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media/image1.jpeg" ContentType="image/jpeg"/>
  <Override PartName="/ppt/media/image2.jpeg" ContentType="image/jpeg"/>
  <Override PartName="/ppt/theme/theme2.xml" ContentType="application/vnd.openxmlformats-officedocument.theme+xml"/>
  <Override PartName="/ppt/media/image3.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F5CECC"/>
          </a:solidFill>
        </a:fill>
      </a:tcStyle>
    </a:wholeTbl>
    <a:band2H>
      <a:tcTxStyle b="def" i="def"/>
      <a:tcStyle>
        <a:tcBdr/>
        <a:fill>
          <a:solidFill>
            <a:srgbClr val="FAE8E7"/>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E8DAD2"/>
          </a:solidFill>
        </a:fill>
      </a:tcStyle>
    </a:wholeTbl>
    <a:band2H>
      <a:tcTxStyle b="def" i="def"/>
      <a:tcStyle>
        <a:tcBdr/>
        <a:fill>
          <a:solidFill>
            <a:srgbClr val="F4EDEA"/>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D8D1D1"/>
          </a:solidFill>
        </a:fill>
      </a:tcStyle>
    </a:wholeTbl>
    <a:band2H>
      <a:tcTxStyle b="def" i="def"/>
      <a:tcStyle>
        <a:tcBdr/>
        <a:fill>
          <a:solidFill>
            <a:srgbClr val="EDE9E9"/>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EDE1ED"/>
          </a:solidFill>
        </a:fill>
      </a:tcStyle>
    </a:band2H>
    <a:firstCol>
      <a:tcTxStyle b="on" i="off">
        <a:fontRef idx="minor">
          <a:srgbClr val="EDE1ED"/>
        </a:fontRef>
        <a:srgbClr val="EDE1E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EDE1ED"/>
          </a:solidFill>
        </a:fill>
      </a:tcStyle>
    </a:lastRow>
    <a:firstRow>
      <a:tcTxStyle b="on" i="off">
        <a:fontRef idx="minor">
          <a:srgbClr val="EDE1ED"/>
        </a:fontRef>
        <a:srgbClr val="EDE1ED"/>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410" name="Shape 410"/>
          <p:cNvSpPr/>
          <p:nvPr>
            <p:ph type="sldImg"/>
          </p:nvPr>
        </p:nvSpPr>
        <p:spPr>
          <a:xfrm>
            <a:off x="1143000" y="685800"/>
            <a:ext cx="4572000" cy="3429000"/>
          </a:xfrm>
          <a:prstGeom prst="rect">
            <a:avLst/>
          </a:prstGeom>
        </p:spPr>
        <p:txBody>
          <a:bodyPr/>
          <a:lstStyle/>
          <a:p>
            <a:pPr/>
          </a:p>
        </p:txBody>
      </p:sp>
      <p:sp>
        <p:nvSpPr>
          <p:cNvPr id="411" name="Shape 41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Meiryo"/>
      </a:defRPr>
    </a:lvl1pPr>
    <a:lvl2pPr indent="228600" latinLnBrk="0">
      <a:defRPr sz="1200">
        <a:latin typeface="+mn-lt"/>
        <a:ea typeface="+mn-ea"/>
        <a:cs typeface="+mn-cs"/>
        <a:sym typeface="Meiryo"/>
      </a:defRPr>
    </a:lvl2pPr>
    <a:lvl3pPr indent="457200" latinLnBrk="0">
      <a:defRPr sz="1200">
        <a:latin typeface="+mn-lt"/>
        <a:ea typeface="+mn-ea"/>
        <a:cs typeface="+mn-cs"/>
        <a:sym typeface="Meiryo"/>
      </a:defRPr>
    </a:lvl3pPr>
    <a:lvl4pPr indent="685800" latinLnBrk="0">
      <a:defRPr sz="1200">
        <a:latin typeface="+mn-lt"/>
        <a:ea typeface="+mn-ea"/>
        <a:cs typeface="+mn-cs"/>
        <a:sym typeface="Meiryo"/>
      </a:defRPr>
    </a:lvl4pPr>
    <a:lvl5pPr indent="914400" latinLnBrk="0">
      <a:defRPr sz="1200">
        <a:latin typeface="+mn-lt"/>
        <a:ea typeface="+mn-ea"/>
        <a:cs typeface="+mn-cs"/>
        <a:sym typeface="Meiryo"/>
      </a:defRPr>
    </a:lvl5pPr>
    <a:lvl6pPr indent="1143000" latinLnBrk="0">
      <a:defRPr sz="1200">
        <a:latin typeface="+mn-lt"/>
        <a:ea typeface="+mn-ea"/>
        <a:cs typeface="+mn-cs"/>
        <a:sym typeface="Meiryo"/>
      </a:defRPr>
    </a:lvl6pPr>
    <a:lvl7pPr indent="1371600" latinLnBrk="0">
      <a:defRPr sz="1200">
        <a:latin typeface="+mn-lt"/>
        <a:ea typeface="+mn-ea"/>
        <a:cs typeface="+mn-cs"/>
        <a:sym typeface="Meiryo"/>
      </a:defRPr>
    </a:lvl7pPr>
    <a:lvl8pPr indent="1600200" latinLnBrk="0">
      <a:defRPr sz="1200">
        <a:latin typeface="+mn-lt"/>
        <a:ea typeface="+mn-ea"/>
        <a:cs typeface="+mn-cs"/>
        <a:sym typeface="Meiryo"/>
      </a:defRPr>
    </a:lvl8pPr>
    <a:lvl9pPr indent="1828800" latinLnBrk="0">
      <a:defRPr sz="1200">
        <a:latin typeface="+mn-lt"/>
        <a:ea typeface="+mn-ea"/>
        <a:cs typeface="+mn-cs"/>
        <a:sym typeface="Meiryo"/>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8" name="Shape 488"/>
          <p:cNvSpPr/>
          <p:nvPr>
            <p:ph type="sldImg"/>
          </p:nvPr>
        </p:nvSpPr>
        <p:spPr>
          <a:prstGeom prst="rect">
            <a:avLst/>
          </a:prstGeom>
        </p:spPr>
        <p:txBody>
          <a:bodyPr/>
          <a:lstStyle/>
          <a:p>
            <a:pPr/>
          </a:p>
        </p:txBody>
      </p:sp>
      <p:sp>
        <p:nvSpPr>
          <p:cNvPr id="489" name="Shape 489"/>
          <p:cNvSpPr/>
          <p:nvPr>
            <p:ph type="body" sz="quarter" idx="1"/>
          </p:nvPr>
        </p:nvSpPr>
        <p:spPr>
          <a:prstGeom prst="rect">
            <a:avLst/>
          </a:prstGeom>
        </p:spPr>
        <p:txBody>
          <a:bodyPr/>
          <a:lstStyle/>
          <a:p>
            <a:pPr>
              <a:defRPr>
                <a:latin typeface="Calibri"/>
                <a:ea typeface="Calibri"/>
                <a:cs typeface="Calibri"/>
                <a:sym typeface="Calibri"/>
              </a:defRPr>
            </a:pPr>
            <a:r>
              <a:t>Not what they are doing – it is what they are </a:t>
            </a:r>
            <a:r>
              <a:rPr b="1"/>
              <a:t>actually learning</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9" name="Shape 509"/>
          <p:cNvSpPr/>
          <p:nvPr>
            <p:ph type="sldImg"/>
          </p:nvPr>
        </p:nvSpPr>
        <p:spPr>
          <a:prstGeom prst="rect">
            <a:avLst/>
          </a:prstGeom>
        </p:spPr>
        <p:txBody>
          <a:bodyPr/>
          <a:lstStyle/>
          <a:p>
            <a:pPr/>
          </a:p>
        </p:txBody>
      </p:sp>
      <p:sp>
        <p:nvSpPr>
          <p:cNvPr id="510" name="Shape 510"/>
          <p:cNvSpPr/>
          <p:nvPr>
            <p:ph type="body" sz="quarter" idx="1"/>
          </p:nvPr>
        </p:nvSpPr>
        <p:spPr>
          <a:prstGeom prst="rect">
            <a:avLst/>
          </a:prstGeom>
        </p:spPr>
        <p:txBody>
          <a:bodyPr/>
          <a:lstStyle/>
          <a:p>
            <a:pPr>
              <a:defRPr>
                <a:latin typeface="Calibri"/>
                <a:ea typeface="Calibri"/>
                <a:cs typeface="Calibri"/>
                <a:sym typeface="Calibri"/>
              </a:defRPr>
            </a:pPr>
            <a:r>
              <a:t>This is key – when planning, you need to have a very specific, focused learning intention that you then break down into the steps to success (success criteria).</a:t>
            </a:r>
          </a:p>
          <a:p>
            <a:pPr>
              <a:defRPr>
                <a:latin typeface="Calibri"/>
                <a:ea typeface="Calibri"/>
                <a:cs typeface="Calibri"/>
                <a:sym typeface="Calibri"/>
              </a:defRPr>
            </a:pPr>
            <a:r>
              <a:t> Pupils should be able to recognise how to achieve the LI by engaging with the SC.</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bg>
      <p:bgPr>
        <a:solidFill>
          <a:srgbClr val="EDE1ED"/>
        </a:solidFill>
      </p:bgPr>
    </p:bg>
    <p:spTree>
      <p:nvGrpSpPr>
        <p:cNvPr id="1" name=""/>
        <p:cNvGrpSpPr/>
        <p:nvPr/>
      </p:nvGrpSpPr>
      <p:grpSpPr>
        <a:xfrm>
          <a:off x="0" y="0"/>
          <a:ext cx="0" cy="0"/>
          <a:chOff x="0" y="0"/>
          <a:chExt cx="0" cy="0"/>
        </a:xfrm>
      </p:grpSpPr>
      <p:sp>
        <p:nvSpPr>
          <p:cNvPr id="11"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12"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defRPr>
            </a:pPr>
          </a:p>
        </p:txBody>
      </p:sp>
      <p:sp>
        <p:nvSpPr>
          <p:cNvPr id="13"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n-lt"/>
                <a:ea typeface="+mn-ea"/>
                <a:cs typeface="+mn-cs"/>
                <a:sym typeface="Meiryo"/>
              </a:defRPr>
            </a:lvl1pPr>
          </a:lstStyle>
          <a:p>
            <a:pPr/>
            <a:r>
              <a:t>Title Text</a:t>
            </a:r>
          </a:p>
        </p:txBody>
      </p:sp>
      <p:sp>
        <p:nvSpPr>
          <p:cNvPr id="14" name="Body Level One…"/>
          <p:cNvSpPr txBox="1"/>
          <p:nvPr>
            <p:ph type="body" sz="quarter" idx="1"/>
          </p:nvPr>
        </p:nvSpPr>
        <p:spPr>
          <a:xfrm>
            <a:off x="4662311" y="4631475"/>
            <a:ext cx="7052121" cy="1150208"/>
          </a:xfrm>
          <a:prstGeom prst="rect">
            <a:avLst/>
          </a:prstGeom>
        </p:spPr>
        <p:txBody>
          <a:bodyPr lIns="91436" tIns="91436" rIns="91436" bIns="91436"/>
          <a:lstStyle>
            <a:lvl1pPr marL="0" indent="0">
              <a:lnSpc>
                <a:spcPct val="130000"/>
              </a:lnSpc>
              <a:spcBef>
                <a:spcPts val="900"/>
              </a:spcBef>
              <a:buSzTx/>
              <a:buFontTx/>
              <a:buNone/>
              <a:defRPr spc="150" sz="2400">
                <a:solidFill>
                  <a:srgbClr val="262626"/>
                </a:solidFill>
                <a:latin typeface="+mn-lt"/>
                <a:ea typeface="+mn-ea"/>
                <a:cs typeface="+mn-cs"/>
                <a:sym typeface="Meiryo"/>
              </a:defRPr>
            </a:lvl1pPr>
            <a:lvl2pPr marL="0" indent="0">
              <a:lnSpc>
                <a:spcPct val="130000"/>
              </a:lnSpc>
              <a:spcBef>
                <a:spcPts val="900"/>
              </a:spcBef>
              <a:buSzTx/>
              <a:buFontTx/>
              <a:buNone/>
              <a:defRPr spc="150" sz="2400">
                <a:solidFill>
                  <a:srgbClr val="262626"/>
                </a:solidFill>
                <a:latin typeface="+mn-lt"/>
                <a:ea typeface="+mn-ea"/>
                <a:cs typeface="+mn-cs"/>
                <a:sym typeface="Meiryo"/>
              </a:defRPr>
            </a:lvl2pPr>
            <a:lvl3pPr marL="0" indent="0">
              <a:lnSpc>
                <a:spcPct val="130000"/>
              </a:lnSpc>
              <a:spcBef>
                <a:spcPts val="900"/>
              </a:spcBef>
              <a:buSzTx/>
              <a:buFontTx/>
              <a:buNone/>
              <a:defRPr spc="150" sz="2400">
                <a:solidFill>
                  <a:srgbClr val="262626"/>
                </a:solidFill>
                <a:latin typeface="+mn-lt"/>
                <a:ea typeface="+mn-ea"/>
                <a:cs typeface="+mn-cs"/>
                <a:sym typeface="Meiryo"/>
              </a:defRPr>
            </a:lvl3pPr>
            <a:lvl4pPr marL="0" indent="0">
              <a:lnSpc>
                <a:spcPct val="130000"/>
              </a:lnSpc>
              <a:spcBef>
                <a:spcPts val="900"/>
              </a:spcBef>
              <a:buSzTx/>
              <a:buFontTx/>
              <a:buNone/>
              <a:defRPr spc="150" sz="2400">
                <a:solidFill>
                  <a:srgbClr val="262626"/>
                </a:solidFill>
                <a:latin typeface="+mn-lt"/>
                <a:ea typeface="+mn-ea"/>
                <a:cs typeface="+mn-cs"/>
                <a:sym typeface="Meiryo"/>
              </a:defRPr>
            </a:lvl4pPr>
            <a:lvl5pPr marL="0" indent="0">
              <a:lnSpc>
                <a:spcPct val="130000"/>
              </a:lnSpc>
              <a:spcBef>
                <a:spcPts val="900"/>
              </a:spcBef>
              <a:buSzTx/>
              <a:buFontTx/>
              <a:buNone/>
              <a:defRPr spc="150" sz="2400">
                <a:solidFill>
                  <a:srgbClr val="262626"/>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5" name="Freeform: Shape 3"/>
          <p:cNvSpPr/>
          <p:nvPr/>
        </p:nvSpPr>
        <p:spPr>
          <a:xfrm>
            <a:off x="1375408" y="0"/>
            <a:ext cx="2530115"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defRPr>
            </a:pPr>
          </a:p>
        </p:txBody>
      </p:sp>
      <p:sp>
        <p:nvSpPr>
          <p:cNvPr id="16"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defRPr>
            </a:pPr>
          </a:p>
        </p:txBody>
      </p:sp>
      <p:sp>
        <p:nvSpPr>
          <p:cNvPr id="17"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defRPr>
            </a:pPr>
          </a:p>
        </p:txBody>
      </p:sp>
      <p:sp>
        <p:nvSpPr>
          <p:cNvPr id="18" name="Slide Number"/>
          <p:cNvSpPr txBox="1"/>
          <p:nvPr>
            <p:ph type="sldNum" sz="quarter" idx="2"/>
          </p:nvPr>
        </p:nvSpPr>
        <p:spPr>
          <a:xfrm>
            <a:off x="11292838" y="6203521"/>
            <a:ext cx="421593" cy="424173"/>
          </a:xfrm>
          <a:prstGeom prst="rect">
            <a:avLst/>
          </a:prstGeom>
        </p:spPr>
        <p:txBody>
          <a:bodyPr lIns="91436" tIns="91436" rIns="91436" bIns="91436" anchor="b"/>
          <a:lstStyle>
            <a:lvl1pPr>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EDE1ED"/>
        </a:solidFill>
      </p:bgPr>
    </p:bg>
    <p:spTree>
      <p:nvGrpSpPr>
        <p:cNvPr id="1" name=""/>
        <p:cNvGrpSpPr/>
        <p:nvPr/>
      </p:nvGrpSpPr>
      <p:grpSpPr>
        <a:xfrm>
          <a:off x="0" y="0"/>
          <a:ext cx="0" cy="0"/>
          <a:chOff x="0" y="0"/>
          <a:chExt cx="0" cy="0"/>
        </a:xfrm>
      </p:grpSpPr>
      <p:sp>
        <p:nvSpPr>
          <p:cNvPr id="25"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26"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27" name="Body Level One…"/>
          <p:cNvSpPr txBox="1"/>
          <p:nvPr>
            <p:ph type="body" sz="half" idx="1"/>
          </p:nvPr>
        </p:nvSpPr>
        <p:spPr>
          <a:xfrm>
            <a:off x="1920238" y="2312273"/>
            <a:ext cx="8770574" cy="3651509"/>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n-lt"/>
                <a:ea typeface="+mn-ea"/>
                <a:cs typeface="+mn-cs"/>
                <a:sym typeface="Meiryo"/>
              </a:defRPr>
            </a:lvl1pPr>
            <a:lvl2pPr marL="0" indent="0">
              <a:lnSpc>
                <a:spcPct val="140000"/>
              </a:lnSpc>
              <a:spcBef>
                <a:spcPts val="900"/>
              </a:spcBef>
              <a:buSzTx/>
              <a:buFontTx/>
              <a:buNone/>
              <a:defRPr spc="150" sz="1800">
                <a:solidFill>
                  <a:srgbClr val="404040"/>
                </a:solidFill>
                <a:latin typeface="+mn-lt"/>
                <a:ea typeface="+mn-ea"/>
                <a:cs typeface="+mn-cs"/>
                <a:sym typeface="Meiryo"/>
              </a:defRPr>
            </a:lvl2pPr>
            <a:lvl3pPr marL="91440" indent="-411480">
              <a:lnSpc>
                <a:spcPct val="140000"/>
              </a:lnSpc>
              <a:spcBef>
                <a:spcPts val="900"/>
              </a:spcBef>
              <a:buFontTx/>
              <a:buChar char="–"/>
              <a:defRPr spc="150" sz="1800">
                <a:solidFill>
                  <a:srgbClr val="404040"/>
                </a:solidFill>
                <a:latin typeface="+mn-lt"/>
                <a:ea typeface="+mn-ea"/>
                <a:cs typeface="+mn-cs"/>
                <a:sym typeface="Meiryo"/>
              </a:defRPr>
            </a:lvl3pPr>
            <a:lvl4pPr marL="91440" indent="-411480">
              <a:lnSpc>
                <a:spcPct val="140000"/>
              </a:lnSpc>
              <a:spcBef>
                <a:spcPts val="900"/>
              </a:spcBef>
              <a:buFontTx/>
              <a:buChar char="–"/>
              <a:defRPr spc="150" sz="1800">
                <a:solidFill>
                  <a:srgbClr val="404040"/>
                </a:solidFill>
                <a:latin typeface="+mn-lt"/>
                <a:ea typeface="+mn-ea"/>
                <a:cs typeface="+mn-cs"/>
                <a:sym typeface="Meiryo"/>
              </a:defRPr>
            </a:lvl4pPr>
            <a:lvl5pPr marL="91440" indent="-411480">
              <a:lnSpc>
                <a:spcPct val="140000"/>
              </a:lnSpc>
              <a:spcBef>
                <a:spcPts val="900"/>
              </a:spcBef>
              <a:buFontTx/>
              <a:buChar char="–"/>
              <a:defRPr spc="150" sz="18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8"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bg>
      <p:bgPr>
        <a:solidFill>
          <a:srgbClr val="EDE1ED"/>
        </a:solidFill>
      </p:bgPr>
    </p:bg>
    <p:spTree>
      <p:nvGrpSpPr>
        <p:cNvPr id="1" name=""/>
        <p:cNvGrpSpPr/>
        <p:nvPr/>
      </p:nvGrpSpPr>
      <p:grpSpPr>
        <a:xfrm>
          <a:off x="0" y="0"/>
          <a:ext cx="0" cy="0"/>
          <a:chOff x="0" y="0"/>
          <a:chExt cx="0" cy="0"/>
        </a:xfrm>
      </p:grpSpPr>
      <p:sp>
        <p:nvSpPr>
          <p:cNvPr id="35" name="Rule LineStraight Connector 8"/>
          <p:cNvSpPr/>
          <p:nvPr/>
        </p:nvSpPr>
        <p:spPr>
          <a:xfrm>
            <a:off x="1920239" y="2176010"/>
            <a:ext cx="8770572" cy="6"/>
          </a:xfrm>
          <a:prstGeom prst="line">
            <a:avLst/>
          </a:prstGeom>
          <a:ln w="25400">
            <a:solidFill>
              <a:srgbClr val="808080"/>
            </a:solidFill>
          </a:ln>
        </p:spPr>
        <p:txBody>
          <a:bodyPr lIns="45718" tIns="45718" rIns="45718" bIns="45718"/>
          <a:lstStyle/>
          <a:p>
            <a:pPr/>
          </a:p>
        </p:txBody>
      </p:sp>
      <p:grpSp>
        <p:nvGrpSpPr>
          <p:cNvPr id="40" name="Group 6"/>
          <p:cNvGrpSpPr/>
          <p:nvPr/>
        </p:nvGrpSpPr>
        <p:grpSpPr>
          <a:xfrm>
            <a:off x="3124540" y="-9"/>
            <a:ext cx="4389424" cy="2917428"/>
            <a:chOff x="-5" y="-1"/>
            <a:chExt cx="4389422" cy="2917426"/>
          </a:xfrm>
        </p:grpSpPr>
        <p:sp>
          <p:nvSpPr>
            <p:cNvPr id="36" name="Freeform: Shape 48"/>
            <p:cNvSpPr/>
            <p:nvPr/>
          </p:nvSpPr>
          <p:spPr>
            <a:xfrm>
              <a:off x="196084" y="-1"/>
              <a:ext cx="4013346" cy="274214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37" name="Freeform: Shape 49"/>
            <p:cNvSpPr/>
            <p:nvPr/>
          </p:nvSpPr>
          <p:spPr>
            <a:xfrm>
              <a:off x="441767" y="0"/>
              <a:ext cx="3401430" cy="24404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4" y="0"/>
                  </a:moveTo>
                  <a:lnTo>
                    <a:pt x="20366" y="0"/>
                  </a:lnTo>
                  <a:lnTo>
                    <a:pt x="20592" y="663"/>
                  </a:lnTo>
                  <a:cubicBezTo>
                    <a:pt x="21251" y="2852"/>
                    <a:pt x="21600" y="5386"/>
                    <a:pt x="21600" y="8091"/>
                  </a:cubicBezTo>
                  <a:cubicBezTo>
                    <a:pt x="21600" y="9818"/>
                    <a:pt x="21254" y="11204"/>
                    <a:pt x="20478" y="12585"/>
                  </a:cubicBezTo>
                  <a:cubicBezTo>
                    <a:pt x="19666" y="14029"/>
                    <a:pt x="18447" y="15360"/>
                    <a:pt x="17155" y="16769"/>
                  </a:cubicBezTo>
                  <a:cubicBezTo>
                    <a:pt x="16917" y="17028"/>
                    <a:pt x="16671" y="17297"/>
                    <a:pt x="16425" y="17569"/>
                  </a:cubicBezTo>
                  <a:cubicBezTo>
                    <a:pt x="14222" y="20004"/>
                    <a:pt x="12614" y="21600"/>
                    <a:pt x="10422" y="21600"/>
                  </a:cubicBezTo>
                  <a:cubicBezTo>
                    <a:pt x="7083" y="21600"/>
                    <a:pt x="4718" y="19641"/>
                    <a:pt x="2515" y="15048"/>
                  </a:cubicBezTo>
                  <a:cubicBezTo>
                    <a:pt x="2227" y="14447"/>
                    <a:pt x="1945" y="13900"/>
                    <a:pt x="1672" y="13372"/>
                  </a:cubicBezTo>
                  <a:cubicBezTo>
                    <a:pt x="543" y="11181"/>
                    <a:pt x="0" y="10042"/>
                    <a:pt x="0" y="8091"/>
                  </a:cubicBezTo>
                  <a:cubicBezTo>
                    <a:pt x="0" y="6154"/>
                    <a:pt x="340" y="4241"/>
                    <a:pt x="1010" y="2404"/>
                  </a:cubicBezTo>
                  <a:cubicBezTo>
                    <a:pt x="1174" y="1955"/>
                    <a:pt x="1356" y="1515"/>
                    <a:pt x="1555" y="108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38" name="Freeform: Shape 50"/>
            <p:cNvSpPr/>
            <p:nvPr/>
          </p:nvSpPr>
          <p:spPr>
            <a:xfrm>
              <a:off x="107936" y="-1"/>
              <a:ext cx="4164614" cy="28172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39" name="Freeform: Shape 51"/>
            <p:cNvSpPr/>
            <p:nvPr/>
          </p:nvSpPr>
          <p:spPr>
            <a:xfrm>
              <a:off x="-6" y="-2"/>
              <a:ext cx="4389424" cy="2917428"/>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grpSp>
      <p:grpSp>
        <p:nvGrpSpPr>
          <p:cNvPr id="45" name="Group 7"/>
          <p:cNvGrpSpPr/>
          <p:nvPr/>
        </p:nvGrpSpPr>
        <p:grpSpPr>
          <a:xfrm>
            <a:off x="8123247" y="-13"/>
            <a:ext cx="4068771" cy="3547301"/>
            <a:chOff x="43" y="-1"/>
            <a:chExt cx="4068769" cy="3547299"/>
          </a:xfrm>
        </p:grpSpPr>
        <p:sp>
          <p:nvSpPr>
            <p:cNvPr id="41" name="Freeform: Shape 53"/>
            <p:cNvSpPr/>
            <p:nvPr/>
          </p:nvSpPr>
          <p:spPr>
            <a:xfrm>
              <a:off x="43" y="-1"/>
              <a:ext cx="4068768" cy="3547300"/>
            </a:xfrm>
            <a:custGeom>
              <a:avLst/>
              <a:gdLst/>
              <a:ahLst/>
              <a:cxnLst>
                <a:cxn ang="0">
                  <a:pos x="wd2" y="hd2"/>
                </a:cxn>
                <a:cxn ang="5400000">
                  <a:pos x="wd2" y="hd2"/>
                </a:cxn>
                <a:cxn ang="10800000">
                  <a:pos x="wd2" y="hd2"/>
                </a:cxn>
                <a:cxn ang="16200000">
                  <a:pos x="wd2" y="hd2"/>
                </a:cxn>
              </a:cxnLst>
              <a:rect l="0" t="0" r="r" b="b"/>
              <a:pathLst>
                <a:path w="21431" h="21371" fill="norm" stroke="1" extrusionOk="0">
                  <a:moveTo>
                    <a:pt x="1608" y="0"/>
                  </a:moveTo>
                  <a:lnTo>
                    <a:pt x="21431" y="0"/>
                  </a:lnTo>
                  <a:lnTo>
                    <a:pt x="21431" y="17266"/>
                  </a:lnTo>
                  <a:lnTo>
                    <a:pt x="21051" y="17759"/>
                  </a:lnTo>
                  <a:cubicBezTo>
                    <a:pt x="19250" y="19952"/>
                    <a:pt x="17130" y="21065"/>
                    <a:pt x="14393" y="21339"/>
                  </a:cubicBezTo>
                  <a:cubicBezTo>
                    <a:pt x="11780" y="21600"/>
                    <a:pt x="9746" y="20252"/>
                    <a:pt x="6940" y="18166"/>
                  </a:cubicBezTo>
                  <a:cubicBezTo>
                    <a:pt x="6626" y="17933"/>
                    <a:pt x="6313" y="17703"/>
                    <a:pt x="6010" y="17481"/>
                  </a:cubicBezTo>
                  <a:cubicBezTo>
                    <a:pt x="4366" y="16276"/>
                    <a:pt x="2814" y="15138"/>
                    <a:pt x="1740" y="13841"/>
                  </a:cubicBezTo>
                  <a:cubicBezTo>
                    <a:pt x="713" y="12601"/>
                    <a:pt x="198" y="11306"/>
                    <a:pt x="70" y="9640"/>
                  </a:cubicBezTo>
                  <a:cubicBezTo>
                    <a:pt x="-169" y="6509"/>
                    <a:pt x="210" y="3554"/>
                    <a:pt x="1146" y="107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42" name="Freeform: Shape 54"/>
            <p:cNvSpPr/>
            <p:nvPr/>
          </p:nvSpPr>
          <p:spPr>
            <a:xfrm flipH="1">
              <a:off x="196790" y="2"/>
              <a:ext cx="3872024" cy="33216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38" y="0"/>
                  </a:moveTo>
                  <a:lnTo>
                    <a:pt x="367" y="0"/>
                  </a:lnTo>
                  <a:lnTo>
                    <a:pt x="0" y="387"/>
                  </a:lnTo>
                  <a:lnTo>
                    <a:pt x="0" y="16377"/>
                  </a:lnTo>
                  <a:lnTo>
                    <a:pt x="447" y="17029"/>
                  </a:lnTo>
                  <a:cubicBezTo>
                    <a:pt x="2735" y="20215"/>
                    <a:pt x="5257" y="21600"/>
                    <a:pt x="8644" y="21600"/>
                  </a:cubicBezTo>
                  <a:cubicBezTo>
                    <a:pt x="11184" y="21600"/>
                    <a:pt x="13048" y="20127"/>
                    <a:pt x="15601" y="17879"/>
                  </a:cubicBezTo>
                  <a:cubicBezTo>
                    <a:pt x="15887" y="17628"/>
                    <a:pt x="16172" y="17380"/>
                    <a:pt x="16448" y="17141"/>
                  </a:cubicBezTo>
                  <a:cubicBezTo>
                    <a:pt x="17945" y="15840"/>
                    <a:pt x="19359" y="14612"/>
                    <a:pt x="20299" y="13278"/>
                  </a:cubicBezTo>
                  <a:cubicBezTo>
                    <a:pt x="21199" y="12003"/>
                    <a:pt x="21600" y="10724"/>
                    <a:pt x="21600" y="9130"/>
                  </a:cubicBezTo>
                  <a:cubicBezTo>
                    <a:pt x="21600" y="5635"/>
                    <a:pt x="20806" y="2448"/>
                    <a:pt x="19346" y="13"/>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defRPr>
              </a:pPr>
            </a:p>
          </p:txBody>
        </p:sp>
        <p:sp>
          <p:nvSpPr>
            <p:cNvPr id="43" name="Freeform: Shape 55"/>
            <p:cNvSpPr/>
            <p:nvPr/>
          </p:nvSpPr>
          <p:spPr>
            <a:xfrm flipH="1">
              <a:off x="606039" y="9275"/>
              <a:ext cx="3462467" cy="3010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425" y="0"/>
                  </a:moveTo>
                  <a:lnTo>
                    <a:pt x="2980" y="0"/>
                  </a:lnTo>
                  <a:lnTo>
                    <a:pt x="2042" y="816"/>
                  </a:lnTo>
                  <a:cubicBezTo>
                    <a:pt x="1387" y="1439"/>
                    <a:pt x="802" y="2106"/>
                    <a:pt x="290" y="2811"/>
                  </a:cubicBezTo>
                  <a:lnTo>
                    <a:pt x="0" y="3253"/>
                  </a:lnTo>
                  <a:lnTo>
                    <a:pt x="0" y="14946"/>
                  </a:lnTo>
                  <a:lnTo>
                    <a:pt x="165" y="15199"/>
                  </a:lnTo>
                  <a:cubicBezTo>
                    <a:pt x="319" y="15438"/>
                    <a:pt x="476" y="15686"/>
                    <a:pt x="634" y="15945"/>
                  </a:cubicBezTo>
                  <a:cubicBezTo>
                    <a:pt x="3054" y="19909"/>
                    <a:pt x="5652" y="21600"/>
                    <a:pt x="9320" y="21600"/>
                  </a:cubicBezTo>
                  <a:cubicBezTo>
                    <a:pt x="11728" y="21600"/>
                    <a:pt x="13494" y="20222"/>
                    <a:pt x="15915" y="18121"/>
                  </a:cubicBezTo>
                  <a:cubicBezTo>
                    <a:pt x="16185" y="17887"/>
                    <a:pt x="16455" y="17655"/>
                    <a:pt x="16717" y="17431"/>
                  </a:cubicBezTo>
                  <a:cubicBezTo>
                    <a:pt x="18136" y="16215"/>
                    <a:pt x="19476" y="15066"/>
                    <a:pt x="20367" y="13819"/>
                  </a:cubicBezTo>
                  <a:cubicBezTo>
                    <a:pt x="21220" y="12627"/>
                    <a:pt x="21600" y="11432"/>
                    <a:pt x="21600" y="9941"/>
                  </a:cubicBezTo>
                  <a:cubicBezTo>
                    <a:pt x="21600" y="6206"/>
                    <a:pt x="20617" y="2848"/>
                    <a:pt x="18832" y="485"/>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a:defRPr>
                  <a:solidFill>
                    <a:srgbClr val="FFFFFF"/>
                  </a:solidFill>
                </a:defRPr>
              </a:pPr>
            </a:p>
          </p:txBody>
        </p:sp>
        <p:sp>
          <p:nvSpPr>
            <p:cNvPr id="44" name="Freeform: Shape 56"/>
            <p:cNvSpPr/>
            <p:nvPr/>
          </p:nvSpPr>
          <p:spPr>
            <a:xfrm flipH="1">
              <a:off x="120043" y="9274"/>
              <a:ext cx="3948464" cy="341148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721" y="0"/>
                  </a:moveTo>
                  <a:lnTo>
                    <a:pt x="0" y="0"/>
                  </a:lnTo>
                  <a:lnTo>
                    <a:pt x="0" y="16842"/>
                  </a:lnTo>
                  <a:lnTo>
                    <a:pt x="10" y="16857"/>
                  </a:lnTo>
                  <a:cubicBezTo>
                    <a:pt x="2346" y="20163"/>
                    <a:pt x="4920" y="21600"/>
                    <a:pt x="8376" y="21600"/>
                  </a:cubicBezTo>
                  <a:cubicBezTo>
                    <a:pt x="10969" y="21600"/>
                    <a:pt x="12871" y="20071"/>
                    <a:pt x="15478" y="17740"/>
                  </a:cubicBezTo>
                  <a:cubicBezTo>
                    <a:pt x="15769" y="17479"/>
                    <a:pt x="16060" y="17222"/>
                    <a:pt x="16342" y="16973"/>
                  </a:cubicBezTo>
                  <a:cubicBezTo>
                    <a:pt x="17870" y="15624"/>
                    <a:pt x="19312" y="14349"/>
                    <a:pt x="20272" y="12966"/>
                  </a:cubicBezTo>
                  <a:cubicBezTo>
                    <a:pt x="21190" y="11643"/>
                    <a:pt x="21600" y="10316"/>
                    <a:pt x="21600" y="8662"/>
                  </a:cubicBezTo>
                  <a:cubicBezTo>
                    <a:pt x="21600" y="5553"/>
                    <a:pt x="21005" y="2680"/>
                    <a:pt x="19896" y="33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defRPr>
              </a:pPr>
            </a:p>
          </p:txBody>
        </p:sp>
      </p:grpSp>
      <p:grpSp>
        <p:nvGrpSpPr>
          <p:cNvPr id="50" name="Group 8"/>
          <p:cNvGrpSpPr/>
          <p:nvPr/>
        </p:nvGrpSpPr>
        <p:grpSpPr>
          <a:xfrm>
            <a:off x="-13" y="1354988"/>
            <a:ext cx="4381580" cy="5510975"/>
            <a:chOff x="0" y="-35"/>
            <a:chExt cx="4381578" cy="5510974"/>
          </a:xfrm>
        </p:grpSpPr>
        <p:sp>
          <p:nvSpPr>
            <p:cNvPr id="46" name="Freeform: Shape 58"/>
            <p:cNvSpPr/>
            <p:nvPr/>
          </p:nvSpPr>
          <p:spPr>
            <a:xfrm>
              <a:off x="0" y="329263"/>
              <a:ext cx="4293024" cy="5181676"/>
            </a:xfrm>
            <a:custGeom>
              <a:avLst/>
              <a:gdLst/>
              <a:ahLst/>
              <a:cxnLst>
                <a:cxn ang="0">
                  <a:pos x="wd2" y="hd2"/>
                </a:cxn>
                <a:cxn ang="5400000">
                  <a:pos x="wd2" y="hd2"/>
                </a:cxn>
                <a:cxn ang="10800000">
                  <a:pos x="wd2" y="hd2"/>
                </a:cxn>
                <a:cxn ang="16200000">
                  <a:pos x="wd2" y="hd2"/>
                </a:cxn>
              </a:cxnLst>
              <a:rect l="0" t="0" r="r" b="b"/>
              <a:pathLst>
                <a:path w="19273" h="21563" fill="norm" stroke="1" extrusionOk="0">
                  <a:moveTo>
                    <a:pt x="5333" y="4"/>
                  </a:moveTo>
                  <a:cubicBezTo>
                    <a:pt x="7224" y="53"/>
                    <a:pt x="9163" y="538"/>
                    <a:pt x="11067" y="1529"/>
                  </a:cubicBezTo>
                  <a:cubicBezTo>
                    <a:pt x="17876" y="5072"/>
                    <a:pt x="21600" y="13635"/>
                    <a:pt x="17674" y="19765"/>
                  </a:cubicBezTo>
                  <a:cubicBezTo>
                    <a:pt x="17306" y="20339"/>
                    <a:pt x="16893" y="20801"/>
                    <a:pt x="16444" y="21186"/>
                  </a:cubicBezTo>
                  <a:lnTo>
                    <a:pt x="15941" y="21563"/>
                  </a:lnTo>
                  <a:lnTo>
                    <a:pt x="0" y="21563"/>
                  </a:lnTo>
                  <a:lnTo>
                    <a:pt x="0" y="1047"/>
                  </a:lnTo>
                  <a:lnTo>
                    <a:pt x="727" y="760"/>
                  </a:lnTo>
                  <a:cubicBezTo>
                    <a:pt x="2196" y="229"/>
                    <a:pt x="3748" y="-37"/>
                    <a:pt x="5333" y="4"/>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47" name="Freeform: Shape 59"/>
            <p:cNvSpPr/>
            <p:nvPr/>
          </p:nvSpPr>
          <p:spPr>
            <a:xfrm>
              <a:off x="2" y="-36"/>
              <a:ext cx="4381577" cy="5510975"/>
            </a:xfrm>
            <a:custGeom>
              <a:avLst/>
              <a:gdLst/>
              <a:ahLst/>
              <a:cxnLst>
                <a:cxn ang="0">
                  <a:pos x="wd2" y="hd2"/>
                </a:cxn>
                <a:cxn ang="5400000">
                  <a:pos x="wd2" y="hd2"/>
                </a:cxn>
                <a:cxn ang="10800000">
                  <a:pos x="wd2" y="hd2"/>
                </a:cxn>
                <a:cxn ang="16200000">
                  <a:pos x="wd2" y="hd2"/>
                </a:cxn>
              </a:cxnLst>
              <a:rect l="0" t="0" r="r" b="b"/>
              <a:pathLst>
                <a:path w="19137" h="21570" fill="norm" stroke="1" extrusionOk="0">
                  <a:moveTo>
                    <a:pt x="4263" y="6"/>
                  </a:moveTo>
                  <a:cubicBezTo>
                    <a:pt x="6268" y="66"/>
                    <a:pt x="8326" y="570"/>
                    <a:pt x="10351" y="1588"/>
                  </a:cubicBezTo>
                  <a:cubicBezTo>
                    <a:pt x="17594" y="5232"/>
                    <a:pt x="21600" y="13967"/>
                    <a:pt x="17480" y="20184"/>
                  </a:cubicBezTo>
                  <a:cubicBezTo>
                    <a:pt x="17191" y="20621"/>
                    <a:pt x="16874" y="20993"/>
                    <a:pt x="16534" y="21316"/>
                  </a:cubicBezTo>
                  <a:lnTo>
                    <a:pt x="16247" y="21570"/>
                  </a:lnTo>
                  <a:lnTo>
                    <a:pt x="0" y="21570"/>
                  </a:lnTo>
                  <a:lnTo>
                    <a:pt x="0" y="567"/>
                  </a:lnTo>
                  <a:lnTo>
                    <a:pt x="738" y="361"/>
                  </a:lnTo>
                  <a:cubicBezTo>
                    <a:pt x="1881" y="93"/>
                    <a:pt x="3062" y="-30"/>
                    <a:pt x="4263" y="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48" name="Freeform: Shape 60"/>
            <p:cNvSpPr/>
            <p:nvPr/>
          </p:nvSpPr>
          <p:spPr>
            <a:xfrm>
              <a:off x="-1" y="245510"/>
              <a:ext cx="4144800" cy="5265429"/>
            </a:xfrm>
            <a:custGeom>
              <a:avLst/>
              <a:gdLst/>
              <a:ahLst/>
              <a:cxnLst>
                <a:cxn ang="0">
                  <a:pos x="wd2" y="hd2"/>
                </a:cxn>
                <a:cxn ang="5400000">
                  <a:pos x="wd2" y="hd2"/>
                </a:cxn>
                <a:cxn ang="10800000">
                  <a:pos x="wd2" y="hd2"/>
                </a:cxn>
                <a:cxn ang="16200000">
                  <a:pos x="wd2" y="hd2"/>
                </a:cxn>
              </a:cxnLst>
              <a:rect l="0" t="0" r="r" b="b"/>
              <a:pathLst>
                <a:path w="19181" h="21598" fill="norm" stroke="1" extrusionOk="0">
                  <a:moveTo>
                    <a:pt x="3870" y="3"/>
                  </a:moveTo>
                  <a:cubicBezTo>
                    <a:pt x="4104" y="-2"/>
                    <a:pt x="4339" y="-1"/>
                    <a:pt x="4575" y="6"/>
                  </a:cubicBezTo>
                  <a:cubicBezTo>
                    <a:pt x="6543" y="64"/>
                    <a:pt x="8565" y="553"/>
                    <a:pt x="10554" y="1543"/>
                  </a:cubicBezTo>
                  <a:cubicBezTo>
                    <a:pt x="17666" y="5081"/>
                    <a:pt x="21600" y="13564"/>
                    <a:pt x="17554" y="19602"/>
                  </a:cubicBezTo>
                  <a:cubicBezTo>
                    <a:pt x="16985" y="20451"/>
                    <a:pt x="16311" y="21048"/>
                    <a:pt x="15556" y="21518"/>
                  </a:cubicBezTo>
                  <a:lnTo>
                    <a:pt x="15411" y="21598"/>
                  </a:lnTo>
                  <a:lnTo>
                    <a:pt x="0" y="21598"/>
                  </a:lnTo>
                  <a:lnTo>
                    <a:pt x="0" y="668"/>
                  </a:lnTo>
                  <a:lnTo>
                    <a:pt x="278" y="571"/>
                  </a:lnTo>
                  <a:cubicBezTo>
                    <a:pt x="1436" y="226"/>
                    <a:pt x="2640" y="31"/>
                    <a:pt x="3870" y="3"/>
                  </a:cubicBezTo>
                  <a:close/>
                </a:path>
              </a:pathLst>
            </a:custGeom>
            <a:noFill/>
            <a:ln w="19050"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49" name="Freeform: Shape 61"/>
            <p:cNvSpPr/>
            <p:nvPr/>
          </p:nvSpPr>
          <p:spPr>
            <a:xfrm>
              <a:off x="0" y="800618"/>
              <a:ext cx="3807903" cy="4710319"/>
            </a:xfrm>
            <a:custGeom>
              <a:avLst/>
              <a:gdLst/>
              <a:ahLst/>
              <a:cxnLst>
                <a:cxn ang="0">
                  <a:pos x="wd2" y="hd2"/>
                </a:cxn>
                <a:cxn ang="5400000">
                  <a:pos x="wd2" y="hd2"/>
                </a:cxn>
                <a:cxn ang="10800000">
                  <a:pos x="wd2" y="hd2"/>
                </a:cxn>
                <a:cxn ang="16200000">
                  <a:pos x="wd2" y="hd2"/>
                </a:cxn>
              </a:cxnLst>
              <a:rect l="0" t="0" r="r" b="b"/>
              <a:pathLst>
                <a:path w="19315" h="21552" fill="norm" stroke="1" extrusionOk="0">
                  <a:moveTo>
                    <a:pt x="5518" y="6"/>
                  </a:moveTo>
                  <a:cubicBezTo>
                    <a:pt x="7377" y="62"/>
                    <a:pt x="9287" y="532"/>
                    <a:pt x="11165" y="1483"/>
                  </a:cubicBezTo>
                  <a:cubicBezTo>
                    <a:pt x="17883" y="4884"/>
                    <a:pt x="21600" y="13039"/>
                    <a:pt x="17778" y="18844"/>
                  </a:cubicBezTo>
                  <a:cubicBezTo>
                    <a:pt x="16883" y="20204"/>
                    <a:pt x="15710" y="20890"/>
                    <a:pt x="14369" y="21462"/>
                  </a:cubicBezTo>
                  <a:lnTo>
                    <a:pt x="14147" y="21552"/>
                  </a:lnTo>
                  <a:lnTo>
                    <a:pt x="0" y="21552"/>
                  </a:lnTo>
                  <a:lnTo>
                    <a:pt x="0" y="1096"/>
                  </a:lnTo>
                  <a:lnTo>
                    <a:pt x="380" y="929"/>
                  </a:lnTo>
                  <a:cubicBezTo>
                    <a:pt x="1999" y="279"/>
                    <a:pt x="3735" y="-48"/>
                    <a:pt x="5518" y="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grpSp>
      <p:sp>
        <p:nvSpPr>
          <p:cNvPr id="51" name="Title Text"/>
          <p:cNvSpPr txBox="1"/>
          <p:nvPr>
            <p:ph type="title"/>
          </p:nvPr>
        </p:nvSpPr>
        <p:spPr>
          <a:xfrm>
            <a:off x="4654296" y="3420733"/>
            <a:ext cx="6665977" cy="2129679"/>
          </a:xfrm>
          <a:prstGeom prst="rect">
            <a:avLst/>
          </a:prstGeom>
        </p:spPr>
        <p:txBody>
          <a:bodyPr lIns="91436" tIns="91436" rIns="91436" bIns="91436" anchor="b"/>
          <a:lstStyle>
            <a:lvl1pPr>
              <a:lnSpc>
                <a:spcPct val="110000"/>
              </a:lnSpc>
              <a:defRPr b="1" spc="150" sz="4800">
                <a:solidFill>
                  <a:srgbClr val="404040"/>
                </a:solidFill>
                <a:latin typeface="+mn-lt"/>
                <a:ea typeface="+mn-ea"/>
                <a:cs typeface="+mn-cs"/>
                <a:sym typeface="Meiryo"/>
              </a:defRPr>
            </a:lvl1pPr>
          </a:lstStyle>
          <a:p>
            <a:pPr/>
            <a:r>
              <a:t>Title Text</a:t>
            </a:r>
          </a:p>
        </p:txBody>
      </p:sp>
      <p:sp>
        <p:nvSpPr>
          <p:cNvPr id="52" name="Body Level One…"/>
          <p:cNvSpPr txBox="1"/>
          <p:nvPr>
            <p:ph type="body" sz="quarter" idx="1"/>
          </p:nvPr>
        </p:nvSpPr>
        <p:spPr>
          <a:xfrm>
            <a:off x="4654293" y="5550408"/>
            <a:ext cx="6665980" cy="512072"/>
          </a:xfrm>
          <a:prstGeom prst="rect">
            <a:avLst/>
          </a:prstGeom>
        </p:spPr>
        <p:txBody>
          <a:bodyPr lIns="91436" tIns="91436" rIns="91436" bIns="91436"/>
          <a:lstStyle>
            <a:lvl1pPr marL="0" indent="0">
              <a:lnSpc>
                <a:spcPct val="130000"/>
              </a:lnSpc>
              <a:spcBef>
                <a:spcPts val="0"/>
              </a:spcBef>
              <a:buSzTx/>
              <a:buFontTx/>
              <a:buNone/>
              <a:defRPr spc="150" sz="2000">
                <a:solidFill>
                  <a:srgbClr val="404040"/>
                </a:solidFill>
                <a:latin typeface="+mn-lt"/>
                <a:ea typeface="+mn-ea"/>
                <a:cs typeface="+mn-cs"/>
                <a:sym typeface="Meiryo"/>
              </a:defRPr>
            </a:lvl1pPr>
            <a:lvl2pPr marL="0" indent="0">
              <a:lnSpc>
                <a:spcPct val="130000"/>
              </a:lnSpc>
              <a:spcBef>
                <a:spcPts val="0"/>
              </a:spcBef>
              <a:buSzTx/>
              <a:buFontTx/>
              <a:buNone/>
              <a:defRPr spc="150" sz="2000">
                <a:solidFill>
                  <a:srgbClr val="404040"/>
                </a:solidFill>
                <a:latin typeface="+mn-lt"/>
                <a:ea typeface="+mn-ea"/>
                <a:cs typeface="+mn-cs"/>
                <a:sym typeface="Meiryo"/>
              </a:defRPr>
            </a:lvl2pPr>
            <a:lvl3pPr marL="0" indent="0">
              <a:lnSpc>
                <a:spcPct val="130000"/>
              </a:lnSpc>
              <a:spcBef>
                <a:spcPts val="0"/>
              </a:spcBef>
              <a:buSzTx/>
              <a:buFontTx/>
              <a:buNone/>
              <a:defRPr spc="150" sz="2000">
                <a:solidFill>
                  <a:srgbClr val="404040"/>
                </a:solidFill>
                <a:latin typeface="+mn-lt"/>
                <a:ea typeface="+mn-ea"/>
                <a:cs typeface="+mn-cs"/>
                <a:sym typeface="Meiryo"/>
              </a:defRPr>
            </a:lvl3pPr>
            <a:lvl4pPr marL="0" indent="0">
              <a:lnSpc>
                <a:spcPct val="130000"/>
              </a:lnSpc>
              <a:spcBef>
                <a:spcPts val="0"/>
              </a:spcBef>
              <a:buSzTx/>
              <a:buFontTx/>
              <a:buNone/>
              <a:defRPr spc="150" sz="2000">
                <a:solidFill>
                  <a:srgbClr val="404040"/>
                </a:solidFill>
                <a:latin typeface="+mn-lt"/>
                <a:ea typeface="+mn-ea"/>
                <a:cs typeface="+mn-cs"/>
                <a:sym typeface="Meiryo"/>
              </a:defRPr>
            </a:lvl4pPr>
            <a:lvl5pPr marL="0" indent="0">
              <a:lnSpc>
                <a:spcPct val="130000"/>
              </a:lnSpc>
              <a:spcBef>
                <a:spcPts val="0"/>
              </a:spcBef>
              <a:buSzTx/>
              <a:buFontTx/>
              <a:buNone/>
              <a:defRPr spc="150" sz="20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bg>
      <p:bgPr>
        <a:solidFill>
          <a:srgbClr val="EDE1ED"/>
        </a:solidFill>
      </p:bgPr>
    </p:bg>
    <p:spTree>
      <p:nvGrpSpPr>
        <p:cNvPr id="1" name=""/>
        <p:cNvGrpSpPr/>
        <p:nvPr/>
      </p:nvGrpSpPr>
      <p:grpSpPr>
        <a:xfrm>
          <a:off x="0" y="0"/>
          <a:ext cx="0" cy="0"/>
          <a:chOff x="0" y="0"/>
          <a:chExt cx="0" cy="0"/>
        </a:xfrm>
      </p:grpSpPr>
      <p:sp>
        <p:nvSpPr>
          <p:cNvPr id="6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61"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62" name="Body Level One…"/>
          <p:cNvSpPr txBox="1"/>
          <p:nvPr>
            <p:ph type="body" sz="quarter" idx="1"/>
          </p:nvPr>
        </p:nvSpPr>
        <p:spPr>
          <a:xfrm>
            <a:off x="1920238" y="2438399"/>
            <a:ext cx="4160524" cy="3657602"/>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n-lt"/>
                <a:ea typeface="+mn-ea"/>
                <a:cs typeface="+mn-cs"/>
                <a:sym typeface="Meiryo"/>
              </a:defRPr>
            </a:lvl1pPr>
            <a:lvl2pPr marL="0" indent="0">
              <a:lnSpc>
                <a:spcPct val="140000"/>
              </a:lnSpc>
              <a:spcBef>
                <a:spcPts val="900"/>
              </a:spcBef>
              <a:buSzTx/>
              <a:buFontTx/>
              <a:buNone/>
              <a:defRPr spc="150" sz="1800">
                <a:solidFill>
                  <a:srgbClr val="404040"/>
                </a:solidFill>
                <a:latin typeface="+mn-lt"/>
                <a:ea typeface="+mn-ea"/>
                <a:cs typeface="+mn-cs"/>
                <a:sym typeface="Meiryo"/>
              </a:defRPr>
            </a:lvl2pPr>
            <a:lvl3pPr marL="91440" indent="-411480">
              <a:lnSpc>
                <a:spcPct val="140000"/>
              </a:lnSpc>
              <a:spcBef>
                <a:spcPts val="900"/>
              </a:spcBef>
              <a:buFontTx/>
              <a:buChar char="–"/>
              <a:defRPr spc="150" sz="1800">
                <a:solidFill>
                  <a:srgbClr val="404040"/>
                </a:solidFill>
                <a:latin typeface="+mn-lt"/>
                <a:ea typeface="+mn-ea"/>
                <a:cs typeface="+mn-cs"/>
                <a:sym typeface="Meiryo"/>
              </a:defRPr>
            </a:lvl3pPr>
            <a:lvl4pPr marL="91440" indent="-411480">
              <a:lnSpc>
                <a:spcPct val="140000"/>
              </a:lnSpc>
              <a:spcBef>
                <a:spcPts val="900"/>
              </a:spcBef>
              <a:buFontTx/>
              <a:buChar char="–"/>
              <a:defRPr spc="150" sz="1800">
                <a:solidFill>
                  <a:srgbClr val="404040"/>
                </a:solidFill>
                <a:latin typeface="+mn-lt"/>
                <a:ea typeface="+mn-ea"/>
                <a:cs typeface="+mn-cs"/>
                <a:sym typeface="Meiryo"/>
              </a:defRPr>
            </a:lvl4pPr>
            <a:lvl5pPr marL="91440" indent="-411480">
              <a:lnSpc>
                <a:spcPct val="140000"/>
              </a:lnSpc>
              <a:spcBef>
                <a:spcPts val="900"/>
              </a:spcBef>
              <a:buFontTx/>
              <a:buChar char="–"/>
              <a:defRPr spc="150" sz="18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6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bg>
      <p:bgPr>
        <a:solidFill>
          <a:srgbClr val="EDE1ED"/>
        </a:solidFill>
      </p:bgPr>
    </p:bg>
    <p:spTree>
      <p:nvGrpSpPr>
        <p:cNvPr id="1" name=""/>
        <p:cNvGrpSpPr/>
        <p:nvPr/>
      </p:nvGrpSpPr>
      <p:grpSpPr>
        <a:xfrm>
          <a:off x="0" y="0"/>
          <a:ext cx="0" cy="0"/>
          <a:chOff x="0" y="0"/>
          <a:chExt cx="0" cy="0"/>
        </a:xfrm>
      </p:grpSpPr>
      <p:sp>
        <p:nvSpPr>
          <p:cNvPr id="7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71" name="Body Level One…"/>
          <p:cNvSpPr txBox="1"/>
          <p:nvPr>
            <p:ph type="body" sz="quarter" idx="1"/>
          </p:nvPr>
        </p:nvSpPr>
        <p:spPr>
          <a:xfrm>
            <a:off x="1920238" y="2456408"/>
            <a:ext cx="4160526" cy="823913"/>
          </a:xfrm>
          <a:prstGeom prst="rect">
            <a:avLst/>
          </a:prstGeom>
        </p:spPr>
        <p:txBody>
          <a:bodyPr lIns="91436" tIns="91436" rIns="91436" bIns="91436" anchor="b"/>
          <a:lstStyle>
            <a:lvl1pPr marL="0" indent="0">
              <a:lnSpc>
                <a:spcPct val="130000"/>
              </a:lnSpc>
              <a:spcBef>
                <a:spcPts val="900"/>
              </a:spcBef>
              <a:buSzTx/>
              <a:buFontTx/>
              <a:buNone/>
              <a:defRPr b="1" cap="all" spc="150" sz="1800">
                <a:solidFill>
                  <a:schemeClr val="accent1"/>
                </a:solidFill>
                <a:latin typeface="+mn-lt"/>
                <a:ea typeface="+mn-ea"/>
                <a:cs typeface="+mn-cs"/>
                <a:sym typeface="Meiryo"/>
              </a:defRPr>
            </a:lvl1pPr>
            <a:lvl2pPr marL="0" indent="0">
              <a:lnSpc>
                <a:spcPct val="130000"/>
              </a:lnSpc>
              <a:spcBef>
                <a:spcPts val="900"/>
              </a:spcBef>
              <a:buSzTx/>
              <a:buFontTx/>
              <a:buNone/>
              <a:defRPr b="1" cap="all" spc="150" sz="1800">
                <a:solidFill>
                  <a:schemeClr val="accent1"/>
                </a:solidFill>
                <a:latin typeface="+mn-lt"/>
                <a:ea typeface="+mn-ea"/>
                <a:cs typeface="+mn-cs"/>
                <a:sym typeface="Meiryo"/>
              </a:defRPr>
            </a:lvl2pPr>
            <a:lvl3pPr marL="0" indent="0">
              <a:lnSpc>
                <a:spcPct val="130000"/>
              </a:lnSpc>
              <a:spcBef>
                <a:spcPts val="900"/>
              </a:spcBef>
              <a:buSzTx/>
              <a:buFontTx/>
              <a:buNone/>
              <a:defRPr b="1" cap="all" spc="150" sz="1800">
                <a:solidFill>
                  <a:schemeClr val="accent1"/>
                </a:solidFill>
                <a:latin typeface="+mn-lt"/>
                <a:ea typeface="+mn-ea"/>
                <a:cs typeface="+mn-cs"/>
                <a:sym typeface="Meiryo"/>
              </a:defRPr>
            </a:lvl3pPr>
            <a:lvl4pPr marL="0" indent="0">
              <a:lnSpc>
                <a:spcPct val="130000"/>
              </a:lnSpc>
              <a:spcBef>
                <a:spcPts val="900"/>
              </a:spcBef>
              <a:buSzTx/>
              <a:buFontTx/>
              <a:buNone/>
              <a:defRPr b="1" cap="all" spc="150" sz="1800">
                <a:solidFill>
                  <a:schemeClr val="accent1"/>
                </a:solidFill>
                <a:latin typeface="+mn-lt"/>
                <a:ea typeface="+mn-ea"/>
                <a:cs typeface="+mn-cs"/>
                <a:sym typeface="Meiryo"/>
              </a:defRPr>
            </a:lvl4pPr>
            <a:lvl5pPr marL="0" indent="0">
              <a:lnSpc>
                <a:spcPct val="130000"/>
              </a:lnSpc>
              <a:spcBef>
                <a:spcPts val="900"/>
              </a:spcBef>
              <a:buSzTx/>
              <a:buFontTx/>
              <a:buNone/>
              <a:defRPr b="1" cap="all" spc="150" sz="1800">
                <a:solidFill>
                  <a:schemeClr val="accent1"/>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72" name="Text Placeholder 4"/>
          <p:cNvSpPr/>
          <p:nvPr>
            <p:ph type="body" sz="quarter" idx="21"/>
          </p:nvPr>
        </p:nvSpPr>
        <p:spPr>
          <a:xfrm>
            <a:off x="6530288" y="2456408"/>
            <a:ext cx="4160528" cy="823913"/>
          </a:xfrm>
          <a:prstGeom prst="rect">
            <a:avLst/>
          </a:prstGeom>
        </p:spPr>
        <p:txBody>
          <a:bodyPr lIns="91436" tIns="91436" rIns="91436" bIns="91436" anchor="b"/>
          <a:lstStyle/>
          <a:p>
            <a:pPr/>
          </a:p>
        </p:txBody>
      </p:sp>
      <p:sp>
        <p:nvSpPr>
          <p:cNvPr id="73"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74"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bg>
      <p:bgPr>
        <a:solidFill>
          <a:srgbClr val="EDE1ED"/>
        </a:solidFill>
      </p:bgPr>
    </p:bg>
    <p:spTree>
      <p:nvGrpSpPr>
        <p:cNvPr id="1" name=""/>
        <p:cNvGrpSpPr/>
        <p:nvPr/>
      </p:nvGrpSpPr>
      <p:grpSpPr>
        <a:xfrm>
          <a:off x="0" y="0"/>
          <a:ext cx="0" cy="0"/>
          <a:chOff x="0" y="0"/>
          <a:chExt cx="0" cy="0"/>
        </a:xfrm>
      </p:grpSpPr>
      <p:sp>
        <p:nvSpPr>
          <p:cNvPr id="81" name="Rule LineStraight Connector 8"/>
          <p:cNvSpPr/>
          <p:nvPr/>
        </p:nvSpPr>
        <p:spPr>
          <a:xfrm>
            <a:off x="1920239" y="2176010"/>
            <a:ext cx="8770572" cy="6"/>
          </a:xfrm>
          <a:prstGeom prst="line">
            <a:avLst/>
          </a:prstGeom>
          <a:ln w="25400">
            <a:solidFill>
              <a:srgbClr val="808080"/>
            </a:solidFill>
          </a:ln>
        </p:spPr>
        <p:txBody>
          <a:bodyPr lIns="45718" tIns="45718" rIns="45718" bIns="45718"/>
          <a:lstStyle/>
          <a:p>
            <a:pPr/>
          </a:p>
        </p:txBody>
      </p:sp>
      <p:sp>
        <p:nvSpPr>
          <p:cNvPr id="82"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8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9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91"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bg>
      <p:bgPr>
        <a:solidFill>
          <a:srgbClr val="EDE1ED"/>
        </a:solidFill>
      </p:bgPr>
    </p:bg>
    <p:spTree>
      <p:nvGrpSpPr>
        <p:cNvPr id="1" name=""/>
        <p:cNvGrpSpPr/>
        <p:nvPr/>
      </p:nvGrpSpPr>
      <p:grpSpPr>
        <a:xfrm>
          <a:off x="0" y="0"/>
          <a:ext cx="0" cy="0"/>
          <a:chOff x="0" y="0"/>
          <a:chExt cx="0" cy="0"/>
        </a:xfrm>
      </p:grpSpPr>
      <p:sp>
        <p:nvSpPr>
          <p:cNvPr id="98"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99" name="Title Text"/>
          <p:cNvSpPr txBox="1"/>
          <p:nvPr>
            <p:ph type="title"/>
          </p:nvPr>
        </p:nvSpPr>
        <p:spPr>
          <a:xfrm>
            <a:off x="8476488" y="640080"/>
            <a:ext cx="3227716" cy="2551753"/>
          </a:xfrm>
          <a:prstGeom prst="rect">
            <a:avLst/>
          </a:prstGeom>
        </p:spPr>
        <p:txBody>
          <a:bodyPr lIns="91436" tIns="91436" rIns="91436" bIns="91436" anchor="b"/>
          <a:lstStyle>
            <a:lvl1pPr>
              <a:lnSpc>
                <a:spcPct val="104000"/>
              </a:lnSpc>
              <a:defRPr b="1" spc="150" sz="3400">
                <a:solidFill>
                  <a:srgbClr val="404040"/>
                </a:solidFill>
                <a:latin typeface="+mn-lt"/>
                <a:ea typeface="+mn-ea"/>
                <a:cs typeface="+mn-cs"/>
                <a:sym typeface="Meiryo"/>
              </a:defRPr>
            </a:lvl1pPr>
          </a:lstStyle>
          <a:p>
            <a:pPr/>
            <a:r>
              <a:t>Title Text</a:t>
            </a:r>
          </a:p>
        </p:txBody>
      </p:sp>
      <p:sp>
        <p:nvSpPr>
          <p:cNvPr id="100" name="Body Level One…"/>
          <p:cNvSpPr txBox="1"/>
          <p:nvPr>
            <p:ph type="body" idx="1"/>
          </p:nvPr>
        </p:nvSpPr>
        <p:spPr>
          <a:xfrm>
            <a:off x="1280160" y="640080"/>
            <a:ext cx="6949441" cy="5455919"/>
          </a:xfrm>
          <a:prstGeom prst="rect">
            <a:avLst/>
          </a:prstGeom>
        </p:spPr>
        <p:txBody>
          <a:bodyPr lIns="91436" tIns="91436" rIns="91436" bIns="91436"/>
          <a:lstStyle>
            <a:lvl1pPr marL="0" indent="0">
              <a:lnSpc>
                <a:spcPct val="140000"/>
              </a:lnSpc>
              <a:spcBef>
                <a:spcPts val="900"/>
              </a:spcBef>
              <a:buSzTx/>
              <a:buFontTx/>
              <a:buNone/>
              <a:defRPr spc="150" sz="2000">
                <a:solidFill>
                  <a:srgbClr val="404040"/>
                </a:solidFill>
                <a:latin typeface="+mn-lt"/>
                <a:ea typeface="+mn-ea"/>
                <a:cs typeface="+mn-cs"/>
                <a:sym typeface="Meiryo"/>
              </a:defRPr>
            </a:lvl1pPr>
            <a:lvl2pPr marL="0" indent="0">
              <a:lnSpc>
                <a:spcPct val="140000"/>
              </a:lnSpc>
              <a:spcBef>
                <a:spcPts val="900"/>
              </a:spcBef>
              <a:buSzTx/>
              <a:buFontTx/>
              <a:buNone/>
              <a:defRPr spc="150" sz="2000">
                <a:solidFill>
                  <a:srgbClr val="404040"/>
                </a:solidFill>
                <a:latin typeface="+mn-lt"/>
                <a:ea typeface="+mn-ea"/>
                <a:cs typeface="+mn-cs"/>
                <a:sym typeface="Meiryo"/>
              </a:defRPr>
            </a:lvl2pPr>
            <a:lvl3pPr marL="80008" indent="-400050">
              <a:lnSpc>
                <a:spcPct val="140000"/>
              </a:lnSpc>
              <a:spcBef>
                <a:spcPts val="900"/>
              </a:spcBef>
              <a:buFontTx/>
              <a:buChar char="–"/>
              <a:defRPr spc="150" sz="2000">
                <a:solidFill>
                  <a:srgbClr val="404040"/>
                </a:solidFill>
                <a:latin typeface="+mn-lt"/>
                <a:ea typeface="+mn-ea"/>
                <a:cs typeface="+mn-cs"/>
                <a:sym typeface="Meiryo"/>
              </a:defRPr>
            </a:lvl3pPr>
            <a:lvl4pPr marL="137158" indent="-457200">
              <a:lnSpc>
                <a:spcPct val="140000"/>
              </a:lnSpc>
              <a:spcBef>
                <a:spcPts val="900"/>
              </a:spcBef>
              <a:buFontTx/>
              <a:buChar char="–"/>
              <a:defRPr spc="150" sz="2000">
                <a:solidFill>
                  <a:srgbClr val="404040"/>
                </a:solidFill>
                <a:latin typeface="+mn-lt"/>
                <a:ea typeface="+mn-ea"/>
                <a:cs typeface="+mn-cs"/>
                <a:sym typeface="Meiryo"/>
              </a:defRPr>
            </a:lvl4pPr>
            <a:lvl5pPr marL="137158" indent="-457200">
              <a:lnSpc>
                <a:spcPct val="140000"/>
              </a:lnSpc>
              <a:spcBef>
                <a:spcPts val="900"/>
              </a:spcBef>
              <a:buFontTx/>
              <a:buChar char="–"/>
              <a:defRPr spc="150" sz="20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01" name="Text Placeholder 3"/>
          <p:cNvSpPr/>
          <p:nvPr>
            <p:ph type="body" sz="quarter" idx="21"/>
          </p:nvPr>
        </p:nvSpPr>
        <p:spPr>
          <a:xfrm>
            <a:off x="8476487" y="3223803"/>
            <a:ext cx="3227724" cy="2872199"/>
          </a:xfrm>
          <a:prstGeom prst="rect">
            <a:avLst/>
          </a:prstGeom>
        </p:spPr>
        <p:txBody>
          <a:bodyPr lIns="91436" tIns="91436" rIns="91436" bIns="91436"/>
          <a:lstStyle/>
          <a:p>
            <a:pPr/>
          </a:p>
        </p:txBody>
      </p:sp>
      <p:sp>
        <p:nvSpPr>
          <p:cNvPr id="10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bg>
      <p:bgPr>
        <a:solidFill>
          <a:srgbClr val="EDE1ED"/>
        </a:solidFill>
      </p:bgPr>
    </p:bg>
    <p:spTree>
      <p:nvGrpSpPr>
        <p:cNvPr id="1" name=""/>
        <p:cNvGrpSpPr/>
        <p:nvPr/>
      </p:nvGrpSpPr>
      <p:grpSpPr>
        <a:xfrm>
          <a:off x="0" y="0"/>
          <a:ext cx="0" cy="0"/>
          <a:chOff x="0" y="0"/>
          <a:chExt cx="0" cy="0"/>
        </a:xfrm>
      </p:grpSpPr>
      <p:sp>
        <p:nvSpPr>
          <p:cNvPr id="109"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110" name="Picture Placeholder 2"/>
          <p:cNvSpPr/>
          <p:nvPr>
            <p:ph type="pic" idx="21"/>
          </p:nvPr>
        </p:nvSpPr>
        <p:spPr>
          <a:xfrm>
            <a:off x="0" y="0"/>
            <a:ext cx="8102652" cy="6858000"/>
          </a:xfrm>
          <a:prstGeom prst="rect">
            <a:avLst/>
          </a:prstGeom>
        </p:spPr>
        <p:txBody>
          <a:bodyPr lIns="91439" tIns="45719" rIns="91439" bIns="45719">
            <a:noAutofit/>
          </a:bodyPr>
          <a:lstStyle/>
          <a:p>
            <a:pPr/>
          </a:p>
        </p:txBody>
      </p:sp>
      <p:sp>
        <p:nvSpPr>
          <p:cNvPr id="111" name="Title Text"/>
          <p:cNvSpPr txBox="1"/>
          <p:nvPr>
            <p:ph type="title"/>
          </p:nvPr>
        </p:nvSpPr>
        <p:spPr>
          <a:xfrm>
            <a:off x="8476488" y="1503910"/>
            <a:ext cx="3230629" cy="1687924"/>
          </a:xfrm>
          <a:prstGeom prst="rect">
            <a:avLst/>
          </a:prstGeom>
        </p:spPr>
        <p:txBody>
          <a:bodyPr lIns="91436" tIns="91436" rIns="91436" bIns="91436" anchor="b"/>
          <a:lstStyle>
            <a:lvl1pPr>
              <a:lnSpc>
                <a:spcPct val="104000"/>
              </a:lnSpc>
              <a:defRPr b="1" spc="150" sz="3400">
                <a:solidFill>
                  <a:srgbClr val="404040"/>
                </a:solidFill>
                <a:latin typeface="+mn-lt"/>
                <a:ea typeface="+mn-ea"/>
                <a:cs typeface="+mn-cs"/>
                <a:sym typeface="Meiryo"/>
              </a:defRPr>
            </a:lvl1pPr>
          </a:lstStyle>
          <a:p>
            <a:pPr/>
            <a:r>
              <a:t>Title Text</a:t>
            </a:r>
          </a:p>
        </p:txBody>
      </p:sp>
      <p:sp>
        <p:nvSpPr>
          <p:cNvPr id="112" name="Body Level One…"/>
          <p:cNvSpPr txBox="1"/>
          <p:nvPr>
            <p:ph type="body" sz="quarter" idx="1"/>
          </p:nvPr>
        </p:nvSpPr>
        <p:spPr>
          <a:xfrm>
            <a:off x="8476488" y="3223803"/>
            <a:ext cx="3227835" cy="2872197"/>
          </a:xfrm>
          <a:prstGeom prst="rect">
            <a:avLst/>
          </a:prstGeom>
        </p:spPr>
        <p:txBody>
          <a:bodyPr lIns="91436" tIns="91436" rIns="91436" bIns="91436"/>
          <a:lstStyle>
            <a:lvl1pPr marL="0" indent="0">
              <a:lnSpc>
                <a:spcPct val="140000"/>
              </a:lnSpc>
              <a:spcBef>
                <a:spcPts val="1400"/>
              </a:spcBef>
              <a:buSzTx/>
              <a:buFontTx/>
              <a:buNone/>
              <a:defRPr spc="150" sz="1600">
                <a:solidFill>
                  <a:srgbClr val="404040"/>
                </a:solidFill>
                <a:latin typeface="+mn-lt"/>
                <a:ea typeface="+mn-ea"/>
                <a:cs typeface="+mn-cs"/>
                <a:sym typeface="Meiryo"/>
              </a:defRPr>
            </a:lvl1pPr>
            <a:lvl2pPr marL="0" indent="0">
              <a:lnSpc>
                <a:spcPct val="140000"/>
              </a:lnSpc>
              <a:spcBef>
                <a:spcPts val="1400"/>
              </a:spcBef>
              <a:buSzTx/>
              <a:buFontTx/>
              <a:buNone/>
              <a:defRPr spc="150" sz="1600">
                <a:solidFill>
                  <a:srgbClr val="404040"/>
                </a:solidFill>
                <a:latin typeface="+mn-lt"/>
                <a:ea typeface="+mn-ea"/>
                <a:cs typeface="+mn-cs"/>
                <a:sym typeface="Meiryo"/>
              </a:defRPr>
            </a:lvl2pPr>
            <a:lvl3pPr marL="0" indent="0">
              <a:lnSpc>
                <a:spcPct val="140000"/>
              </a:lnSpc>
              <a:spcBef>
                <a:spcPts val="1400"/>
              </a:spcBef>
              <a:buSzTx/>
              <a:buFontTx/>
              <a:buNone/>
              <a:defRPr spc="150" sz="1600">
                <a:solidFill>
                  <a:srgbClr val="404040"/>
                </a:solidFill>
                <a:latin typeface="+mn-lt"/>
                <a:ea typeface="+mn-ea"/>
                <a:cs typeface="+mn-cs"/>
                <a:sym typeface="Meiryo"/>
              </a:defRPr>
            </a:lvl3pPr>
            <a:lvl4pPr marL="0" indent="0">
              <a:lnSpc>
                <a:spcPct val="140000"/>
              </a:lnSpc>
              <a:spcBef>
                <a:spcPts val="1400"/>
              </a:spcBef>
              <a:buSzTx/>
              <a:buFontTx/>
              <a:buNone/>
              <a:defRPr spc="150" sz="1600">
                <a:solidFill>
                  <a:srgbClr val="404040"/>
                </a:solidFill>
                <a:latin typeface="+mn-lt"/>
                <a:ea typeface="+mn-ea"/>
                <a:cs typeface="+mn-cs"/>
                <a:sym typeface="Meiryo"/>
              </a:defRPr>
            </a:lvl4pPr>
            <a:lvl5pPr marL="0" indent="0">
              <a:lnSpc>
                <a:spcPct val="140000"/>
              </a:lnSpc>
              <a:spcBef>
                <a:spcPts val="1400"/>
              </a:spcBef>
              <a:buSzTx/>
              <a:buFontTx/>
              <a:buNone/>
              <a:defRPr spc="150" sz="16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1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0" name="Title Text"/>
          <p:cNvSpPr txBox="1"/>
          <p:nvPr>
            <p:ph type="title"/>
          </p:nvPr>
        </p:nvSpPr>
        <p:spPr>
          <a:prstGeom prst="rect">
            <a:avLst/>
          </a:prstGeom>
        </p:spPr>
        <p:txBody>
          <a:bodyPr/>
          <a:lstStyle/>
          <a:p>
            <a:pPr/>
            <a:r>
              <a:t>Title Text</a:t>
            </a:r>
          </a:p>
        </p:txBody>
      </p:sp>
      <p:sp>
        <p:nvSpPr>
          <p:cNvPr id="1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9" name="Title Text"/>
          <p:cNvSpPr txBox="1"/>
          <p:nvPr>
            <p:ph type="title"/>
          </p:nvPr>
        </p:nvSpPr>
        <p:spPr>
          <a:prstGeom prst="rect">
            <a:avLst/>
          </a:prstGeom>
        </p:spPr>
        <p:txBody>
          <a:bodyPr/>
          <a:lstStyle/>
          <a:p>
            <a:pPr/>
            <a:r>
              <a:t>Title Text</a:t>
            </a:r>
          </a:p>
        </p:txBody>
      </p:sp>
      <p:sp>
        <p:nvSpPr>
          <p:cNvPr id="130"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1" name="Slide Number"/>
          <p:cNvSpPr txBox="1"/>
          <p:nvPr>
            <p:ph type="sldNum" sz="quarter" idx="2"/>
          </p:nvPr>
        </p:nvSpPr>
        <p:spPr>
          <a:xfrm>
            <a:off x="11095181" y="6414762"/>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38"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168" name="Group 79"/>
          <p:cNvGrpSpPr/>
          <p:nvPr/>
        </p:nvGrpSpPr>
        <p:grpSpPr>
          <a:xfrm>
            <a:off x="-6226" y="-6"/>
            <a:ext cx="12214850" cy="6858014"/>
            <a:chOff x="-2" y="0"/>
            <a:chExt cx="12214849" cy="6858013"/>
          </a:xfrm>
        </p:grpSpPr>
        <p:sp>
          <p:nvSpPr>
            <p:cNvPr id="139" name="Straight Connector 80"/>
            <p:cNvSpPr/>
            <p:nvPr/>
          </p:nvSpPr>
          <p:spPr>
            <a:xfrm>
              <a:off x="-3" y="6686289"/>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0" name="Straight Connector 81"/>
            <p:cNvSpPr/>
            <p:nvPr/>
          </p:nvSpPr>
          <p:spPr>
            <a:xfrm flipH="1">
              <a:off x="6209"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1" name="Straight Connector 82"/>
            <p:cNvSpPr/>
            <p:nvPr/>
          </p:nvSpPr>
          <p:spPr>
            <a:xfrm flipH="1">
              <a:off x="11999485"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2" name="Straight Connector 83"/>
            <p:cNvSpPr/>
            <p:nvPr/>
          </p:nvSpPr>
          <p:spPr>
            <a:xfrm flipH="1">
              <a:off x="198737"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3" name="Straight Connector 84"/>
            <p:cNvSpPr/>
            <p:nvPr/>
          </p:nvSpPr>
          <p:spPr>
            <a:xfrm flipH="1">
              <a:off x="1198180"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4" name="Straight Connector 85"/>
            <p:cNvSpPr/>
            <p:nvPr/>
          </p:nvSpPr>
          <p:spPr>
            <a:xfrm flipH="1">
              <a:off x="2197619"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5" name="Straight Connector 86"/>
            <p:cNvSpPr/>
            <p:nvPr/>
          </p:nvSpPr>
          <p:spPr>
            <a:xfrm flipH="1">
              <a:off x="3197058"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6" name="Straight Connector 88"/>
            <p:cNvSpPr/>
            <p:nvPr/>
          </p:nvSpPr>
          <p:spPr>
            <a:xfrm flipH="1">
              <a:off x="4196496"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7" name="Straight Connector 89"/>
            <p:cNvSpPr/>
            <p:nvPr/>
          </p:nvSpPr>
          <p:spPr>
            <a:xfrm flipH="1">
              <a:off x="5195935"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8" name="Straight Connector 90"/>
            <p:cNvSpPr/>
            <p:nvPr/>
          </p:nvSpPr>
          <p:spPr>
            <a:xfrm flipH="1">
              <a:off x="6195376"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9" name="Straight Connector 91"/>
            <p:cNvSpPr/>
            <p:nvPr/>
          </p:nvSpPr>
          <p:spPr>
            <a:xfrm flipH="1">
              <a:off x="7194814"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0" name="Straight Connector 92"/>
            <p:cNvSpPr/>
            <p:nvPr/>
          </p:nvSpPr>
          <p:spPr>
            <a:xfrm flipH="1">
              <a:off x="8194252"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1" name="Straight Connector 93"/>
            <p:cNvSpPr/>
            <p:nvPr/>
          </p:nvSpPr>
          <p:spPr>
            <a:xfrm flipH="1">
              <a:off x="9193691"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2" name="Straight Connector 94"/>
            <p:cNvSpPr/>
            <p:nvPr/>
          </p:nvSpPr>
          <p:spPr>
            <a:xfrm flipH="1">
              <a:off x="10193129"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3" name="Straight Connector 95"/>
            <p:cNvSpPr/>
            <p:nvPr/>
          </p:nvSpPr>
          <p:spPr>
            <a:xfrm flipH="1">
              <a:off x="11192572"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4" name="Straight Connector 96"/>
            <p:cNvSpPr/>
            <p:nvPr/>
          </p:nvSpPr>
          <p:spPr>
            <a:xfrm flipH="1">
              <a:off x="12192012"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5" name="Straight Connector 97"/>
            <p:cNvSpPr/>
            <p:nvPr/>
          </p:nvSpPr>
          <p:spPr>
            <a:xfrm>
              <a:off x="6211" y="171713"/>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6" name="Straight Connector 98"/>
            <p:cNvSpPr/>
            <p:nvPr/>
          </p:nvSpPr>
          <p:spPr>
            <a:xfrm>
              <a:off x="6211" y="728907"/>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7" name="Straight Connector 99"/>
            <p:cNvSpPr/>
            <p:nvPr/>
          </p:nvSpPr>
          <p:spPr>
            <a:xfrm>
              <a:off x="6211" y="1286097"/>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8" name="Straight Connector 100"/>
            <p:cNvSpPr/>
            <p:nvPr/>
          </p:nvSpPr>
          <p:spPr>
            <a:xfrm>
              <a:off x="6211" y="1843287"/>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9" name="Straight Connector 101"/>
            <p:cNvSpPr/>
            <p:nvPr/>
          </p:nvSpPr>
          <p:spPr>
            <a:xfrm>
              <a:off x="6211" y="2400477"/>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0" name="Straight Connector 102"/>
            <p:cNvSpPr/>
            <p:nvPr/>
          </p:nvSpPr>
          <p:spPr>
            <a:xfrm>
              <a:off x="6211" y="2957667"/>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1" name="Straight Connector 103"/>
            <p:cNvSpPr/>
            <p:nvPr/>
          </p:nvSpPr>
          <p:spPr>
            <a:xfrm>
              <a:off x="6211" y="3514859"/>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2" name="Straight Connector 104"/>
            <p:cNvSpPr/>
            <p:nvPr/>
          </p:nvSpPr>
          <p:spPr>
            <a:xfrm>
              <a:off x="6211" y="4072050"/>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3" name="Straight Connector 105"/>
            <p:cNvSpPr/>
            <p:nvPr/>
          </p:nvSpPr>
          <p:spPr>
            <a:xfrm>
              <a:off x="6211" y="4629240"/>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4" name="Straight Connector 106"/>
            <p:cNvSpPr/>
            <p:nvPr/>
          </p:nvSpPr>
          <p:spPr>
            <a:xfrm>
              <a:off x="6211" y="5186429"/>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5" name="Straight Connector 107"/>
            <p:cNvSpPr/>
            <p:nvPr/>
          </p:nvSpPr>
          <p:spPr>
            <a:xfrm>
              <a:off x="6211" y="5743621"/>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6" name="Straight Connector 108"/>
            <p:cNvSpPr/>
            <p:nvPr/>
          </p:nvSpPr>
          <p:spPr>
            <a:xfrm>
              <a:off x="6211" y="6858006"/>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7" name="Straight Connector 109"/>
            <p:cNvSpPr/>
            <p:nvPr/>
          </p:nvSpPr>
          <p:spPr>
            <a:xfrm>
              <a:off x="22824" y="6248406"/>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169" name="Freeform: Shape 148"/>
          <p:cNvSpPr/>
          <p:nvPr/>
        </p:nvSpPr>
        <p:spPr>
          <a:xfrm>
            <a:off x="-6216" y="5014716"/>
            <a:ext cx="2800133"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0" name="Freeform: Shape 76"/>
          <p:cNvSpPr/>
          <p:nvPr/>
        </p:nvSpPr>
        <p:spPr>
          <a:xfrm>
            <a:off x="7979726" y="-1"/>
            <a:ext cx="4209229"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1"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172"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79"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09" name="Group 79"/>
          <p:cNvGrpSpPr/>
          <p:nvPr/>
        </p:nvGrpSpPr>
        <p:grpSpPr>
          <a:xfrm>
            <a:off x="-6226" y="-6"/>
            <a:ext cx="12214850" cy="6858014"/>
            <a:chOff x="-2" y="0"/>
            <a:chExt cx="12214849" cy="6858013"/>
          </a:xfrm>
        </p:grpSpPr>
        <p:sp>
          <p:nvSpPr>
            <p:cNvPr id="180" name="Straight Connector 80"/>
            <p:cNvSpPr/>
            <p:nvPr/>
          </p:nvSpPr>
          <p:spPr>
            <a:xfrm>
              <a:off x="-3" y="6686289"/>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1" name="Straight Connector 81"/>
            <p:cNvSpPr/>
            <p:nvPr/>
          </p:nvSpPr>
          <p:spPr>
            <a:xfrm flipH="1">
              <a:off x="6209"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2" name="Straight Connector 82"/>
            <p:cNvSpPr/>
            <p:nvPr/>
          </p:nvSpPr>
          <p:spPr>
            <a:xfrm flipH="1">
              <a:off x="11999485"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3" name="Straight Connector 83"/>
            <p:cNvSpPr/>
            <p:nvPr/>
          </p:nvSpPr>
          <p:spPr>
            <a:xfrm flipH="1">
              <a:off x="198737"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4" name="Straight Connector 84"/>
            <p:cNvSpPr/>
            <p:nvPr/>
          </p:nvSpPr>
          <p:spPr>
            <a:xfrm flipH="1">
              <a:off x="1198180"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5" name="Straight Connector 85"/>
            <p:cNvSpPr/>
            <p:nvPr/>
          </p:nvSpPr>
          <p:spPr>
            <a:xfrm flipH="1">
              <a:off x="2197619"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6" name="Straight Connector 86"/>
            <p:cNvSpPr/>
            <p:nvPr/>
          </p:nvSpPr>
          <p:spPr>
            <a:xfrm flipH="1">
              <a:off x="3197058"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7" name="Straight Connector 88"/>
            <p:cNvSpPr/>
            <p:nvPr/>
          </p:nvSpPr>
          <p:spPr>
            <a:xfrm flipH="1">
              <a:off x="4196496"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8" name="Straight Connector 89"/>
            <p:cNvSpPr/>
            <p:nvPr/>
          </p:nvSpPr>
          <p:spPr>
            <a:xfrm flipH="1">
              <a:off x="5195935"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9" name="Straight Connector 90"/>
            <p:cNvSpPr/>
            <p:nvPr/>
          </p:nvSpPr>
          <p:spPr>
            <a:xfrm flipH="1">
              <a:off x="6195376"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0" name="Straight Connector 91"/>
            <p:cNvSpPr/>
            <p:nvPr/>
          </p:nvSpPr>
          <p:spPr>
            <a:xfrm flipH="1">
              <a:off x="7194814"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1" name="Straight Connector 92"/>
            <p:cNvSpPr/>
            <p:nvPr/>
          </p:nvSpPr>
          <p:spPr>
            <a:xfrm flipH="1">
              <a:off x="8194252"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2" name="Straight Connector 93"/>
            <p:cNvSpPr/>
            <p:nvPr/>
          </p:nvSpPr>
          <p:spPr>
            <a:xfrm flipH="1">
              <a:off x="9193691"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3" name="Straight Connector 94"/>
            <p:cNvSpPr/>
            <p:nvPr/>
          </p:nvSpPr>
          <p:spPr>
            <a:xfrm flipH="1">
              <a:off x="10193129"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4" name="Straight Connector 95"/>
            <p:cNvSpPr/>
            <p:nvPr/>
          </p:nvSpPr>
          <p:spPr>
            <a:xfrm flipH="1">
              <a:off x="11192572"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5" name="Straight Connector 96"/>
            <p:cNvSpPr/>
            <p:nvPr/>
          </p:nvSpPr>
          <p:spPr>
            <a:xfrm flipH="1">
              <a:off x="12192012"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6" name="Straight Connector 97"/>
            <p:cNvSpPr/>
            <p:nvPr/>
          </p:nvSpPr>
          <p:spPr>
            <a:xfrm>
              <a:off x="6211" y="171713"/>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7" name="Straight Connector 98"/>
            <p:cNvSpPr/>
            <p:nvPr/>
          </p:nvSpPr>
          <p:spPr>
            <a:xfrm>
              <a:off x="6211" y="728907"/>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8" name="Straight Connector 99"/>
            <p:cNvSpPr/>
            <p:nvPr/>
          </p:nvSpPr>
          <p:spPr>
            <a:xfrm>
              <a:off x="6211" y="1286097"/>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9" name="Straight Connector 100"/>
            <p:cNvSpPr/>
            <p:nvPr/>
          </p:nvSpPr>
          <p:spPr>
            <a:xfrm>
              <a:off x="6211" y="1843287"/>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0" name="Straight Connector 101"/>
            <p:cNvSpPr/>
            <p:nvPr/>
          </p:nvSpPr>
          <p:spPr>
            <a:xfrm>
              <a:off x="6211" y="2400477"/>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1" name="Straight Connector 102"/>
            <p:cNvSpPr/>
            <p:nvPr/>
          </p:nvSpPr>
          <p:spPr>
            <a:xfrm>
              <a:off x="6211" y="2957667"/>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2" name="Straight Connector 103"/>
            <p:cNvSpPr/>
            <p:nvPr/>
          </p:nvSpPr>
          <p:spPr>
            <a:xfrm>
              <a:off x="6211" y="3514859"/>
              <a:ext cx="12192023" cy="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3" name="Straight Connector 104"/>
            <p:cNvSpPr/>
            <p:nvPr/>
          </p:nvSpPr>
          <p:spPr>
            <a:xfrm>
              <a:off x="6211" y="4072050"/>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4" name="Straight Connector 105"/>
            <p:cNvSpPr/>
            <p:nvPr/>
          </p:nvSpPr>
          <p:spPr>
            <a:xfrm>
              <a:off x="6211" y="4629240"/>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5" name="Straight Connector 106"/>
            <p:cNvSpPr/>
            <p:nvPr/>
          </p:nvSpPr>
          <p:spPr>
            <a:xfrm>
              <a:off x="6211" y="5186429"/>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6" name="Straight Connector 107"/>
            <p:cNvSpPr/>
            <p:nvPr/>
          </p:nvSpPr>
          <p:spPr>
            <a:xfrm>
              <a:off x="6211" y="5743621"/>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7" name="Straight Connector 108"/>
            <p:cNvSpPr/>
            <p:nvPr/>
          </p:nvSpPr>
          <p:spPr>
            <a:xfrm>
              <a:off x="6211" y="6858006"/>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8" name="Straight Connector 109"/>
            <p:cNvSpPr/>
            <p:nvPr/>
          </p:nvSpPr>
          <p:spPr>
            <a:xfrm>
              <a:off x="22824" y="6248406"/>
              <a:ext cx="12192023"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10" name="Freeform: Shape 148"/>
          <p:cNvSpPr/>
          <p:nvPr/>
        </p:nvSpPr>
        <p:spPr>
          <a:xfrm>
            <a:off x="-6216" y="5014716"/>
            <a:ext cx="2800133"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11" name="Freeform: Shape 76"/>
          <p:cNvSpPr/>
          <p:nvPr/>
        </p:nvSpPr>
        <p:spPr>
          <a:xfrm>
            <a:off x="7979726" y="-1"/>
            <a:ext cx="4209229"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12"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13" name="Body Level One…"/>
          <p:cNvSpPr txBox="1"/>
          <p:nvPr>
            <p:ph type="body" idx="1"/>
          </p:nvPr>
        </p:nvSpPr>
        <p:spPr>
          <a:xfrm>
            <a:off x="457200" y="1825625"/>
            <a:ext cx="10722934" cy="4351338"/>
          </a:xfrm>
          <a:prstGeom prst="rect">
            <a:avLst/>
          </a:prstGeom>
        </p:spPr>
        <p:txBody>
          <a:bodyPr/>
          <a:lstStyle>
            <a:lvl1pPr>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1pPr>
            <a:lvl2pPr marL="266700">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2pPr>
            <a:lvl3pPr marL="320037" indent="-320037">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3pPr>
            <a:lvl4pPr marL="355600">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4pPr>
            <a:lvl5pPr marL="355600">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214"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221"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51" name="Group 79"/>
          <p:cNvGrpSpPr/>
          <p:nvPr/>
        </p:nvGrpSpPr>
        <p:grpSpPr>
          <a:xfrm>
            <a:off x="-6219" y="-5"/>
            <a:ext cx="12214839" cy="6858007"/>
            <a:chOff x="-1" y="0"/>
            <a:chExt cx="12214837" cy="6858006"/>
          </a:xfrm>
        </p:grpSpPr>
        <p:sp>
          <p:nvSpPr>
            <p:cNvPr id="222" name="Straight Connector 80"/>
            <p:cNvSpPr/>
            <p:nvPr/>
          </p:nvSpPr>
          <p:spPr>
            <a:xfrm>
              <a:off x="-2" y="6686288"/>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3" name="Straight Connector 81"/>
            <p:cNvSpPr/>
            <p:nvPr/>
          </p:nvSpPr>
          <p:spPr>
            <a:xfrm flipH="1">
              <a:off x="6212"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4" name="Straight Connector 82"/>
            <p:cNvSpPr/>
            <p:nvPr/>
          </p:nvSpPr>
          <p:spPr>
            <a:xfrm flipH="1">
              <a:off x="11999478"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5" name="Straight Connector 83"/>
            <p:cNvSpPr/>
            <p:nvPr/>
          </p:nvSpPr>
          <p:spPr>
            <a:xfrm flipH="1">
              <a:off x="198740"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6" name="Straight Connector 84"/>
            <p:cNvSpPr/>
            <p:nvPr/>
          </p:nvSpPr>
          <p:spPr>
            <a:xfrm flipH="1">
              <a:off x="1198179"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7" name="Straight Connector 85"/>
            <p:cNvSpPr/>
            <p:nvPr/>
          </p:nvSpPr>
          <p:spPr>
            <a:xfrm flipH="1">
              <a:off x="2197617"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8" name="Straight Connector 86"/>
            <p:cNvSpPr/>
            <p:nvPr/>
          </p:nvSpPr>
          <p:spPr>
            <a:xfrm flipH="1">
              <a:off x="3197056"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9" name="Straight Connector 88"/>
            <p:cNvSpPr/>
            <p:nvPr/>
          </p:nvSpPr>
          <p:spPr>
            <a:xfrm flipH="1">
              <a:off x="4196494"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0" name="Straight Connector 89"/>
            <p:cNvSpPr/>
            <p:nvPr/>
          </p:nvSpPr>
          <p:spPr>
            <a:xfrm flipH="1">
              <a:off x="5195934"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1" name="Straight Connector 90"/>
            <p:cNvSpPr/>
            <p:nvPr/>
          </p:nvSpPr>
          <p:spPr>
            <a:xfrm flipH="1">
              <a:off x="6195373"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2" name="Straight Connector 91"/>
            <p:cNvSpPr/>
            <p:nvPr/>
          </p:nvSpPr>
          <p:spPr>
            <a:xfrm flipH="1">
              <a:off x="7194811"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3" name="Straight Connector 92"/>
            <p:cNvSpPr/>
            <p:nvPr/>
          </p:nvSpPr>
          <p:spPr>
            <a:xfrm flipH="1">
              <a:off x="8194248"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4" name="Straight Connector 93"/>
            <p:cNvSpPr/>
            <p:nvPr/>
          </p:nvSpPr>
          <p:spPr>
            <a:xfrm flipH="1">
              <a:off x="9193687"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5" name="Straight Connector 94"/>
            <p:cNvSpPr/>
            <p:nvPr/>
          </p:nvSpPr>
          <p:spPr>
            <a:xfrm flipH="1">
              <a:off x="10193126"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6" name="Straight Connector 95"/>
            <p:cNvSpPr/>
            <p:nvPr/>
          </p:nvSpPr>
          <p:spPr>
            <a:xfrm flipH="1">
              <a:off x="11192565"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7" name="Straight Connector 96"/>
            <p:cNvSpPr/>
            <p:nvPr/>
          </p:nvSpPr>
          <p:spPr>
            <a:xfrm flipH="1">
              <a:off x="12192005"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8" name="Straight Connector 97"/>
            <p:cNvSpPr/>
            <p:nvPr/>
          </p:nvSpPr>
          <p:spPr>
            <a:xfrm>
              <a:off x="6212" y="171716"/>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9" name="Straight Connector 98"/>
            <p:cNvSpPr/>
            <p:nvPr/>
          </p:nvSpPr>
          <p:spPr>
            <a:xfrm>
              <a:off x="6212" y="72890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0" name="Straight Connector 99"/>
            <p:cNvSpPr/>
            <p:nvPr/>
          </p:nvSpPr>
          <p:spPr>
            <a:xfrm>
              <a:off x="6212" y="128609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1" name="Straight Connector 100"/>
            <p:cNvSpPr/>
            <p:nvPr/>
          </p:nvSpPr>
          <p:spPr>
            <a:xfrm>
              <a:off x="6212" y="184328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2" name="Straight Connector 101"/>
            <p:cNvSpPr/>
            <p:nvPr/>
          </p:nvSpPr>
          <p:spPr>
            <a:xfrm>
              <a:off x="6212" y="240047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3" name="Straight Connector 102"/>
            <p:cNvSpPr/>
            <p:nvPr/>
          </p:nvSpPr>
          <p:spPr>
            <a:xfrm>
              <a:off x="6212" y="295766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4" name="Straight Connector 103"/>
            <p:cNvSpPr/>
            <p:nvPr/>
          </p:nvSpPr>
          <p:spPr>
            <a:xfrm>
              <a:off x="6212" y="351485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5" name="Straight Connector 104"/>
            <p:cNvSpPr/>
            <p:nvPr/>
          </p:nvSpPr>
          <p:spPr>
            <a:xfrm>
              <a:off x="6212" y="407204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6" name="Straight Connector 105"/>
            <p:cNvSpPr/>
            <p:nvPr/>
          </p:nvSpPr>
          <p:spPr>
            <a:xfrm>
              <a:off x="6212" y="462923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7" name="Straight Connector 106"/>
            <p:cNvSpPr/>
            <p:nvPr/>
          </p:nvSpPr>
          <p:spPr>
            <a:xfrm>
              <a:off x="6212" y="5186430"/>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8" name="Straight Connector 107"/>
            <p:cNvSpPr/>
            <p:nvPr/>
          </p:nvSpPr>
          <p:spPr>
            <a:xfrm>
              <a:off x="6212" y="5743621"/>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9" name="Straight Connector 108"/>
            <p:cNvSpPr/>
            <p:nvPr/>
          </p:nvSpPr>
          <p:spPr>
            <a:xfrm>
              <a:off x="6212" y="6858004"/>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0" name="Straight Connector 109"/>
            <p:cNvSpPr/>
            <p:nvPr/>
          </p:nvSpPr>
          <p:spPr>
            <a:xfrm>
              <a:off x="22825" y="6248406"/>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52" name="Freeform: Shape 148"/>
          <p:cNvSpPr/>
          <p:nvPr/>
        </p:nvSpPr>
        <p:spPr>
          <a:xfrm>
            <a:off x="-6216" y="5014716"/>
            <a:ext cx="2800130"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53" name="Freeform: Shape 76"/>
          <p:cNvSpPr/>
          <p:nvPr/>
        </p:nvSpPr>
        <p:spPr>
          <a:xfrm>
            <a:off x="7979726" y="-1"/>
            <a:ext cx="4209228"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54"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55"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262"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92" name="Group 79"/>
          <p:cNvGrpSpPr/>
          <p:nvPr/>
        </p:nvGrpSpPr>
        <p:grpSpPr>
          <a:xfrm>
            <a:off x="-6226" y="-5"/>
            <a:ext cx="12214850" cy="6858012"/>
            <a:chOff x="-2" y="0"/>
            <a:chExt cx="12214849" cy="6858010"/>
          </a:xfrm>
        </p:grpSpPr>
        <p:sp>
          <p:nvSpPr>
            <p:cNvPr id="263" name="Straight Connector 80"/>
            <p:cNvSpPr/>
            <p:nvPr/>
          </p:nvSpPr>
          <p:spPr>
            <a:xfrm>
              <a:off x="-3" y="6686291"/>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4" name="Straight Connector 81"/>
            <p:cNvSpPr/>
            <p:nvPr/>
          </p:nvSpPr>
          <p:spPr>
            <a:xfrm flipH="1">
              <a:off x="6208" y="-1"/>
              <a:ext cx="12"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5" name="Straight Connector 82"/>
            <p:cNvSpPr/>
            <p:nvPr/>
          </p:nvSpPr>
          <p:spPr>
            <a:xfrm flipH="1">
              <a:off x="11999483" y="-1"/>
              <a:ext cx="12"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6" name="Straight Connector 83"/>
            <p:cNvSpPr/>
            <p:nvPr/>
          </p:nvSpPr>
          <p:spPr>
            <a:xfrm flipH="1">
              <a:off x="198738"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7" name="Straight Connector 84"/>
            <p:cNvSpPr/>
            <p:nvPr/>
          </p:nvSpPr>
          <p:spPr>
            <a:xfrm flipH="1">
              <a:off x="1198180"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8" name="Straight Connector 85"/>
            <p:cNvSpPr/>
            <p:nvPr/>
          </p:nvSpPr>
          <p:spPr>
            <a:xfrm flipH="1">
              <a:off x="2197618"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9" name="Straight Connector 86"/>
            <p:cNvSpPr/>
            <p:nvPr/>
          </p:nvSpPr>
          <p:spPr>
            <a:xfrm flipH="1">
              <a:off x="3197058"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0" name="Straight Connector 88"/>
            <p:cNvSpPr/>
            <p:nvPr/>
          </p:nvSpPr>
          <p:spPr>
            <a:xfrm flipH="1">
              <a:off x="4196494" y="-1"/>
              <a:ext cx="12"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1" name="Straight Connector 89"/>
            <p:cNvSpPr/>
            <p:nvPr/>
          </p:nvSpPr>
          <p:spPr>
            <a:xfrm flipH="1">
              <a:off x="5195935"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2" name="Straight Connector 90"/>
            <p:cNvSpPr/>
            <p:nvPr/>
          </p:nvSpPr>
          <p:spPr>
            <a:xfrm flipH="1">
              <a:off x="6195376"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3" name="Straight Connector 91"/>
            <p:cNvSpPr/>
            <p:nvPr/>
          </p:nvSpPr>
          <p:spPr>
            <a:xfrm flipH="1">
              <a:off x="7194814"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4" name="Straight Connector 92"/>
            <p:cNvSpPr/>
            <p:nvPr/>
          </p:nvSpPr>
          <p:spPr>
            <a:xfrm flipH="1">
              <a:off x="8194251" y="-1"/>
              <a:ext cx="9"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5" name="Straight Connector 93"/>
            <p:cNvSpPr/>
            <p:nvPr/>
          </p:nvSpPr>
          <p:spPr>
            <a:xfrm flipH="1">
              <a:off x="9193689" y="-1"/>
              <a:ext cx="12"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6" name="Straight Connector 94"/>
            <p:cNvSpPr/>
            <p:nvPr/>
          </p:nvSpPr>
          <p:spPr>
            <a:xfrm flipH="1">
              <a:off x="10193128" y="-1"/>
              <a:ext cx="12"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7" name="Straight Connector 95"/>
            <p:cNvSpPr/>
            <p:nvPr/>
          </p:nvSpPr>
          <p:spPr>
            <a:xfrm flipH="1">
              <a:off x="11192571" y="-1"/>
              <a:ext cx="8"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8" name="Straight Connector 96"/>
            <p:cNvSpPr/>
            <p:nvPr/>
          </p:nvSpPr>
          <p:spPr>
            <a:xfrm flipH="1">
              <a:off x="12192010" y="-1"/>
              <a:ext cx="12"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9" name="Straight Connector 97"/>
            <p:cNvSpPr/>
            <p:nvPr/>
          </p:nvSpPr>
          <p:spPr>
            <a:xfrm>
              <a:off x="6211" y="171716"/>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0" name="Straight Connector 98"/>
            <p:cNvSpPr/>
            <p:nvPr/>
          </p:nvSpPr>
          <p:spPr>
            <a:xfrm>
              <a:off x="6211" y="728909"/>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1" name="Straight Connector 99"/>
            <p:cNvSpPr/>
            <p:nvPr/>
          </p:nvSpPr>
          <p:spPr>
            <a:xfrm>
              <a:off x="6211" y="1286099"/>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2" name="Straight Connector 100"/>
            <p:cNvSpPr/>
            <p:nvPr/>
          </p:nvSpPr>
          <p:spPr>
            <a:xfrm>
              <a:off x="6211" y="1843289"/>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3" name="Straight Connector 101"/>
            <p:cNvSpPr/>
            <p:nvPr/>
          </p:nvSpPr>
          <p:spPr>
            <a:xfrm>
              <a:off x="6211" y="2400479"/>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4" name="Straight Connector 102"/>
            <p:cNvSpPr/>
            <p:nvPr/>
          </p:nvSpPr>
          <p:spPr>
            <a:xfrm>
              <a:off x="6211" y="2957670"/>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5" name="Straight Connector 103"/>
            <p:cNvSpPr/>
            <p:nvPr/>
          </p:nvSpPr>
          <p:spPr>
            <a:xfrm>
              <a:off x="6211" y="3514862"/>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6" name="Straight Connector 104"/>
            <p:cNvSpPr/>
            <p:nvPr/>
          </p:nvSpPr>
          <p:spPr>
            <a:xfrm>
              <a:off x="6211" y="4072052"/>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7" name="Straight Connector 105"/>
            <p:cNvSpPr/>
            <p:nvPr/>
          </p:nvSpPr>
          <p:spPr>
            <a:xfrm>
              <a:off x="6211" y="4629242"/>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8" name="Straight Connector 106"/>
            <p:cNvSpPr/>
            <p:nvPr/>
          </p:nvSpPr>
          <p:spPr>
            <a:xfrm>
              <a:off x="6211" y="5186431"/>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9" name="Straight Connector 107"/>
            <p:cNvSpPr/>
            <p:nvPr/>
          </p:nvSpPr>
          <p:spPr>
            <a:xfrm>
              <a:off x="6211" y="5743623"/>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0" name="Straight Connector 108"/>
            <p:cNvSpPr/>
            <p:nvPr/>
          </p:nvSpPr>
          <p:spPr>
            <a:xfrm>
              <a:off x="6211" y="6858008"/>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1" name="Straight Connector 109"/>
            <p:cNvSpPr/>
            <p:nvPr/>
          </p:nvSpPr>
          <p:spPr>
            <a:xfrm>
              <a:off x="22824" y="6248408"/>
              <a:ext cx="12192023"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93" name="Freeform: Shape 148"/>
          <p:cNvSpPr/>
          <p:nvPr/>
        </p:nvSpPr>
        <p:spPr>
          <a:xfrm>
            <a:off x="-6216" y="5014716"/>
            <a:ext cx="2800133"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94" name="Freeform: Shape 76"/>
          <p:cNvSpPr/>
          <p:nvPr/>
        </p:nvSpPr>
        <p:spPr>
          <a:xfrm>
            <a:off x="7979726" y="-1"/>
            <a:ext cx="4209230"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95"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96"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03" name="Title Text"/>
          <p:cNvSpPr txBox="1"/>
          <p:nvPr>
            <p:ph type="title"/>
          </p:nvPr>
        </p:nvSpPr>
        <p:spPr>
          <a:xfrm>
            <a:off x="1981200" y="274638"/>
            <a:ext cx="8229600" cy="1143001"/>
          </a:xfrm>
          <a:prstGeom prst="rect">
            <a:avLst/>
          </a:prstGeom>
        </p:spPr>
        <p:txBody>
          <a:bodyPr/>
          <a:lstStyle>
            <a:lvl1pPr algn="ctr">
              <a:lnSpc>
                <a:spcPct val="100000"/>
              </a:lnSpc>
              <a:defRPr>
                <a:latin typeface="Myriad Pro"/>
                <a:ea typeface="Myriad Pro"/>
                <a:cs typeface="Myriad Pro"/>
                <a:sym typeface="Myriad Pro"/>
              </a:defRPr>
            </a:lvl1pPr>
          </a:lstStyle>
          <a:p>
            <a:pPr/>
            <a:r>
              <a:t>Title Text</a:t>
            </a:r>
          </a:p>
        </p:txBody>
      </p:sp>
      <p:sp>
        <p:nvSpPr>
          <p:cNvPr id="304" name="Body Level One…"/>
          <p:cNvSpPr txBox="1"/>
          <p:nvPr>
            <p:ph type="body" sz="half" idx="1"/>
          </p:nvPr>
        </p:nvSpPr>
        <p:spPr>
          <a:xfrm>
            <a:off x="1981200" y="1600200"/>
            <a:ext cx="8229600" cy="3917035"/>
          </a:xfrm>
          <a:prstGeom prst="rect">
            <a:avLst/>
          </a:prstGeom>
        </p:spPr>
        <p:txBody>
          <a:bodyPr/>
          <a:lstStyle>
            <a:lvl1pPr marL="342900" indent="-342900">
              <a:lnSpc>
                <a:spcPct val="100000"/>
              </a:lnSpc>
              <a:spcBef>
                <a:spcPts val="700"/>
              </a:spcBef>
              <a:defRPr sz="3200">
                <a:latin typeface="Myriad Pro"/>
                <a:ea typeface="Myriad Pro"/>
                <a:cs typeface="Myriad Pro"/>
                <a:sym typeface="Myriad Pro"/>
              </a:defRPr>
            </a:lvl1pPr>
            <a:lvl2pPr marL="783771" indent="-326571">
              <a:lnSpc>
                <a:spcPct val="100000"/>
              </a:lnSpc>
              <a:spcBef>
                <a:spcPts val="700"/>
              </a:spcBef>
              <a:buChar char="–"/>
              <a:defRPr sz="3200">
                <a:latin typeface="Myriad Pro"/>
                <a:ea typeface="Myriad Pro"/>
                <a:cs typeface="Myriad Pro"/>
                <a:sym typeface="Myriad Pro"/>
              </a:defRPr>
            </a:lvl2pPr>
            <a:lvl3pPr marL="1219200" indent="-304800">
              <a:lnSpc>
                <a:spcPct val="100000"/>
              </a:lnSpc>
              <a:spcBef>
                <a:spcPts val="700"/>
              </a:spcBef>
              <a:defRPr sz="3200">
                <a:latin typeface="Myriad Pro"/>
                <a:ea typeface="Myriad Pro"/>
                <a:cs typeface="Myriad Pro"/>
                <a:sym typeface="Myriad Pro"/>
              </a:defRPr>
            </a:lvl3pPr>
            <a:lvl4pPr marL="1737360" indent="-365760">
              <a:lnSpc>
                <a:spcPct val="100000"/>
              </a:lnSpc>
              <a:spcBef>
                <a:spcPts val="700"/>
              </a:spcBef>
              <a:buChar char="–"/>
              <a:defRPr sz="3200">
                <a:latin typeface="Myriad Pro"/>
                <a:ea typeface="Myriad Pro"/>
                <a:cs typeface="Myriad Pro"/>
                <a:sym typeface="Myriad Pro"/>
              </a:defRPr>
            </a:lvl4pPr>
            <a:lvl5pPr marL="2194560" indent="-365760">
              <a:lnSpc>
                <a:spcPct val="100000"/>
              </a:lnSpc>
              <a:spcBef>
                <a:spcPts val="700"/>
              </a:spcBef>
              <a:buChar char="»"/>
              <a:defRPr sz="3200">
                <a:latin typeface="Myriad Pro"/>
                <a:ea typeface="Myriad Pro"/>
                <a:cs typeface="Myriad Pro"/>
                <a:sym typeface="Myriad Pro"/>
              </a:defRPr>
            </a:lvl5pPr>
          </a:lstStyle>
          <a:p>
            <a:pPr/>
            <a:r>
              <a:t>Body Level One</a:t>
            </a:r>
          </a:p>
          <a:p>
            <a:pPr lvl="1"/>
            <a:r>
              <a:t>Body Level Two</a:t>
            </a:r>
          </a:p>
          <a:p>
            <a:pPr lvl="2"/>
            <a:r>
              <a:t>Body Level Three</a:t>
            </a:r>
          </a:p>
          <a:p>
            <a:pPr lvl="3"/>
            <a:r>
              <a:t>Body Level Four</a:t>
            </a:r>
          </a:p>
          <a:p>
            <a:pPr lvl="4"/>
            <a:r>
              <a:t>Body Level Five</a:t>
            </a:r>
          </a:p>
        </p:txBody>
      </p:sp>
      <p:sp>
        <p:nvSpPr>
          <p:cNvPr id="305" name="Slide Number"/>
          <p:cNvSpPr txBox="1"/>
          <p:nvPr>
            <p:ph type="sldNum" sz="quarter" idx="2"/>
          </p:nvPr>
        </p:nvSpPr>
        <p:spPr>
          <a:xfrm>
            <a:off x="9937151" y="6416605"/>
            <a:ext cx="273653" cy="269237"/>
          </a:xfrm>
          <a:prstGeom prst="rect">
            <a:avLst/>
          </a:prstGeom>
        </p:spPr>
        <p:txBody>
          <a:bodyPr/>
          <a:lstStyle>
            <a:lvl1pPr>
              <a:defRPr>
                <a:latin typeface="Myriad Pro"/>
                <a:ea typeface="Myriad Pro"/>
                <a:cs typeface="Myriad Pro"/>
                <a:sym typeface="Myriad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312" name="Slide Number"/>
          <p:cNvSpPr txBox="1"/>
          <p:nvPr>
            <p:ph type="sldNum" sz="quarter" idx="2"/>
          </p:nvPr>
        </p:nvSpPr>
        <p:spPr>
          <a:xfrm>
            <a:off x="11095181" y="6414762"/>
            <a:ext cx="258620" cy="24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319" name="Title Text"/>
          <p:cNvSpPr txBox="1"/>
          <p:nvPr>
            <p:ph type="title"/>
          </p:nvPr>
        </p:nvSpPr>
        <p:spPr>
          <a:prstGeom prst="rect">
            <a:avLst/>
          </a:prstGeom>
        </p:spPr>
        <p:txBody>
          <a:bodyPr/>
          <a:lstStyle/>
          <a:p>
            <a:pPr/>
            <a:r>
              <a:t>Title Text</a:t>
            </a:r>
          </a:p>
        </p:txBody>
      </p:sp>
      <p:sp>
        <p:nvSpPr>
          <p:cNvPr id="320" name="Slide Number"/>
          <p:cNvSpPr txBox="1"/>
          <p:nvPr>
            <p:ph type="sldNum" sz="quarter" idx="2"/>
          </p:nvPr>
        </p:nvSpPr>
        <p:spPr>
          <a:xfrm>
            <a:off x="11095181" y="6414762"/>
            <a:ext cx="258620" cy="24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327"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357" name="Group 79"/>
          <p:cNvGrpSpPr/>
          <p:nvPr/>
        </p:nvGrpSpPr>
        <p:grpSpPr>
          <a:xfrm>
            <a:off x="-6221" y="-6"/>
            <a:ext cx="12214843" cy="6858008"/>
            <a:chOff x="-1" y="0"/>
            <a:chExt cx="12214842" cy="6858007"/>
          </a:xfrm>
        </p:grpSpPr>
        <p:sp>
          <p:nvSpPr>
            <p:cNvPr id="328" name="Straight Connector 80"/>
            <p:cNvSpPr/>
            <p:nvPr/>
          </p:nvSpPr>
          <p:spPr>
            <a:xfrm>
              <a:off x="-2" y="6686289"/>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9" name="Straight Connector 81"/>
            <p:cNvSpPr/>
            <p:nvPr/>
          </p:nvSpPr>
          <p:spPr>
            <a:xfrm flipH="1">
              <a:off x="6212"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0" name="Straight Connector 82"/>
            <p:cNvSpPr/>
            <p:nvPr/>
          </p:nvSpPr>
          <p:spPr>
            <a:xfrm flipH="1">
              <a:off x="1199948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1" name="Straight Connector 83"/>
            <p:cNvSpPr/>
            <p:nvPr/>
          </p:nvSpPr>
          <p:spPr>
            <a:xfrm flipH="1">
              <a:off x="19874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2" name="Straight Connector 84"/>
            <p:cNvSpPr/>
            <p:nvPr/>
          </p:nvSpPr>
          <p:spPr>
            <a:xfrm flipH="1">
              <a:off x="119818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3" name="Straight Connector 85"/>
            <p:cNvSpPr/>
            <p:nvPr/>
          </p:nvSpPr>
          <p:spPr>
            <a:xfrm flipH="1">
              <a:off x="2197618"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4" name="Straight Connector 86"/>
            <p:cNvSpPr/>
            <p:nvPr/>
          </p:nvSpPr>
          <p:spPr>
            <a:xfrm flipH="1">
              <a:off x="319705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5" name="Straight Connector 88"/>
            <p:cNvSpPr/>
            <p:nvPr/>
          </p:nvSpPr>
          <p:spPr>
            <a:xfrm flipH="1">
              <a:off x="4196496"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6" name="Straight Connector 89"/>
            <p:cNvSpPr/>
            <p:nvPr/>
          </p:nvSpPr>
          <p:spPr>
            <a:xfrm flipH="1">
              <a:off x="5195936"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7" name="Straight Connector 90"/>
            <p:cNvSpPr/>
            <p:nvPr/>
          </p:nvSpPr>
          <p:spPr>
            <a:xfrm flipH="1">
              <a:off x="619537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8" name="Straight Connector 91"/>
            <p:cNvSpPr/>
            <p:nvPr/>
          </p:nvSpPr>
          <p:spPr>
            <a:xfrm flipH="1">
              <a:off x="7194813"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9" name="Straight Connector 92"/>
            <p:cNvSpPr/>
            <p:nvPr/>
          </p:nvSpPr>
          <p:spPr>
            <a:xfrm flipH="1">
              <a:off x="819425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0" name="Straight Connector 93"/>
            <p:cNvSpPr/>
            <p:nvPr/>
          </p:nvSpPr>
          <p:spPr>
            <a:xfrm flipH="1">
              <a:off x="9193690"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1" name="Straight Connector 94"/>
            <p:cNvSpPr/>
            <p:nvPr/>
          </p:nvSpPr>
          <p:spPr>
            <a:xfrm flipH="1">
              <a:off x="10193129"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2" name="Straight Connector 95"/>
            <p:cNvSpPr/>
            <p:nvPr/>
          </p:nvSpPr>
          <p:spPr>
            <a:xfrm flipH="1">
              <a:off x="11192568" y="-1"/>
              <a:ext cx="5"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3" name="Straight Connector 96"/>
            <p:cNvSpPr/>
            <p:nvPr/>
          </p:nvSpPr>
          <p:spPr>
            <a:xfrm flipH="1">
              <a:off x="1219200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4" name="Straight Connector 97"/>
            <p:cNvSpPr/>
            <p:nvPr/>
          </p:nvSpPr>
          <p:spPr>
            <a:xfrm>
              <a:off x="6212" y="171716"/>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5" name="Straight Connector 98"/>
            <p:cNvSpPr/>
            <p:nvPr/>
          </p:nvSpPr>
          <p:spPr>
            <a:xfrm>
              <a:off x="6212" y="728907"/>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6" name="Straight Connector 99"/>
            <p:cNvSpPr/>
            <p:nvPr/>
          </p:nvSpPr>
          <p:spPr>
            <a:xfrm>
              <a:off x="6212" y="1286097"/>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7" name="Straight Connector 100"/>
            <p:cNvSpPr/>
            <p:nvPr/>
          </p:nvSpPr>
          <p:spPr>
            <a:xfrm>
              <a:off x="6212" y="1843287"/>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8" name="Straight Connector 101"/>
            <p:cNvSpPr/>
            <p:nvPr/>
          </p:nvSpPr>
          <p:spPr>
            <a:xfrm>
              <a:off x="6212" y="2400477"/>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9" name="Straight Connector 102"/>
            <p:cNvSpPr/>
            <p:nvPr/>
          </p:nvSpPr>
          <p:spPr>
            <a:xfrm>
              <a:off x="6212" y="2957667"/>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0" name="Straight Connector 103"/>
            <p:cNvSpPr/>
            <p:nvPr/>
          </p:nvSpPr>
          <p:spPr>
            <a:xfrm>
              <a:off x="6212" y="3514859"/>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1" name="Straight Connector 104"/>
            <p:cNvSpPr/>
            <p:nvPr/>
          </p:nvSpPr>
          <p:spPr>
            <a:xfrm>
              <a:off x="6212" y="4072049"/>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2" name="Straight Connector 105"/>
            <p:cNvSpPr/>
            <p:nvPr/>
          </p:nvSpPr>
          <p:spPr>
            <a:xfrm>
              <a:off x="6212" y="4629240"/>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3" name="Straight Connector 106"/>
            <p:cNvSpPr/>
            <p:nvPr/>
          </p:nvSpPr>
          <p:spPr>
            <a:xfrm>
              <a:off x="6212" y="5186431"/>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4" name="Straight Connector 107"/>
            <p:cNvSpPr/>
            <p:nvPr/>
          </p:nvSpPr>
          <p:spPr>
            <a:xfrm>
              <a:off x="6212" y="5743622"/>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5" name="Straight Connector 108"/>
            <p:cNvSpPr/>
            <p:nvPr/>
          </p:nvSpPr>
          <p:spPr>
            <a:xfrm>
              <a:off x="6212" y="6858005"/>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6" name="Straight Connector 109"/>
            <p:cNvSpPr/>
            <p:nvPr/>
          </p:nvSpPr>
          <p:spPr>
            <a:xfrm>
              <a:off x="22825" y="6248407"/>
              <a:ext cx="12192016"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358" name="Freeform: Shape 148"/>
          <p:cNvSpPr/>
          <p:nvPr/>
        </p:nvSpPr>
        <p:spPr>
          <a:xfrm>
            <a:off x="-6216" y="5014716"/>
            <a:ext cx="2800131"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59" name="Freeform: Shape 76"/>
          <p:cNvSpPr/>
          <p:nvPr/>
        </p:nvSpPr>
        <p:spPr>
          <a:xfrm>
            <a:off x="7979726" y="-1"/>
            <a:ext cx="4209229"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60"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361" name="Body Level One…"/>
          <p:cNvSpPr txBox="1"/>
          <p:nvPr>
            <p:ph type="body" sz="quarter" idx="1"/>
          </p:nvPr>
        </p:nvSpPr>
        <p:spPr>
          <a:xfrm>
            <a:off x="1524000" y="3602037"/>
            <a:ext cx="9144000" cy="1655767"/>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362"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pic>
        <p:nvPicPr>
          <p:cNvPr id="369"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70" name="Picture 3" descr="Picture 3"/>
          <p:cNvPicPr>
            <a:picLocks noChangeAspect="1"/>
          </p:cNvPicPr>
          <p:nvPr/>
        </p:nvPicPr>
        <p:blipFill>
          <a:blip r:embed="rId3">
            <a:extLst/>
          </a:blip>
          <a:srcRect l="51836" t="0" r="0" b="0"/>
          <a:stretch>
            <a:fillRect/>
          </a:stretch>
        </p:blipFill>
        <p:spPr>
          <a:xfrm>
            <a:off x="275902" y="1094173"/>
            <a:ext cx="1641608" cy="596516"/>
          </a:xfrm>
          <a:prstGeom prst="rect">
            <a:avLst/>
          </a:prstGeom>
          <a:ln w="12700">
            <a:miter lim="400000"/>
          </a:ln>
        </p:spPr>
      </p:pic>
      <p:sp>
        <p:nvSpPr>
          <p:cNvPr id="371" name="Title Text"/>
          <p:cNvSpPr txBox="1"/>
          <p:nvPr>
            <p:ph type="title"/>
          </p:nvPr>
        </p:nvSpPr>
        <p:spPr>
          <a:xfrm>
            <a:off x="839787" y="457200"/>
            <a:ext cx="3932239" cy="1600200"/>
          </a:xfrm>
          <a:prstGeom prst="rect">
            <a:avLst/>
          </a:prstGeom>
        </p:spPr>
        <p:txBody>
          <a:bodyPr lIns="45719" tIns="45719" rIns="45719" bIns="45719" anchor="b"/>
          <a:lstStyle>
            <a:lvl1pPr>
              <a:defRPr sz="3200"/>
            </a:lvl1pPr>
          </a:lstStyle>
          <a:p>
            <a:pPr/>
            <a:r>
              <a:t>Title Text</a:t>
            </a:r>
          </a:p>
        </p:txBody>
      </p:sp>
      <p:sp>
        <p:nvSpPr>
          <p:cNvPr id="372" name="Body Level One…"/>
          <p:cNvSpPr txBox="1"/>
          <p:nvPr>
            <p:ph type="body" sz="half" idx="1"/>
          </p:nvPr>
        </p:nvSpPr>
        <p:spPr>
          <a:xfrm>
            <a:off x="5183187" y="987427"/>
            <a:ext cx="6172201" cy="4873626"/>
          </a:xfrm>
          <a:prstGeom prst="rect">
            <a:avLst/>
          </a:prstGeom>
        </p:spPr>
        <p:txBody>
          <a:bodyPr lIns="45719" tIns="45719" rIns="45719" bIns="45719"/>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373" name="Text Placeholder 3"/>
          <p:cNvSpPr/>
          <p:nvPr>
            <p:ph type="body" sz="quarter" idx="21"/>
          </p:nvPr>
        </p:nvSpPr>
        <p:spPr>
          <a:xfrm>
            <a:off x="839787" y="2057400"/>
            <a:ext cx="3932238" cy="3811588"/>
          </a:xfrm>
          <a:prstGeom prst="rect">
            <a:avLst/>
          </a:prstGeom>
        </p:spPr>
        <p:txBody>
          <a:bodyPr lIns="45719" tIns="45719" rIns="45719" bIns="45719"/>
          <a:lstStyle/>
          <a:p>
            <a:pPr marL="0" indent="0">
              <a:buSzTx/>
              <a:buFontTx/>
              <a:buNone/>
              <a:defRPr sz="1600"/>
            </a:pPr>
          </a:p>
        </p:txBody>
      </p:sp>
      <p:sp>
        <p:nvSpPr>
          <p:cNvPr id="374" name="Slide Number"/>
          <p:cNvSpPr txBox="1"/>
          <p:nvPr>
            <p:ph type="sldNum" sz="quarter" idx="2"/>
          </p:nvPr>
        </p:nvSpPr>
        <p:spPr>
          <a:xfrm>
            <a:off x="0" y="0"/>
            <a:ext cx="335866" cy="333088"/>
          </a:xfrm>
          <a:prstGeom prst="rect">
            <a:avLst/>
          </a:prstGeom>
        </p:spPr>
        <p:txBody>
          <a:bodyPr lIns="45719" tIns="45719" rIns="45719" bIns="45719"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pic>
        <p:nvPicPr>
          <p:cNvPr id="381" name="Picture 2" descr="Picture 2"/>
          <p:cNvPicPr>
            <a:picLocks noChangeAspect="1"/>
          </p:cNvPicPr>
          <p:nvPr/>
        </p:nvPicPr>
        <p:blipFill>
          <a:blip r:embed="rId2">
            <a:extLst/>
          </a:blip>
          <a:stretch>
            <a:fillRect/>
          </a:stretch>
        </p:blipFill>
        <p:spPr>
          <a:xfrm>
            <a:off x="0" y="0"/>
            <a:ext cx="12192000" cy="6858000"/>
          </a:xfrm>
          <a:prstGeom prst="rect">
            <a:avLst/>
          </a:prstGeom>
          <a:ln w="12700">
            <a:miter lim="400000"/>
          </a:ln>
        </p:spPr>
      </p:pic>
      <p:sp>
        <p:nvSpPr>
          <p:cNvPr id="382" name="Title Text"/>
          <p:cNvSpPr txBox="1"/>
          <p:nvPr>
            <p:ph type="title"/>
          </p:nvPr>
        </p:nvSpPr>
        <p:spPr>
          <a:xfrm>
            <a:off x="838200" y="365125"/>
            <a:ext cx="10515600" cy="1325564"/>
          </a:xfrm>
          <a:prstGeom prst="rect">
            <a:avLst/>
          </a:prstGeom>
        </p:spPr>
        <p:txBody>
          <a:bodyPr lIns="45719" tIns="45719" rIns="45719" bIns="45719" anchor="t"/>
          <a:lstStyle/>
          <a:p>
            <a:pPr/>
            <a:r>
              <a:t>Title Text</a:t>
            </a:r>
          </a:p>
        </p:txBody>
      </p:sp>
      <p:sp>
        <p:nvSpPr>
          <p:cNvPr id="383" name="Body Level One…"/>
          <p:cNvSpPr txBox="1"/>
          <p:nvPr>
            <p:ph type="body" sz="half" idx="1"/>
          </p:nvPr>
        </p:nvSpPr>
        <p:spPr>
          <a:xfrm>
            <a:off x="838200" y="1825625"/>
            <a:ext cx="5156200" cy="4351338"/>
          </a:xfrm>
          <a:prstGeom prst="rect">
            <a:avLst/>
          </a:prstGeom>
        </p:spPr>
        <p:txBody>
          <a:bodyPr lIns="45719" tIns="45719" rIns="45719" bIns="45719"/>
          <a:lstStyle>
            <a:lvl3pPr marL="1234439" indent="-320039"/>
          </a:lstStyle>
          <a:p>
            <a:pPr/>
            <a:r>
              <a:t>Body Level One</a:t>
            </a:r>
          </a:p>
          <a:p>
            <a:pPr lvl="1"/>
            <a:r>
              <a:t>Body Level Two</a:t>
            </a:r>
          </a:p>
          <a:p>
            <a:pPr lvl="2"/>
            <a:r>
              <a:t>Body Level Three</a:t>
            </a:r>
          </a:p>
          <a:p>
            <a:pPr lvl="3"/>
            <a:r>
              <a:t>Body Level Four</a:t>
            </a:r>
          </a:p>
          <a:p>
            <a:pPr lvl="4"/>
            <a:r>
              <a:t>Body Level Five</a:t>
            </a:r>
          </a:p>
        </p:txBody>
      </p:sp>
      <p:sp>
        <p:nvSpPr>
          <p:cNvPr id="384" name="Slide Number"/>
          <p:cNvSpPr txBox="1"/>
          <p:nvPr>
            <p:ph type="sldNum" sz="quarter" idx="2"/>
          </p:nvPr>
        </p:nvSpPr>
        <p:spPr>
          <a:xfrm>
            <a:off x="8610600" y="6356351"/>
            <a:ext cx="335866" cy="333088"/>
          </a:xfrm>
          <a:prstGeom prst="rect">
            <a:avLst/>
          </a:prstGeom>
        </p:spPr>
        <p:txBody>
          <a:bodyPr lIns="45719" tIns="45719" rIns="45719" bIns="45719"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Title and Content">
    <p:spTree>
      <p:nvGrpSpPr>
        <p:cNvPr id="1" name=""/>
        <p:cNvGrpSpPr/>
        <p:nvPr/>
      </p:nvGrpSpPr>
      <p:grpSpPr>
        <a:xfrm>
          <a:off x="0" y="0"/>
          <a:ext cx="0" cy="0"/>
          <a:chOff x="0" y="0"/>
          <a:chExt cx="0" cy="0"/>
        </a:xfrm>
      </p:grpSpPr>
      <p:pic>
        <p:nvPicPr>
          <p:cNvPr id="391"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92" name="Picture 3" descr="Picture 3"/>
          <p:cNvPicPr>
            <a:picLocks noChangeAspect="1"/>
          </p:cNvPicPr>
          <p:nvPr/>
        </p:nvPicPr>
        <p:blipFill>
          <a:blip r:embed="rId3">
            <a:extLst/>
          </a:blip>
          <a:srcRect l="51836" t="0" r="0" b="0"/>
          <a:stretch>
            <a:fillRect/>
          </a:stretch>
        </p:blipFill>
        <p:spPr>
          <a:xfrm>
            <a:off x="275902" y="1094173"/>
            <a:ext cx="1641608" cy="596516"/>
          </a:xfrm>
          <a:prstGeom prst="rect">
            <a:avLst/>
          </a:prstGeom>
          <a:ln w="12700">
            <a:miter lim="400000"/>
          </a:ln>
        </p:spPr>
      </p:pic>
      <p:sp>
        <p:nvSpPr>
          <p:cNvPr id="393" name="Title Text"/>
          <p:cNvSpPr txBox="1"/>
          <p:nvPr>
            <p:ph type="title"/>
          </p:nvPr>
        </p:nvSpPr>
        <p:spPr>
          <a:xfrm>
            <a:off x="3780147" y="365125"/>
            <a:ext cx="7956224" cy="1325563"/>
          </a:xfrm>
          <a:prstGeom prst="rect">
            <a:avLst/>
          </a:prstGeom>
        </p:spPr>
        <p:txBody>
          <a:bodyPr lIns="45719" tIns="45719" rIns="45719" bIns="45719"/>
          <a:lstStyle/>
          <a:p>
            <a:pPr/>
            <a:r>
              <a:t>Title Text</a:t>
            </a:r>
          </a:p>
        </p:txBody>
      </p:sp>
      <p:sp>
        <p:nvSpPr>
          <p:cNvPr id="394" name="Body Level One…"/>
          <p:cNvSpPr txBox="1"/>
          <p:nvPr>
            <p:ph type="body" idx="1"/>
          </p:nvPr>
        </p:nvSpPr>
        <p:spPr>
          <a:xfrm>
            <a:off x="3780147" y="1825625"/>
            <a:ext cx="7956224" cy="4667250"/>
          </a:xfrm>
          <a:prstGeom prst="rect">
            <a:avLst/>
          </a:prstGeom>
        </p:spPr>
        <p:txBody>
          <a:bodyPr lIns="45719" tIns="45719" rIns="45719" bIns="45719"/>
          <a:lstStyle>
            <a:lvl3pPr marL="1234439" indent="-320039"/>
          </a:lstStyle>
          <a:p>
            <a:pPr/>
            <a:r>
              <a:t>Body Level One</a:t>
            </a:r>
          </a:p>
          <a:p>
            <a:pPr lvl="1"/>
            <a:r>
              <a:t>Body Level Two</a:t>
            </a:r>
          </a:p>
          <a:p>
            <a:pPr lvl="2"/>
            <a:r>
              <a:t>Body Level Three</a:t>
            </a:r>
          </a:p>
          <a:p>
            <a:pPr lvl="3"/>
            <a:r>
              <a:t>Body Level Four</a:t>
            </a:r>
          </a:p>
          <a:p>
            <a:pPr lvl="4"/>
            <a:r>
              <a:t>Body Level Five</a:t>
            </a:r>
          </a:p>
        </p:txBody>
      </p:sp>
      <p:sp>
        <p:nvSpPr>
          <p:cNvPr id="395" name="Slide Number"/>
          <p:cNvSpPr txBox="1"/>
          <p:nvPr>
            <p:ph type="sldNum" sz="quarter" idx="2"/>
          </p:nvPr>
        </p:nvSpPr>
        <p:spPr>
          <a:xfrm>
            <a:off x="0" y="0"/>
            <a:ext cx="335866" cy="333088"/>
          </a:xfrm>
          <a:prstGeom prst="rect">
            <a:avLst/>
          </a:prstGeom>
        </p:spPr>
        <p:txBody>
          <a:bodyPr lIns="45719" tIns="45719" rIns="45719" bIns="45719"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402" name="Picture 5" descr="Picture 5"/>
          <p:cNvPicPr>
            <a:picLocks noChangeAspect="1"/>
          </p:cNvPicPr>
          <p:nvPr/>
        </p:nvPicPr>
        <p:blipFill>
          <a:blip r:embed="rId3">
            <a:extLst/>
          </a:blip>
          <a:stretch>
            <a:fillRect/>
          </a:stretch>
        </p:blipFill>
        <p:spPr>
          <a:xfrm>
            <a:off x="0" y="0"/>
            <a:ext cx="12192000" cy="6858000"/>
          </a:xfrm>
          <a:prstGeom prst="rect">
            <a:avLst/>
          </a:prstGeom>
          <a:ln w="12700">
            <a:miter lim="400000"/>
          </a:ln>
        </p:spPr>
      </p:pic>
      <p:pic>
        <p:nvPicPr>
          <p:cNvPr id="403" name="Picture 3" descr="Picture 3"/>
          <p:cNvPicPr>
            <a:picLocks noChangeAspect="1"/>
          </p:cNvPicPr>
          <p:nvPr/>
        </p:nvPicPr>
        <p:blipFill>
          <a:blip r:embed="rId4">
            <a:extLst/>
          </a:blip>
          <a:srcRect l="51836" t="0" r="0" b="0"/>
          <a:stretch>
            <a:fillRect/>
          </a:stretch>
        </p:blipFill>
        <p:spPr>
          <a:xfrm>
            <a:off x="275902" y="1094173"/>
            <a:ext cx="1641608" cy="596516"/>
          </a:xfrm>
          <a:prstGeom prst="rect">
            <a:avLst/>
          </a:prstGeom>
          <a:ln w="12700">
            <a:miter lim="400000"/>
          </a:ln>
        </p:spPr>
      </p:pic>
      <p:sp>
        <p:nvSpPr>
          <p:cNvPr id="404" name="Slide Number"/>
          <p:cNvSpPr txBox="1"/>
          <p:nvPr>
            <p:ph type="sldNum" sz="quarter" idx="2"/>
          </p:nvPr>
        </p:nvSpPr>
        <p:spPr>
          <a:xfrm>
            <a:off x="0" y="0"/>
            <a:ext cx="335866" cy="333088"/>
          </a:xfrm>
          <a:prstGeom prst="rect">
            <a:avLst/>
          </a:prstGeom>
        </p:spPr>
        <p:txBody>
          <a:bodyPr lIns="45719" tIns="45719" rIns="45719" bIns="45719"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81" y="6414762"/>
            <a:ext cx="258620" cy="248301"/>
          </a:xfrm>
          <a:prstGeom prst="rect">
            <a:avLst/>
          </a:prstGeom>
          <a:ln w="12700">
            <a:miter lim="400000"/>
          </a:ln>
        </p:spPr>
        <p:txBody>
          <a:bodyPr wrap="none" lIns="45718" tIns="45718" rIns="45718" bIns="45718" anchor="ctr">
            <a:spAutoFit/>
          </a:bodyPr>
          <a:lstStyle>
            <a:lvl1pPr algn="r">
              <a:defRPr sz="1200">
                <a:solidFill>
                  <a:srgbClr val="888888"/>
                </a:solidFill>
                <a:latin typeface="Calibri"/>
                <a:ea typeface="Calibri"/>
                <a:cs typeface="Calibri"/>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hyperlink" Target="https://www.estyn.gov.wales/thematic-report/active-and-experiential-learning-effective-foundation-phase-practice-delivering" TargetMode="External"/><Relationship Id="rId3" Type="http://schemas.openxmlformats.org/officeDocument/2006/relationships/image" Target="../media/image9.png"/><Relationship Id="rId4" Type="http://schemas.openxmlformats.org/officeDocument/2006/relationships/image" Target="../media/image10.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1.png"/><Relationship Id="rId3" Type="http://schemas.openxmlformats.org/officeDocument/2006/relationships/image" Target="../media/image12.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3.png"/><Relationship Id="rId3" Type="http://schemas.openxmlformats.org/officeDocument/2006/relationships/image" Target="../media/image14.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5.png"/><Relationship Id="rId3" Type="http://schemas.openxmlformats.org/officeDocument/2006/relationships/image" Target="../media/image16.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png"/><Relationship Id="rId3" Type="http://schemas.openxmlformats.org/officeDocument/2006/relationships/image" Target="../media/image1.tif"/></Relationships>

</file>

<file path=ppt/slides/_rels/slide1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8.png"/><Relationship Id="rId3" Type="http://schemas.openxmlformats.org/officeDocument/2006/relationships/hyperlink" Target="https://hwb.gov.wales/api/storage/2f34d783-b4b3-4d47-8fe9-49fdb993dfce/numeracy-framework.pdf" TargetMode="External"/><Relationship Id="rId4" Type="http://schemas.openxmlformats.org/officeDocument/2006/relationships/image" Target="../media/image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9.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hyperlink" Target="https://hwb.gov.wales/curriculum-for-wales/cross-curricular-skills-frameworks/#overview" TargetMode="External"/></Relationships>

</file>

<file path=ppt/slides/_rels/slide16.xml.rels><?xml version="1.0" encoding="UTF-8"?>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0.png"/><Relationship Id="rId3" Type="http://schemas.openxmlformats.org/officeDocument/2006/relationships/image" Target="../media/image21.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22.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22.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image" Target="../media/image26.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3" name="Straight Connector 19"/>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414" name="Rectangle 21"/>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defRPr>
            </a:pPr>
          </a:p>
        </p:txBody>
      </p:sp>
      <p:pic>
        <p:nvPicPr>
          <p:cNvPr id="415" name="Picture 3" descr="Picture 3"/>
          <p:cNvPicPr>
            <a:picLocks noChangeAspect="1"/>
          </p:cNvPicPr>
          <p:nvPr/>
        </p:nvPicPr>
        <p:blipFill>
          <a:blip r:embed="rId2">
            <a:extLst/>
          </a:blip>
          <a:srcRect l="0" t="3308" r="0" b="3303"/>
          <a:stretch>
            <a:fillRect/>
          </a:stretch>
        </p:blipFill>
        <p:spPr>
          <a:xfrm>
            <a:off x="1522" y="4"/>
            <a:ext cx="12188833" cy="6858001"/>
          </a:xfrm>
          <a:prstGeom prst="rect">
            <a:avLst/>
          </a:prstGeom>
          <a:ln w="12700">
            <a:miter lim="400000"/>
          </a:ln>
        </p:spPr>
      </p:pic>
      <p:sp>
        <p:nvSpPr>
          <p:cNvPr id="416" name="Freeform: Shape 23"/>
          <p:cNvSpPr/>
          <p:nvPr/>
        </p:nvSpPr>
        <p:spPr>
          <a:xfrm rot="5400000">
            <a:off x="3167670" y="-3167680"/>
            <a:ext cx="5856351" cy="121917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17106" y="0"/>
                </a:lnTo>
                <a:lnTo>
                  <a:pt x="17167" y="47"/>
                </a:lnTo>
                <a:cubicBezTo>
                  <a:pt x="20011" y="2377"/>
                  <a:pt x="21600" y="6593"/>
                  <a:pt x="21600" y="11407"/>
                </a:cubicBezTo>
                <a:cubicBezTo>
                  <a:pt x="21600" y="15651"/>
                  <a:pt x="19028" y="17647"/>
                  <a:pt x="16410" y="20078"/>
                </a:cubicBezTo>
                <a:cubicBezTo>
                  <a:pt x="15933" y="20521"/>
                  <a:pt x="15461" y="20955"/>
                  <a:pt x="14980" y="21356"/>
                </a:cubicBezTo>
                <a:lnTo>
                  <a:pt x="14670" y="21600"/>
                </a:lnTo>
                <a:lnTo>
                  <a:pt x="899" y="21600"/>
                </a:lnTo>
                <a:close/>
              </a:path>
            </a:pathLst>
          </a:custGeom>
          <a:solidFill>
            <a:srgbClr val="FFFFFF">
              <a:alpha val="85000"/>
            </a:srgbClr>
          </a:solidFill>
          <a:ln w="12700">
            <a:miter lim="400000"/>
          </a:ln>
        </p:spPr>
        <p:txBody>
          <a:bodyPr lIns="45718" tIns="45718" rIns="45718" bIns="45718" anchor="ctr"/>
          <a:lstStyle/>
          <a:p>
            <a:pPr algn="ctr">
              <a:defRPr>
                <a:solidFill>
                  <a:srgbClr val="FFFFFF"/>
                </a:solidFill>
              </a:defRPr>
            </a:pPr>
          </a:p>
        </p:txBody>
      </p:sp>
      <p:sp>
        <p:nvSpPr>
          <p:cNvPr id="417" name="Title 1"/>
          <p:cNvSpPr txBox="1"/>
          <p:nvPr>
            <p:ph type="ctrTitle"/>
          </p:nvPr>
        </p:nvSpPr>
        <p:spPr>
          <a:xfrm>
            <a:off x="1920875" y="442912"/>
            <a:ext cx="8391967" cy="1730696"/>
          </a:xfrm>
          <a:prstGeom prst="rect">
            <a:avLst/>
          </a:prstGeom>
        </p:spPr>
        <p:txBody>
          <a:bodyPr/>
          <a:lstStyle/>
          <a:p>
            <a:pPr algn="ctr" defTabSz="859536">
              <a:lnSpc>
                <a:spcPct val="130000"/>
              </a:lnSpc>
              <a:defRPr spc="0" sz="3700">
                <a:solidFill>
                  <a:srgbClr val="404040"/>
                </a:solidFill>
                <a:latin typeface="Comic Sans MS"/>
                <a:ea typeface="Comic Sans MS"/>
                <a:cs typeface="Comic Sans MS"/>
                <a:sym typeface="Comic Sans MS"/>
              </a:defRPr>
            </a:pPr>
            <a:r>
              <a:t>Mathemateg a Rhifedd</a:t>
            </a:r>
            <a:br/>
            <a:r>
              <a:t>Mathematics and Numeracy </a:t>
            </a:r>
          </a:p>
        </p:txBody>
      </p:sp>
      <p:sp>
        <p:nvSpPr>
          <p:cNvPr id="418" name="Freeform: Shape 25"/>
          <p:cNvSpPr/>
          <p:nvPr/>
        </p:nvSpPr>
        <p:spPr>
          <a:xfrm rot="5400000">
            <a:off x="5146127" y="-874787"/>
            <a:ext cx="1899435" cy="12191703"/>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defRPr>
            </a:pPr>
          </a:p>
        </p:txBody>
      </p:sp>
      <p:sp>
        <p:nvSpPr>
          <p:cNvPr id="419" name="Freeform: Shape 27"/>
          <p:cNvSpPr/>
          <p:nvPr/>
        </p:nvSpPr>
        <p:spPr>
          <a:xfrm rot="5400000">
            <a:off x="5143753" y="-1037579"/>
            <a:ext cx="1904185" cy="121917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defRPr>
            </a:pPr>
          </a:p>
        </p:txBody>
      </p:sp>
      <p:sp>
        <p:nvSpPr>
          <p:cNvPr id="420" name="Subtitle 2"/>
          <p:cNvSpPr txBox="1"/>
          <p:nvPr>
            <p:ph type="subTitle" sz="half" idx="1"/>
          </p:nvPr>
        </p:nvSpPr>
        <p:spPr>
          <a:xfrm>
            <a:off x="1920875" y="2107094"/>
            <a:ext cx="8391967" cy="2846576"/>
          </a:xfrm>
          <a:prstGeom prst="rect">
            <a:avLst/>
          </a:prstGeom>
        </p:spPr>
        <p:txBody>
          <a:bodyPr/>
          <a:lstStyle/>
          <a:p>
            <a:pPr>
              <a:defRPr b="1" sz="2200">
                <a:solidFill>
                  <a:srgbClr val="404040"/>
                </a:solidFill>
              </a:defRPr>
            </a:pPr>
          </a:p>
          <a:p>
            <a:pPr algn="ctr">
              <a:defRPr b="1" spc="100" sz="2200">
                <a:solidFill>
                  <a:srgbClr val="7030A0"/>
                </a:solidFill>
              </a:defRPr>
            </a:pPr>
            <a:r>
              <a:t>ECAD4008C</a:t>
            </a:r>
            <a:endParaRPr spc="150"/>
          </a:p>
          <a:p>
            <a:pPr algn="ctr">
              <a:defRPr b="1" spc="100" sz="2200">
                <a:solidFill>
                  <a:srgbClr val="7030A0"/>
                </a:solidFill>
              </a:defRPr>
            </a:pPr>
            <a:r>
              <a:t>BA1 - Session 3</a:t>
            </a:r>
            <a:endParaRPr spc="150"/>
          </a:p>
          <a:p>
            <a:pPr algn="ctr">
              <a:defRPr b="1" spc="100" sz="2200">
                <a:solidFill>
                  <a:srgbClr val="7030A0"/>
                </a:solidFill>
              </a:defRPr>
            </a:pPr>
            <a:r>
              <a:t>Darlithydd: Fiona Jones</a:t>
            </a:r>
            <a:endParaRPr spc="150"/>
          </a:p>
          <a:p>
            <a:pPr algn="ctr">
              <a:defRPr b="1" spc="100" sz="2200">
                <a:solidFill>
                  <a:srgbClr val="7030A0"/>
                </a:solidFill>
              </a:defRPr>
            </a:pPr>
            <a:r>
              <a:t>f.jones@uwtsd.ac.uk</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2" name="Rectangle 7"/>
          <p:cNvSpPr/>
          <p:nvPr/>
        </p:nvSpPr>
        <p:spPr>
          <a:xfrm>
            <a:off x="0" y="0"/>
            <a:ext cx="12192000" cy="6858000"/>
          </a:xfrm>
          <a:prstGeom prst="rect">
            <a:avLst/>
          </a:prstGeom>
          <a:gradFill>
            <a:gsLst>
              <a:gs pos="0">
                <a:srgbClr val="4472C4"/>
              </a:gs>
              <a:gs pos="100000">
                <a:srgbClr val="ED7D31"/>
              </a:gs>
            </a:gsLst>
            <a:lin ang="2700000"/>
          </a:gra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423" name="Title 1"/>
          <p:cNvSpPr txBox="1"/>
          <p:nvPr>
            <p:ph type="title"/>
          </p:nvPr>
        </p:nvSpPr>
        <p:spPr>
          <a:xfrm>
            <a:off x="412628" y="-736961"/>
            <a:ext cx="5409662" cy="2838943"/>
          </a:xfrm>
          <a:prstGeom prst="rect">
            <a:avLst/>
          </a:prstGeom>
        </p:spPr>
        <p:txBody>
          <a:bodyPr anchor="b"/>
          <a:lstStyle>
            <a:lvl1pPr>
              <a:defRPr sz="5600">
                <a:solidFill>
                  <a:srgbClr val="FFFFFF"/>
                </a:solidFill>
              </a:defRPr>
            </a:lvl1pPr>
          </a:lstStyle>
          <a:p>
            <a:pPr/>
            <a:r>
              <a:t>Aims of this lecture</a:t>
            </a:r>
          </a:p>
        </p:txBody>
      </p:sp>
      <p:sp>
        <p:nvSpPr>
          <p:cNvPr id="424" name="Graphic 13"/>
          <p:cNvSpPr/>
          <p:nvPr/>
        </p:nvSpPr>
        <p:spPr>
          <a:xfrm>
            <a:off x="6817600" y="2744546"/>
            <a:ext cx="139042" cy="1390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134" y="9334"/>
                </a:moveTo>
                <a:lnTo>
                  <a:pt x="12266" y="9334"/>
                </a:lnTo>
                <a:lnTo>
                  <a:pt x="12266" y="1466"/>
                </a:lnTo>
                <a:cubicBezTo>
                  <a:pt x="12266" y="656"/>
                  <a:pt x="11610" y="0"/>
                  <a:pt x="10800" y="0"/>
                </a:cubicBezTo>
                <a:cubicBezTo>
                  <a:pt x="9990" y="0"/>
                  <a:pt x="9334" y="656"/>
                  <a:pt x="9334" y="1466"/>
                </a:cubicBezTo>
                <a:lnTo>
                  <a:pt x="9334" y="9334"/>
                </a:lnTo>
                <a:lnTo>
                  <a:pt x="1466" y="9334"/>
                </a:lnTo>
                <a:cubicBezTo>
                  <a:pt x="656" y="9334"/>
                  <a:pt x="0" y="9990"/>
                  <a:pt x="0" y="10800"/>
                </a:cubicBezTo>
                <a:cubicBezTo>
                  <a:pt x="0" y="11610"/>
                  <a:pt x="656" y="12266"/>
                  <a:pt x="1466" y="12266"/>
                </a:cubicBezTo>
                <a:lnTo>
                  <a:pt x="9334" y="12266"/>
                </a:lnTo>
                <a:lnTo>
                  <a:pt x="9334" y="20134"/>
                </a:lnTo>
                <a:cubicBezTo>
                  <a:pt x="9334" y="20944"/>
                  <a:pt x="9990" y="21600"/>
                  <a:pt x="10800" y="21600"/>
                </a:cubicBezTo>
                <a:cubicBezTo>
                  <a:pt x="11610" y="21600"/>
                  <a:pt x="12266" y="20944"/>
                  <a:pt x="12266" y="20134"/>
                </a:cubicBezTo>
                <a:lnTo>
                  <a:pt x="12266" y="12266"/>
                </a:lnTo>
                <a:lnTo>
                  <a:pt x="20134" y="12266"/>
                </a:lnTo>
                <a:cubicBezTo>
                  <a:pt x="20944" y="12266"/>
                  <a:pt x="21600" y="11610"/>
                  <a:pt x="21600" y="10800"/>
                </a:cubicBezTo>
                <a:cubicBezTo>
                  <a:pt x="21600" y="9990"/>
                  <a:pt x="20944" y="9334"/>
                  <a:pt x="20134" y="9334"/>
                </a:cubicBezTo>
                <a:close/>
              </a:path>
            </a:pathLst>
          </a:custGeom>
          <a:solidFill>
            <a:srgbClr val="FFFFFF"/>
          </a:solidFill>
          <a:ln w="12700">
            <a:miter lim="400000"/>
          </a:ln>
        </p:spPr>
        <p:txBody>
          <a:bodyPr lIns="45718" tIns="45718" rIns="45718" bIns="45718" anchor="ctr"/>
          <a:lstStyle/>
          <a:p>
            <a:pPr>
              <a:defRPr>
                <a:solidFill>
                  <a:srgbClr val="FFFFFF"/>
                </a:solidFill>
                <a:latin typeface="Calibri"/>
                <a:ea typeface="Calibri"/>
                <a:cs typeface="Calibri"/>
                <a:sym typeface="Calibri"/>
              </a:defRPr>
            </a:pPr>
          </a:p>
        </p:txBody>
      </p:sp>
      <p:sp>
        <p:nvSpPr>
          <p:cNvPr id="425" name="Graphic 12"/>
          <p:cNvSpPr/>
          <p:nvPr/>
        </p:nvSpPr>
        <p:spPr>
          <a:xfrm>
            <a:off x="7176379" y="2973839"/>
            <a:ext cx="91145" cy="91145"/>
          </a:xfrm>
          <a:prstGeom prst="ellipse">
            <a:avLst/>
          </a:prstGeom>
          <a:solidFill>
            <a:srgbClr val="FFFFFF"/>
          </a:solidFill>
          <a:ln w="12700">
            <a:miter lim="400000"/>
          </a:ln>
        </p:spPr>
        <p:txBody>
          <a:bodyPr lIns="45718" tIns="45718" rIns="45718" bIns="45718" anchor="ctr"/>
          <a:lstStyle/>
          <a:p>
            <a:pPr>
              <a:defRPr>
                <a:solidFill>
                  <a:srgbClr val="FFFFFF"/>
                </a:solidFill>
                <a:latin typeface="Calibri"/>
                <a:ea typeface="Calibri"/>
                <a:cs typeface="Calibri"/>
                <a:sym typeface="Calibri"/>
              </a:defRPr>
            </a:pPr>
          </a:p>
        </p:txBody>
      </p:sp>
      <p:sp>
        <p:nvSpPr>
          <p:cNvPr id="426" name="Graphic 15"/>
          <p:cNvSpPr/>
          <p:nvPr/>
        </p:nvSpPr>
        <p:spPr>
          <a:xfrm>
            <a:off x="6802062" y="3198265"/>
            <a:ext cx="127717" cy="1277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3192"/>
                </a:moveTo>
                <a:cubicBezTo>
                  <a:pt x="15002" y="3192"/>
                  <a:pt x="18408" y="6598"/>
                  <a:pt x="18408" y="10800"/>
                </a:cubicBezTo>
                <a:cubicBezTo>
                  <a:pt x="18408" y="15002"/>
                  <a:pt x="15002" y="18408"/>
                  <a:pt x="10800" y="18408"/>
                </a:cubicBezTo>
                <a:cubicBezTo>
                  <a:pt x="6598" y="18408"/>
                  <a:pt x="3192" y="15002"/>
                  <a:pt x="3192" y="10800"/>
                </a:cubicBezTo>
                <a:cubicBezTo>
                  <a:pt x="3196" y="6600"/>
                  <a:pt x="6600" y="3196"/>
                  <a:pt x="10800" y="3192"/>
                </a:cubicBezTo>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solidFill>
            <a:srgbClr val="FFFFFF"/>
          </a:solidFill>
          <a:ln w="12700">
            <a:miter lim="400000"/>
          </a:ln>
        </p:spPr>
        <p:txBody>
          <a:bodyPr lIns="45718" tIns="45718" rIns="45718" bIns="45718" anchor="ctr"/>
          <a:lstStyle/>
          <a:p>
            <a:pPr>
              <a:defRPr>
                <a:solidFill>
                  <a:srgbClr val="FFFFFF"/>
                </a:solidFill>
                <a:latin typeface="Calibri"/>
                <a:ea typeface="Calibri"/>
                <a:cs typeface="Calibri"/>
                <a:sym typeface="Calibri"/>
              </a:defRPr>
            </a:pPr>
          </a:p>
        </p:txBody>
      </p:sp>
      <p:sp>
        <p:nvSpPr>
          <p:cNvPr id="427" name="Straight Connector 15"/>
          <p:cNvSpPr/>
          <p:nvPr/>
        </p:nvSpPr>
        <p:spPr>
          <a:xfrm flipH="1">
            <a:off x="1301262" y="3496321"/>
            <a:ext cx="2" cy="3352804"/>
          </a:xfrm>
          <a:prstGeom prst="line">
            <a:avLst/>
          </a:prstGeom>
          <a:ln w="25400" cap="sq">
            <a:solidFill>
              <a:srgbClr val="FFFFFF"/>
            </a:solidFill>
            <a:bevel/>
          </a:ln>
        </p:spPr>
        <p:txBody>
          <a:bodyPr lIns="45718" tIns="45718" rIns="45718" bIns="45718"/>
          <a:lstStyle/>
          <a:p>
            <a:pPr/>
          </a:p>
        </p:txBody>
      </p:sp>
      <p:pic>
        <p:nvPicPr>
          <p:cNvPr id="428" name="Picture 21" descr="Picture 21"/>
          <p:cNvPicPr>
            <a:picLocks noChangeAspect="1"/>
          </p:cNvPicPr>
          <p:nvPr/>
        </p:nvPicPr>
        <p:blipFill>
          <a:blip r:embed="rId2">
            <a:extLst/>
          </a:blip>
          <a:stretch>
            <a:fillRect/>
          </a:stretch>
        </p:blipFill>
        <p:spPr>
          <a:xfrm>
            <a:off x="6738046" y="500274"/>
            <a:ext cx="5008439" cy="2633766"/>
          </a:xfrm>
          <a:prstGeom prst="rect">
            <a:avLst/>
          </a:prstGeom>
          <a:ln w="12700">
            <a:miter lim="400000"/>
          </a:ln>
        </p:spPr>
      </p:pic>
      <p:sp>
        <p:nvSpPr>
          <p:cNvPr id="429" name="The Numeracy Framework…"/>
          <p:cNvSpPr txBox="1"/>
          <p:nvPr>
            <p:ph type="body" sz="half" idx="1"/>
          </p:nvPr>
        </p:nvSpPr>
        <p:spPr>
          <a:xfrm>
            <a:off x="1831611" y="2548376"/>
            <a:ext cx="5753571" cy="4167907"/>
          </a:xfrm>
          <a:prstGeom prst="rect">
            <a:avLst/>
          </a:prstGeom>
        </p:spPr>
        <p:txBody>
          <a:bodyPr/>
          <a:lstStyle/>
          <a:p>
            <a:pPr marL="0" indent="0" defTabSz="822958">
              <a:lnSpc>
                <a:spcPct val="99000"/>
              </a:lnSpc>
              <a:spcBef>
                <a:spcPts val="900"/>
              </a:spcBef>
              <a:buSzTx/>
              <a:buNone/>
              <a:defRPr sz="2200">
                <a:solidFill>
                  <a:srgbClr val="FFFFFF"/>
                </a:solidFill>
                <a:latin typeface="Avenir Next LT Pro"/>
                <a:ea typeface="Avenir Next LT Pro"/>
                <a:cs typeface="Avenir Next LT Pro"/>
                <a:sym typeface="Avenir Next LT Pro"/>
              </a:defRPr>
            </a:pPr>
          </a:p>
          <a:p>
            <a:pPr marL="308608" indent="-308608" defTabSz="822958">
              <a:lnSpc>
                <a:spcPct val="99000"/>
              </a:lnSpc>
              <a:spcBef>
                <a:spcPts val="900"/>
              </a:spcBef>
              <a:buClr>
                <a:srgbClr val="FFFFFF"/>
              </a:buClr>
              <a:buSzPct val="75000"/>
              <a:buFont typeface="Comic Sans MS"/>
              <a:buChar char="❖"/>
              <a:defRPr sz="1800">
                <a:solidFill>
                  <a:srgbClr val="FFFFFF"/>
                </a:solidFill>
                <a:latin typeface="Comic Sans MS"/>
                <a:ea typeface="Comic Sans MS"/>
                <a:cs typeface="Comic Sans MS"/>
                <a:sym typeface="Comic Sans MS"/>
              </a:defRPr>
            </a:pP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The Numeracy Framework</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Teaching Maths Cross-Curricular </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Good practice across Wales in Numeracy</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To discuss the planning process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1" name="Double-click to edit"/>
          <p:cNvSpPr txBox="1"/>
          <p:nvPr>
            <p:ph type="title"/>
          </p:nvPr>
        </p:nvSpPr>
        <p:spPr>
          <a:xfrm>
            <a:off x="1920237" y="442220"/>
            <a:ext cx="8770578" cy="1345269"/>
          </a:xfrm>
          <a:prstGeom prst="rect">
            <a:avLst/>
          </a:prstGeom>
        </p:spPr>
        <p:txBody>
          <a:bodyPr/>
          <a:lstStyle/>
          <a:p>
            <a:pPr/>
          </a:p>
        </p:txBody>
      </p:sp>
      <p:pic>
        <p:nvPicPr>
          <p:cNvPr id="432" name="Screenshot 2022-02-19 at 15.43.07.png" descr="Screenshot 2022-02-19 at 15.43.07.png"/>
          <p:cNvPicPr>
            <a:picLocks noChangeAspect="1"/>
          </p:cNvPicPr>
          <p:nvPr/>
        </p:nvPicPr>
        <p:blipFill>
          <a:blip r:embed="rId2">
            <a:extLst/>
          </a:blip>
          <a:stretch>
            <a:fillRect/>
          </a:stretch>
        </p:blipFill>
        <p:spPr>
          <a:xfrm>
            <a:off x="-26523" y="-220746"/>
            <a:ext cx="12103587" cy="6858001"/>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4" name="Picture 4" descr="Picture 4"/>
          <p:cNvPicPr>
            <a:picLocks noChangeAspect="1"/>
          </p:cNvPicPr>
          <p:nvPr/>
        </p:nvPicPr>
        <p:blipFill>
          <a:blip r:embed="rId2">
            <a:extLst/>
          </a:blip>
          <a:stretch>
            <a:fillRect/>
          </a:stretch>
        </p:blipFill>
        <p:spPr>
          <a:xfrm>
            <a:off x="7686" y="65726"/>
            <a:ext cx="11915960" cy="6726550"/>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FAADC"/>
        </a:solidFill>
      </p:bgPr>
    </p:bg>
    <p:spTree>
      <p:nvGrpSpPr>
        <p:cNvPr id="1" name=""/>
        <p:cNvGrpSpPr/>
        <p:nvPr/>
      </p:nvGrpSpPr>
      <p:grpSpPr>
        <a:xfrm>
          <a:off x="0" y="0"/>
          <a:ext cx="0" cy="0"/>
          <a:chOff x="0" y="0"/>
          <a:chExt cx="0" cy="0"/>
        </a:xfrm>
      </p:grpSpPr>
      <p:sp>
        <p:nvSpPr>
          <p:cNvPr id="436" name="Title 1"/>
          <p:cNvSpPr txBox="1"/>
          <p:nvPr>
            <p:ph type="title"/>
          </p:nvPr>
        </p:nvSpPr>
        <p:spPr>
          <a:xfrm>
            <a:off x="5979159" y="916960"/>
            <a:ext cx="5355594" cy="4411010"/>
          </a:xfrm>
          <a:prstGeom prst="rect">
            <a:avLst/>
          </a:prstGeom>
        </p:spPr>
        <p:txBody>
          <a:bodyPr/>
          <a:lstStyle/>
          <a:p>
            <a:pPr defTabSz="832102">
              <a:defRPr sz="2100">
                <a:latin typeface="Calibri"/>
                <a:ea typeface="Calibri"/>
                <a:cs typeface="Calibri"/>
                <a:sym typeface="Calibri"/>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br/>
            <a:br/>
            <a:r>
              <a:t>Successful Futures 2015</a:t>
            </a:r>
          </a:p>
        </p:txBody>
      </p:sp>
      <p:pic>
        <p:nvPicPr>
          <p:cNvPr id="437" name="Picture 4" descr="Picture 4"/>
          <p:cNvPicPr>
            <a:picLocks noChangeAspect="1"/>
          </p:cNvPicPr>
          <p:nvPr/>
        </p:nvPicPr>
        <p:blipFill>
          <a:blip r:embed="rId2">
            <a:extLst/>
          </a:blip>
          <a:stretch>
            <a:fillRect/>
          </a:stretch>
        </p:blipFill>
        <p:spPr>
          <a:xfrm>
            <a:off x="351790" y="1986439"/>
            <a:ext cx="5231130" cy="1845312"/>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9" name="Picture 4" descr="Picture 4"/>
          <p:cNvPicPr>
            <a:picLocks noChangeAspect="1"/>
          </p:cNvPicPr>
          <p:nvPr/>
        </p:nvPicPr>
        <p:blipFill>
          <a:blip r:embed="rId2">
            <a:extLst/>
          </a:blip>
          <a:srcRect l="0" t="6830" r="0" b="6826"/>
          <a:stretch>
            <a:fillRect/>
          </a:stretch>
        </p:blipFill>
        <p:spPr>
          <a:xfrm>
            <a:off x="-325101" y="9"/>
            <a:ext cx="8432781" cy="2562622"/>
          </a:xfrm>
          <a:custGeom>
            <a:avLst/>
            <a:gdLst/>
            <a:ahLst/>
            <a:cxnLst>
              <a:cxn ang="0">
                <a:pos x="wd2" y="hd2"/>
              </a:cxn>
              <a:cxn ang="5400000">
                <a:pos x="wd2" y="hd2"/>
              </a:cxn>
              <a:cxn ang="10800000">
                <a:pos x="wd2" y="hd2"/>
              </a:cxn>
              <a:cxn ang="16200000">
                <a:pos x="wd2" y="hd2"/>
              </a:cxn>
            </a:cxnLst>
            <a:rect l="0" t="0" r="r" b="b"/>
            <a:pathLst>
              <a:path w="21600" h="21081" fill="norm" stroke="1" extrusionOk="0">
                <a:moveTo>
                  <a:pt x="0" y="0"/>
                </a:moveTo>
                <a:lnTo>
                  <a:pt x="0" y="21081"/>
                </a:lnTo>
                <a:lnTo>
                  <a:pt x="285" y="20918"/>
                </a:lnTo>
                <a:cubicBezTo>
                  <a:pt x="7255" y="17282"/>
                  <a:pt x="14310" y="21600"/>
                  <a:pt x="21303" y="20085"/>
                </a:cubicBezTo>
                <a:lnTo>
                  <a:pt x="21600" y="20010"/>
                </a:lnTo>
                <a:lnTo>
                  <a:pt x="21600" y="0"/>
                </a:lnTo>
                <a:lnTo>
                  <a:pt x="0" y="0"/>
                </a:lnTo>
                <a:close/>
              </a:path>
            </a:pathLst>
          </a:custGeom>
          <a:ln w="12700">
            <a:miter lim="400000"/>
          </a:ln>
        </p:spPr>
      </p:pic>
      <p:sp>
        <p:nvSpPr>
          <p:cNvPr id="440" name="Content Placeholder 2"/>
          <p:cNvSpPr txBox="1"/>
          <p:nvPr>
            <p:ph type="body" idx="1"/>
          </p:nvPr>
        </p:nvSpPr>
        <p:spPr>
          <a:xfrm>
            <a:off x="800059" y="2675888"/>
            <a:ext cx="10868698" cy="4403412"/>
          </a:xfrm>
          <a:prstGeom prst="rect">
            <a:avLst/>
          </a:prstGeom>
        </p:spPr>
        <p:txBody>
          <a:bodyPr anchor="ctr"/>
          <a:lstStyle>
            <a:lvl1pPr marL="221740" indent="-221740" defTabSz="886966">
              <a:spcBef>
                <a:spcPts val="900"/>
              </a:spcBef>
              <a:defRPr sz="2300">
                <a:latin typeface="Comic Sans MS"/>
                <a:ea typeface="Comic Sans MS"/>
                <a:cs typeface="Comic Sans MS"/>
                <a:sym typeface="Comic Sans MS"/>
              </a:defRPr>
            </a:lvl1pPr>
          </a:lstStyle>
          <a:p>
            <a:pPr/>
            <a:r>
              <a:t>Similarly, numeracy, including arithmetical and data-handling skills, is deployed widely across the curriculum, and competence in numeracy is essential for independent living and work. Children and young people need regular opportunities to deepen their understanding of number and, as with literacy, to reinforce and use their numeracy skills in different contexts. It is important that all teachers and other staff who work with children and young people have an understanding of how best to reinforce these skills and take opportunities to consolidate learning appropriately. The numeracy component of the LNF provides guidance about a common approach to the reinforcement of such skills at different developmental stages.</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pic>
        <p:nvPicPr>
          <p:cNvPr id="442" name="Picture 4" descr="Picture 4"/>
          <p:cNvPicPr>
            <a:picLocks noChangeAspect="1"/>
          </p:cNvPicPr>
          <p:nvPr/>
        </p:nvPicPr>
        <p:blipFill>
          <a:blip r:embed="rId2">
            <a:extLst/>
          </a:blip>
          <a:stretch>
            <a:fillRect/>
          </a:stretch>
        </p:blipFill>
        <p:spPr>
          <a:xfrm>
            <a:off x="583738" y="171354"/>
            <a:ext cx="10870873" cy="6511443"/>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A1B8E1"/>
        </a:solidFill>
      </p:bgPr>
    </p:bg>
    <p:spTree>
      <p:nvGrpSpPr>
        <p:cNvPr id="1" name=""/>
        <p:cNvGrpSpPr/>
        <p:nvPr/>
      </p:nvGrpSpPr>
      <p:grpSpPr>
        <a:xfrm>
          <a:off x="0" y="0"/>
          <a:ext cx="0" cy="0"/>
          <a:chOff x="0" y="0"/>
          <a:chExt cx="0" cy="0"/>
        </a:xfrm>
      </p:grpSpPr>
      <p:sp>
        <p:nvSpPr>
          <p:cNvPr id="444" name="https://www.estyn.gov.wales/thematic-report/active-and-experiential-learning-effective-foundation-phase-practice-delivering"/>
          <p:cNvSpPr txBox="1"/>
          <p:nvPr/>
        </p:nvSpPr>
        <p:spPr>
          <a:xfrm>
            <a:off x="348709" y="5526316"/>
            <a:ext cx="11316700" cy="86486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nSpc>
                <a:spcPct val="110000"/>
              </a:lnSpc>
              <a:spcBef>
                <a:spcPts val="1000"/>
              </a:spcBef>
              <a:defRPr b="1" sz="2400" u="sng">
                <a:solidFill>
                  <a:srgbClr val="0000FF"/>
                </a:solidFill>
                <a:uFill>
                  <a:solidFill>
                    <a:srgbClr val="0000FF"/>
                  </a:solidFill>
                </a:uFill>
                <a:latin typeface="Avenir Next LT Pro"/>
                <a:ea typeface="Avenir Next LT Pro"/>
                <a:cs typeface="Avenir Next LT Pro"/>
                <a:sym typeface="Avenir Next LT Pro"/>
                <a:hlinkClick r:id="rId2" invalidUrl="" action="" tgtFrame="" tooltip="" history="1" highlightClick="0" endSnd="0"/>
              </a:defRPr>
            </a:lvl1pPr>
          </a:lstStyle>
          <a:p>
            <a:pPr/>
            <a:r>
              <a:rPr>
                <a:hlinkClick r:id="rId2" invalidUrl="" action="" tgtFrame="" tooltip="" history="1" highlightClick="0" endSnd="0"/>
              </a:rPr>
              <a:t>https://www.estyn.gov.wales/thematic-report/active-and-experiential-learning-effective-foundation-phase-practice-delivering</a:t>
            </a:r>
          </a:p>
        </p:txBody>
      </p:sp>
      <p:pic>
        <p:nvPicPr>
          <p:cNvPr id="445" name="Picture 5" descr="Picture 5"/>
          <p:cNvPicPr>
            <a:picLocks noChangeAspect="1"/>
          </p:cNvPicPr>
          <p:nvPr/>
        </p:nvPicPr>
        <p:blipFill>
          <a:blip r:embed="rId3">
            <a:extLst/>
          </a:blip>
          <a:stretch>
            <a:fillRect/>
          </a:stretch>
        </p:blipFill>
        <p:spPr>
          <a:xfrm>
            <a:off x="6666855" y="1166650"/>
            <a:ext cx="4830045" cy="2700067"/>
          </a:xfrm>
          <a:prstGeom prst="rect">
            <a:avLst/>
          </a:prstGeom>
          <a:ln w="12700">
            <a:miter lim="400000"/>
          </a:ln>
        </p:spPr>
      </p:pic>
      <p:pic>
        <p:nvPicPr>
          <p:cNvPr id="446" name="Screenshot 2022-02-03 at 08.16.25.png" descr="Screenshot 2022-02-03 at 08.16.25.png"/>
          <p:cNvPicPr>
            <a:picLocks noChangeAspect="1"/>
          </p:cNvPicPr>
          <p:nvPr/>
        </p:nvPicPr>
        <p:blipFill>
          <a:blip r:embed="rId4">
            <a:extLst/>
          </a:blip>
          <a:stretch>
            <a:fillRect/>
          </a:stretch>
        </p:blipFill>
        <p:spPr>
          <a:xfrm>
            <a:off x="417573" y="589503"/>
            <a:ext cx="5202143" cy="4084736"/>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8" name="Screenshot 2022-02-03 at 08.24.23.png" descr="Screenshot 2022-02-03 at 08.24.23.png"/>
          <p:cNvPicPr>
            <a:picLocks noChangeAspect="1"/>
          </p:cNvPicPr>
          <p:nvPr/>
        </p:nvPicPr>
        <p:blipFill>
          <a:blip r:embed="rId2">
            <a:extLst/>
          </a:blip>
          <a:stretch>
            <a:fillRect/>
          </a:stretch>
        </p:blipFill>
        <p:spPr>
          <a:xfrm>
            <a:off x="7841860" y="1066590"/>
            <a:ext cx="3832817" cy="2758197"/>
          </a:xfrm>
          <a:prstGeom prst="rect">
            <a:avLst/>
          </a:prstGeom>
          <a:ln w="12700">
            <a:miter lim="400000"/>
          </a:ln>
        </p:spPr>
      </p:pic>
      <p:pic>
        <p:nvPicPr>
          <p:cNvPr id="449" name="Screenshot 2022-02-03 at 16.17.47.png" descr="Screenshot 2022-02-03 at 16.17.47.png"/>
          <p:cNvPicPr>
            <a:picLocks noChangeAspect="1"/>
          </p:cNvPicPr>
          <p:nvPr/>
        </p:nvPicPr>
        <p:blipFill>
          <a:blip r:embed="rId3">
            <a:extLst/>
          </a:blip>
          <a:stretch>
            <a:fillRect/>
          </a:stretch>
        </p:blipFill>
        <p:spPr>
          <a:xfrm>
            <a:off x="23900" y="82550"/>
            <a:ext cx="7277101" cy="6692900"/>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1" name="Screenshot 2022-02-03 at 08.44.53.png" descr="Screenshot 2022-02-03 at 08.44.53.png"/>
          <p:cNvPicPr>
            <a:picLocks noChangeAspect="1"/>
          </p:cNvPicPr>
          <p:nvPr/>
        </p:nvPicPr>
        <p:blipFill>
          <a:blip r:embed="rId2">
            <a:extLst/>
          </a:blip>
          <a:stretch>
            <a:fillRect/>
          </a:stretch>
        </p:blipFill>
        <p:spPr>
          <a:xfrm>
            <a:off x="6003152" y="1655179"/>
            <a:ext cx="5846452" cy="1948821"/>
          </a:xfrm>
          <a:prstGeom prst="rect">
            <a:avLst/>
          </a:prstGeom>
          <a:ln w="12700">
            <a:miter lim="400000"/>
          </a:ln>
        </p:spPr>
      </p:pic>
      <p:pic>
        <p:nvPicPr>
          <p:cNvPr id="452" name="Screenshot 2022-02-03 at 08.45.34.png" descr="Screenshot 2022-02-03 at 08.45.34.png"/>
          <p:cNvPicPr>
            <a:picLocks noChangeAspect="1"/>
          </p:cNvPicPr>
          <p:nvPr/>
        </p:nvPicPr>
        <p:blipFill>
          <a:blip r:embed="rId3">
            <a:extLst/>
          </a:blip>
          <a:stretch>
            <a:fillRect/>
          </a:stretch>
        </p:blipFill>
        <p:spPr>
          <a:xfrm>
            <a:off x="219588" y="267422"/>
            <a:ext cx="5525393" cy="5998422"/>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4" name="Screenshot 2022-02-03 at 08.25.54.png" descr="Screenshot 2022-02-03 at 08.25.54.png"/>
          <p:cNvPicPr>
            <a:picLocks noChangeAspect="1"/>
          </p:cNvPicPr>
          <p:nvPr/>
        </p:nvPicPr>
        <p:blipFill>
          <a:blip r:embed="rId2">
            <a:extLst/>
          </a:blip>
          <a:stretch>
            <a:fillRect/>
          </a:stretch>
        </p:blipFill>
        <p:spPr>
          <a:xfrm>
            <a:off x="675715" y="115434"/>
            <a:ext cx="5445100" cy="6627132"/>
          </a:xfrm>
          <a:prstGeom prst="rect">
            <a:avLst/>
          </a:prstGeom>
          <a:ln w="12700">
            <a:miter lim="400000"/>
          </a:ln>
        </p:spPr>
      </p:pic>
      <p:pic>
        <p:nvPicPr>
          <p:cNvPr id="455" name="Screenshot 2022-02-03 at 08.27.07.png" descr="Screenshot 2022-02-03 at 08.27.07.png"/>
          <p:cNvPicPr>
            <a:picLocks noChangeAspect="1"/>
          </p:cNvPicPr>
          <p:nvPr/>
        </p:nvPicPr>
        <p:blipFill>
          <a:blip r:embed="rId3">
            <a:extLst/>
          </a:blip>
          <a:stretch>
            <a:fillRect/>
          </a:stretch>
        </p:blipFill>
        <p:spPr>
          <a:xfrm>
            <a:off x="7500710" y="282482"/>
            <a:ext cx="3374245" cy="6008674"/>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7" name="Screenshot 2022-02-03 at 08.50.31.png" descr="Screenshot 2022-02-03 at 08.50.31.png"/>
          <p:cNvPicPr>
            <a:picLocks noChangeAspect="1"/>
          </p:cNvPicPr>
          <p:nvPr/>
        </p:nvPicPr>
        <p:blipFill>
          <a:blip r:embed="rId2">
            <a:extLst/>
          </a:blip>
          <a:stretch>
            <a:fillRect/>
          </a:stretch>
        </p:blipFill>
        <p:spPr>
          <a:xfrm>
            <a:off x="1431749" y="243401"/>
            <a:ext cx="5488736" cy="6371198"/>
          </a:xfrm>
          <a:prstGeom prst="rect">
            <a:avLst/>
          </a:prstGeom>
          <a:ln w="12700">
            <a:miter lim="400000"/>
          </a:ln>
        </p:spPr>
      </p:pic>
      <p:pic>
        <p:nvPicPr>
          <p:cNvPr id="458" name="Image" descr="Image"/>
          <p:cNvPicPr>
            <a:picLocks noChangeAspect="1"/>
          </p:cNvPicPr>
          <p:nvPr/>
        </p:nvPicPr>
        <p:blipFill>
          <a:blip r:embed="rId3">
            <a:extLst/>
          </a:blip>
          <a:stretch>
            <a:fillRect/>
          </a:stretch>
        </p:blipFill>
        <p:spPr>
          <a:xfrm>
            <a:off x="8856119" y="3369876"/>
            <a:ext cx="2800129" cy="2800129"/>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0" name="Picture 11" descr="Picture 11"/>
          <p:cNvPicPr>
            <a:picLocks noChangeAspect="1"/>
          </p:cNvPicPr>
          <p:nvPr/>
        </p:nvPicPr>
        <p:blipFill>
          <a:blip r:embed="rId2">
            <a:extLst/>
          </a:blip>
          <a:stretch>
            <a:fillRect/>
          </a:stretch>
        </p:blipFill>
        <p:spPr>
          <a:xfrm>
            <a:off x="813957" y="733872"/>
            <a:ext cx="9597202" cy="1803856"/>
          </a:xfrm>
          <a:prstGeom prst="rect">
            <a:avLst/>
          </a:prstGeom>
          <a:ln w="12700">
            <a:miter lim="400000"/>
          </a:ln>
        </p:spPr>
      </p:pic>
      <p:sp>
        <p:nvSpPr>
          <p:cNvPr id="461" name="TextBox 18"/>
          <p:cNvSpPr txBox="1"/>
          <p:nvPr/>
        </p:nvSpPr>
        <p:spPr>
          <a:xfrm>
            <a:off x="862051" y="3902323"/>
            <a:ext cx="6152107" cy="110813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latin typeface="Calibri"/>
                <a:ea typeface="Calibri"/>
                <a:cs typeface="Calibri"/>
                <a:sym typeface="Calibri"/>
              </a:defRPr>
            </a:pPr>
            <a:r>
              <a:t>Link to LNF 2022</a:t>
            </a:r>
          </a:p>
          <a:p>
            <a:pPr>
              <a:defRPr sz="3600" u="sng">
                <a:solidFill>
                  <a:srgbClr val="0000FF"/>
                </a:solidFill>
                <a:uFill>
                  <a:solidFill>
                    <a:srgbClr val="0000FF"/>
                  </a:solidFill>
                </a:uFill>
                <a:latin typeface="Calibri"/>
                <a:ea typeface="Calibri"/>
                <a:cs typeface="Calibri"/>
                <a:sym typeface="Calibri"/>
              </a:defRPr>
            </a:pPr>
            <a:r>
              <a:rPr>
                <a:hlinkClick r:id="rId3" invalidUrl="" action="" tgtFrame="" tooltip="" history="1" highlightClick="0" endSnd="0"/>
              </a:rPr>
              <a:t>Numeracy Framework </a:t>
            </a:r>
          </a:p>
        </p:txBody>
      </p:sp>
      <p:pic>
        <p:nvPicPr>
          <p:cNvPr id="462" name="Picture 21" descr="Picture 21"/>
          <p:cNvPicPr>
            <a:picLocks noChangeAspect="1"/>
          </p:cNvPicPr>
          <p:nvPr/>
        </p:nvPicPr>
        <p:blipFill>
          <a:blip r:embed="rId4">
            <a:extLst/>
          </a:blip>
          <a:stretch>
            <a:fillRect/>
          </a:stretch>
        </p:blipFill>
        <p:spPr>
          <a:xfrm>
            <a:off x="6260527" y="3263794"/>
            <a:ext cx="5872042" cy="3101126"/>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464" name="Title 1"/>
          <p:cNvSpPr txBox="1"/>
          <p:nvPr>
            <p:ph type="title"/>
          </p:nvPr>
        </p:nvSpPr>
        <p:spPr>
          <a:xfrm>
            <a:off x="409784" y="237065"/>
            <a:ext cx="5687392" cy="1762981"/>
          </a:xfrm>
          <a:prstGeom prst="rect">
            <a:avLst/>
          </a:prstGeom>
        </p:spPr>
        <p:txBody>
          <a:bodyPr anchor="b"/>
          <a:lstStyle>
            <a:lvl1pPr>
              <a:defRPr sz="5400">
                <a:solidFill>
                  <a:srgbClr val="7030A0"/>
                </a:solidFill>
              </a:defRPr>
            </a:lvl1pPr>
          </a:lstStyle>
          <a:p>
            <a:pPr/>
            <a:r>
              <a:t>Cross-curricular themes</a:t>
            </a:r>
          </a:p>
        </p:txBody>
      </p:sp>
      <p:pic>
        <p:nvPicPr>
          <p:cNvPr id="465" name="Picture 4" descr="Picture 4"/>
          <p:cNvPicPr>
            <a:picLocks noChangeAspect="1"/>
          </p:cNvPicPr>
          <p:nvPr/>
        </p:nvPicPr>
        <p:blipFill>
          <a:blip r:embed="rId2">
            <a:extLst/>
          </a:blip>
          <a:srcRect l="0" t="4788" r="4" b="2913"/>
          <a:stretch>
            <a:fillRect/>
          </a:stretch>
        </p:blipFill>
        <p:spPr>
          <a:xfrm>
            <a:off x="6229139"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1"/>
                  <a:pt x="3455" y="1218"/>
                </a:cubicBezTo>
                <a:cubicBezTo>
                  <a:pt x="3497" y="1330"/>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90"/>
                  <a:pt x="756" y="1432"/>
                </a:cubicBezTo>
                <a:cubicBezTo>
                  <a:pt x="546" y="1411"/>
                  <a:pt x="324" y="1319"/>
                  <a:pt x="20" y="1444"/>
                </a:cubicBezTo>
                <a:cubicBezTo>
                  <a:pt x="1396" y="2102"/>
                  <a:pt x="2046" y="2057"/>
                  <a:pt x="3275" y="2862"/>
                </a:cubicBezTo>
                <a:cubicBezTo>
                  <a:pt x="3223" y="2942"/>
                  <a:pt x="3171" y="2908"/>
                  <a:pt x="3119" y="2898"/>
                </a:cubicBezTo>
                <a:cubicBezTo>
                  <a:pt x="3035" y="2884"/>
                  <a:pt x="2931" y="2839"/>
                  <a:pt x="2910" y="2988"/>
                </a:cubicBezTo>
                <a:cubicBezTo>
                  <a:pt x="2900" y="3100"/>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6"/>
                  <a:pt x="5042" y="4974"/>
                  <a:pt x="5042" y="5054"/>
                </a:cubicBezTo>
                <a:cubicBezTo>
                  <a:pt x="5042" y="5156"/>
                  <a:pt x="4969" y="5167"/>
                  <a:pt x="4895" y="5179"/>
                </a:cubicBezTo>
                <a:cubicBezTo>
                  <a:pt x="4780" y="5190"/>
                  <a:pt x="4653" y="5054"/>
                  <a:pt x="4506" y="5248"/>
                </a:cubicBezTo>
                <a:cubicBezTo>
                  <a:pt x="4779" y="5360"/>
                  <a:pt x="5062" y="5474"/>
                  <a:pt x="5052" y="5860"/>
                </a:cubicBezTo>
                <a:cubicBezTo>
                  <a:pt x="5052" y="5962"/>
                  <a:pt x="5168" y="6007"/>
                  <a:pt x="5252" y="6030"/>
                </a:cubicBezTo>
                <a:cubicBezTo>
                  <a:pt x="5399" y="6075"/>
                  <a:pt x="5515" y="6144"/>
                  <a:pt x="5599" y="6291"/>
                </a:cubicBezTo>
                <a:cubicBezTo>
                  <a:pt x="5599" y="6325"/>
                  <a:pt x="5599" y="6349"/>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4"/>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4"/>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8"/>
                  <a:pt x="2520" y="10582"/>
                </a:cubicBezTo>
                <a:cubicBezTo>
                  <a:pt x="1963" y="10742"/>
                  <a:pt x="1638" y="10197"/>
                  <a:pt x="1228" y="10265"/>
                </a:cubicBezTo>
                <a:cubicBezTo>
                  <a:pt x="1028" y="10435"/>
                  <a:pt x="1628" y="10708"/>
                  <a:pt x="1050" y="10788"/>
                </a:cubicBezTo>
                <a:cubicBezTo>
                  <a:pt x="1302" y="10933"/>
                  <a:pt x="1480" y="11083"/>
                  <a:pt x="1659" y="11252"/>
                </a:cubicBezTo>
                <a:cubicBezTo>
                  <a:pt x="1963" y="11561"/>
                  <a:pt x="2027" y="11767"/>
                  <a:pt x="1880" y="12172"/>
                </a:cubicBezTo>
                <a:cubicBezTo>
                  <a:pt x="1785" y="12448"/>
                  <a:pt x="1646" y="12696"/>
                  <a:pt x="1772" y="13012"/>
                </a:cubicBezTo>
                <a:cubicBezTo>
                  <a:pt x="1857" y="13231"/>
                  <a:pt x="1826" y="13376"/>
                  <a:pt x="1511" y="13274"/>
                </a:cubicBezTo>
                <a:cubicBezTo>
                  <a:pt x="1175" y="13172"/>
                  <a:pt x="1047" y="13364"/>
                  <a:pt x="1131" y="13750"/>
                </a:cubicBezTo>
                <a:cubicBezTo>
                  <a:pt x="1184" y="14000"/>
                  <a:pt x="1133" y="14079"/>
                  <a:pt x="902" y="14045"/>
                </a:cubicBezTo>
                <a:cubicBezTo>
                  <a:pt x="649" y="14011"/>
                  <a:pt x="408" y="13855"/>
                  <a:pt x="93" y="13932"/>
                </a:cubicBezTo>
                <a:cubicBezTo>
                  <a:pt x="345" y="14390"/>
                  <a:pt x="880" y="14250"/>
                  <a:pt x="1174" y="14681"/>
                </a:cubicBezTo>
                <a:cubicBezTo>
                  <a:pt x="828" y="14681"/>
                  <a:pt x="556" y="14681"/>
                  <a:pt x="304" y="14590"/>
                </a:cubicBezTo>
                <a:cubicBezTo>
                  <a:pt x="198" y="14556"/>
                  <a:pt x="83" y="14509"/>
                  <a:pt x="20" y="14648"/>
                </a:cubicBezTo>
                <a:cubicBezTo>
                  <a:pt x="-54" y="14805"/>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3"/>
                  <a:pt x="2206" y="17042"/>
                </a:cubicBezTo>
                <a:cubicBezTo>
                  <a:pt x="2343" y="17147"/>
                  <a:pt x="2479" y="17213"/>
                  <a:pt x="2500" y="17429"/>
                </a:cubicBezTo>
                <a:cubicBezTo>
                  <a:pt x="2563" y="17849"/>
                  <a:pt x="2730" y="18190"/>
                  <a:pt x="3109" y="18371"/>
                </a:cubicBezTo>
                <a:cubicBezTo>
                  <a:pt x="3109" y="18371"/>
                  <a:pt x="3089" y="18440"/>
                  <a:pt x="3078" y="18472"/>
                </a:cubicBezTo>
                <a:cubicBezTo>
                  <a:pt x="2847" y="18486"/>
                  <a:pt x="2667" y="18234"/>
                  <a:pt x="2383" y="18325"/>
                </a:cubicBezTo>
                <a:cubicBezTo>
                  <a:pt x="2667" y="18666"/>
                  <a:pt x="2898" y="18961"/>
                  <a:pt x="3287" y="19120"/>
                </a:cubicBezTo>
                <a:cubicBezTo>
                  <a:pt x="3602" y="19245"/>
                  <a:pt x="3990" y="19325"/>
                  <a:pt x="4222" y="19734"/>
                </a:cubicBezTo>
                <a:cubicBezTo>
                  <a:pt x="3959" y="19813"/>
                  <a:pt x="3761" y="19713"/>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3"/>
                  <a:pt x="3687" y="20278"/>
                </a:cubicBezTo>
                <a:cubicBezTo>
                  <a:pt x="3813" y="20241"/>
                  <a:pt x="3896" y="20348"/>
                  <a:pt x="3886" y="20482"/>
                </a:cubicBezTo>
                <a:cubicBezTo>
                  <a:pt x="3833" y="20961"/>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466" name="TextBox 2"/>
          <p:cNvSpPr txBox="1"/>
          <p:nvPr/>
        </p:nvSpPr>
        <p:spPr>
          <a:xfrm>
            <a:off x="1478278" y="3241038"/>
            <a:ext cx="3566166" cy="198294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3200">
                <a:latin typeface="Calibri"/>
                <a:ea typeface="Calibri"/>
                <a:cs typeface="Calibri"/>
                <a:sym typeface="Calibri"/>
              </a:defRPr>
            </a:lvl1pPr>
          </a:lstStyle>
          <a:p>
            <a:pPr/>
            <a:r>
              <a:t>What would make a good cross-curricular theme for your different classes?</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8" name="Content Placeholder 2"/>
          <p:cNvSpPr txBox="1"/>
          <p:nvPr>
            <p:ph type="body" idx="1"/>
          </p:nvPr>
        </p:nvSpPr>
        <p:spPr>
          <a:xfrm>
            <a:off x="3339548" y="754567"/>
            <a:ext cx="8015841" cy="4873626"/>
          </a:xfrm>
          <a:prstGeom prst="rect">
            <a:avLst/>
          </a:prstGeom>
        </p:spPr>
        <p:txBody>
          <a:bodyPr/>
          <a:lstStyle>
            <a:lvl1pPr marL="0" indent="0">
              <a:buSzTx/>
              <a:buNone/>
            </a:lvl1pPr>
          </a:lstStyle>
          <a:p>
            <a:pPr/>
            <a:r>
              <a:t>Templed y cynllun gwers The lesson plan template </a:t>
            </a:r>
          </a:p>
        </p:txBody>
      </p:sp>
      <p:graphicFrame>
        <p:nvGraphicFramePr>
          <p:cNvPr id="469" name="Table 3"/>
          <p:cNvGraphicFramePr/>
          <p:nvPr/>
        </p:nvGraphicFramePr>
        <p:xfrm>
          <a:off x="3339548" y="1288373"/>
          <a:ext cx="8229458" cy="5204967"/>
        </p:xfrm>
        <a:graphic xmlns:a="http://schemas.openxmlformats.org/drawingml/2006/main">
          <a:graphicData uri="http://schemas.openxmlformats.org/drawingml/2006/table">
            <a:tbl>
              <a:tblPr firstCol="0" firstRow="1" lastCol="0" lastRow="0" bandCol="0" bandRow="0" rtl="0">
                <a:tableStyleId>{4C3C2611-4C71-4FC5-86AE-919BDF0F9419}</a:tableStyleId>
              </a:tblPr>
              <a:tblGrid>
                <a:gridCol w="2056519"/>
                <a:gridCol w="3246658"/>
                <a:gridCol w="867505"/>
                <a:gridCol w="2058774"/>
              </a:tblGrid>
              <a:tr h="303202">
                <a:tc>
                  <a:txBody>
                    <a:bodyPr/>
                    <a:lstStyle/>
                    <a:p>
                      <a:pPr algn="l">
                        <a:spcBef>
                          <a:spcPts val="1200"/>
                        </a:spcBef>
                        <a:defRPr b="0" sz="1800">
                          <a:solidFill>
                            <a:srgbClr val="000000"/>
                          </a:solidFill>
                        </a:defRPr>
                      </a:pPr>
                      <a:r>
                        <a:rPr b="1" sz="1000">
                          <a:solidFill>
                            <a:srgbClr val="2F5496"/>
                          </a:solidFill>
                          <a:latin typeface="Calibri"/>
                          <a:ea typeface="Calibri"/>
                          <a:cs typeface="Calibri"/>
                        </a:rPr>
                        <a:t>Student-teacher:</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a:txBody>
                    <a:bodyPr/>
                    <a:lstStyle/>
                    <a:p>
                      <a:pPr algn="l">
                        <a:defRPr b="0" sz="1800">
                          <a:solidFill>
                            <a:srgbClr val="000000"/>
                          </a:solidFill>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b="0" sz="1800">
                          <a:solidFill>
                            <a:srgbClr val="000000"/>
                          </a:solidFill>
                        </a:defRPr>
                      </a:pPr>
                      <a:r>
                        <a:rPr b="1" sz="1000">
                          <a:latin typeface="Calibri"/>
                          <a:ea typeface="Calibri"/>
                          <a:cs typeface="Calibri"/>
                        </a:rPr>
                        <a:t>Class / Group:</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b="0" sz="1800">
                          <a:solidFill>
                            <a:srgbClr val="000000"/>
                          </a:solidFill>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r h="1275975">
                <a:tc>
                  <a:txBody>
                    <a:bodyPr/>
                    <a:lstStyle/>
                    <a:p>
                      <a:pPr algn="l">
                        <a:defRPr sz="1800"/>
                      </a:pPr>
                      <a:r>
                        <a:rPr b="1" sz="1000">
                          <a:latin typeface="Calibri"/>
                          <a:ea typeface="Calibri"/>
                          <a:cs typeface="Calibri"/>
                        </a:rPr>
                        <a:t>AoLE or Subject:</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a:txBody>
                    <a:bodyPr/>
                    <a:lstStyle/>
                    <a:p>
                      <a:pPr algn="l">
                        <a:defRPr sz="900">
                          <a:latin typeface="Calibri"/>
                          <a:ea typeface="Calibri"/>
                          <a:cs typeface="Calibri"/>
                        </a:defRPr>
                      </a:pPr>
                      <a:r>
                        <a:t> </a:t>
                      </a:r>
                      <a:endParaRPr sz="1000"/>
                    </a:p>
                    <a:p>
                      <a:pPr algn="l">
                        <a:defRPr sz="900">
                          <a:latin typeface="Calibri"/>
                          <a:ea typeface="Calibri"/>
                          <a:cs typeface="Calibri"/>
                        </a:defRPr>
                      </a:pPr>
                      <a: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b="1" sz="1000">
                          <a:latin typeface="Calibri"/>
                          <a:ea typeface="Calibri"/>
                          <a:cs typeface="Calibri"/>
                        </a:defRPr>
                      </a:pPr>
                      <a:r>
                        <a:t>Date </a:t>
                      </a:r>
                      <a:r>
                        <a:rPr b="0" i="1" sz="900"/>
                        <a:t>(please note that this may be a continuous session)</a:t>
                      </a:r>
                      <a:r>
                        <a:t>:</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r h="720105">
                <a:tc>
                  <a:txBody>
                    <a:bodyPr/>
                    <a:lstStyle/>
                    <a:p>
                      <a:pPr algn="l">
                        <a:defRPr b="1" sz="1000">
                          <a:latin typeface="Calibri"/>
                          <a:ea typeface="Calibri"/>
                          <a:cs typeface="Calibri"/>
                        </a:defRPr>
                      </a:pPr>
                      <a:r>
                        <a:t>Meaningful links to</a:t>
                      </a:r>
                      <a:r>
                        <a:rPr b="0"/>
                        <a:t> </a:t>
                      </a:r>
                      <a:r>
                        <a:t>Curriculum</a:t>
                      </a:r>
                      <a:r>
                        <a:rPr b="0"/>
                        <a:t> </a:t>
                      </a:r>
                      <a:r>
                        <a:rPr b="0" sz="900"/>
                        <a:t>(What Matters Statements, Descriptions of learning, ‘previous’ curriculum...)</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gridSpan="3">
                  <a:txBody>
                    <a:bodyPr/>
                    <a:lstStyle/>
                    <a:p>
                      <a:pPr algn="l">
                        <a:defRPr sz="1800">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cPr/>
                </a:tc>
                <a:tc hMerge="1">
                  <a:tcPr/>
                </a:tc>
              </a:tr>
              <a:tr h="859072">
                <a:tc>
                  <a:txBody>
                    <a:bodyPr/>
                    <a:lstStyle/>
                    <a:p>
                      <a:pPr algn="l">
                        <a:defRPr b="1" sz="1000">
                          <a:latin typeface="Calibri"/>
                          <a:ea typeface="Calibri"/>
                          <a:cs typeface="Calibri"/>
                        </a:defRPr>
                      </a:pPr>
                      <a:r>
                        <a:t>Meaningful links across the curriculum </a:t>
                      </a:r>
                      <a:br/>
                      <a:r>
                        <a:rPr b="0" i="1" sz="900"/>
                        <a:t>Links to other AoLEs or the  </a:t>
                      </a:r>
                      <a:r>
                        <a:rPr b="0" sz="900" u="sng">
                          <a:solidFill>
                            <a:srgbClr val="0563C1"/>
                          </a:solidFill>
                          <a:uFill>
                            <a:solidFill>
                              <a:srgbClr val="0563C1"/>
                            </a:solidFill>
                          </a:uFill>
                          <a:hlinkClick r:id="rId2" invalidUrl="" action="" tgtFrame="" tooltip="" history="1" highlightClick="0" endSnd="0"/>
                        </a:rPr>
                        <a:t>Cross-curricular skills frameworks)</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gridSpan="3">
                  <a:txBody>
                    <a:bodyPr/>
                    <a:lstStyle/>
                    <a:p>
                      <a:pPr algn="l">
                        <a:defRPr sz="1800">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cPr/>
                </a:tc>
                <a:tc hMerge="1">
                  <a:tcPr/>
                </a:tc>
              </a:tr>
              <a:tr h="404269">
                <a:tc gridSpan="4">
                  <a:txBody>
                    <a:bodyPr/>
                    <a:lstStyle/>
                    <a:p>
                      <a:pPr algn="l">
                        <a:defRPr b="1" sz="1000">
                          <a:latin typeface="Calibri"/>
                          <a:ea typeface="Calibri"/>
                          <a:cs typeface="Calibri"/>
                        </a:defRPr>
                      </a:pPr>
                      <a:r>
                        <a:t>Personal Targets</a:t>
                      </a:r>
                      <a:r>
                        <a:rPr b="0"/>
                        <a:t> </a:t>
                      </a:r>
                      <a:r>
                        <a:rPr b="0" sz="900"/>
                        <a:t>(</a:t>
                      </a:r>
                      <a:r>
                        <a:rPr b="0" sz="900">
                          <a:solidFill>
                            <a:srgbClr val="333333"/>
                          </a:solidFill>
                        </a:rPr>
                        <a:t>targets and consequent impact on learning - refer to any targets that have been identified in learning journal or weekly reflection meeting and describe the desired impact on learning)</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cPr/>
                </a:tc>
                <a:tc hMerge="1">
                  <a:tcPr/>
                </a:tc>
                <a:tc hMerge="1">
                  <a:tcPr/>
                </a:tc>
              </a:tr>
              <a:tr h="429536">
                <a:tc gridSpan="4">
                  <a:txBody>
                    <a:bodyPr/>
                    <a:lstStyle/>
                    <a:p>
                      <a:pPr algn="l">
                        <a:defRPr b="1" sz="1000">
                          <a:latin typeface="Calibri"/>
                          <a:ea typeface="Calibri"/>
                          <a:cs typeface="Calibri"/>
                        </a:defRPr>
                      </a:pPr>
                      <a:r>
                        <a:t>Learning Intention</a:t>
                      </a:r>
                    </a:p>
                    <a:p>
                      <a:pPr algn="l">
                        <a:defRPr i="1" sz="900">
                          <a:latin typeface="Calibri"/>
                          <a:ea typeface="Calibri"/>
                          <a:cs typeface="Calibri"/>
                        </a:defRPr>
                      </a:pPr>
                      <a:r>
                        <a:t>‘This should focus on the pupils’ learning during the lesson, rather than what they will be doing, and should be short, achievable and measurable.’ (</a:t>
                      </a:r>
                      <a:r>
                        <a:rPr i="0"/>
                        <a:t>Crichton, H., and Mcdaid, A. 2016 p. </a:t>
                      </a:r>
                      <a:r>
                        <a:t>196)</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hMerge="1">
                  <a:tcPr/>
                </a:tc>
                <a:tc hMerge="1">
                  <a:tcPr/>
                </a:tc>
                <a:tc hMerge="1">
                  <a:tcPr/>
                </a:tc>
              </a:tr>
              <a:tr h="303202">
                <a:tc gridSpan="4">
                  <a:txBody>
                    <a:bodyPr/>
                    <a:lstStyle/>
                    <a:p>
                      <a:pPr algn="l">
                        <a:defRPr sz="1800">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cPr/>
                </a:tc>
                <a:tc hMerge="1">
                  <a:tcPr/>
                </a:tc>
                <a:tc hMerge="1">
                  <a:tcPr/>
                </a:tc>
              </a:tr>
              <a:tr h="290568">
                <a:tc gridSpan="4">
                  <a:txBody>
                    <a:bodyPr/>
                    <a:lstStyle/>
                    <a:p>
                      <a:pPr algn="l">
                        <a:defRPr b="1" sz="1000">
                          <a:latin typeface="Calibri"/>
                          <a:ea typeface="Calibri"/>
                          <a:cs typeface="Calibri"/>
                        </a:defRPr>
                      </a:pPr>
                      <a:r>
                        <a:t>Success Criteria </a:t>
                      </a:r>
                    </a:p>
                    <a:p>
                      <a:pPr algn="l">
                        <a:defRPr i="1" sz="900">
                          <a:latin typeface="Calibri"/>
                          <a:ea typeface="Calibri"/>
                          <a:cs typeface="Calibri"/>
                        </a:defRPr>
                      </a:pPr>
                      <a:r>
                        <a:t>What the pupils need to demonstrate to successfully meet the Learning Intention.</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hMerge="1">
                  <a:tcPr/>
                </a:tc>
                <a:tc hMerge="1">
                  <a:tcPr/>
                </a:tc>
                <a:tc hMerge="1">
                  <a:tcPr/>
                </a:tc>
              </a:tr>
              <a:tr h="164234">
                <a:tc gridSpan="4">
                  <a:txBody>
                    <a:bodyPr/>
                    <a:lstStyle/>
                    <a:p>
                      <a:pPr algn="l">
                        <a:defRPr sz="1800">
                          <a:latin typeface="Calibri"/>
                          <a:ea typeface="Calibri"/>
                          <a:cs typeface="Calibri"/>
                        </a:defRPr>
                      </a:pP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cPr/>
                </a:tc>
                <a:tc hMerge="1">
                  <a:tcPr/>
                </a:tc>
                <a:tc hMerge="1">
                  <a:tcPr/>
                </a:tc>
              </a:tr>
              <a:tr h="290568">
                <a:tc gridSpan="4">
                  <a:txBody>
                    <a:bodyPr/>
                    <a:lstStyle/>
                    <a:p>
                      <a:pPr algn="l">
                        <a:defRPr b="1" sz="1000">
                          <a:latin typeface="Calibri"/>
                          <a:ea typeface="Calibri"/>
                          <a:cs typeface="Calibri"/>
                        </a:defRPr>
                      </a:pPr>
                      <a:r>
                        <a:t>Planning for misconceptions:</a:t>
                      </a:r>
                    </a:p>
                    <a:p>
                      <a:pPr algn="l">
                        <a:defRPr i="1" sz="900">
                          <a:latin typeface="Calibri"/>
                          <a:ea typeface="Calibri"/>
                          <a:cs typeface="Calibri"/>
                        </a:defRPr>
                      </a:pPr>
                      <a:r>
                        <a:t>Use this section to anticipate pupil errors and misunderstandings and your planned responses to them.</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hMerge="1">
                  <a:tcPr/>
                </a:tc>
                <a:tc hMerge="1">
                  <a:tcPr/>
                </a:tc>
                <a:tc hMerge="1">
                  <a:tcPr/>
                </a:tc>
              </a:tr>
              <a:tr h="164234">
                <a:tc gridSpan="4">
                  <a:txBody>
                    <a:bodyPr/>
                    <a:lstStyle/>
                    <a:p>
                      <a:pPr algn="l">
                        <a:defRPr sz="1800"/>
                      </a:pPr>
                      <a:r>
                        <a:rPr sz="1000">
                          <a:latin typeface="Calibri"/>
                          <a:ea typeface="Calibri"/>
                          <a:cs typeface="Calibri"/>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cPr/>
                </a:tc>
                <a:tc hMerge="1">
                  <a:tcPr/>
                </a:tc>
                <a:tc hMerge="1">
                  <a:tcPr/>
                </a:tc>
              </a:tr>
            </a:tbl>
          </a:graphicData>
        </a:graphic>
      </p:graphicFrame>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1" name="Content Placeholder 2"/>
          <p:cNvSpPr txBox="1"/>
          <p:nvPr>
            <p:ph type="body" idx="1"/>
          </p:nvPr>
        </p:nvSpPr>
        <p:spPr>
          <a:xfrm>
            <a:off x="3339548" y="754567"/>
            <a:ext cx="8015841" cy="4873626"/>
          </a:xfrm>
          <a:prstGeom prst="rect">
            <a:avLst/>
          </a:prstGeom>
        </p:spPr>
        <p:txBody>
          <a:bodyPr/>
          <a:lstStyle>
            <a:lvl1pPr marL="0" indent="0">
              <a:buSzTx/>
              <a:buNone/>
            </a:lvl1pPr>
          </a:lstStyle>
          <a:p>
            <a:pPr/>
            <a:r>
              <a:t>Templed y cynllun gwers The lesson plan template </a:t>
            </a:r>
          </a:p>
        </p:txBody>
      </p:sp>
      <p:graphicFrame>
        <p:nvGraphicFramePr>
          <p:cNvPr id="472" name="Table 5"/>
          <p:cNvGraphicFramePr/>
          <p:nvPr/>
        </p:nvGraphicFramePr>
        <p:xfrm>
          <a:off x="3367759" y="1923297"/>
          <a:ext cx="7956551" cy="3678161"/>
        </p:xfrm>
        <a:graphic xmlns:a="http://schemas.openxmlformats.org/drawingml/2006/main">
          <a:graphicData uri="http://schemas.openxmlformats.org/drawingml/2006/table">
            <a:tbl>
              <a:tblPr firstCol="0" firstRow="1" lastCol="0" lastRow="0" bandCol="0" bandRow="0" rtl="0">
                <a:tableStyleId>{4C3C2611-4C71-4FC5-86AE-919BDF0F9419}</a:tableStyleId>
              </a:tblPr>
              <a:tblGrid>
                <a:gridCol w="661446"/>
                <a:gridCol w="2029473"/>
                <a:gridCol w="2500007"/>
                <a:gridCol w="1324968"/>
                <a:gridCol w="1440656"/>
              </a:tblGrid>
              <a:tr h="585185">
                <a:tc gridSpan="5">
                  <a:txBody>
                    <a:bodyPr/>
                    <a:lstStyle/>
                    <a:p>
                      <a:pPr algn="ctr">
                        <a:defRPr sz="1000">
                          <a:solidFill>
                            <a:srgbClr val="000000"/>
                          </a:solidFill>
                          <a:latin typeface="Calibri"/>
                          <a:ea typeface="Calibri"/>
                          <a:cs typeface="Calibri"/>
                        </a:defRPr>
                      </a:pPr>
                      <a:r>
                        <a:t> </a:t>
                      </a:r>
                      <a:endParaRPr>
                        <a:latin typeface="Arial"/>
                        <a:ea typeface="Arial"/>
                        <a:cs typeface="Arial"/>
                        <a:sym typeface="Arial"/>
                      </a:endParaRPr>
                    </a:p>
                    <a:p>
                      <a:pPr algn="ctr">
                        <a:defRPr sz="1000">
                          <a:solidFill>
                            <a:srgbClr val="000000"/>
                          </a:solidFill>
                          <a:latin typeface="Calibri"/>
                          <a:ea typeface="Calibri"/>
                          <a:cs typeface="Calibri"/>
                        </a:defRPr>
                      </a:pPr>
                      <a:r>
                        <a:t>SEQUENCE OF TEACHING &amp; LEARNING</a:t>
                      </a:r>
                      <a:br/>
                      <a:r>
                        <a:rPr b="0" i="1" sz="900"/>
                        <a:t>(Add or remove rows below as appropriate)</a:t>
                      </a:r>
                      <a:endParaRPr>
                        <a:latin typeface="Arial"/>
                        <a:ea typeface="Arial"/>
                        <a:cs typeface="Arial"/>
                        <a:sym typeface="Arial"/>
                      </a:endParaRPr>
                    </a:p>
                    <a:p>
                      <a:pPr algn="ctr">
                        <a:defRPr sz="1000">
                          <a:solidFill>
                            <a:srgbClr val="000000"/>
                          </a:solidFill>
                          <a:latin typeface="Calibri"/>
                          <a:ea typeface="Calibri"/>
                          <a:cs typeface="Calibri"/>
                        </a:defRPr>
                      </a:pPr>
                      <a: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94BAD6"/>
                    </a:solidFill>
                  </a:tcPr>
                </a:tc>
                <a:tc hMerge="1">
                  <a:tcPr/>
                </a:tc>
                <a:tc hMerge="1">
                  <a:tcPr/>
                </a:tc>
                <a:tc hMerge="1">
                  <a:tcPr/>
                </a:tc>
                <a:tc hMerge="1">
                  <a:tcPr/>
                </a:tc>
              </a:tr>
              <a:tr h="1419386">
                <a:tc>
                  <a:txBody>
                    <a:bodyPr/>
                    <a:lstStyle/>
                    <a:p>
                      <a:pPr algn="ctr">
                        <a:defRPr b="1" sz="900">
                          <a:latin typeface="Calibri"/>
                          <a:ea typeface="Calibri"/>
                          <a:cs typeface="Calibri"/>
                        </a:defRPr>
                      </a:pPr>
                      <a:r>
                        <a:t> </a:t>
                      </a:r>
                      <a:endParaRPr sz="1000"/>
                    </a:p>
                    <a:p>
                      <a:pPr algn="ctr">
                        <a:defRPr b="1" sz="900">
                          <a:latin typeface="Calibri"/>
                          <a:ea typeface="Calibri"/>
                          <a:cs typeface="Calibri"/>
                        </a:defRPr>
                      </a:pPr>
                      <a:r>
                        <a:t>Timing:</a:t>
                      </a:r>
                      <a:endParaRPr sz="1000"/>
                    </a:p>
                    <a:p>
                      <a:pPr algn="ctr">
                        <a:defRPr i="1" sz="700">
                          <a:latin typeface="Calibri"/>
                          <a:ea typeface="Calibri"/>
                          <a:cs typeface="Calibri"/>
                        </a:defRPr>
                      </a:pPr>
                      <a:r>
                        <a:t>Break down timings into groups if appropriate. ensure pupils are ‘doing’ quickly and that transitions are taken into account</a:t>
                      </a:r>
                      <a:endParaRPr sz="1000"/>
                    </a:p>
                    <a:p>
                      <a:pPr algn="ctr">
                        <a:defRPr sz="1000">
                          <a:latin typeface="Calibri"/>
                          <a:ea typeface="Calibri"/>
                          <a:cs typeface="Calibri"/>
                        </a:defRPr>
                      </a:pPr>
                      <a: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defRPr b="1" sz="900">
                          <a:latin typeface="Calibri"/>
                          <a:ea typeface="Calibri"/>
                          <a:cs typeface="Calibri"/>
                        </a:defRPr>
                      </a:pPr>
                      <a:r>
                        <a:t> </a:t>
                      </a:r>
                      <a:endParaRPr sz="1000"/>
                    </a:p>
                    <a:p>
                      <a:pPr algn="ctr">
                        <a:defRPr b="1" sz="900">
                          <a:latin typeface="Calibri"/>
                          <a:ea typeface="Calibri"/>
                          <a:cs typeface="Calibri"/>
                        </a:defRPr>
                      </a:pPr>
                      <a:r>
                        <a:t>Role of the teacher &amp; support staff:</a:t>
                      </a:r>
                      <a:endParaRPr sz="1000"/>
                    </a:p>
                    <a:p>
                      <a:pPr algn="ctr">
                        <a:defRPr i="1" sz="700">
                          <a:latin typeface="Calibri"/>
                          <a:ea typeface="Calibri"/>
                          <a:cs typeface="Calibri"/>
                        </a:defRPr>
                      </a:pPr>
                      <a:r>
                        <a:t>e.g., key questions, retrieval of prior learning, modelling and explanations, checking understanding, planned use of additional adults. </a:t>
                      </a:r>
                      <a:endParaRPr sz="1000"/>
                    </a:p>
                    <a:p>
                      <a:pPr algn="ctr">
                        <a:defRPr i="1" sz="700">
                          <a:latin typeface="Calibri"/>
                          <a:ea typeface="Calibri"/>
                          <a:cs typeface="Calibri"/>
                        </a:defRPr>
                      </a:pPr>
                      <a:r>
                        <a:t> </a:t>
                      </a:r>
                      <a:endParaRPr sz="1000"/>
                    </a:p>
                    <a:p>
                      <a:pPr algn="ctr">
                        <a:defRPr i="1" sz="700">
                          <a:latin typeface="Calibri"/>
                          <a:ea typeface="Calibri"/>
                          <a:cs typeface="Calibri"/>
                        </a:defRPr>
                      </a:pPr>
                      <a:r>
                        <a:t>Choice of pedagogical model or of the 12 pedagogical principles</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defRPr b="1" sz="900">
                          <a:latin typeface="Calibri"/>
                          <a:ea typeface="Calibri"/>
                          <a:cs typeface="Calibri"/>
                        </a:defRPr>
                      </a:pPr>
                      <a:r>
                        <a:t> </a:t>
                      </a:r>
                      <a:endParaRPr sz="1000">
                        <a:latin typeface="Times New Roman"/>
                        <a:ea typeface="Times New Roman"/>
                        <a:cs typeface="Times New Roman"/>
                        <a:sym typeface="Times New Roman"/>
                      </a:endParaRPr>
                    </a:p>
                    <a:p>
                      <a:pPr algn="ctr">
                        <a:defRPr b="1" sz="900">
                          <a:latin typeface="Calibri"/>
                          <a:ea typeface="Calibri"/>
                          <a:cs typeface="Calibri"/>
                        </a:defRPr>
                      </a:pPr>
                      <a:r>
                        <a:t>Pupils’ learning and activities:</a:t>
                      </a:r>
                      <a:endParaRPr sz="1000">
                        <a:latin typeface="Times New Roman"/>
                        <a:ea typeface="Times New Roman"/>
                        <a:cs typeface="Times New Roman"/>
                        <a:sym typeface="Times New Roman"/>
                      </a:endParaRPr>
                    </a:p>
                    <a:p>
                      <a:pPr algn="ctr">
                        <a:defRPr i="1" sz="700">
                          <a:latin typeface="Calibri"/>
                          <a:ea typeface="Calibri"/>
                          <a:cs typeface="Calibri"/>
                        </a:defRPr>
                      </a:pPr>
                      <a:r>
                        <a:t>What will the pupils be learning to do and what activities / resources will facilitate this?</a:t>
                      </a:r>
                      <a:endParaRPr sz="1000">
                        <a:latin typeface="Arial"/>
                        <a:ea typeface="Arial"/>
                        <a:cs typeface="Arial"/>
                        <a:sym typeface="Arial"/>
                      </a:endParaRPr>
                    </a:p>
                    <a:p>
                      <a:pPr algn="ctr">
                        <a:defRPr i="1" sz="700">
                          <a:latin typeface="Calibri"/>
                          <a:ea typeface="Calibri"/>
                          <a:cs typeface="Calibri"/>
                        </a:defRPr>
                      </a:pPr>
                      <a:r>
                        <a:t> </a:t>
                      </a:r>
                      <a:endParaRPr sz="1000">
                        <a:latin typeface="Arial"/>
                        <a:ea typeface="Arial"/>
                        <a:cs typeface="Arial"/>
                        <a:sym typeface="Arial"/>
                      </a:endParaRPr>
                    </a:p>
                    <a:p>
                      <a:pPr algn="ctr">
                        <a:defRPr i="1" sz="700">
                          <a:latin typeface="Calibri"/>
                          <a:ea typeface="Calibri"/>
                          <a:cs typeface="Calibri"/>
                        </a:defRPr>
                      </a:pPr>
                      <a:r>
                        <a:t>Please refer to Foundation Learning document for details of provision.</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defRPr b="1" sz="900">
                          <a:latin typeface="Calibri"/>
                          <a:ea typeface="Calibri"/>
                          <a:cs typeface="Calibri"/>
                        </a:defRPr>
                      </a:pPr>
                      <a:r>
                        <a:t> </a:t>
                      </a:r>
                      <a:endParaRPr sz="1000">
                        <a:latin typeface="Times New Roman"/>
                        <a:ea typeface="Times New Roman"/>
                        <a:cs typeface="Times New Roman"/>
                        <a:sym typeface="Times New Roman"/>
                      </a:endParaRPr>
                    </a:p>
                    <a:p>
                      <a:pPr algn="ctr">
                        <a:defRPr b="1" sz="900">
                          <a:latin typeface="Calibri"/>
                          <a:ea typeface="Calibri"/>
                          <a:cs typeface="Calibri"/>
                        </a:defRPr>
                      </a:pPr>
                      <a:r>
                        <a:t>Inclusive Strategies (including differentiation):</a:t>
                      </a:r>
                      <a:endParaRPr sz="1000">
                        <a:latin typeface="Times New Roman"/>
                        <a:ea typeface="Times New Roman"/>
                        <a:cs typeface="Times New Roman"/>
                        <a:sym typeface="Times New Roman"/>
                      </a:endParaRPr>
                    </a:p>
                    <a:p>
                      <a:pPr algn="ctr">
                        <a:defRPr i="1" sz="700">
                          <a:latin typeface="Calibri"/>
                          <a:ea typeface="Calibri"/>
                          <a:cs typeface="Calibri"/>
                        </a:defRPr>
                      </a:pPr>
                      <a:r>
                        <a:t> </a:t>
                      </a:r>
                      <a:endParaRPr sz="1000">
                        <a:latin typeface="Times New Roman"/>
                        <a:ea typeface="Times New Roman"/>
                        <a:cs typeface="Times New Roman"/>
                        <a:sym typeface="Times New Roman"/>
                      </a:endParaRPr>
                    </a:p>
                    <a:p>
                      <a:pPr algn="ctr">
                        <a:defRPr i="1" sz="700">
                          <a:latin typeface="Calibri"/>
                          <a:ea typeface="Calibri"/>
                          <a:cs typeface="Calibri"/>
                        </a:defRPr>
                      </a:pPr>
                      <a:r>
                        <a:t>Reasons for and details of scaffolding.</a:t>
                      </a:r>
                      <a:endParaRPr sz="1000">
                        <a:latin typeface="Times New Roman"/>
                        <a:ea typeface="Times New Roman"/>
                        <a:cs typeface="Times New Roman"/>
                        <a:sym typeface="Times New Roman"/>
                      </a:endParaRPr>
                    </a:p>
                    <a:p>
                      <a:pPr algn="ctr">
                        <a:defRPr i="1" sz="700">
                          <a:latin typeface="Calibri"/>
                          <a:ea typeface="Calibri"/>
                          <a:cs typeface="Calibri"/>
                        </a:defRPr>
                      </a:pPr>
                      <a:r>
                        <a:t> </a:t>
                      </a:r>
                      <a:endParaRPr sz="1000">
                        <a:latin typeface="Times New Roman"/>
                        <a:ea typeface="Times New Roman"/>
                        <a:cs typeface="Times New Roman"/>
                        <a:sym typeface="Times New Roman"/>
                      </a:endParaRPr>
                    </a:p>
                    <a:p>
                      <a:pPr algn="ctr">
                        <a:defRPr i="1" sz="700">
                          <a:latin typeface="Calibri"/>
                          <a:ea typeface="Calibri"/>
                          <a:cs typeface="Calibri"/>
                        </a:defRPr>
                      </a:pPr>
                      <a:r>
                        <a:t>Types of representation in tasks.</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defRPr b="1" sz="900">
                          <a:latin typeface="Calibri"/>
                          <a:ea typeface="Calibri"/>
                          <a:cs typeface="Calibri"/>
                        </a:defRPr>
                      </a:pPr>
                      <a:r>
                        <a:t> </a:t>
                      </a:r>
                      <a:endParaRPr sz="1000">
                        <a:latin typeface="Times New Roman"/>
                        <a:ea typeface="Times New Roman"/>
                        <a:cs typeface="Times New Roman"/>
                        <a:sym typeface="Times New Roman"/>
                      </a:endParaRPr>
                    </a:p>
                    <a:p>
                      <a:pPr algn="ctr">
                        <a:defRPr b="1" sz="900">
                          <a:latin typeface="Calibri"/>
                          <a:ea typeface="Calibri"/>
                          <a:cs typeface="Calibri"/>
                        </a:defRPr>
                      </a:pPr>
                      <a:r>
                        <a:t>Check what pupils know, understand, and can do:</a:t>
                      </a:r>
                      <a:endParaRPr sz="1000">
                        <a:latin typeface="Times New Roman"/>
                        <a:ea typeface="Times New Roman"/>
                        <a:cs typeface="Times New Roman"/>
                        <a:sym typeface="Times New Roman"/>
                      </a:endParaRPr>
                    </a:p>
                    <a:p>
                      <a:pPr algn="ctr">
                        <a:defRPr i="1" sz="700">
                          <a:latin typeface="Calibri"/>
                          <a:ea typeface="Calibri"/>
                          <a:cs typeface="Calibri"/>
                        </a:defRPr>
                      </a:pPr>
                      <a:r>
                        <a:t>Key questions, types of retrieval practices, self, and peer assessment opportunities, purposeful AfL strategies, live marking opportunities, planned feedback.</a:t>
                      </a:r>
                      <a:endParaRPr sz="1000">
                        <a:latin typeface="Arial"/>
                        <a:ea typeface="Arial"/>
                        <a:cs typeface="Arial"/>
                        <a:sym typeface="Arial"/>
                      </a:endParaRPr>
                    </a:p>
                    <a:p>
                      <a:pPr algn="ctr">
                        <a:defRPr i="1" sz="700">
                          <a:latin typeface="Calibri"/>
                          <a:ea typeface="Calibri"/>
                          <a:cs typeface="Calibri"/>
                        </a:defRPr>
                      </a:pPr>
                      <a:r>
                        <a:t> </a:t>
                      </a:r>
                      <a:endParaRPr sz="1000">
                        <a:latin typeface="Times New Roman"/>
                        <a:ea typeface="Times New Roman"/>
                        <a:cs typeface="Times New Roman"/>
                        <a:sym typeface="Times New Roman"/>
                      </a:endParaRPr>
                    </a:p>
                    <a:p>
                      <a:pPr algn="ctr">
                        <a:defRPr i="1" sz="700">
                          <a:latin typeface="Calibri"/>
                          <a:ea typeface="Calibri"/>
                          <a:cs typeface="Calibri"/>
                        </a:defRPr>
                      </a:pPr>
                      <a: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r h="540051">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Calibri"/>
                          <a:ea typeface="Calibri"/>
                          <a:cs typeface="Calibri"/>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r h="535901">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Calibri"/>
                          <a:ea typeface="Calibri"/>
                          <a:cs typeface="Calibri"/>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r h="597636">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000">
                          <a:latin typeface="Arial"/>
                          <a:ea typeface="Arial"/>
                          <a:cs typeface="Arial"/>
                          <a:sym typeface="Arial"/>
                        </a:rPr>
                        <a:t> </a:t>
                      </a:r>
                    </a:p>
                  </a:txBody>
                  <a:tcPr marL="0" marR="0" marT="0" marB="0" anchor="t"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bl>
          </a:graphicData>
        </a:graphic>
      </p:graphicFrame>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4" name="Picture 3" descr="Picture 3"/>
          <p:cNvPicPr>
            <a:picLocks noChangeAspect="1"/>
          </p:cNvPicPr>
          <p:nvPr/>
        </p:nvPicPr>
        <p:blipFill>
          <a:blip r:embed="rId2">
            <a:extLst/>
          </a:blip>
          <a:srcRect l="20976" t="21541" r="24486" b="7861"/>
          <a:stretch>
            <a:fillRect/>
          </a:stretch>
        </p:blipFill>
        <p:spPr>
          <a:xfrm>
            <a:off x="3208918" y="457199"/>
            <a:ext cx="3603967" cy="2524541"/>
          </a:xfrm>
          <a:prstGeom prst="rect">
            <a:avLst/>
          </a:prstGeom>
          <a:ln w="12700">
            <a:miter lim="400000"/>
          </a:ln>
        </p:spPr>
      </p:pic>
      <p:pic>
        <p:nvPicPr>
          <p:cNvPr id="475" name="Picture 5" descr="Picture 5"/>
          <p:cNvPicPr>
            <a:picLocks noChangeAspect="1"/>
          </p:cNvPicPr>
          <p:nvPr/>
        </p:nvPicPr>
        <p:blipFill>
          <a:blip r:embed="rId3">
            <a:extLst/>
          </a:blip>
          <a:srcRect l="17330" t="21844" r="14423" b="4008"/>
          <a:stretch>
            <a:fillRect/>
          </a:stretch>
        </p:blipFill>
        <p:spPr>
          <a:xfrm>
            <a:off x="7354957" y="593971"/>
            <a:ext cx="4348607" cy="2387769"/>
          </a:xfrm>
          <a:prstGeom prst="rect">
            <a:avLst/>
          </a:prstGeom>
          <a:ln w="12700">
            <a:miter lim="400000"/>
          </a:ln>
        </p:spPr>
      </p:pic>
      <p:sp>
        <p:nvSpPr>
          <p:cNvPr id="476" name="Text Placeholder 6"/>
          <p:cNvSpPr txBox="1"/>
          <p:nvPr>
            <p:ph type="body" sz="quarter" idx="1"/>
          </p:nvPr>
        </p:nvSpPr>
        <p:spPr>
          <a:xfrm>
            <a:off x="3119631" y="3313238"/>
            <a:ext cx="3782539" cy="2974727"/>
          </a:xfrm>
          <a:prstGeom prst="rect">
            <a:avLst/>
          </a:prstGeom>
          <a:solidFill>
            <a:srgbClr val="FFF2CC"/>
          </a:solidFill>
          <a:ln w="57150">
            <a:solidFill>
              <a:srgbClr val="00B050"/>
            </a:solidFill>
            <a:round/>
          </a:ln>
        </p:spPr>
        <p:txBody>
          <a:bodyPr/>
          <a:lstStyle/>
          <a:p>
            <a:pPr marL="0" indent="0" defTabSz="886968">
              <a:spcBef>
                <a:spcPts val="900"/>
              </a:spcBef>
              <a:buSzTx/>
              <a:buNone/>
              <a:defRPr b="1" sz="2716" u="sng">
                <a:solidFill>
                  <a:srgbClr val="00B050"/>
                </a:solidFill>
              </a:defRPr>
            </a:pPr>
            <a:r>
              <a:t>Part 1 </a:t>
            </a:r>
            <a:endParaRPr sz="1552"/>
          </a:p>
          <a:p>
            <a:pPr marL="443484" indent="-443484" defTabSz="886968">
              <a:spcBef>
                <a:spcPts val="900"/>
              </a:spcBef>
              <a:defRPr b="1" sz="2716">
                <a:solidFill>
                  <a:srgbClr val="00B050"/>
                </a:solidFill>
              </a:defRPr>
            </a:pPr>
            <a:r>
              <a:t>Curriculum links</a:t>
            </a:r>
            <a:endParaRPr sz="1552"/>
          </a:p>
          <a:p>
            <a:pPr marL="443484" indent="-443484" defTabSz="886968">
              <a:spcBef>
                <a:spcPts val="900"/>
              </a:spcBef>
              <a:defRPr b="1" sz="2716">
                <a:solidFill>
                  <a:srgbClr val="00B050"/>
                </a:solidFill>
              </a:defRPr>
            </a:pPr>
            <a:r>
              <a:t>Learning intentions</a:t>
            </a:r>
            <a:endParaRPr sz="1552"/>
          </a:p>
          <a:p>
            <a:pPr marL="443484" indent="-443484" defTabSz="886968">
              <a:spcBef>
                <a:spcPts val="900"/>
              </a:spcBef>
              <a:defRPr b="1" sz="2716">
                <a:solidFill>
                  <a:srgbClr val="00B050"/>
                </a:solidFill>
              </a:defRPr>
            </a:pPr>
            <a:r>
              <a:t>Success Criteria</a:t>
            </a:r>
            <a:endParaRPr sz="1552"/>
          </a:p>
          <a:p>
            <a:pPr marL="443484" indent="-443484" defTabSz="886968">
              <a:spcBef>
                <a:spcPts val="900"/>
              </a:spcBef>
              <a:defRPr b="1" sz="2716">
                <a:solidFill>
                  <a:srgbClr val="00B050"/>
                </a:solidFill>
              </a:defRPr>
            </a:pPr>
            <a:r>
              <a:t>Planning for misconceptions</a:t>
            </a:r>
          </a:p>
        </p:txBody>
      </p:sp>
      <p:sp>
        <p:nvSpPr>
          <p:cNvPr id="477" name="TextBox 7"/>
          <p:cNvSpPr txBox="1"/>
          <p:nvPr/>
        </p:nvSpPr>
        <p:spPr>
          <a:xfrm>
            <a:off x="7805109" y="3510748"/>
            <a:ext cx="3734527" cy="2660909"/>
          </a:xfrm>
          <a:prstGeom prst="rect">
            <a:avLst/>
          </a:prstGeom>
          <a:solidFill>
            <a:srgbClr val="FFF2CC"/>
          </a:solidFill>
          <a:ln w="57150">
            <a:solidFill>
              <a:srgbClr val="00B050"/>
            </a:solidFill>
          </a:ln>
          <a:extLst>
            <a:ext uri="{C572A759-6A51-4108-AA02-DFA0A04FC94B}">
              <ma14:wrappingTextBoxFlag xmlns:ma14="http://schemas.microsoft.com/office/mac/drawingml/2011/main" val="1"/>
            </a:ext>
          </a:extLst>
        </p:spPr>
        <p:txBody>
          <a:bodyPr lIns="45719" rIns="45719">
            <a:spAutoFit/>
          </a:bodyPr>
          <a:lstStyle/>
          <a:p>
            <a:pPr>
              <a:defRPr b="1" sz="2800" u="sng">
                <a:solidFill>
                  <a:srgbClr val="00B050"/>
                </a:solidFill>
                <a:latin typeface="Calibri"/>
                <a:ea typeface="Calibri"/>
                <a:cs typeface="Calibri"/>
                <a:sym typeface="Calibri"/>
              </a:defRPr>
            </a:pPr>
            <a:r>
              <a:t>Part 2</a:t>
            </a:r>
          </a:p>
          <a:p>
            <a:pPr marL="457200" indent="-457200">
              <a:buSzPct val="100000"/>
              <a:buFont typeface="Arial"/>
              <a:buChar char="•"/>
              <a:defRPr b="1" sz="2800">
                <a:solidFill>
                  <a:srgbClr val="00B050"/>
                </a:solidFill>
                <a:latin typeface="Calibri"/>
                <a:ea typeface="Calibri"/>
                <a:cs typeface="Calibri"/>
                <a:sym typeface="Calibri"/>
              </a:defRPr>
            </a:pPr>
            <a:r>
              <a:t>Main activities</a:t>
            </a:r>
          </a:p>
          <a:p>
            <a:pPr marL="457200" indent="-457200">
              <a:buSzPct val="100000"/>
              <a:buFont typeface="Arial"/>
              <a:buChar char="•"/>
              <a:defRPr b="1" sz="2800">
                <a:solidFill>
                  <a:srgbClr val="00B050"/>
                </a:solidFill>
                <a:latin typeface="Calibri"/>
                <a:ea typeface="Calibri"/>
                <a:cs typeface="Calibri"/>
                <a:sym typeface="Calibri"/>
              </a:defRPr>
            </a:pPr>
            <a:r>
              <a:t>Opportunity for AfL</a:t>
            </a:r>
          </a:p>
          <a:p>
            <a:pPr marL="457200" indent="-457200">
              <a:buSzPct val="100000"/>
              <a:buFont typeface="Arial"/>
              <a:buChar char="•"/>
              <a:defRPr b="1" sz="2800">
                <a:solidFill>
                  <a:srgbClr val="00B050"/>
                </a:solidFill>
                <a:latin typeface="Calibri"/>
                <a:ea typeface="Calibri"/>
                <a:cs typeface="Calibri"/>
                <a:sym typeface="Calibri"/>
              </a:defRPr>
            </a:pPr>
            <a:r>
              <a:t>Opportunity for questioning</a:t>
            </a:r>
          </a:p>
          <a:p>
            <a:pPr marL="457200" indent="-457200">
              <a:buSzPct val="100000"/>
              <a:buFont typeface="Arial"/>
              <a:buChar char="•"/>
              <a:defRPr b="1" sz="2800">
                <a:solidFill>
                  <a:srgbClr val="00B050"/>
                </a:solidFill>
                <a:latin typeface="Calibri"/>
                <a:ea typeface="Calibri"/>
                <a:cs typeface="Calibri"/>
                <a:sym typeface="Calibri"/>
              </a:defRPr>
            </a:pPr>
            <a:r>
              <a:t>Examples of work</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4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47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47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74" grpId="1"/>
      <p:bldP build="whole" bldLvl="1" animBg="1" rev="0" advAuto="0" spid="475" grpId="2"/>
      <p:bldP build="whole" bldLvl="1" animBg="1" rev="0" advAuto="0" spid="477" grpId="4"/>
      <p:bldP build="whole" bldLvl="1" animBg="1" rev="0" advAuto="0" spid="476" grpId="3"/>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9" name="TextBox 7"/>
          <p:cNvSpPr/>
          <p:nvPr/>
        </p:nvSpPr>
        <p:spPr>
          <a:xfrm>
            <a:off x="-1400" y="1397"/>
            <a:ext cx="12196196" cy="5981351"/>
          </a:xfrm>
          <a:prstGeom prst="rect">
            <a:avLst/>
          </a:prstGeom>
          <a:solidFill>
            <a:srgbClr val="FFF2CC"/>
          </a:solidFill>
          <a:ln w="12700">
            <a:miter lim="400000"/>
          </a:ln>
        </p:spPr>
        <p:txBody>
          <a:bodyPr lIns="45719" rIns="45719"/>
          <a:lstStyle/>
          <a:p>
            <a:pPr>
              <a:defRPr>
                <a:latin typeface="Calibri"/>
                <a:ea typeface="Calibri"/>
                <a:cs typeface="Calibri"/>
                <a:sym typeface="Calibri"/>
              </a:defRPr>
            </a:pPr>
          </a:p>
        </p:txBody>
      </p:sp>
      <p:pic>
        <p:nvPicPr>
          <p:cNvPr id="480" name="Picture 3" descr="Picture 3"/>
          <p:cNvPicPr>
            <a:picLocks noChangeAspect="1"/>
          </p:cNvPicPr>
          <p:nvPr/>
        </p:nvPicPr>
        <p:blipFill>
          <a:blip r:embed="rId2">
            <a:extLst/>
          </a:blip>
          <a:stretch>
            <a:fillRect/>
          </a:stretch>
        </p:blipFill>
        <p:spPr>
          <a:xfrm>
            <a:off x="188259" y="60227"/>
            <a:ext cx="11722874" cy="6635125"/>
          </a:xfrm>
          <a:prstGeom prst="rect">
            <a:avLst/>
          </a:prstGeom>
          <a:ln w="38100" cap="sq">
            <a:solidFill>
              <a:srgbClr val="000000"/>
            </a:solidFill>
            <a:miter/>
          </a:ln>
          <a:effectLst>
            <a:outerShdw sx="100000" sy="100000" kx="0" ky="0" algn="b" rotWithShape="0" blurRad="50800" dist="38100" dir="2700000">
              <a:srgbClr val="000000">
                <a:alpha val="43000"/>
              </a:srgbClr>
            </a:outerShdw>
          </a:effectLst>
        </p:spPr>
      </p:pic>
      <p:sp>
        <p:nvSpPr>
          <p:cNvPr id="481" name="TextBox 4"/>
          <p:cNvSpPr txBox="1"/>
          <p:nvPr/>
        </p:nvSpPr>
        <p:spPr>
          <a:xfrm>
            <a:off x="3123158" y="4386881"/>
            <a:ext cx="8758185" cy="760771"/>
          </a:xfrm>
          <a:prstGeom prst="rect">
            <a:avLst/>
          </a:prstGeom>
          <a:solidFill>
            <a:srgbClr val="FFFF00"/>
          </a:solidFill>
          <a:ln w="12700">
            <a:miter lim="400000"/>
          </a:ln>
          <a:extLst>
            <a:ext uri="{C572A759-6A51-4108-AA02-DFA0A04FC94B}">
              <ma14:wrappingTextBoxFlag xmlns:ma14="http://schemas.microsoft.com/office/mac/drawingml/2011/main" val="1"/>
            </a:ext>
          </a:extLst>
        </p:spPr>
        <p:txBody>
          <a:bodyPr lIns="45719" rIns="45719">
            <a:spAutoFit/>
          </a:bodyPr>
          <a:lstStyle>
            <a:lvl1pPr>
              <a:defRPr b="1" sz="2400">
                <a:latin typeface="Calibri"/>
                <a:ea typeface="Calibri"/>
                <a:cs typeface="Calibri"/>
                <a:sym typeface="Calibri"/>
              </a:defRPr>
            </a:lvl1pPr>
          </a:lstStyle>
          <a:p>
            <a:pPr/>
            <a:r>
              <a:t>Here you must decide what your clear, organised goals are for the learning of your pupils. What do you want them to learn?</a:t>
            </a:r>
          </a:p>
        </p:txBody>
      </p:sp>
      <p:sp>
        <p:nvSpPr>
          <p:cNvPr id="482" name="TextBox 15"/>
          <p:cNvSpPr txBox="1"/>
          <p:nvPr/>
        </p:nvSpPr>
        <p:spPr>
          <a:xfrm>
            <a:off x="4234967" y="288421"/>
            <a:ext cx="2921726" cy="454283"/>
          </a:xfrm>
          <a:prstGeom prst="rect">
            <a:avLst/>
          </a:prstGeom>
          <a:solidFill>
            <a:srgbClr val="00B050"/>
          </a:solidFill>
          <a:ln>
            <a:solidFill>
              <a:srgbClr val="000000"/>
            </a:solidFill>
          </a:ln>
          <a:extLst>
            <a:ext uri="{C572A759-6A51-4108-AA02-DFA0A04FC94B}">
              <ma14:wrappingTextBoxFlag xmlns:ma14="http://schemas.microsoft.com/office/mac/drawingml/2011/main" val="1"/>
            </a:ext>
          </a:extLst>
        </p:spPr>
        <p:txBody>
          <a:bodyPr lIns="45719" rIns="45719">
            <a:spAutoFit/>
          </a:bodyPr>
          <a:lstStyle>
            <a:lvl1pPr>
              <a:defRPr b="1" sz="2800">
                <a:latin typeface="Calibri"/>
                <a:ea typeface="Calibri"/>
                <a:cs typeface="Calibri"/>
                <a:sym typeface="Calibri"/>
              </a:defRPr>
            </a:lvl1pPr>
          </a:lstStyle>
          <a:p>
            <a:pPr/>
            <a:r>
              <a:t>Part 1 of the Plan</a:t>
            </a:r>
          </a:p>
        </p:txBody>
      </p:sp>
      <p:sp>
        <p:nvSpPr>
          <p:cNvPr id="483" name="Arrow: Down 2"/>
          <p:cNvSpPr/>
          <p:nvPr/>
        </p:nvSpPr>
        <p:spPr>
          <a:xfrm rot="6420000">
            <a:off x="2237444" y="3861913"/>
            <a:ext cx="307597" cy="15799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9497"/>
                </a:moveTo>
                <a:lnTo>
                  <a:pt x="5400" y="19497"/>
                </a:lnTo>
                <a:lnTo>
                  <a:pt x="5400" y="0"/>
                </a:lnTo>
                <a:lnTo>
                  <a:pt x="16200" y="0"/>
                </a:lnTo>
                <a:lnTo>
                  <a:pt x="16200" y="19497"/>
                </a:lnTo>
                <a:lnTo>
                  <a:pt x="21600" y="19497"/>
                </a:lnTo>
                <a:lnTo>
                  <a:pt x="10800" y="21600"/>
                </a:lnTo>
                <a:close/>
              </a:path>
            </a:pathLst>
          </a:custGeom>
          <a:solidFill>
            <a:srgbClr val="FF0000"/>
          </a:solidFill>
          <a:ln w="12700">
            <a:solidFill>
              <a:srgbClr val="FF0000"/>
            </a:solidFill>
            <a:miter/>
          </a:ln>
        </p:spPr>
        <p:txBody>
          <a:bodyPr lIns="45719" rIns="45719"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8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81" grpId="1"/>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5" name="Title 3"/>
          <p:cNvSpPr txBox="1"/>
          <p:nvPr>
            <p:ph type="title"/>
          </p:nvPr>
        </p:nvSpPr>
        <p:spPr>
          <a:prstGeom prst="rect">
            <a:avLst/>
          </a:prstGeom>
        </p:spPr>
        <p:txBody>
          <a:bodyPr/>
          <a:lstStyle/>
          <a:p>
            <a:pPr/>
            <a:r>
              <a:t>Amcanion Dysgu Clir </a:t>
            </a:r>
            <a:br/>
            <a:r>
              <a:t>Clear Learning Intentions</a:t>
            </a:r>
          </a:p>
        </p:txBody>
      </p:sp>
      <p:sp>
        <p:nvSpPr>
          <p:cNvPr id="486" name="Content Placeholder 4"/>
          <p:cNvSpPr txBox="1"/>
          <p:nvPr>
            <p:ph type="body" sz="quarter" idx="1"/>
          </p:nvPr>
        </p:nvSpPr>
        <p:spPr>
          <a:xfrm>
            <a:off x="7758259" y="1982443"/>
            <a:ext cx="3808208" cy="3597602"/>
          </a:xfrm>
          <a:prstGeom prst="rect">
            <a:avLst/>
          </a:prstGeom>
        </p:spPr>
        <p:txBody>
          <a:bodyPr/>
          <a:lstStyle>
            <a:lvl1pPr marL="0" indent="0">
              <a:buSzTx/>
              <a:buNone/>
              <a:defRPr sz="3300"/>
            </a:lvl1pPr>
          </a:lstStyle>
          <a:p>
            <a:pPr/>
            <a:r>
              <a:t>Firstly, think “what do I want the pupils to learn” then think about “how can I facilitate this in my prepared activities and resources”.</a:t>
            </a:r>
          </a:p>
        </p:txBody>
      </p:sp>
      <p:sp>
        <p:nvSpPr>
          <p:cNvPr id="487" name="Content Placeholder 4"/>
          <p:cNvSpPr txBox="1"/>
          <p:nvPr/>
        </p:nvSpPr>
        <p:spPr>
          <a:xfrm>
            <a:off x="3151581" y="1916615"/>
            <a:ext cx="4045182" cy="3597602"/>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lvl1pPr defTabSz="868680">
              <a:lnSpc>
                <a:spcPct val="90000"/>
              </a:lnSpc>
              <a:spcBef>
                <a:spcPts val="900"/>
              </a:spcBef>
              <a:defRPr sz="2755">
                <a:latin typeface="Calibri"/>
                <a:ea typeface="Calibri"/>
                <a:cs typeface="Calibri"/>
                <a:sym typeface="Calibri"/>
              </a:defRPr>
            </a:lvl1pPr>
          </a:lstStyle>
          <a:p>
            <a:pPr/>
            <a:r>
              <a:t>Yn gyntaf, meddyliwch “beth wyf am i’r disgyblion ddysgu” ac yna meddyliwch am “sut y gallaf hwyluso hyn yn y gweithgareddau ac adnoddau rwyf wedi eu paratoi”.</a:t>
            </a:r>
            <a:endParaRPr sz="2375"/>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1" name="TextBox 7"/>
          <p:cNvSpPr/>
          <p:nvPr/>
        </p:nvSpPr>
        <p:spPr>
          <a:xfrm>
            <a:off x="-1400" y="1397"/>
            <a:ext cx="12196196" cy="5981351"/>
          </a:xfrm>
          <a:prstGeom prst="rect">
            <a:avLst/>
          </a:prstGeom>
          <a:solidFill>
            <a:srgbClr val="FFF2CC"/>
          </a:solidFill>
          <a:ln w="12700">
            <a:miter lim="400000"/>
          </a:ln>
        </p:spPr>
        <p:txBody>
          <a:bodyPr lIns="45719" rIns="45719"/>
          <a:lstStyle/>
          <a:p>
            <a:pPr>
              <a:defRPr>
                <a:latin typeface="Calibri"/>
                <a:ea typeface="Calibri"/>
                <a:cs typeface="Calibri"/>
                <a:sym typeface="Calibri"/>
              </a:defRPr>
            </a:pPr>
          </a:p>
        </p:txBody>
      </p:sp>
      <p:pic>
        <p:nvPicPr>
          <p:cNvPr id="492" name="Picture 3" descr="Picture 3"/>
          <p:cNvPicPr>
            <a:picLocks noChangeAspect="1"/>
          </p:cNvPicPr>
          <p:nvPr/>
        </p:nvPicPr>
        <p:blipFill>
          <a:blip r:embed="rId2">
            <a:extLst/>
          </a:blip>
          <a:stretch>
            <a:fillRect/>
          </a:stretch>
        </p:blipFill>
        <p:spPr>
          <a:xfrm>
            <a:off x="188259" y="60227"/>
            <a:ext cx="11722874" cy="6635125"/>
          </a:xfrm>
          <a:prstGeom prst="rect">
            <a:avLst/>
          </a:prstGeom>
          <a:ln w="38100" cap="sq">
            <a:solidFill>
              <a:srgbClr val="000000"/>
            </a:solidFill>
            <a:miter/>
          </a:ln>
          <a:effectLst>
            <a:outerShdw sx="100000" sy="100000" kx="0" ky="0" algn="b" rotWithShape="0" blurRad="50800" dist="38100" dir="2700000">
              <a:srgbClr val="000000">
                <a:alpha val="43000"/>
              </a:srgbClr>
            </a:outerShdw>
          </a:effectLst>
        </p:spPr>
      </p:pic>
      <p:sp>
        <p:nvSpPr>
          <p:cNvPr id="493" name="TextBox 4"/>
          <p:cNvSpPr txBox="1"/>
          <p:nvPr/>
        </p:nvSpPr>
        <p:spPr>
          <a:xfrm>
            <a:off x="3597749" y="2903821"/>
            <a:ext cx="8032130" cy="1865671"/>
          </a:xfrm>
          <a:prstGeom prst="rect">
            <a:avLst/>
          </a:prstGeom>
          <a:solidFill>
            <a:srgbClr val="FFFF00"/>
          </a:solidFill>
          <a:ln w="12700">
            <a:miter lim="400000"/>
          </a:ln>
          <a:extLst>
            <a:ext uri="{C572A759-6A51-4108-AA02-DFA0A04FC94B}">
              <ma14:wrappingTextBoxFlag xmlns:ma14="http://schemas.microsoft.com/office/mac/drawingml/2011/main" val="1"/>
            </a:ext>
          </a:extLst>
        </p:spPr>
        <p:txBody>
          <a:bodyPr lIns="45719" rIns="45719">
            <a:spAutoFit/>
          </a:bodyPr>
          <a:lstStyle/>
          <a:p>
            <a:pPr>
              <a:defRPr b="1" sz="2400">
                <a:latin typeface="Calibri"/>
                <a:ea typeface="Calibri"/>
                <a:cs typeface="Calibri"/>
                <a:sym typeface="Calibri"/>
              </a:defRPr>
            </a:pPr>
            <a:r>
              <a:t>What do your pupils need to do in order to achieve the learning intentions?</a:t>
            </a:r>
          </a:p>
          <a:p>
            <a:pPr>
              <a:defRPr b="1" sz="2400">
                <a:latin typeface="Calibri"/>
                <a:ea typeface="Calibri"/>
                <a:cs typeface="Calibri"/>
                <a:sym typeface="Calibri"/>
              </a:defRPr>
            </a:pPr>
          </a:p>
          <a:p>
            <a:pPr>
              <a:defRPr b="1" sz="2400">
                <a:latin typeface="Calibri"/>
                <a:ea typeface="Calibri"/>
                <a:cs typeface="Calibri"/>
                <a:sym typeface="Calibri"/>
              </a:defRPr>
            </a:pPr>
            <a:r>
              <a:t>Make sure they are clear and easy to understand.</a:t>
            </a:r>
          </a:p>
        </p:txBody>
      </p:sp>
      <p:sp>
        <p:nvSpPr>
          <p:cNvPr id="494" name="TextBox 15"/>
          <p:cNvSpPr txBox="1"/>
          <p:nvPr/>
        </p:nvSpPr>
        <p:spPr>
          <a:xfrm>
            <a:off x="4234967" y="288421"/>
            <a:ext cx="2921726" cy="454283"/>
          </a:xfrm>
          <a:prstGeom prst="rect">
            <a:avLst/>
          </a:prstGeom>
          <a:solidFill>
            <a:srgbClr val="00B050"/>
          </a:solidFill>
          <a:ln>
            <a:solidFill>
              <a:srgbClr val="000000"/>
            </a:solidFill>
          </a:ln>
          <a:extLst>
            <a:ext uri="{C572A759-6A51-4108-AA02-DFA0A04FC94B}">
              <ma14:wrappingTextBoxFlag xmlns:ma14="http://schemas.microsoft.com/office/mac/drawingml/2011/main" val="1"/>
            </a:ext>
          </a:extLst>
        </p:spPr>
        <p:txBody>
          <a:bodyPr lIns="45719" rIns="45719">
            <a:spAutoFit/>
          </a:bodyPr>
          <a:lstStyle>
            <a:lvl1pPr>
              <a:defRPr b="1" sz="2800">
                <a:latin typeface="Calibri"/>
                <a:ea typeface="Calibri"/>
                <a:cs typeface="Calibri"/>
                <a:sym typeface="Calibri"/>
              </a:defRPr>
            </a:lvl1pPr>
          </a:lstStyle>
          <a:p>
            <a:pPr/>
            <a:r>
              <a:t>Part 1 of the Plan</a:t>
            </a:r>
          </a:p>
        </p:txBody>
      </p:sp>
      <p:sp>
        <p:nvSpPr>
          <p:cNvPr id="495" name="Arrow: Down 1"/>
          <p:cNvSpPr/>
          <p:nvPr/>
        </p:nvSpPr>
        <p:spPr>
          <a:xfrm rot="4380000">
            <a:off x="2503029" y="3892448"/>
            <a:ext cx="307597" cy="15799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9497"/>
                </a:moveTo>
                <a:lnTo>
                  <a:pt x="5400" y="19497"/>
                </a:lnTo>
                <a:lnTo>
                  <a:pt x="5400" y="0"/>
                </a:lnTo>
                <a:lnTo>
                  <a:pt x="16200" y="0"/>
                </a:lnTo>
                <a:lnTo>
                  <a:pt x="16200" y="19497"/>
                </a:lnTo>
                <a:lnTo>
                  <a:pt x="21600" y="19497"/>
                </a:lnTo>
                <a:lnTo>
                  <a:pt x="10800" y="21600"/>
                </a:lnTo>
                <a:close/>
              </a:path>
            </a:pathLst>
          </a:custGeom>
          <a:solidFill>
            <a:srgbClr val="FF0000"/>
          </a:solidFill>
          <a:ln w="12700">
            <a:solidFill>
              <a:srgbClr val="FF0000"/>
            </a:solidFill>
            <a:miter/>
          </a:ln>
        </p:spPr>
        <p:txBody>
          <a:bodyPr lIns="45719" rIns="45719"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9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93" grpId="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99" name="Picture 2"/>
          <p:cNvGrpSpPr/>
          <p:nvPr/>
        </p:nvGrpSpPr>
        <p:grpSpPr>
          <a:xfrm>
            <a:off x="5824630" y="6070117"/>
            <a:ext cx="999527" cy="722991"/>
            <a:chOff x="0" y="0"/>
            <a:chExt cx="999526" cy="722989"/>
          </a:xfrm>
        </p:grpSpPr>
        <p:sp>
          <p:nvSpPr>
            <p:cNvPr id="497" name="Rectangle"/>
            <p:cNvSpPr/>
            <p:nvPr/>
          </p:nvSpPr>
          <p:spPr>
            <a:xfrm>
              <a:off x="0" y="0"/>
              <a:ext cx="999527" cy="722990"/>
            </a:xfrm>
            <a:prstGeom prst="rect">
              <a:avLst/>
            </a:prstGeom>
            <a:solidFill>
              <a:srgbClr val="FFFFFF"/>
            </a:solidFill>
            <a:ln w="12700" cap="flat">
              <a:noFill/>
              <a:miter lim="400000"/>
            </a:ln>
            <a:effectLst/>
          </p:spPr>
          <p:txBody>
            <a:bodyPr wrap="square" lIns="45719" tIns="45719" rIns="45719" bIns="45719" numCol="1" anchor="ctr">
              <a:noAutofit/>
            </a:bodyPr>
            <a:lstStyle/>
            <a:p>
              <a:pPr>
                <a:defRPr>
                  <a:latin typeface="Calibri"/>
                  <a:ea typeface="Calibri"/>
                  <a:cs typeface="Calibri"/>
                  <a:sym typeface="Calibri"/>
                </a:defRPr>
              </a:pPr>
            </a:p>
          </p:txBody>
        </p:sp>
        <p:pic>
          <p:nvPicPr>
            <p:cNvPr id="498" name="image43.png" descr="image43.png"/>
            <p:cNvPicPr>
              <a:picLocks noChangeAspect="1"/>
            </p:cNvPicPr>
            <p:nvPr/>
          </p:nvPicPr>
          <p:blipFill>
            <a:blip r:embed="rId2">
              <a:extLst/>
            </a:blip>
            <a:stretch>
              <a:fillRect/>
            </a:stretch>
          </p:blipFill>
          <p:spPr>
            <a:xfrm>
              <a:off x="0" y="0"/>
              <a:ext cx="999527" cy="722990"/>
            </a:xfrm>
            <a:prstGeom prst="rect">
              <a:avLst/>
            </a:prstGeom>
            <a:ln w="12700" cap="flat">
              <a:noFill/>
              <a:miter lim="400000"/>
            </a:ln>
            <a:effectLst/>
          </p:spPr>
        </p:pic>
      </p:grpSp>
      <p:sp>
        <p:nvSpPr>
          <p:cNvPr id="500" name="TextBox 1"/>
          <p:cNvSpPr txBox="1"/>
          <p:nvPr/>
        </p:nvSpPr>
        <p:spPr>
          <a:xfrm>
            <a:off x="2826543" y="1120206"/>
            <a:ext cx="8731247" cy="1684844"/>
          </a:xfrm>
          <a:prstGeom prst="rect">
            <a:avLst/>
          </a:prstGeom>
          <a:solidFill>
            <a:srgbClr val="FFFFFF"/>
          </a:solidFill>
          <a:ln w="57150">
            <a:solidFill>
              <a:srgbClr val="FFFFFF"/>
            </a:solidFill>
          </a:ln>
          <a:extLst>
            <a:ext uri="{C572A759-6A51-4108-AA02-DFA0A04FC94B}">
              <ma14:wrappingTextBoxFlag xmlns:ma14="http://schemas.microsoft.com/office/mac/drawingml/2011/main" val="1"/>
            </a:ext>
          </a:extLst>
        </p:spPr>
        <p:txBody>
          <a:bodyPr lIns="45719" rIns="45719">
            <a:spAutoFit/>
          </a:bodyPr>
          <a:lstStyle/>
          <a:p>
            <a:pPr marL="342900" indent="-342900">
              <a:lnSpc>
                <a:spcPct val="150000"/>
              </a:lnSpc>
              <a:buSzPct val="100000"/>
              <a:buFont typeface="Arial"/>
              <a:buChar char="•"/>
              <a:defRPr b="1" sz="2000">
                <a:solidFill>
                  <a:srgbClr val="002060"/>
                </a:solidFill>
                <a:latin typeface="Calibri"/>
                <a:ea typeface="Calibri"/>
                <a:cs typeface="Calibri"/>
                <a:sym typeface="Calibri"/>
              </a:defRPr>
            </a:pPr>
            <a:r>
              <a:t>Pupils have a list of features to include in their work</a:t>
            </a:r>
          </a:p>
          <a:p>
            <a:pPr marL="342900" indent="-342900">
              <a:lnSpc>
                <a:spcPct val="150000"/>
              </a:lnSpc>
              <a:buSzPct val="100000"/>
              <a:buFont typeface="Arial"/>
              <a:buChar char="•"/>
              <a:defRPr b="1" sz="2000">
                <a:solidFill>
                  <a:srgbClr val="002060"/>
                </a:solidFill>
                <a:latin typeface="Calibri"/>
                <a:ea typeface="Calibri"/>
                <a:cs typeface="Calibri"/>
                <a:sym typeface="Calibri"/>
              </a:defRPr>
            </a:pPr>
            <a:r>
              <a:t>Pupils can see what success looks like</a:t>
            </a:r>
          </a:p>
          <a:p>
            <a:pPr marL="342900" indent="-342900">
              <a:lnSpc>
                <a:spcPct val="150000"/>
              </a:lnSpc>
              <a:buSzPct val="100000"/>
              <a:buFont typeface="Arial"/>
              <a:buChar char="•"/>
              <a:defRPr b="1" sz="2000">
                <a:solidFill>
                  <a:srgbClr val="002060"/>
                </a:solidFill>
                <a:latin typeface="Calibri"/>
                <a:ea typeface="Calibri"/>
                <a:cs typeface="Calibri"/>
                <a:sym typeface="Calibri"/>
              </a:defRPr>
            </a:pPr>
            <a:r>
              <a:t>Pupils can challenge themselves in their work</a:t>
            </a:r>
          </a:p>
        </p:txBody>
      </p:sp>
      <p:pic>
        <p:nvPicPr>
          <p:cNvPr id="501" name="Picture 9" descr="Picture 9"/>
          <p:cNvPicPr>
            <a:picLocks noChangeAspect="1"/>
          </p:cNvPicPr>
          <p:nvPr/>
        </p:nvPicPr>
        <p:blipFill>
          <a:blip r:embed="rId3">
            <a:extLst/>
          </a:blip>
          <a:srcRect l="0" t="0" r="0" b="0"/>
          <a:stretch>
            <a:fillRect/>
          </a:stretch>
        </p:blipFill>
        <p:spPr>
          <a:xfrm>
            <a:off x="9388830" y="-42138"/>
            <a:ext cx="2729219" cy="27253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798" y="0"/>
                </a:moveTo>
                <a:cubicBezTo>
                  <a:pt x="4834" y="0"/>
                  <a:pt x="0" y="4837"/>
                  <a:pt x="0" y="10802"/>
                </a:cubicBezTo>
                <a:cubicBezTo>
                  <a:pt x="0" y="16766"/>
                  <a:pt x="4834" y="21600"/>
                  <a:pt x="10798" y="21600"/>
                </a:cubicBezTo>
                <a:cubicBezTo>
                  <a:pt x="16763" y="21600"/>
                  <a:pt x="21600" y="16766"/>
                  <a:pt x="21600" y="10802"/>
                </a:cubicBezTo>
                <a:cubicBezTo>
                  <a:pt x="21600" y="4837"/>
                  <a:pt x="16763" y="0"/>
                  <a:pt x="10798" y="0"/>
                </a:cubicBezTo>
                <a:close/>
              </a:path>
            </a:pathLst>
          </a:custGeom>
          <a:ln w="63500" cap="rnd">
            <a:solidFill>
              <a:srgbClr val="333333"/>
            </a:solidFill>
          </a:ln>
          <a:effectLst>
            <a:outerShdw sx="100000" sy="100000" kx="0" ky="0" algn="b" rotWithShape="0" blurRad="381000" dist="292100" dir="5400000">
              <a:srgbClr val="000000">
                <a:alpha val="22000"/>
              </a:srgbClr>
            </a:outerShdw>
          </a:effectLst>
        </p:spPr>
      </p:pic>
      <p:sp>
        <p:nvSpPr>
          <p:cNvPr id="502" name="TextBox 4"/>
          <p:cNvSpPr txBox="1"/>
          <p:nvPr/>
        </p:nvSpPr>
        <p:spPr>
          <a:xfrm>
            <a:off x="3007507" y="390864"/>
            <a:ext cx="7547493" cy="497047"/>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Calibri"/>
                <a:ea typeface="Calibri"/>
                <a:cs typeface="Calibri"/>
                <a:sym typeface="Calibri"/>
              </a:defRPr>
            </a:lvl1pPr>
          </a:lstStyle>
          <a:p>
            <a:pPr/>
            <a:r>
              <a:t>Success Criteria</a:t>
            </a:r>
          </a:p>
        </p:txBody>
      </p:sp>
      <p:pic>
        <p:nvPicPr>
          <p:cNvPr id="503" name="Picture 10" descr="Picture 10"/>
          <p:cNvPicPr>
            <a:picLocks noChangeAspect="1"/>
          </p:cNvPicPr>
          <p:nvPr/>
        </p:nvPicPr>
        <p:blipFill>
          <a:blip r:embed="rId4">
            <a:extLst/>
          </a:blip>
          <a:stretch>
            <a:fillRect/>
          </a:stretch>
        </p:blipFill>
        <p:spPr>
          <a:xfrm>
            <a:off x="3194017" y="2915165"/>
            <a:ext cx="4284513" cy="3004561"/>
          </a:xfrm>
          <a:prstGeom prst="rect">
            <a:avLst/>
          </a:prstGeom>
          <a:ln w="12700">
            <a:miter lim="400000"/>
          </a:ln>
        </p:spPr>
      </p:pic>
      <p:pic>
        <p:nvPicPr>
          <p:cNvPr id="504" name="Picture 11" descr="Picture 11"/>
          <p:cNvPicPr>
            <a:picLocks noChangeAspect="1"/>
          </p:cNvPicPr>
          <p:nvPr/>
        </p:nvPicPr>
        <p:blipFill>
          <a:blip r:embed="rId5">
            <a:extLst/>
          </a:blip>
          <a:stretch>
            <a:fillRect/>
          </a:stretch>
        </p:blipFill>
        <p:spPr>
          <a:xfrm>
            <a:off x="7635936" y="2839969"/>
            <a:ext cx="4482114" cy="3154953"/>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0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50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03" grpId="1"/>
      <p:bldP build="whole" bldLvl="1" animBg="1" rev="0" advAuto="0" spid="504" grpId="2"/>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6" name="Title 1"/>
          <p:cNvSpPr txBox="1"/>
          <p:nvPr>
            <p:ph type="title" idx="4294967295"/>
          </p:nvPr>
        </p:nvSpPr>
        <p:spPr>
          <a:xfrm>
            <a:off x="3166724" y="365125"/>
            <a:ext cx="8797926" cy="1325564"/>
          </a:xfrm>
          <a:prstGeom prst="rect">
            <a:avLst/>
          </a:prstGeom>
        </p:spPr>
        <p:txBody>
          <a:bodyPr lIns="45719" tIns="45719" rIns="45719" bIns="45719"/>
          <a:lstStyle/>
          <a:p>
            <a:pPr defTabSz="512063">
              <a:defRPr b="1" sz="2184">
                <a:effectLst>
                  <a:outerShdw sx="100000" sy="100000" kx="0" ky="0" algn="b" rotWithShape="0" blurRad="28448" dist="21840" dir="5460000">
                    <a:srgbClr val="000000">
                      <a:alpha val="38000"/>
                    </a:srgbClr>
                  </a:outerShdw>
                </a:effectLst>
                <a:latin typeface="Calibri"/>
                <a:ea typeface="Calibri"/>
                <a:cs typeface="Calibri"/>
                <a:sym typeface="Calibri"/>
              </a:defRPr>
            </a:pPr>
            <a:br/>
            <a:br/>
            <a:br/>
          </a:p>
        </p:txBody>
      </p:sp>
      <p:sp>
        <p:nvSpPr>
          <p:cNvPr id="507" name="Content Placeholder 3"/>
          <p:cNvSpPr txBox="1"/>
          <p:nvPr>
            <p:ph type="body" idx="4294967295"/>
          </p:nvPr>
        </p:nvSpPr>
        <p:spPr>
          <a:xfrm>
            <a:off x="3691168" y="1781948"/>
            <a:ext cx="7639696" cy="4785878"/>
          </a:xfrm>
          <a:prstGeom prst="rect">
            <a:avLst/>
          </a:prstGeom>
        </p:spPr>
        <p:txBody>
          <a:bodyPr lIns="45719" tIns="45719" rIns="45719" bIns="45719"/>
          <a:lstStyle/>
          <a:p>
            <a:pPr marL="342900" indent="-342900">
              <a:lnSpc>
                <a:spcPct val="72000"/>
              </a:lnSpc>
              <a:defRPr b="1" sz="2200"/>
            </a:pPr>
            <a:r>
              <a:t>Learning intentions </a:t>
            </a:r>
            <a:r>
              <a:rPr b="0"/>
              <a:t>and </a:t>
            </a:r>
            <a:r>
              <a:t>success criteria </a:t>
            </a:r>
            <a:r>
              <a:rPr b="0"/>
              <a:t>are important for creating focused, purposeful learning </a:t>
            </a:r>
            <a:endParaRPr sz="1900"/>
          </a:p>
          <a:p>
            <a:pPr marL="342900" indent="-342900">
              <a:lnSpc>
                <a:spcPct val="72000"/>
              </a:lnSpc>
              <a:defRPr b="1" sz="2200"/>
            </a:pPr>
            <a:r>
              <a:t>Learning intentions </a:t>
            </a:r>
            <a:r>
              <a:rPr b="0"/>
              <a:t>focus on learning rather than tasks</a:t>
            </a:r>
            <a:endParaRPr sz="1900"/>
          </a:p>
          <a:p>
            <a:pPr marL="342900" indent="-342900">
              <a:lnSpc>
                <a:spcPct val="72000"/>
              </a:lnSpc>
              <a:defRPr b="1" sz="2200"/>
            </a:pPr>
            <a:r>
              <a:t>Success criteria </a:t>
            </a:r>
            <a:r>
              <a:rPr b="0"/>
              <a:t>makes it explicit what success looks or sounds like </a:t>
            </a:r>
            <a:endParaRPr sz="1900"/>
          </a:p>
          <a:p>
            <a:pPr marL="0" indent="0">
              <a:lnSpc>
                <a:spcPct val="72000"/>
              </a:lnSpc>
              <a:buSzTx/>
              <a:buNone/>
              <a:defRPr sz="2200"/>
            </a:pPr>
            <a:r>
              <a:t>Put another way…</a:t>
            </a:r>
            <a:endParaRPr sz="1900"/>
          </a:p>
          <a:p>
            <a:pPr>
              <a:lnSpc>
                <a:spcPct val="72000"/>
              </a:lnSpc>
              <a:defRPr sz="2200"/>
            </a:pPr>
            <a:r>
              <a:t>Pupils should be able to recognise how to achieve the LI by engaging with the SC</a:t>
            </a:r>
            <a:endParaRPr sz="1900"/>
          </a:p>
          <a:p>
            <a:pPr>
              <a:lnSpc>
                <a:spcPct val="72000"/>
              </a:lnSpc>
              <a:defRPr sz="2200"/>
            </a:pPr>
            <a:r>
              <a:t>Young children may have many different ways of achieving the SC</a:t>
            </a:r>
          </a:p>
        </p:txBody>
      </p:sp>
      <p:sp>
        <p:nvSpPr>
          <p:cNvPr id="508" name="Title 1"/>
          <p:cNvSpPr txBox="1"/>
          <p:nvPr/>
        </p:nvSpPr>
        <p:spPr>
          <a:xfrm>
            <a:off x="3090285" y="290175"/>
            <a:ext cx="7795260" cy="109474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lnSpc>
                <a:spcPct val="90000"/>
              </a:lnSpc>
              <a:defRPr b="1" sz="2400">
                <a:latin typeface="Calibri"/>
                <a:ea typeface="Calibri"/>
                <a:cs typeface="Calibri"/>
                <a:sym typeface="Calibri"/>
              </a:defRPr>
            </a:pPr>
            <a:br/>
            <a:r>
              <a:t>The link between learning intentions and success criteria…</a:t>
            </a:r>
            <a:b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ketchLinesVTI">
  <a:themeElements>
    <a:clrScheme name="SketchLinesVTI">
      <a:dk1>
        <a:srgbClr val="000000"/>
      </a:dk1>
      <a:lt1>
        <a:srgbClr val="EDE1ED"/>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Helvetica"/>
        <a:ea typeface="Helvetica"/>
        <a:cs typeface="Helvetica"/>
      </a:majorFont>
      <a:minorFont>
        <a:latin typeface="Meiryo"/>
        <a:ea typeface="Meiryo"/>
        <a:cs typeface="Meiryo"/>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ketchLinesVTI">
  <a:themeElements>
    <a:clrScheme name="SketchLinesVTI">
      <a:dk1>
        <a:srgbClr val="000000"/>
      </a:dk1>
      <a:lt1>
        <a:srgbClr val="FFFFFF"/>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Helvetica"/>
        <a:ea typeface="Helvetica"/>
        <a:cs typeface="Helvetica"/>
      </a:majorFont>
      <a:minorFont>
        <a:latin typeface="Meiryo"/>
        <a:ea typeface="Meiryo"/>
        <a:cs typeface="Meiryo"/>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