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5692A2-7F15-4104-AB7A-B72EF6657C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8AF7BEF-8D2C-4B3B-83A2-8AA2B6FDE83D}" type="pres">
      <dgm:prSet presAssocID="{DC5692A2-7F15-4104-AB7A-B72EF6657C44}" presName="root" presStyleCnt="0">
        <dgm:presLayoutVars>
          <dgm:dir/>
          <dgm:resizeHandles val="exact"/>
        </dgm:presLayoutVars>
      </dgm:prSet>
      <dgm:spPr/>
    </dgm:pt>
  </dgm:ptLst>
  <dgm:cxnLst>
    <dgm:cxn modelId="{6698FDD6-867E-45CC-9066-735E135C0A9A}" type="presOf" srcId="{DC5692A2-7F15-4104-AB7A-B72EF6657C44}" destId="{D8AF7BEF-8D2C-4B3B-83A2-8AA2B6FDE83D}" srcOrd="0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E2C0B2-5466-46A3-A4D5-64CCF4F039CE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01696D-4C36-466B-A13C-49075E5BB26A}">
      <dgm:prSet/>
      <dgm:spPr/>
      <dgm:t>
        <a:bodyPr/>
        <a:lstStyle/>
        <a:p>
          <a:r>
            <a:rPr lang="en-US"/>
            <a:t>• Ashford supports adults with physical disabilities and long-term care needs.</a:t>
          </a:r>
        </a:p>
      </dgm:t>
    </dgm:pt>
    <dgm:pt modelId="{160447CA-5B17-4FF8-BD5D-52F2AC975D62}" type="parTrans" cxnId="{DF4E2CC2-75FD-4FA7-9421-A33958B2DC17}">
      <dgm:prSet/>
      <dgm:spPr/>
      <dgm:t>
        <a:bodyPr/>
        <a:lstStyle/>
        <a:p>
          <a:endParaRPr lang="en-US"/>
        </a:p>
      </dgm:t>
    </dgm:pt>
    <dgm:pt modelId="{C1F21DF4-44CB-4A07-AE55-1AC13254A78B}" type="sibTrans" cxnId="{DF4E2CC2-75FD-4FA7-9421-A33958B2DC17}">
      <dgm:prSet/>
      <dgm:spPr/>
      <dgm:t>
        <a:bodyPr/>
        <a:lstStyle/>
        <a:p>
          <a:endParaRPr lang="en-US"/>
        </a:p>
      </dgm:t>
    </dgm:pt>
    <dgm:pt modelId="{8BB91C6E-392B-4127-845E-76F61CDE4372}">
      <dgm:prSet/>
      <dgm:spPr/>
      <dgm:t>
        <a:bodyPr/>
        <a:lstStyle/>
        <a:p>
          <a:r>
            <a:rPr lang="en-US"/>
            <a:t>• Staff provide daily care, medication reminders, appointment support and wellbeing checks.</a:t>
          </a:r>
        </a:p>
      </dgm:t>
    </dgm:pt>
    <dgm:pt modelId="{077A5D26-18FD-4CF0-AF72-53800EBB48A3}" type="parTrans" cxnId="{F1975C8F-D7A7-43AE-8AFD-7C9BE7280293}">
      <dgm:prSet/>
      <dgm:spPr/>
      <dgm:t>
        <a:bodyPr/>
        <a:lstStyle/>
        <a:p>
          <a:endParaRPr lang="en-US"/>
        </a:p>
      </dgm:t>
    </dgm:pt>
    <dgm:pt modelId="{38CD9AB2-4788-4679-81D3-3B6AAF139D73}" type="sibTrans" cxnId="{F1975C8F-D7A7-43AE-8AFD-7C9BE7280293}">
      <dgm:prSet/>
      <dgm:spPr/>
      <dgm:t>
        <a:bodyPr/>
        <a:lstStyle/>
        <a:p>
          <a:endParaRPr lang="en-US"/>
        </a:p>
      </dgm:t>
    </dgm:pt>
    <dgm:pt modelId="{6B4C3F07-ABC0-4EE9-97C1-E01F13C038E5}">
      <dgm:prSet/>
      <dgm:spPr/>
      <dgm:t>
        <a:bodyPr/>
        <a:lstStyle/>
        <a:p>
          <a:r>
            <a:rPr lang="en-US"/>
            <a:t>• Staff work across service users’ homes, supported-living settings and the main office.</a:t>
          </a:r>
        </a:p>
      </dgm:t>
    </dgm:pt>
    <dgm:pt modelId="{868365C9-6964-4FD4-96B6-C5D2A391DAC4}" type="parTrans" cxnId="{E31B28CB-B30F-4368-899E-4090FB7D031A}">
      <dgm:prSet/>
      <dgm:spPr/>
      <dgm:t>
        <a:bodyPr/>
        <a:lstStyle/>
        <a:p>
          <a:endParaRPr lang="en-US"/>
        </a:p>
      </dgm:t>
    </dgm:pt>
    <dgm:pt modelId="{C2478A0E-415B-4A78-9C66-10351419B4A7}" type="sibTrans" cxnId="{E31B28CB-B30F-4368-899E-4090FB7D031A}">
      <dgm:prSet/>
      <dgm:spPr/>
      <dgm:t>
        <a:bodyPr/>
        <a:lstStyle/>
        <a:p>
          <a:endParaRPr lang="en-US"/>
        </a:p>
      </dgm:t>
    </dgm:pt>
    <dgm:pt modelId="{4EE7DC40-BADA-4990-B1D8-49382ED10E27}">
      <dgm:prSet/>
      <dgm:spPr/>
      <dgm:t>
        <a:bodyPr/>
        <a:lstStyle/>
        <a:p>
          <a:r>
            <a:rPr lang="en-US"/>
            <a:t>• The case study identifies missed updates, duplicated work, inconsistent records and inefficient working.</a:t>
          </a:r>
        </a:p>
      </dgm:t>
    </dgm:pt>
    <dgm:pt modelId="{473B0702-B900-497F-AD41-B23F4A4B935C}" type="parTrans" cxnId="{1D10DBA6-BEC9-4A03-9783-02A77F4FB733}">
      <dgm:prSet/>
      <dgm:spPr/>
      <dgm:t>
        <a:bodyPr/>
        <a:lstStyle/>
        <a:p>
          <a:endParaRPr lang="en-US"/>
        </a:p>
      </dgm:t>
    </dgm:pt>
    <dgm:pt modelId="{F9FED914-56A9-478C-BE20-18FFE40F177A}" type="sibTrans" cxnId="{1D10DBA6-BEC9-4A03-9783-02A77F4FB733}">
      <dgm:prSet/>
      <dgm:spPr/>
      <dgm:t>
        <a:bodyPr/>
        <a:lstStyle/>
        <a:p>
          <a:endParaRPr lang="en-US"/>
        </a:p>
      </dgm:t>
    </dgm:pt>
    <dgm:pt modelId="{B6A48315-AE61-47F8-992D-F54BBF789D87}">
      <dgm:prSet/>
      <dgm:spPr/>
      <dgm:t>
        <a:bodyPr/>
        <a:lstStyle/>
        <a:p>
          <a:r>
            <a:rPr lang="en-US"/>
            <a:t>• Our focus is how Microsoft Word could help make care-related documents more consistent.</a:t>
          </a:r>
        </a:p>
      </dgm:t>
    </dgm:pt>
    <dgm:pt modelId="{7F09D1EA-05FE-4005-8CC8-F28BE4C05CA0}" type="parTrans" cxnId="{29A7CC7C-81E0-437C-9CFF-837E859A3612}">
      <dgm:prSet/>
      <dgm:spPr/>
      <dgm:t>
        <a:bodyPr/>
        <a:lstStyle/>
        <a:p>
          <a:endParaRPr lang="en-US"/>
        </a:p>
      </dgm:t>
    </dgm:pt>
    <dgm:pt modelId="{7A4064B2-33D7-4A92-8758-373AF281E411}" type="sibTrans" cxnId="{29A7CC7C-81E0-437C-9CFF-837E859A3612}">
      <dgm:prSet/>
      <dgm:spPr/>
      <dgm:t>
        <a:bodyPr/>
        <a:lstStyle/>
        <a:p>
          <a:endParaRPr lang="en-US"/>
        </a:p>
      </dgm:t>
    </dgm:pt>
    <dgm:pt modelId="{BBCBC5E1-56B8-4EC5-81A2-61A6226F8E84}" type="pres">
      <dgm:prSet presAssocID="{0BE2C0B2-5466-46A3-A4D5-64CCF4F039CE}" presName="outerComposite" presStyleCnt="0">
        <dgm:presLayoutVars>
          <dgm:chMax val="5"/>
          <dgm:dir/>
          <dgm:resizeHandles val="exact"/>
        </dgm:presLayoutVars>
      </dgm:prSet>
      <dgm:spPr/>
    </dgm:pt>
    <dgm:pt modelId="{75559354-C1F7-4CFD-8118-D1E68754F1A7}" type="pres">
      <dgm:prSet presAssocID="{0BE2C0B2-5466-46A3-A4D5-64CCF4F039CE}" presName="dummyMaxCanvas" presStyleCnt="0">
        <dgm:presLayoutVars/>
      </dgm:prSet>
      <dgm:spPr/>
    </dgm:pt>
    <dgm:pt modelId="{F1CA8EA1-6BC4-4A1C-B4FA-9B53E4994392}" type="pres">
      <dgm:prSet presAssocID="{0BE2C0B2-5466-46A3-A4D5-64CCF4F039CE}" presName="FiveNodes_1" presStyleLbl="node1" presStyleIdx="0" presStyleCnt="5">
        <dgm:presLayoutVars>
          <dgm:bulletEnabled val="1"/>
        </dgm:presLayoutVars>
      </dgm:prSet>
      <dgm:spPr/>
    </dgm:pt>
    <dgm:pt modelId="{B504C521-168D-4B01-881C-6A2AB18D0507}" type="pres">
      <dgm:prSet presAssocID="{0BE2C0B2-5466-46A3-A4D5-64CCF4F039CE}" presName="FiveNodes_2" presStyleLbl="node1" presStyleIdx="1" presStyleCnt="5">
        <dgm:presLayoutVars>
          <dgm:bulletEnabled val="1"/>
        </dgm:presLayoutVars>
      </dgm:prSet>
      <dgm:spPr/>
    </dgm:pt>
    <dgm:pt modelId="{1F54FF0E-BA63-401C-9C83-7AA1A61CD69A}" type="pres">
      <dgm:prSet presAssocID="{0BE2C0B2-5466-46A3-A4D5-64CCF4F039CE}" presName="FiveNodes_3" presStyleLbl="node1" presStyleIdx="2" presStyleCnt="5">
        <dgm:presLayoutVars>
          <dgm:bulletEnabled val="1"/>
        </dgm:presLayoutVars>
      </dgm:prSet>
      <dgm:spPr/>
    </dgm:pt>
    <dgm:pt modelId="{571827AC-4888-4845-A1F7-7A87E7E48F2D}" type="pres">
      <dgm:prSet presAssocID="{0BE2C0B2-5466-46A3-A4D5-64CCF4F039CE}" presName="FiveNodes_4" presStyleLbl="node1" presStyleIdx="3" presStyleCnt="5">
        <dgm:presLayoutVars>
          <dgm:bulletEnabled val="1"/>
        </dgm:presLayoutVars>
      </dgm:prSet>
      <dgm:spPr/>
    </dgm:pt>
    <dgm:pt modelId="{971A6975-B88D-4752-9FCF-A193309C4D8D}" type="pres">
      <dgm:prSet presAssocID="{0BE2C0B2-5466-46A3-A4D5-64CCF4F039CE}" presName="FiveNodes_5" presStyleLbl="node1" presStyleIdx="4" presStyleCnt="5">
        <dgm:presLayoutVars>
          <dgm:bulletEnabled val="1"/>
        </dgm:presLayoutVars>
      </dgm:prSet>
      <dgm:spPr/>
    </dgm:pt>
    <dgm:pt modelId="{49B919F2-D4E7-44D9-9214-9E0BDC936B65}" type="pres">
      <dgm:prSet presAssocID="{0BE2C0B2-5466-46A3-A4D5-64CCF4F039CE}" presName="FiveConn_1-2" presStyleLbl="fgAccFollowNode1" presStyleIdx="0" presStyleCnt="4">
        <dgm:presLayoutVars>
          <dgm:bulletEnabled val="1"/>
        </dgm:presLayoutVars>
      </dgm:prSet>
      <dgm:spPr/>
    </dgm:pt>
    <dgm:pt modelId="{468E3183-4986-416F-A0E8-10B56CA7620B}" type="pres">
      <dgm:prSet presAssocID="{0BE2C0B2-5466-46A3-A4D5-64CCF4F039CE}" presName="FiveConn_2-3" presStyleLbl="fgAccFollowNode1" presStyleIdx="1" presStyleCnt="4">
        <dgm:presLayoutVars>
          <dgm:bulletEnabled val="1"/>
        </dgm:presLayoutVars>
      </dgm:prSet>
      <dgm:spPr/>
    </dgm:pt>
    <dgm:pt modelId="{35378278-812C-4480-B22C-340F4E39F099}" type="pres">
      <dgm:prSet presAssocID="{0BE2C0B2-5466-46A3-A4D5-64CCF4F039CE}" presName="FiveConn_3-4" presStyleLbl="fgAccFollowNode1" presStyleIdx="2" presStyleCnt="4">
        <dgm:presLayoutVars>
          <dgm:bulletEnabled val="1"/>
        </dgm:presLayoutVars>
      </dgm:prSet>
      <dgm:spPr/>
    </dgm:pt>
    <dgm:pt modelId="{077E0002-0798-4F98-9CD7-600FE6EB5103}" type="pres">
      <dgm:prSet presAssocID="{0BE2C0B2-5466-46A3-A4D5-64CCF4F039CE}" presName="FiveConn_4-5" presStyleLbl="fgAccFollowNode1" presStyleIdx="3" presStyleCnt="4">
        <dgm:presLayoutVars>
          <dgm:bulletEnabled val="1"/>
        </dgm:presLayoutVars>
      </dgm:prSet>
      <dgm:spPr/>
    </dgm:pt>
    <dgm:pt modelId="{9BFD7A71-CC08-4994-A6AD-1363BA499DA7}" type="pres">
      <dgm:prSet presAssocID="{0BE2C0B2-5466-46A3-A4D5-64CCF4F039CE}" presName="FiveNodes_1_text" presStyleLbl="node1" presStyleIdx="4" presStyleCnt="5">
        <dgm:presLayoutVars>
          <dgm:bulletEnabled val="1"/>
        </dgm:presLayoutVars>
      </dgm:prSet>
      <dgm:spPr/>
    </dgm:pt>
    <dgm:pt modelId="{11F67147-6A23-425D-834B-0E4594994989}" type="pres">
      <dgm:prSet presAssocID="{0BE2C0B2-5466-46A3-A4D5-64CCF4F039CE}" presName="FiveNodes_2_text" presStyleLbl="node1" presStyleIdx="4" presStyleCnt="5">
        <dgm:presLayoutVars>
          <dgm:bulletEnabled val="1"/>
        </dgm:presLayoutVars>
      </dgm:prSet>
      <dgm:spPr/>
    </dgm:pt>
    <dgm:pt modelId="{DD4AB230-5D5D-4FCD-872D-11FDA34DED58}" type="pres">
      <dgm:prSet presAssocID="{0BE2C0B2-5466-46A3-A4D5-64CCF4F039CE}" presName="FiveNodes_3_text" presStyleLbl="node1" presStyleIdx="4" presStyleCnt="5">
        <dgm:presLayoutVars>
          <dgm:bulletEnabled val="1"/>
        </dgm:presLayoutVars>
      </dgm:prSet>
      <dgm:spPr/>
    </dgm:pt>
    <dgm:pt modelId="{ABF4A424-0E6D-4D0D-8323-C092DC2E4159}" type="pres">
      <dgm:prSet presAssocID="{0BE2C0B2-5466-46A3-A4D5-64CCF4F039CE}" presName="FiveNodes_4_text" presStyleLbl="node1" presStyleIdx="4" presStyleCnt="5">
        <dgm:presLayoutVars>
          <dgm:bulletEnabled val="1"/>
        </dgm:presLayoutVars>
      </dgm:prSet>
      <dgm:spPr/>
    </dgm:pt>
    <dgm:pt modelId="{63D0FEC1-9831-4150-A984-07ABE4DAF7C6}" type="pres">
      <dgm:prSet presAssocID="{0BE2C0B2-5466-46A3-A4D5-64CCF4F039C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A32EF0A-4A68-4056-AF61-42C86CFC099A}" type="presOf" srcId="{C2478A0E-415B-4A78-9C66-10351419B4A7}" destId="{35378278-812C-4480-B22C-340F4E39F099}" srcOrd="0" destOrd="0" presId="urn:microsoft.com/office/officeart/2005/8/layout/vProcess5"/>
    <dgm:cxn modelId="{02171D10-12F2-4E94-B644-8D4FD623C4D2}" type="presOf" srcId="{4EE7DC40-BADA-4990-B1D8-49382ED10E27}" destId="{ABF4A424-0E6D-4D0D-8323-C092DC2E4159}" srcOrd="1" destOrd="0" presId="urn:microsoft.com/office/officeart/2005/8/layout/vProcess5"/>
    <dgm:cxn modelId="{1456F314-AFF2-4B39-907C-44000C4F3AD7}" type="presOf" srcId="{E601696D-4C36-466B-A13C-49075E5BB26A}" destId="{9BFD7A71-CC08-4994-A6AD-1363BA499DA7}" srcOrd="1" destOrd="0" presId="urn:microsoft.com/office/officeart/2005/8/layout/vProcess5"/>
    <dgm:cxn modelId="{19187D19-B347-4E51-8C54-47FA8F353E0F}" type="presOf" srcId="{B6A48315-AE61-47F8-992D-F54BBF789D87}" destId="{971A6975-B88D-4752-9FCF-A193309C4D8D}" srcOrd="0" destOrd="0" presId="urn:microsoft.com/office/officeart/2005/8/layout/vProcess5"/>
    <dgm:cxn modelId="{B448225F-1F0B-4713-B733-917D696900E6}" type="presOf" srcId="{6B4C3F07-ABC0-4EE9-97C1-E01F13C038E5}" destId="{1F54FF0E-BA63-401C-9C83-7AA1A61CD69A}" srcOrd="0" destOrd="0" presId="urn:microsoft.com/office/officeart/2005/8/layout/vProcess5"/>
    <dgm:cxn modelId="{ACCC9D53-6E22-4D55-8696-0CE9F91304A4}" type="presOf" srcId="{B6A48315-AE61-47F8-992D-F54BBF789D87}" destId="{63D0FEC1-9831-4150-A984-07ABE4DAF7C6}" srcOrd="1" destOrd="0" presId="urn:microsoft.com/office/officeart/2005/8/layout/vProcess5"/>
    <dgm:cxn modelId="{F4370F55-EBAC-407A-BD14-0C6607A670A3}" type="presOf" srcId="{38CD9AB2-4788-4679-81D3-3B6AAF139D73}" destId="{468E3183-4986-416F-A0E8-10B56CA7620B}" srcOrd="0" destOrd="0" presId="urn:microsoft.com/office/officeart/2005/8/layout/vProcess5"/>
    <dgm:cxn modelId="{CDD0DE78-25F7-47D8-9266-B0B2092A1899}" type="presOf" srcId="{0BE2C0B2-5466-46A3-A4D5-64CCF4F039CE}" destId="{BBCBC5E1-56B8-4EC5-81A2-61A6226F8E84}" srcOrd="0" destOrd="0" presId="urn:microsoft.com/office/officeart/2005/8/layout/vProcess5"/>
    <dgm:cxn modelId="{29A7CC7C-81E0-437C-9CFF-837E859A3612}" srcId="{0BE2C0B2-5466-46A3-A4D5-64CCF4F039CE}" destId="{B6A48315-AE61-47F8-992D-F54BBF789D87}" srcOrd="4" destOrd="0" parTransId="{7F09D1EA-05FE-4005-8CC8-F28BE4C05CA0}" sibTransId="{7A4064B2-33D7-4A92-8758-373AF281E411}"/>
    <dgm:cxn modelId="{F1975C8F-D7A7-43AE-8AFD-7C9BE7280293}" srcId="{0BE2C0B2-5466-46A3-A4D5-64CCF4F039CE}" destId="{8BB91C6E-392B-4127-845E-76F61CDE4372}" srcOrd="1" destOrd="0" parTransId="{077A5D26-18FD-4CF0-AF72-53800EBB48A3}" sibTransId="{38CD9AB2-4788-4679-81D3-3B6AAF139D73}"/>
    <dgm:cxn modelId="{C3D13A9F-10F9-4015-951B-653C2BA9B59D}" type="presOf" srcId="{4EE7DC40-BADA-4990-B1D8-49382ED10E27}" destId="{571827AC-4888-4845-A1F7-7A87E7E48F2D}" srcOrd="0" destOrd="0" presId="urn:microsoft.com/office/officeart/2005/8/layout/vProcess5"/>
    <dgm:cxn modelId="{1D10DBA6-BEC9-4A03-9783-02A77F4FB733}" srcId="{0BE2C0B2-5466-46A3-A4D5-64CCF4F039CE}" destId="{4EE7DC40-BADA-4990-B1D8-49382ED10E27}" srcOrd="3" destOrd="0" parTransId="{473B0702-B900-497F-AD41-B23F4A4B935C}" sibTransId="{F9FED914-56A9-478C-BE20-18FFE40F177A}"/>
    <dgm:cxn modelId="{49A27FBD-06E5-40D6-826B-D8A1EE70B62F}" type="presOf" srcId="{F9FED914-56A9-478C-BE20-18FFE40F177A}" destId="{077E0002-0798-4F98-9CD7-600FE6EB5103}" srcOrd="0" destOrd="0" presId="urn:microsoft.com/office/officeart/2005/8/layout/vProcess5"/>
    <dgm:cxn modelId="{17BFFBC0-556C-4436-8F3E-0A3479BE01C3}" type="presOf" srcId="{8BB91C6E-392B-4127-845E-76F61CDE4372}" destId="{11F67147-6A23-425D-834B-0E4594994989}" srcOrd="1" destOrd="0" presId="urn:microsoft.com/office/officeart/2005/8/layout/vProcess5"/>
    <dgm:cxn modelId="{0A33FEC1-5722-45BD-B223-328A092D0BAF}" type="presOf" srcId="{E601696D-4C36-466B-A13C-49075E5BB26A}" destId="{F1CA8EA1-6BC4-4A1C-B4FA-9B53E4994392}" srcOrd="0" destOrd="0" presId="urn:microsoft.com/office/officeart/2005/8/layout/vProcess5"/>
    <dgm:cxn modelId="{DF4E2CC2-75FD-4FA7-9421-A33958B2DC17}" srcId="{0BE2C0B2-5466-46A3-A4D5-64CCF4F039CE}" destId="{E601696D-4C36-466B-A13C-49075E5BB26A}" srcOrd="0" destOrd="0" parTransId="{160447CA-5B17-4FF8-BD5D-52F2AC975D62}" sibTransId="{C1F21DF4-44CB-4A07-AE55-1AC13254A78B}"/>
    <dgm:cxn modelId="{E31B28CB-B30F-4368-899E-4090FB7D031A}" srcId="{0BE2C0B2-5466-46A3-A4D5-64CCF4F039CE}" destId="{6B4C3F07-ABC0-4EE9-97C1-E01F13C038E5}" srcOrd="2" destOrd="0" parTransId="{868365C9-6964-4FD4-96B6-C5D2A391DAC4}" sibTransId="{C2478A0E-415B-4A78-9C66-10351419B4A7}"/>
    <dgm:cxn modelId="{1F41BDE4-7911-49F0-92FB-B90D88F6AC9C}" type="presOf" srcId="{6B4C3F07-ABC0-4EE9-97C1-E01F13C038E5}" destId="{DD4AB230-5D5D-4FCD-872D-11FDA34DED58}" srcOrd="1" destOrd="0" presId="urn:microsoft.com/office/officeart/2005/8/layout/vProcess5"/>
    <dgm:cxn modelId="{34A1A9E8-4282-4B02-A198-F2ADE11CBE16}" type="presOf" srcId="{8BB91C6E-392B-4127-845E-76F61CDE4372}" destId="{B504C521-168D-4B01-881C-6A2AB18D0507}" srcOrd="0" destOrd="0" presId="urn:microsoft.com/office/officeart/2005/8/layout/vProcess5"/>
    <dgm:cxn modelId="{A84508EB-7090-4E0C-AB17-997F0394736B}" type="presOf" srcId="{C1F21DF4-44CB-4A07-AE55-1AC13254A78B}" destId="{49B919F2-D4E7-44D9-9214-9E0BDC936B65}" srcOrd="0" destOrd="0" presId="urn:microsoft.com/office/officeart/2005/8/layout/vProcess5"/>
    <dgm:cxn modelId="{CAABC476-D89E-4EC2-92AA-4FBAF98BD7FD}" type="presParOf" srcId="{BBCBC5E1-56B8-4EC5-81A2-61A6226F8E84}" destId="{75559354-C1F7-4CFD-8118-D1E68754F1A7}" srcOrd="0" destOrd="0" presId="urn:microsoft.com/office/officeart/2005/8/layout/vProcess5"/>
    <dgm:cxn modelId="{9EBD9E84-F839-49F5-A4CF-96B7144F09D1}" type="presParOf" srcId="{BBCBC5E1-56B8-4EC5-81A2-61A6226F8E84}" destId="{F1CA8EA1-6BC4-4A1C-B4FA-9B53E4994392}" srcOrd="1" destOrd="0" presId="urn:microsoft.com/office/officeart/2005/8/layout/vProcess5"/>
    <dgm:cxn modelId="{8ACC32A9-1374-416E-9F53-75BE001C438D}" type="presParOf" srcId="{BBCBC5E1-56B8-4EC5-81A2-61A6226F8E84}" destId="{B504C521-168D-4B01-881C-6A2AB18D0507}" srcOrd="2" destOrd="0" presId="urn:microsoft.com/office/officeart/2005/8/layout/vProcess5"/>
    <dgm:cxn modelId="{6418F671-DD17-4669-B1BB-62769DC0E1D6}" type="presParOf" srcId="{BBCBC5E1-56B8-4EC5-81A2-61A6226F8E84}" destId="{1F54FF0E-BA63-401C-9C83-7AA1A61CD69A}" srcOrd="3" destOrd="0" presId="urn:microsoft.com/office/officeart/2005/8/layout/vProcess5"/>
    <dgm:cxn modelId="{E76185A1-E8E6-4B2C-BCA4-EF17B846C8BA}" type="presParOf" srcId="{BBCBC5E1-56B8-4EC5-81A2-61A6226F8E84}" destId="{571827AC-4888-4845-A1F7-7A87E7E48F2D}" srcOrd="4" destOrd="0" presId="urn:microsoft.com/office/officeart/2005/8/layout/vProcess5"/>
    <dgm:cxn modelId="{3247CC5A-3626-451F-AD37-1230B3F4BFF9}" type="presParOf" srcId="{BBCBC5E1-56B8-4EC5-81A2-61A6226F8E84}" destId="{971A6975-B88D-4752-9FCF-A193309C4D8D}" srcOrd="5" destOrd="0" presId="urn:microsoft.com/office/officeart/2005/8/layout/vProcess5"/>
    <dgm:cxn modelId="{A21E0DE5-EB0B-4BF4-B135-6C34602E544C}" type="presParOf" srcId="{BBCBC5E1-56B8-4EC5-81A2-61A6226F8E84}" destId="{49B919F2-D4E7-44D9-9214-9E0BDC936B65}" srcOrd="6" destOrd="0" presId="urn:microsoft.com/office/officeart/2005/8/layout/vProcess5"/>
    <dgm:cxn modelId="{002C40EF-CA8A-40AA-8A54-CCC87523B0B9}" type="presParOf" srcId="{BBCBC5E1-56B8-4EC5-81A2-61A6226F8E84}" destId="{468E3183-4986-416F-A0E8-10B56CA7620B}" srcOrd="7" destOrd="0" presId="urn:microsoft.com/office/officeart/2005/8/layout/vProcess5"/>
    <dgm:cxn modelId="{67B694FA-7DF4-4679-9513-A30CB9201A7E}" type="presParOf" srcId="{BBCBC5E1-56B8-4EC5-81A2-61A6226F8E84}" destId="{35378278-812C-4480-B22C-340F4E39F099}" srcOrd="8" destOrd="0" presId="urn:microsoft.com/office/officeart/2005/8/layout/vProcess5"/>
    <dgm:cxn modelId="{344A7F4D-59A4-4A9B-840C-0B2EA8926E69}" type="presParOf" srcId="{BBCBC5E1-56B8-4EC5-81A2-61A6226F8E84}" destId="{077E0002-0798-4F98-9CD7-600FE6EB5103}" srcOrd="9" destOrd="0" presId="urn:microsoft.com/office/officeart/2005/8/layout/vProcess5"/>
    <dgm:cxn modelId="{EFFCB7CF-84F2-498B-96FF-509F6ED7A1B9}" type="presParOf" srcId="{BBCBC5E1-56B8-4EC5-81A2-61A6226F8E84}" destId="{9BFD7A71-CC08-4994-A6AD-1363BA499DA7}" srcOrd="10" destOrd="0" presId="urn:microsoft.com/office/officeart/2005/8/layout/vProcess5"/>
    <dgm:cxn modelId="{35581EA2-836F-4460-9B85-2F70EA456F41}" type="presParOf" srcId="{BBCBC5E1-56B8-4EC5-81A2-61A6226F8E84}" destId="{11F67147-6A23-425D-834B-0E4594994989}" srcOrd="11" destOrd="0" presId="urn:microsoft.com/office/officeart/2005/8/layout/vProcess5"/>
    <dgm:cxn modelId="{E9445DEA-71FB-454D-9380-31481027354E}" type="presParOf" srcId="{BBCBC5E1-56B8-4EC5-81A2-61A6226F8E84}" destId="{DD4AB230-5D5D-4FCD-872D-11FDA34DED58}" srcOrd="12" destOrd="0" presId="urn:microsoft.com/office/officeart/2005/8/layout/vProcess5"/>
    <dgm:cxn modelId="{A9DA7FBA-DB9C-4700-AC0A-1F8D47C67517}" type="presParOf" srcId="{BBCBC5E1-56B8-4EC5-81A2-61A6226F8E84}" destId="{ABF4A424-0E6D-4D0D-8323-C092DC2E4159}" srcOrd="13" destOrd="0" presId="urn:microsoft.com/office/officeart/2005/8/layout/vProcess5"/>
    <dgm:cxn modelId="{1AD15FBA-6023-461E-A975-394178BDEE55}" type="presParOf" srcId="{BBCBC5E1-56B8-4EC5-81A2-61A6226F8E84}" destId="{63D0FEC1-9831-4150-A984-07ABE4DAF7C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E4F517-E4FA-4518-817B-D0D63395961F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19F320-7D26-4120-9722-FE454B76C1A3}">
      <dgm:prSet/>
      <dgm:spPr/>
      <dgm:t>
        <a:bodyPr/>
        <a:lstStyle/>
        <a:p>
          <a:r>
            <a:rPr lang="en-US"/>
            <a:t>• Consistent records can help support workers, senior care workers, nurses and care coordinators understand what has happened.</a:t>
          </a:r>
        </a:p>
      </dgm:t>
    </dgm:pt>
    <dgm:pt modelId="{B34B4578-675D-4690-AB3C-1AA0257E0DEE}" type="parTrans" cxnId="{0D8D61D4-C501-45B7-986D-487005E04D67}">
      <dgm:prSet/>
      <dgm:spPr/>
      <dgm:t>
        <a:bodyPr/>
        <a:lstStyle/>
        <a:p>
          <a:endParaRPr lang="en-US"/>
        </a:p>
      </dgm:t>
    </dgm:pt>
    <dgm:pt modelId="{7A22EF46-E55A-4C0B-A1BF-066D6C00CFB8}" type="sibTrans" cxnId="{0D8D61D4-C501-45B7-986D-487005E04D67}">
      <dgm:prSet/>
      <dgm:spPr/>
      <dgm:t>
        <a:bodyPr/>
        <a:lstStyle/>
        <a:p>
          <a:endParaRPr lang="en-US"/>
        </a:p>
      </dgm:t>
    </dgm:pt>
    <dgm:pt modelId="{DA6810EF-E02A-4786-8300-8C125EA40CFD}">
      <dgm:prSet/>
      <dgm:spPr/>
      <dgm:t>
        <a:bodyPr/>
        <a:lstStyle/>
        <a:p>
          <a:r>
            <a:rPr lang="en-US"/>
            <a:t>• Good notes should distinguish direct observations from information reported by others.</a:t>
          </a:r>
        </a:p>
      </dgm:t>
    </dgm:pt>
    <dgm:pt modelId="{A1C8BD86-4920-4563-95F5-84E11DFC645B}" type="parTrans" cxnId="{597BE869-F972-4A51-A2A8-C3FFD5279B5A}">
      <dgm:prSet/>
      <dgm:spPr/>
      <dgm:t>
        <a:bodyPr/>
        <a:lstStyle/>
        <a:p>
          <a:endParaRPr lang="en-US"/>
        </a:p>
      </dgm:t>
    </dgm:pt>
    <dgm:pt modelId="{80F17DF8-7AB6-4793-BDF5-A5E13A32D67D}" type="sibTrans" cxnId="{597BE869-F972-4A51-A2A8-C3FFD5279B5A}">
      <dgm:prSet/>
      <dgm:spPr/>
      <dgm:t>
        <a:bodyPr/>
        <a:lstStyle/>
        <a:p>
          <a:endParaRPr lang="en-US"/>
        </a:p>
      </dgm:t>
    </dgm:pt>
    <dgm:pt modelId="{D26F98D7-7A0C-423F-8501-CF54F53C84E2}">
      <dgm:prSet/>
      <dgm:spPr/>
      <dgm:t>
        <a:bodyPr/>
        <a:lstStyle/>
        <a:p>
          <a:r>
            <a:rPr lang="en-US"/>
            <a:t>• Electronic records can affect interprofessional practice, but outcomes depend on implementation and use (Robertson et al., 2022).</a:t>
          </a:r>
        </a:p>
      </dgm:t>
    </dgm:pt>
    <dgm:pt modelId="{A2603C8C-02F3-4E9A-B267-BBBECD8B7138}" type="parTrans" cxnId="{BE6C21A0-99AD-46D2-8E18-E977703BDD44}">
      <dgm:prSet/>
      <dgm:spPr/>
      <dgm:t>
        <a:bodyPr/>
        <a:lstStyle/>
        <a:p>
          <a:endParaRPr lang="en-US"/>
        </a:p>
      </dgm:t>
    </dgm:pt>
    <dgm:pt modelId="{D9AC6B96-DC9C-41F3-B268-9AA21D995970}" type="sibTrans" cxnId="{BE6C21A0-99AD-46D2-8E18-E977703BDD44}">
      <dgm:prSet/>
      <dgm:spPr/>
      <dgm:t>
        <a:bodyPr/>
        <a:lstStyle/>
        <a:p>
          <a:endParaRPr lang="en-US"/>
        </a:p>
      </dgm:t>
    </dgm:pt>
    <dgm:pt modelId="{6612DC0D-92A1-4432-8380-0F3AA2C82C72}">
      <dgm:prSet/>
      <dgm:spPr/>
      <dgm:t>
        <a:bodyPr/>
        <a:lstStyle/>
        <a:p>
          <a:r>
            <a:rPr lang="en-US"/>
            <a:t>• Word does not replace handovers, direct communication or escalation of urgent concerns.</a:t>
          </a:r>
        </a:p>
      </dgm:t>
    </dgm:pt>
    <dgm:pt modelId="{C7E46B15-755B-4CB1-86ED-94EB88533990}" type="parTrans" cxnId="{CF804E72-FE16-4E98-AE5A-1452F272A6F0}">
      <dgm:prSet/>
      <dgm:spPr/>
      <dgm:t>
        <a:bodyPr/>
        <a:lstStyle/>
        <a:p>
          <a:endParaRPr lang="en-US"/>
        </a:p>
      </dgm:t>
    </dgm:pt>
    <dgm:pt modelId="{845F04B6-B85D-493C-89BF-E96B45D9C8BF}" type="sibTrans" cxnId="{CF804E72-FE16-4E98-AE5A-1452F272A6F0}">
      <dgm:prSet/>
      <dgm:spPr/>
      <dgm:t>
        <a:bodyPr/>
        <a:lstStyle/>
        <a:p>
          <a:endParaRPr lang="en-US"/>
        </a:p>
      </dgm:t>
    </dgm:pt>
    <dgm:pt modelId="{6A185244-6D0B-4900-9CEF-8D257A30D851}" type="pres">
      <dgm:prSet presAssocID="{4AE4F517-E4FA-4518-817B-D0D63395961F}" presName="Name0" presStyleCnt="0">
        <dgm:presLayoutVars>
          <dgm:dir/>
          <dgm:animLvl val="lvl"/>
          <dgm:resizeHandles val="exact"/>
        </dgm:presLayoutVars>
      </dgm:prSet>
      <dgm:spPr/>
    </dgm:pt>
    <dgm:pt modelId="{EA2D5623-C1E7-4F92-AED9-B0265E58A7B5}" type="pres">
      <dgm:prSet presAssocID="{6612DC0D-92A1-4432-8380-0F3AA2C82C72}" presName="boxAndChildren" presStyleCnt="0"/>
      <dgm:spPr/>
    </dgm:pt>
    <dgm:pt modelId="{3FD4AFCA-DC70-4EF9-BEED-5EA5D44C7D19}" type="pres">
      <dgm:prSet presAssocID="{6612DC0D-92A1-4432-8380-0F3AA2C82C72}" presName="parentTextBox" presStyleLbl="node1" presStyleIdx="0" presStyleCnt="4"/>
      <dgm:spPr/>
    </dgm:pt>
    <dgm:pt modelId="{D57FA681-6351-471C-B07A-D32CFB46964F}" type="pres">
      <dgm:prSet presAssocID="{D9AC6B96-DC9C-41F3-B268-9AA21D995970}" presName="sp" presStyleCnt="0"/>
      <dgm:spPr/>
    </dgm:pt>
    <dgm:pt modelId="{921FE0F2-0011-44F9-8763-07E9C6BDAF5B}" type="pres">
      <dgm:prSet presAssocID="{D26F98D7-7A0C-423F-8501-CF54F53C84E2}" presName="arrowAndChildren" presStyleCnt="0"/>
      <dgm:spPr/>
    </dgm:pt>
    <dgm:pt modelId="{6762FDE7-B36E-448F-A6F7-9EB28A3287DE}" type="pres">
      <dgm:prSet presAssocID="{D26F98D7-7A0C-423F-8501-CF54F53C84E2}" presName="parentTextArrow" presStyleLbl="node1" presStyleIdx="1" presStyleCnt="4"/>
      <dgm:spPr/>
    </dgm:pt>
    <dgm:pt modelId="{D8B149DA-C9D8-465A-A240-39FEDD3C2F63}" type="pres">
      <dgm:prSet presAssocID="{80F17DF8-7AB6-4793-BDF5-A5E13A32D67D}" presName="sp" presStyleCnt="0"/>
      <dgm:spPr/>
    </dgm:pt>
    <dgm:pt modelId="{30034C23-1E42-4635-92E8-A58CF226FEDF}" type="pres">
      <dgm:prSet presAssocID="{DA6810EF-E02A-4786-8300-8C125EA40CFD}" presName="arrowAndChildren" presStyleCnt="0"/>
      <dgm:spPr/>
    </dgm:pt>
    <dgm:pt modelId="{7312C7A7-433A-4324-84DF-EFC64CA87483}" type="pres">
      <dgm:prSet presAssocID="{DA6810EF-E02A-4786-8300-8C125EA40CFD}" presName="parentTextArrow" presStyleLbl="node1" presStyleIdx="2" presStyleCnt="4"/>
      <dgm:spPr/>
    </dgm:pt>
    <dgm:pt modelId="{FC13662C-FC82-488B-A8B0-884C1F990602}" type="pres">
      <dgm:prSet presAssocID="{7A22EF46-E55A-4C0B-A1BF-066D6C00CFB8}" presName="sp" presStyleCnt="0"/>
      <dgm:spPr/>
    </dgm:pt>
    <dgm:pt modelId="{526D3C76-2038-43E3-AA3F-3A63FFD33944}" type="pres">
      <dgm:prSet presAssocID="{1E19F320-7D26-4120-9722-FE454B76C1A3}" presName="arrowAndChildren" presStyleCnt="0"/>
      <dgm:spPr/>
    </dgm:pt>
    <dgm:pt modelId="{9B207C14-66DB-4678-82B4-F78B9DFD3919}" type="pres">
      <dgm:prSet presAssocID="{1E19F320-7D26-4120-9722-FE454B76C1A3}" presName="parentTextArrow" presStyleLbl="node1" presStyleIdx="3" presStyleCnt="4"/>
      <dgm:spPr/>
    </dgm:pt>
  </dgm:ptLst>
  <dgm:cxnLst>
    <dgm:cxn modelId="{86AE8C08-E2C4-49FB-9BD6-A303F54C4922}" type="presOf" srcId="{D26F98D7-7A0C-423F-8501-CF54F53C84E2}" destId="{6762FDE7-B36E-448F-A6F7-9EB28A3287DE}" srcOrd="0" destOrd="0" presId="urn:microsoft.com/office/officeart/2005/8/layout/process4"/>
    <dgm:cxn modelId="{0A442949-0AE2-48C8-8B69-7D66C1327411}" type="presOf" srcId="{6612DC0D-92A1-4432-8380-0F3AA2C82C72}" destId="{3FD4AFCA-DC70-4EF9-BEED-5EA5D44C7D19}" srcOrd="0" destOrd="0" presId="urn:microsoft.com/office/officeart/2005/8/layout/process4"/>
    <dgm:cxn modelId="{597BE869-F972-4A51-A2A8-C3FFD5279B5A}" srcId="{4AE4F517-E4FA-4518-817B-D0D63395961F}" destId="{DA6810EF-E02A-4786-8300-8C125EA40CFD}" srcOrd="1" destOrd="0" parTransId="{A1C8BD86-4920-4563-95F5-84E11DFC645B}" sibTransId="{80F17DF8-7AB6-4793-BDF5-A5E13A32D67D}"/>
    <dgm:cxn modelId="{CF804E72-FE16-4E98-AE5A-1452F272A6F0}" srcId="{4AE4F517-E4FA-4518-817B-D0D63395961F}" destId="{6612DC0D-92A1-4432-8380-0F3AA2C82C72}" srcOrd="3" destOrd="0" parTransId="{C7E46B15-755B-4CB1-86ED-94EB88533990}" sibTransId="{845F04B6-B85D-493C-89BF-E96B45D9C8BF}"/>
    <dgm:cxn modelId="{5FFD9093-35EE-4BF2-A456-23B53683F094}" type="presOf" srcId="{4AE4F517-E4FA-4518-817B-D0D63395961F}" destId="{6A185244-6D0B-4900-9CEF-8D257A30D851}" srcOrd="0" destOrd="0" presId="urn:microsoft.com/office/officeart/2005/8/layout/process4"/>
    <dgm:cxn modelId="{BE6C21A0-99AD-46D2-8E18-E977703BDD44}" srcId="{4AE4F517-E4FA-4518-817B-D0D63395961F}" destId="{D26F98D7-7A0C-423F-8501-CF54F53C84E2}" srcOrd="2" destOrd="0" parTransId="{A2603C8C-02F3-4E9A-B267-BBBECD8B7138}" sibTransId="{D9AC6B96-DC9C-41F3-B268-9AA21D995970}"/>
    <dgm:cxn modelId="{0D8D61D4-C501-45B7-986D-487005E04D67}" srcId="{4AE4F517-E4FA-4518-817B-D0D63395961F}" destId="{1E19F320-7D26-4120-9722-FE454B76C1A3}" srcOrd="0" destOrd="0" parTransId="{B34B4578-675D-4690-AB3C-1AA0257E0DEE}" sibTransId="{7A22EF46-E55A-4C0B-A1BF-066D6C00CFB8}"/>
    <dgm:cxn modelId="{140C11DA-8BB1-431D-B463-27A676E125DC}" type="presOf" srcId="{DA6810EF-E02A-4786-8300-8C125EA40CFD}" destId="{7312C7A7-433A-4324-84DF-EFC64CA87483}" srcOrd="0" destOrd="0" presId="urn:microsoft.com/office/officeart/2005/8/layout/process4"/>
    <dgm:cxn modelId="{ABFBD0ED-A8B7-499C-B7E0-F227D42317ED}" type="presOf" srcId="{1E19F320-7D26-4120-9722-FE454B76C1A3}" destId="{9B207C14-66DB-4678-82B4-F78B9DFD3919}" srcOrd="0" destOrd="0" presId="urn:microsoft.com/office/officeart/2005/8/layout/process4"/>
    <dgm:cxn modelId="{228AFB63-814C-4ADB-AC11-405C4916230C}" type="presParOf" srcId="{6A185244-6D0B-4900-9CEF-8D257A30D851}" destId="{EA2D5623-C1E7-4F92-AED9-B0265E58A7B5}" srcOrd="0" destOrd="0" presId="urn:microsoft.com/office/officeart/2005/8/layout/process4"/>
    <dgm:cxn modelId="{E4473D75-BCBF-427B-8384-43463516B386}" type="presParOf" srcId="{EA2D5623-C1E7-4F92-AED9-B0265E58A7B5}" destId="{3FD4AFCA-DC70-4EF9-BEED-5EA5D44C7D19}" srcOrd="0" destOrd="0" presId="urn:microsoft.com/office/officeart/2005/8/layout/process4"/>
    <dgm:cxn modelId="{00F41613-C93B-4840-9212-F9BDB0FC35F3}" type="presParOf" srcId="{6A185244-6D0B-4900-9CEF-8D257A30D851}" destId="{D57FA681-6351-471C-B07A-D32CFB46964F}" srcOrd="1" destOrd="0" presId="urn:microsoft.com/office/officeart/2005/8/layout/process4"/>
    <dgm:cxn modelId="{9A489614-1E3E-4DC3-A4E8-142D1F94B865}" type="presParOf" srcId="{6A185244-6D0B-4900-9CEF-8D257A30D851}" destId="{921FE0F2-0011-44F9-8763-07E9C6BDAF5B}" srcOrd="2" destOrd="0" presId="urn:microsoft.com/office/officeart/2005/8/layout/process4"/>
    <dgm:cxn modelId="{678B6535-0433-4529-A4FA-4CF0CBDCC097}" type="presParOf" srcId="{921FE0F2-0011-44F9-8763-07E9C6BDAF5B}" destId="{6762FDE7-B36E-448F-A6F7-9EB28A3287DE}" srcOrd="0" destOrd="0" presId="urn:microsoft.com/office/officeart/2005/8/layout/process4"/>
    <dgm:cxn modelId="{F70CAE72-3D3D-4D13-B840-983F66D65873}" type="presParOf" srcId="{6A185244-6D0B-4900-9CEF-8D257A30D851}" destId="{D8B149DA-C9D8-465A-A240-39FEDD3C2F63}" srcOrd="3" destOrd="0" presId="urn:microsoft.com/office/officeart/2005/8/layout/process4"/>
    <dgm:cxn modelId="{E29B3441-2CFB-48A4-AB87-5D3B636DA15A}" type="presParOf" srcId="{6A185244-6D0B-4900-9CEF-8D257A30D851}" destId="{30034C23-1E42-4635-92E8-A58CF226FEDF}" srcOrd="4" destOrd="0" presId="urn:microsoft.com/office/officeart/2005/8/layout/process4"/>
    <dgm:cxn modelId="{CDB9B7B4-70BC-42C4-BBA4-20ABE1F6E42B}" type="presParOf" srcId="{30034C23-1E42-4635-92E8-A58CF226FEDF}" destId="{7312C7A7-433A-4324-84DF-EFC64CA87483}" srcOrd="0" destOrd="0" presId="urn:microsoft.com/office/officeart/2005/8/layout/process4"/>
    <dgm:cxn modelId="{29BC1D7F-10FD-4AC9-A024-A4AA530CE66A}" type="presParOf" srcId="{6A185244-6D0B-4900-9CEF-8D257A30D851}" destId="{FC13662C-FC82-488B-A8B0-884C1F990602}" srcOrd="5" destOrd="0" presId="urn:microsoft.com/office/officeart/2005/8/layout/process4"/>
    <dgm:cxn modelId="{D40B1D18-7561-4F72-BA1B-BB3E4F3853A3}" type="presParOf" srcId="{6A185244-6D0B-4900-9CEF-8D257A30D851}" destId="{526D3C76-2038-43E3-AA3F-3A63FFD33944}" srcOrd="6" destOrd="0" presId="urn:microsoft.com/office/officeart/2005/8/layout/process4"/>
    <dgm:cxn modelId="{4C4E2FCF-5207-4DD1-9F17-A43B1A463BE0}" type="presParOf" srcId="{526D3C76-2038-43E3-AA3F-3A63FFD33944}" destId="{9B207C14-66DB-4678-82B4-F78B9DFD391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DBB10B-4C81-4314-8ECA-C8DAC2BA6C0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466AB9-5385-42EB-B6E5-D1EA263D9B22}">
      <dgm:prSet/>
      <dgm:spPr/>
      <dgm:t>
        <a:bodyPr/>
        <a:lstStyle/>
        <a:p>
          <a:r>
            <a:rPr lang="en-US"/>
            <a:t>• Advantages: consistent structure, readability, easy updates and professional formatting.</a:t>
          </a:r>
        </a:p>
      </dgm:t>
    </dgm:pt>
    <dgm:pt modelId="{AD781114-1C57-47B2-899E-F9F59772E5D1}" type="parTrans" cxnId="{4B35CACA-F419-46B4-8FB6-A9F5AB5AE36A}">
      <dgm:prSet/>
      <dgm:spPr/>
      <dgm:t>
        <a:bodyPr/>
        <a:lstStyle/>
        <a:p>
          <a:endParaRPr lang="en-US"/>
        </a:p>
      </dgm:t>
    </dgm:pt>
    <dgm:pt modelId="{3390EAD9-66C9-41E1-BCC2-AEA6BB0DCC28}" type="sibTrans" cxnId="{4B35CACA-F419-46B4-8FB6-A9F5AB5AE36A}">
      <dgm:prSet/>
      <dgm:spPr/>
      <dgm:t>
        <a:bodyPr/>
        <a:lstStyle/>
        <a:p>
          <a:endParaRPr lang="en-US"/>
        </a:p>
      </dgm:t>
    </dgm:pt>
    <dgm:pt modelId="{34A89C8D-095E-4A91-8ACD-22B9428CD45F}">
      <dgm:prSet/>
      <dgm:spPr/>
      <dgm:t>
        <a:bodyPr/>
        <a:lstStyle/>
        <a:p>
          <a:r>
            <a:rPr lang="en-US"/>
            <a:t>• Limitations: files can be duplicated, saved in the wrong place or become out of date.</a:t>
          </a:r>
        </a:p>
      </dgm:t>
    </dgm:pt>
    <dgm:pt modelId="{7BF178B0-ABB0-443E-ACDA-9DEAAF3715D7}" type="parTrans" cxnId="{B4D6A762-C254-4896-ACB9-831BAF5BD1A8}">
      <dgm:prSet/>
      <dgm:spPr/>
      <dgm:t>
        <a:bodyPr/>
        <a:lstStyle/>
        <a:p>
          <a:endParaRPr lang="en-US"/>
        </a:p>
      </dgm:t>
    </dgm:pt>
    <dgm:pt modelId="{C7B57218-B7D8-4A28-9D6E-E9C14B5C71AF}" type="sibTrans" cxnId="{B4D6A762-C254-4896-ACB9-831BAF5BD1A8}">
      <dgm:prSet/>
      <dgm:spPr/>
      <dgm:t>
        <a:bodyPr/>
        <a:lstStyle/>
        <a:p>
          <a:endParaRPr lang="en-US"/>
        </a:p>
      </dgm:t>
    </dgm:pt>
    <dgm:pt modelId="{F81240E9-50A0-4162-894F-D149DCEAFD13}">
      <dgm:prSet/>
      <dgm:spPr/>
      <dgm:t>
        <a:bodyPr/>
        <a:lstStyle/>
        <a:p>
          <a:r>
            <a:rPr lang="en-US"/>
            <a:t>• Poor usability of electronic records can increase workload and encourage workarounds (Park et al., 2024).</a:t>
          </a:r>
        </a:p>
      </dgm:t>
    </dgm:pt>
    <dgm:pt modelId="{4D984548-598F-4A98-ADDE-E3490534507E}" type="parTrans" cxnId="{D61CEB41-1C4A-4CCB-ADF9-29030140109B}">
      <dgm:prSet/>
      <dgm:spPr/>
      <dgm:t>
        <a:bodyPr/>
        <a:lstStyle/>
        <a:p>
          <a:endParaRPr lang="en-US"/>
        </a:p>
      </dgm:t>
    </dgm:pt>
    <dgm:pt modelId="{4F15F3D4-82FF-4A81-88DF-37457A41ED7A}" type="sibTrans" cxnId="{D61CEB41-1C4A-4CCB-ADF9-29030140109B}">
      <dgm:prSet/>
      <dgm:spPr/>
      <dgm:t>
        <a:bodyPr/>
        <a:lstStyle/>
        <a:p>
          <a:endParaRPr lang="en-US"/>
        </a:p>
      </dgm:t>
    </dgm:pt>
    <dgm:pt modelId="{F28CA0CF-B0C5-4D05-85C1-8908895F3808}">
      <dgm:prSet/>
      <dgm:spPr/>
      <dgm:t>
        <a:bodyPr/>
        <a:lstStyle/>
        <a:p>
          <a:r>
            <a:rPr lang="en-US"/>
            <a:t>• Research highlights the importance of standardised, logically structured electronic nursing documentation (Wahyuni et al., 2024).</a:t>
          </a:r>
        </a:p>
      </dgm:t>
    </dgm:pt>
    <dgm:pt modelId="{3EE4980F-A2D9-40C8-B7B9-AC8738A0B406}" type="parTrans" cxnId="{FC73C628-8445-40AA-9168-E6EF2BC9F391}">
      <dgm:prSet/>
      <dgm:spPr/>
      <dgm:t>
        <a:bodyPr/>
        <a:lstStyle/>
        <a:p>
          <a:endParaRPr lang="en-US"/>
        </a:p>
      </dgm:t>
    </dgm:pt>
    <dgm:pt modelId="{5B57D38E-65FA-49DE-AB97-172341FAF88D}" type="sibTrans" cxnId="{FC73C628-8445-40AA-9168-E6EF2BC9F391}">
      <dgm:prSet/>
      <dgm:spPr/>
      <dgm:t>
        <a:bodyPr/>
        <a:lstStyle/>
        <a:p>
          <a:endParaRPr lang="en-US"/>
        </a:p>
      </dgm:t>
    </dgm:pt>
    <dgm:pt modelId="{76FD740A-3648-44A9-9FB9-5A52B6E2CE74}" type="pres">
      <dgm:prSet presAssocID="{9BDBB10B-4C81-4314-8ECA-C8DAC2BA6C02}" presName="outerComposite" presStyleCnt="0">
        <dgm:presLayoutVars>
          <dgm:chMax val="5"/>
          <dgm:dir/>
          <dgm:resizeHandles val="exact"/>
        </dgm:presLayoutVars>
      </dgm:prSet>
      <dgm:spPr/>
    </dgm:pt>
    <dgm:pt modelId="{837AF3A9-B0D1-44A3-B692-5DBBCA4AA864}" type="pres">
      <dgm:prSet presAssocID="{9BDBB10B-4C81-4314-8ECA-C8DAC2BA6C02}" presName="dummyMaxCanvas" presStyleCnt="0">
        <dgm:presLayoutVars/>
      </dgm:prSet>
      <dgm:spPr/>
    </dgm:pt>
    <dgm:pt modelId="{6FE8AFE7-1337-4FD2-9AA8-C585E2D83C90}" type="pres">
      <dgm:prSet presAssocID="{9BDBB10B-4C81-4314-8ECA-C8DAC2BA6C02}" presName="FourNodes_1" presStyleLbl="node1" presStyleIdx="0" presStyleCnt="4">
        <dgm:presLayoutVars>
          <dgm:bulletEnabled val="1"/>
        </dgm:presLayoutVars>
      </dgm:prSet>
      <dgm:spPr/>
    </dgm:pt>
    <dgm:pt modelId="{5599E26C-318A-4BE5-8EAE-46B9F8530306}" type="pres">
      <dgm:prSet presAssocID="{9BDBB10B-4C81-4314-8ECA-C8DAC2BA6C02}" presName="FourNodes_2" presStyleLbl="node1" presStyleIdx="1" presStyleCnt="4">
        <dgm:presLayoutVars>
          <dgm:bulletEnabled val="1"/>
        </dgm:presLayoutVars>
      </dgm:prSet>
      <dgm:spPr/>
    </dgm:pt>
    <dgm:pt modelId="{97E49B67-36DA-4CFC-8CDB-695FDFDED18D}" type="pres">
      <dgm:prSet presAssocID="{9BDBB10B-4C81-4314-8ECA-C8DAC2BA6C02}" presName="FourNodes_3" presStyleLbl="node1" presStyleIdx="2" presStyleCnt="4">
        <dgm:presLayoutVars>
          <dgm:bulletEnabled val="1"/>
        </dgm:presLayoutVars>
      </dgm:prSet>
      <dgm:spPr/>
    </dgm:pt>
    <dgm:pt modelId="{9E21A2C9-E5FD-4BBD-9697-82BD4A28FC31}" type="pres">
      <dgm:prSet presAssocID="{9BDBB10B-4C81-4314-8ECA-C8DAC2BA6C02}" presName="FourNodes_4" presStyleLbl="node1" presStyleIdx="3" presStyleCnt="4">
        <dgm:presLayoutVars>
          <dgm:bulletEnabled val="1"/>
        </dgm:presLayoutVars>
      </dgm:prSet>
      <dgm:spPr/>
    </dgm:pt>
    <dgm:pt modelId="{64E2BF4F-D0CD-46F2-B82C-63422D92EA55}" type="pres">
      <dgm:prSet presAssocID="{9BDBB10B-4C81-4314-8ECA-C8DAC2BA6C02}" presName="FourConn_1-2" presStyleLbl="fgAccFollowNode1" presStyleIdx="0" presStyleCnt="3">
        <dgm:presLayoutVars>
          <dgm:bulletEnabled val="1"/>
        </dgm:presLayoutVars>
      </dgm:prSet>
      <dgm:spPr/>
    </dgm:pt>
    <dgm:pt modelId="{145A23F7-FE06-49CF-B27A-80F2EF1848EB}" type="pres">
      <dgm:prSet presAssocID="{9BDBB10B-4C81-4314-8ECA-C8DAC2BA6C02}" presName="FourConn_2-3" presStyleLbl="fgAccFollowNode1" presStyleIdx="1" presStyleCnt="3">
        <dgm:presLayoutVars>
          <dgm:bulletEnabled val="1"/>
        </dgm:presLayoutVars>
      </dgm:prSet>
      <dgm:spPr/>
    </dgm:pt>
    <dgm:pt modelId="{8B100A38-B1CC-4723-978A-361C54A49DD8}" type="pres">
      <dgm:prSet presAssocID="{9BDBB10B-4C81-4314-8ECA-C8DAC2BA6C02}" presName="FourConn_3-4" presStyleLbl="fgAccFollowNode1" presStyleIdx="2" presStyleCnt="3">
        <dgm:presLayoutVars>
          <dgm:bulletEnabled val="1"/>
        </dgm:presLayoutVars>
      </dgm:prSet>
      <dgm:spPr/>
    </dgm:pt>
    <dgm:pt modelId="{D0F242AB-C454-4D93-B179-57B6E9F1F335}" type="pres">
      <dgm:prSet presAssocID="{9BDBB10B-4C81-4314-8ECA-C8DAC2BA6C02}" presName="FourNodes_1_text" presStyleLbl="node1" presStyleIdx="3" presStyleCnt="4">
        <dgm:presLayoutVars>
          <dgm:bulletEnabled val="1"/>
        </dgm:presLayoutVars>
      </dgm:prSet>
      <dgm:spPr/>
    </dgm:pt>
    <dgm:pt modelId="{B45369A4-403C-4ABC-96DE-F0162CC7DD38}" type="pres">
      <dgm:prSet presAssocID="{9BDBB10B-4C81-4314-8ECA-C8DAC2BA6C02}" presName="FourNodes_2_text" presStyleLbl="node1" presStyleIdx="3" presStyleCnt="4">
        <dgm:presLayoutVars>
          <dgm:bulletEnabled val="1"/>
        </dgm:presLayoutVars>
      </dgm:prSet>
      <dgm:spPr/>
    </dgm:pt>
    <dgm:pt modelId="{4C58400D-3EA1-446B-92B7-40B311EDB690}" type="pres">
      <dgm:prSet presAssocID="{9BDBB10B-4C81-4314-8ECA-C8DAC2BA6C02}" presName="FourNodes_3_text" presStyleLbl="node1" presStyleIdx="3" presStyleCnt="4">
        <dgm:presLayoutVars>
          <dgm:bulletEnabled val="1"/>
        </dgm:presLayoutVars>
      </dgm:prSet>
      <dgm:spPr/>
    </dgm:pt>
    <dgm:pt modelId="{0467DE13-49DD-43A1-AB96-A1B49D98A626}" type="pres">
      <dgm:prSet presAssocID="{9BDBB10B-4C81-4314-8ECA-C8DAC2BA6C0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8852E08-2023-4843-8390-91C9FDA74C96}" type="presOf" srcId="{9BDBB10B-4C81-4314-8ECA-C8DAC2BA6C02}" destId="{76FD740A-3648-44A9-9FB9-5A52B6E2CE74}" srcOrd="0" destOrd="0" presId="urn:microsoft.com/office/officeart/2005/8/layout/vProcess5"/>
    <dgm:cxn modelId="{FC73C628-8445-40AA-9168-E6EF2BC9F391}" srcId="{9BDBB10B-4C81-4314-8ECA-C8DAC2BA6C02}" destId="{F28CA0CF-B0C5-4D05-85C1-8908895F3808}" srcOrd="3" destOrd="0" parTransId="{3EE4980F-A2D9-40C8-B7B9-AC8738A0B406}" sibTransId="{5B57D38E-65FA-49DE-AB97-172341FAF88D}"/>
    <dgm:cxn modelId="{CC40303D-8512-4B64-9748-A0115EDF239E}" type="presOf" srcId="{6E466AB9-5385-42EB-B6E5-D1EA263D9B22}" destId="{D0F242AB-C454-4D93-B179-57B6E9F1F335}" srcOrd="1" destOrd="0" presId="urn:microsoft.com/office/officeart/2005/8/layout/vProcess5"/>
    <dgm:cxn modelId="{D61CEB41-1C4A-4CCB-ADF9-29030140109B}" srcId="{9BDBB10B-4C81-4314-8ECA-C8DAC2BA6C02}" destId="{F81240E9-50A0-4162-894F-D149DCEAFD13}" srcOrd="2" destOrd="0" parTransId="{4D984548-598F-4A98-ADDE-E3490534507E}" sibTransId="{4F15F3D4-82FF-4A81-88DF-37457A41ED7A}"/>
    <dgm:cxn modelId="{B4D6A762-C254-4896-ACB9-831BAF5BD1A8}" srcId="{9BDBB10B-4C81-4314-8ECA-C8DAC2BA6C02}" destId="{34A89C8D-095E-4A91-8ACD-22B9428CD45F}" srcOrd="1" destOrd="0" parTransId="{7BF178B0-ABB0-443E-ACDA-9DEAAF3715D7}" sibTransId="{C7B57218-B7D8-4A28-9D6E-E9C14B5C71AF}"/>
    <dgm:cxn modelId="{C6060050-154D-4A40-847F-A0B0153B964D}" type="presOf" srcId="{F81240E9-50A0-4162-894F-D149DCEAFD13}" destId="{97E49B67-36DA-4CFC-8CDB-695FDFDED18D}" srcOrd="0" destOrd="0" presId="urn:microsoft.com/office/officeart/2005/8/layout/vProcess5"/>
    <dgm:cxn modelId="{0F15BA7E-9DB0-4572-8673-975E26F24F1C}" type="presOf" srcId="{6E466AB9-5385-42EB-B6E5-D1EA263D9B22}" destId="{6FE8AFE7-1337-4FD2-9AA8-C585E2D83C90}" srcOrd="0" destOrd="0" presId="urn:microsoft.com/office/officeart/2005/8/layout/vProcess5"/>
    <dgm:cxn modelId="{516A9C9F-E91F-4E99-92CA-8B671208FBFA}" type="presOf" srcId="{4F15F3D4-82FF-4A81-88DF-37457A41ED7A}" destId="{8B100A38-B1CC-4723-978A-361C54A49DD8}" srcOrd="0" destOrd="0" presId="urn:microsoft.com/office/officeart/2005/8/layout/vProcess5"/>
    <dgm:cxn modelId="{D3C844B6-AA25-4C1B-98EB-219D71C2E6AD}" type="presOf" srcId="{34A89C8D-095E-4A91-8ACD-22B9428CD45F}" destId="{5599E26C-318A-4BE5-8EAE-46B9F8530306}" srcOrd="0" destOrd="0" presId="urn:microsoft.com/office/officeart/2005/8/layout/vProcess5"/>
    <dgm:cxn modelId="{4B35CACA-F419-46B4-8FB6-A9F5AB5AE36A}" srcId="{9BDBB10B-4C81-4314-8ECA-C8DAC2BA6C02}" destId="{6E466AB9-5385-42EB-B6E5-D1EA263D9B22}" srcOrd="0" destOrd="0" parTransId="{AD781114-1C57-47B2-899E-F9F59772E5D1}" sibTransId="{3390EAD9-66C9-41E1-BCC2-AEA6BB0DCC28}"/>
    <dgm:cxn modelId="{A3BEBAD3-0BF1-4102-AE6C-923C855C3E61}" type="presOf" srcId="{3390EAD9-66C9-41E1-BCC2-AEA6BB0DCC28}" destId="{64E2BF4F-D0CD-46F2-B82C-63422D92EA55}" srcOrd="0" destOrd="0" presId="urn:microsoft.com/office/officeart/2005/8/layout/vProcess5"/>
    <dgm:cxn modelId="{47FE1FD7-B386-42FE-A3FD-2EE4EFDFC5FE}" type="presOf" srcId="{F28CA0CF-B0C5-4D05-85C1-8908895F3808}" destId="{9E21A2C9-E5FD-4BBD-9697-82BD4A28FC31}" srcOrd="0" destOrd="0" presId="urn:microsoft.com/office/officeart/2005/8/layout/vProcess5"/>
    <dgm:cxn modelId="{B6AEB2D7-4AE2-4635-B346-AE2A0EFA93D7}" type="presOf" srcId="{F28CA0CF-B0C5-4D05-85C1-8908895F3808}" destId="{0467DE13-49DD-43A1-AB96-A1B49D98A626}" srcOrd="1" destOrd="0" presId="urn:microsoft.com/office/officeart/2005/8/layout/vProcess5"/>
    <dgm:cxn modelId="{B89C55E6-BD74-4BCB-B449-8217082576AF}" type="presOf" srcId="{F81240E9-50A0-4162-894F-D149DCEAFD13}" destId="{4C58400D-3EA1-446B-92B7-40B311EDB690}" srcOrd="1" destOrd="0" presId="urn:microsoft.com/office/officeart/2005/8/layout/vProcess5"/>
    <dgm:cxn modelId="{89BC1FEA-6273-472A-8D0A-E32736461BE4}" type="presOf" srcId="{C7B57218-B7D8-4A28-9D6E-E9C14B5C71AF}" destId="{145A23F7-FE06-49CF-B27A-80F2EF1848EB}" srcOrd="0" destOrd="0" presId="urn:microsoft.com/office/officeart/2005/8/layout/vProcess5"/>
    <dgm:cxn modelId="{AFB43AF0-C403-4750-B035-B5313EB39C6F}" type="presOf" srcId="{34A89C8D-095E-4A91-8ACD-22B9428CD45F}" destId="{B45369A4-403C-4ABC-96DE-F0162CC7DD38}" srcOrd="1" destOrd="0" presId="urn:microsoft.com/office/officeart/2005/8/layout/vProcess5"/>
    <dgm:cxn modelId="{58A258A1-818C-4E73-8C99-D3F10BE18684}" type="presParOf" srcId="{76FD740A-3648-44A9-9FB9-5A52B6E2CE74}" destId="{837AF3A9-B0D1-44A3-B692-5DBBCA4AA864}" srcOrd="0" destOrd="0" presId="urn:microsoft.com/office/officeart/2005/8/layout/vProcess5"/>
    <dgm:cxn modelId="{B8FAA1B0-F946-4104-B507-22EAC07184F0}" type="presParOf" srcId="{76FD740A-3648-44A9-9FB9-5A52B6E2CE74}" destId="{6FE8AFE7-1337-4FD2-9AA8-C585E2D83C90}" srcOrd="1" destOrd="0" presId="urn:microsoft.com/office/officeart/2005/8/layout/vProcess5"/>
    <dgm:cxn modelId="{FE52915B-F785-4590-9702-25B4971C01F2}" type="presParOf" srcId="{76FD740A-3648-44A9-9FB9-5A52B6E2CE74}" destId="{5599E26C-318A-4BE5-8EAE-46B9F8530306}" srcOrd="2" destOrd="0" presId="urn:microsoft.com/office/officeart/2005/8/layout/vProcess5"/>
    <dgm:cxn modelId="{97DB4780-A179-4F6F-9CB3-4C0D6E5D0063}" type="presParOf" srcId="{76FD740A-3648-44A9-9FB9-5A52B6E2CE74}" destId="{97E49B67-36DA-4CFC-8CDB-695FDFDED18D}" srcOrd="3" destOrd="0" presId="urn:microsoft.com/office/officeart/2005/8/layout/vProcess5"/>
    <dgm:cxn modelId="{BE5A9E98-F8DE-4E18-AF53-E811F9420B7F}" type="presParOf" srcId="{76FD740A-3648-44A9-9FB9-5A52B6E2CE74}" destId="{9E21A2C9-E5FD-4BBD-9697-82BD4A28FC31}" srcOrd="4" destOrd="0" presId="urn:microsoft.com/office/officeart/2005/8/layout/vProcess5"/>
    <dgm:cxn modelId="{0B19FE6F-C771-4D3D-B655-A6114222F3DC}" type="presParOf" srcId="{76FD740A-3648-44A9-9FB9-5A52B6E2CE74}" destId="{64E2BF4F-D0CD-46F2-B82C-63422D92EA55}" srcOrd="5" destOrd="0" presId="urn:microsoft.com/office/officeart/2005/8/layout/vProcess5"/>
    <dgm:cxn modelId="{9B43A2C2-6CBA-4322-901F-11F41DC6953E}" type="presParOf" srcId="{76FD740A-3648-44A9-9FB9-5A52B6E2CE74}" destId="{145A23F7-FE06-49CF-B27A-80F2EF1848EB}" srcOrd="6" destOrd="0" presId="urn:microsoft.com/office/officeart/2005/8/layout/vProcess5"/>
    <dgm:cxn modelId="{34ED8259-130B-488F-B06F-B5ED51BDDA6D}" type="presParOf" srcId="{76FD740A-3648-44A9-9FB9-5A52B6E2CE74}" destId="{8B100A38-B1CC-4723-978A-361C54A49DD8}" srcOrd="7" destOrd="0" presId="urn:microsoft.com/office/officeart/2005/8/layout/vProcess5"/>
    <dgm:cxn modelId="{664E21CF-6D4E-4C3A-9D80-FFE34ECCE2E2}" type="presParOf" srcId="{76FD740A-3648-44A9-9FB9-5A52B6E2CE74}" destId="{D0F242AB-C454-4D93-B179-57B6E9F1F335}" srcOrd="8" destOrd="0" presId="urn:microsoft.com/office/officeart/2005/8/layout/vProcess5"/>
    <dgm:cxn modelId="{0192CE5C-BE11-4926-B1EB-E8DCEBF0AD9F}" type="presParOf" srcId="{76FD740A-3648-44A9-9FB9-5A52B6E2CE74}" destId="{B45369A4-403C-4ABC-96DE-F0162CC7DD38}" srcOrd="9" destOrd="0" presId="urn:microsoft.com/office/officeart/2005/8/layout/vProcess5"/>
    <dgm:cxn modelId="{8B4FF5DB-84F3-4E5E-A38B-4FF12CFCB60E}" type="presParOf" srcId="{76FD740A-3648-44A9-9FB9-5A52B6E2CE74}" destId="{4C58400D-3EA1-446B-92B7-40B311EDB690}" srcOrd="10" destOrd="0" presId="urn:microsoft.com/office/officeart/2005/8/layout/vProcess5"/>
    <dgm:cxn modelId="{6C3C0E12-89E1-41C8-AC27-D5F1A0DE1E27}" type="presParOf" srcId="{76FD740A-3648-44A9-9FB9-5A52B6E2CE74}" destId="{0467DE13-49DD-43A1-AB96-A1B49D98A62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D4B0AA-FB92-429F-B8C0-CC7CF9192C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55EC08-D0BC-49B8-A2E8-3F230BB79B81}">
      <dgm:prSet/>
      <dgm:spPr/>
      <dgm:t>
        <a:bodyPr/>
        <a:lstStyle/>
        <a:p>
          <a:r>
            <a:rPr lang="en-US"/>
            <a:t>• Care records contain confidential personal information.</a:t>
          </a:r>
        </a:p>
      </dgm:t>
    </dgm:pt>
    <dgm:pt modelId="{5FEF53B0-9A4F-4469-838A-47F061F4E057}" type="parTrans" cxnId="{44B764FE-ED5F-4039-ACF9-97DABDCF3C3B}">
      <dgm:prSet/>
      <dgm:spPr/>
      <dgm:t>
        <a:bodyPr/>
        <a:lstStyle/>
        <a:p>
          <a:endParaRPr lang="en-US"/>
        </a:p>
      </dgm:t>
    </dgm:pt>
    <dgm:pt modelId="{3A1EE106-3796-4402-A3DC-4CC10B593B18}" type="sibTrans" cxnId="{44B764FE-ED5F-4039-ACF9-97DABDCF3C3B}">
      <dgm:prSet/>
      <dgm:spPr/>
      <dgm:t>
        <a:bodyPr/>
        <a:lstStyle/>
        <a:p>
          <a:endParaRPr lang="en-US"/>
        </a:p>
      </dgm:t>
    </dgm:pt>
    <dgm:pt modelId="{663A51D4-A51C-40BC-B905-4375589984EC}">
      <dgm:prSet/>
      <dgm:spPr/>
      <dgm:t>
        <a:bodyPr/>
        <a:lstStyle/>
        <a:p>
          <a:r>
            <a:rPr lang="en-US"/>
            <a:t>• Use only Ashford-approved accounts, storage locations and sharing permissions.</a:t>
          </a:r>
        </a:p>
      </dgm:t>
    </dgm:pt>
    <dgm:pt modelId="{C61325D7-F862-469E-B7A8-0945F2C5BC46}" type="parTrans" cxnId="{B5A5F619-7583-422A-B071-052E18E992EC}">
      <dgm:prSet/>
      <dgm:spPr/>
      <dgm:t>
        <a:bodyPr/>
        <a:lstStyle/>
        <a:p>
          <a:endParaRPr lang="en-US"/>
        </a:p>
      </dgm:t>
    </dgm:pt>
    <dgm:pt modelId="{B9AFEA73-2999-4307-B1F0-C56F9763B5EC}" type="sibTrans" cxnId="{B5A5F619-7583-422A-B071-052E18E992EC}">
      <dgm:prSet/>
      <dgm:spPr/>
      <dgm:t>
        <a:bodyPr/>
        <a:lstStyle/>
        <a:p>
          <a:endParaRPr lang="en-US"/>
        </a:p>
      </dgm:t>
    </dgm:pt>
    <dgm:pt modelId="{A8592219-91CD-4D87-B835-A292FF01C8C8}">
      <dgm:prSet/>
      <dgm:spPr/>
      <dgm:t>
        <a:bodyPr/>
        <a:lstStyle/>
        <a:p>
          <a:r>
            <a:rPr lang="en-US"/>
            <a:t>• Do not send records through personal email or save them to personal accounts or devices.</a:t>
          </a:r>
        </a:p>
      </dgm:t>
    </dgm:pt>
    <dgm:pt modelId="{95C783DB-4533-45D0-88FC-7DCDEDBB7582}" type="parTrans" cxnId="{ADB251CF-7936-4113-A3D9-608225DEA166}">
      <dgm:prSet/>
      <dgm:spPr/>
      <dgm:t>
        <a:bodyPr/>
        <a:lstStyle/>
        <a:p>
          <a:endParaRPr lang="en-US"/>
        </a:p>
      </dgm:t>
    </dgm:pt>
    <dgm:pt modelId="{BA1FE98B-C75E-410C-BFD2-729029C5F516}" type="sibTrans" cxnId="{ADB251CF-7936-4113-A3D9-608225DEA166}">
      <dgm:prSet/>
      <dgm:spPr/>
      <dgm:t>
        <a:bodyPr/>
        <a:lstStyle/>
        <a:p>
          <a:endParaRPr lang="en-US"/>
        </a:p>
      </dgm:t>
    </dgm:pt>
    <dgm:pt modelId="{1C595CBC-98C4-432C-A7E6-15CAB7C879C3}">
      <dgm:prSet/>
      <dgm:spPr/>
      <dgm:t>
        <a:bodyPr/>
        <a:lstStyle/>
        <a:p>
          <a:r>
            <a:rPr lang="en-US"/>
            <a:t>• Follow data-protection law, retention rules and Ashford’s information-governance policies.</a:t>
          </a:r>
        </a:p>
      </dgm:t>
    </dgm:pt>
    <dgm:pt modelId="{D409EFC4-AA50-4A25-8C54-B817DC6FBBF2}" type="parTrans" cxnId="{FE8159B1-D17D-4B63-A444-AF856AAAA146}">
      <dgm:prSet/>
      <dgm:spPr/>
      <dgm:t>
        <a:bodyPr/>
        <a:lstStyle/>
        <a:p>
          <a:endParaRPr lang="en-US"/>
        </a:p>
      </dgm:t>
    </dgm:pt>
    <dgm:pt modelId="{1C2CAF71-2087-4FD7-8FC4-2C86DDD3FF8E}" type="sibTrans" cxnId="{FE8159B1-D17D-4B63-A444-AF856AAAA146}">
      <dgm:prSet/>
      <dgm:spPr/>
      <dgm:t>
        <a:bodyPr/>
        <a:lstStyle/>
        <a:p>
          <a:endParaRPr lang="en-US"/>
        </a:p>
      </dgm:t>
    </dgm:pt>
    <dgm:pt modelId="{2D1AD042-5F3D-43E2-B542-405DD6DA9557}">
      <dgm:prSet/>
      <dgm:spPr/>
      <dgm:t>
        <a:bodyPr/>
        <a:lstStyle/>
        <a:p>
          <a:r>
            <a:rPr lang="en-US"/>
            <a:t>• Do not use identifiable service-user details in presentation examples.</a:t>
          </a:r>
        </a:p>
      </dgm:t>
    </dgm:pt>
    <dgm:pt modelId="{B70C85F5-D884-4324-85E5-AD5835BFC6F5}" type="parTrans" cxnId="{7FEECE30-3F64-466A-910E-31C303DB4E8F}">
      <dgm:prSet/>
      <dgm:spPr/>
      <dgm:t>
        <a:bodyPr/>
        <a:lstStyle/>
        <a:p>
          <a:endParaRPr lang="en-US"/>
        </a:p>
      </dgm:t>
    </dgm:pt>
    <dgm:pt modelId="{B8D3DEB2-E96F-4805-A179-C34D6CFE39DD}" type="sibTrans" cxnId="{7FEECE30-3F64-466A-910E-31C303DB4E8F}">
      <dgm:prSet/>
      <dgm:spPr/>
      <dgm:t>
        <a:bodyPr/>
        <a:lstStyle/>
        <a:p>
          <a:endParaRPr lang="en-US"/>
        </a:p>
      </dgm:t>
    </dgm:pt>
    <dgm:pt modelId="{A3551A3A-E969-41A7-AF3A-E26EAFC7326C}" type="pres">
      <dgm:prSet presAssocID="{DED4B0AA-FB92-429F-B8C0-CC7CF9192C66}" presName="linear" presStyleCnt="0">
        <dgm:presLayoutVars>
          <dgm:animLvl val="lvl"/>
          <dgm:resizeHandles val="exact"/>
        </dgm:presLayoutVars>
      </dgm:prSet>
      <dgm:spPr/>
    </dgm:pt>
    <dgm:pt modelId="{89BEE74A-4691-429D-A644-26BECF8534DE}" type="pres">
      <dgm:prSet presAssocID="{6655EC08-D0BC-49B8-A2E8-3F230BB79B8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95B584-005E-45A4-AE17-90F33C5B443A}" type="pres">
      <dgm:prSet presAssocID="{3A1EE106-3796-4402-A3DC-4CC10B593B18}" presName="spacer" presStyleCnt="0"/>
      <dgm:spPr/>
    </dgm:pt>
    <dgm:pt modelId="{85A529D1-1F62-4331-9AFA-8A7DBD6AFDAA}" type="pres">
      <dgm:prSet presAssocID="{663A51D4-A51C-40BC-B905-4375589984E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651E462-A0D4-4D99-9CBD-56C1538C6FF0}" type="pres">
      <dgm:prSet presAssocID="{B9AFEA73-2999-4307-B1F0-C56F9763B5EC}" presName="spacer" presStyleCnt="0"/>
      <dgm:spPr/>
    </dgm:pt>
    <dgm:pt modelId="{4009F053-AB49-4945-8309-4C7701658585}" type="pres">
      <dgm:prSet presAssocID="{A8592219-91CD-4D87-B835-A292FF01C8C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B80486E-D5DE-49CA-8224-67C712C6C162}" type="pres">
      <dgm:prSet presAssocID="{BA1FE98B-C75E-410C-BFD2-729029C5F516}" presName="spacer" presStyleCnt="0"/>
      <dgm:spPr/>
    </dgm:pt>
    <dgm:pt modelId="{9BFBFB3A-656B-4D87-A9BE-C52466DEA452}" type="pres">
      <dgm:prSet presAssocID="{1C595CBC-98C4-432C-A7E6-15CAB7C879C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A2C3974-C64F-4003-853D-7CE4E6777D71}" type="pres">
      <dgm:prSet presAssocID="{1C2CAF71-2087-4FD7-8FC4-2C86DDD3FF8E}" presName="spacer" presStyleCnt="0"/>
      <dgm:spPr/>
    </dgm:pt>
    <dgm:pt modelId="{D30C360A-EFAD-4578-8FEC-30F0BA5D698A}" type="pres">
      <dgm:prSet presAssocID="{2D1AD042-5F3D-43E2-B542-405DD6DA955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5A5F619-7583-422A-B071-052E18E992EC}" srcId="{DED4B0AA-FB92-429F-B8C0-CC7CF9192C66}" destId="{663A51D4-A51C-40BC-B905-4375589984EC}" srcOrd="1" destOrd="0" parTransId="{C61325D7-F862-469E-B7A8-0945F2C5BC46}" sibTransId="{B9AFEA73-2999-4307-B1F0-C56F9763B5EC}"/>
    <dgm:cxn modelId="{2EF5DC1C-2131-464B-98AC-FF73E3E6B9DB}" type="presOf" srcId="{663A51D4-A51C-40BC-B905-4375589984EC}" destId="{85A529D1-1F62-4331-9AFA-8A7DBD6AFDAA}" srcOrd="0" destOrd="0" presId="urn:microsoft.com/office/officeart/2005/8/layout/vList2"/>
    <dgm:cxn modelId="{7FEECE30-3F64-466A-910E-31C303DB4E8F}" srcId="{DED4B0AA-FB92-429F-B8C0-CC7CF9192C66}" destId="{2D1AD042-5F3D-43E2-B542-405DD6DA9557}" srcOrd="4" destOrd="0" parTransId="{B70C85F5-D884-4324-85E5-AD5835BFC6F5}" sibTransId="{B8D3DEB2-E96F-4805-A179-C34D6CFE39DD}"/>
    <dgm:cxn modelId="{5B563240-358D-42F3-BC7A-9D56C41A339E}" type="presOf" srcId="{1C595CBC-98C4-432C-A7E6-15CAB7C879C3}" destId="{9BFBFB3A-656B-4D87-A9BE-C52466DEA452}" srcOrd="0" destOrd="0" presId="urn:microsoft.com/office/officeart/2005/8/layout/vList2"/>
    <dgm:cxn modelId="{E331D24F-481A-4087-B3C5-6F60E0F8FA70}" type="presOf" srcId="{A8592219-91CD-4D87-B835-A292FF01C8C8}" destId="{4009F053-AB49-4945-8309-4C7701658585}" srcOrd="0" destOrd="0" presId="urn:microsoft.com/office/officeart/2005/8/layout/vList2"/>
    <dgm:cxn modelId="{B0049572-8E9C-4015-B582-24E520D70C3A}" type="presOf" srcId="{6655EC08-D0BC-49B8-A2E8-3F230BB79B81}" destId="{89BEE74A-4691-429D-A644-26BECF8534DE}" srcOrd="0" destOrd="0" presId="urn:microsoft.com/office/officeart/2005/8/layout/vList2"/>
    <dgm:cxn modelId="{BE3092AB-9536-4DCB-B1D7-D0158CB1A4AA}" type="presOf" srcId="{2D1AD042-5F3D-43E2-B542-405DD6DA9557}" destId="{D30C360A-EFAD-4578-8FEC-30F0BA5D698A}" srcOrd="0" destOrd="0" presId="urn:microsoft.com/office/officeart/2005/8/layout/vList2"/>
    <dgm:cxn modelId="{FE8159B1-D17D-4B63-A444-AF856AAAA146}" srcId="{DED4B0AA-FB92-429F-B8C0-CC7CF9192C66}" destId="{1C595CBC-98C4-432C-A7E6-15CAB7C879C3}" srcOrd="3" destOrd="0" parTransId="{D409EFC4-AA50-4A25-8C54-B817DC6FBBF2}" sibTransId="{1C2CAF71-2087-4FD7-8FC4-2C86DDD3FF8E}"/>
    <dgm:cxn modelId="{ADB251CF-7936-4113-A3D9-608225DEA166}" srcId="{DED4B0AA-FB92-429F-B8C0-CC7CF9192C66}" destId="{A8592219-91CD-4D87-B835-A292FF01C8C8}" srcOrd="2" destOrd="0" parTransId="{95C783DB-4533-45D0-88FC-7DCDEDBB7582}" sibTransId="{BA1FE98B-C75E-410C-BFD2-729029C5F516}"/>
    <dgm:cxn modelId="{FF2FAFDD-C27D-4D21-8564-BF3B00B8D862}" type="presOf" srcId="{DED4B0AA-FB92-429F-B8C0-CC7CF9192C66}" destId="{A3551A3A-E969-41A7-AF3A-E26EAFC7326C}" srcOrd="0" destOrd="0" presId="urn:microsoft.com/office/officeart/2005/8/layout/vList2"/>
    <dgm:cxn modelId="{44B764FE-ED5F-4039-ACF9-97DABDCF3C3B}" srcId="{DED4B0AA-FB92-429F-B8C0-CC7CF9192C66}" destId="{6655EC08-D0BC-49B8-A2E8-3F230BB79B81}" srcOrd="0" destOrd="0" parTransId="{5FEF53B0-9A4F-4469-838A-47F061F4E057}" sibTransId="{3A1EE106-3796-4402-A3DC-4CC10B593B18}"/>
    <dgm:cxn modelId="{8274D856-A858-43DC-88C3-3CD49ED0312E}" type="presParOf" srcId="{A3551A3A-E969-41A7-AF3A-E26EAFC7326C}" destId="{89BEE74A-4691-429D-A644-26BECF8534DE}" srcOrd="0" destOrd="0" presId="urn:microsoft.com/office/officeart/2005/8/layout/vList2"/>
    <dgm:cxn modelId="{E18D48B6-1780-4C50-8A39-68B792338C63}" type="presParOf" srcId="{A3551A3A-E969-41A7-AF3A-E26EAFC7326C}" destId="{BD95B584-005E-45A4-AE17-90F33C5B443A}" srcOrd="1" destOrd="0" presId="urn:microsoft.com/office/officeart/2005/8/layout/vList2"/>
    <dgm:cxn modelId="{93FACA97-5230-4DA2-9D78-11654EA4EAF1}" type="presParOf" srcId="{A3551A3A-E969-41A7-AF3A-E26EAFC7326C}" destId="{85A529D1-1F62-4331-9AFA-8A7DBD6AFDAA}" srcOrd="2" destOrd="0" presId="urn:microsoft.com/office/officeart/2005/8/layout/vList2"/>
    <dgm:cxn modelId="{D5CA3322-A02C-49DB-84AC-F788951D681C}" type="presParOf" srcId="{A3551A3A-E969-41A7-AF3A-E26EAFC7326C}" destId="{6651E462-A0D4-4D99-9CBD-56C1538C6FF0}" srcOrd="3" destOrd="0" presId="urn:microsoft.com/office/officeart/2005/8/layout/vList2"/>
    <dgm:cxn modelId="{FBAFA00F-6FDF-4F7B-AD3C-0C56864A4583}" type="presParOf" srcId="{A3551A3A-E969-41A7-AF3A-E26EAFC7326C}" destId="{4009F053-AB49-4945-8309-4C7701658585}" srcOrd="4" destOrd="0" presId="urn:microsoft.com/office/officeart/2005/8/layout/vList2"/>
    <dgm:cxn modelId="{8E41F2B6-04C9-45A6-8CB4-C65A0ED8096D}" type="presParOf" srcId="{A3551A3A-E969-41A7-AF3A-E26EAFC7326C}" destId="{DB80486E-D5DE-49CA-8224-67C712C6C162}" srcOrd="5" destOrd="0" presId="urn:microsoft.com/office/officeart/2005/8/layout/vList2"/>
    <dgm:cxn modelId="{3AAE6B01-32A2-4A48-AA21-CEE38180CD39}" type="presParOf" srcId="{A3551A3A-E969-41A7-AF3A-E26EAFC7326C}" destId="{9BFBFB3A-656B-4D87-A9BE-C52466DEA452}" srcOrd="6" destOrd="0" presId="urn:microsoft.com/office/officeart/2005/8/layout/vList2"/>
    <dgm:cxn modelId="{834A048D-8034-4CB0-8590-663065835740}" type="presParOf" srcId="{A3551A3A-E969-41A7-AF3A-E26EAFC7326C}" destId="{5A2C3974-C64F-4003-853D-7CE4E6777D71}" srcOrd="7" destOrd="0" presId="urn:microsoft.com/office/officeart/2005/8/layout/vList2"/>
    <dgm:cxn modelId="{84ECF3D6-9B70-4AE1-8A61-27543C0C330E}" type="presParOf" srcId="{A3551A3A-E969-41A7-AF3A-E26EAFC7326C}" destId="{D30C360A-EFAD-4578-8FEC-30F0BA5D698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A9CF84-D7F6-464C-9C92-B1A981A31D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E1704D-517E-4A34-A08C-C693F4CF1F3C}">
      <dgm:prSet/>
      <dgm:spPr/>
      <dgm:t>
        <a:bodyPr/>
        <a:lstStyle/>
        <a:p>
          <a:r>
            <a:rPr lang="en-US"/>
            <a:t>• 1. Agree what information staff must record.</a:t>
          </a:r>
        </a:p>
      </dgm:t>
    </dgm:pt>
    <dgm:pt modelId="{1B0FA0FB-2C57-4C37-AA7C-5D6BE3406333}" type="parTrans" cxnId="{A4AA8E8E-7521-4CA7-8D12-418D9492627E}">
      <dgm:prSet/>
      <dgm:spPr/>
      <dgm:t>
        <a:bodyPr/>
        <a:lstStyle/>
        <a:p>
          <a:endParaRPr lang="en-US"/>
        </a:p>
      </dgm:t>
    </dgm:pt>
    <dgm:pt modelId="{8FAB2A90-877C-4ACA-B4BF-0C260123F092}" type="sibTrans" cxnId="{A4AA8E8E-7521-4CA7-8D12-418D9492627E}">
      <dgm:prSet/>
      <dgm:spPr/>
      <dgm:t>
        <a:bodyPr/>
        <a:lstStyle/>
        <a:p>
          <a:endParaRPr lang="en-US"/>
        </a:p>
      </dgm:t>
    </dgm:pt>
    <dgm:pt modelId="{B40DD238-03EB-489F-8988-344D78CC8FB7}">
      <dgm:prSet/>
      <dgm:spPr/>
      <dgm:t>
        <a:bodyPr/>
        <a:lstStyle/>
        <a:p>
          <a:r>
            <a:rPr lang="en-US"/>
            <a:t>• 2. Create one approved Word template with clear prompts.</a:t>
          </a:r>
        </a:p>
      </dgm:t>
    </dgm:pt>
    <dgm:pt modelId="{5FC89C0E-6E79-4354-A594-65A153AB9388}" type="parTrans" cxnId="{3FA62F24-CB3D-46A2-9E10-29ED4A32D913}">
      <dgm:prSet/>
      <dgm:spPr/>
      <dgm:t>
        <a:bodyPr/>
        <a:lstStyle/>
        <a:p>
          <a:endParaRPr lang="en-US"/>
        </a:p>
      </dgm:t>
    </dgm:pt>
    <dgm:pt modelId="{D5B8D2D5-37AE-4F25-8619-B62A49E10CD3}" type="sibTrans" cxnId="{3FA62F24-CB3D-46A2-9E10-29ED4A32D913}">
      <dgm:prSet/>
      <dgm:spPr/>
      <dgm:t>
        <a:bodyPr/>
        <a:lstStyle/>
        <a:p>
          <a:endParaRPr lang="en-US"/>
        </a:p>
      </dgm:t>
    </dgm:pt>
    <dgm:pt modelId="{D1459B3B-77B7-40E9-9496-02B02A30EAE9}">
      <dgm:prSet/>
      <dgm:spPr/>
      <dgm:t>
        <a:bodyPr/>
        <a:lstStyle/>
        <a:p>
          <a:r>
            <a:rPr lang="en-US"/>
            <a:t>• 3. Confirm where records must be stored and who can access them.</a:t>
          </a:r>
        </a:p>
      </dgm:t>
    </dgm:pt>
    <dgm:pt modelId="{DC168D8F-A184-4A1E-80ED-EBEE426CF336}" type="parTrans" cxnId="{15ACF7CE-ED6E-41DF-B638-021AA3D3A119}">
      <dgm:prSet/>
      <dgm:spPr/>
      <dgm:t>
        <a:bodyPr/>
        <a:lstStyle/>
        <a:p>
          <a:endParaRPr lang="en-US"/>
        </a:p>
      </dgm:t>
    </dgm:pt>
    <dgm:pt modelId="{AE76AFBE-1ED2-4C98-A68E-B6A29EA9DE1D}" type="sibTrans" cxnId="{15ACF7CE-ED6E-41DF-B638-021AA3D3A119}">
      <dgm:prSet/>
      <dgm:spPr/>
      <dgm:t>
        <a:bodyPr/>
        <a:lstStyle/>
        <a:p>
          <a:endParaRPr lang="en-US"/>
        </a:p>
      </dgm:t>
    </dgm:pt>
    <dgm:pt modelId="{6FBAA87A-C032-49AA-9CF1-31F032ED0DE9}">
      <dgm:prSet/>
      <dgm:spPr/>
      <dgm:t>
        <a:bodyPr/>
        <a:lstStyle/>
        <a:p>
          <a:r>
            <a:rPr lang="en-US"/>
            <a:t>• 4. Train staff in accurate recording, confidentiality and escalation.</a:t>
          </a:r>
        </a:p>
      </dgm:t>
    </dgm:pt>
    <dgm:pt modelId="{5A37F6DE-4270-4B48-A6A0-1A13DA61038D}" type="parTrans" cxnId="{DD213BC2-20E7-4251-86AD-39E02A38BFE8}">
      <dgm:prSet/>
      <dgm:spPr/>
      <dgm:t>
        <a:bodyPr/>
        <a:lstStyle/>
        <a:p>
          <a:endParaRPr lang="en-US"/>
        </a:p>
      </dgm:t>
    </dgm:pt>
    <dgm:pt modelId="{CBD220B7-7667-4B0E-B89E-2DD30C61B520}" type="sibTrans" cxnId="{DD213BC2-20E7-4251-86AD-39E02A38BFE8}">
      <dgm:prSet/>
      <dgm:spPr/>
      <dgm:t>
        <a:bodyPr/>
        <a:lstStyle/>
        <a:p>
          <a:endParaRPr lang="en-US"/>
        </a:p>
      </dgm:t>
    </dgm:pt>
    <dgm:pt modelId="{9CA0FD48-4D5A-4286-8776-D874E5B5FF52}">
      <dgm:prSet/>
      <dgm:spPr/>
      <dgm:t>
        <a:bodyPr/>
        <a:lstStyle/>
        <a:p>
          <a:r>
            <a:rPr lang="en-US"/>
            <a:t>• 5. Pilot the template with a small team and gather feedback.</a:t>
          </a:r>
        </a:p>
      </dgm:t>
    </dgm:pt>
    <dgm:pt modelId="{26FFDD8F-876E-40BB-B5BE-9F58F05A8FDF}" type="parTrans" cxnId="{E0BE8A78-C8BF-4796-B047-AD097402FB13}">
      <dgm:prSet/>
      <dgm:spPr/>
      <dgm:t>
        <a:bodyPr/>
        <a:lstStyle/>
        <a:p>
          <a:endParaRPr lang="en-US"/>
        </a:p>
      </dgm:t>
    </dgm:pt>
    <dgm:pt modelId="{E3B55E43-E89C-4FFE-AFEE-8443CA74DF34}" type="sibTrans" cxnId="{E0BE8A78-C8BF-4796-B047-AD097402FB13}">
      <dgm:prSet/>
      <dgm:spPr/>
      <dgm:t>
        <a:bodyPr/>
        <a:lstStyle/>
        <a:p>
          <a:endParaRPr lang="en-US"/>
        </a:p>
      </dgm:t>
    </dgm:pt>
    <dgm:pt modelId="{592A5723-5CCF-4820-85DA-EB07E83D24BF}">
      <dgm:prSet/>
      <dgm:spPr/>
      <dgm:t>
        <a:bodyPr/>
        <a:lstStyle/>
        <a:p>
          <a:r>
            <a:rPr lang="en-US"/>
            <a:t>• 6. Audit records before and after the pilot for completeness, timeliness, consistency and duplication.</a:t>
          </a:r>
        </a:p>
      </dgm:t>
    </dgm:pt>
    <dgm:pt modelId="{E8F225CD-A650-48F9-9585-BE8CCAE075AE}" type="parTrans" cxnId="{811807E7-EFA8-4797-B215-254D46347285}">
      <dgm:prSet/>
      <dgm:spPr/>
      <dgm:t>
        <a:bodyPr/>
        <a:lstStyle/>
        <a:p>
          <a:endParaRPr lang="en-US"/>
        </a:p>
      </dgm:t>
    </dgm:pt>
    <dgm:pt modelId="{FF034740-6802-4901-926B-FED136FCBBC8}" type="sibTrans" cxnId="{811807E7-EFA8-4797-B215-254D46347285}">
      <dgm:prSet/>
      <dgm:spPr/>
      <dgm:t>
        <a:bodyPr/>
        <a:lstStyle/>
        <a:p>
          <a:endParaRPr lang="en-US"/>
        </a:p>
      </dgm:t>
    </dgm:pt>
    <dgm:pt modelId="{D5DEF89B-DE46-4AE7-B4BF-1A41F5BFA5D8}">
      <dgm:prSet/>
      <dgm:spPr/>
      <dgm:t>
        <a:bodyPr/>
        <a:lstStyle/>
        <a:p>
          <a:r>
            <a:rPr lang="en-US"/>
            <a:t>• 7. Keep Word aligned with Ashford’s formal record-keeping system.</a:t>
          </a:r>
        </a:p>
      </dgm:t>
    </dgm:pt>
    <dgm:pt modelId="{787AF052-FF9C-4FA2-B4B8-BF6C15054233}" type="parTrans" cxnId="{A611176C-7B9C-4CB4-8D31-D50F6A222274}">
      <dgm:prSet/>
      <dgm:spPr/>
      <dgm:t>
        <a:bodyPr/>
        <a:lstStyle/>
        <a:p>
          <a:endParaRPr lang="en-US"/>
        </a:p>
      </dgm:t>
    </dgm:pt>
    <dgm:pt modelId="{D07D0778-8CEE-4482-BDE2-86E5566374D7}" type="sibTrans" cxnId="{A611176C-7B9C-4CB4-8D31-D50F6A222274}">
      <dgm:prSet/>
      <dgm:spPr/>
      <dgm:t>
        <a:bodyPr/>
        <a:lstStyle/>
        <a:p>
          <a:endParaRPr lang="en-US"/>
        </a:p>
      </dgm:t>
    </dgm:pt>
    <dgm:pt modelId="{20D2E72F-4B1F-411C-8FFE-0C7E80E5B5CF}" type="pres">
      <dgm:prSet presAssocID="{9DA9CF84-D7F6-464C-9C92-B1A981A31D30}" presName="linear" presStyleCnt="0">
        <dgm:presLayoutVars>
          <dgm:animLvl val="lvl"/>
          <dgm:resizeHandles val="exact"/>
        </dgm:presLayoutVars>
      </dgm:prSet>
      <dgm:spPr/>
    </dgm:pt>
    <dgm:pt modelId="{80FCEE3F-A8B3-4E53-9117-23328D46FAFC}" type="pres">
      <dgm:prSet presAssocID="{7CE1704D-517E-4A34-A08C-C693F4CF1F3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8364EA4-8EC2-49A5-A7C9-4C0CEDA06173}" type="pres">
      <dgm:prSet presAssocID="{8FAB2A90-877C-4ACA-B4BF-0C260123F092}" presName="spacer" presStyleCnt="0"/>
      <dgm:spPr/>
    </dgm:pt>
    <dgm:pt modelId="{E7D5F823-46FA-4328-BECE-85E5558FDD9A}" type="pres">
      <dgm:prSet presAssocID="{B40DD238-03EB-489F-8988-344D78CC8FB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CD44516-1991-4C4D-BFBF-8FA54336D3A9}" type="pres">
      <dgm:prSet presAssocID="{D5B8D2D5-37AE-4F25-8619-B62A49E10CD3}" presName="spacer" presStyleCnt="0"/>
      <dgm:spPr/>
    </dgm:pt>
    <dgm:pt modelId="{FF1F880E-DA11-4654-BA23-6DC7A55B9F77}" type="pres">
      <dgm:prSet presAssocID="{D1459B3B-77B7-40E9-9496-02B02A30EAE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838BBD8-A9A6-47F5-9F14-8C9B490F0F8B}" type="pres">
      <dgm:prSet presAssocID="{AE76AFBE-1ED2-4C98-A68E-B6A29EA9DE1D}" presName="spacer" presStyleCnt="0"/>
      <dgm:spPr/>
    </dgm:pt>
    <dgm:pt modelId="{207FD2A5-4B00-479C-B667-00A250EA6380}" type="pres">
      <dgm:prSet presAssocID="{6FBAA87A-C032-49AA-9CF1-31F032ED0DE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EE7BD7A-0F92-462F-920B-D9ABD813BFA8}" type="pres">
      <dgm:prSet presAssocID="{CBD220B7-7667-4B0E-B89E-2DD30C61B520}" presName="spacer" presStyleCnt="0"/>
      <dgm:spPr/>
    </dgm:pt>
    <dgm:pt modelId="{D78A42F3-3289-4997-8858-272FA74CE08B}" type="pres">
      <dgm:prSet presAssocID="{9CA0FD48-4D5A-4286-8776-D874E5B5FF5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3C4EDCB-7408-4822-BF17-5D8D93A964F0}" type="pres">
      <dgm:prSet presAssocID="{E3B55E43-E89C-4FFE-AFEE-8443CA74DF34}" presName="spacer" presStyleCnt="0"/>
      <dgm:spPr/>
    </dgm:pt>
    <dgm:pt modelId="{4A7D70E0-B2E9-461C-9929-6D6A91D0BA11}" type="pres">
      <dgm:prSet presAssocID="{592A5723-5CCF-4820-85DA-EB07E83D24B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B1C4714-7925-4232-8D57-E1127D78D5D6}" type="pres">
      <dgm:prSet presAssocID="{FF034740-6802-4901-926B-FED136FCBBC8}" presName="spacer" presStyleCnt="0"/>
      <dgm:spPr/>
    </dgm:pt>
    <dgm:pt modelId="{1778B6F1-B524-477C-A5ED-B31E1F243FB4}" type="pres">
      <dgm:prSet presAssocID="{D5DEF89B-DE46-4AE7-B4BF-1A41F5BFA5D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FA62F24-CB3D-46A2-9E10-29ED4A32D913}" srcId="{9DA9CF84-D7F6-464C-9C92-B1A981A31D30}" destId="{B40DD238-03EB-489F-8988-344D78CC8FB7}" srcOrd="1" destOrd="0" parTransId="{5FC89C0E-6E79-4354-A594-65A153AB9388}" sibTransId="{D5B8D2D5-37AE-4F25-8619-B62A49E10CD3}"/>
    <dgm:cxn modelId="{C3E9C35D-8B04-40F4-9C20-6BB9766D45D4}" type="presOf" srcId="{9DA9CF84-D7F6-464C-9C92-B1A981A31D30}" destId="{20D2E72F-4B1F-411C-8FFE-0C7E80E5B5CF}" srcOrd="0" destOrd="0" presId="urn:microsoft.com/office/officeart/2005/8/layout/vList2"/>
    <dgm:cxn modelId="{74DBE246-20F2-4F45-975B-516670CE43F7}" type="presOf" srcId="{D1459B3B-77B7-40E9-9496-02B02A30EAE9}" destId="{FF1F880E-DA11-4654-BA23-6DC7A55B9F77}" srcOrd="0" destOrd="0" presId="urn:microsoft.com/office/officeart/2005/8/layout/vList2"/>
    <dgm:cxn modelId="{A611176C-7B9C-4CB4-8D31-D50F6A222274}" srcId="{9DA9CF84-D7F6-464C-9C92-B1A981A31D30}" destId="{D5DEF89B-DE46-4AE7-B4BF-1A41F5BFA5D8}" srcOrd="6" destOrd="0" parTransId="{787AF052-FF9C-4FA2-B4B8-BF6C15054233}" sibTransId="{D07D0778-8CEE-4482-BDE2-86E5566374D7}"/>
    <dgm:cxn modelId="{9D116B50-6567-4A43-BCA0-8BFC17DDF922}" type="presOf" srcId="{6FBAA87A-C032-49AA-9CF1-31F032ED0DE9}" destId="{207FD2A5-4B00-479C-B667-00A250EA6380}" srcOrd="0" destOrd="0" presId="urn:microsoft.com/office/officeart/2005/8/layout/vList2"/>
    <dgm:cxn modelId="{36823A51-8D76-4160-B752-149E9E9289D6}" type="presOf" srcId="{B40DD238-03EB-489F-8988-344D78CC8FB7}" destId="{E7D5F823-46FA-4328-BECE-85E5558FDD9A}" srcOrd="0" destOrd="0" presId="urn:microsoft.com/office/officeart/2005/8/layout/vList2"/>
    <dgm:cxn modelId="{C8D7DA74-46FF-4C4C-BC5E-6F4982088370}" type="presOf" srcId="{7CE1704D-517E-4A34-A08C-C693F4CF1F3C}" destId="{80FCEE3F-A8B3-4E53-9117-23328D46FAFC}" srcOrd="0" destOrd="0" presId="urn:microsoft.com/office/officeart/2005/8/layout/vList2"/>
    <dgm:cxn modelId="{E0BE8A78-C8BF-4796-B047-AD097402FB13}" srcId="{9DA9CF84-D7F6-464C-9C92-B1A981A31D30}" destId="{9CA0FD48-4D5A-4286-8776-D874E5B5FF52}" srcOrd="4" destOrd="0" parTransId="{26FFDD8F-876E-40BB-B5BE-9F58F05A8FDF}" sibTransId="{E3B55E43-E89C-4FFE-AFEE-8443CA74DF34}"/>
    <dgm:cxn modelId="{9973A387-E00E-4B0B-99D8-017FB9C49CF0}" type="presOf" srcId="{D5DEF89B-DE46-4AE7-B4BF-1A41F5BFA5D8}" destId="{1778B6F1-B524-477C-A5ED-B31E1F243FB4}" srcOrd="0" destOrd="0" presId="urn:microsoft.com/office/officeart/2005/8/layout/vList2"/>
    <dgm:cxn modelId="{A4AA8E8E-7521-4CA7-8D12-418D9492627E}" srcId="{9DA9CF84-D7F6-464C-9C92-B1A981A31D30}" destId="{7CE1704D-517E-4A34-A08C-C693F4CF1F3C}" srcOrd="0" destOrd="0" parTransId="{1B0FA0FB-2C57-4C37-AA7C-5D6BE3406333}" sibTransId="{8FAB2A90-877C-4ACA-B4BF-0C260123F092}"/>
    <dgm:cxn modelId="{B404A2AF-106A-4AA7-A992-1814DB3CD20E}" type="presOf" srcId="{9CA0FD48-4D5A-4286-8776-D874E5B5FF52}" destId="{D78A42F3-3289-4997-8858-272FA74CE08B}" srcOrd="0" destOrd="0" presId="urn:microsoft.com/office/officeart/2005/8/layout/vList2"/>
    <dgm:cxn modelId="{DD213BC2-20E7-4251-86AD-39E02A38BFE8}" srcId="{9DA9CF84-D7F6-464C-9C92-B1A981A31D30}" destId="{6FBAA87A-C032-49AA-9CF1-31F032ED0DE9}" srcOrd="3" destOrd="0" parTransId="{5A37F6DE-4270-4B48-A6A0-1A13DA61038D}" sibTransId="{CBD220B7-7667-4B0E-B89E-2DD30C61B520}"/>
    <dgm:cxn modelId="{588419CA-5620-45C3-BBE3-D04F50924AA6}" type="presOf" srcId="{592A5723-5CCF-4820-85DA-EB07E83D24BF}" destId="{4A7D70E0-B2E9-461C-9929-6D6A91D0BA11}" srcOrd="0" destOrd="0" presId="urn:microsoft.com/office/officeart/2005/8/layout/vList2"/>
    <dgm:cxn modelId="{15ACF7CE-ED6E-41DF-B638-021AA3D3A119}" srcId="{9DA9CF84-D7F6-464C-9C92-B1A981A31D30}" destId="{D1459B3B-77B7-40E9-9496-02B02A30EAE9}" srcOrd="2" destOrd="0" parTransId="{DC168D8F-A184-4A1E-80ED-EBEE426CF336}" sibTransId="{AE76AFBE-1ED2-4C98-A68E-B6A29EA9DE1D}"/>
    <dgm:cxn modelId="{811807E7-EFA8-4797-B215-254D46347285}" srcId="{9DA9CF84-D7F6-464C-9C92-B1A981A31D30}" destId="{592A5723-5CCF-4820-85DA-EB07E83D24BF}" srcOrd="5" destOrd="0" parTransId="{E8F225CD-A650-48F9-9585-BE8CCAE075AE}" sibTransId="{FF034740-6802-4901-926B-FED136FCBBC8}"/>
    <dgm:cxn modelId="{AB2D36B2-ECD3-49D6-A157-E477F9A131B1}" type="presParOf" srcId="{20D2E72F-4B1F-411C-8FFE-0C7E80E5B5CF}" destId="{80FCEE3F-A8B3-4E53-9117-23328D46FAFC}" srcOrd="0" destOrd="0" presId="urn:microsoft.com/office/officeart/2005/8/layout/vList2"/>
    <dgm:cxn modelId="{202D2FDA-FE04-4623-B668-4B5DC276FEE1}" type="presParOf" srcId="{20D2E72F-4B1F-411C-8FFE-0C7E80E5B5CF}" destId="{18364EA4-8EC2-49A5-A7C9-4C0CEDA06173}" srcOrd="1" destOrd="0" presId="urn:microsoft.com/office/officeart/2005/8/layout/vList2"/>
    <dgm:cxn modelId="{AA150628-1AEE-45A9-AF93-59EF95BB4448}" type="presParOf" srcId="{20D2E72F-4B1F-411C-8FFE-0C7E80E5B5CF}" destId="{E7D5F823-46FA-4328-BECE-85E5558FDD9A}" srcOrd="2" destOrd="0" presId="urn:microsoft.com/office/officeart/2005/8/layout/vList2"/>
    <dgm:cxn modelId="{7971A45D-1663-4E05-9482-36DCE05F2636}" type="presParOf" srcId="{20D2E72F-4B1F-411C-8FFE-0C7E80E5B5CF}" destId="{7CD44516-1991-4C4D-BFBF-8FA54336D3A9}" srcOrd="3" destOrd="0" presId="urn:microsoft.com/office/officeart/2005/8/layout/vList2"/>
    <dgm:cxn modelId="{64A42A6F-A41C-45D8-8221-22D54CEB5362}" type="presParOf" srcId="{20D2E72F-4B1F-411C-8FFE-0C7E80E5B5CF}" destId="{FF1F880E-DA11-4654-BA23-6DC7A55B9F77}" srcOrd="4" destOrd="0" presId="urn:microsoft.com/office/officeart/2005/8/layout/vList2"/>
    <dgm:cxn modelId="{762ACAD7-19C5-4D1C-9A2A-A79162CF4D67}" type="presParOf" srcId="{20D2E72F-4B1F-411C-8FFE-0C7E80E5B5CF}" destId="{7838BBD8-A9A6-47F5-9F14-8C9B490F0F8B}" srcOrd="5" destOrd="0" presId="urn:microsoft.com/office/officeart/2005/8/layout/vList2"/>
    <dgm:cxn modelId="{C0F68A0C-2C2C-4106-88AC-FF3454A7D712}" type="presParOf" srcId="{20D2E72F-4B1F-411C-8FFE-0C7E80E5B5CF}" destId="{207FD2A5-4B00-479C-B667-00A250EA6380}" srcOrd="6" destOrd="0" presId="urn:microsoft.com/office/officeart/2005/8/layout/vList2"/>
    <dgm:cxn modelId="{F69877A0-A324-4397-A5F1-0B06957439D4}" type="presParOf" srcId="{20D2E72F-4B1F-411C-8FFE-0C7E80E5B5CF}" destId="{9EE7BD7A-0F92-462F-920B-D9ABD813BFA8}" srcOrd="7" destOrd="0" presId="urn:microsoft.com/office/officeart/2005/8/layout/vList2"/>
    <dgm:cxn modelId="{0ED57323-1B43-4D10-83A2-7A64DF96A709}" type="presParOf" srcId="{20D2E72F-4B1F-411C-8FFE-0C7E80E5B5CF}" destId="{D78A42F3-3289-4997-8858-272FA74CE08B}" srcOrd="8" destOrd="0" presId="urn:microsoft.com/office/officeart/2005/8/layout/vList2"/>
    <dgm:cxn modelId="{A02FC1BE-2DFC-418B-9568-5AEFA6356D48}" type="presParOf" srcId="{20D2E72F-4B1F-411C-8FFE-0C7E80E5B5CF}" destId="{83C4EDCB-7408-4822-BF17-5D8D93A964F0}" srcOrd="9" destOrd="0" presId="urn:microsoft.com/office/officeart/2005/8/layout/vList2"/>
    <dgm:cxn modelId="{A708B6D5-4073-4847-BCA9-738305EE5F3A}" type="presParOf" srcId="{20D2E72F-4B1F-411C-8FFE-0C7E80E5B5CF}" destId="{4A7D70E0-B2E9-461C-9929-6D6A91D0BA11}" srcOrd="10" destOrd="0" presId="urn:microsoft.com/office/officeart/2005/8/layout/vList2"/>
    <dgm:cxn modelId="{98D529C3-486D-467F-B339-A53E9CE97C7D}" type="presParOf" srcId="{20D2E72F-4B1F-411C-8FFE-0C7E80E5B5CF}" destId="{9B1C4714-7925-4232-8D57-E1127D78D5D6}" srcOrd="11" destOrd="0" presId="urn:microsoft.com/office/officeart/2005/8/layout/vList2"/>
    <dgm:cxn modelId="{14DFDB3E-8E16-4D75-B8BE-AEDFABDAA4F4}" type="presParOf" srcId="{20D2E72F-4B1F-411C-8FFE-0C7E80E5B5CF}" destId="{1778B6F1-B524-477C-A5ED-B31E1F243FB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FD3491-9180-442A-9197-C347E188DB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6372A2-E6B8-4A95-BA4B-89865C854475}">
      <dgm:prSet/>
      <dgm:spPr/>
      <dgm:t>
        <a:bodyPr/>
        <a:lstStyle/>
        <a:p>
          <a:r>
            <a:rPr lang="en-US"/>
            <a:t>• Compare a sample of records before and after the pilot.</a:t>
          </a:r>
        </a:p>
      </dgm:t>
    </dgm:pt>
    <dgm:pt modelId="{929851E1-78F2-455B-B01C-286367D3FBEC}" type="parTrans" cxnId="{FE1EB028-D6F8-4395-A051-10328D92D1C4}">
      <dgm:prSet/>
      <dgm:spPr/>
      <dgm:t>
        <a:bodyPr/>
        <a:lstStyle/>
        <a:p>
          <a:endParaRPr lang="en-US"/>
        </a:p>
      </dgm:t>
    </dgm:pt>
    <dgm:pt modelId="{D6C12FBD-CD2B-4739-B7F6-393285A1B9F6}" type="sibTrans" cxnId="{FE1EB028-D6F8-4395-A051-10328D92D1C4}">
      <dgm:prSet/>
      <dgm:spPr/>
      <dgm:t>
        <a:bodyPr/>
        <a:lstStyle/>
        <a:p>
          <a:endParaRPr lang="en-US"/>
        </a:p>
      </dgm:t>
    </dgm:pt>
    <dgm:pt modelId="{A716B78C-030A-4144-B9AE-BA3A77261575}">
      <dgm:prSet/>
      <dgm:spPr/>
      <dgm:t>
        <a:bodyPr/>
        <a:lstStyle/>
        <a:p>
          <a:r>
            <a:rPr lang="en-US"/>
            <a:t>• Check whether records are complete, accurate, timely and consistent.</a:t>
          </a:r>
        </a:p>
      </dgm:t>
    </dgm:pt>
    <dgm:pt modelId="{87E8C251-7025-4618-AF75-2FEE5E80DE4F}" type="parTrans" cxnId="{FB0C146C-878A-4E45-9260-102CB3245ACE}">
      <dgm:prSet/>
      <dgm:spPr/>
      <dgm:t>
        <a:bodyPr/>
        <a:lstStyle/>
        <a:p>
          <a:endParaRPr lang="en-US"/>
        </a:p>
      </dgm:t>
    </dgm:pt>
    <dgm:pt modelId="{37885BF9-4980-4917-B68E-CCBB6BDAC56F}" type="sibTrans" cxnId="{FB0C146C-878A-4E45-9260-102CB3245ACE}">
      <dgm:prSet/>
      <dgm:spPr/>
      <dgm:t>
        <a:bodyPr/>
        <a:lstStyle/>
        <a:p>
          <a:endParaRPr lang="en-US"/>
        </a:p>
      </dgm:t>
    </dgm:pt>
    <dgm:pt modelId="{E1C5500D-A3B3-44FD-BD2F-B1EB7C3E37DC}">
      <dgm:prSet/>
      <dgm:spPr/>
      <dgm:t>
        <a:bodyPr/>
        <a:lstStyle/>
        <a:p>
          <a:r>
            <a:rPr lang="en-US"/>
            <a:t>• Ask staff whether the template is practical and easy to use.</a:t>
          </a:r>
        </a:p>
      </dgm:t>
    </dgm:pt>
    <dgm:pt modelId="{403A2D1C-AE6B-4CE2-B2C7-5466B4FB82B5}" type="parTrans" cxnId="{3867E311-B498-4253-B512-E2FAB4E21E47}">
      <dgm:prSet/>
      <dgm:spPr/>
      <dgm:t>
        <a:bodyPr/>
        <a:lstStyle/>
        <a:p>
          <a:endParaRPr lang="en-US"/>
        </a:p>
      </dgm:t>
    </dgm:pt>
    <dgm:pt modelId="{32B144CD-3B2A-4665-9DF6-A1DB847A036F}" type="sibTrans" cxnId="{3867E311-B498-4253-B512-E2FAB4E21E47}">
      <dgm:prSet/>
      <dgm:spPr/>
      <dgm:t>
        <a:bodyPr/>
        <a:lstStyle/>
        <a:p>
          <a:endParaRPr lang="en-US"/>
        </a:p>
      </dgm:t>
    </dgm:pt>
    <dgm:pt modelId="{E0D69943-EF90-455E-A693-F448423080C6}">
      <dgm:prSet/>
      <dgm:spPr/>
      <dgm:t>
        <a:bodyPr/>
        <a:lstStyle/>
        <a:p>
          <a:r>
            <a:rPr lang="en-US"/>
            <a:t>• Monitor duplicated entries, missing updates and time spent documenting.</a:t>
          </a:r>
        </a:p>
      </dgm:t>
    </dgm:pt>
    <dgm:pt modelId="{5E4D77B0-D60B-40DF-AC8B-00EA7BB7CFF7}" type="parTrans" cxnId="{74D802D9-40D8-4A89-82DC-D3F84247E961}">
      <dgm:prSet/>
      <dgm:spPr/>
      <dgm:t>
        <a:bodyPr/>
        <a:lstStyle/>
        <a:p>
          <a:endParaRPr lang="en-US"/>
        </a:p>
      </dgm:t>
    </dgm:pt>
    <dgm:pt modelId="{B188C1D4-3BF7-454E-9A6E-77F3A549382E}" type="sibTrans" cxnId="{74D802D9-40D8-4A89-82DC-D3F84247E961}">
      <dgm:prSet/>
      <dgm:spPr/>
      <dgm:t>
        <a:bodyPr/>
        <a:lstStyle/>
        <a:p>
          <a:endParaRPr lang="en-US"/>
        </a:p>
      </dgm:t>
    </dgm:pt>
    <dgm:pt modelId="{B50C5A21-8EDF-48A6-BCAF-573BB870BB2D}">
      <dgm:prSet/>
      <dgm:spPr/>
      <dgm:t>
        <a:bodyPr/>
        <a:lstStyle/>
        <a:p>
          <a:r>
            <a:rPr lang="en-US"/>
            <a:t>• Review feedback and improve the template where needed.</a:t>
          </a:r>
        </a:p>
      </dgm:t>
    </dgm:pt>
    <dgm:pt modelId="{DD34A60A-DD5C-4F20-B367-3F3E31CC6418}" type="parTrans" cxnId="{58C26BB3-4CAD-4BBF-A386-494AAF9676D3}">
      <dgm:prSet/>
      <dgm:spPr/>
      <dgm:t>
        <a:bodyPr/>
        <a:lstStyle/>
        <a:p>
          <a:endParaRPr lang="en-US"/>
        </a:p>
      </dgm:t>
    </dgm:pt>
    <dgm:pt modelId="{7A7A4611-CF47-4E8C-9BD1-4A9B8CBBF79E}" type="sibTrans" cxnId="{58C26BB3-4CAD-4BBF-A386-494AAF9676D3}">
      <dgm:prSet/>
      <dgm:spPr/>
      <dgm:t>
        <a:bodyPr/>
        <a:lstStyle/>
        <a:p>
          <a:endParaRPr lang="en-US"/>
        </a:p>
      </dgm:t>
    </dgm:pt>
    <dgm:pt modelId="{7374D2F8-8312-4F22-B083-3EFDCD06692B}" type="pres">
      <dgm:prSet presAssocID="{11FD3491-9180-442A-9197-C347E188DB03}" presName="linear" presStyleCnt="0">
        <dgm:presLayoutVars>
          <dgm:animLvl val="lvl"/>
          <dgm:resizeHandles val="exact"/>
        </dgm:presLayoutVars>
      </dgm:prSet>
      <dgm:spPr/>
    </dgm:pt>
    <dgm:pt modelId="{C48DF0C2-8BCE-4037-AF1D-01450BADDAA7}" type="pres">
      <dgm:prSet presAssocID="{176372A2-E6B8-4A95-BA4B-89865C85447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6468DCE-B9F9-4157-A196-589F88EA980F}" type="pres">
      <dgm:prSet presAssocID="{D6C12FBD-CD2B-4739-B7F6-393285A1B9F6}" presName="spacer" presStyleCnt="0"/>
      <dgm:spPr/>
    </dgm:pt>
    <dgm:pt modelId="{AEEFB7B6-F13D-4F29-A622-2A2BA76EA583}" type="pres">
      <dgm:prSet presAssocID="{A716B78C-030A-4144-B9AE-BA3A772615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CBCF45-0D23-477E-B993-9C7A0ADE0AB3}" type="pres">
      <dgm:prSet presAssocID="{37885BF9-4980-4917-B68E-CCBB6BDAC56F}" presName="spacer" presStyleCnt="0"/>
      <dgm:spPr/>
    </dgm:pt>
    <dgm:pt modelId="{8F996895-14BC-4CF2-B15C-3A4E153F2EC2}" type="pres">
      <dgm:prSet presAssocID="{E1C5500D-A3B3-44FD-BD2F-B1EB7C3E37D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2B1C431-B383-46CE-92FF-78994D3C3CFB}" type="pres">
      <dgm:prSet presAssocID="{32B144CD-3B2A-4665-9DF6-A1DB847A036F}" presName="spacer" presStyleCnt="0"/>
      <dgm:spPr/>
    </dgm:pt>
    <dgm:pt modelId="{27DAAD35-BB7D-498A-82DF-3C2F4314EF18}" type="pres">
      <dgm:prSet presAssocID="{E0D69943-EF90-455E-A693-F448423080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D724FD1-5C51-48C4-AE95-F9F798CC2D4A}" type="pres">
      <dgm:prSet presAssocID="{B188C1D4-3BF7-454E-9A6E-77F3A549382E}" presName="spacer" presStyleCnt="0"/>
      <dgm:spPr/>
    </dgm:pt>
    <dgm:pt modelId="{311A2A47-48A8-42C9-9399-463CA93F2E2F}" type="pres">
      <dgm:prSet presAssocID="{B50C5A21-8EDF-48A6-BCAF-573BB870BB2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67E311-B498-4253-B512-E2FAB4E21E47}" srcId="{11FD3491-9180-442A-9197-C347E188DB03}" destId="{E1C5500D-A3B3-44FD-BD2F-B1EB7C3E37DC}" srcOrd="2" destOrd="0" parTransId="{403A2D1C-AE6B-4CE2-B2C7-5466B4FB82B5}" sibTransId="{32B144CD-3B2A-4665-9DF6-A1DB847A036F}"/>
    <dgm:cxn modelId="{BA231726-6366-4A76-9CFF-8559E7E2D494}" type="presOf" srcId="{E1C5500D-A3B3-44FD-BD2F-B1EB7C3E37DC}" destId="{8F996895-14BC-4CF2-B15C-3A4E153F2EC2}" srcOrd="0" destOrd="0" presId="urn:microsoft.com/office/officeart/2005/8/layout/vList2"/>
    <dgm:cxn modelId="{FE1EB028-D6F8-4395-A051-10328D92D1C4}" srcId="{11FD3491-9180-442A-9197-C347E188DB03}" destId="{176372A2-E6B8-4A95-BA4B-89865C854475}" srcOrd="0" destOrd="0" parTransId="{929851E1-78F2-455B-B01C-286367D3FBEC}" sibTransId="{D6C12FBD-CD2B-4739-B7F6-393285A1B9F6}"/>
    <dgm:cxn modelId="{FB0C146C-878A-4E45-9260-102CB3245ACE}" srcId="{11FD3491-9180-442A-9197-C347E188DB03}" destId="{A716B78C-030A-4144-B9AE-BA3A77261575}" srcOrd="1" destOrd="0" parTransId="{87E8C251-7025-4618-AF75-2FEE5E80DE4F}" sibTransId="{37885BF9-4980-4917-B68E-CCBB6BDAC56F}"/>
    <dgm:cxn modelId="{E49B3E92-D103-47A5-9811-3065DFD943DF}" type="presOf" srcId="{176372A2-E6B8-4A95-BA4B-89865C854475}" destId="{C48DF0C2-8BCE-4037-AF1D-01450BADDAA7}" srcOrd="0" destOrd="0" presId="urn:microsoft.com/office/officeart/2005/8/layout/vList2"/>
    <dgm:cxn modelId="{58C26BB3-4CAD-4BBF-A386-494AAF9676D3}" srcId="{11FD3491-9180-442A-9197-C347E188DB03}" destId="{B50C5A21-8EDF-48A6-BCAF-573BB870BB2D}" srcOrd="4" destOrd="0" parTransId="{DD34A60A-DD5C-4F20-B367-3F3E31CC6418}" sibTransId="{7A7A4611-CF47-4E8C-9BD1-4A9B8CBBF79E}"/>
    <dgm:cxn modelId="{126006B5-329E-42DE-9AAF-981B67CEB9B5}" type="presOf" srcId="{B50C5A21-8EDF-48A6-BCAF-573BB870BB2D}" destId="{311A2A47-48A8-42C9-9399-463CA93F2E2F}" srcOrd="0" destOrd="0" presId="urn:microsoft.com/office/officeart/2005/8/layout/vList2"/>
    <dgm:cxn modelId="{00164FD4-70DD-4D29-81FC-415FA62F7C28}" type="presOf" srcId="{E0D69943-EF90-455E-A693-F448423080C6}" destId="{27DAAD35-BB7D-498A-82DF-3C2F4314EF18}" srcOrd="0" destOrd="0" presId="urn:microsoft.com/office/officeart/2005/8/layout/vList2"/>
    <dgm:cxn modelId="{74D802D9-40D8-4A89-82DC-D3F84247E961}" srcId="{11FD3491-9180-442A-9197-C347E188DB03}" destId="{E0D69943-EF90-455E-A693-F448423080C6}" srcOrd="3" destOrd="0" parTransId="{5E4D77B0-D60B-40DF-AC8B-00EA7BB7CFF7}" sibTransId="{B188C1D4-3BF7-454E-9A6E-77F3A549382E}"/>
    <dgm:cxn modelId="{508474DB-B1B5-4A45-820D-503AB6A10EBB}" type="presOf" srcId="{A716B78C-030A-4144-B9AE-BA3A77261575}" destId="{AEEFB7B6-F13D-4F29-A622-2A2BA76EA583}" srcOrd="0" destOrd="0" presId="urn:microsoft.com/office/officeart/2005/8/layout/vList2"/>
    <dgm:cxn modelId="{9156D9F5-5085-4AAA-B697-FDAE6F7F9136}" type="presOf" srcId="{11FD3491-9180-442A-9197-C347E188DB03}" destId="{7374D2F8-8312-4F22-B083-3EFDCD06692B}" srcOrd="0" destOrd="0" presId="urn:microsoft.com/office/officeart/2005/8/layout/vList2"/>
    <dgm:cxn modelId="{09D5035F-3B51-4007-B0C9-0F7D610C9DB8}" type="presParOf" srcId="{7374D2F8-8312-4F22-B083-3EFDCD06692B}" destId="{C48DF0C2-8BCE-4037-AF1D-01450BADDAA7}" srcOrd="0" destOrd="0" presId="urn:microsoft.com/office/officeart/2005/8/layout/vList2"/>
    <dgm:cxn modelId="{A46FE899-01FE-48D0-A441-3CA860824A39}" type="presParOf" srcId="{7374D2F8-8312-4F22-B083-3EFDCD06692B}" destId="{B6468DCE-B9F9-4157-A196-589F88EA980F}" srcOrd="1" destOrd="0" presId="urn:microsoft.com/office/officeart/2005/8/layout/vList2"/>
    <dgm:cxn modelId="{CD5C2C77-E7CB-4742-B980-00B62BF95CB5}" type="presParOf" srcId="{7374D2F8-8312-4F22-B083-3EFDCD06692B}" destId="{AEEFB7B6-F13D-4F29-A622-2A2BA76EA583}" srcOrd="2" destOrd="0" presId="urn:microsoft.com/office/officeart/2005/8/layout/vList2"/>
    <dgm:cxn modelId="{85478BFC-F04E-4060-9AD8-1A126AD28B60}" type="presParOf" srcId="{7374D2F8-8312-4F22-B083-3EFDCD06692B}" destId="{A3CBCF45-0D23-477E-B993-9C7A0ADE0AB3}" srcOrd="3" destOrd="0" presId="urn:microsoft.com/office/officeart/2005/8/layout/vList2"/>
    <dgm:cxn modelId="{10E1110C-B290-4D56-9749-4FCB4F249EC9}" type="presParOf" srcId="{7374D2F8-8312-4F22-B083-3EFDCD06692B}" destId="{8F996895-14BC-4CF2-B15C-3A4E153F2EC2}" srcOrd="4" destOrd="0" presId="urn:microsoft.com/office/officeart/2005/8/layout/vList2"/>
    <dgm:cxn modelId="{664BBB20-E441-4B05-9C49-65686782D1D9}" type="presParOf" srcId="{7374D2F8-8312-4F22-B083-3EFDCD06692B}" destId="{E2B1C431-B383-46CE-92FF-78994D3C3CFB}" srcOrd="5" destOrd="0" presId="urn:microsoft.com/office/officeart/2005/8/layout/vList2"/>
    <dgm:cxn modelId="{A483097C-EB61-4A5A-8750-E28EC0D237E1}" type="presParOf" srcId="{7374D2F8-8312-4F22-B083-3EFDCD06692B}" destId="{27DAAD35-BB7D-498A-82DF-3C2F4314EF18}" srcOrd="6" destOrd="0" presId="urn:microsoft.com/office/officeart/2005/8/layout/vList2"/>
    <dgm:cxn modelId="{891DD369-AEB7-4B5C-9A94-C5178DA38809}" type="presParOf" srcId="{7374D2F8-8312-4F22-B083-3EFDCD06692B}" destId="{1D724FD1-5C51-48C4-AE95-F9F798CC2D4A}" srcOrd="7" destOrd="0" presId="urn:microsoft.com/office/officeart/2005/8/layout/vList2"/>
    <dgm:cxn modelId="{78CB2B87-C098-4EEE-BCA9-AA2F090EBB9E}" type="presParOf" srcId="{7374D2F8-8312-4F22-B083-3EFDCD06692B}" destId="{311A2A47-48A8-42C9-9399-463CA93F2E2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FB5DD7C-FCB7-4581-8ED3-0E7889B8C21A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AFDCBA-ED7D-49AE-AAB5-F7649F61D5D3}">
      <dgm:prSet/>
      <dgm:spPr/>
      <dgm:t>
        <a:bodyPr/>
        <a:lstStyle/>
        <a:p>
          <a:r>
            <a:rPr lang="en-US"/>
            <a:t>• Word could help Ashford standardise care-related documents and make records easier to follow.</a:t>
          </a:r>
        </a:p>
      </dgm:t>
    </dgm:pt>
    <dgm:pt modelId="{64142B82-97CF-44F2-A2F7-FBBE35302F81}" type="parTrans" cxnId="{3BEC2EE1-4FB3-435F-ABBB-B65477E6AD74}">
      <dgm:prSet/>
      <dgm:spPr/>
      <dgm:t>
        <a:bodyPr/>
        <a:lstStyle/>
        <a:p>
          <a:endParaRPr lang="en-US"/>
        </a:p>
      </dgm:t>
    </dgm:pt>
    <dgm:pt modelId="{FDE6C4AE-4849-4477-AC1A-2D5B36553AF7}" type="sibTrans" cxnId="{3BEC2EE1-4FB3-435F-ABBB-B65477E6AD74}">
      <dgm:prSet/>
      <dgm:spPr/>
      <dgm:t>
        <a:bodyPr/>
        <a:lstStyle/>
        <a:p>
          <a:endParaRPr lang="en-US"/>
        </a:p>
      </dgm:t>
    </dgm:pt>
    <dgm:pt modelId="{BB3BC0AF-958F-4A2E-BF9B-1649962B5A5B}">
      <dgm:prSet/>
      <dgm:spPr/>
      <dgm:t>
        <a:bodyPr/>
        <a:lstStyle/>
        <a:p>
          <a:r>
            <a:rPr lang="en-US"/>
            <a:t>• This responds directly to missed updates, duplicated work and inconsistent records in the case study.</a:t>
          </a:r>
        </a:p>
      </dgm:t>
    </dgm:pt>
    <dgm:pt modelId="{80836E49-03D8-4EC0-B9EA-9B3C56C8369E}" type="parTrans" cxnId="{262FDE87-A8A7-4CD6-AE7E-9DEEBE0BEA32}">
      <dgm:prSet/>
      <dgm:spPr/>
      <dgm:t>
        <a:bodyPr/>
        <a:lstStyle/>
        <a:p>
          <a:endParaRPr lang="en-US"/>
        </a:p>
      </dgm:t>
    </dgm:pt>
    <dgm:pt modelId="{51D796F1-EA0C-460A-9C36-83DC1050A494}" type="sibTrans" cxnId="{262FDE87-A8A7-4CD6-AE7E-9DEEBE0BEA32}">
      <dgm:prSet/>
      <dgm:spPr/>
      <dgm:t>
        <a:bodyPr/>
        <a:lstStyle/>
        <a:p>
          <a:endParaRPr lang="en-US"/>
        </a:p>
      </dgm:t>
    </dgm:pt>
    <dgm:pt modelId="{AE0AED24-93B1-4498-A5E7-EDFEA79489EE}">
      <dgm:prSet/>
      <dgm:spPr/>
      <dgm:t>
        <a:bodyPr/>
        <a:lstStyle/>
        <a:p>
          <a:r>
            <a:rPr lang="en-US"/>
            <a:t>• Benefits depend on training, secure handling, clear procedures and evaluation.</a:t>
          </a:r>
        </a:p>
      </dgm:t>
    </dgm:pt>
    <dgm:pt modelId="{B6DC614E-776C-453D-AD3C-F783C66208E0}" type="parTrans" cxnId="{DA3E616A-B1E9-4A8D-A9FF-F957E9F31184}">
      <dgm:prSet/>
      <dgm:spPr/>
      <dgm:t>
        <a:bodyPr/>
        <a:lstStyle/>
        <a:p>
          <a:endParaRPr lang="en-US"/>
        </a:p>
      </dgm:t>
    </dgm:pt>
    <dgm:pt modelId="{1924BBD7-8601-45C8-AFA1-D59D4258BCFB}" type="sibTrans" cxnId="{DA3E616A-B1E9-4A8D-A9FF-F957E9F31184}">
      <dgm:prSet/>
      <dgm:spPr/>
      <dgm:t>
        <a:bodyPr/>
        <a:lstStyle/>
        <a:p>
          <a:endParaRPr lang="en-US"/>
        </a:p>
      </dgm:t>
    </dgm:pt>
    <dgm:pt modelId="{9BCCEAB2-D43A-46D2-9B0A-97B3516C3C6A}">
      <dgm:prSet/>
      <dgm:spPr/>
      <dgm:t>
        <a:bodyPr/>
        <a:lstStyle/>
        <a:p>
          <a:r>
            <a:rPr lang="en-US"/>
            <a:t>• Recommendation: pilot a standard template and check whether it improves record quality and efficiency.</a:t>
          </a:r>
        </a:p>
      </dgm:t>
    </dgm:pt>
    <dgm:pt modelId="{B8EA4648-0538-4505-A2E2-50F61A6BF1B7}" type="parTrans" cxnId="{A088BEF6-65FC-431E-B1CA-7C28C813FC23}">
      <dgm:prSet/>
      <dgm:spPr/>
      <dgm:t>
        <a:bodyPr/>
        <a:lstStyle/>
        <a:p>
          <a:endParaRPr lang="en-US"/>
        </a:p>
      </dgm:t>
    </dgm:pt>
    <dgm:pt modelId="{80649E6C-8E10-49CF-BFD8-8ABCFA975882}" type="sibTrans" cxnId="{A088BEF6-65FC-431E-B1CA-7C28C813FC23}">
      <dgm:prSet/>
      <dgm:spPr/>
      <dgm:t>
        <a:bodyPr/>
        <a:lstStyle/>
        <a:p>
          <a:endParaRPr lang="en-US"/>
        </a:p>
      </dgm:t>
    </dgm:pt>
    <dgm:pt modelId="{4EB8BE7C-B060-4A07-92E6-B023F7612CE7}">
      <dgm:prSet/>
      <dgm:spPr/>
      <dgm:t>
        <a:bodyPr/>
        <a:lstStyle/>
        <a:p>
          <a:r>
            <a:rPr lang="en-US"/>
            <a:t>• Thank you. Any questions?</a:t>
          </a:r>
        </a:p>
      </dgm:t>
    </dgm:pt>
    <dgm:pt modelId="{E80678F8-DD83-4744-ACC5-A1B2DC9B73B1}" type="parTrans" cxnId="{B77E9C7D-639A-4B02-9E49-A6E5A61A323D}">
      <dgm:prSet/>
      <dgm:spPr/>
      <dgm:t>
        <a:bodyPr/>
        <a:lstStyle/>
        <a:p>
          <a:endParaRPr lang="en-US"/>
        </a:p>
      </dgm:t>
    </dgm:pt>
    <dgm:pt modelId="{67C59067-185A-4C50-BB3A-D73A418A5543}" type="sibTrans" cxnId="{B77E9C7D-639A-4B02-9E49-A6E5A61A323D}">
      <dgm:prSet/>
      <dgm:spPr/>
      <dgm:t>
        <a:bodyPr/>
        <a:lstStyle/>
        <a:p>
          <a:endParaRPr lang="en-US"/>
        </a:p>
      </dgm:t>
    </dgm:pt>
    <dgm:pt modelId="{5124BF1B-C1A1-4E08-8832-C3679D34B969}" type="pres">
      <dgm:prSet presAssocID="{3FB5DD7C-FCB7-4581-8ED3-0E7889B8C21A}" presName="linear" presStyleCnt="0">
        <dgm:presLayoutVars>
          <dgm:animLvl val="lvl"/>
          <dgm:resizeHandles val="exact"/>
        </dgm:presLayoutVars>
      </dgm:prSet>
      <dgm:spPr/>
    </dgm:pt>
    <dgm:pt modelId="{8200739B-92E7-4E4E-84F1-7917D9712471}" type="pres">
      <dgm:prSet presAssocID="{57AFDCBA-ED7D-49AE-AAB5-F7649F61D5D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09F0A5-01EE-47C2-9C32-1917384B9180}" type="pres">
      <dgm:prSet presAssocID="{FDE6C4AE-4849-4477-AC1A-2D5B36553AF7}" presName="spacer" presStyleCnt="0"/>
      <dgm:spPr/>
    </dgm:pt>
    <dgm:pt modelId="{27219615-82CC-41E6-B13A-4AC63FB69498}" type="pres">
      <dgm:prSet presAssocID="{BB3BC0AF-958F-4A2E-BF9B-1649962B5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D5222C-69B3-4F1A-BF32-6E8CAC9F53E0}" type="pres">
      <dgm:prSet presAssocID="{51D796F1-EA0C-460A-9C36-83DC1050A494}" presName="spacer" presStyleCnt="0"/>
      <dgm:spPr/>
    </dgm:pt>
    <dgm:pt modelId="{8C90D17F-11D2-4CA2-864D-65FA1BDB94F8}" type="pres">
      <dgm:prSet presAssocID="{AE0AED24-93B1-4498-A5E7-EDFEA79489E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D4A597-E4D7-4D41-A0F4-8A603ECE6256}" type="pres">
      <dgm:prSet presAssocID="{1924BBD7-8601-45C8-AFA1-D59D4258BCFB}" presName="spacer" presStyleCnt="0"/>
      <dgm:spPr/>
    </dgm:pt>
    <dgm:pt modelId="{8470D369-6E7E-4630-9C43-73BF8BF2469A}" type="pres">
      <dgm:prSet presAssocID="{9BCCEAB2-D43A-46D2-9B0A-97B3516C3C6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B01A2C-8CE0-4777-AF1D-D01A53629DCC}" type="pres">
      <dgm:prSet presAssocID="{80649E6C-8E10-49CF-BFD8-8ABCFA975882}" presName="spacer" presStyleCnt="0"/>
      <dgm:spPr/>
    </dgm:pt>
    <dgm:pt modelId="{EA30EDCB-2EA4-4E28-B504-2B3CD55E3119}" type="pres">
      <dgm:prSet presAssocID="{4EB8BE7C-B060-4A07-92E6-B023F7612C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EF49526-6B62-4BF1-AA9B-34A58AB17330}" type="presOf" srcId="{AE0AED24-93B1-4498-A5E7-EDFEA79489EE}" destId="{8C90D17F-11D2-4CA2-864D-65FA1BDB94F8}" srcOrd="0" destOrd="0" presId="urn:microsoft.com/office/officeart/2005/8/layout/vList2"/>
    <dgm:cxn modelId="{DA3E616A-B1E9-4A8D-A9FF-F957E9F31184}" srcId="{3FB5DD7C-FCB7-4581-8ED3-0E7889B8C21A}" destId="{AE0AED24-93B1-4498-A5E7-EDFEA79489EE}" srcOrd="2" destOrd="0" parTransId="{B6DC614E-776C-453D-AD3C-F783C66208E0}" sibTransId="{1924BBD7-8601-45C8-AFA1-D59D4258BCFB}"/>
    <dgm:cxn modelId="{4B1B9273-1180-4BF9-BB36-6A743789D2F6}" type="presOf" srcId="{9BCCEAB2-D43A-46D2-9B0A-97B3516C3C6A}" destId="{8470D369-6E7E-4630-9C43-73BF8BF2469A}" srcOrd="0" destOrd="0" presId="urn:microsoft.com/office/officeart/2005/8/layout/vList2"/>
    <dgm:cxn modelId="{B77E9C7D-639A-4B02-9E49-A6E5A61A323D}" srcId="{3FB5DD7C-FCB7-4581-8ED3-0E7889B8C21A}" destId="{4EB8BE7C-B060-4A07-92E6-B023F7612CE7}" srcOrd="4" destOrd="0" parTransId="{E80678F8-DD83-4744-ACC5-A1B2DC9B73B1}" sibTransId="{67C59067-185A-4C50-BB3A-D73A418A5543}"/>
    <dgm:cxn modelId="{07613482-92DA-48D6-90D0-EE98BFFD94A0}" type="presOf" srcId="{57AFDCBA-ED7D-49AE-AAB5-F7649F61D5D3}" destId="{8200739B-92E7-4E4E-84F1-7917D9712471}" srcOrd="0" destOrd="0" presId="urn:microsoft.com/office/officeart/2005/8/layout/vList2"/>
    <dgm:cxn modelId="{262FDE87-A8A7-4CD6-AE7E-9DEEBE0BEA32}" srcId="{3FB5DD7C-FCB7-4581-8ED3-0E7889B8C21A}" destId="{BB3BC0AF-958F-4A2E-BF9B-1649962B5A5B}" srcOrd="1" destOrd="0" parTransId="{80836E49-03D8-4EC0-B9EA-9B3C56C8369E}" sibTransId="{51D796F1-EA0C-460A-9C36-83DC1050A494}"/>
    <dgm:cxn modelId="{863419B5-7C71-419D-A077-DD94929ACC20}" type="presOf" srcId="{4EB8BE7C-B060-4A07-92E6-B023F7612CE7}" destId="{EA30EDCB-2EA4-4E28-B504-2B3CD55E3119}" srcOrd="0" destOrd="0" presId="urn:microsoft.com/office/officeart/2005/8/layout/vList2"/>
    <dgm:cxn modelId="{2C641EBF-6680-4008-8991-2861DA94B90C}" type="presOf" srcId="{3FB5DD7C-FCB7-4581-8ED3-0E7889B8C21A}" destId="{5124BF1B-C1A1-4E08-8832-C3679D34B969}" srcOrd="0" destOrd="0" presId="urn:microsoft.com/office/officeart/2005/8/layout/vList2"/>
    <dgm:cxn modelId="{3BEC2EE1-4FB3-435F-ABBB-B65477E6AD74}" srcId="{3FB5DD7C-FCB7-4581-8ED3-0E7889B8C21A}" destId="{57AFDCBA-ED7D-49AE-AAB5-F7649F61D5D3}" srcOrd="0" destOrd="0" parTransId="{64142B82-97CF-44F2-A2F7-FBBE35302F81}" sibTransId="{FDE6C4AE-4849-4477-AC1A-2D5B36553AF7}"/>
    <dgm:cxn modelId="{FB7EA5F4-5282-4D95-95AC-F5EB3D4FF3F2}" type="presOf" srcId="{BB3BC0AF-958F-4A2E-BF9B-1649962B5A5B}" destId="{27219615-82CC-41E6-B13A-4AC63FB69498}" srcOrd="0" destOrd="0" presId="urn:microsoft.com/office/officeart/2005/8/layout/vList2"/>
    <dgm:cxn modelId="{A088BEF6-65FC-431E-B1CA-7C28C813FC23}" srcId="{3FB5DD7C-FCB7-4581-8ED3-0E7889B8C21A}" destId="{9BCCEAB2-D43A-46D2-9B0A-97B3516C3C6A}" srcOrd="3" destOrd="0" parTransId="{B8EA4648-0538-4505-A2E2-50F61A6BF1B7}" sibTransId="{80649E6C-8E10-49CF-BFD8-8ABCFA975882}"/>
    <dgm:cxn modelId="{24F7A92E-FC22-4F7A-B693-ACD0CAE53208}" type="presParOf" srcId="{5124BF1B-C1A1-4E08-8832-C3679D34B969}" destId="{8200739B-92E7-4E4E-84F1-7917D9712471}" srcOrd="0" destOrd="0" presId="urn:microsoft.com/office/officeart/2005/8/layout/vList2"/>
    <dgm:cxn modelId="{0EA51A3C-A856-4C22-B2AA-1CA659F8434F}" type="presParOf" srcId="{5124BF1B-C1A1-4E08-8832-C3679D34B969}" destId="{6709F0A5-01EE-47C2-9C32-1917384B9180}" srcOrd="1" destOrd="0" presId="urn:microsoft.com/office/officeart/2005/8/layout/vList2"/>
    <dgm:cxn modelId="{BAC9D48F-5892-4406-89E0-28090219A21D}" type="presParOf" srcId="{5124BF1B-C1A1-4E08-8832-C3679D34B969}" destId="{27219615-82CC-41E6-B13A-4AC63FB69498}" srcOrd="2" destOrd="0" presId="urn:microsoft.com/office/officeart/2005/8/layout/vList2"/>
    <dgm:cxn modelId="{D488AB09-FA91-475E-B697-D13746214BFB}" type="presParOf" srcId="{5124BF1B-C1A1-4E08-8832-C3679D34B969}" destId="{BBD5222C-69B3-4F1A-BF32-6E8CAC9F53E0}" srcOrd="3" destOrd="0" presId="urn:microsoft.com/office/officeart/2005/8/layout/vList2"/>
    <dgm:cxn modelId="{CAF9D9F6-17E1-412A-8A9E-0284826BD6E0}" type="presParOf" srcId="{5124BF1B-C1A1-4E08-8832-C3679D34B969}" destId="{8C90D17F-11D2-4CA2-864D-65FA1BDB94F8}" srcOrd="4" destOrd="0" presId="urn:microsoft.com/office/officeart/2005/8/layout/vList2"/>
    <dgm:cxn modelId="{EAB6B0E7-7BCD-493B-B046-637D584A3D41}" type="presParOf" srcId="{5124BF1B-C1A1-4E08-8832-C3679D34B969}" destId="{6DD4A597-E4D7-4D41-A0F4-8A603ECE6256}" srcOrd="5" destOrd="0" presId="urn:microsoft.com/office/officeart/2005/8/layout/vList2"/>
    <dgm:cxn modelId="{F1549D2E-02D8-4756-8C34-42DDE609ACFA}" type="presParOf" srcId="{5124BF1B-C1A1-4E08-8832-C3679D34B969}" destId="{8470D369-6E7E-4630-9C43-73BF8BF2469A}" srcOrd="6" destOrd="0" presId="urn:microsoft.com/office/officeart/2005/8/layout/vList2"/>
    <dgm:cxn modelId="{5B0AA742-22E0-4F22-AD0B-18AFBA61507A}" type="presParOf" srcId="{5124BF1B-C1A1-4E08-8832-C3679D34B969}" destId="{FFB01A2C-8CE0-4777-AF1D-D01A53629DCC}" srcOrd="7" destOrd="0" presId="urn:microsoft.com/office/officeart/2005/8/layout/vList2"/>
    <dgm:cxn modelId="{34B87505-8C63-4190-AA1B-B82E99B4C068}" type="presParOf" srcId="{5124BF1B-C1A1-4E08-8832-C3679D34B969}" destId="{EA30EDCB-2EA4-4E28-B504-2B3CD55E311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A8EA1-6BC4-4A1C-B4FA-9B53E4994392}">
      <dsp:nvSpPr>
        <dsp:cNvPr id="0" name=""/>
        <dsp:cNvSpPr/>
      </dsp:nvSpPr>
      <dsp:spPr>
        <a:xfrm>
          <a:off x="0" y="0"/>
          <a:ext cx="5234875" cy="6669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Ashford supports adults with physical disabilities and long-term care needs.</a:t>
          </a:r>
        </a:p>
      </dsp:txBody>
      <dsp:txXfrm>
        <a:off x="19534" y="19534"/>
        <a:ext cx="4437163" cy="627871"/>
      </dsp:txXfrm>
    </dsp:sp>
    <dsp:sp modelId="{B504C521-168D-4B01-881C-6A2AB18D0507}">
      <dsp:nvSpPr>
        <dsp:cNvPr id="0" name=""/>
        <dsp:cNvSpPr/>
      </dsp:nvSpPr>
      <dsp:spPr>
        <a:xfrm>
          <a:off x="390915" y="759569"/>
          <a:ext cx="5234875" cy="666939"/>
        </a:xfrm>
        <a:prstGeom prst="roundRect">
          <a:avLst>
            <a:gd name="adj" fmla="val 1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Staff provide daily care, medication reminders, appointment support and wellbeing checks.</a:t>
          </a:r>
        </a:p>
      </dsp:txBody>
      <dsp:txXfrm>
        <a:off x="410449" y="779103"/>
        <a:ext cx="4371380" cy="627871"/>
      </dsp:txXfrm>
    </dsp:sp>
    <dsp:sp modelId="{1F54FF0E-BA63-401C-9C83-7AA1A61CD69A}">
      <dsp:nvSpPr>
        <dsp:cNvPr id="0" name=""/>
        <dsp:cNvSpPr/>
      </dsp:nvSpPr>
      <dsp:spPr>
        <a:xfrm>
          <a:off x="781831" y="1519138"/>
          <a:ext cx="5234875" cy="666939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Staff work across service users’ homes, supported-living settings and the main office.</a:t>
          </a:r>
        </a:p>
      </dsp:txBody>
      <dsp:txXfrm>
        <a:off x="801365" y="1538672"/>
        <a:ext cx="4371380" cy="627871"/>
      </dsp:txXfrm>
    </dsp:sp>
    <dsp:sp modelId="{571827AC-4888-4845-A1F7-7A87E7E48F2D}">
      <dsp:nvSpPr>
        <dsp:cNvPr id="0" name=""/>
        <dsp:cNvSpPr/>
      </dsp:nvSpPr>
      <dsp:spPr>
        <a:xfrm>
          <a:off x="1172747" y="2278708"/>
          <a:ext cx="5234875" cy="666939"/>
        </a:xfrm>
        <a:prstGeom prst="roundRect">
          <a:avLst>
            <a:gd name="adj" fmla="val 1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The case study identifies missed updates, duplicated work, inconsistent records and inefficient working.</a:t>
          </a:r>
        </a:p>
      </dsp:txBody>
      <dsp:txXfrm>
        <a:off x="1192281" y="2298242"/>
        <a:ext cx="4371380" cy="627871"/>
      </dsp:txXfrm>
    </dsp:sp>
    <dsp:sp modelId="{971A6975-B88D-4752-9FCF-A193309C4D8D}">
      <dsp:nvSpPr>
        <dsp:cNvPr id="0" name=""/>
        <dsp:cNvSpPr/>
      </dsp:nvSpPr>
      <dsp:spPr>
        <a:xfrm>
          <a:off x="1563663" y="3038277"/>
          <a:ext cx="5234875" cy="666939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Our focus is how Microsoft Word could help make care-related documents more consistent.</a:t>
          </a:r>
        </a:p>
      </dsp:txBody>
      <dsp:txXfrm>
        <a:off x="1583197" y="3057811"/>
        <a:ext cx="4371380" cy="627871"/>
      </dsp:txXfrm>
    </dsp:sp>
    <dsp:sp modelId="{49B919F2-D4E7-44D9-9214-9E0BDC936B65}">
      <dsp:nvSpPr>
        <dsp:cNvPr id="0" name=""/>
        <dsp:cNvSpPr/>
      </dsp:nvSpPr>
      <dsp:spPr>
        <a:xfrm>
          <a:off x="4801364" y="487236"/>
          <a:ext cx="433510" cy="433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898904" y="487236"/>
        <a:ext cx="238430" cy="326216"/>
      </dsp:txXfrm>
    </dsp:sp>
    <dsp:sp modelId="{468E3183-4986-416F-A0E8-10B56CA7620B}">
      <dsp:nvSpPr>
        <dsp:cNvPr id="0" name=""/>
        <dsp:cNvSpPr/>
      </dsp:nvSpPr>
      <dsp:spPr>
        <a:xfrm>
          <a:off x="5192280" y="1246805"/>
          <a:ext cx="433510" cy="433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289820" y="1246805"/>
        <a:ext cx="238430" cy="326216"/>
      </dsp:txXfrm>
    </dsp:sp>
    <dsp:sp modelId="{35378278-812C-4480-B22C-340F4E39F099}">
      <dsp:nvSpPr>
        <dsp:cNvPr id="0" name=""/>
        <dsp:cNvSpPr/>
      </dsp:nvSpPr>
      <dsp:spPr>
        <a:xfrm>
          <a:off x="5583196" y="1995259"/>
          <a:ext cx="433510" cy="433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680736" y="1995259"/>
        <a:ext cx="238430" cy="326216"/>
      </dsp:txXfrm>
    </dsp:sp>
    <dsp:sp modelId="{077E0002-0798-4F98-9CD7-600FE6EB5103}">
      <dsp:nvSpPr>
        <dsp:cNvPr id="0" name=""/>
        <dsp:cNvSpPr/>
      </dsp:nvSpPr>
      <dsp:spPr>
        <a:xfrm>
          <a:off x="5974112" y="2762239"/>
          <a:ext cx="433510" cy="433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071652" y="2762239"/>
        <a:ext cx="238430" cy="326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4AFCA-DC70-4EF9-BEED-5EA5D44C7D19}">
      <dsp:nvSpPr>
        <dsp:cNvPr id="0" name=""/>
        <dsp:cNvSpPr/>
      </dsp:nvSpPr>
      <dsp:spPr>
        <a:xfrm>
          <a:off x="0" y="3529773"/>
          <a:ext cx="6714744" cy="7722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Word does not replace handovers, direct communication or escalation of urgent concerns.</a:t>
          </a:r>
        </a:p>
      </dsp:txBody>
      <dsp:txXfrm>
        <a:off x="0" y="3529773"/>
        <a:ext cx="6714744" cy="772228"/>
      </dsp:txXfrm>
    </dsp:sp>
    <dsp:sp modelId="{6762FDE7-B36E-448F-A6F7-9EB28A3287DE}">
      <dsp:nvSpPr>
        <dsp:cNvPr id="0" name=""/>
        <dsp:cNvSpPr/>
      </dsp:nvSpPr>
      <dsp:spPr>
        <a:xfrm rot="10800000">
          <a:off x="0" y="2353670"/>
          <a:ext cx="6714744" cy="118768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Electronic records can affect interprofessional practice, but outcomes depend on implementation and use (Robertson et al., 2022).</a:t>
          </a:r>
        </a:p>
      </dsp:txBody>
      <dsp:txXfrm rot="10800000">
        <a:off x="0" y="2353670"/>
        <a:ext cx="6714744" cy="771723"/>
      </dsp:txXfrm>
    </dsp:sp>
    <dsp:sp modelId="{7312C7A7-433A-4324-84DF-EFC64CA87483}">
      <dsp:nvSpPr>
        <dsp:cNvPr id="0" name=""/>
        <dsp:cNvSpPr/>
      </dsp:nvSpPr>
      <dsp:spPr>
        <a:xfrm rot="10800000">
          <a:off x="0" y="1177566"/>
          <a:ext cx="6714744" cy="118768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Good notes should distinguish direct observations from information reported by others.</a:t>
          </a:r>
        </a:p>
      </dsp:txBody>
      <dsp:txXfrm rot="10800000">
        <a:off x="0" y="1177566"/>
        <a:ext cx="6714744" cy="771723"/>
      </dsp:txXfrm>
    </dsp:sp>
    <dsp:sp modelId="{9B207C14-66DB-4678-82B4-F78B9DFD3919}">
      <dsp:nvSpPr>
        <dsp:cNvPr id="0" name=""/>
        <dsp:cNvSpPr/>
      </dsp:nvSpPr>
      <dsp:spPr>
        <a:xfrm rot="10800000">
          <a:off x="0" y="1463"/>
          <a:ext cx="6714744" cy="1187686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Consistent records can help support workers, senior care workers, nurses and care coordinators understand what has happened.</a:t>
          </a:r>
        </a:p>
      </dsp:txBody>
      <dsp:txXfrm rot="10800000">
        <a:off x="0" y="1463"/>
        <a:ext cx="6714744" cy="7717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8AFE7-1337-4FD2-9AA8-C585E2D83C90}">
      <dsp:nvSpPr>
        <dsp:cNvPr id="0" name=""/>
        <dsp:cNvSpPr/>
      </dsp:nvSpPr>
      <dsp:spPr>
        <a:xfrm>
          <a:off x="0" y="0"/>
          <a:ext cx="5371795" cy="9467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Advantages: consistent structure, readability, easy updates and professional formatting.</a:t>
          </a:r>
        </a:p>
      </dsp:txBody>
      <dsp:txXfrm>
        <a:off x="27730" y="27730"/>
        <a:ext cx="4270162" cy="891302"/>
      </dsp:txXfrm>
    </dsp:sp>
    <dsp:sp modelId="{5599E26C-318A-4BE5-8EAE-46B9F8530306}">
      <dsp:nvSpPr>
        <dsp:cNvPr id="0" name=""/>
        <dsp:cNvSpPr/>
      </dsp:nvSpPr>
      <dsp:spPr>
        <a:xfrm>
          <a:off x="449887" y="1118900"/>
          <a:ext cx="5371795" cy="946762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Limitations: files can be duplicated, saved in the wrong place or become out of date.</a:t>
          </a:r>
        </a:p>
      </dsp:txBody>
      <dsp:txXfrm>
        <a:off x="477617" y="1146630"/>
        <a:ext cx="4251051" cy="891302"/>
      </dsp:txXfrm>
    </dsp:sp>
    <dsp:sp modelId="{97E49B67-36DA-4CFC-8CDB-695FDFDED18D}">
      <dsp:nvSpPr>
        <dsp:cNvPr id="0" name=""/>
        <dsp:cNvSpPr/>
      </dsp:nvSpPr>
      <dsp:spPr>
        <a:xfrm>
          <a:off x="893060" y="2237801"/>
          <a:ext cx="5371795" cy="946762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Poor usability of electronic records can increase workload and encourage workarounds (Park et al., 2024).</a:t>
          </a:r>
        </a:p>
      </dsp:txBody>
      <dsp:txXfrm>
        <a:off x="920790" y="2265531"/>
        <a:ext cx="4257766" cy="891302"/>
      </dsp:txXfrm>
    </dsp:sp>
    <dsp:sp modelId="{9E21A2C9-E5FD-4BBD-9697-82BD4A28FC31}">
      <dsp:nvSpPr>
        <dsp:cNvPr id="0" name=""/>
        <dsp:cNvSpPr/>
      </dsp:nvSpPr>
      <dsp:spPr>
        <a:xfrm>
          <a:off x="1342948" y="3356702"/>
          <a:ext cx="5371795" cy="946762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Research highlights the importance of standardised, logically structured electronic nursing documentation (Wahyuni et al., 2024).</a:t>
          </a:r>
        </a:p>
      </dsp:txBody>
      <dsp:txXfrm>
        <a:off x="1370678" y="3384432"/>
        <a:ext cx="4251051" cy="891302"/>
      </dsp:txXfrm>
    </dsp:sp>
    <dsp:sp modelId="{64E2BF4F-D0CD-46F2-B82C-63422D92EA55}">
      <dsp:nvSpPr>
        <dsp:cNvPr id="0" name=""/>
        <dsp:cNvSpPr/>
      </dsp:nvSpPr>
      <dsp:spPr>
        <a:xfrm>
          <a:off x="4756399" y="725133"/>
          <a:ext cx="615395" cy="6153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894863" y="725133"/>
        <a:ext cx="338467" cy="463085"/>
      </dsp:txXfrm>
    </dsp:sp>
    <dsp:sp modelId="{145A23F7-FE06-49CF-B27A-80F2EF1848EB}">
      <dsp:nvSpPr>
        <dsp:cNvPr id="0" name=""/>
        <dsp:cNvSpPr/>
      </dsp:nvSpPr>
      <dsp:spPr>
        <a:xfrm>
          <a:off x="5206287" y="1844034"/>
          <a:ext cx="615395" cy="6153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344751" y="1844034"/>
        <a:ext cx="338467" cy="463085"/>
      </dsp:txXfrm>
    </dsp:sp>
    <dsp:sp modelId="{8B100A38-B1CC-4723-978A-361C54A49DD8}">
      <dsp:nvSpPr>
        <dsp:cNvPr id="0" name=""/>
        <dsp:cNvSpPr/>
      </dsp:nvSpPr>
      <dsp:spPr>
        <a:xfrm>
          <a:off x="5649460" y="2962935"/>
          <a:ext cx="615395" cy="6153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787924" y="2962935"/>
        <a:ext cx="338467" cy="4630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EE74A-4691-429D-A644-26BECF8534DE}">
      <dsp:nvSpPr>
        <dsp:cNvPr id="0" name=""/>
        <dsp:cNvSpPr/>
      </dsp:nvSpPr>
      <dsp:spPr>
        <a:xfrm>
          <a:off x="0" y="50274"/>
          <a:ext cx="6714744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Care records contain confidential personal information.</a:t>
          </a:r>
        </a:p>
      </dsp:txBody>
      <dsp:txXfrm>
        <a:off x="38784" y="89058"/>
        <a:ext cx="6637176" cy="716935"/>
      </dsp:txXfrm>
    </dsp:sp>
    <dsp:sp modelId="{85A529D1-1F62-4331-9AFA-8A7DBD6AFDAA}">
      <dsp:nvSpPr>
        <dsp:cNvPr id="0" name=""/>
        <dsp:cNvSpPr/>
      </dsp:nvSpPr>
      <dsp:spPr>
        <a:xfrm>
          <a:off x="0" y="902377"/>
          <a:ext cx="6714744" cy="794503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Use only Ashford-approved accounts, storage locations and sharing permissions.</a:t>
          </a:r>
        </a:p>
      </dsp:txBody>
      <dsp:txXfrm>
        <a:off x="38784" y="941161"/>
        <a:ext cx="6637176" cy="716935"/>
      </dsp:txXfrm>
    </dsp:sp>
    <dsp:sp modelId="{4009F053-AB49-4945-8309-4C7701658585}">
      <dsp:nvSpPr>
        <dsp:cNvPr id="0" name=""/>
        <dsp:cNvSpPr/>
      </dsp:nvSpPr>
      <dsp:spPr>
        <a:xfrm>
          <a:off x="0" y="1754480"/>
          <a:ext cx="6714744" cy="794503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Do not send records through personal email or save them to personal accounts or devices.</a:t>
          </a:r>
        </a:p>
      </dsp:txBody>
      <dsp:txXfrm>
        <a:off x="38784" y="1793264"/>
        <a:ext cx="6637176" cy="716935"/>
      </dsp:txXfrm>
    </dsp:sp>
    <dsp:sp modelId="{9BFBFB3A-656B-4D87-A9BE-C52466DEA452}">
      <dsp:nvSpPr>
        <dsp:cNvPr id="0" name=""/>
        <dsp:cNvSpPr/>
      </dsp:nvSpPr>
      <dsp:spPr>
        <a:xfrm>
          <a:off x="0" y="2606584"/>
          <a:ext cx="6714744" cy="794503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Follow data-protection law, retention rules and Ashford’s information-governance policies.</a:t>
          </a:r>
        </a:p>
      </dsp:txBody>
      <dsp:txXfrm>
        <a:off x="38784" y="2645368"/>
        <a:ext cx="6637176" cy="716935"/>
      </dsp:txXfrm>
    </dsp:sp>
    <dsp:sp modelId="{D30C360A-EFAD-4578-8FEC-30F0BA5D698A}">
      <dsp:nvSpPr>
        <dsp:cNvPr id="0" name=""/>
        <dsp:cNvSpPr/>
      </dsp:nvSpPr>
      <dsp:spPr>
        <a:xfrm>
          <a:off x="0" y="3458687"/>
          <a:ext cx="6714744" cy="79450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Do not use identifiable service-user details in presentation examples.</a:t>
          </a:r>
        </a:p>
      </dsp:txBody>
      <dsp:txXfrm>
        <a:off x="38784" y="3497471"/>
        <a:ext cx="6637176" cy="716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FCEE3F-A8B3-4E53-9117-23328D46FAFC}">
      <dsp:nvSpPr>
        <dsp:cNvPr id="0" name=""/>
        <dsp:cNvSpPr/>
      </dsp:nvSpPr>
      <dsp:spPr>
        <a:xfrm>
          <a:off x="0" y="84239"/>
          <a:ext cx="6714744" cy="5561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1. Agree what information staff must record.</a:t>
          </a:r>
        </a:p>
      </dsp:txBody>
      <dsp:txXfrm>
        <a:off x="27149" y="111388"/>
        <a:ext cx="6660446" cy="501854"/>
      </dsp:txXfrm>
    </dsp:sp>
    <dsp:sp modelId="{E7D5F823-46FA-4328-BECE-85E5558FDD9A}">
      <dsp:nvSpPr>
        <dsp:cNvPr id="0" name=""/>
        <dsp:cNvSpPr/>
      </dsp:nvSpPr>
      <dsp:spPr>
        <a:xfrm>
          <a:off x="0" y="680712"/>
          <a:ext cx="6714744" cy="556152"/>
        </a:xfrm>
        <a:prstGeom prst="round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2. Create one approved Word template with clear prompts.</a:t>
          </a:r>
        </a:p>
      </dsp:txBody>
      <dsp:txXfrm>
        <a:off x="27149" y="707861"/>
        <a:ext cx="6660446" cy="501854"/>
      </dsp:txXfrm>
    </dsp:sp>
    <dsp:sp modelId="{FF1F880E-DA11-4654-BA23-6DC7A55B9F77}">
      <dsp:nvSpPr>
        <dsp:cNvPr id="0" name=""/>
        <dsp:cNvSpPr/>
      </dsp:nvSpPr>
      <dsp:spPr>
        <a:xfrm>
          <a:off x="0" y="1277184"/>
          <a:ext cx="6714744" cy="556152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3. Confirm where records must be stored and who can access them.</a:t>
          </a:r>
        </a:p>
      </dsp:txBody>
      <dsp:txXfrm>
        <a:off x="27149" y="1304333"/>
        <a:ext cx="6660446" cy="501854"/>
      </dsp:txXfrm>
    </dsp:sp>
    <dsp:sp modelId="{207FD2A5-4B00-479C-B667-00A250EA6380}">
      <dsp:nvSpPr>
        <dsp:cNvPr id="0" name=""/>
        <dsp:cNvSpPr/>
      </dsp:nvSpPr>
      <dsp:spPr>
        <a:xfrm>
          <a:off x="0" y="1873656"/>
          <a:ext cx="6714744" cy="556152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4. Train staff in accurate recording, confidentiality and escalation.</a:t>
          </a:r>
        </a:p>
      </dsp:txBody>
      <dsp:txXfrm>
        <a:off x="27149" y="1900805"/>
        <a:ext cx="6660446" cy="501854"/>
      </dsp:txXfrm>
    </dsp:sp>
    <dsp:sp modelId="{D78A42F3-3289-4997-8858-272FA74CE08B}">
      <dsp:nvSpPr>
        <dsp:cNvPr id="0" name=""/>
        <dsp:cNvSpPr/>
      </dsp:nvSpPr>
      <dsp:spPr>
        <a:xfrm>
          <a:off x="0" y="2470128"/>
          <a:ext cx="6714744" cy="556152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5. Pilot the template with a small team and gather feedback.</a:t>
          </a:r>
        </a:p>
      </dsp:txBody>
      <dsp:txXfrm>
        <a:off x="27149" y="2497277"/>
        <a:ext cx="6660446" cy="501854"/>
      </dsp:txXfrm>
    </dsp:sp>
    <dsp:sp modelId="{4A7D70E0-B2E9-461C-9929-6D6A91D0BA11}">
      <dsp:nvSpPr>
        <dsp:cNvPr id="0" name=""/>
        <dsp:cNvSpPr/>
      </dsp:nvSpPr>
      <dsp:spPr>
        <a:xfrm>
          <a:off x="0" y="3066600"/>
          <a:ext cx="6714744" cy="556152"/>
        </a:xfrm>
        <a:prstGeom prst="round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6. Audit records before and after the pilot for completeness, timeliness, consistency and duplication.</a:t>
          </a:r>
        </a:p>
      </dsp:txBody>
      <dsp:txXfrm>
        <a:off x="27149" y="3093749"/>
        <a:ext cx="6660446" cy="501854"/>
      </dsp:txXfrm>
    </dsp:sp>
    <dsp:sp modelId="{1778B6F1-B524-477C-A5ED-B31E1F243FB4}">
      <dsp:nvSpPr>
        <dsp:cNvPr id="0" name=""/>
        <dsp:cNvSpPr/>
      </dsp:nvSpPr>
      <dsp:spPr>
        <a:xfrm>
          <a:off x="0" y="3663072"/>
          <a:ext cx="6714744" cy="55615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7. Keep Word aligned with Ashford’s formal record-keeping system.</a:t>
          </a:r>
        </a:p>
      </dsp:txBody>
      <dsp:txXfrm>
        <a:off x="27149" y="3690221"/>
        <a:ext cx="6660446" cy="5018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DF0C2-8BCE-4037-AF1D-01450BADDAA7}">
      <dsp:nvSpPr>
        <dsp:cNvPr id="0" name=""/>
        <dsp:cNvSpPr/>
      </dsp:nvSpPr>
      <dsp:spPr>
        <a:xfrm>
          <a:off x="0" y="50274"/>
          <a:ext cx="6714744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Compare a sample of records before and after the pilot.</a:t>
          </a:r>
        </a:p>
      </dsp:txBody>
      <dsp:txXfrm>
        <a:off x="38784" y="89058"/>
        <a:ext cx="6637176" cy="716935"/>
      </dsp:txXfrm>
    </dsp:sp>
    <dsp:sp modelId="{AEEFB7B6-F13D-4F29-A622-2A2BA76EA583}">
      <dsp:nvSpPr>
        <dsp:cNvPr id="0" name=""/>
        <dsp:cNvSpPr/>
      </dsp:nvSpPr>
      <dsp:spPr>
        <a:xfrm>
          <a:off x="0" y="902377"/>
          <a:ext cx="6714744" cy="794503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Check whether records are complete, accurate, timely and consistent.</a:t>
          </a:r>
        </a:p>
      </dsp:txBody>
      <dsp:txXfrm>
        <a:off x="38784" y="941161"/>
        <a:ext cx="6637176" cy="716935"/>
      </dsp:txXfrm>
    </dsp:sp>
    <dsp:sp modelId="{8F996895-14BC-4CF2-B15C-3A4E153F2EC2}">
      <dsp:nvSpPr>
        <dsp:cNvPr id="0" name=""/>
        <dsp:cNvSpPr/>
      </dsp:nvSpPr>
      <dsp:spPr>
        <a:xfrm>
          <a:off x="0" y="1754480"/>
          <a:ext cx="6714744" cy="794503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Ask staff whether the template is practical and easy to use.</a:t>
          </a:r>
        </a:p>
      </dsp:txBody>
      <dsp:txXfrm>
        <a:off x="38784" y="1793264"/>
        <a:ext cx="6637176" cy="716935"/>
      </dsp:txXfrm>
    </dsp:sp>
    <dsp:sp modelId="{27DAAD35-BB7D-498A-82DF-3C2F4314EF18}">
      <dsp:nvSpPr>
        <dsp:cNvPr id="0" name=""/>
        <dsp:cNvSpPr/>
      </dsp:nvSpPr>
      <dsp:spPr>
        <a:xfrm>
          <a:off x="0" y="2606584"/>
          <a:ext cx="6714744" cy="794503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Monitor duplicated entries, missing updates and time spent documenting.</a:t>
          </a:r>
        </a:p>
      </dsp:txBody>
      <dsp:txXfrm>
        <a:off x="38784" y="2645368"/>
        <a:ext cx="6637176" cy="716935"/>
      </dsp:txXfrm>
    </dsp:sp>
    <dsp:sp modelId="{311A2A47-48A8-42C9-9399-463CA93F2E2F}">
      <dsp:nvSpPr>
        <dsp:cNvPr id="0" name=""/>
        <dsp:cNvSpPr/>
      </dsp:nvSpPr>
      <dsp:spPr>
        <a:xfrm>
          <a:off x="0" y="3458687"/>
          <a:ext cx="6714744" cy="79450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Review feedback and improve the template where needed.</a:t>
          </a:r>
        </a:p>
      </dsp:txBody>
      <dsp:txXfrm>
        <a:off x="38784" y="3497471"/>
        <a:ext cx="6637176" cy="716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00739B-92E7-4E4E-84F1-7917D9712471}">
      <dsp:nvSpPr>
        <dsp:cNvPr id="0" name=""/>
        <dsp:cNvSpPr/>
      </dsp:nvSpPr>
      <dsp:spPr>
        <a:xfrm>
          <a:off x="0" y="47532"/>
          <a:ext cx="6714744" cy="79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Word could help Ashford standardise care-related documents and make records easier to follow.</a:t>
          </a:r>
        </a:p>
      </dsp:txBody>
      <dsp:txXfrm>
        <a:off x="38838" y="86370"/>
        <a:ext cx="6637068" cy="717924"/>
      </dsp:txXfrm>
    </dsp:sp>
    <dsp:sp modelId="{27219615-82CC-41E6-B13A-4AC63FB69498}">
      <dsp:nvSpPr>
        <dsp:cNvPr id="0" name=""/>
        <dsp:cNvSpPr/>
      </dsp:nvSpPr>
      <dsp:spPr>
        <a:xfrm>
          <a:off x="0" y="900732"/>
          <a:ext cx="6714744" cy="79560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This responds directly to missed updates, duplicated work and inconsistent records in the case study.</a:t>
          </a:r>
        </a:p>
      </dsp:txBody>
      <dsp:txXfrm>
        <a:off x="38838" y="939570"/>
        <a:ext cx="6637068" cy="717924"/>
      </dsp:txXfrm>
    </dsp:sp>
    <dsp:sp modelId="{8C90D17F-11D2-4CA2-864D-65FA1BDB94F8}">
      <dsp:nvSpPr>
        <dsp:cNvPr id="0" name=""/>
        <dsp:cNvSpPr/>
      </dsp:nvSpPr>
      <dsp:spPr>
        <a:xfrm>
          <a:off x="0" y="1753932"/>
          <a:ext cx="6714744" cy="7956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Benefits depend on training, secure handling, clear procedures and evaluation.</a:t>
          </a:r>
        </a:p>
      </dsp:txBody>
      <dsp:txXfrm>
        <a:off x="38838" y="1792770"/>
        <a:ext cx="6637068" cy="717924"/>
      </dsp:txXfrm>
    </dsp:sp>
    <dsp:sp modelId="{8470D369-6E7E-4630-9C43-73BF8BF2469A}">
      <dsp:nvSpPr>
        <dsp:cNvPr id="0" name=""/>
        <dsp:cNvSpPr/>
      </dsp:nvSpPr>
      <dsp:spPr>
        <a:xfrm>
          <a:off x="0" y="2607132"/>
          <a:ext cx="6714744" cy="79560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Recommendation: pilot a standard template and check whether it improves record quality and efficiency.</a:t>
          </a:r>
        </a:p>
      </dsp:txBody>
      <dsp:txXfrm>
        <a:off x="38838" y="2645970"/>
        <a:ext cx="6637068" cy="717924"/>
      </dsp:txXfrm>
    </dsp:sp>
    <dsp:sp modelId="{EA30EDCB-2EA4-4E28-B504-2B3CD55E3119}">
      <dsp:nvSpPr>
        <dsp:cNvPr id="0" name=""/>
        <dsp:cNvSpPr/>
      </dsp:nvSpPr>
      <dsp:spPr>
        <a:xfrm>
          <a:off x="0" y="3460332"/>
          <a:ext cx="6714744" cy="7956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Thank you. Any questions?</a:t>
          </a:r>
        </a:p>
      </dsp:txBody>
      <dsp:txXfrm>
        <a:off x="38838" y="3499170"/>
        <a:ext cx="6637068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47391/JPMA.9996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0245CDA-94AE-B22F-A4CA-7D87FD1431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059968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itle 6">
            <a:extLst>
              <a:ext uri="{FF2B5EF4-FFF2-40B4-BE49-F238E27FC236}">
                <a16:creationId xmlns:a16="http://schemas.microsoft.com/office/drawing/2014/main" id="{A943AEC4-2972-11BA-62F9-C126759E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1613" y="1818303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en-US" dirty="0"/>
              <a:t>Prepared by: Rebecca MacMillan</a:t>
            </a:r>
            <a:br>
              <a:rPr lang="en-US" dirty="0"/>
            </a:br>
            <a:r>
              <a:rPr lang="en-GB" b="1" dirty="0"/>
              <a:t>2542796</a:t>
            </a:r>
            <a:br>
              <a:rPr lang="en-GB" b="1" dirty="0"/>
            </a:br>
            <a:r>
              <a:rPr lang="en-GB" b="1" dirty="0"/>
              <a:t>L</a:t>
            </a:r>
            <a:r>
              <a:rPr lang="en-GB" dirty="0"/>
              <a:t>CHS4007 - Component 1</a:t>
            </a:r>
            <a:br>
              <a:rPr lang="en-US" dirty="0"/>
            </a:b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The Ashford case study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FE58CF-7A74-1BD3-2454-F8813C23C6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672" r="5482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67AA0CC-B1BF-51D1-648B-89BFF39C9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7309775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Why care records matter</a:t>
            </a:r>
          </a:p>
        </p:txBody>
      </p:sp>
      <p:pic>
        <p:nvPicPr>
          <p:cNvPr id="6" name="Picture 5" descr="Sticky notes on a wall">
            <a:extLst>
              <a:ext uri="{FF2B5EF4-FFF2-40B4-BE49-F238E27FC236}">
                <a16:creationId xmlns:a16="http://schemas.microsoft.com/office/drawing/2014/main" id="{AA4DEE9D-3466-6702-0FFF-15517072B3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28" r="28792" b="2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553734" y="2409830"/>
            <a:ext cx="6798539" cy="37052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Records explain what happened, when it happened and what action is needed.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They help staff understand care already provided and any follow-up needed.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Records should be clear, factual, accurate, timely and securely managed.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NHS England’s records-management policy covers the creation, access, storage and retention of records (NHS England, 2025).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The NMC Code sets record-keeping standards for nurses and nursing associates (NMC, 2018).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The chosen Microsoft 365 tool: Word</a:t>
            </a:r>
          </a:p>
        </p:txBody>
      </p:sp>
      <p:pic>
        <p:nvPicPr>
          <p:cNvPr id="6" name="Picture 5" descr="Multi-colored paper-craft art">
            <a:extLst>
              <a:ext uri="{FF2B5EF4-FFF2-40B4-BE49-F238E27FC236}">
                <a16:creationId xmlns:a16="http://schemas.microsoft.com/office/drawing/2014/main" id="{6A0DF1DA-7DBD-B348-CDD7-E1B7E47CBC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96" r="28458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553734" y="2409830"/>
            <a:ext cx="6798539" cy="37052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Word can create standard templates for daily care notes and wellbeing checks.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Headings and tables help organise information so it is easier to find.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A template can prompt staff to include the same key information each time.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Microsoft recommends templates for documents created regularly (Microsoft, n.d.).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Word is a document-creation tool, not a specialist electronic care-record system.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How Word could improve efficiency</a:t>
            </a:r>
          </a:p>
        </p:txBody>
      </p:sp>
      <p:pic>
        <p:nvPicPr>
          <p:cNvPr id="6" name="Picture 5" descr="Different colored organizers">
            <a:extLst>
              <a:ext uri="{FF2B5EF4-FFF2-40B4-BE49-F238E27FC236}">
                <a16:creationId xmlns:a16="http://schemas.microsoft.com/office/drawing/2014/main" id="{F2191AC2-7925-D79C-8229-53C73FB539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43" r="31437" b="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553734" y="2409830"/>
            <a:ext cx="6798539" cy="37052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Staff can start with an agreed template rather than a blank document.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Standard headings may reduce missing details and make information easier to scan.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A consistent format may reduce avoidable duplication.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Digital documentation does not automatically save time; documentation time can increase in some settings (Baumann, Baker and Elshaug, 2018).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ptos"/>
              </a:defRPr>
            </a:pPr>
            <a:r>
              <a:rPr lang="en-US" sz="2000"/>
              <a:t>• Ashford should test the template before introducing it across the service.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Communication and teamwork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34CC13-769F-DCCD-E472-211B8F5B44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72" r="27712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1AC65E4-7234-2EB8-7C3D-01044CA649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0998704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Advantages and limitations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8CD7A7-B9B2-C5C0-FCFD-D788182E18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3" r="21641" b="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E11FF19-A9BB-31C8-33BE-DA01991861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3358090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Confidentiality and security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4C80C9-93C9-9430-4D0E-B52AB210E5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57" r="7311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0C94233-521F-CD19-6D69-57012C5BD0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2045278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Recommendations for Ashford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02980F-9C35-EEB5-8E4D-B9575124B7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70" r="2380" b="-1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7A10722-5EAC-0B14-9E7C-4DCA94CF04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5715010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How Ashford can measure success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094A01-DF7F-8ABF-AF23-0E9CAEA691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21" r="26999" b="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C588FA0-D9DE-E7FA-86ED-DB438D5FB3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5044224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2500" b="1">
                <a:latin typeface="Aptos Display"/>
              </a:defRPr>
            </a:pPr>
            <a:r>
              <a:rPr lang="en-US" sz="4000"/>
              <a:t>Conclusion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033113-6059-29FB-007D-D648F170AA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99" r="8786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A1D2E47-CFC1-3F21-4FF3-4C1C39DB43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5465215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320040"/>
            <a:ext cx="1115568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latin typeface="Aptos Display"/>
              </a:defRPr>
            </a:pPr>
            <a:r>
              <a:t>References – academic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234440"/>
            <a:ext cx="8229600" cy="3118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dirty="0"/>
              <a:t>Baumann, L.A., Baker, J. and Elshaug, A.G. (2018) ‘The impact of electronic health record systems on clinical documentation times: A systematic review’, Health Policy, 122(8), pp. 827–836. https://doi.org/10.1016/j.healthpol.2018.05.014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dirty="0"/>
              <a:t>Park, S. et al. (2024) ‘A systematic review of nurses’ perceptions of electronic health record usability based on the human factor goals of satisfaction, performance, and safety’, CIN: Computers, Informatics, Nursing, 42(3), pp. 168–175. https://doi.org/10.1097/CIN.0000000000001084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dirty="0"/>
              <a:t>Robertson, S.T. et al. (2022) ‘The effect of the electronic health record on interprofessional practice: A systematic review’, Applied Clinical Informatics, 13(3), pp. 541–559. https://doi.org/10.1055/s-0042-1748855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dirty="0"/>
              <a:t>Wahyuni, E.D. et al. (2024) ‘Electronic nursing documentation for patient safety, quality of nursing care, and documentation: A systematic review’, Journal of the Pakistan Medical Association, 74(9), pp. 1669–1677. </a:t>
            </a:r>
            <a:r>
              <a:rPr dirty="0">
                <a:hlinkClick r:id="rId2"/>
              </a:rPr>
              <a:t>https://doi.org/10.47391/JPMA.9996</a:t>
            </a:r>
            <a:endParaRPr lang="en-GB" dirty="0"/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lang="en-GB" dirty="0"/>
              <a:t>NHS England (2025) ‘Records management policy’. Available at: https://www.england.nhs.uk/long-read/records-management-policy/ (Accessed: 12 October 2026).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lang="en-GB" dirty="0"/>
              <a:t>Nursing and Midwifery Council (NMC) (2018) The Code: Professional standards of practice and behaviour for nurses, midwives and nursing associates. Available at: https://www.nmc.org.uk/standards/code/ (Accessed: 12 October 2026).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r>
              <a:rPr lang="en-GB" dirty="0"/>
              <a:t>Microsoft (n.d.) ‘Create a template’. Microsoft Support. Available at: https://support.microsoft.com/en-us/word/create-a-template (Accessed: 12 October 2026).</a:t>
            </a:r>
          </a:p>
          <a:p>
            <a:pPr>
              <a:spcAft>
                <a:spcPts val="800"/>
              </a:spcAft>
              <a:defRPr sz="1000">
                <a:latin typeface="Aptos"/>
              </a:defRPr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1134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Prepared by: Rebecca MacMillan 2542796 LCHS4007 - Component 1 </vt:lpstr>
      <vt:lpstr>The Ashford case study</vt:lpstr>
      <vt:lpstr>Why care records matter</vt:lpstr>
      <vt:lpstr>The chosen Microsoft 365 tool: Word</vt:lpstr>
      <vt:lpstr>How Word could improve efficiency</vt:lpstr>
      <vt:lpstr>Communication and teamwork</vt:lpstr>
      <vt:lpstr>Advantages and limitations</vt:lpstr>
      <vt:lpstr>Confidentiality and security</vt:lpstr>
      <vt:lpstr>Recommendations for Ashford</vt:lpstr>
      <vt:lpstr>How Ashford can measure success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Rebecca Louise MacMillian (2542796)</cp:lastModifiedBy>
  <cp:revision>2</cp:revision>
  <dcterms:created xsi:type="dcterms:W3CDTF">2013-01-27T09:14:16Z</dcterms:created>
  <dcterms:modified xsi:type="dcterms:W3CDTF">2026-10-12T08:02:16Z</dcterms:modified>
  <cp:category/>
</cp:coreProperties>
</file>