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trictFirstAndLastChars="0" embedTrueTypeFonts="1" saveSubsetFonts="1" autoCompressPictures="0">
  <p:sldMasterIdLst>
    <p:sldMasterId id="2147483686" r:id="rId1"/>
    <p:sldMasterId id="2147483687" r:id="rId2"/>
  </p:sldMasterIdLst>
  <p:notesMasterIdLst>
    <p:notesMasterId r:id="rId11"/>
  </p:notesMasterIdLst>
  <p:sldIdLst>
    <p:sldId id="256" r:id="rId3"/>
    <p:sldId id="257" r:id="rId4"/>
    <p:sldId id="258" r:id="rId5"/>
    <p:sldId id="259" r:id="rId6"/>
    <p:sldId id="264" r:id="rId7"/>
    <p:sldId id="262" r:id="rId8"/>
    <p:sldId id="260" r:id="rId9"/>
    <p:sldId id="290" r:id="rId10"/>
  </p:sldIdLst>
  <p:sldSz cx="9144000" cy="5143500" type="screen16x9"/>
  <p:notesSz cx="6858000" cy="9144000"/>
  <p:embeddedFontLst>
    <p:embeddedFont>
      <p:font typeface="Arial Black" panose="020B0A04020102020204" pitchFamily="34" charset="0"/>
      <p:bold r:id="rId12"/>
    </p:embeddedFont>
    <p:embeddedFont>
      <p:font typeface="Calibri" panose="020F0502020204030204" pitchFamily="34" charset="0"/>
      <p:regular r:id="rId13"/>
      <p:bold r:id="rId14"/>
      <p:italic r:id="rId15"/>
      <p:boldItalic r:id="rId16"/>
    </p:embeddedFont>
    <p:embeddedFont>
      <p:font typeface="Hind" panose="02000000000000000000" pitchFamily="2" charset="0"/>
      <p:regular r:id="rId17"/>
      <p:bold r:id="rId18"/>
    </p:embeddedFont>
    <p:embeddedFont>
      <p:font typeface="Hind SemiBold" panose="02000000000000000000" pitchFamily="2" charset="0"/>
      <p:regular r:id="rId19"/>
      <p:bold r:id="rId20"/>
    </p:embeddedFont>
    <p:embeddedFont>
      <p:font typeface="Open Sans" panose="020B0606030504020204" pitchFamily="34" charset="0"/>
      <p:regular r:id="rId21"/>
      <p:bold r:id="rId22"/>
      <p:italic r:id="rId23"/>
      <p:boldItalic r:id="rId24"/>
    </p:embeddedFont>
    <p:embeddedFont>
      <p:font typeface="Segoe UI" panose="020B0502040204020203" pitchFamily="34" charset="0"/>
      <p:regular r:id="rId25"/>
      <p:bold r:id="rId26"/>
      <p:italic r:id="rId27"/>
      <p:boldItalic r:id="rId2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53B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E867EC-E01F-407F-9899-00790D4EB053}" v="12" dt="2023-10-25T21:23:18.697"/>
    <p1510:client id="{A200DF75-E53C-4042-885D-62AD95437B3B}" v="12" dt="2023-10-26T11:16:58.874"/>
  </p1510:revLst>
</p1510:revInfo>
</file>

<file path=ppt/tableStyles.xml><?xml version="1.0" encoding="utf-8"?>
<a:tblStyleLst xmlns:a="http://schemas.openxmlformats.org/drawingml/2006/main" def="{7D5750C8-8888-4390-9CF7-9A44FF563545}">
  <a:tblStyle styleId="{7D5750C8-8888-4390-9CF7-9A44FF563545}" styleName="Table_0">
    <a:wholeTbl>
      <a:tcTxStyle b="off" i="off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EFF3E9"/>
          </a:solidFill>
        </a:fill>
      </a:tcStyle>
    </a:wholeTbl>
    <a:band1H>
      <a:tcTxStyle/>
      <a:tcStyle>
        <a:tcBdr/>
        <a:fill>
          <a:solidFill>
            <a:srgbClr val="DEE7D0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DEE7D0"/>
          </a:solidFill>
        </a:fill>
      </a:tcStyle>
    </a:band1V>
    <a:band2V>
      <a:tcTxStyle/>
      <a:tcStyle>
        <a:tcBdr/>
      </a:tcStyle>
    </a:band2V>
    <a:lastCol>
      <a:tcTxStyle b="on" i="off">
        <a:font>
          <a:latin typeface="Calibri"/>
          <a:ea typeface="Calibri"/>
          <a:cs typeface="Calibri"/>
        </a:font>
        <a:srgbClr val="FFFFFF"/>
      </a:tcTxStyle>
      <a:tcStyle>
        <a:tcBdr/>
        <a:fill>
          <a:solidFill>
            <a:srgbClr val="869FB2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rgbClr val="FFFFFF"/>
      </a:tcTxStyle>
      <a:tcStyle>
        <a:tcBdr/>
        <a:fill>
          <a:solidFill>
            <a:srgbClr val="869FB2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top>
            <a:ln w="381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rgbClr val="869FB2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bottom>
            <a:ln w="3810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rgbClr val="869FB2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25463ACC-18C8-4AE3-AF58-A6E727481497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326" autoAdjust="0"/>
  </p:normalViewPr>
  <p:slideViewPr>
    <p:cSldViewPr snapToGrid="0">
      <p:cViewPr varScale="1">
        <p:scale>
          <a:sx n="75" d="100"/>
          <a:sy n="75" d="100"/>
        </p:scale>
        <p:origin x="1236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font" Target="fonts/font2.fntdata"/><Relationship Id="rId18" Type="http://schemas.openxmlformats.org/officeDocument/2006/relationships/font" Target="fonts/font7.fntdata"/><Relationship Id="rId26" Type="http://schemas.openxmlformats.org/officeDocument/2006/relationships/font" Target="fonts/font15.fntdata"/><Relationship Id="rId3" Type="http://schemas.openxmlformats.org/officeDocument/2006/relationships/slide" Target="slides/slide1.xml"/><Relationship Id="rId21" Type="http://schemas.openxmlformats.org/officeDocument/2006/relationships/font" Target="fonts/font10.fntdata"/><Relationship Id="rId7" Type="http://schemas.openxmlformats.org/officeDocument/2006/relationships/slide" Target="slides/slide5.xml"/><Relationship Id="rId12" Type="http://schemas.openxmlformats.org/officeDocument/2006/relationships/font" Target="fonts/font1.fntdata"/><Relationship Id="rId17" Type="http://schemas.openxmlformats.org/officeDocument/2006/relationships/font" Target="fonts/font6.fntdata"/><Relationship Id="rId25" Type="http://schemas.openxmlformats.org/officeDocument/2006/relationships/font" Target="fonts/font14.fntdata"/><Relationship Id="rId33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font" Target="fonts/font5.fntdata"/><Relationship Id="rId20" Type="http://schemas.openxmlformats.org/officeDocument/2006/relationships/font" Target="fonts/font9.fntdata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24" Type="http://schemas.openxmlformats.org/officeDocument/2006/relationships/font" Target="fonts/font13.fntdata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font" Target="fonts/font4.fntdata"/><Relationship Id="rId23" Type="http://schemas.openxmlformats.org/officeDocument/2006/relationships/font" Target="fonts/font12.fntdata"/><Relationship Id="rId28" Type="http://schemas.openxmlformats.org/officeDocument/2006/relationships/font" Target="fonts/font17.fntdata"/><Relationship Id="rId10" Type="http://schemas.openxmlformats.org/officeDocument/2006/relationships/slide" Target="slides/slide8.xml"/><Relationship Id="rId19" Type="http://schemas.openxmlformats.org/officeDocument/2006/relationships/font" Target="fonts/font8.fntdata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font" Target="fonts/font3.fntdata"/><Relationship Id="rId22" Type="http://schemas.openxmlformats.org/officeDocument/2006/relationships/font" Target="fonts/font11.fntdata"/><Relationship Id="rId27" Type="http://schemas.openxmlformats.org/officeDocument/2006/relationships/font" Target="fonts/font16.fntdata"/><Relationship Id="rId30" Type="http://schemas.openxmlformats.org/officeDocument/2006/relationships/viewProps" Target="viewProps.xml"/><Relationship Id="rId8" Type="http://schemas.openxmlformats.org/officeDocument/2006/relationships/slide" Target="slides/slide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Google Shape;272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3" name="Google Shape;273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gad36770f46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1" name="Google Shape;291;gad36770f46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Google Shape;313;g10d45b32dc2_0_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4" name="Google Shape;314;g10d45b32dc2_0_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" name="Google Shape;353;g10e7c6a82ec_0_8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4" name="Google Shape;354;g10e7c6a82ec_0_8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" name="Google Shape;440;g10af6403d59_0_5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1" name="Google Shape;441;g10af6403d59_0_5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" name="Google Shape;378;g10af6403d59_0_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9" name="Google Shape;379;g10af6403d59_0_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>
              <a:buNone/>
            </a:pPr>
            <a:br>
              <a:rPr lang="en-US" dirty="0"/>
            </a:br>
            <a:endParaRPr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" name="Google Shape;362;g10d45b32dc2_0_1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3" name="Google Shape;363;g10d45b32dc2_0_1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8" name="Google Shape;1088;gb1fa4ddd8c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9" name="Google Shape;1089;gb1fa4ddd8c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://bit.ly/2Tynxth" TargetMode="External"/><Relationship Id="rId1" Type="http://schemas.openxmlformats.org/officeDocument/2006/relationships/slideMaster" Target="../slideMasters/slideMaster2.xml"/><Relationship Id="rId4" Type="http://schemas.openxmlformats.org/officeDocument/2006/relationships/hyperlink" Target="http://bit.ly/2TtBDfr" TargetMode="Externa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accent1"/>
        </a:solidFill>
        <a:effectLst/>
      </p:bgPr>
    </p:bg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/>
          <p:nvPr/>
        </p:nvSpPr>
        <p:spPr>
          <a:xfrm>
            <a:off x="-19050" y="4216150"/>
            <a:ext cx="9163200" cy="9273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" name="Google Shape;10;p2"/>
          <p:cNvSpPr/>
          <p:nvPr/>
        </p:nvSpPr>
        <p:spPr>
          <a:xfrm>
            <a:off x="5977250" y="-75"/>
            <a:ext cx="3166800" cy="51435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 rot="-537">
            <a:off x="875200" y="4084647"/>
            <a:ext cx="3843600" cy="2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ctrTitle"/>
          </p:nvPr>
        </p:nvSpPr>
        <p:spPr>
          <a:xfrm>
            <a:off x="720100" y="660875"/>
            <a:ext cx="6164100" cy="28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1pPr>
            <a:lvl2pPr lvl="1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2pPr>
            <a:lvl3pPr lvl="2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3pPr>
            <a:lvl4pPr lvl="3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4pPr>
            <a:lvl5pPr lvl="4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5pPr>
            <a:lvl6pPr lvl="5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6pPr>
            <a:lvl7pPr lvl="6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7pPr>
            <a:lvl8pPr lvl="7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8pPr>
            <a:lvl9pPr lvl="8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accent1"/>
        </a:solidFill>
        <a:effectLst/>
      </p:bgPr>
    </p:bg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/>
          <p:nvPr/>
        </p:nvSpPr>
        <p:spPr>
          <a:xfrm>
            <a:off x="0" y="-75"/>
            <a:ext cx="3754200" cy="51435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" name="Google Shape;15;p3"/>
          <p:cNvSpPr/>
          <p:nvPr/>
        </p:nvSpPr>
        <p:spPr>
          <a:xfrm>
            <a:off x="977875" y="1115975"/>
            <a:ext cx="8847995" cy="3072741"/>
          </a:xfrm>
          <a:custGeom>
            <a:avLst/>
            <a:gdLst/>
            <a:ahLst/>
            <a:cxnLst/>
            <a:rect l="l" t="t" r="r" b="b"/>
            <a:pathLst>
              <a:path w="71894" h="22359" extrusionOk="0">
                <a:moveTo>
                  <a:pt x="12327" y="1"/>
                </a:moveTo>
                <a:cubicBezTo>
                  <a:pt x="8768" y="1"/>
                  <a:pt x="5883" y="2886"/>
                  <a:pt x="5883" y="6445"/>
                </a:cubicBezTo>
                <a:lnTo>
                  <a:pt x="5883" y="10743"/>
                </a:lnTo>
                <a:cubicBezTo>
                  <a:pt x="5865" y="10850"/>
                  <a:pt x="5848" y="10958"/>
                  <a:pt x="5827" y="11064"/>
                </a:cubicBezTo>
                <a:cubicBezTo>
                  <a:pt x="5258" y="13907"/>
                  <a:pt x="2849" y="16291"/>
                  <a:pt x="0" y="16830"/>
                </a:cubicBezTo>
                <a:cubicBezTo>
                  <a:pt x="1706" y="17981"/>
                  <a:pt x="3707" y="18855"/>
                  <a:pt x="5737" y="18855"/>
                </a:cubicBezTo>
                <a:cubicBezTo>
                  <a:pt x="6015" y="18855"/>
                  <a:pt x="6294" y="18839"/>
                  <a:pt x="6573" y="18805"/>
                </a:cubicBezTo>
                <a:cubicBezTo>
                  <a:pt x="7632" y="20910"/>
                  <a:pt x="9808" y="22358"/>
                  <a:pt x="12327" y="22358"/>
                </a:cubicBezTo>
                <a:lnTo>
                  <a:pt x="65449" y="22358"/>
                </a:lnTo>
                <a:cubicBezTo>
                  <a:pt x="69008" y="22358"/>
                  <a:pt x="71894" y="19473"/>
                  <a:pt x="71894" y="15915"/>
                </a:cubicBezTo>
                <a:lnTo>
                  <a:pt x="71894" y="6445"/>
                </a:lnTo>
                <a:cubicBezTo>
                  <a:pt x="71894" y="2886"/>
                  <a:pt x="69008" y="1"/>
                  <a:pt x="65449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" name="Google Shape;16;p3"/>
          <p:cNvSpPr txBox="1">
            <a:spLocks noGrp="1"/>
          </p:cNvSpPr>
          <p:nvPr>
            <p:ph type="title"/>
          </p:nvPr>
        </p:nvSpPr>
        <p:spPr>
          <a:xfrm>
            <a:off x="3851700" y="2177700"/>
            <a:ext cx="4572000" cy="78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title" idx="2" hasCustomPrompt="1"/>
          </p:nvPr>
        </p:nvSpPr>
        <p:spPr>
          <a:xfrm>
            <a:off x="2454350" y="2017775"/>
            <a:ext cx="1464000" cy="104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9600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8" name="Google Shape;18;p3"/>
          <p:cNvSpPr txBox="1">
            <a:spLocks noGrp="1"/>
          </p:cNvSpPr>
          <p:nvPr>
            <p:ph type="subTitle" idx="1"/>
          </p:nvPr>
        </p:nvSpPr>
        <p:spPr>
          <a:xfrm rot="458">
            <a:off x="3918350" y="3171475"/>
            <a:ext cx="4505700" cy="31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19" name="Google Shape;19;p3"/>
          <p:cNvGrpSpPr/>
          <p:nvPr/>
        </p:nvGrpSpPr>
        <p:grpSpPr>
          <a:xfrm rot="1916286" flipH="1">
            <a:off x="709448" y="243020"/>
            <a:ext cx="1121761" cy="1848685"/>
            <a:chOff x="6265474" y="1567818"/>
            <a:chExt cx="1218260" cy="2007718"/>
          </a:xfrm>
        </p:grpSpPr>
        <p:sp>
          <p:nvSpPr>
            <p:cNvPr id="20" name="Google Shape;20;p3"/>
            <p:cNvSpPr/>
            <p:nvPr/>
          </p:nvSpPr>
          <p:spPr>
            <a:xfrm rot="5844566" flipH="1">
              <a:off x="6753795" y="2105229"/>
              <a:ext cx="404780" cy="101101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21;p3"/>
            <p:cNvSpPr/>
            <p:nvPr/>
          </p:nvSpPr>
          <p:spPr>
            <a:xfrm rot="3710248" flipH="1">
              <a:off x="6426501" y="1585950"/>
              <a:ext cx="404259" cy="60543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22;p3"/>
            <p:cNvSpPr/>
            <p:nvPr/>
          </p:nvSpPr>
          <p:spPr>
            <a:xfrm rot="7197029" flipH="1">
              <a:off x="6426421" y="2946239"/>
              <a:ext cx="404405" cy="60549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" name="Google Shape;23;p3"/>
          <p:cNvGrpSpPr/>
          <p:nvPr/>
        </p:nvGrpSpPr>
        <p:grpSpPr>
          <a:xfrm flipH="1">
            <a:off x="7962684" y="4793178"/>
            <a:ext cx="847136" cy="158146"/>
            <a:chOff x="8039375" y="639875"/>
            <a:chExt cx="663588" cy="123900"/>
          </a:xfrm>
        </p:grpSpPr>
        <p:sp>
          <p:nvSpPr>
            <p:cNvPr id="24" name="Google Shape;24;p3"/>
            <p:cNvSpPr/>
            <p:nvPr/>
          </p:nvSpPr>
          <p:spPr>
            <a:xfrm>
              <a:off x="8039375" y="639875"/>
              <a:ext cx="123900" cy="123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3"/>
            <p:cNvSpPr/>
            <p:nvPr/>
          </p:nvSpPr>
          <p:spPr>
            <a:xfrm>
              <a:off x="8309213" y="639875"/>
              <a:ext cx="123900" cy="123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26;p3"/>
            <p:cNvSpPr/>
            <p:nvPr/>
          </p:nvSpPr>
          <p:spPr>
            <a:xfrm>
              <a:off x="8579063" y="639875"/>
              <a:ext cx="123900" cy="123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bg>
      <p:bgPr>
        <a:solidFill>
          <a:schemeClr val="dk1"/>
        </a:solidFill>
        <a:effectLst/>
      </p:bgPr>
    </p:bg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4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564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4"/>
          <p:cNvSpPr txBox="1">
            <a:spLocks noGrp="1"/>
          </p:cNvSpPr>
          <p:nvPr>
            <p:ph type="body" idx="1"/>
          </p:nvPr>
        </p:nvSpPr>
        <p:spPr>
          <a:xfrm>
            <a:off x="720000" y="1237083"/>
            <a:ext cx="7704000" cy="3366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200"/>
              <a:buAutoNum type="arabicPeriod"/>
              <a:defRPr sz="1100">
                <a:solidFill>
                  <a:srgbClr val="434343"/>
                </a:solidFill>
              </a:defRPr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AutoNum type="alphaLcPeriod"/>
              <a:defRPr>
                <a:solidFill>
                  <a:srgbClr val="434343"/>
                </a:solidFill>
              </a:defRPr>
            </a:lvl2pPr>
            <a:lvl3pPr marL="1371600" lvl="2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AutoNum type="romanLcPeriod"/>
              <a:defRPr>
                <a:solidFill>
                  <a:srgbClr val="434343"/>
                </a:solidFill>
              </a:defRPr>
            </a:lvl3pPr>
            <a:lvl4pPr marL="1828800" lvl="3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AutoNum type="arabicPeriod"/>
              <a:defRPr>
                <a:solidFill>
                  <a:srgbClr val="434343"/>
                </a:solidFill>
              </a:defRPr>
            </a:lvl4pPr>
            <a:lvl5pPr marL="2286000" lvl="4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AutoNum type="alphaLcPeriod"/>
              <a:defRPr>
                <a:solidFill>
                  <a:srgbClr val="434343"/>
                </a:solidFill>
              </a:defRPr>
            </a:lvl5pPr>
            <a:lvl6pPr marL="2743200" lvl="5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AutoNum type="romanLcPeriod"/>
              <a:defRPr>
                <a:solidFill>
                  <a:srgbClr val="434343"/>
                </a:solidFill>
              </a:defRPr>
            </a:lvl6pPr>
            <a:lvl7pPr marL="3200400" lvl="6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AutoNum type="arabicPeriod"/>
              <a:defRPr>
                <a:solidFill>
                  <a:srgbClr val="434343"/>
                </a:solidFill>
              </a:defRPr>
            </a:lvl7pPr>
            <a:lvl8pPr marL="3657600" lvl="7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AutoNum type="alphaLcPeriod"/>
              <a:defRPr>
                <a:solidFill>
                  <a:srgbClr val="434343"/>
                </a:solidFill>
              </a:defRPr>
            </a:lvl8pPr>
            <a:lvl9pPr marL="4114800" lvl="8" indent="-3175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rgbClr val="434343"/>
              </a:buClr>
              <a:buSzPts val="1400"/>
              <a:buAutoNum type="romanLcPeriod"/>
              <a:defRPr>
                <a:solidFill>
                  <a:srgbClr val="434343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4"/>
          <p:cNvSpPr/>
          <p:nvPr/>
        </p:nvSpPr>
        <p:spPr>
          <a:xfrm>
            <a:off x="7553325" y="0"/>
            <a:ext cx="1590900" cy="76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" name="Google Shape;31;p4"/>
          <p:cNvSpPr/>
          <p:nvPr/>
        </p:nvSpPr>
        <p:spPr>
          <a:xfrm>
            <a:off x="0" y="4799900"/>
            <a:ext cx="1723200" cy="34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bg>
      <p:bgPr>
        <a:solidFill>
          <a:schemeClr val="dk1"/>
        </a:solidFill>
        <a:effectLst/>
      </p:bgPr>
    </p:bg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7"/>
          <p:cNvSpPr/>
          <p:nvPr/>
        </p:nvSpPr>
        <p:spPr>
          <a:xfrm flipH="1">
            <a:off x="0" y="0"/>
            <a:ext cx="9144000" cy="1343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" name="Google Shape;50;p7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564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7"/>
          <p:cNvSpPr txBox="1">
            <a:spLocks noGrp="1"/>
          </p:cNvSpPr>
          <p:nvPr>
            <p:ph type="subTitle" idx="1"/>
          </p:nvPr>
        </p:nvSpPr>
        <p:spPr>
          <a:xfrm rot="-268">
            <a:off x="720000" y="1963525"/>
            <a:ext cx="3852000" cy="232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bg>
      <p:bgPr>
        <a:solidFill>
          <a:schemeClr val="accent1"/>
        </a:solidFill>
        <a:effectLst/>
      </p:bgPr>
    </p:bg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9"/>
          <p:cNvSpPr/>
          <p:nvPr/>
        </p:nvSpPr>
        <p:spPr>
          <a:xfrm>
            <a:off x="0" y="-75"/>
            <a:ext cx="9144000" cy="20004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" name="Google Shape;58;p9"/>
          <p:cNvSpPr/>
          <p:nvPr/>
        </p:nvSpPr>
        <p:spPr>
          <a:xfrm>
            <a:off x="0" y="4248075"/>
            <a:ext cx="9144000" cy="895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title"/>
          </p:nvPr>
        </p:nvSpPr>
        <p:spPr>
          <a:xfrm>
            <a:off x="1007575" y="1477638"/>
            <a:ext cx="7128600" cy="93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ubTitle" idx="1"/>
          </p:nvPr>
        </p:nvSpPr>
        <p:spPr>
          <a:xfrm>
            <a:off x="1790700" y="2955925"/>
            <a:ext cx="5562600" cy="939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">
    <p:bg>
      <p:bgPr>
        <a:solidFill>
          <a:schemeClr val="dk1"/>
        </a:solidFill>
        <a:effectLst/>
      </p:bgPr>
    </p:bg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13"/>
          <p:cNvSpPr/>
          <p:nvPr/>
        </p:nvSpPr>
        <p:spPr>
          <a:xfrm flipH="1">
            <a:off x="0" y="0"/>
            <a:ext cx="9144000" cy="1343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" name="Google Shape;71;p13"/>
          <p:cNvSpPr/>
          <p:nvPr/>
        </p:nvSpPr>
        <p:spPr>
          <a:xfrm>
            <a:off x="0" y="4800000"/>
            <a:ext cx="9144000" cy="3435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" name="Google Shape;72;p13"/>
          <p:cNvSpPr txBox="1">
            <a:spLocks noGrp="1"/>
          </p:cNvSpPr>
          <p:nvPr>
            <p:ph type="title"/>
          </p:nvPr>
        </p:nvSpPr>
        <p:spPr>
          <a:xfrm>
            <a:off x="1986051" y="2104000"/>
            <a:ext cx="2201400" cy="36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73" name="Google Shape;73;p13"/>
          <p:cNvSpPr txBox="1">
            <a:spLocks noGrp="1"/>
          </p:cNvSpPr>
          <p:nvPr>
            <p:ph type="subTitle" idx="1"/>
          </p:nvPr>
        </p:nvSpPr>
        <p:spPr>
          <a:xfrm>
            <a:off x="1985900" y="2385350"/>
            <a:ext cx="23121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13"/>
          <p:cNvSpPr txBox="1">
            <a:spLocks noGrp="1"/>
          </p:cNvSpPr>
          <p:nvPr>
            <p:ph type="title" idx="2" hasCustomPrompt="1"/>
          </p:nvPr>
        </p:nvSpPr>
        <p:spPr>
          <a:xfrm rot="2997">
            <a:off x="1017699" y="3465824"/>
            <a:ext cx="688200" cy="45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75" name="Google Shape;75;p13"/>
          <p:cNvSpPr txBox="1">
            <a:spLocks noGrp="1"/>
          </p:cNvSpPr>
          <p:nvPr>
            <p:ph type="title" idx="3" hasCustomPrompt="1"/>
          </p:nvPr>
        </p:nvSpPr>
        <p:spPr>
          <a:xfrm>
            <a:off x="4952588" y="2159299"/>
            <a:ext cx="688200" cy="45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76" name="Google Shape;76;p13"/>
          <p:cNvSpPr txBox="1">
            <a:spLocks noGrp="1"/>
          </p:cNvSpPr>
          <p:nvPr>
            <p:ph type="title" idx="4"/>
          </p:nvPr>
        </p:nvSpPr>
        <p:spPr>
          <a:xfrm>
            <a:off x="1985438" y="3396490"/>
            <a:ext cx="2203800" cy="36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77" name="Google Shape;77;p13"/>
          <p:cNvSpPr txBox="1">
            <a:spLocks noGrp="1"/>
          </p:cNvSpPr>
          <p:nvPr>
            <p:ph type="subTitle" idx="5"/>
          </p:nvPr>
        </p:nvSpPr>
        <p:spPr>
          <a:xfrm>
            <a:off x="1985288" y="3673113"/>
            <a:ext cx="2313300" cy="53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3"/>
          <p:cNvSpPr txBox="1">
            <a:spLocks noGrp="1"/>
          </p:cNvSpPr>
          <p:nvPr>
            <p:ph type="title" idx="6"/>
          </p:nvPr>
        </p:nvSpPr>
        <p:spPr>
          <a:xfrm>
            <a:off x="5930038" y="3396490"/>
            <a:ext cx="2203500" cy="36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79" name="Google Shape;79;p13"/>
          <p:cNvSpPr txBox="1">
            <a:spLocks noGrp="1"/>
          </p:cNvSpPr>
          <p:nvPr>
            <p:ph type="subTitle" idx="7"/>
          </p:nvPr>
        </p:nvSpPr>
        <p:spPr>
          <a:xfrm>
            <a:off x="5929888" y="3662938"/>
            <a:ext cx="2313300" cy="53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13"/>
          <p:cNvSpPr txBox="1">
            <a:spLocks noGrp="1"/>
          </p:cNvSpPr>
          <p:nvPr>
            <p:ph type="title" idx="8"/>
          </p:nvPr>
        </p:nvSpPr>
        <p:spPr>
          <a:xfrm>
            <a:off x="5887138" y="2122090"/>
            <a:ext cx="2203500" cy="36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81" name="Google Shape;81;p13"/>
          <p:cNvSpPr txBox="1">
            <a:spLocks noGrp="1"/>
          </p:cNvSpPr>
          <p:nvPr>
            <p:ph type="subTitle" idx="9"/>
          </p:nvPr>
        </p:nvSpPr>
        <p:spPr>
          <a:xfrm>
            <a:off x="5886988" y="2398738"/>
            <a:ext cx="2313300" cy="53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13"/>
          <p:cNvSpPr txBox="1">
            <a:spLocks noGrp="1"/>
          </p:cNvSpPr>
          <p:nvPr>
            <p:ph type="title" idx="13" hasCustomPrompt="1"/>
          </p:nvPr>
        </p:nvSpPr>
        <p:spPr>
          <a:xfrm rot="2997">
            <a:off x="1017691" y="2159450"/>
            <a:ext cx="688200" cy="4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83" name="Google Shape;83;p13"/>
          <p:cNvSpPr txBox="1">
            <a:spLocks noGrp="1"/>
          </p:cNvSpPr>
          <p:nvPr>
            <p:ph type="title" idx="14" hasCustomPrompt="1"/>
          </p:nvPr>
        </p:nvSpPr>
        <p:spPr>
          <a:xfrm rot="1499">
            <a:off x="4952603" y="3465967"/>
            <a:ext cx="688200" cy="45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84" name="Google Shape;84;p13"/>
          <p:cNvSpPr txBox="1">
            <a:spLocks noGrp="1"/>
          </p:cNvSpPr>
          <p:nvPr>
            <p:ph type="title" idx="15"/>
          </p:nvPr>
        </p:nvSpPr>
        <p:spPr>
          <a:xfrm>
            <a:off x="720000" y="540000"/>
            <a:ext cx="7704000" cy="564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BLANK_1_1_1_2">
    <p:bg>
      <p:bgPr>
        <a:solidFill>
          <a:schemeClr val="dk1"/>
        </a:solidFill>
        <a:effectLst/>
      </p:bgPr>
    </p:bg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22"/>
          <p:cNvSpPr/>
          <p:nvPr/>
        </p:nvSpPr>
        <p:spPr>
          <a:xfrm flipH="1">
            <a:off x="-75" y="1270675"/>
            <a:ext cx="9144000" cy="12909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4" name="Google Shape;124;p22"/>
          <p:cNvSpPr/>
          <p:nvPr/>
        </p:nvSpPr>
        <p:spPr>
          <a:xfrm flipH="1">
            <a:off x="126" y="2561625"/>
            <a:ext cx="9144000" cy="1290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22"/>
          <p:cNvSpPr/>
          <p:nvPr/>
        </p:nvSpPr>
        <p:spPr>
          <a:xfrm flipH="1">
            <a:off x="352" y="3852550"/>
            <a:ext cx="9144000" cy="12909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22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564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  <p:sp>
        <p:nvSpPr>
          <p:cNvPr id="127" name="Google Shape;127;p22"/>
          <p:cNvSpPr txBox="1">
            <a:spLocks noGrp="1"/>
          </p:cNvSpPr>
          <p:nvPr>
            <p:ph type="title" idx="2"/>
          </p:nvPr>
        </p:nvSpPr>
        <p:spPr>
          <a:xfrm>
            <a:off x="2464413" y="1558928"/>
            <a:ext cx="1287900" cy="52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28" name="Google Shape;128;p22"/>
          <p:cNvSpPr txBox="1">
            <a:spLocks noGrp="1"/>
          </p:cNvSpPr>
          <p:nvPr>
            <p:ph type="subTitle" idx="1"/>
          </p:nvPr>
        </p:nvSpPr>
        <p:spPr>
          <a:xfrm>
            <a:off x="3728288" y="1558928"/>
            <a:ext cx="3447300" cy="6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9" name="Google Shape;129;p22"/>
          <p:cNvSpPr txBox="1">
            <a:spLocks noGrp="1"/>
          </p:cNvSpPr>
          <p:nvPr>
            <p:ph type="title" idx="3"/>
          </p:nvPr>
        </p:nvSpPr>
        <p:spPr>
          <a:xfrm>
            <a:off x="2464413" y="2839578"/>
            <a:ext cx="1287900" cy="52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30" name="Google Shape;130;p22"/>
          <p:cNvSpPr txBox="1">
            <a:spLocks noGrp="1"/>
          </p:cNvSpPr>
          <p:nvPr>
            <p:ph type="subTitle" idx="4"/>
          </p:nvPr>
        </p:nvSpPr>
        <p:spPr>
          <a:xfrm>
            <a:off x="3728288" y="2839578"/>
            <a:ext cx="3447300" cy="6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1" name="Google Shape;131;p22"/>
          <p:cNvSpPr txBox="1">
            <a:spLocks noGrp="1"/>
          </p:cNvSpPr>
          <p:nvPr>
            <p:ph type="title" idx="5"/>
          </p:nvPr>
        </p:nvSpPr>
        <p:spPr>
          <a:xfrm>
            <a:off x="2464413" y="4093200"/>
            <a:ext cx="1287900" cy="52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32" name="Google Shape;132;p22"/>
          <p:cNvSpPr txBox="1">
            <a:spLocks noGrp="1"/>
          </p:cNvSpPr>
          <p:nvPr>
            <p:ph type="subTitle" idx="6"/>
          </p:nvPr>
        </p:nvSpPr>
        <p:spPr>
          <a:xfrm>
            <a:off x="3728738" y="4093200"/>
            <a:ext cx="3446400" cy="56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spTree>
      <p:nvGrpSpPr>
        <p:cNvPr id="1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bg>
      <p:bgPr>
        <a:solidFill>
          <a:schemeClr val="accent1"/>
        </a:solidFill>
        <a:effectLst/>
      </p:bgPr>
    </p:bg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/>
          <p:nvPr/>
        </p:nvSpPr>
        <p:spPr>
          <a:xfrm>
            <a:off x="-19050" y="4216150"/>
            <a:ext cx="9163200" cy="9273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" name="Google Shape;10;p2"/>
          <p:cNvSpPr/>
          <p:nvPr/>
        </p:nvSpPr>
        <p:spPr>
          <a:xfrm>
            <a:off x="5977250" y="-75"/>
            <a:ext cx="3166800" cy="51435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 rot="-537">
            <a:off x="875200" y="4084647"/>
            <a:ext cx="3843600" cy="2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ctrTitle"/>
          </p:nvPr>
        </p:nvSpPr>
        <p:spPr>
          <a:xfrm>
            <a:off x="720100" y="660875"/>
            <a:ext cx="6164100" cy="28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1pPr>
            <a:lvl2pPr lvl="1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2pPr>
            <a:lvl3pPr lvl="2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3pPr>
            <a:lvl4pPr lvl="3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4pPr>
            <a:lvl5pPr lvl="4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5pPr>
            <a:lvl6pPr lvl="5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6pPr>
            <a:lvl7pPr lvl="6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7pPr>
            <a:lvl8pPr lvl="7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8pPr>
            <a:lvl9pPr lvl="8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500"/>
              <a:buNone/>
              <a:defRPr sz="65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0732995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bg>
      <p:bgPr>
        <a:solidFill>
          <a:schemeClr val="accent1"/>
        </a:solidFill>
        <a:effectLst/>
      </p:bgPr>
    </p:bg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/>
          <p:nvPr/>
        </p:nvSpPr>
        <p:spPr>
          <a:xfrm>
            <a:off x="0" y="-75"/>
            <a:ext cx="3754200" cy="51435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" name="Google Shape;15;p3"/>
          <p:cNvSpPr/>
          <p:nvPr/>
        </p:nvSpPr>
        <p:spPr>
          <a:xfrm>
            <a:off x="977875" y="1115975"/>
            <a:ext cx="8847995" cy="3072741"/>
          </a:xfrm>
          <a:custGeom>
            <a:avLst/>
            <a:gdLst/>
            <a:ahLst/>
            <a:cxnLst/>
            <a:rect l="l" t="t" r="r" b="b"/>
            <a:pathLst>
              <a:path w="71894" h="22359" extrusionOk="0">
                <a:moveTo>
                  <a:pt x="12327" y="1"/>
                </a:moveTo>
                <a:cubicBezTo>
                  <a:pt x="8768" y="1"/>
                  <a:pt x="5883" y="2886"/>
                  <a:pt x="5883" y="6445"/>
                </a:cubicBezTo>
                <a:lnTo>
                  <a:pt x="5883" y="10743"/>
                </a:lnTo>
                <a:cubicBezTo>
                  <a:pt x="5865" y="10850"/>
                  <a:pt x="5848" y="10958"/>
                  <a:pt x="5827" y="11064"/>
                </a:cubicBezTo>
                <a:cubicBezTo>
                  <a:pt x="5258" y="13907"/>
                  <a:pt x="2849" y="16291"/>
                  <a:pt x="0" y="16830"/>
                </a:cubicBezTo>
                <a:cubicBezTo>
                  <a:pt x="1706" y="17981"/>
                  <a:pt x="3707" y="18855"/>
                  <a:pt x="5737" y="18855"/>
                </a:cubicBezTo>
                <a:cubicBezTo>
                  <a:pt x="6015" y="18855"/>
                  <a:pt x="6294" y="18839"/>
                  <a:pt x="6573" y="18805"/>
                </a:cubicBezTo>
                <a:cubicBezTo>
                  <a:pt x="7632" y="20910"/>
                  <a:pt x="9808" y="22358"/>
                  <a:pt x="12327" y="22358"/>
                </a:cubicBezTo>
                <a:lnTo>
                  <a:pt x="65449" y="22358"/>
                </a:lnTo>
                <a:cubicBezTo>
                  <a:pt x="69008" y="22358"/>
                  <a:pt x="71894" y="19473"/>
                  <a:pt x="71894" y="15915"/>
                </a:cubicBezTo>
                <a:lnTo>
                  <a:pt x="71894" y="6445"/>
                </a:lnTo>
                <a:cubicBezTo>
                  <a:pt x="71894" y="2886"/>
                  <a:pt x="69008" y="1"/>
                  <a:pt x="65449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" name="Google Shape;16;p3"/>
          <p:cNvSpPr txBox="1">
            <a:spLocks noGrp="1"/>
          </p:cNvSpPr>
          <p:nvPr>
            <p:ph type="title"/>
          </p:nvPr>
        </p:nvSpPr>
        <p:spPr>
          <a:xfrm>
            <a:off x="3851700" y="2177700"/>
            <a:ext cx="4572000" cy="78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title" idx="2" hasCustomPrompt="1"/>
          </p:nvPr>
        </p:nvSpPr>
        <p:spPr>
          <a:xfrm>
            <a:off x="2454350" y="2017775"/>
            <a:ext cx="1464000" cy="104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9600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8" name="Google Shape;18;p3"/>
          <p:cNvSpPr txBox="1">
            <a:spLocks noGrp="1"/>
          </p:cNvSpPr>
          <p:nvPr>
            <p:ph type="subTitle" idx="1"/>
          </p:nvPr>
        </p:nvSpPr>
        <p:spPr>
          <a:xfrm rot="458">
            <a:off x="3918350" y="3171475"/>
            <a:ext cx="4505700" cy="31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19" name="Google Shape;19;p3"/>
          <p:cNvGrpSpPr/>
          <p:nvPr/>
        </p:nvGrpSpPr>
        <p:grpSpPr>
          <a:xfrm rot="1916286" flipH="1">
            <a:off x="709448" y="243020"/>
            <a:ext cx="1121761" cy="1848685"/>
            <a:chOff x="6265474" y="1567818"/>
            <a:chExt cx="1218260" cy="2007718"/>
          </a:xfrm>
        </p:grpSpPr>
        <p:sp>
          <p:nvSpPr>
            <p:cNvPr id="20" name="Google Shape;20;p3"/>
            <p:cNvSpPr/>
            <p:nvPr/>
          </p:nvSpPr>
          <p:spPr>
            <a:xfrm rot="5844566" flipH="1">
              <a:off x="6753795" y="2105229"/>
              <a:ext cx="404780" cy="101101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21;p3"/>
            <p:cNvSpPr/>
            <p:nvPr/>
          </p:nvSpPr>
          <p:spPr>
            <a:xfrm rot="3710248" flipH="1">
              <a:off x="6426501" y="1585950"/>
              <a:ext cx="404259" cy="60543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22;p3"/>
            <p:cNvSpPr/>
            <p:nvPr/>
          </p:nvSpPr>
          <p:spPr>
            <a:xfrm rot="7197029" flipH="1">
              <a:off x="6426421" y="2946239"/>
              <a:ext cx="404405" cy="60549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" name="Google Shape;23;p3"/>
          <p:cNvGrpSpPr/>
          <p:nvPr/>
        </p:nvGrpSpPr>
        <p:grpSpPr>
          <a:xfrm flipH="1">
            <a:off x="7962684" y="4793178"/>
            <a:ext cx="847136" cy="158146"/>
            <a:chOff x="8039375" y="639875"/>
            <a:chExt cx="663588" cy="123900"/>
          </a:xfrm>
        </p:grpSpPr>
        <p:sp>
          <p:nvSpPr>
            <p:cNvPr id="24" name="Google Shape;24;p3"/>
            <p:cNvSpPr/>
            <p:nvPr/>
          </p:nvSpPr>
          <p:spPr>
            <a:xfrm>
              <a:off x="8039375" y="639875"/>
              <a:ext cx="123900" cy="123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3"/>
            <p:cNvSpPr/>
            <p:nvPr/>
          </p:nvSpPr>
          <p:spPr>
            <a:xfrm>
              <a:off x="8309213" y="639875"/>
              <a:ext cx="123900" cy="123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26;p3"/>
            <p:cNvSpPr/>
            <p:nvPr/>
          </p:nvSpPr>
          <p:spPr>
            <a:xfrm>
              <a:off x="8579063" y="639875"/>
              <a:ext cx="123900" cy="123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36161637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bg>
      <p:bgPr>
        <a:solidFill>
          <a:schemeClr val="dk1"/>
        </a:solidFill>
        <a:effectLst/>
      </p:bgPr>
    </p:bg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4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564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4"/>
          <p:cNvSpPr txBox="1">
            <a:spLocks noGrp="1"/>
          </p:cNvSpPr>
          <p:nvPr>
            <p:ph type="body" idx="1"/>
          </p:nvPr>
        </p:nvSpPr>
        <p:spPr>
          <a:xfrm>
            <a:off x="720000" y="1237083"/>
            <a:ext cx="7704000" cy="3366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200"/>
              <a:buAutoNum type="arabicPeriod"/>
              <a:defRPr sz="1100">
                <a:solidFill>
                  <a:srgbClr val="434343"/>
                </a:solidFill>
              </a:defRPr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AutoNum type="alphaLcPeriod"/>
              <a:defRPr>
                <a:solidFill>
                  <a:srgbClr val="434343"/>
                </a:solidFill>
              </a:defRPr>
            </a:lvl2pPr>
            <a:lvl3pPr marL="1371600" lvl="2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AutoNum type="romanLcPeriod"/>
              <a:defRPr>
                <a:solidFill>
                  <a:srgbClr val="434343"/>
                </a:solidFill>
              </a:defRPr>
            </a:lvl3pPr>
            <a:lvl4pPr marL="1828800" lvl="3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AutoNum type="arabicPeriod"/>
              <a:defRPr>
                <a:solidFill>
                  <a:srgbClr val="434343"/>
                </a:solidFill>
              </a:defRPr>
            </a:lvl4pPr>
            <a:lvl5pPr marL="2286000" lvl="4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AutoNum type="alphaLcPeriod"/>
              <a:defRPr>
                <a:solidFill>
                  <a:srgbClr val="434343"/>
                </a:solidFill>
              </a:defRPr>
            </a:lvl5pPr>
            <a:lvl6pPr marL="2743200" lvl="5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AutoNum type="romanLcPeriod"/>
              <a:defRPr>
                <a:solidFill>
                  <a:srgbClr val="434343"/>
                </a:solidFill>
              </a:defRPr>
            </a:lvl6pPr>
            <a:lvl7pPr marL="3200400" lvl="6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AutoNum type="arabicPeriod"/>
              <a:defRPr>
                <a:solidFill>
                  <a:srgbClr val="434343"/>
                </a:solidFill>
              </a:defRPr>
            </a:lvl7pPr>
            <a:lvl8pPr marL="3657600" lvl="7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AutoNum type="alphaLcPeriod"/>
              <a:defRPr>
                <a:solidFill>
                  <a:srgbClr val="434343"/>
                </a:solidFill>
              </a:defRPr>
            </a:lvl8pPr>
            <a:lvl9pPr marL="4114800" lvl="8" indent="-3175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rgbClr val="434343"/>
              </a:buClr>
              <a:buSzPts val="1400"/>
              <a:buAutoNum type="romanLcPeriod"/>
              <a:defRPr>
                <a:solidFill>
                  <a:srgbClr val="434343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4"/>
          <p:cNvSpPr/>
          <p:nvPr/>
        </p:nvSpPr>
        <p:spPr>
          <a:xfrm>
            <a:off x="7553325" y="0"/>
            <a:ext cx="1590900" cy="76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" name="Google Shape;31;p4"/>
          <p:cNvSpPr/>
          <p:nvPr/>
        </p:nvSpPr>
        <p:spPr>
          <a:xfrm>
            <a:off x="0" y="4799900"/>
            <a:ext cx="1723200" cy="34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02295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 and two columns">
    <p:bg>
      <p:bgPr>
        <a:solidFill>
          <a:schemeClr val="dk1"/>
        </a:solidFill>
        <a:effectLst/>
      </p:bgPr>
    </p:bg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5"/>
          <p:cNvSpPr/>
          <p:nvPr/>
        </p:nvSpPr>
        <p:spPr>
          <a:xfrm>
            <a:off x="4567300" y="0"/>
            <a:ext cx="4586400" cy="51435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" name="Google Shape;34;p5"/>
          <p:cNvSpPr/>
          <p:nvPr/>
        </p:nvSpPr>
        <p:spPr>
          <a:xfrm flipH="1">
            <a:off x="0" y="0"/>
            <a:ext cx="9144000" cy="1343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" name="Google Shape;35;p5"/>
          <p:cNvSpPr txBox="1">
            <a:spLocks noGrp="1"/>
          </p:cNvSpPr>
          <p:nvPr>
            <p:ph type="subTitle" idx="1"/>
          </p:nvPr>
        </p:nvSpPr>
        <p:spPr>
          <a:xfrm>
            <a:off x="1801463" y="2436975"/>
            <a:ext cx="1161300" cy="39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a"/>
              <a:buNone/>
              <a:defRPr sz="2000" b="1">
                <a:latin typeface="Hind"/>
                <a:ea typeface="Hind"/>
                <a:cs typeface="Hind"/>
                <a:sym typeface="Hind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a"/>
              <a:buNone/>
              <a:defRPr sz="2000" b="1">
                <a:latin typeface="Jua"/>
                <a:ea typeface="Jua"/>
                <a:cs typeface="Jua"/>
                <a:sym typeface="Jua"/>
              </a:defRPr>
            </a:lvl2pPr>
            <a:lvl3pPr lvl="2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000"/>
              <a:buFont typeface="Jua"/>
              <a:buNone/>
              <a:defRPr sz="2000" b="1">
                <a:latin typeface="Jua"/>
                <a:ea typeface="Jua"/>
                <a:cs typeface="Jua"/>
                <a:sym typeface="Jua"/>
              </a:defRPr>
            </a:lvl3pPr>
            <a:lvl4pPr lvl="3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000"/>
              <a:buFont typeface="Jua"/>
              <a:buNone/>
              <a:defRPr sz="2000" b="1">
                <a:latin typeface="Jua"/>
                <a:ea typeface="Jua"/>
                <a:cs typeface="Jua"/>
                <a:sym typeface="Jua"/>
              </a:defRPr>
            </a:lvl4pPr>
            <a:lvl5pPr lvl="4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000"/>
              <a:buFont typeface="Jua"/>
              <a:buNone/>
              <a:defRPr sz="2000" b="1">
                <a:latin typeface="Jua"/>
                <a:ea typeface="Jua"/>
                <a:cs typeface="Jua"/>
                <a:sym typeface="Jua"/>
              </a:defRPr>
            </a:lvl5pPr>
            <a:lvl6pPr lvl="5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000"/>
              <a:buFont typeface="Jua"/>
              <a:buNone/>
              <a:defRPr sz="2000" b="1">
                <a:latin typeface="Jua"/>
                <a:ea typeface="Jua"/>
                <a:cs typeface="Jua"/>
                <a:sym typeface="Jua"/>
              </a:defRPr>
            </a:lvl6pPr>
            <a:lvl7pPr lvl="6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000"/>
              <a:buFont typeface="Jua"/>
              <a:buNone/>
              <a:defRPr sz="2000" b="1">
                <a:latin typeface="Jua"/>
                <a:ea typeface="Jua"/>
                <a:cs typeface="Jua"/>
                <a:sym typeface="Jua"/>
              </a:defRPr>
            </a:lvl7pPr>
            <a:lvl8pPr lvl="7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000"/>
              <a:buFont typeface="Jua"/>
              <a:buNone/>
              <a:defRPr sz="2000" b="1">
                <a:latin typeface="Jua"/>
                <a:ea typeface="Jua"/>
                <a:cs typeface="Jua"/>
                <a:sym typeface="Jua"/>
              </a:defRPr>
            </a:lvl8pPr>
            <a:lvl9pPr lvl="8" algn="ctr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2000"/>
              <a:buFont typeface="Jua"/>
              <a:buNone/>
              <a:defRPr sz="2000" b="1">
                <a:latin typeface="Jua"/>
                <a:ea typeface="Jua"/>
                <a:cs typeface="Jua"/>
                <a:sym typeface="Jua"/>
              </a:defRPr>
            </a:lvl9pPr>
          </a:lstStyle>
          <a:p>
            <a:endParaRPr/>
          </a:p>
        </p:txBody>
      </p:sp>
      <p:sp>
        <p:nvSpPr>
          <p:cNvPr id="36" name="Google Shape;36;p5"/>
          <p:cNvSpPr txBox="1">
            <a:spLocks noGrp="1"/>
          </p:cNvSpPr>
          <p:nvPr>
            <p:ph type="subTitle" idx="2"/>
          </p:nvPr>
        </p:nvSpPr>
        <p:spPr>
          <a:xfrm>
            <a:off x="6163388" y="2437813"/>
            <a:ext cx="1161300" cy="40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a"/>
              <a:buNone/>
              <a:defRPr sz="2000" b="1">
                <a:latin typeface="Hind"/>
                <a:ea typeface="Hind"/>
                <a:cs typeface="Hind"/>
                <a:sym typeface="Hin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a"/>
              <a:buNone/>
              <a:defRPr sz="2000" b="1">
                <a:latin typeface="Jua"/>
                <a:ea typeface="Jua"/>
                <a:cs typeface="Jua"/>
                <a:sym typeface="Jua"/>
              </a:defRPr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000"/>
              <a:buFont typeface="Jua"/>
              <a:buNone/>
              <a:defRPr sz="2000" b="1">
                <a:latin typeface="Jua"/>
                <a:ea typeface="Jua"/>
                <a:cs typeface="Jua"/>
                <a:sym typeface="Jua"/>
              </a:defRPr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000"/>
              <a:buFont typeface="Jua"/>
              <a:buNone/>
              <a:defRPr sz="2000" b="1">
                <a:latin typeface="Jua"/>
                <a:ea typeface="Jua"/>
                <a:cs typeface="Jua"/>
                <a:sym typeface="Jua"/>
              </a:defRPr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000"/>
              <a:buFont typeface="Jua"/>
              <a:buNone/>
              <a:defRPr sz="2000" b="1">
                <a:latin typeface="Jua"/>
                <a:ea typeface="Jua"/>
                <a:cs typeface="Jua"/>
                <a:sym typeface="Jua"/>
              </a:defRPr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000"/>
              <a:buFont typeface="Jua"/>
              <a:buNone/>
              <a:defRPr sz="2000" b="1">
                <a:latin typeface="Jua"/>
                <a:ea typeface="Jua"/>
                <a:cs typeface="Jua"/>
                <a:sym typeface="Jua"/>
              </a:defRPr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000"/>
              <a:buFont typeface="Jua"/>
              <a:buNone/>
              <a:defRPr sz="2000" b="1">
                <a:latin typeface="Jua"/>
                <a:ea typeface="Jua"/>
                <a:cs typeface="Jua"/>
                <a:sym typeface="Jua"/>
              </a:defRPr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000"/>
              <a:buFont typeface="Jua"/>
              <a:buNone/>
              <a:defRPr sz="2000" b="1">
                <a:latin typeface="Jua"/>
                <a:ea typeface="Jua"/>
                <a:cs typeface="Jua"/>
                <a:sym typeface="Jua"/>
              </a:defRPr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2000"/>
              <a:buFont typeface="Jua"/>
              <a:buNone/>
              <a:defRPr sz="2000" b="1">
                <a:latin typeface="Jua"/>
                <a:ea typeface="Jua"/>
                <a:cs typeface="Jua"/>
                <a:sym typeface="Jua"/>
              </a:defRPr>
            </a:lvl9pPr>
          </a:lstStyle>
          <a:p>
            <a:endParaRPr/>
          </a:p>
        </p:txBody>
      </p:sp>
      <p:sp>
        <p:nvSpPr>
          <p:cNvPr id="37" name="Google Shape;37;p5"/>
          <p:cNvSpPr txBox="1">
            <a:spLocks noGrp="1"/>
          </p:cNvSpPr>
          <p:nvPr>
            <p:ph type="subTitle" idx="3"/>
          </p:nvPr>
        </p:nvSpPr>
        <p:spPr>
          <a:xfrm>
            <a:off x="982013" y="2950975"/>
            <a:ext cx="2800200" cy="1104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5"/>
          <p:cNvSpPr txBox="1">
            <a:spLocks noGrp="1"/>
          </p:cNvSpPr>
          <p:nvPr>
            <p:ph type="subTitle" idx="4"/>
          </p:nvPr>
        </p:nvSpPr>
        <p:spPr>
          <a:xfrm>
            <a:off x="5344987" y="2950075"/>
            <a:ext cx="2798100" cy="110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5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8500" cy="567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  <p:sp>
        <p:nvSpPr>
          <p:cNvPr id="40" name="Google Shape;40;p5"/>
          <p:cNvSpPr/>
          <p:nvPr/>
        </p:nvSpPr>
        <p:spPr>
          <a:xfrm>
            <a:off x="0" y="4744700"/>
            <a:ext cx="1723200" cy="3987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1" name="Google Shape;41;p5"/>
          <p:cNvGrpSpPr/>
          <p:nvPr/>
        </p:nvGrpSpPr>
        <p:grpSpPr>
          <a:xfrm flipH="1">
            <a:off x="438034" y="4864978"/>
            <a:ext cx="847136" cy="158146"/>
            <a:chOff x="8039375" y="639875"/>
            <a:chExt cx="663588" cy="123900"/>
          </a:xfrm>
        </p:grpSpPr>
        <p:sp>
          <p:nvSpPr>
            <p:cNvPr id="42" name="Google Shape;42;p5"/>
            <p:cNvSpPr/>
            <p:nvPr/>
          </p:nvSpPr>
          <p:spPr>
            <a:xfrm>
              <a:off x="8039375" y="639875"/>
              <a:ext cx="123900" cy="123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43;p5"/>
            <p:cNvSpPr/>
            <p:nvPr/>
          </p:nvSpPr>
          <p:spPr>
            <a:xfrm>
              <a:off x="8309213" y="639875"/>
              <a:ext cx="123900" cy="123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44;p5"/>
            <p:cNvSpPr/>
            <p:nvPr/>
          </p:nvSpPr>
          <p:spPr>
            <a:xfrm>
              <a:off x="8579063" y="639875"/>
              <a:ext cx="123900" cy="123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28190799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bg>
      <p:bgPr>
        <a:solidFill>
          <a:schemeClr val="dk1"/>
        </a:solidFill>
        <a:effectLst/>
      </p:bgPr>
    </p:bg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6"/>
          <p:cNvSpPr/>
          <p:nvPr/>
        </p:nvSpPr>
        <p:spPr>
          <a:xfrm flipH="1">
            <a:off x="0" y="0"/>
            <a:ext cx="9144000" cy="1343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" name="Google Shape;47;p6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564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0397169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bg>
      <p:bgPr>
        <a:solidFill>
          <a:schemeClr val="dk1"/>
        </a:solidFill>
        <a:effectLst/>
      </p:bgPr>
    </p:bg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7"/>
          <p:cNvSpPr/>
          <p:nvPr/>
        </p:nvSpPr>
        <p:spPr>
          <a:xfrm flipH="1">
            <a:off x="0" y="0"/>
            <a:ext cx="9144000" cy="1343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" name="Google Shape;50;p7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564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7"/>
          <p:cNvSpPr txBox="1">
            <a:spLocks noGrp="1"/>
          </p:cNvSpPr>
          <p:nvPr>
            <p:ph type="subTitle" idx="1"/>
          </p:nvPr>
        </p:nvSpPr>
        <p:spPr>
          <a:xfrm rot="-268">
            <a:off x="720000" y="1963525"/>
            <a:ext cx="3852000" cy="232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9192895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bg>
      <p:bgPr>
        <a:solidFill>
          <a:schemeClr val="accent3"/>
        </a:solidFill>
        <a:effectLst/>
      </p:bgPr>
    </p:bg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8"/>
          <p:cNvSpPr/>
          <p:nvPr/>
        </p:nvSpPr>
        <p:spPr>
          <a:xfrm>
            <a:off x="6403802" y="-75"/>
            <a:ext cx="27402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" name="Google Shape;54;p8"/>
          <p:cNvSpPr/>
          <p:nvPr/>
        </p:nvSpPr>
        <p:spPr>
          <a:xfrm flipH="1">
            <a:off x="265239" y="928150"/>
            <a:ext cx="7734536" cy="3552398"/>
          </a:xfrm>
          <a:custGeom>
            <a:avLst/>
            <a:gdLst/>
            <a:ahLst/>
            <a:cxnLst/>
            <a:rect l="l" t="t" r="r" b="b"/>
            <a:pathLst>
              <a:path w="71894" h="22359" extrusionOk="0">
                <a:moveTo>
                  <a:pt x="12327" y="1"/>
                </a:moveTo>
                <a:cubicBezTo>
                  <a:pt x="8768" y="1"/>
                  <a:pt x="5883" y="2886"/>
                  <a:pt x="5883" y="6445"/>
                </a:cubicBezTo>
                <a:lnTo>
                  <a:pt x="5883" y="10743"/>
                </a:lnTo>
                <a:cubicBezTo>
                  <a:pt x="5865" y="10850"/>
                  <a:pt x="5848" y="10958"/>
                  <a:pt x="5827" y="11064"/>
                </a:cubicBezTo>
                <a:cubicBezTo>
                  <a:pt x="5258" y="13907"/>
                  <a:pt x="2849" y="16291"/>
                  <a:pt x="0" y="16830"/>
                </a:cubicBezTo>
                <a:cubicBezTo>
                  <a:pt x="1706" y="17981"/>
                  <a:pt x="3707" y="18855"/>
                  <a:pt x="5737" y="18855"/>
                </a:cubicBezTo>
                <a:cubicBezTo>
                  <a:pt x="6015" y="18855"/>
                  <a:pt x="6294" y="18839"/>
                  <a:pt x="6573" y="18805"/>
                </a:cubicBezTo>
                <a:cubicBezTo>
                  <a:pt x="7632" y="20910"/>
                  <a:pt x="9808" y="22358"/>
                  <a:pt x="12327" y="22358"/>
                </a:cubicBezTo>
                <a:lnTo>
                  <a:pt x="65449" y="22358"/>
                </a:lnTo>
                <a:cubicBezTo>
                  <a:pt x="69008" y="22358"/>
                  <a:pt x="71894" y="19473"/>
                  <a:pt x="71894" y="15915"/>
                </a:cubicBezTo>
                <a:lnTo>
                  <a:pt x="71894" y="6445"/>
                </a:lnTo>
                <a:cubicBezTo>
                  <a:pt x="71894" y="2886"/>
                  <a:pt x="69008" y="1"/>
                  <a:pt x="65449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" name="Google Shape;55;p8"/>
          <p:cNvSpPr txBox="1">
            <a:spLocks noGrp="1"/>
          </p:cNvSpPr>
          <p:nvPr>
            <p:ph type="title"/>
          </p:nvPr>
        </p:nvSpPr>
        <p:spPr>
          <a:xfrm>
            <a:off x="1045975" y="1271688"/>
            <a:ext cx="5982600" cy="2782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4800"/>
              <a:buNone/>
              <a:defRPr sz="9000"/>
            </a:lvl1pPr>
            <a:lvl2pPr lvl="1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7520064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bg>
      <p:bgPr>
        <a:solidFill>
          <a:schemeClr val="accent1"/>
        </a:solidFill>
        <a:effectLst/>
      </p:bgPr>
    </p:bg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9"/>
          <p:cNvSpPr/>
          <p:nvPr/>
        </p:nvSpPr>
        <p:spPr>
          <a:xfrm>
            <a:off x="0" y="-75"/>
            <a:ext cx="9144000" cy="20004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" name="Google Shape;58;p9"/>
          <p:cNvSpPr/>
          <p:nvPr/>
        </p:nvSpPr>
        <p:spPr>
          <a:xfrm>
            <a:off x="0" y="4248075"/>
            <a:ext cx="9144000" cy="895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title"/>
          </p:nvPr>
        </p:nvSpPr>
        <p:spPr>
          <a:xfrm>
            <a:off x="1007575" y="1477638"/>
            <a:ext cx="7128600" cy="93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ubTitle" idx="1"/>
          </p:nvPr>
        </p:nvSpPr>
        <p:spPr>
          <a:xfrm>
            <a:off x="1790700" y="2955925"/>
            <a:ext cx="5562600" cy="939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3416018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bg>
      <p:bgPr>
        <a:solidFill>
          <a:schemeClr val="accent1"/>
        </a:solidFill>
        <a:effectLst/>
      </p:bgPr>
    </p:bg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/>
          <p:nvPr/>
        </p:nvSpPr>
        <p:spPr>
          <a:xfrm>
            <a:off x="-19050" y="4076700"/>
            <a:ext cx="9163200" cy="1066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" name="Google Shape;63;p10"/>
          <p:cNvSpPr txBox="1">
            <a:spLocks noGrp="1"/>
          </p:cNvSpPr>
          <p:nvPr>
            <p:ph type="title"/>
          </p:nvPr>
        </p:nvSpPr>
        <p:spPr>
          <a:xfrm>
            <a:off x="1113100" y="4229050"/>
            <a:ext cx="6898800" cy="45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1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888425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bg>
      <p:bgPr>
        <a:solidFill>
          <a:schemeClr val="accent3"/>
        </a:solidFill>
        <a:effectLst/>
      </p:bgPr>
    </p:bg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1"/>
          <p:cNvSpPr/>
          <p:nvPr/>
        </p:nvSpPr>
        <p:spPr>
          <a:xfrm flipH="1">
            <a:off x="0" y="100"/>
            <a:ext cx="4572000" cy="51435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" name="Google Shape;66;p11"/>
          <p:cNvSpPr txBox="1">
            <a:spLocks noGrp="1"/>
          </p:cNvSpPr>
          <p:nvPr>
            <p:ph type="title" hasCustomPrompt="1"/>
          </p:nvPr>
        </p:nvSpPr>
        <p:spPr>
          <a:xfrm rot="350">
            <a:off x="1625221" y="1451853"/>
            <a:ext cx="5893500" cy="151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100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67" name="Google Shape;67;p11"/>
          <p:cNvSpPr txBox="1">
            <a:spLocks noGrp="1"/>
          </p:cNvSpPr>
          <p:nvPr>
            <p:ph type="subTitle" idx="1"/>
          </p:nvPr>
        </p:nvSpPr>
        <p:spPr>
          <a:xfrm>
            <a:off x="2458275" y="3210325"/>
            <a:ext cx="4227300" cy="40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5523809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32796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Table of contents">
    <p:bg>
      <p:bgPr>
        <a:solidFill>
          <a:schemeClr val="dk1"/>
        </a:solidFill>
        <a:effectLst/>
      </p:bgPr>
    </p:bg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13"/>
          <p:cNvSpPr/>
          <p:nvPr/>
        </p:nvSpPr>
        <p:spPr>
          <a:xfrm flipH="1">
            <a:off x="0" y="0"/>
            <a:ext cx="9144000" cy="1343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" name="Google Shape;71;p13"/>
          <p:cNvSpPr/>
          <p:nvPr/>
        </p:nvSpPr>
        <p:spPr>
          <a:xfrm>
            <a:off x="0" y="4800000"/>
            <a:ext cx="9144000" cy="3435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" name="Google Shape;72;p13"/>
          <p:cNvSpPr txBox="1">
            <a:spLocks noGrp="1"/>
          </p:cNvSpPr>
          <p:nvPr>
            <p:ph type="title"/>
          </p:nvPr>
        </p:nvSpPr>
        <p:spPr>
          <a:xfrm>
            <a:off x="1986051" y="2104000"/>
            <a:ext cx="2201400" cy="36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73" name="Google Shape;73;p13"/>
          <p:cNvSpPr txBox="1">
            <a:spLocks noGrp="1"/>
          </p:cNvSpPr>
          <p:nvPr>
            <p:ph type="subTitle" idx="1"/>
          </p:nvPr>
        </p:nvSpPr>
        <p:spPr>
          <a:xfrm>
            <a:off x="1985900" y="2385350"/>
            <a:ext cx="23121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13"/>
          <p:cNvSpPr txBox="1">
            <a:spLocks noGrp="1"/>
          </p:cNvSpPr>
          <p:nvPr>
            <p:ph type="title" idx="2" hasCustomPrompt="1"/>
          </p:nvPr>
        </p:nvSpPr>
        <p:spPr>
          <a:xfrm rot="2997">
            <a:off x="1017699" y="3465824"/>
            <a:ext cx="688200" cy="45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75" name="Google Shape;75;p13"/>
          <p:cNvSpPr txBox="1">
            <a:spLocks noGrp="1"/>
          </p:cNvSpPr>
          <p:nvPr>
            <p:ph type="title" idx="3" hasCustomPrompt="1"/>
          </p:nvPr>
        </p:nvSpPr>
        <p:spPr>
          <a:xfrm>
            <a:off x="4952588" y="2159299"/>
            <a:ext cx="688200" cy="45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76" name="Google Shape;76;p13"/>
          <p:cNvSpPr txBox="1">
            <a:spLocks noGrp="1"/>
          </p:cNvSpPr>
          <p:nvPr>
            <p:ph type="title" idx="4"/>
          </p:nvPr>
        </p:nvSpPr>
        <p:spPr>
          <a:xfrm>
            <a:off x="1985438" y="3396490"/>
            <a:ext cx="2203800" cy="36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77" name="Google Shape;77;p13"/>
          <p:cNvSpPr txBox="1">
            <a:spLocks noGrp="1"/>
          </p:cNvSpPr>
          <p:nvPr>
            <p:ph type="subTitle" idx="5"/>
          </p:nvPr>
        </p:nvSpPr>
        <p:spPr>
          <a:xfrm>
            <a:off x="1985288" y="3673113"/>
            <a:ext cx="2313300" cy="53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3"/>
          <p:cNvSpPr txBox="1">
            <a:spLocks noGrp="1"/>
          </p:cNvSpPr>
          <p:nvPr>
            <p:ph type="title" idx="6"/>
          </p:nvPr>
        </p:nvSpPr>
        <p:spPr>
          <a:xfrm>
            <a:off x="5930038" y="3396490"/>
            <a:ext cx="2203500" cy="36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79" name="Google Shape;79;p13"/>
          <p:cNvSpPr txBox="1">
            <a:spLocks noGrp="1"/>
          </p:cNvSpPr>
          <p:nvPr>
            <p:ph type="subTitle" idx="7"/>
          </p:nvPr>
        </p:nvSpPr>
        <p:spPr>
          <a:xfrm>
            <a:off x="5929888" y="3662938"/>
            <a:ext cx="2313300" cy="53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13"/>
          <p:cNvSpPr txBox="1">
            <a:spLocks noGrp="1"/>
          </p:cNvSpPr>
          <p:nvPr>
            <p:ph type="title" idx="8"/>
          </p:nvPr>
        </p:nvSpPr>
        <p:spPr>
          <a:xfrm>
            <a:off x="5887138" y="2122090"/>
            <a:ext cx="2203500" cy="36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81" name="Google Shape;81;p13"/>
          <p:cNvSpPr txBox="1">
            <a:spLocks noGrp="1"/>
          </p:cNvSpPr>
          <p:nvPr>
            <p:ph type="subTitle" idx="9"/>
          </p:nvPr>
        </p:nvSpPr>
        <p:spPr>
          <a:xfrm>
            <a:off x="5886988" y="2398738"/>
            <a:ext cx="2313300" cy="53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13"/>
          <p:cNvSpPr txBox="1">
            <a:spLocks noGrp="1"/>
          </p:cNvSpPr>
          <p:nvPr>
            <p:ph type="title" idx="13" hasCustomPrompt="1"/>
          </p:nvPr>
        </p:nvSpPr>
        <p:spPr>
          <a:xfrm rot="2997">
            <a:off x="1017691" y="2159450"/>
            <a:ext cx="688200" cy="45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83" name="Google Shape;83;p13"/>
          <p:cNvSpPr txBox="1">
            <a:spLocks noGrp="1"/>
          </p:cNvSpPr>
          <p:nvPr>
            <p:ph type="title" idx="14" hasCustomPrompt="1"/>
          </p:nvPr>
        </p:nvSpPr>
        <p:spPr>
          <a:xfrm rot="1499">
            <a:off x="4952603" y="3465967"/>
            <a:ext cx="688200" cy="45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84" name="Google Shape;84;p13"/>
          <p:cNvSpPr txBox="1">
            <a:spLocks noGrp="1"/>
          </p:cNvSpPr>
          <p:nvPr>
            <p:ph type="title" idx="15"/>
          </p:nvPr>
        </p:nvSpPr>
        <p:spPr>
          <a:xfrm>
            <a:off x="720000" y="540000"/>
            <a:ext cx="7704000" cy="564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69857519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bg>
      <p:bgPr>
        <a:solidFill>
          <a:schemeClr val="accent2"/>
        </a:solidFill>
        <a:effectLst/>
      </p:bgPr>
    </p:bg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4"/>
          <p:cNvSpPr/>
          <p:nvPr/>
        </p:nvSpPr>
        <p:spPr>
          <a:xfrm>
            <a:off x="6403802" y="-75"/>
            <a:ext cx="27402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7" name="Google Shape;87;p14"/>
          <p:cNvSpPr/>
          <p:nvPr/>
        </p:nvSpPr>
        <p:spPr>
          <a:xfrm>
            <a:off x="5971425" y="0"/>
            <a:ext cx="1779900" cy="8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8" name="Google Shape;88;p14"/>
          <p:cNvSpPr txBox="1">
            <a:spLocks noGrp="1"/>
          </p:cNvSpPr>
          <p:nvPr>
            <p:ph type="title"/>
          </p:nvPr>
        </p:nvSpPr>
        <p:spPr>
          <a:xfrm rot="-732">
            <a:off x="2401725" y="3296458"/>
            <a:ext cx="2816100" cy="57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89" name="Google Shape;89;p14"/>
          <p:cNvSpPr txBox="1">
            <a:spLocks noGrp="1"/>
          </p:cNvSpPr>
          <p:nvPr>
            <p:ph type="subTitle" idx="1"/>
          </p:nvPr>
        </p:nvSpPr>
        <p:spPr>
          <a:xfrm>
            <a:off x="1046000" y="1477925"/>
            <a:ext cx="4801500" cy="1692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7171032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Title and text">
    <p:bg>
      <p:bgPr>
        <a:solidFill>
          <a:schemeClr val="accent3"/>
        </a:solidFill>
        <a:effectLst/>
      </p:bgPr>
    </p:bg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5"/>
          <p:cNvSpPr/>
          <p:nvPr/>
        </p:nvSpPr>
        <p:spPr>
          <a:xfrm>
            <a:off x="-19050" y="3673925"/>
            <a:ext cx="9163200" cy="14694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2" name="Google Shape;92;p15"/>
          <p:cNvSpPr txBox="1">
            <a:spLocks noGrp="1"/>
          </p:cNvSpPr>
          <p:nvPr>
            <p:ph type="subTitle" idx="1"/>
          </p:nvPr>
        </p:nvSpPr>
        <p:spPr>
          <a:xfrm rot="242">
            <a:off x="2436875" y="3367113"/>
            <a:ext cx="4270200" cy="54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3" name="Google Shape;93;p15"/>
          <p:cNvSpPr txBox="1">
            <a:spLocks noGrp="1"/>
          </p:cNvSpPr>
          <p:nvPr>
            <p:ph type="title"/>
          </p:nvPr>
        </p:nvSpPr>
        <p:spPr>
          <a:xfrm>
            <a:off x="1674600" y="947763"/>
            <a:ext cx="5794800" cy="2283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12000">
                <a:highlight>
                  <a:schemeClr val="accent1"/>
                </a:highlight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34690636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Title and text 1">
    <p:bg>
      <p:bgPr>
        <a:solidFill>
          <a:schemeClr val="accent1"/>
        </a:solidFill>
        <a:effectLst/>
      </p:bgPr>
    </p:bg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6"/>
          <p:cNvSpPr txBox="1">
            <a:spLocks noGrp="1"/>
          </p:cNvSpPr>
          <p:nvPr>
            <p:ph type="title"/>
          </p:nvPr>
        </p:nvSpPr>
        <p:spPr>
          <a:xfrm>
            <a:off x="720000" y="1695438"/>
            <a:ext cx="4180500" cy="1298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1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  <p:sp>
        <p:nvSpPr>
          <p:cNvPr id="96" name="Google Shape;96;p16"/>
          <p:cNvSpPr txBox="1">
            <a:spLocks noGrp="1"/>
          </p:cNvSpPr>
          <p:nvPr>
            <p:ph type="subTitle" idx="1"/>
          </p:nvPr>
        </p:nvSpPr>
        <p:spPr>
          <a:xfrm rot="-251">
            <a:off x="720000" y="2927390"/>
            <a:ext cx="4114800" cy="92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00499430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Title and text 2">
    <p:bg>
      <p:bgPr>
        <a:solidFill>
          <a:schemeClr val="accent3"/>
        </a:solidFill>
        <a:effectLst/>
      </p:bgPr>
    </p:bg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7"/>
          <p:cNvSpPr txBox="1">
            <a:spLocks noGrp="1"/>
          </p:cNvSpPr>
          <p:nvPr>
            <p:ph type="title"/>
          </p:nvPr>
        </p:nvSpPr>
        <p:spPr>
          <a:xfrm>
            <a:off x="720000" y="1777713"/>
            <a:ext cx="3549000" cy="856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1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  <p:sp>
        <p:nvSpPr>
          <p:cNvPr id="99" name="Google Shape;99;p17"/>
          <p:cNvSpPr txBox="1">
            <a:spLocks noGrp="1"/>
          </p:cNvSpPr>
          <p:nvPr>
            <p:ph type="subTitle" idx="1"/>
          </p:nvPr>
        </p:nvSpPr>
        <p:spPr>
          <a:xfrm rot="-291">
            <a:off x="720000" y="2495143"/>
            <a:ext cx="3549000" cy="92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00" name="Google Shape;100;p17"/>
          <p:cNvSpPr/>
          <p:nvPr/>
        </p:nvSpPr>
        <p:spPr>
          <a:xfrm>
            <a:off x="4571999" y="-75"/>
            <a:ext cx="4572000" cy="51435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1" name="Google Shape;101;p17"/>
          <p:cNvSpPr/>
          <p:nvPr/>
        </p:nvSpPr>
        <p:spPr>
          <a:xfrm rot="-5400000">
            <a:off x="3981929" y="1948580"/>
            <a:ext cx="856141" cy="514499"/>
          </a:xfrm>
          <a:custGeom>
            <a:avLst/>
            <a:gdLst/>
            <a:ahLst/>
            <a:cxnLst/>
            <a:rect l="l" t="t" r="r" b="b"/>
            <a:pathLst>
              <a:path w="12828" h="7709" extrusionOk="0">
                <a:moveTo>
                  <a:pt x="6181" y="1"/>
                </a:moveTo>
                <a:cubicBezTo>
                  <a:pt x="4680" y="4805"/>
                  <a:pt x="1" y="7630"/>
                  <a:pt x="1" y="7630"/>
                </a:cubicBezTo>
                <a:lnTo>
                  <a:pt x="12827" y="7709"/>
                </a:lnTo>
                <a:cubicBezTo>
                  <a:pt x="9000" y="6358"/>
                  <a:pt x="6181" y="1"/>
                  <a:pt x="6181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28550551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3">
  <p:cSld name="Title and text 3">
    <p:bg>
      <p:bgPr>
        <a:solidFill>
          <a:schemeClr val="accent1"/>
        </a:solidFill>
        <a:effectLst/>
      </p:bgPr>
    </p:bg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18"/>
          <p:cNvSpPr txBox="1">
            <a:spLocks noGrp="1"/>
          </p:cNvSpPr>
          <p:nvPr>
            <p:ph type="title"/>
          </p:nvPr>
        </p:nvSpPr>
        <p:spPr>
          <a:xfrm>
            <a:off x="4875000" y="1777700"/>
            <a:ext cx="3549000" cy="856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1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  <p:sp>
        <p:nvSpPr>
          <p:cNvPr id="104" name="Google Shape;104;p18"/>
          <p:cNvSpPr txBox="1">
            <a:spLocks noGrp="1"/>
          </p:cNvSpPr>
          <p:nvPr>
            <p:ph type="subTitle" idx="1"/>
          </p:nvPr>
        </p:nvSpPr>
        <p:spPr>
          <a:xfrm rot="-291">
            <a:off x="4875000" y="2499755"/>
            <a:ext cx="3549000" cy="92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05" name="Google Shape;105;p18"/>
          <p:cNvSpPr/>
          <p:nvPr/>
        </p:nvSpPr>
        <p:spPr>
          <a:xfrm flipH="1">
            <a:off x="0" y="-75"/>
            <a:ext cx="4572000" cy="51435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" name="Google Shape;106;p18"/>
          <p:cNvSpPr/>
          <p:nvPr/>
        </p:nvSpPr>
        <p:spPr>
          <a:xfrm rot="5400000" flipH="1">
            <a:off x="4305929" y="1948555"/>
            <a:ext cx="856141" cy="514499"/>
          </a:xfrm>
          <a:custGeom>
            <a:avLst/>
            <a:gdLst/>
            <a:ahLst/>
            <a:cxnLst/>
            <a:rect l="l" t="t" r="r" b="b"/>
            <a:pathLst>
              <a:path w="12828" h="7709" extrusionOk="0">
                <a:moveTo>
                  <a:pt x="6181" y="1"/>
                </a:moveTo>
                <a:cubicBezTo>
                  <a:pt x="4680" y="4805"/>
                  <a:pt x="1" y="7630"/>
                  <a:pt x="1" y="7630"/>
                </a:cubicBezTo>
                <a:lnTo>
                  <a:pt x="12827" y="7709"/>
                </a:lnTo>
                <a:cubicBezTo>
                  <a:pt x="9000" y="6358"/>
                  <a:pt x="6181" y="1"/>
                  <a:pt x="6181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0659061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4">
  <p:cSld name="Title and text 4">
    <p:bg>
      <p:bgPr>
        <a:solidFill>
          <a:schemeClr val="dk1"/>
        </a:solidFill>
        <a:effectLst/>
      </p:bgPr>
    </p:bg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19"/>
          <p:cNvSpPr txBox="1">
            <a:spLocks noGrp="1"/>
          </p:cNvSpPr>
          <p:nvPr>
            <p:ph type="title"/>
          </p:nvPr>
        </p:nvSpPr>
        <p:spPr>
          <a:xfrm>
            <a:off x="720000" y="1777713"/>
            <a:ext cx="3549000" cy="856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1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  <p:sp>
        <p:nvSpPr>
          <p:cNvPr id="109" name="Google Shape;109;p19"/>
          <p:cNvSpPr txBox="1">
            <a:spLocks noGrp="1"/>
          </p:cNvSpPr>
          <p:nvPr>
            <p:ph type="subTitle" idx="1"/>
          </p:nvPr>
        </p:nvSpPr>
        <p:spPr>
          <a:xfrm rot="-291">
            <a:off x="720000" y="2505693"/>
            <a:ext cx="3549000" cy="92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10" name="Google Shape;110;p19"/>
          <p:cNvSpPr/>
          <p:nvPr/>
        </p:nvSpPr>
        <p:spPr>
          <a:xfrm>
            <a:off x="4571999" y="-75"/>
            <a:ext cx="4572000" cy="51435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1" name="Google Shape;111;p19"/>
          <p:cNvSpPr/>
          <p:nvPr/>
        </p:nvSpPr>
        <p:spPr>
          <a:xfrm rot="-5400000">
            <a:off x="3981929" y="1948580"/>
            <a:ext cx="856141" cy="514499"/>
          </a:xfrm>
          <a:custGeom>
            <a:avLst/>
            <a:gdLst/>
            <a:ahLst/>
            <a:cxnLst/>
            <a:rect l="l" t="t" r="r" b="b"/>
            <a:pathLst>
              <a:path w="12828" h="7709" extrusionOk="0">
                <a:moveTo>
                  <a:pt x="6181" y="1"/>
                </a:moveTo>
                <a:cubicBezTo>
                  <a:pt x="4680" y="4805"/>
                  <a:pt x="1" y="7630"/>
                  <a:pt x="1" y="7630"/>
                </a:cubicBezTo>
                <a:lnTo>
                  <a:pt x="12827" y="7709"/>
                </a:lnTo>
                <a:cubicBezTo>
                  <a:pt x="9000" y="6358"/>
                  <a:pt x="6181" y="1"/>
                  <a:pt x="6181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6921862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5">
  <p:cSld name="Title and text 5">
    <p:bg>
      <p:bgPr>
        <a:solidFill>
          <a:schemeClr val="dk1"/>
        </a:solidFill>
        <a:effectLst/>
      </p:bgPr>
    </p:bg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20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564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  <p:sp>
        <p:nvSpPr>
          <p:cNvPr id="114" name="Google Shape;114;p20"/>
          <p:cNvSpPr txBox="1">
            <a:spLocks noGrp="1"/>
          </p:cNvSpPr>
          <p:nvPr>
            <p:ph type="body" idx="1"/>
          </p:nvPr>
        </p:nvSpPr>
        <p:spPr>
          <a:xfrm>
            <a:off x="796200" y="1237079"/>
            <a:ext cx="7704000" cy="148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Char char="●"/>
              <a:defRPr sz="1200">
                <a:solidFill>
                  <a:srgbClr val="434343"/>
                </a:solidFill>
              </a:defRPr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○"/>
              <a:defRPr>
                <a:solidFill>
                  <a:srgbClr val="434343"/>
                </a:solidFill>
              </a:defRPr>
            </a:lvl2pPr>
            <a:lvl3pPr marL="1371600" lvl="2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Char char="■"/>
              <a:defRPr>
                <a:solidFill>
                  <a:srgbClr val="434343"/>
                </a:solidFill>
              </a:defRPr>
            </a:lvl3pPr>
            <a:lvl4pPr marL="1828800" lvl="3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Char char="●"/>
              <a:defRPr>
                <a:solidFill>
                  <a:srgbClr val="434343"/>
                </a:solidFill>
              </a:defRPr>
            </a:lvl4pPr>
            <a:lvl5pPr marL="2286000" lvl="4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Char char="○"/>
              <a:defRPr>
                <a:solidFill>
                  <a:srgbClr val="434343"/>
                </a:solidFill>
              </a:defRPr>
            </a:lvl5pPr>
            <a:lvl6pPr marL="2743200" lvl="5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Char char="■"/>
              <a:defRPr>
                <a:solidFill>
                  <a:srgbClr val="434343"/>
                </a:solidFill>
              </a:defRPr>
            </a:lvl6pPr>
            <a:lvl7pPr marL="3200400" lvl="6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Char char="●"/>
              <a:defRPr>
                <a:solidFill>
                  <a:srgbClr val="434343"/>
                </a:solidFill>
              </a:defRPr>
            </a:lvl7pPr>
            <a:lvl8pPr marL="3657600" lvl="7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Char char="○"/>
              <a:defRPr>
                <a:solidFill>
                  <a:srgbClr val="434343"/>
                </a:solidFill>
              </a:defRPr>
            </a:lvl8pPr>
            <a:lvl9pPr marL="4114800" lvl="8" indent="-3175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rgbClr val="434343"/>
              </a:buClr>
              <a:buSzPts val="1400"/>
              <a:buChar char="■"/>
              <a:defRPr>
                <a:solidFill>
                  <a:srgbClr val="434343"/>
                </a:solidFill>
              </a:defRPr>
            </a:lvl9pPr>
          </a:lstStyle>
          <a:p>
            <a:endParaRPr/>
          </a:p>
        </p:txBody>
      </p:sp>
      <p:sp>
        <p:nvSpPr>
          <p:cNvPr id="115" name="Google Shape;115;p20"/>
          <p:cNvSpPr/>
          <p:nvPr/>
        </p:nvSpPr>
        <p:spPr>
          <a:xfrm>
            <a:off x="7553325" y="0"/>
            <a:ext cx="1590900" cy="76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6" name="Google Shape;116;p20"/>
          <p:cNvSpPr/>
          <p:nvPr/>
        </p:nvSpPr>
        <p:spPr>
          <a:xfrm>
            <a:off x="0" y="4799900"/>
            <a:ext cx="1723200" cy="3435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0625388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6">
  <p:cSld name="Title and text 6">
    <p:bg>
      <p:bgPr>
        <a:solidFill>
          <a:schemeClr val="dk1"/>
        </a:solidFill>
        <a:effectLst/>
      </p:bgPr>
    </p:bg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21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564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  <p:sp>
        <p:nvSpPr>
          <p:cNvPr id="119" name="Google Shape;119;p21"/>
          <p:cNvSpPr txBox="1">
            <a:spLocks noGrp="1"/>
          </p:cNvSpPr>
          <p:nvPr>
            <p:ph type="body" idx="1"/>
          </p:nvPr>
        </p:nvSpPr>
        <p:spPr>
          <a:xfrm>
            <a:off x="720000" y="1237083"/>
            <a:ext cx="7704000" cy="3366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200"/>
              <a:buChar char="●"/>
              <a:defRPr sz="1200">
                <a:solidFill>
                  <a:srgbClr val="434343"/>
                </a:solidFill>
              </a:defRPr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○"/>
              <a:defRPr>
                <a:solidFill>
                  <a:srgbClr val="434343"/>
                </a:solidFill>
              </a:defRPr>
            </a:lvl2pPr>
            <a:lvl3pPr marL="1371600" lvl="2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Char char="■"/>
              <a:defRPr>
                <a:solidFill>
                  <a:srgbClr val="434343"/>
                </a:solidFill>
              </a:defRPr>
            </a:lvl3pPr>
            <a:lvl4pPr marL="1828800" lvl="3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Char char="●"/>
              <a:defRPr>
                <a:solidFill>
                  <a:srgbClr val="434343"/>
                </a:solidFill>
              </a:defRPr>
            </a:lvl4pPr>
            <a:lvl5pPr marL="2286000" lvl="4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Char char="○"/>
              <a:defRPr>
                <a:solidFill>
                  <a:srgbClr val="434343"/>
                </a:solidFill>
              </a:defRPr>
            </a:lvl5pPr>
            <a:lvl6pPr marL="2743200" lvl="5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Char char="■"/>
              <a:defRPr>
                <a:solidFill>
                  <a:srgbClr val="434343"/>
                </a:solidFill>
              </a:defRPr>
            </a:lvl6pPr>
            <a:lvl7pPr marL="3200400" lvl="6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Char char="●"/>
              <a:defRPr>
                <a:solidFill>
                  <a:srgbClr val="434343"/>
                </a:solidFill>
              </a:defRPr>
            </a:lvl7pPr>
            <a:lvl8pPr marL="3657600" lvl="7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Char char="○"/>
              <a:defRPr>
                <a:solidFill>
                  <a:srgbClr val="434343"/>
                </a:solidFill>
              </a:defRPr>
            </a:lvl8pPr>
            <a:lvl9pPr marL="4114800" lvl="8" indent="-3175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rgbClr val="434343"/>
              </a:buClr>
              <a:buSzPts val="1400"/>
              <a:buChar char="■"/>
              <a:defRPr>
                <a:solidFill>
                  <a:srgbClr val="434343"/>
                </a:solidFill>
              </a:defRPr>
            </a:lvl9pPr>
          </a:lstStyle>
          <a:p>
            <a:endParaRPr/>
          </a:p>
        </p:txBody>
      </p:sp>
      <p:sp>
        <p:nvSpPr>
          <p:cNvPr id="120" name="Google Shape;120;p21"/>
          <p:cNvSpPr/>
          <p:nvPr/>
        </p:nvSpPr>
        <p:spPr>
          <a:xfrm>
            <a:off x="0" y="-21600"/>
            <a:ext cx="1590900" cy="762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1" name="Google Shape;121;p21"/>
          <p:cNvSpPr/>
          <p:nvPr/>
        </p:nvSpPr>
        <p:spPr>
          <a:xfrm>
            <a:off x="7420800" y="4799900"/>
            <a:ext cx="1723200" cy="3435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5016120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Title and three columns">
    <p:bg>
      <p:bgPr>
        <a:solidFill>
          <a:schemeClr val="dk1"/>
        </a:solidFill>
        <a:effectLst/>
      </p:bgPr>
    </p:bg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22"/>
          <p:cNvSpPr/>
          <p:nvPr/>
        </p:nvSpPr>
        <p:spPr>
          <a:xfrm flipH="1">
            <a:off x="-75" y="1270675"/>
            <a:ext cx="9144000" cy="12909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4" name="Google Shape;124;p22"/>
          <p:cNvSpPr/>
          <p:nvPr/>
        </p:nvSpPr>
        <p:spPr>
          <a:xfrm flipH="1">
            <a:off x="126" y="2561625"/>
            <a:ext cx="9144000" cy="1290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22"/>
          <p:cNvSpPr/>
          <p:nvPr/>
        </p:nvSpPr>
        <p:spPr>
          <a:xfrm flipH="1">
            <a:off x="352" y="3852550"/>
            <a:ext cx="9144000" cy="12909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22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564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  <p:sp>
        <p:nvSpPr>
          <p:cNvPr id="127" name="Google Shape;127;p22"/>
          <p:cNvSpPr txBox="1">
            <a:spLocks noGrp="1"/>
          </p:cNvSpPr>
          <p:nvPr>
            <p:ph type="title" idx="2"/>
          </p:nvPr>
        </p:nvSpPr>
        <p:spPr>
          <a:xfrm>
            <a:off x="2464413" y="1558928"/>
            <a:ext cx="1287900" cy="52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28" name="Google Shape;128;p22"/>
          <p:cNvSpPr txBox="1">
            <a:spLocks noGrp="1"/>
          </p:cNvSpPr>
          <p:nvPr>
            <p:ph type="subTitle" idx="1"/>
          </p:nvPr>
        </p:nvSpPr>
        <p:spPr>
          <a:xfrm>
            <a:off x="3728288" y="1558928"/>
            <a:ext cx="3447300" cy="6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9" name="Google Shape;129;p22"/>
          <p:cNvSpPr txBox="1">
            <a:spLocks noGrp="1"/>
          </p:cNvSpPr>
          <p:nvPr>
            <p:ph type="title" idx="3"/>
          </p:nvPr>
        </p:nvSpPr>
        <p:spPr>
          <a:xfrm>
            <a:off x="2464413" y="2839578"/>
            <a:ext cx="1287900" cy="52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30" name="Google Shape;130;p22"/>
          <p:cNvSpPr txBox="1">
            <a:spLocks noGrp="1"/>
          </p:cNvSpPr>
          <p:nvPr>
            <p:ph type="subTitle" idx="4"/>
          </p:nvPr>
        </p:nvSpPr>
        <p:spPr>
          <a:xfrm>
            <a:off x="3728288" y="2839578"/>
            <a:ext cx="3447300" cy="60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1" name="Google Shape;131;p22"/>
          <p:cNvSpPr txBox="1">
            <a:spLocks noGrp="1"/>
          </p:cNvSpPr>
          <p:nvPr>
            <p:ph type="title" idx="5"/>
          </p:nvPr>
        </p:nvSpPr>
        <p:spPr>
          <a:xfrm>
            <a:off x="2464413" y="4093200"/>
            <a:ext cx="1287900" cy="52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32" name="Google Shape;132;p22"/>
          <p:cNvSpPr txBox="1">
            <a:spLocks noGrp="1"/>
          </p:cNvSpPr>
          <p:nvPr>
            <p:ph type="subTitle" idx="6"/>
          </p:nvPr>
        </p:nvSpPr>
        <p:spPr>
          <a:xfrm>
            <a:off x="3728738" y="4093200"/>
            <a:ext cx="3446400" cy="56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77716867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Title and three columns 1">
    <p:bg>
      <p:bgPr>
        <a:solidFill>
          <a:schemeClr val="dk1"/>
        </a:solidFill>
        <a:effectLst/>
      </p:bgPr>
    </p:bg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23"/>
          <p:cNvSpPr/>
          <p:nvPr/>
        </p:nvSpPr>
        <p:spPr>
          <a:xfrm flipH="1">
            <a:off x="6119025" y="1343100"/>
            <a:ext cx="3024900" cy="3800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" name="Google Shape;135;p23"/>
          <p:cNvSpPr/>
          <p:nvPr/>
        </p:nvSpPr>
        <p:spPr>
          <a:xfrm flipH="1">
            <a:off x="-129" y="1343100"/>
            <a:ext cx="3114600" cy="3800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p23"/>
          <p:cNvSpPr/>
          <p:nvPr/>
        </p:nvSpPr>
        <p:spPr>
          <a:xfrm flipH="1">
            <a:off x="0" y="0"/>
            <a:ext cx="9144000" cy="1343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" name="Google Shape;137;p23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564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  <p:sp>
        <p:nvSpPr>
          <p:cNvPr id="138" name="Google Shape;138;p23"/>
          <p:cNvSpPr txBox="1">
            <a:spLocks noGrp="1"/>
          </p:cNvSpPr>
          <p:nvPr>
            <p:ph type="title" idx="2"/>
          </p:nvPr>
        </p:nvSpPr>
        <p:spPr>
          <a:xfrm>
            <a:off x="1414538" y="2571738"/>
            <a:ext cx="1307700" cy="52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39" name="Google Shape;139;p23"/>
          <p:cNvSpPr txBox="1">
            <a:spLocks noGrp="1"/>
          </p:cNvSpPr>
          <p:nvPr>
            <p:ph type="subTitle" idx="1"/>
          </p:nvPr>
        </p:nvSpPr>
        <p:spPr>
          <a:xfrm>
            <a:off x="720699" y="3187750"/>
            <a:ext cx="2084700" cy="567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0" name="Google Shape;140;p23"/>
          <p:cNvSpPr txBox="1">
            <a:spLocks noGrp="1"/>
          </p:cNvSpPr>
          <p:nvPr>
            <p:ph type="title" idx="3"/>
          </p:nvPr>
        </p:nvSpPr>
        <p:spPr>
          <a:xfrm>
            <a:off x="4211325" y="2571738"/>
            <a:ext cx="1307700" cy="52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41" name="Google Shape;141;p23"/>
          <p:cNvSpPr txBox="1">
            <a:spLocks noGrp="1"/>
          </p:cNvSpPr>
          <p:nvPr>
            <p:ph type="subTitle" idx="4"/>
          </p:nvPr>
        </p:nvSpPr>
        <p:spPr>
          <a:xfrm>
            <a:off x="3503463" y="3187753"/>
            <a:ext cx="2084700" cy="567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2" name="Google Shape;142;p23"/>
          <p:cNvSpPr txBox="1">
            <a:spLocks noGrp="1"/>
          </p:cNvSpPr>
          <p:nvPr>
            <p:ph type="title" idx="5"/>
          </p:nvPr>
        </p:nvSpPr>
        <p:spPr>
          <a:xfrm>
            <a:off x="7048013" y="2571738"/>
            <a:ext cx="1307700" cy="52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43" name="Google Shape;143;p23"/>
          <p:cNvSpPr txBox="1">
            <a:spLocks noGrp="1"/>
          </p:cNvSpPr>
          <p:nvPr>
            <p:ph type="subTitle" idx="6"/>
          </p:nvPr>
        </p:nvSpPr>
        <p:spPr>
          <a:xfrm>
            <a:off x="6393975" y="3189100"/>
            <a:ext cx="2084100" cy="56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77115300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Title and four columns">
    <p:bg>
      <p:bgPr>
        <a:solidFill>
          <a:schemeClr val="dk1"/>
        </a:solidFill>
        <a:effectLst/>
      </p:bgPr>
    </p:bg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24"/>
          <p:cNvSpPr/>
          <p:nvPr/>
        </p:nvSpPr>
        <p:spPr>
          <a:xfrm flipH="1">
            <a:off x="0" y="3187750"/>
            <a:ext cx="4572000" cy="19557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6" name="Google Shape;146;p24"/>
          <p:cNvSpPr/>
          <p:nvPr/>
        </p:nvSpPr>
        <p:spPr>
          <a:xfrm flipH="1">
            <a:off x="4572000" y="1343100"/>
            <a:ext cx="4572000" cy="18447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7" name="Google Shape;147;p24"/>
          <p:cNvSpPr/>
          <p:nvPr/>
        </p:nvSpPr>
        <p:spPr>
          <a:xfrm flipH="1">
            <a:off x="4572000" y="3187750"/>
            <a:ext cx="4572000" cy="19557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8" name="Google Shape;148;p24"/>
          <p:cNvSpPr/>
          <p:nvPr/>
        </p:nvSpPr>
        <p:spPr>
          <a:xfrm flipH="1">
            <a:off x="0" y="0"/>
            <a:ext cx="9144000" cy="1343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9" name="Google Shape;149;p24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564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  <p:sp>
        <p:nvSpPr>
          <p:cNvPr id="150" name="Google Shape;150;p24"/>
          <p:cNvSpPr txBox="1">
            <a:spLocks noGrp="1"/>
          </p:cNvSpPr>
          <p:nvPr>
            <p:ph type="title" idx="2"/>
          </p:nvPr>
        </p:nvSpPr>
        <p:spPr>
          <a:xfrm>
            <a:off x="1848113" y="1746800"/>
            <a:ext cx="1161300" cy="40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51" name="Google Shape;151;p24"/>
          <p:cNvSpPr txBox="1">
            <a:spLocks noGrp="1"/>
          </p:cNvSpPr>
          <p:nvPr>
            <p:ph type="subTitle" idx="1"/>
          </p:nvPr>
        </p:nvSpPr>
        <p:spPr>
          <a:xfrm>
            <a:off x="1084275" y="2308338"/>
            <a:ext cx="2471100" cy="56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2" name="Google Shape;152;p24"/>
          <p:cNvSpPr txBox="1">
            <a:spLocks noGrp="1"/>
          </p:cNvSpPr>
          <p:nvPr>
            <p:ph type="title" idx="3"/>
          </p:nvPr>
        </p:nvSpPr>
        <p:spPr>
          <a:xfrm>
            <a:off x="6144180" y="1750400"/>
            <a:ext cx="1161300" cy="40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53" name="Google Shape;153;p24"/>
          <p:cNvSpPr txBox="1">
            <a:spLocks noGrp="1"/>
          </p:cNvSpPr>
          <p:nvPr>
            <p:ph type="subTitle" idx="4"/>
          </p:nvPr>
        </p:nvSpPr>
        <p:spPr>
          <a:xfrm>
            <a:off x="5590727" y="2308338"/>
            <a:ext cx="2469000" cy="56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4" name="Google Shape;154;p24"/>
          <p:cNvSpPr txBox="1">
            <a:spLocks noGrp="1"/>
          </p:cNvSpPr>
          <p:nvPr>
            <p:ph type="title" idx="5"/>
          </p:nvPr>
        </p:nvSpPr>
        <p:spPr>
          <a:xfrm>
            <a:off x="1814300" y="3563288"/>
            <a:ext cx="1161300" cy="40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55" name="Google Shape;155;p24"/>
          <p:cNvSpPr txBox="1">
            <a:spLocks noGrp="1"/>
          </p:cNvSpPr>
          <p:nvPr>
            <p:ph type="subTitle" idx="6"/>
          </p:nvPr>
        </p:nvSpPr>
        <p:spPr>
          <a:xfrm>
            <a:off x="1051488" y="4124800"/>
            <a:ext cx="2469000" cy="56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6" name="Google Shape;156;p24"/>
          <p:cNvSpPr txBox="1">
            <a:spLocks noGrp="1"/>
          </p:cNvSpPr>
          <p:nvPr>
            <p:ph type="title" idx="7"/>
          </p:nvPr>
        </p:nvSpPr>
        <p:spPr>
          <a:xfrm>
            <a:off x="6176955" y="3563275"/>
            <a:ext cx="1161300" cy="40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57" name="Google Shape;157;p24"/>
          <p:cNvSpPr txBox="1">
            <a:spLocks noGrp="1"/>
          </p:cNvSpPr>
          <p:nvPr>
            <p:ph type="subTitle" idx="8"/>
          </p:nvPr>
        </p:nvSpPr>
        <p:spPr>
          <a:xfrm>
            <a:off x="5623490" y="4135488"/>
            <a:ext cx="2469000" cy="56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47028228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Title and six columns">
    <p:bg>
      <p:bgPr>
        <a:solidFill>
          <a:schemeClr val="dk1"/>
        </a:solidFill>
        <a:effectLst/>
      </p:bgPr>
    </p:bg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25"/>
          <p:cNvSpPr/>
          <p:nvPr/>
        </p:nvSpPr>
        <p:spPr>
          <a:xfrm flipH="1">
            <a:off x="0" y="0"/>
            <a:ext cx="9144000" cy="1343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0" name="Google Shape;160;p25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564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  <p:sp>
        <p:nvSpPr>
          <p:cNvPr id="161" name="Google Shape;161;p25"/>
          <p:cNvSpPr txBox="1">
            <a:spLocks noGrp="1"/>
          </p:cNvSpPr>
          <p:nvPr>
            <p:ph type="title" idx="2"/>
          </p:nvPr>
        </p:nvSpPr>
        <p:spPr>
          <a:xfrm>
            <a:off x="1375650" y="1918800"/>
            <a:ext cx="1307700" cy="40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62" name="Google Shape;162;p25"/>
          <p:cNvSpPr txBox="1">
            <a:spLocks noGrp="1"/>
          </p:cNvSpPr>
          <p:nvPr>
            <p:ph type="subTitle" idx="1"/>
          </p:nvPr>
        </p:nvSpPr>
        <p:spPr>
          <a:xfrm>
            <a:off x="720000" y="2490550"/>
            <a:ext cx="2305500" cy="567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3" name="Google Shape;163;p25"/>
          <p:cNvSpPr txBox="1">
            <a:spLocks noGrp="1"/>
          </p:cNvSpPr>
          <p:nvPr>
            <p:ph type="title" idx="3"/>
          </p:nvPr>
        </p:nvSpPr>
        <p:spPr>
          <a:xfrm>
            <a:off x="4074919" y="1918800"/>
            <a:ext cx="1307700" cy="40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64" name="Google Shape;164;p25"/>
          <p:cNvSpPr txBox="1">
            <a:spLocks noGrp="1"/>
          </p:cNvSpPr>
          <p:nvPr>
            <p:ph type="subTitle" idx="4"/>
          </p:nvPr>
        </p:nvSpPr>
        <p:spPr>
          <a:xfrm>
            <a:off x="3419271" y="2490550"/>
            <a:ext cx="2305500" cy="567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5" name="Google Shape;165;p25"/>
          <p:cNvSpPr txBox="1">
            <a:spLocks noGrp="1"/>
          </p:cNvSpPr>
          <p:nvPr>
            <p:ph type="title" idx="5"/>
          </p:nvPr>
        </p:nvSpPr>
        <p:spPr>
          <a:xfrm>
            <a:off x="1375650" y="3459550"/>
            <a:ext cx="1307700" cy="40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66" name="Google Shape;166;p25"/>
          <p:cNvSpPr txBox="1">
            <a:spLocks noGrp="1"/>
          </p:cNvSpPr>
          <p:nvPr>
            <p:ph type="subTitle" idx="6"/>
          </p:nvPr>
        </p:nvSpPr>
        <p:spPr>
          <a:xfrm>
            <a:off x="720000" y="4036500"/>
            <a:ext cx="2305500" cy="567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7" name="Google Shape;167;p25"/>
          <p:cNvSpPr txBox="1">
            <a:spLocks noGrp="1"/>
          </p:cNvSpPr>
          <p:nvPr>
            <p:ph type="title" idx="7"/>
          </p:nvPr>
        </p:nvSpPr>
        <p:spPr>
          <a:xfrm>
            <a:off x="4074919" y="3459550"/>
            <a:ext cx="1307700" cy="40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68" name="Google Shape;168;p25"/>
          <p:cNvSpPr txBox="1">
            <a:spLocks noGrp="1"/>
          </p:cNvSpPr>
          <p:nvPr>
            <p:ph type="subTitle" idx="8"/>
          </p:nvPr>
        </p:nvSpPr>
        <p:spPr>
          <a:xfrm>
            <a:off x="3419271" y="4036500"/>
            <a:ext cx="2305500" cy="567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9" name="Google Shape;169;p25"/>
          <p:cNvSpPr txBox="1">
            <a:spLocks noGrp="1"/>
          </p:cNvSpPr>
          <p:nvPr>
            <p:ph type="title" idx="9"/>
          </p:nvPr>
        </p:nvSpPr>
        <p:spPr>
          <a:xfrm>
            <a:off x="6774201" y="1918800"/>
            <a:ext cx="1305300" cy="40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70" name="Google Shape;170;p25"/>
          <p:cNvSpPr txBox="1">
            <a:spLocks noGrp="1"/>
          </p:cNvSpPr>
          <p:nvPr>
            <p:ph type="subTitle" idx="13"/>
          </p:nvPr>
        </p:nvSpPr>
        <p:spPr>
          <a:xfrm>
            <a:off x="6118550" y="2490550"/>
            <a:ext cx="2305500" cy="567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1" name="Google Shape;171;p25"/>
          <p:cNvSpPr txBox="1">
            <a:spLocks noGrp="1"/>
          </p:cNvSpPr>
          <p:nvPr>
            <p:ph type="title" idx="14"/>
          </p:nvPr>
        </p:nvSpPr>
        <p:spPr>
          <a:xfrm>
            <a:off x="6774201" y="3459550"/>
            <a:ext cx="1305300" cy="40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72" name="Google Shape;172;p25"/>
          <p:cNvSpPr txBox="1">
            <a:spLocks noGrp="1"/>
          </p:cNvSpPr>
          <p:nvPr>
            <p:ph type="subTitle" idx="15"/>
          </p:nvPr>
        </p:nvSpPr>
        <p:spPr>
          <a:xfrm>
            <a:off x="6118550" y="4036500"/>
            <a:ext cx="2305500" cy="567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10513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 1">
  <p:cSld name="Title and six columns 1">
    <p:bg>
      <p:bgPr>
        <a:solidFill>
          <a:schemeClr val="dk1"/>
        </a:solidFill>
        <a:effectLst/>
      </p:bgPr>
    </p:bg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26"/>
          <p:cNvSpPr/>
          <p:nvPr/>
        </p:nvSpPr>
        <p:spPr>
          <a:xfrm flipH="1">
            <a:off x="0" y="0"/>
            <a:ext cx="9144000" cy="1343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5" name="Google Shape;175;p26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564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100"/>
              <a:buNone/>
              <a:defRPr>
                <a:highlight>
                  <a:schemeClr val="accent3"/>
                </a:highlight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  <p:sp>
        <p:nvSpPr>
          <p:cNvPr id="176" name="Google Shape;176;p26"/>
          <p:cNvSpPr txBox="1">
            <a:spLocks noGrp="1"/>
          </p:cNvSpPr>
          <p:nvPr>
            <p:ph type="subTitle" idx="1"/>
          </p:nvPr>
        </p:nvSpPr>
        <p:spPr>
          <a:xfrm>
            <a:off x="720000" y="2858550"/>
            <a:ext cx="2305500" cy="33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7" name="Google Shape;177;p26"/>
          <p:cNvSpPr txBox="1">
            <a:spLocks noGrp="1"/>
          </p:cNvSpPr>
          <p:nvPr>
            <p:ph type="subTitle" idx="2"/>
          </p:nvPr>
        </p:nvSpPr>
        <p:spPr>
          <a:xfrm>
            <a:off x="3419271" y="2858550"/>
            <a:ext cx="2305500" cy="33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8" name="Google Shape;178;p26"/>
          <p:cNvSpPr txBox="1">
            <a:spLocks noGrp="1"/>
          </p:cNvSpPr>
          <p:nvPr>
            <p:ph type="subTitle" idx="3"/>
          </p:nvPr>
        </p:nvSpPr>
        <p:spPr>
          <a:xfrm>
            <a:off x="720000" y="4279050"/>
            <a:ext cx="2305500" cy="338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9" name="Google Shape;179;p26"/>
          <p:cNvSpPr txBox="1">
            <a:spLocks noGrp="1"/>
          </p:cNvSpPr>
          <p:nvPr>
            <p:ph type="subTitle" idx="4"/>
          </p:nvPr>
        </p:nvSpPr>
        <p:spPr>
          <a:xfrm>
            <a:off x="3419271" y="4279050"/>
            <a:ext cx="2305500" cy="338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0" name="Google Shape;180;p26"/>
          <p:cNvSpPr txBox="1">
            <a:spLocks noGrp="1"/>
          </p:cNvSpPr>
          <p:nvPr>
            <p:ph type="subTitle" idx="5"/>
          </p:nvPr>
        </p:nvSpPr>
        <p:spPr>
          <a:xfrm>
            <a:off x="6118550" y="2858550"/>
            <a:ext cx="2305500" cy="33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1" name="Google Shape;181;p26"/>
          <p:cNvSpPr txBox="1">
            <a:spLocks noGrp="1"/>
          </p:cNvSpPr>
          <p:nvPr>
            <p:ph type="subTitle" idx="6"/>
          </p:nvPr>
        </p:nvSpPr>
        <p:spPr>
          <a:xfrm>
            <a:off x="6118550" y="4279050"/>
            <a:ext cx="2305500" cy="338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2" name="Google Shape;182;p26"/>
          <p:cNvSpPr txBox="1">
            <a:spLocks noGrp="1"/>
          </p:cNvSpPr>
          <p:nvPr>
            <p:ph type="subTitle" idx="7"/>
          </p:nvPr>
        </p:nvSpPr>
        <p:spPr>
          <a:xfrm>
            <a:off x="719950" y="1477350"/>
            <a:ext cx="7704000" cy="33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accent2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65214925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Numbers and text">
    <p:bg>
      <p:bgPr>
        <a:solidFill>
          <a:schemeClr val="accent3"/>
        </a:solidFill>
        <a:effectLst/>
      </p:bgPr>
    </p:bg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27"/>
          <p:cNvSpPr/>
          <p:nvPr/>
        </p:nvSpPr>
        <p:spPr>
          <a:xfrm>
            <a:off x="4571999" y="-75"/>
            <a:ext cx="4572000" cy="514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5" name="Google Shape;185;p27"/>
          <p:cNvSpPr txBox="1">
            <a:spLocks noGrp="1"/>
          </p:cNvSpPr>
          <p:nvPr>
            <p:ph type="title" hasCustomPrompt="1"/>
          </p:nvPr>
        </p:nvSpPr>
        <p:spPr>
          <a:xfrm rot="-256">
            <a:off x="1133242" y="971470"/>
            <a:ext cx="4023300" cy="99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50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186" name="Google Shape;186;p27"/>
          <p:cNvSpPr txBox="1">
            <a:spLocks noGrp="1"/>
          </p:cNvSpPr>
          <p:nvPr>
            <p:ph type="subTitle" idx="1"/>
          </p:nvPr>
        </p:nvSpPr>
        <p:spPr>
          <a:xfrm>
            <a:off x="1541500" y="2355625"/>
            <a:ext cx="3233100" cy="325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7" name="Google Shape;187;p27"/>
          <p:cNvSpPr txBox="1">
            <a:spLocks noGrp="1"/>
          </p:cNvSpPr>
          <p:nvPr>
            <p:ph type="title" idx="2" hasCustomPrompt="1"/>
          </p:nvPr>
        </p:nvSpPr>
        <p:spPr>
          <a:xfrm>
            <a:off x="3988088" y="2850300"/>
            <a:ext cx="4022700" cy="99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5000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188" name="Google Shape;188;p27"/>
          <p:cNvSpPr txBox="1">
            <a:spLocks noGrp="1"/>
          </p:cNvSpPr>
          <p:nvPr>
            <p:ph type="subTitle" idx="3"/>
          </p:nvPr>
        </p:nvSpPr>
        <p:spPr>
          <a:xfrm>
            <a:off x="4470911" y="4235875"/>
            <a:ext cx="3233100" cy="329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01464695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 1">
  <p:cSld name="Numbers and text 1">
    <p:bg>
      <p:bgPr>
        <a:solidFill>
          <a:schemeClr val="dk1"/>
        </a:solidFill>
        <a:effectLst/>
      </p:bgPr>
    </p:bg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28"/>
          <p:cNvSpPr/>
          <p:nvPr/>
        </p:nvSpPr>
        <p:spPr>
          <a:xfrm flipH="1">
            <a:off x="0" y="0"/>
            <a:ext cx="9144000" cy="1343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1" name="Google Shape;191;p28"/>
          <p:cNvSpPr txBox="1">
            <a:spLocks noGrp="1"/>
          </p:cNvSpPr>
          <p:nvPr>
            <p:ph type="subTitle" idx="1"/>
          </p:nvPr>
        </p:nvSpPr>
        <p:spPr>
          <a:xfrm>
            <a:off x="1333325" y="3720925"/>
            <a:ext cx="2567700" cy="3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2" name="Google Shape;192;p28"/>
          <p:cNvSpPr txBox="1">
            <a:spLocks noGrp="1"/>
          </p:cNvSpPr>
          <p:nvPr>
            <p:ph type="subTitle" idx="2"/>
          </p:nvPr>
        </p:nvSpPr>
        <p:spPr>
          <a:xfrm>
            <a:off x="4994425" y="3720925"/>
            <a:ext cx="2569500" cy="3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3" name="Google Shape;193;p28"/>
          <p:cNvSpPr txBox="1">
            <a:spLocks noGrp="1"/>
          </p:cNvSpPr>
          <p:nvPr>
            <p:ph type="title" hasCustomPrompt="1"/>
          </p:nvPr>
        </p:nvSpPr>
        <p:spPr>
          <a:xfrm>
            <a:off x="1333325" y="2481000"/>
            <a:ext cx="2567700" cy="99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194" name="Google Shape;194;p28"/>
          <p:cNvSpPr txBox="1">
            <a:spLocks noGrp="1"/>
          </p:cNvSpPr>
          <p:nvPr>
            <p:ph type="title" idx="3" hasCustomPrompt="1"/>
          </p:nvPr>
        </p:nvSpPr>
        <p:spPr>
          <a:xfrm>
            <a:off x="4994425" y="2481000"/>
            <a:ext cx="2569500" cy="99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195" name="Google Shape;195;p28"/>
          <p:cNvSpPr txBox="1">
            <a:spLocks noGrp="1"/>
          </p:cNvSpPr>
          <p:nvPr>
            <p:ph type="title" idx="4"/>
          </p:nvPr>
        </p:nvSpPr>
        <p:spPr>
          <a:xfrm>
            <a:off x="720000" y="540000"/>
            <a:ext cx="7704000" cy="564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14326878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Title only 1">
    <p:bg>
      <p:bgPr>
        <a:solidFill>
          <a:schemeClr val="accent3"/>
        </a:solidFill>
        <a:effectLst/>
      </p:bgPr>
    </p:bg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29"/>
          <p:cNvSpPr/>
          <p:nvPr/>
        </p:nvSpPr>
        <p:spPr>
          <a:xfrm flipH="1">
            <a:off x="0" y="0"/>
            <a:ext cx="9144000" cy="1343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8" name="Google Shape;198;p29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564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05472870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Title only 2">
    <p:bg>
      <p:bgPr>
        <a:solidFill>
          <a:schemeClr val="accent2"/>
        </a:solidFill>
        <a:effectLst/>
      </p:bgPr>
    </p:bg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30"/>
          <p:cNvSpPr/>
          <p:nvPr/>
        </p:nvSpPr>
        <p:spPr>
          <a:xfrm flipH="1">
            <a:off x="-75" y="0"/>
            <a:ext cx="32862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1" name="Google Shape;201;p30"/>
          <p:cNvSpPr txBox="1">
            <a:spLocks noGrp="1"/>
          </p:cNvSpPr>
          <p:nvPr>
            <p:ph type="title"/>
          </p:nvPr>
        </p:nvSpPr>
        <p:spPr>
          <a:xfrm>
            <a:off x="914400" y="540000"/>
            <a:ext cx="4752900" cy="774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2700109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Title and two columns 1">
    <p:bg>
      <p:bgPr>
        <a:solidFill>
          <a:schemeClr val="dk1"/>
        </a:solidFill>
        <a:effectLst/>
      </p:bgPr>
    </p:bg>
    <p:spTree>
      <p:nvGrpSpPr>
        <p:cNvPr id="1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31"/>
          <p:cNvSpPr/>
          <p:nvPr/>
        </p:nvSpPr>
        <p:spPr>
          <a:xfrm flipH="1">
            <a:off x="0" y="0"/>
            <a:ext cx="9144000" cy="1343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4" name="Google Shape;204;p31"/>
          <p:cNvSpPr txBox="1">
            <a:spLocks noGrp="1"/>
          </p:cNvSpPr>
          <p:nvPr>
            <p:ph type="subTitle" idx="1"/>
          </p:nvPr>
        </p:nvSpPr>
        <p:spPr>
          <a:xfrm>
            <a:off x="2757138" y="3693250"/>
            <a:ext cx="1749900" cy="30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a"/>
              <a:buNone/>
              <a:defRPr sz="2000" b="1">
                <a:latin typeface="Hind"/>
                <a:ea typeface="Hind"/>
                <a:cs typeface="Hind"/>
                <a:sym typeface="Hin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a"/>
              <a:buNone/>
              <a:defRPr sz="2000" b="1">
                <a:latin typeface="Jua"/>
                <a:ea typeface="Jua"/>
                <a:cs typeface="Jua"/>
                <a:sym typeface="Jua"/>
              </a:defRPr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000"/>
              <a:buFont typeface="Jua"/>
              <a:buNone/>
              <a:defRPr sz="2000" b="1">
                <a:latin typeface="Jua"/>
                <a:ea typeface="Jua"/>
                <a:cs typeface="Jua"/>
                <a:sym typeface="Jua"/>
              </a:defRPr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000"/>
              <a:buFont typeface="Jua"/>
              <a:buNone/>
              <a:defRPr sz="2000" b="1">
                <a:latin typeface="Jua"/>
                <a:ea typeface="Jua"/>
                <a:cs typeface="Jua"/>
                <a:sym typeface="Jua"/>
              </a:defRPr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000"/>
              <a:buFont typeface="Jua"/>
              <a:buNone/>
              <a:defRPr sz="2000" b="1">
                <a:latin typeface="Jua"/>
                <a:ea typeface="Jua"/>
                <a:cs typeface="Jua"/>
                <a:sym typeface="Jua"/>
              </a:defRPr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000"/>
              <a:buFont typeface="Jua"/>
              <a:buNone/>
              <a:defRPr sz="2000" b="1">
                <a:latin typeface="Jua"/>
                <a:ea typeface="Jua"/>
                <a:cs typeface="Jua"/>
                <a:sym typeface="Jua"/>
              </a:defRPr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000"/>
              <a:buFont typeface="Jua"/>
              <a:buNone/>
              <a:defRPr sz="2000" b="1">
                <a:latin typeface="Jua"/>
                <a:ea typeface="Jua"/>
                <a:cs typeface="Jua"/>
                <a:sym typeface="Jua"/>
              </a:defRPr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000"/>
              <a:buFont typeface="Jua"/>
              <a:buNone/>
              <a:defRPr sz="2000" b="1">
                <a:latin typeface="Jua"/>
                <a:ea typeface="Jua"/>
                <a:cs typeface="Jua"/>
                <a:sym typeface="Jua"/>
              </a:defRPr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2000"/>
              <a:buFont typeface="Jua"/>
              <a:buNone/>
              <a:defRPr sz="2000" b="1">
                <a:latin typeface="Jua"/>
                <a:ea typeface="Jua"/>
                <a:cs typeface="Jua"/>
                <a:sym typeface="Jua"/>
              </a:defRPr>
            </a:lvl9pPr>
          </a:lstStyle>
          <a:p>
            <a:endParaRPr/>
          </a:p>
        </p:txBody>
      </p:sp>
      <p:sp>
        <p:nvSpPr>
          <p:cNvPr id="205" name="Google Shape;205;p31"/>
          <p:cNvSpPr txBox="1">
            <a:spLocks noGrp="1"/>
          </p:cNvSpPr>
          <p:nvPr>
            <p:ph type="subTitle" idx="2"/>
          </p:nvPr>
        </p:nvSpPr>
        <p:spPr>
          <a:xfrm>
            <a:off x="3700938" y="2509563"/>
            <a:ext cx="1746600" cy="30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a"/>
              <a:buNone/>
              <a:defRPr sz="2000" b="1">
                <a:latin typeface="Hind"/>
                <a:ea typeface="Hind"/>
                <a:cs typeface="Hind"/>
                <a:sym typeface="Hin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Jua"/>
              <a:buNone/>
              <a:defRPr sz="2000" b="1">
                <a:latin typeface="Jua"/>
                <a:ea typeface="Jua"/>
                <a:cs typeface="Jua"/>
                <a:sym typeface="Jua"/>
              </a:defRPr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000"/>
              <a:buFont typeface="Jua"/>
              <a:buNone/>
              <a:defRPr sz="2000" b="1">
                <a:latin typeface="Jua"/>
                <a:ea typeface="Jua"/>
                <a:cs typeface="Jua"/>
                <a:sym typeface="Jua"/>
              </a:defRPr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000"/>
              <a:buFont typeface="Jua"/>
              <a:buNone/>
              <a:defRPr sz="2000" b="1">
                <a:latin typeface="Jua"/>
                <a:ea typeface="Jua"/>
                <a:cs typeface="Jua"/>
                <a:sym typeface="Jua"/>
              </a:defRPr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000"/>
              <a:buFont typeface="Jua"/>
              <a:buNone/>
              <a:defRPr sz="2000" b="1">
                <a:latin typeface="Jua"/>
                <a:ea typeface="Jua"/>
                <a:cs typeface="Jua"/>
                <a:sym typeface="Jua"/>
              </a:defRPr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000"/>
              <a:buFont typeface="Jua"/>
              <a:buNone/>
              <a:defRPr sz="2000" b="1">
                <a:latin typeface="Jua"/>
                <a:ea typeface="Jua"/>
                <a:cs typeface="Jua"/>
                <a:sym typeface="Jua"/>
              </a:defRPr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000"/>
              <a:buFont typeface="Jua"/>
              <a:buNone/>
              <a:defRPr sz="2000" b="1">
                <a:latin typeface="Jua"/>
                <a:ea typeface="Jua"/>
                <a:cs typeface="Jua"/>
                <a:sym typeface="Jua"/>
              </a:defRPr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000"/>
              <a:buFont typeface="Jua"/>
              <a:buNone/>
              <a:defRPr sz="2000" b="1">
                <a:latin typeface="Jua"/>
                <a:ea typeface="Jua"/>
                <a:cs typeface="Jua"/>
                <a:sym typeface="Jua"/>
              </a:defRPr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2000"/>
              <a:buFont typeface="Jua"/>
              <a:buNone/>
              <a:defRPr sz="2000" b="1">
                <a:latin typeface="Jua"/>
                <a:ea typeface="Jua"/>
                <a:cs typeface="Jua"/>
                <a:sym typeface="Jua"/>
              </a:defRPr>
            </a:lvl9pPr>
          </a:lstStyle>
          <a:p>
            <a:endParaRPr/>
          </a:p>
        </p:txBody>
      </p:sp>
      <p:sp>
        <p:nvSpPr>
          <p:cNvPr id="206" name="Google Shape;206;p31"/>
          <p:cNvSpPr txBox="1">
            <a:spLocks noGrp="1"/>
          </p:cNvSpPr>
          <p:nvPr>
            <p:ph type="subTitle" idx="3"/>
          </p:nvPr>
        </p:nvSpPr>
        <p:spPr>
          <a:xfrm>
            <a:off x="2541888" y="3994450"/>
            <a:ext cx="2180400" cy="48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7" name="Google Shape;207;p31"/>
          <p:cNvSpPr txBox="1">
            <a:spLocks noGrp="1"/>
          </p:cNvSpPr>
          <p:nvPr>
            <p:ph type="subTitle" idx="4"/>
          </p:nvPr>
        </p:nvSpPr>
        <p:spPr>
          <a:xfrm>
            <a:off x="3483912" y="2811375"/>
            <a:ext cx="2176200" cy="484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8" name="Google Shape;208;p31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8500" cy="567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27905618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3">
  <p:cSld name="Title only 3">
    <p:bg>
      <p:bgPr>
        <a:solidFill>
          <a:schemeClr val="accent3"/>
        </a:solidFill>
        <a:effectLst/>
      </p:bgPr>
    </p:bg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32"/>
          <p:cNvSpPr/>
          <p:nvPr/>
        </p:nvSpPr>
        <p:spPr>
          <a:xfrm flipH="1">
            <a:off x="0" y="0"/>
            <a:ext cx="9144000" cy="1343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1" name="Google Shape;211;p32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564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100"/>
              <a:buNone/>
              <a:defRPr/>
            </a:lvl9pPr>
          </a:lstStyle>
          <a:p>
            <a:endParaRPr/>
          </a:p>
        </p:txBody>
      </p:sp>
      <p:sp>
        <p:nvSpPr>
          <p:cNvPr id="212" name="Google Shape;212;p32"/>
          <p:cNvSpPr/>
          <p:nvPr/>
        </p:nvSpPr>
        <p:spPr>
          <a:xfrm flipH="1">
            <a:off x="0" y="4424325"/>
            <a:ext cx="9144000" cy="7191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9210125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1">
  <p:cSld name="Section header 1">
    <p:bg>
      <p:bgPr>
        <a:solidFill>
          <a:schemeClr val="accent1"/>
        </a:solidFill>
        <a:effectLst/>
      </p:bgPr>
    </p:bg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33"/>
          <p:cNvSpPr/>
          <p:nvPr/>
        </p:nvSpPr>
        <p:spPr>
          <a:xfrm flipH="1">
            <a:off x="5389795" y="0"/>
            <a:ext cx="37542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5" name="Google Shape;215;p33"/>
          <p:cNvSpPr/>
          <p:nvPr/>
        </p:nvSpPr>
        <p:spPr>
          <a:xfrm flipH="1">
            <a:off x="-781128" y="1115975"/>
            <a:ext cx="9205128" cy="3072741"/>
          </a:xfrm>
          <a:custGeom>
            <a:avLst/>
            <a:gdLst/>
            <a:ahLst/>
            <a:cxnLst/>
            <a:rect l="l" t="t" r="r" b="b"/>
            <a:pathLst>
              <a:path w="71894" h="22359" extrusionOk="0">
                <a:moveTo>
                  <a:pt x="12327" y="1"/>
                </a:moveTo>
                <a:cubicBezTo>
                  <a:pt x="8768" y="1"/>
                  <a:pt x="5883" y="2886"/>
                  <a:pt x="5883" y="6445"/>
                </a:cubicBezTo>
                <a:lnTo>
                  <a:pt x="5883" y="10743"/>
                </a:lnTo>
                <a:cubicBezTo>
                  <a:pt x="5865" y="10850"/>
                  <a:pt x="5848" y="10958"/>
                  <a:pt x="5827" y="11064"/>
                </a:cubicBezTo>
                <a:cubicBezTo>
                  <a:pt x="5258" y="13907"/>
                  <a:pt x="2849" y="16291"/>
                  <a:pt x="0" y="16830"/>
                </a:cubicBezTo>
                <a:cubicBezTo>
                  <a:pt x="1706" y="17981"/>
                  <a:pt x="3707" y="18855"/>
                  <a:pt x="5737" y="18855"/>
                </a:cubicBezTo>
                <a:cubicBezTo>
                  <a:pt x="6015" y="18855"/>
                  <a:pt x="6294" y="18839"/>
                  <a:pt x="6573" y="18805"/>
                </a:cubicBezTo>
                <a:cubicBezTo>
                  <a:pt x="7632" y="20910"/>
                  <a:pt x="9808" y="22358"/>
                  <a:pt x="12327" y="22358"/>
                </a:cubicBezTo>
                <a:lnTo>
                  <a:pt x="65449" y="22358"/>
                </a:lnTo>
                <a:cubicBezTo>
                  <a:pt x="69008" y="22358"/>
                  <a:pt x="71894" y="19473"/>
                  <a:pt x="71894" y="15915"/>
                </a:cubicBezTo>
                <a:lnTo>
                  <a:pt x="71894" y="6445"/>
                </a:lnTo>
                <a:cubicBezTo>
                  <a:pt x="71894" y="2886"/>
                  <a:pt x="69008" y="1"/>
                  <a:pt x="65449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6" name="Google Shape;216;p33"/>
          <p:cNvSpPr txBox="1">
            <a:spLocks noGrp="1"/>
          </p:cNvSpPr>
          <p:nvPr>
            <p:ph type="title"/>
          </p:nvPr>
        </p:nvSpPr>
        <p:spPr>
          <a:xfrm>
            <a:off x="720000" y="2177700"/>
            <a:ext cx="4985400" cy="78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600"/>
              <a:buNone/>
              <a:defRPr sz="6000">
                <a:solidFill>
                  <a:schemeClr val="dk1"/>
                </a:solidFill>
              </a:defRPr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217" name="Google Shape;217;p33"/>
          <p:cNvSpPr txBox="1">
            <a:spLocks noGrp="1"/>
          </p:cNvSpPr>
          <p:nvPr>
            <p:ph type="title" idx="2" hasCustomPrompt="1"/>
          </p:nvPr>
        </p:nvSpPr>
        <p:spPr>
          <a:xfrm>
            <a:off x="5800725" y="2017775"/>
            <a:ext cx="1464000" cy="104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9600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218" name="Google Shape;218;p33"/>
          <p:cNvSpPr txBox="1">
            <a:spLocks noGrp="1"/>
          </p:cNvSpPr>
          <p:nvPr>
            <p:ph type="subTitle" idx="1"/>
          </p:nvPr>
        </p:nvSpPr>
        <p:spPr>
          <a:xfrm rot="450">
            <a:off x="720000" y="3123975"/>
            <a:ext cx="4585500" cy="31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219" name="Google Shape;219;p33"/>
          <p:cNvGrpSpPr/>
          <p:nvPr/>
        </p:nvGrpSpPr>
        <p:grpSpPr>
          <a:xfrm rot="-1916286">
            <a:off x="7548398" y="172245"/>
            <a:ext cx="1121761" cy="1848685"/>
            <a:chOff x="6265474" y="1567818"/>
            <a:chExt cx="1218260" cy="2007718"/>
          </a:xfrm>
        </p:grpSpPr>
        <p:sp>
          <p:nvSpPr>
            <p:cNvPr id="220" name="Google Shape;220;p33"/>
            <p:cNvSpPr/>
            <p:nvPr/>
          </p:nvSpPr>
          <p:spPr>
            <a:xfrm rot="5844566" flipH="1">
              <a:off x="6753795" y="2105229"/>
              <a:ext cx="404780" cy="101101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" name="Google Shape;221;p33"/>
            <p:cNvSpPr/>
            <p:nvPr/>
          </p:nvSpPr>
          <p:spPr>
            <a:xfrm rot="3710248" flipH="1">
              <a:off x="6426501" y="1585950"/>
              <a:ext cx="404259" cy="605435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" name="Google Shape;222;p33"/>
            <p:cNvSpPr/>
            <p:nvPr/>
          </p:nvSpPr>
          <p:spPr>
            <a:xfrm rot="7197029" flipH="1">
              <a:off x="6426421" y="2946239"/>
              <a:ext cx="404405" cy="60549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3" name="Google Shape;223;p33"/>
          <p:cNvGrpSpPr/>
          <p:nvPr/>
        </p:nvGrpSpPr>
        <p:grpSpPr>
          <a:xfrm flipH="1">
            <a:off x="7962684" y="4793178"/>
            <a:ext cx="847136" cy="158146"/>
            <a:chOff x="8039375" y="639875"/>
            <a:chExt cx="663588" cy="123900"/>
          </a:xfrm>
        </p:grpSpPr>
        <p:sp>
          <p:nvSpPr>
            <p:cNvPr id="224" name="Google Shape;224;p33"/>
            <p:cNvSpPr/>
            <p:nvPr/>
          </p:nvSpPr>
          <p:spPr>
            <a:xfrm>
              <a:off x="8039375" y="639875"/>
              <a:ext cx="123900" cy="123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" name="Google Shape;225;p33"/>
            <p:cNvSpPr/>
            <p:nvPr/>
          </p:nvSpPr>
          <p:spPr>
            <a:xfrm>
              <a:off x="8309213" y="639875"/>
              <a:ext cx="123900" cy="123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" name="Google Shape;226;p33"/>
            <p:cNvSpPr/>
            <p:nvPr/>
          </p:nvSpPr>
          <p:spPr>
            <a:xfrm>
              <a:off x="8579063" y="639875"/>
              <a:ext cx="123900" cy="123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104111795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2">
  <p:cSld name="Section header 2">
    <p:bg>
      <p:bgPr>
        <a:solidFill>
          <a:schemeClr val="accent3"/>
        </a:solidFill>
        <a:effectLst/>
      </p:bgPr>
    </p:bg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34"/>
          <p:cNvSpPr/>
          <p:nvPr/>
        </p:nvSpPr>
        <p:spPr>
          <a:xfrm>
            <a:off x="0" y="-75"/>
            <a:ext cx="37542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9" name="Google Shape;229;p34"/>
          <p:cNvSpPr/>
          <p:nvPr/>
        </p:nvSpPr>
        <p:spPr>
          <a:xfrm>
            <a:off x="977875" y="1115975"/>
            <a:ext cx="8847995" cy="3072741"/>
          </a:xfrm>
          <a:custGeom>
            <a:avLst/>
            <a:gdLst/>
            <a:ahLst/>
            <a:cxnLst/>
            <a:rect l="l" t="t" r="r" b="b"/>
            <a:pathLst>
              <a:path w="71894" h="22359" extrusionOk="0">
                <a:moveTo>
                  <a:pt x="12327" y="1"/>
                </a:moveTo>
                <a:cubicBezTo>
                  <a:pt x="8768" y="1"/>
                  <a:pt x="5883" y="2886"/>
                  <a:pt x="5883" y="6445"/>
                </a:cubicBezTo>
                <a:lnTo>
                  <a:pt x="5883" y="10743"/>
                </a:lnTo>
                <a:cubicBezTo>
                  <a:pt x="5865" y="10850"/>
                  <a:pt x="5848" y="10958"/>
                  <a:pt x="5827" y="11064"/>
                </a:cubicBezTo>
                <a:cubicBezTo>
                  <a:pt x="5258" y="13907"/>
                  <a:pt x="2849" y="16291"/>
                  <a:pt x="0" y="16830"/>
                </a:cubicBezTo>
                <a:cubicBezTo>
                  <a:pt x="1706" y="17981"/>
                  <a:pt x="3707" y="18855"/>
                  <a:pt x="5737" y="18855"/>
                </a:cubicBezTo>
                <a:cubicBezTo>
                  <a:pt x="6015" y="18855"/>
                  <a:pt x="6294" y="18839"/>
                  <a:pt x="6573" y="18805"/>
                </a:cubicBezTo>
                <a:cubicBezTo>
                  <a:pt x="7632" y="20910"/>
                  <a:pt x="9808" y="22358"/>
                  <a:pt x="12327" y="22358"/>
                </a:cubicBezTo>
                <a:lnTo>
                  <a:pt x="65449" y="22358"/>
                </a:lnTo>
                <a:cubicBezTo>
                  <a:pt x="69008" y="22358"/>
                  <a:pt x="71894" y="19473"/>
                  <a:pt x="71894" y="15915"/>
                </a:cubicBezTo>
                <a:lnTo>
                  <a:pt x="71894" y="6445"/>
                </a:lnTo>
                <a:cubicBezTo>
                  <a:pt x="71894" y="2886"/>
                  <a:pt x="69008" y="1"/>
                  <a:pt x="65449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0" name="Google Shape;230;p34"/>
          <p:cNvSpPr txBox="1">
            <a:spLocks noGrp="1"/>
          </p:cNvSpPr>
          <p:nvPr>
            <p:ph type="title"/>
          </p:nvPr>
        </p:nvSpPr>
        <p:spPr>
          <a:xfrm>
            <a:off x="3851700" y="2177700"/>
            <a:ext cx="4572000" cy="78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7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231" name="Google Shape;231;p34"/>
          <p:cNvSpPr txBox="1">
            <a:spLocks noGrp="1"/>
          </p:cNvSpPr>
          <p:nvPr>
            <p:ph type="title" idx="2" hasCustomPrompt="1"/>
          </p:nvPr>
        </p:nvSpPr>
        <p:spPr>
          <a:xfrm>
            <a:off x="2235275" y="2017775"/>
            <a:ext cx="1464000" cy="104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9600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232" name="Google Shape;232;p34"/>
          <p:cNvSpPr txBox="1">
            <a:spLocks noGrp="1"/>
          </p:cNvSpPr>
          <p:nvPr>
            <p:ph type="subTitle" idx="1"/>
          </p:nvPr>
        </p:nvSpPr>
        <p:spPr>
          <a:xfrm rot="451">
            <a:off x="3852000" y="3123849"/>
            <a:ext cx="4572000" cy="31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233" name="Google Shape;233;p34"/>
          <p:cNvGrpSpPr/>
          <p:nvPr/>
        </p:nvGrpSpPr>
        <p:grpSpPr>
          <a:xfrm rot="1916286" flipH="1">
            <a:off x="709448" y="243020"/>
            <a:ext cx="1121761" cy="1848685"/>
            <a:chOff x="6265474" y="1567818"/>
            <a:chExt cx="1218260" cy="2007718"/>
          </a:xfrm>
        </p:grpSpPr>
        <p:sp>
          <p:nvSpPr>
            <p:cNvPr id="234" name="Google Shape;234;p34"/>
            <p:cNvSpPr/>
            <p:nvPr/>
          </p:nvSpPr>
          <p:spPr>
            <a:xfrm rot="5844566" flipH="1">
              <a:off x="6753795" y="2105229"/>
              <a:ext cx="404780" cy="101101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" name="Google Shape;235;p34"/>
            <p:cNvSpPr/>
            <p:nvPr/>
          </p:nvSpPr>
          <p:spPr>
            <a:xfrm rot="3710248" flipH="1">
              <a:off x="6426501" y="1585950"/>
              <a:ext cx="404259" cy="60543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" name="Google Shape;236;p34"/>
            <p:cNvSpPr/>
            <p:nvPr/>
          </p:nvSpPr>
          <p:spPr>
            <a:xfrm rot="7197029" flipH="1">
              <a:off x="6426421" y="2946239"/>
              <a:ext cx="404405" cy="60549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7" name="Google Shape;237;p34"/>
          <p:cNvGrpSpPr/>
          <p:nvPr/>
        </p:nvGrpSpPr>
        <p:grpSpPr>
          <a:xfrm flipH="1">
            <a:off x="7962684" y="4793178"/>
            <a:ext cx="847136" cy="158146"/>
            <a:chOff x="8039375" y="639875"/>
            <a:chExt cx="663588" cy="123900"/>
          </a:xfrm>
        </p:grpSpPr>
        <p:sp>
          <p:nvSpPr>
            <p:cNvPr id="238" name="Google Shape;238;p34"/>
            <p:cNvSpPr/>
            <p:nvPr/>
          </p:nvSpPr>
          <p:spPr>
            <a:xfrm>
              <a:off x="8039375" y="639875"/>
              <a:ext cx="123900" cy="123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" name="Google Shape;239;p34"/>
            <p:cNvSpPr/>
            <p:nvPr/>
          </p:nvSpPr>
          <p:spPr>
            <a:xfrm>
              <a:off x="8309213" y="639875"/>
              <a:ext cx="123900" cy="123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" name="Google Shape;240;p34"/>
            <p:cNvSpPr/>
            <p:nvPr/>
          </p:nvSpPr>
          <p:spPr>
            <a:xfrm>
              <a:off x="8579063" y="639875"/>
              <a:ext cx="123900" cy="123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89697349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3">
  <p:cSld name="Section header 3">
    <p:bg>
      <p:bgPr>
        <a:solidFill>
          <a:schemeClr val="dk1"/>
        </a:solidFill>
        <a:effectLst/>
      </p:bgPr>
    </p:bg>
    <p:spTree>
      <p:nvGrpSpPr>
        <p:cNvPr id="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35"/>
          <p:cNvSpPr/>
          <p:nvPr/>
        </p:nvSpPr>
        <p:spPr>
          <a:xfrm>
            <a:off x="5389800" y="-75"/>
            <a:ext cx="3754200" cy="514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43" name="Google Shape;243;p35"/>
          <p:cNvGrpSpPr/>
          <p:nvPr/>
        </p:nvGrpSpPr>
        <p:grpSpPr>
          <a:xfrm flipH="1">
            <a:off x="7962684" y="4793178"/>
            <a:ext cx="847136" cy="158146"/>
            <a:chOff x="8039375" y="639875"/>
            <a:chExt cx="663588" cy="123900"/>
          </a:xfrm>
        </p:grpSpPr>
        <p:sp>
          <p:nvSpPr>
            <p:cNvPr id="244" name="Google Shape;244;p35"/>
            <p:cNvSpPr/>
            <p:nvPr/>
          </p:nvSpPr>
          <p:spPr>
            <a:xfrm>
              <a:off x="8039375" y="639875"/>
              <a:ext cx="123900" cy="123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" name="Google Shape;245;p35"/>
            <p:cNvSpPr/>
            <p:nvPr/>
          </p:nvSpPr>
          <p:spPr>
            <a:xfrm>
              <a:off x="8309213" y="639875"/>
              <a:ext cx="123900" cy="123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" name="Google Shape;246;p35"/>
            <p:cNvSpPr/>
            <p:nvPr/>
          </p:nvSpPr>
          <p:spPr>
            <a:xfrm>
              <a:off x="8579063" y="639875"/>
              <a:ext cx="123900" cy="123900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47" name="Google Shape;247;p35"/>
          <p:cNvSpPr/>
          <p:nvPr/>
        </p:nvSpPr>
        <p:spPr>
          <a:xfrm flipH="1">
            <a:off x="-781050" y="1115975"/>
            <a:ext cx="8847995" cy="3072741"/>
          </a:xfrm>
          <a:custGeom>
            <a:avLst/>
            <a:gdLst/>
            <a:ahLst/>
            <a:cxnLst/>
            <a:rect l="l" t="t" r="r" b="b"/>
            <a:pathLst>
              <a:path w="71894" h="22359" extrusionOk="0">
                <a:moveTo>
                  <a:pt x="12327" y="1"/>
                </a:moveTo>
                <a:cubicBezTo>
                  <a:pt x="8768" y="1"/>
                  <a:pt x="5883" y="2886"/>
                  <a:pt x="5883" y="6445"/>
                </a:cubicBezTo>
                <a:lnTo>
                  <a:pt x="5883" y="10743"/>
                </a:lnTo>
                <a:cubicBezTo>
                  <a:pt x="5865" y="10850"/>
                  <a:pt x="5848" y="10958"/>
                  <a:pt x="5827" y="11064"/>
                </a:cubicBezTo>
                <a:cubicBezTo>
                  <a:pt x="5258" y="13907"/>
                  <a:pt x="2849" y="16291"/>
                  <a:pt x="0" y="16830"/>
                </a:cubicBezTo>
                <a:cubicBezTo>
                  <a:pt x="1706" y="17981"/>
                  <a:pt x="3707" y="18855"/>
                  <a:pt x="5737" y="18855"/>
                </a:cubicBezTo>
                <a:cubicBezTo>
                  <a:pt x="6015" y="18855"/>
                  <a:pt x="6294" y="18839"/>
                  <a:pt x="6573" y="18805"/>
                </a:cubicBezTo>
                <a:cubicBezTo>
                  <a:pt x="7632" y="20910"/>
                  <a:pt x="9808" y="22358"/>
                  <a:pt x="12327" y="22358"/>
                </a:cubicBezTo>
                <a:lnTo>
                  <a:pt x="65449" y="22358"/>
                </a:lnTo>
                <a:cubicBezTo>
                  <a:pt x="69008" y="22358"/>
                  <a:pt x="71894" y="19473"/>
                  <a:pt x="71894" y="15915"/>
                </a:cubicBezTo>
                <a:lnTo>
                  <a:pt x="71894" y="6445"/>
                </a:lnTo>
                <a:cubicBezTo>
                  <a:pt x="71894" y="2886"/>
                  <a:pt x="69008" y="1"/>
                  <a:pt x="65449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8" name="Google Shape;248;p35"/>
          <p:cNvSpPr txBox="1">
            <a:spLocks noGrp="1"/>
          </p:cNvSpPr>
          <p:nvPr>
            <p:ph type="title"/>
          </p:nvPr>
        </p:nvSpPr>
        <p:spPr>
          <a:xfrm>
            <a:off x="720000" y="2177700"/>
            <a:ext cx="4572000" cy="78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600"/>
              <a:buNone/>
              <a:defRPr sz="7200">
                <a:highlight>
                  <a:schemeClr val="accent1"/>
                </a:highlight>
              </a:defRPr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249" name="Google Shape;249;p35"/>
          <p:cNvSpPr txBox="1">
            <a:spLocks noGrp="1"/>
          </p:cNvSpPr>
          <p:nvPr>
            <p:ph type="title" idx="2" hasCustomPrompt="1"/>
          </p:nvPr>
        </p:nvSpPr>
        <p:spPr>
          <a:xfrm>
            <a:off x="4969200" y="2017775"/>
            <a:ext cx="1717500" cy="104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9600">
                <a:solidFill>
                  <a:schemeClr val="accen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250" name="Google Shape;250;p35"/>
          <p:cNvSpPr txBox="1">
            <a:spLocks noGrp="1"/>
          </p:cNvSpPr>
          <p:nvPr>
            <p:ph type="subTitle" idx="1"/>
          </p:nvPr>
        </p:nvSpPr>
        <p:spPr>
          <a:xfrm rot="485">
            <a:off x="720000" y="3229450"/>
            <a:ext cx="4249200" cy="31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251" name="Google Shape;251;p35"/>
          <p:cNvGrpSpPr/>
          <p:nvPr/>
        </p:nvGrpSpPr>
        <p:grpSpPr>
          <a:xfrm rot="-1916286">
            <a:off x="7138823" y="223445"/>
            <a:ext cx="1121761" cy="1848685"/>
            <a:chOff x="6265474" y="1567818"/>
            <a:chExt cx="1218260" cy="2007718"/>
          </a:xfrm>
        </p:grpSpPr>
        <p:sp>
          <p:nvSpPr>
            <p:cNvPr id="252" name="Google Shape;252;p35"/>
            <p:cNvSpPr/>
            <p:nvPr/>
          </p:nvSpPr>
          <p:spPr>
            <a:xfrm rot="5844566" flipH="1">
              <a:off x="6753795" y="2105229"/>
              <a:ext cx="404780" cy="101101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" name="Google Shape;253;p35"/>
            <p:cNvSpPr/>
            <p:nvPr/>
          </p:nvSpPr>
          <p:spPr>
            <a:xfrm rot="3710248" flipH="1">
              <a:off x="6426501" y="1585950"/>
              <a:ext cx="404259" cy="605435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" name="Google Shape;254;p35"/>
            <p:cNvSpPr/>
            <p:nvPr/>
          </p:nvSpPr>
          <p:spPr>
            <a:xfrm rot="7197029" flipH="1">
              <a:off x="6426421" y="2946239"/>
              <a:ext cx="404405" cy="60549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100543161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Thanks">
    <p:bg>
      <p:bgPr>
        <a:solidFill>
          <a:schemeClr val="dk1"/>
        </a:solidFill>
        <a:effectLst/>
      </p:bgPr>
    </p:bg>
    <p:spTree>
      <p:nvGrpSpPr>
        <p:cNvPr id="1" name="Shape 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" name="Google Shape;256;p36"/>
          <p:cNvSpPr txBox="1"/>
          <p:nvPr/>
        </p:nvSpPr>
        <p:spPr>
          <a:xfrm>
            <a:off x="2779400" y="3529200"/>
            <a:ext cx="3585300" cy="7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" sz="1100" b="1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rPr>
              <a:t>CREDITS:</a:t>
            </a:r>
            <a:r>
              <a:rPr lang="en" sz="1100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rPr>
              <a:t> This presentation template was created by </a:t>
            </a:r>
            <a:r>
              <a:rPr lang="en" sz="1100" b="1">
                <a:solidFill>
                  <a:schemeClr val="lt1"/>
                </a:solidFill>
                <a:uFill>
                  <a:noFill/>
                </a:uFill>
                <a:latin typeface="Open Sans"/>
                <a:ea typeface="Open Sans"/>
                <a:cs typeface="Open Sans"/>
                <a:sym typeface="Open San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1100" b="1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rPr>
              <a:t>,</a:t>
            </a:r>
            <a:r>
              <a:rPr lang="en" sz="1100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rPr>
              <a:t> including icons by </a:t>
            </a:r>
            <a:r>
              <a:rPr lang="en" sz="1100" b="1">
                <a:solidFill>
                  <a:schemeClr val="lt1"/>
                </a:solidFill>
                <a:uFill>
                  <a:noFill/>
                </a:uFill>
                <a:latin typeface="Open Sans"/>
                <a:ea typeface="Open Sans"/>
                <a:cs typeface="Open Sans"/>
                <a:sym typeface="Open San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1100" b="1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rPr>
              <a:t>,</a:t>
            </a:r>
            <a:r>
              <a:rPr lang="en" sz="1100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rPr>
              <a:t> and infographics &amp; images by </a:t>
            </a:r>
            <a:r>
              <a:rPr lang="en" sz="1100" b="1">
                <a:solidFill>
                  <a:schemeClr val="lt1"/>
                </a:solidFill>
                <a:uFill>
                  <a:noFill/>
                </a:uFill>
                <a:latin typeface="Open Sans"/>
                <a:ea typeface="Open Sans"/>
                <a:cs typeface="Open Sans"/>
                <a:sym typeface="Open San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endParaRPr sz="1100" b="1">
              <a:solidFill>
                <a:schemeClr val="lt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257" name="Google Shape;257;p36"/>
          <p:cNvSpPr txBox="1">
            <a:spLocks noGrp="1"/>
          </p:cNvSpPr>
          <p:nvPr>
            <p:ph type="ctrTitle"/>
          </p:nvPr>
        </p:nvSpPr>
        <p:spPr>
          <a:xfrm>
            <a:off x="2846144" y="878651"/>
            <a:ext cx="3451800" cy="112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258" name="Google Shape;258;p36"/>
          <p:cNvSpPr txBox="1">
            <a:spLocks noGrp="1"/>
          </p:cNvSpPr>
          <p:nvPr>
            <p:ph type="subTitle" idx="1"/>
          </p:nvPr>
        </p:nvSpPr>
        <p:spPr>
          <a:xfrm>
            <a:off x="2679300" y="1957808"/>
            <a:ext cx="3785400" cy="122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59" name="Google Shape;259;p36"/>
          <p:cNvSpPr txBox="1">
            <a:spLocks noGrp="1"/>
          </p:cNvSpPr>
          <p:nvPr>
            <p:ph type="subTitle" idx="2"/>
          </p:nvPr>
        </p:nvSpPr>
        <p:spPr>
          <a:xfrm rot="-962">
            <a:off x="2963720" y="4229842"/>
            <a:ext cx="3216600" cy="37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None/>
              <a:defRPr sz="1100">
                <a:solidFill>
                  <a:schemeClr val="accent4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None/>
              <a:defRPr sz="1100">
                <a:solidFill>
                  <a:schemeClr val="lt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None/>
              <a:defRPr sz="1100">
                <a:solidFill>
                  <a:schemeClr val="lt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None/>
              <a:defRPr sz="1100">
                <a:solidFill>
                  <a:schemeClr val="lt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None/>
              <a:defRPr sz="1100">
                <a:solidFill>
                  <a:schemeClr val="lt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None/>
              <a:defRPr sz="1100">
                <a:solidFill>
                  <a:schemeClr val="lt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None/>
              <a:defRPr sz="1100">
                <a:solidFill>
                  <a:schemeClr val="lt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None/>
              <a:defRPr sz="1100">
                <a:solidFill>
                  <a:schemeClr val="lt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None/>
              <a:defRPr sz="11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60" name="Google Shape;260;p36"/>
          <p:cNvSpPr/>
          <p:nvPr/>
        </p:nvSpPr>
        <p:spPr>
          <a:xfrm rot="10800000">
            <a:off x="7370850" y="0"/>
            <a:ext cx="1792200" cy="514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1" name="Google Shape;261;p36"/>
          <p:cNvSpPr/>
          <p:nvPr/>
        </p:nvSpPr>
        <p:spPr>
          <a:xfrm rot="10800000">
            <a:off x="-19050" y="0"/>
            <a:ext cx="1790700" cy="514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2" name="Google Shape;262;p36"/>
          <p:cNvSpPr/>
          <p:nvPr/>
        </p:nvSpPr>
        <p:spPr>
          <a:xfrm>
            <a:off x="6700800" y="0"/>
            <a:ext cx="1723200" cy="3987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3" name="Google Shape;263;p36"/>
          <p:cNvSpPr/>
          <p:nvPr/>
        </p:nvSpPr>
        <p:spPr>
          <a:xfrm>
            <a:off x="720000" y="4768275"/>
            <a:ext cx="1723200" cy="3987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9056166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ackground">
    <p:spTree>
      <p:nvGrpSpPr>
        <p:cNvPr id="1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06548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22.xml"/><Relationship Id="rId18" Type="http://schemas.openxmlformats.org/officeDocument/2006/relationships/slideLayout" Target="../slideLayouts/slideLayout27.xml"/><Relationship Id="rId26" Type="http://schemas.openxmlformats.org/officeDocument/2006/relationships/slideLayout" Target="../slideLayouts/slideLayout35.xml"/><Relationship Id="rId21" Type="http://schemas.openxmlformats.org/officeDocument/2006/relationships/slideLayout" Target="../slideLayouts/slideLayout30.xml"/><Relationship Id="rId34" Type="http://schemas.openxmlformats.org/officeDocument/2006/relationships/slideLayout" Target="../slideLayouts/slideLayout43.xml"/><Relationship Id="rId7" Type="http://schemas.openxmlformats.org/officeDocument/2006/relationships/slideLayout" Target="../slideLayouts/slideLayout16.xml"/><Relationship Id="rId12" Type="http://schemas.openxmlformats.org/officeDocument/2006/relationships/slideLayout" Target="../slideLayouts/slideLayout21.xml"/><Relationship Id="rId17" Type="http://schemas.openxmlformats.org/officeDocument/2006/relationships/slideLayout" Target="../slideLayouts/slideLayout26.xml"/><Relationship Id="rId25" Type="http://schemas.openxmlformats.org/officeDocument/2006/relationships/slideLayout" Target="../slideLayouts/slideLayout34.xml"/><Relationship Id="rId33" Type="http://schemas.openxmlformats.org/officeDocument/2006/relationships/slideLayout" Target="../slideLayouts/slideLayout42.xml"/><Relationship Id="rId2" Type="http://schemas.openxmlformats.org/officeDocument/2006/relationships/slideLayout" Target="../slideLayouts/slideLayout11.xml"/><Relationship Id="rId16" Type="http://schemas.openxmlformats.org/officeDocument/2006/relationships/slideLayout" Target="../slideLayouts/slideLayout25.xml"/><Relationship Id="rId20" Type="http://schemas.openxmlformats.org/officeDocument/2006/relationships/slideLayout" Target="../slideLayouts/slideLayout29.xml"/><Relationship Id="rId29" Type="http://schemas.openxmlformats.org/officeDocument/2006/relationships/slideLayout" Target="../slideLayouts/slideLayout38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24" Type="http://schemas.openxmlformats.org/officeDocument/2006/relationships/slideLayout" Target="../slideLayouts/slideLayout33.xml"/><Relationship Id="rId32" Type="http://schemas.openxmlformats.org/officeDocument/2006/relationships/slideLayout" Target="../slideLayouts/slideLayout41.xml"/><Relationship Id="rId37" Type="http://schemas.openxmlformats.org/officeDocument/2006/relationships/theme" Target="../theme/theme2.xml"/><Relationship Id="rId5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24.xml"/><Relationship Id="rId23" Type="http://schemas.openxmlformats.org/officeDocument/2006/relationships/slideLayout" Target="../slideLayouts/slideLayout32.xml"/><Relationship Id="rId28" Type="http://schemas.openxmlformats.org/officeDocument/2006/relationships/slideLayout" Target="../slideLayouts/slideLayout37.xml"/><Relationship Id="rId36" Type="http://schemas.openxmlformats.org/officeDocument/2006/relationships/slideLayout" Target="../slideLayouts/slideLayout45.xml"/><Relationship Id="rId10" Type="http://schemas.openxmlformats.org/officeDocument/2006/relationships/slideLayout" Target="../slideLayouts/slideLayout19.xml"/><Relationship Id="rId19" Type="http://schemas.openxmlformats.org/officeDocument/2006/relationships/slideLayout" Target="../slideLayouts/slideLayout28.xml"/><Relationship Id="rId31" Type="http://schemas.openxmlformats.org/officeDocument/2006/relationships/slideLayout" Target="../slideLayouts/slideLayout40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Relationship Id="rId14" Type="http://schemas.openxmlformats.org/officeDocument/2006/relationships/slideLayout" Target="../slideLayouts/slideLayout23.xml"/><Relationship Id="rId22" Type="http://schemas.openxmlformats.org/officeDocument/2006/relationships/slideLayout" Target="../slideLayouts/slideLayout31.xml"/><Relationship Id="rId27" Type="http://schemas.openxmlformats.org/officeDocument/2006/relationships/slideLayout" Target="../slideLayouts/slideLayout36.xml"/><Relationship Id="rId30" Type="http://schemas.openxmlformats.org/officeDocument/2006/relationships/slideLayout" Target="../slideLayouts/slideLayout39.xml"/><Relationship Id="rId35" Type="http://schemas.openxmlformats.org/officeDocument/2006/relationships/slideLayout" Target="../slideLayouts/slideLayout44.xml"/><Relationship Id="rId8" Type="http://schemas.openxmlformats.org/officeDocument/2006/relationships/slideLayout" Target="../slideLayouts/slideLayout17.xml"/><Relationship Id="rId3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noFill/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56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100"/>
              <a:buFont typeface="Hind"/>
              <a:buNone/>
              <a:defRPr sz="3100" b="1">
                <a:solidFill>
                  <a:schemeClr val="lt1"/>
                </a:solidFill>
                <a:latin typeface="Hind"/>
                <a:ea typeface="Hind"/>
                <a:cs typeface="Hind"/>
                <a:sym typeface="Hin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100"/>
              <a:buFont typeface="Hind"/>
              <a:buNone/>
              <a:defRPr sz="3100" b="1">
                <a:solidFill>
                  <a:schemeClr val="lt1"/>
                </a:solidFill>
                <a:latin typeface="Hind"/>
                <a:ea typeface="Hind"/>
                <a:cs typeface="Hind"/>
                <a:sym typeface="Hin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100"/>
              <a:buFont typeface="Hind"/>
              <a:buNone/>
              <a:defRPr sz="3100" b="1">
                <a:solidFill>
                  <a:schemeClr val="lt1"/>
                </a:solidFill>
                <a:latin typeface="Hind"/>
                <a:ea typeface="Hind"/>
                <a:cs typeface="Hind"/>
                <a:sym typeface="Hin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100"/>
              <a:buFont typeface="Hind"/>
              <a:buNone/>
              <a:defRPr sz="3100" b="1">
                <a:solidFill>
                  <a:schemeClr val="lt1"/>
                </a:solidFill>
                <a:latin typeface="Hind"/>
                <a:ea typeface="Hind"/>
                <a:cs typeface="Hind"/>
                <a:sym typeface="Hin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100"/>
              <a:buFont typeface="Hind"/>
              <a:buNone/>
              <a:defRPr sz="3100" b="1">
                <a:solidFill>
                  <a:schemeClr val="lt1"/>
                </a:solidFill>
                <a:latin typeface="Hind"/>
                <a:ea typeface="Hind"/>
                <a:cs typeface="Hind"/>
                <a:sym typeface="Hin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100"/>
              <a:buFont typeface="Hind"/>
              <a:buNone/>
              <a:defRPr sz="3100" b="1">
                <a:solidFill>
                  <a:schemeClr val="lt1"/>
                </a:solidFill>
                <a:latin typeface="Hind"/>
                <a:ea typeface="Hind"/>
                <a:cs typeface="Hind"/>
                <a:sym typeface="Hin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100"/>
              <a:buFont typeface="Hind"/>
              <a:buNone/>
              <a:defRPr sz="3100" b="1">
                <a:solidFill>
                  <a:schemeClr val="lt1"/>
                </a:solidFill>
                <a:latin typeface="Hind"/>
                <a:ea typeface="Hind"/>
                <a:cs typeface="Hind"/>
                <a:sym typeface="Hin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100"/>
              <a:buFont typeface="Hind"/>
              <a:buNone/>
              <a:defRPr sz="3100" b="1">
                <a:solidFill>
                  <a:schemeClr val="lt1"/>
                </a:solidFill>
                <a:latin typeface="Hind"/>
                <a:ea typeface="Hind"/>
                <a:cs typeface="Hind"/>
                <a:sym typeface="Hin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100"/>
              <a:buFont typeface="Hind"/>
              <a:buNone/>
              <a:defRPr sz="3100" b="1">
                <a:solidFill>
                  <a:schemeClr val="lt1"/>
                </a:solidFill>
                <a:latin typeface="Hind"/>
                <a:ea typeface="Hind"/>
                <a:cs typeface="Hind"/>
                <a:sym typeface="Hind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20000" y="1237083"/>
            <a:ext cx="7704000" cy="336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●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914400" lvl="1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○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1371600" lvl="2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■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1828800" lvl="3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●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2286000" lvl="4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○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2743200" lvl="5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■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3200400" lvl="6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●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3657600" lvl="7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○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4114800" lvl="8" indent="-3175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Open Sans"/>
              <a:buChar char="■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3" r:id="rId4"/>
    <p:sldLayoutId id="2147483655" r:id="rId5"/>
    <p:sldLayoutId id="2147483658" r:id="rId6"/>
    <p:sldLayoutId id="2147483659" r:id="rId7"/>
    <p:sldLayoutId id="2147483668" r:id="rId8"/>
    <p:sldLayoutId id="2147483683" r:id="rId9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340">
          <p15:clr>
            <a:srgbClr val="EA4335"/>
          </p15:clr>
        </p15:guide>
        <p15:guide id="2" pos="454">
          <p15:clr>
            <a:srgbClr val="EA4335"/>
          </p15:clr>
        </p15:guide>
        <p15:guide id="3" orient="horz" pos="2900">
          <p15:clr>
            <a:srgbClr val="EA4335"/>
          </p15:clr>
        </p15:guide>
        <p15:guide id="4" pos="5306">
          <p15:clr>
            <a:srgbClr val="EA4335"/>
          </p15:clr>
        </p15:guide>
        <p15:guide id="5" orient="horz" pos="1620">
          <p15:clr>
            <a:srgbClr val="EA4335"/>
          </p15:clr>
        </p15:guide>
        <p15:guide id="6" pos="2880">
          <p15:clr>
            <a:srgbClr val="EA4335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56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100"/>
              <a:buFont typeface="Hind"/>
              <a:buNone/>
              <a:defRPr sz="3100" b="1">
                <a:solidFill>
                  <a:schemeClr val="lt1"/>
                </a:solidFill>
                <a:latin typeface="Hind"/>
                <a:ea typeface="Hind"/>
                <a:cs typeface="Hind"/>
                <a:sym typeface="Hin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100"/>
              <a:buFont typeface="Hind"/>
              <a:buNone/>
              <a:defRPr sz="3100" b="1">
                <a:solidFill>
                  <a:schemeClr val="lt1"/>
                </a:solidFill>
                <a:latin typeface="Hind"/>
                <a:ea typeface="Hind"/>
                <a:cs typeface="Hind"/>
                <a:sym typeface="Hin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100"/>
              <a:buFont typeface="Hind"/>
              <a:buNone/>
              <a:defRPr sz="3100" b="1">
                <a:solidFill>
                  <a:schemeClr val="lt1"/>
                </a:solidFill>
                <a:latin typeface="Hind"/>
                <a:ea typeface="Hind"/>
                <a:cs typeface="Hind"/>
                <a:sym typeface="Hin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100"/>
              <a:buFont typeface="Hind"/>
              <a:buNone/>
              <a:defRPr sz="3100" b="1">
                <a:solidFill>
                  <a:schemeClr val="lt1"/>
                </a:solidFill>
                <a:latin typeface="Hind"/>
                <a:ea typeface="Hind"/>
                <a:cs typeface="Hind"/>
                <a:sym typeface="Hin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100"/>
              <a:buFont typeface="Hind"/>
              <a:buNone/>
              <a:defRPr sz="3100" b="1">
                <a:solidFill>
                  <a:schemeClr val="lt1"/>
                </a:solidFill>
                <a:latin typeface="Hind"/>
                <a:ea typeface="Hind"/>
                <a:cs typeface="Hind"/>
                <a:sym typeface="Hin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100"/>
              <a:buFont typeface="Hind"/>
              <a:buNone/>
              <a:defRPr sz="3100" b="1">
                <a:solidFill>
                  <a:schemeClr val="lt1"/>
                </a:solidFill>
                <a:latin typeface="Hind"/>
                <a:ea typeface="Hind"/>
                <a:cs typeface="Hind"/>
                <a:sym typeface="Hin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100"/>
              <a:buFont typeface="Hind"/>
              <a:buNone/>
              <a:defRPr sz="3100" b="1">
                <a:solidFill>
                  <a:schemeClr val="lt1"/>
                </a:solidFill>
                <a:latin typeface="Hind"/>
                <a:ea typeface="Hind"/>
                <a:cs typeface="Hind"/>
                <a:sym typeface="Hin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100"/>
              <a:buFont typeface="Hind"/>
              <a:buNone/>
              <a:defRPr sz="3100" b="1">
                <a:solidFill>
                  <a:schemeClr val="lt1"/>
                </a:solidFill>
                <a:latin typeface="Hind"/>
                <a:ea typeface="Hind"/>
                <a:cs typeface="Hind"/>
                <a:sym typeface="Hin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100"/>
              <a:buFont typeface="Hind"/>
              <a:buNone/>
              <a:defRPr sz="3100" b="1">
                <a:solidFill>
                  <a:schemeClr val="lt1"/>
                </a:solidFill>
                <a:latin typeface="Hind"/>
                <a:ea typeface="Hind"/>
                <a:cs typeface="Hind"/>
                <a:sym typeface="Hind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20000" y="1237083"/>
            <a:ext cx="7704000" cy="336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●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914400" lvl="1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○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1371600" lvl="2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■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1828800" lvl="3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●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2286000" lvl="4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○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2743200" lvl="5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■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3200400" lvl="6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●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3657600" lvl="7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pen Sans"/>
              <a:buChar char="○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4114800" lvl="8" indent="-3175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Open Sans"/>
              <a:buChar char="■"/>
              <a:defRPr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532258217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0" r:id="rId13"/>
    <p:sldLayoutId id="2147483701" r:id="rId14"/>
    <p:sldLayoutId id="2147483702" r:id="rId15"/>
    <p:sldLayoutId id="2147483703" r:id="rId16"/>
    <p:sldLayoutId id="2147483704" r:id="rId17"/>
    <p:sldLayoutId id="2147483705" r:id="rId18"/>
    <p:sldLayoutId id="2147483706" r:id="rId19"/>
    <p:sldLayoutId id="2147483707" r:id="rId20"/>
    <p:sldLayoutId id="2147483708" r:id="rId21"/>
    <p:sldLayoutId id="2147483709" r:id="rId22"/>
    <p:sldLayoutId id="2147483710" r:id="rId23"/>
    <p:sldLayoutId id="2147483711" r:id="rId24"/>
    <p:sldLayoutId id="2147483712" r:id="rId25"/>
    <p:sldLayoutId id="2147483713" r:id="rId26"/>
    <p:sldLayoutId id="2147483714" r:id="rId27"/>
    <p:sldLayoutId id="2147483715" r:id="rId28"/>
    <p:sldLayoutId id="2147483716" r:id="rId29"/>
    <p:sldLayoutId id="2147483717" r:id="rId30"/>
    <p:sldLayoutId id="2147483718" r:id="rId31"/>
    <p:sldLayoutId id="2147483719" r:id="rId32"/>
    <p:sldLayoutId id="2147483720" r:id="rId33"/>
    <p:sldLayoutId id="2147483721" r:id="rId34"/>
    <p:sldLayoutId id="2147483722" r:id="rId35"/>
    <p:sldLayoutId id="2147483723" r:id="rId36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340">
          <p15:clr>
            <a:srgbClr val="EA4335"/>
          </p15:clr>
        </p15:guide>
        <p15:guide id="2" pos="454">
          <p15:clr>
            <a:srgbClr val="EA4335"/>
          </p15:clr>
        </p15:guide>
        <p15:guide id="3" orient="horz" pos="2900">
          <p15:clr>
            <a:srgbClr val="EA4335"/>
          </p15:clr>
        </p15:guide>
        <p15:guide id="4" pos="5306">
          <p15:clr>
            <a:srgbClr val="EA4335"/>
          </p15:clr>
        </p15:guide>
        <p15:guide id="5" orient="horz" pos="1620">
          <p15:clr>
            <a:srgbClr val="EA4335"/>
          </p15:clr>
        </p15:guide>
        <p15:guide id="6" pos="2880">
          <p15:clr>
            <a:srgbClr val="EA4335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uowtsd-my.sharepoint.com/:v:/r/personal/2216057_student_uwtsd_ac_uk/Documents/Recording-20231026_181715.webm?csf=1&amp;web=1&amp;e=2u9xki&amp;nav=eyJyZWZlcnJhbEluZm8iOnsicmVmZXJyYWxBcHAiOiJTdHJlYW1XZWJBcHAiLCJyZWZlcnJhbFZpZXciOiJTaGFyZURpYWxvZyIsInJlZmVycmFsQXBwUGxhdGZvcm0iOiJXZWIiLCJyZWZlcnJhbE1vZGUiOiJ2aWV3In19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10" Type="http://schemas.openxmlformats.org/officeDocument/2006/relationships/image" Target="../media/image9.svg"/><Relationship Id="rId4" Type="http://schemas.openxmlformats.org/officeDocument/2006/relationships/image" Target="../media/image3.svg"/><Relationship Id="rId9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4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Google Shape;278;p41"/>
          <p:cNvSpPr txBox="1">
            <a:spLocks noGrp="1"/>
          </p:cNvSpPr>
          <p:nvPr>
            <p:ph type="ctrTitle"/>
          </p:nvPr>
        </p:nvSpPr>
        <p:spPr>
          <a:xfrm>
            <a:off x="882598" y="2984755"/>
            <a:ext cx="6198826" cy="2885262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5800"/>
              <a:t>               </a:t>
            </a:r>
            <a:r>
              <a:rPr lang="en-US" sz="2400"/>
              <a:t>a key to  </a:t>
            </a:r>
            <a:r>
              <a:rPr lang="en-US" sz="3600"/>
              <a:t>unlocking new guest </a:t>
            </a:r>
            <a:r>
              <a:rPr lang="en-US" sz="5800"/>
              <a:t>experiences.</a:t>
            </a:r>
            <a:br>
              <a:rPr lang="en" sz="5800"/>
            </a:br>
            <a:endParaRPr sz="5800">
              <a:solidFill>
                <a:schemeClr val="lt1"/>
              </a:solidFill>
              <a:highlight>
                <a:schemeClr val="accent3"/>
              </a:highlight>
            </a:endParaRPr>
          </a:p>
        </p:txBody>
      </p:sp>
      <p:grpSp>
        <p:nvGrpSpPr>
          <p:cNvPr id="279" name="Google Shape;279;p41"/>
          <p:cNvGrpSpPr/>
          <p:nvPr/>
        </p:nvGrpSpPr>
        <p:grpSpPr>
          <a:xfrm>
            <a:off x="7644881" y="199204"/>
            <a:ext cx="1287981" cy="564173"/>
            <a:chOff x="7675100" y="398900"/>
            <a:chExt cx="1287981" cy="564173"/>
          </a:xfrm>
        </p:grpSpPr>
        <p:sp>
          <p:nvSpPr>
            <p:cNvPr id="280" name="Google Shape;280;p41"/>
            <p:cNvSpPr/>
            <p:nvPr/>
          </p:nvSpPr>
          <p:spPr>
            <a:xfrm>
              <a:off x="7675100" y="398900"/>
              <a:ext cx="1287981" cy="564173"/>
            </a:xfrm>
            <a:custGeom>
              <a:avLst/>
              <a:gdLst/>
              <a:ahLst/>
              <a:cxnLst/>
              <a:rect l="l" t="t" r="r" b="b"/>
              <a:pathLst>
                <a:path w="71894" h="22359" extrusionOk="0">
                  <a:moveTo>
                    <a:pt x="12327" y="1"/>
                  </a:moveTo>
                  <a:cubicBezTo>
                    <a:pt x="8768" y="1"/>
                    <a:pt x="5883" y="2886"/>
                    <a:pt x="5883" y="6445"/>
                  </a:cubicBezTo>
                  <a:lnTo>
                    <a:pt x="5883" y="10743"/>
                  </a:lnTo>
                  <a:cubicBezTo>
                    <a:pt x="5865" y="10850"/>
                    <a:pt x="5848" y="10958"/>
                    <a:pt x="5827" y="11064"/>
                  </a:cubicBezTo>
                  <a:cubicBezTo>
                    <a:pt x="5258" y="13907"/>
                    <a:pt x="2849" y="16291"/>
                    <a:pt x="0" y="16830"/>
                  </a:cubicBezTo>
                  <a:cubicBezTo>
                    <a:pt x="1706" y="17981"/>
                    <a:pt x="3707" y="18855"/>
                    <a:pt x="5737" y="18855"/>
                  </a:cubicBezTo>
                  <a:cubicBezTo>
                    <a:pt x="6015" y="18855"/>
                    <a:pt x="6294" y="18839"/>
                    <a:pt x="6573" y="18805"/>
                  </a:cubicBezTo>
                  <a:cubicBezTo>
                    <a:pt x="7632" y="20910"/>
                    <a:pt x="9808" y="22358"/>
                    <a:pt x="12327" y="22358"/>
                  </a:cubicBezTo>
                  <a:lnTo>
                    <a:pt x="65449" y="22358"/>
                  </a:lnTo>
                  <a:cubicBezTo>
                    <a:pt x="69008" y="22358"/>
                    <a:pt x="71894" y="19473"/>
                    <a:pt x="71894" y="15915"/>
                  </a:cubicBezTo>
                  <a:lnTo>
                    <a:pt x="71894" y="6445"/>
                  </a:lnTo>
                  <a:cubicBezTo>
                    <a:pt x="71894" y="2886"/>
                    <a:pt x="69008" y="1"/>
                    <a:pt x="6544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" name="Google Shape;281;p41"/>
            <p:cNvSpPr/>
            <p:nvPr/>
          </p:nvSpPr>
          <p:spPr>
            <a:xfrm>
              <a:off x="8039375" y="639875"/>
              <a:ext cx="123900" cy="123900"/>
            </a:xfrm>
            <a:prstGeom prst="ellipse">
              <a:avLst/>
            </a:prstGeom>
            <a:solidFill>
              <a:srgbClr val="CCCC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" name="Google Shape;282;p41"/>
            <p:cNvSpPr/>
            <p:nvPr/>
          </p:nvSpPr>
          <p:spPr>
            <a:xfrm>
              <a:off x="8309213" y="639875"/>
              <a:ext cx="123900" cy="123900"/>
            </a:xfrm>
            <a:prstGeom prst="ellipse">
              <a:avLst/>
            </a:prstGeom>
            <a:solidFill>
              <a:srgbClr val="CCCC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" name="Google Shape;283;p41"/>
            <p:cNvSpPr/>
            <p:nvPr/>
          </p:nvSpPr>
          <p:spPr>
            <a:xfrm>
              <a:off x="8579063" y="639875"/>
              <a:ext cx="123900" cy="123900"/>
            </a:xfrm>
            <a:prstGeom prst="ellipse">
              <a:avLst/>
            </a:prstGeom>
            <a:solidFill>
              <a:srgbClr val="CCCC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84" name="Google Shape;284;p41"/>
          <p:cNvGrpSpPr/>
          <p:nvPr/>
        </p:nvGrpSpPr>
        <p:grpSpPr>
          <a:xfrm>
            <a:off x="6183670" y="1540848"/>
            <a:ext cx="1218260" cy="2007718"/>
            <a:chOff x="6265474" y="1567818"/>
            <a:chExt cx="1218260" cy="2007718"/>
          </a:xfrm>
        </p:grpSpPr>
        <p:sp>
          <p:nvSpPr>
            <p:cNvPr id="285" name="Google Shape;285;p41"/>
            <p:cNvSpPr/>
            <p:nvPr/>
          </p:nvSpPr>
          <p:spPr>
            <a:xfrm rot="5844566" flipH="1">
              <a:off x="6753795" y="2105229"/>
              <a:ext cx="404780" cy="101101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" name="Google Shape;286;p41"/>
            <p:cNvSpPr/>
            <p:nvPr/>
          </p:nvSpPr>
          <p:spPr>
            <a:xfrm rot="3710248" flipH="1">
              <a:off x="6426501" y="1585950"/>
              <a:ext cx="404259" cy="60543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" name="Google Shape;287;p41"/>
            <p:cNvSpPr/>
            <p:nvPr/>
          </p:nvSpPr>
          <p:spPr>
            <a:xfrm rot="7197029" flipH="1">
              <a:off x="6426421" y="2946239"/>
              <a:ext cx="404405" cy="60549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3" name="Picture 2" descr="A logo for a hotel&#10;&#10;Description automatically generated">
            <a:extLst>
              <a:ext uri="{FF2B5EF4-FFF2-40B4-BE49-F238E27FC236}">
                <a16:creationId xmlns:a16="http://schemas.microsoft.com/office/drawing/2014/main" id="{ACCD0BEE-9E99-2EFA-38EE-24AA3CB3E40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681" t="15781" r="11514" b="14873"/>
          <a:stretch/>
        </p:blipFill>
        <p:spPr>
          <a:xfrm>
            <a:off x="7533249" y="3548566"/>
            <a:ext cx="1511247" cy="148009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B058763-F454-32F6-BDB4-AD6B951CA0F9}"/>
              </a:ext>
            </a:extLst>
          </p:cNvPr>
          <p:cNvSpPr txBox="1"/>
          <p:nvPr/>
        </p:nvSpPr>
        <p:spPr>
          <a:xfrm>
            <a:off x="439062" y="2895669"/>
            <a:ext cx="53839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>
                <a:solidFill>
                  <a:schemeClr val="accent3"/>
                </a:solidFill>
                <a:latin typeface="Arial Black" panose="020B0A04020102020204" pitchFamily="34" charset="0"/>
                <a:ea typeface="ADLaM Display" panose="020F0502020204030204" pitchFamily="2" charset="0"/>
                <a:cs typeface="ADLaM Display" panose="020F0502020204030204" pitchFamily="2" charset="0"/>
              </a:rPr>
              <a:t>Understanding the value of language diversity in hospitality-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60D1D96-996F-31A8-08A6-40949C50F859}"/>
              </a:ext>
            </a:extLst>
          </p:cNvPr>
          <p:cNvSpPr txBox="1"/>
          <p:nvPr/>
        </p:nvSpPr>
        <p:spPr>
          <a:xfrm>
            <a:off x="94591" y="678171"/>
            <a:ext cx="538396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5800" b="1" i="0" u="none" strike="noStrike" kern="0" cap="none" spc="0" normalizeH="0" baseline="0" noProof="0" dirty="0">
                <a:ln>
                  <a:noFill/>
                </a:ln>
                <a:solidFill>
                  <a:srgbClr val="F5F5F5"/>
                </a:solidFill>
                <a:effectLst/>
                <a:uLnTx/>
                <a:uFillTx/>
                <a:latin typeface="Hind"/>
                <a:cs typeface="Hind"/>
                <a:sym typeface="Hind"/>
              </a:rPr>
              <a:t>   </a:t>
            </a:r>
            <a:r>
              <a:rPr kumimoji="0" lang="en-US" sz="9600" b="1" i="0" u="none" strike="noStrike" kern="0" cap="none" spc="0" normalizeH="0" baseline="0" noProof="0" dirty="0">
                <a:ln>
                  <a:noFill/>
                </a:ln>
                <a:solidFill>
                  <a:srgbClr val="F5F5F5"/>
                </a:solidFill>
                <a:effectLst/>
                <a:uLnTx/>
                <a:uFillTx/>
                <a:latin typeface="Hind"/>
                <a:cs typeface="Hind"/>
                <a:sym typeface="Hind"/>
              </a:rPr>
              <a:t>German</a:t>
            </a:r>
            <a:endParaRPr lang="en-US" sz="9600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2D26312-1291-6421-C5CE-5FE1B5EC6F2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3852617"/>
              </p:ext>
            </p:extLst>
          </p:nvPr>
        </p:nvGraphicFramePr>
        <p:xfrm>
          <a:off x="439062" y="172230"/>
          <a:ext cx="3193138" cy="370840"/>
        </p:xfrm>
        <a:graphic>
          <a:graphicData uri="http://schemas.openxmlformats.org/drawingml/2006/table">
            <a:tbl>
              <a:tblPr firstRow="1" bandRow="1">
                <a:tableStyleId>{7D5750C8-8888-4390-9CF7-9A44FF563545}</a:tableStyleId>
              </a:tblPr>
              <a:tblGrid>
                <a:gridCol w="3193138">
                  <a:extLst>
                    <a:ext uri="{9D8B030D-6E8A-4147-A177-3AD203B41FA5}">
                      <a16:colId xmlns:a16="http://schemas.microsoft.com/office/drawing/2014/main" val="44828128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hlinkClick r:id="rId4"/>
                        </a:rPr>
                        <a:t>Recording-20231026_181715.webm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98431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Google Shape;293;p42"/>
          <p:cNvSpPr txBox="1">
            <a:spLocks noGrp="1"/>
          </p:cNvSpPr>
          <p:nvPr>
            <p:ph type="title"/>
          </p:nvPr>
        </p:nvSpPr>
        <p:spPr>
          <a:xfrm>
            <a:off x="461975" y="415692"/>
            <a:ext cx="7704000" cy="65938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highlight>
                  <a:schemeClr val="accent1"/>
                </a:highlight>
              </a:rPr>
              <a:t>The Impact of Language Skills</a:t>
            </a:r>
            <a:endParaRPr>
              <a:highlight>
                <a:schemeClr val="accent1"/>
              </a:highlight>
            </a:endParaRPr>
          </a:p>
        </p:txBody>
      </p:sp>
      <p:sp>
        <p:nvSpPr>
          <p:cNvPr id="294" name="Google Shape;294;p42"/>
          <p:cNvSpPr txBox="1">
            <a:spLocks noGrp="1"/>
          </p:cNvSpPr>
          <p:nvPr>
            <p:ph type="body" idx="1"/>
          </p:nvPr>
        </p:nvSpPr>
        <p:spPr>
          <a:xfrm>
            <a:off x="378399" y="1777200"/>
            <a:ext cx="7585126" cy="295060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r>
              <a:rPr lang="en-US" sz="2800">
                <a:solidFill>
                  <a:schemeClr val="lt1"/>
                </a:solidFill>
              </a:rPr>
              <a:t>Improved guest service satisfaction.</a:t>
            </a:r>
          </a:p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r>
              <a:rPr lang="en-US" sz="2800">
                <a:solidFill>
                  <a:schemeClr val="lt1"/>
                </a:solidFill>
              </a:rPr>
              <a:t>Strengthens rapport and trust with guests.</a:t>
            </a:r>
          </a:p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r>
              <a:rPr lang="en-US" sz="2800">
                <a:solidFill>
                  <a:schemeClr val="lt1"/>
                </a:solidFill>
              </a:rPr>
              <a:t>Expands market reach, attracting international clientele.</a:t>
            </a:r>
          </a:p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</a:pPr>
            <a:r>
              <a:rPr lang="en-US" sz="2800">
                <a:solidFill>
                  <a:schemeClr val="lt1"/>
                </a:solidFill>
              </a:rPr>
              <a:t>Reflects cultural sensitivity and awareness.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lt1"/>
              </a:solidFill>
            </a:endParaRPr>
          </a:p>
        </p:txBody>
      </p:sp>
      <p:sp>
        <p:nvSpPr>
          <p:cNvPr id="295" name="Google Shape;295;p42"/>
          <p:cNvSpPr/>
          <p:nvPr/>
        </p:nvSpPr>
        <p:spPr>
          <a:xfrm>
            <a:off x="7336825" y="457800"/>
            <a:ext cx="1491148" cy="411294"/>
          </a:xfrm>
          <a:custGeom>
            <a:avLst/>
            <a:gdLst/>
            <a:ahLst/>
            <a:cxnLst/>
            <a:rect l="l" t="t" r="r" b="b"/>
            <a:pathLst>
              <a:path w="94541" h="22359" extrusionOk="0">
                <a:moveTo>
                  <a:pt x="6445" y="1"/>
                </a:moveTo>
                <a:cubicBezTo>
                  <a:pt x="2885" y="1"/>
                  <a:pt x="0" y="2885"/>
                  <a:pt x="0" y="6444"/>
                </a:cubicBezTo>
                <a:lnTo>
                  <a:pt x="0" y="15914"/>
                </a:lnTo>
                <a:cubicBezTo>
                  <a:pt x="0" y="19473"/>
                  <a:pt x="2885" y="22358"/>
                  <a:pt x="6445" y="22358"/>
                </a:cubicBezTo>
                <a:lnTo>
                  <a:pt x="82214" y="22358"/>
                </a:lnTo>
                <a:cubicBezTo>
                  <a:pt x="84733" y="22358"/>
                  <a:pt x="86908" y="20910"/>
                  <a:pt x="87968" y="18803"/>
                </a:cubicBezTo>
                <a:cubicBezTo>
                  <a:pt x="88247" y="18838"/>
                  <a:pt x="88526" y="18854"/>
                  <a:pt x="88804" y="18854"/>
                </a:cubicBezTo>
                <a:cubicBezTo>
                  <a:pt x="90835" y="18854"/>
                  <a:pt x="92835" y="17980"/>
                  <a:pt x="94541" y="16830"/>
                </a:cubicBezTo>
                <a:cubicBezTo>
                  <a:pt x="91691" y="16290"/>
                  <a:pt x="89283" y="13906"/>
                  <a:pt x="88714" y="11063"/>
                </a:cubicBezTo>
                <a:cubicBezTo>
                  <a:pt x="88693" y="10957"/>
                  <a:pt x="88676" y="10850"/>
                  <a:pt x="88658" y="10742"/>
                </a:cubicBezTo>
                <a:lnTo>
                  <a:pt x="88658" y="6444"/>
                </a:lnTo>
                <a:cubicBezTo>
                  <a:pt x="88658" y="2885"/>
                  <a:pt x="85773" y="1"/>
                  <a:pt x="82214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96" name="Google Shape;296;p42"/>
          <p:cNvGrpSpPr/>
          <p:nvPr/>
        </p:nvGrpSpPr>
        <p:grpSpPr>
          <a:xfrm>
            <a:off x="7511482" y="520638"/>
            <a:ext cx="374874" cy="285617"/>
            <a:chOff x="8049132" y="3221625"/>
            <a:chExt cx="374874" cy="285617"/>
          </a:xfrm>
        </p:grpSpPr>
        <p:sp>
          <p:nvSpPr>
            <p:cNvPr id="297" name="Google Shape;297;p42"/>
            <p:cNvSpPr/>
            <p:nvPr/>
          </p:nvSpPr>
          <p:spPr>
            <a:xfrm>
              <a:off x="8049132" y="3221625"/>
              <a:ext cx="374874" cy="285617"/>
            </a:xfrm>
            <a:custGeom>
              <a:avLst/>
              <a:gdLst/>
              <a:ahLst/>
              <a:cxnLst/>
              <a:rect l="l" t="t" r="r" b="b"/>
              <a:pathLst>
                <a:path w="9916" h="7555" extrusionOk="0">
                  <a:moveTo>
                    <a:pt x="4542" y="0"/>
                  </a:moveTo>
                  <a:cubicBezTo>
                    <a:pt x="4301" y="0"/>
                    <a:pt x="4106" y="196"/>
                    <a:pt x="4106" y="437"/>
                  </a:cubicBezTo>
                  <a:lnTo>
                    <a:pt x="4106" y="737"/>
                  </a:lnTo>
                  <a:lnTo>
                    <a:pt x="4396" y="737"/>
                  </a:lnTo>
                  <a:lnTo>
                    <a:pt x="4396" y="437"/>
                  </a:lnTo>
                  <a:cubicBezTo>
                    <a:pt x="4396" y="356"/>
                    <a:pt x="4462" y="291"/>
                    <a:pt x="4542" y="291"/>
                  </a:cubicBezTo>
                  <a:lnTo>
                    <a:pt x="9479" y="291"/>
                  </a:lnTo>
                  <a:cubicBezTo>
                    <a:pt x="9560" y="291"/>
                    <a:pt x="9625" y="355"/>
                    <a:pt x="9625" y="437"/>
                  </a:cubicBezTo>
                  <a:lnTo>
                    <a:pt x="9625" y="4367"/>
                  </a:lnTo>
                  <a:cubicBezTo>
                    <a:pt x="9625" y="4447"/>
                    <a:pt x="9560" y="4513"/>
                    <a:pt x="9479" y="4513"/>
                  </a:cubicBezTo>
                  <a:lnTo>
                    <a:pt x="8754" y="4513"/>
                  </a:lnTo>
                  <a:lnTo>
                    <a:pt x="8754" y="5520"/>
                  </a:lnTo>
                  <a:lnTo>
                    <a:pt x="7498" y="4513"/>
                  </a:lnTo>
                  <a:lnTo>
                    <a:pt x="4542" y="4513"/>
                  </a:lnTo>
                  <a:cubicBezTo>
                    <a:pt x="4462" y="4513"/>
                    <a:pt x="4396" y="4447"/>
                    <a:pt x="4396" y="4367"/>
                  </a:cubicBezTo>
                  <a:lnTo>
                    <a:pt x="4396" y="1027"/>
                  </a:lnTo>
                  <a:lnTo>
                    <a:pt x="4106" y="1027"/>
                  </a:lnTo>
                  <a:lnTo>
                    <a:pt x="4106" y="1453"/>
                  </a:lnTo>
                  <a:lnTo>
                    <a:pt x="437" y="1453"/>
                  </a:lnTo>
                  <a:cubicBezTo>
                    <a:pt x="196" y="1453"/>
                    <a:pt x="0" y="1648"/>
                    <a:pt x="0" y="1888"/>
                  </a:cubicBezTo>
                  <a:lnTo>
                    <a:pt x="0" y="5800"/>
                  </a:lnTo>
                  <a:cubicBezTo>
                    <a:pt x="0" y="6041"/>
                    <a:pt x="196" y="6236"/>
                    <a:pt x="437" y="6236"/>
                  </a:cubicBezTo>
                  <a:lnTo>
                    <a:pt x="872" y="6236"/>
                  </a:lnTo>
                  <a:lnTo>
                    <a:pt x="872" y="7555"/>
                  </a:lnTo>
                  <a:lnTo>
                    <a:pt x="2521" y="6236"/>
                  </a:lnTo>
                  <a:lnTo>
                    <a:pt x="4067" y="6236"/>
                  </a:lnTo>
                  <a:lnTo>
                    <a:pt x="4067" y="5946"/>
                  </a:lnTo>
                  <a:lnTo>
                    <a:pt x="2418" y="5946"/>
                  </a:lnTo>
                  <a:lnTo>
                    <a:pt x="1162" y="6948"/>
                  </a:lnTo>
                  <a:lnTo>
                    <a:pt x="1162" y="5946"/>
                  </a:lnTo>
                  <a:lnTo>
                    <a:pt x="437" y="5946"/>
                  </a:lnTo>
                  <a:cubicBezTo>
                    <a:pt x="356" y="5946"/>
                    <a:pt x="291" y="5880"/>
                    <a:pt x="291" y="5800"/>
                  </a:cubicBezTo>
                  <a:lnTo>
                    <a:pt x="291" y="1888"/>
                  </a:lnTo>
                  <a:cubicBezTo>
                    <a:pt x="291" y="1808"/>
                    <a:pt x="356" y="1744"/>
                    <a:pt x="437" y="1744"/>
                  </a:cubicBezTo>
                  <a:lnTo>
                    <a:pt x="4106" y="1744"/>
                  </a:lnTo>
                  <a:lnTo>
                    <a:pt x="4106" y="4367"/>
                  </a:lnTo>
                  <a:cubicBezTo>
                    <a:pt x="4106" y="4608"/>
                    <a:pt x="4300" y="4803"/>
                    <a:pt x="4542" y="4803"/>
                  </a:cubicBezTo>
                  <a:lnTo>
                    <a:pt x="5520" y="4803"/>
                  </a:lnTo>
                  <a:lnTo>
                    <a:pt x="5520" y="5800"/>
                  </a:lnTo>
                  <a:cubicBezTo>
                    <a:pt x="5520" y="5880"/>
                    <a:pt x="5454" y="5946"/>
                    <a:pt x="5374" y="5946"/>
                  </a:cubicBezTo>
                  <a:lnTo>
                    <a:pt x="4939" y="5946"/>
                  </a:lnTo>
                  <a:lnTo>
                    <a:pt x="4939" y="6236"/>
                  </a:lnTo>
                  <a:lnTo>
                    <a:pt x="5374" y="6236"/>
                  </a:lnTo>
                  <a:cubicBezTo>
                    <a:pt x="5615" y="6236"/>
                    <a:pt x="5809" y="6041"/>
                    <a:pt x="5809" y="5800"/>
                  </a:cubicBezTo>
                  <a:lnTo>
                    <a:pt x="5809" y="4803"/>
                  </a:lnTo>
                  <a:lnTo>
                    <a:pt x="7396" y="4803"/>
                  </a:lnTo>
                  <a:lnTo>
                    <a:pt x="9044" y="6114"/>
                  </a:lnTo>
                  <a:lnTo>
                    <a:pt x="9044" y="4784"/>
                  </a:lnTo>
                  <a:lnTo>
                    <a:pt x="9479" y="4784"/>
                  </a:lnTo>
                  <a:cubicBezTo>
                    <a:pt x="9720" y="4784"/>
                    <a:pt x="9915" y="4589"/>
                    <a:pt x="9915" y="4348"/>
                  </a:cubicBezTo>
                  <a:lnTo>
                    <a:pt x="9915" y="436"/>
                  </a:lnTo>
                  <a:cubicBezTo>
                    <a:pt x="9916" y="196"/>
                    <a:pt x="9720" y="0"/>
                    <a:pt x="947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" name="Google Shape;298;p42"/>
            <p:cNvSpPr/>
            <p:nvPr/>
          </p:nvSpPr>
          <p:spPr>
            <a:xfrm>
              <a:off x="8213846" y="3446372"/>
              <a:ext cx="11039" cy="11001"/>
            </a:xfrm>
            <a:custGeom>
              <a:avLst/>
              <a:gdLst/>
              <a:ahLst/>
              <a:cxnLst/>
              <a:rect l="l" t="t" r="r" b="b"/>
              <a:pathLst>
                <a:path w="292" h="291" extrusionOk="0">
                  <a:moveTo>
                    <a:pt x="1" y="1"/>
                  </a:moveTo>
                  <a:lnTo>
                    <a:pt x="1" y="290"/>
                  </a:lnTo>
                  <a:lnTo>
                    <a:pt x="291" y="290"/>
                  </a:lnTo>
                  <a:lnTo>
                    <a:pt x="29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" name="Google Shape;299;p42"/>
            <p:cNvSpPr/>
            <p:nvPr/>
          </p:nvSpPr>
          <p:spPr>
            <a:xfrm>
              <a:off x="8322042" y="3255309"/>
              <a:ext cx="61811" cy="72094"/>
            </a:xfrm>
            <a:custGeom>
              <a:avLst/>
              <a:gdLst/>
              <a:ahLst/>
              <a:cxnLst/>
              <a:rect l="l" t="t" r="r" b="b"/>
              <a:pathLst>
                <a:path w="1635" h="1907" extrusionOk="0">
                  <a:moveTo>
                    <a:pt x="820" y="458"/>
                  </a:moveTo>
                  <a:lnTo>
                    <a:pt x="1093" y="1182"/>
                  </a:lnTo>
                  <a:lnTo>
                    <a:pt x="544" y="1182"/>
                  </a:lnTo>
                  <a:lnTo>
                    <a:pt x="820" y="458"/>
                  </a:lnTo>
                  <a:close/>
                  <a:moveTo>
                    <a:pt x="688" y="1"/>
                  </a:moveTo>
                  <a:lnTo>
                    <a:pt x="1" y="1803"/>
                  </a:lnTo>
                  <a:lnTo>
                    <a:pt x="270" y="1907"/>
                  </a:lnTo>
                  <a:lnTo>
                    <a:pt x="436" y="1472"/>
                  </a:lnTo>
                  <a:lnTo>
                    <a:pt x="1200" y="1472"/>
                  </a:lnTo>
                  <a:lnTo>
                    <a:pt x="1365" y="1906"/>
                  </a:lnTo>
                  <a:lnTo>
                    <a:pt x="1635" y="1803"/>
                  </a:lnTo>
                  <a:lnTo>
                    <a:pt x="953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" name="Google Shape;300;p42"/>
            <p:cNvSpPr/>
            <p:nvPr/>
          </p:nvSpPr>
          <p:spPr>
            <a:xfrm>
              <a:off x="8240195" y="3303623"/>
              <a:ext cx="60828" cy="11039"/>
            </a:xfrm>
            <a:custGeom>
              <a:avLst/>
              <a:gdLst/>
              <a:ahLst/>
              <a:cxnLst/>
              <a:rect l="l" t="t" r="r" b="b"/>
              <a:pathLst>
                <a:path w="1609" h="292" extrusionOk="0">
                  <a:moveTo>
                    <a:pt x="0" y="1"/>
                  </a:moveTo>
                  <a:lnTo>
                    <a:pt x="0" y="291"/>
                  </a:lnTo>
                  <a:lnTo>
                    <a:pt x="1608" y="291"/>
                  </a:lnTo>
                  <a:lnTo>
                    <a:pt x="160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" name="Google Shape;301;p42"/>
            <p:cNvSpPr/>
            <p:nvPr/>
          </p:nvSpPr>
          <p:spPr>
            <a:xfrm>
              <a:off x="8240195" y="3336588"/>
              <a:ext cx="136968" cy="10963"/>
            </a:xfrm>
            <a:custGeom>
              <a:avLst/>
              <a:gdLst/>
              <a:ahLst/>
              <a:cxnLst/>
              <a:rect l="l" t="t" r="r" b="b"/>
              <a:pathLst>
                <a:path w="3623" h="290" extrusionOk="0">
                  <a:moveTo>
                    <a:pt x="0" y="0"/>
                  </a:moveTo>
                  <a:lnTo>
                    <a:pt x="0" y="290"/>
                  </a:lnTo>
                  <a:lnTo>
                    <a:pt x="3623" y="290"/>
                  </a:lnTo>
                  <a:lnTo>
                    <a:pt x="362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" name="Google Shape;302;p42"/>
            <p:cNvSpPr/>
            <p:nvPr/>
          </p:nvSpPr>
          <p:spPr>
            <a:xfrm>
              <a:off x="8240195" y="3281659"/>
              <a:ext cx="71792" cy="11001"/>
            </a:xfrm>
            <a:custGeom>
              <a:avLst/>
              <a:gdLst/>
              <a:ahLst/>
              <a:cxnLst/>
              <a:rect l="l" t="t" r="r" b="b"/>
              <a:pathLst>
                <a:path w="1899" h="291" extrusionOk="0">
                  <a:moveTo>
                    <a:pt x="0" y="0"/>
                  </a:moveTo>
                  <a:lnTo>
                    <a:pt x="0" y="291"/>
                  </a:lnTo>
                  <a:lnTo>
                    <a:pt x="1899" y="291"/>
                  </a:lnTo>
                  <a:lnTo>
                    <a:pt x="1899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" name="Google Shape;303;p42"/>
            <p:cNvSpPr/>
            <p:nvPr/>
          </p:nvSpPr>
          <p:spPr>
            <a:xfrm>
              <a:off x="8240195" y="3358515"/>
              <a:ext cx="136968" cy="11001"/>
            </a:xfrm>
            <a:custGeom>
              <a:avLst/>
              <a:gdLst/>
              <a:ahLst/>
              <a:cxnLst/>
              <a:rect l="l" t="t" r="r" b="b"/>
              <a:pathLst>
                <a:path w="3623" h="291" extrusionOk="0">
                  <a:moveTo>
                    <a:pt x="0" y="0"/>
                  </a:moveTo>
                  <a:lnTo>
                    <a:pt x="0" y="291"/>
                  </a:lnTo>
                  <a:lnTo>
                    <a:pt x="3623" y="291"/>
                  </a:lnTo>
                  <a:lnTo>
                    <a:pt x="362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" name="Google Shape;304;p42"/>
            <p:cNvSpPr/>
            <p:nvPr/>
          </p:nvSpPr>
          <p:spPr>
            <a:xfrm>
              <a:off x="8391035" y="3243590"/>
              <a:ext cx="11001" cy="11001"/>
            </a:xfrm>
            <a:custGeom>
              <a:avLst/>
              <a:gdLst/>
              <a:ahLst/>
              <a:cxnLst/>
              <a:rect l="l" t="t" r="r" b="b"/>
              <a:pathLst>
                <a:path w="291" h="291" extrusionOk="0">
                  <a:moveTo>
                    <a:pt x="0" y="0"/>
                  </a:moveTo>
                  <a:lnTo>
                    <a:pt x="0" y="291"/>
                  </a:lnTo>
                  <a:lnTo>
                    <a:pt x="291" y="291"/>
                  </a:lnTo>
                  <a:lnTo>
                    <a:pt x="29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" name="Google Shape;305;p42"/>
            <p:cNvSpPr/>
            <p:nvPr/>
          </p:nvSpPr>
          <p:spPr>
            <a:xfrm>
              <a:off x="8391035" y="3265554"/>
              <a:ext cx="11001" cy="11039"/>
            </a:xfrm>
            <a:custGeom>
              <a:avLst/>
              <a:gdLst/>
              <a:ahLst/>
              <a:cxnLst/>
              <a:rect l="l" t="t" r="r" b="b"/>
              <a:pathLst>
                <a:path w="291" h="292" extrusionOk="0">
                  <a:moveTo>
                    <a:pt x="0" y="0"/>
                  </a:moveTo>
                  <a:lnTo>
                    <a:pt x="0" y="291"/>
                  </a:lnTo>
                  <a:lnTo>
                    <a:pt x="291" y="291"/>
                  </a:lnTo>
                  <a:lnTo>
                    <a:pt x="29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" name="Google Shape;306;p42"/>
            <p:cNvSpPr/>
            <p:nvPr/>
          </p:nvSpPr>
          <p:spPr>
            <a:xfrm>
              <a:off x="8080623" y="3391480"/>
              <a:ext cx="112772" cy="11001"/>
            </a:xfrm>
            <a:custGeom>
              <a:avLst/>
              <a:gdLst/>
              <a:ahLst/>
              <a:cxnLst/>
              <a:rect l="l" t="t" r="r" b="b"/>
              <a:pathLst>
                <a:path w="2983" h="291" extrusionOk="0">
                  <a:moveTo>
                    <a:pt x="0" y="0"/>
                  </a:moveTo>
                  <a:lnTo>
                    <a:pt x="0" y="291"/>
                  </a:lnTo>
                  <a:lnTo>
                    <a:pt x="2982" y="291"/>
                  </a:lnTo>
                  <a:lnTo>
                    <a:pt x="29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" name="Google Shape;307;p42"/>
            <p:cNvSpPr/>
            <p:nvPr/>
          </p:nvSpPr>
          <p:spPr>
            <a:xfrm>
              <a:off x="8161865" y="3359271"/>
              <a:ext cx="31529" cy="11001"/>
            </a:xfrm>
            <a:custGeom>
              <a:avLst/>
              <a:gdLst/>
              <a:ahLst/>
              <a:cxnLst/>
              <a:rect l="l" t="t" r="r" b="b"/>
              <a:pathLst>
                <a:path w="834" h="291" extrusionOk="0">
                  <a:moveTo>
                    <a:pt x="1" y="0"/>
                  </a:moveTo>
                  <a:lnTo>
                    <a:pt x="1" y="291"/>
                  </a:lnTo>
                  <a:lnTo>
                    <a:pt x="833" y="291"/>
                  </a:lnTo>
                  <a:lnTo>
                    <a:pt x="83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" name="Google Shape;308;p42"/>
            <p:cNvSpPr/>
            <p:nvPr/>
          </p:nvSpPr>
          <p:spPr>
            <a:xfrm>
              <a:off x="8080623" y="3413445"/>
              <a:ext cx="136930" cy="11001"/>
            </a:xfrm>
            <a:custGeom>
              <a:avLst/>
              <a:gdLst/>
              <a:ahLst/>
              <a:cxnLst/>
              <a:rect l="l" t="t" r="r" b="b"/>
              <a:pathLst>
                <a:path w="3622" h="291" extrusionOk="0">
                  <a:moveTo>
                    <a:pt x="0" y="0"/>
                  </a:moveTo>
                  <a:lnTo>
                    <a:pt x="0" y="291"/>
                  </a:lnTo>
                  <a:lnTo>
                    <a:pt x="3621" y="291"/>
                  </a:lnTo>
                  <a:lnTo>
                    <a:pt x="362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" name="Google Shape;309;p42"/>
            <p:cNvSpPr/>
            <p:nvPr/>
          </p:nvSpPr>
          <p:spPr>
            <a:xfrm>
              <a:off x="8161865" y="3337307"/>
              <a:ext cx="31529" cy="11001"/>
            </a:xfrm>
            <a:custGeom>
              <a:avLst/>
              <a:gdLst/>
              <a:ahLst/>
              <a:cxnLst/>
              <a:rect l="l" t="t" r="r" b="b"/>
              <a:pathLst>
                <a:path w="834" h="291" extrusionOk="0">
                  <a:moveTo>
                    <a:pt x="1" y="0"/>
                  </a:moveTo>
                  <a:lnTo>
                    <a:pt x="1" y="291"/>
                  </a:lnTo>
                  <a:lnTo>
                    <a:pt x="833" y="291"/>
                  </a:lnTo>
                  <a:lnTo>
                    <a:pt x="83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" name="Google Shape;310;p42"/>
            <p:cNvSpPr/>
            <p:nvPr/>
          </p:nvSpPr>
          <p:spPr>
            <a:xfrm>
              <a:off x="8079149" y="3302187"/>
              <a:ext cx="73228" cy="78105"/>
            </a:xfrm>
            <a:custGeom>
              <a:avLst/>
              <a:gdLst/>
              <a:ahLst/>
              <a:cxnLst/>
              <a:rect l="l" t="t" r="r" b="b"/>
              <a:pathLst>
                <a:path w="1937" h="2066" extrusionOk="0">
                  <a:moveTo>
                    <a:pt x="1262" y="717"/>
                  </a:moveTo>
                  <a:cubicBezTo>
                    <a:pt x="1160" y="972"/>
                    <a:pt x="1091" y="1113"/>
                    <a:pt x="960" y="1260"/>
                  </a:cubicBezTo>
                  <a:cubicBezTo>
                    <a:pt x="829" y="1113"/>
                    <a:pt x="759" y="972"/>
                    <a:pt x="658" y="717"/>
                  </a:cubicBezTo>
                  <a:close/>
                  <a:moveTo>
                    <a:pt x="814" y="0"/>
                  </a:moveTo>
                  <a:lnTo>
                    <a:pt x="814" y="426"/>
                  </a:lnTo>
                  <a:lnTo>
                    <a:pt x="1" y="426"/>
                  </a:lnTo>
                  <a:lnTo>
                    <a:pt x="1" y="716"/>
                  </a:lnTo>
                  <a:lnTo>
                    <a:pt x="355" y="716"/>
                  </a:lnTo>
                  <a:cubicBezTo>
                    <a:pt x="460" y="956"/>
                    <a:pt x="610" y="1195"/>
                    <a:pt x="801" y="1424"/>
                  </a:cubicBezTo>
                  <a:cubicBezTo>
                    <a:pt x="679" y="1531"/>
                    <a:pt x="516" y="1658"/>
                    <a:pt x="288" y="1836"/>
                  </a:cubicBezTo>
                  <a:lnTo>
                    <a:pt x="468" y="2065"/>
                  </a:lnTo>
                  <a:cubicBezTo>
                    <a:pt x="653" y="1920"/>
                    <a:pt x="820" y="1768"/>
                    <a:pt x="968" y="1612"/>
                  </a:cubicBezTo>
                  <a:cubicBezTo>
                    <a:pt x="1117" y="1768"/>
                    <a:pt x="1285" y="1920"/>
                    <a:pt x="1469" y="2065"/>
                  </a:cubicBezTo>
                  <a:lnTo>
                    <a:pt x="1649" y="1836"/>
                  </a:lnTo>
                  <a:cubicBezTo>
                    <a:pt x="1420" y="1658"/>
                    <a:pt x="1259" y="1531"/>
                    <a:pt x="1137" y="1424"/>
                  </a:cubicBezTo>
                  <a:cubicBezTo>
                    <a:pt x="1328" y="1195"/>
                    <a:pt x="1478" y="956"/>
                    <a:pt x="1583" y="716"/>
                  </a:cubicBezTo>
                  <a:lnTo>
                    <a:pt x="1937" y="716"/>
                  </a:lnTo>
                  <a:lnTo>
                    <a:pt x="1937" y="426"/>
                  </a:lnTo>
                  <a:lnTo>
                    <a:pt x="1105" y="426"/>
                  </a:lnTo>
                  <a:lnTo>
                    <a:pt x="110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11" name="Google Shape;311;p42"/>
          <p:cNvSpPr txBox="1"/>
          <p:nvPr/>
        </p:nvSpPr>
        <p:spPr>
          <a:xfrm>
            <a:off x="7963525" y="463350"/>
            <a:ext cx="7185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Hind SemiBold"/>
                <a:ea typeface="Hind SemiBold"/>
                <a:cs typeface="Hind SemiBold"/>
                <a:sym typeface="Hind SemiBold"/>
              </a:rPr>
              <a:t>Hallo!</a:t>
            </a:r>
            <a:endParaRPr>
              <a:solidFill>
                <a:schemeClr val="dk1"/>
              </a:solidFill>
              <a:latin typeface="Hind SemiBold"/>
              <a:ea typeface="Hind SemiBold"/>
              <a:cs typeface="Hind SemiBold"/>
              <a:sym typeface="Hind SemiBold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F307C3AB-79AE-766D-7421-76DE2017E1CD}"/>
              </a:ext>
            </a:extLst>
          </p:cNvPr>
          <p:cNvSpPr/>
          <p:nvPr/>
        </p:nvSpPr>
        <p:spPr>
          <a:xfrm>
            <a:off x="3384329" y="3722467"/>
            <a:ext cx="2480442" cy="26141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340EC68-6489-86EC-205C-2D930E19F914}"/>
              </a:ext>
            </a:extLst>
          </p:cNvPr>
          <p:cNvSpPr/>
          <p:nvPr/>
        </p:nvSpPr>
        <p:spPr>
          <a:xfrm>
            <a:off x="2270233" y="2675076"/>
            <a:ext cx="2228193" cy="26141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9" name="Google Shape;319;p43"/>
          <p:cNvSpPr txBox="1">
            <a:spLocks noGrp="1"/>
          </p:cNvSpPr>
          <p:nvPr>
            <p:ph type="subTitle" idx="5"/>
          </p:nvPr>
        </p:nvSpPr>
        <p:spPr>
          <a:xfrm>
            <a:off x="1957822" y="3714417"/>
            <a:ext cx="6555557" cy="53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lt1"/>
                </a:solidFill>
              </a:rPr>
              <a:t>Noted for its precision and richness, reflecting in both casual and business communication.</a:t>
            </a:r>
            <a:endParaRPr sz="1800">
              <a:solidFill>
                <a:schemeClr val="lt1"/>
              </a:solidFill>
            </a:endParaRPr>
          </a:p>
        </p:txBody>
      </p:sp>
      <p:sp>
        <p:nvSpPr>
          <p:cNvPr id="324" name="Google Shape;324;p43"/>
          <p:cNvSpPr txBox="1">
            <a:spLocks noGrp="1"/>
          </p:cNvSpPr>
          <p:nvPr>
            <p:ph type="title" idx="15"/>
          </p:nvPr>
        </p:nvSpPr>
        <p:spPr>
          <a:xfrm>
            <a:off x="809379" y="474233"/>
            <a:ext cx="7704000" cy="564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highlight>
                  <a:schemeClr val="accent3"/>
                </a:highlight>
              </a:rPr>
              <a:t>German: More Than a Language</a:t>
            </a:r>
            <a:endParaRPr>
              <a:highlight>
                <a:schemeClr val="accent3"/>
              </a:highlight>
            </a:endParaRPr>
          </a:p>
        </p:txBody>
      </p:sp>
      <p:grpSp>
        <p:nvGrpSpPr>
          <p:cNvPr id="333" name="Google Shape;333;p43"/>
          <p:cNvGrpSpPr/>
          <p:nvPr/>
        </p:nvGrpSpPr>
        <p:grpSpPr>
          <a:xfrm>
            <a:off x="486293" y="1035000"/>
            <a:ext cx="1247232" cy="411294"/>
            <a:chOff x="7545643" y="1071450"/>
            <a:chExt cx="1247232" cy="411294"/>
          </a:xfrm>
        </p:grpSpPr>
        <p:sp>
          <p:nvSpPr>
            <p:cNvPr id="334" name="Google Shape;334;p43"/>
            <p:cNvSpPr/>
            <p:nvPr/>
          </p:nvSpPr>
          <p:spPr>
            <a:xfrm flipH="1">
              <a:off x="7545643" y="1071450"/>
              <a:ext cx="1247232" cy="411294"/>
            </a:xfrm>
            <a:custGeom>
              <a:avLst/>
              <a:gdLst/>
              <a:ahLst/>
              <a:cxnLst/>
              <a:rect l="l" t="t" r="r" b="b"/>
              <a:pathLst>
                <a:path w="94541" h="22359" extrusionOk="0">
                  <a:moveTo>
                    <a:pt x="6445" y="1"/>
                  </a:moveTo>
                  <a:cubicBezTo>
                    <a:pt x="2885" y="1"/>
                    <a:pt x="0" y="2885"/>
                    <a:pt x="0" y="6444"/>
                  </a:cubicBezTo>
                  <a:lnTo>
                    <a:pt x="0" y="15914"/>
                  </a:lnTo>
                  <a:cubicBezTo>
                    <a:pt x="0" y="19473"/>
                    <a:pt x="2885" y="22358"/>
                    <a:pt x="6445" y="22358"/>
                  </a:cubicBezTo>
                  <a:lnTo>
                    <a:pt x="82214" y="22358"/>
                  </a:lnTo>
                  <a:cubicBezTo>
                    <a:pt x="84733" y="22358"/>
                    <a:pt x="86908" y="20910"/>
                    <a:pt x="87968" y="18803"/>
                  </a:cubicBezTo>
                  <a:cubicBezTo>
                    <a:pt x="88247" y="18838"/>
                    <a:pt x="88526" y="18854"/>
                    <a:pt x="88804" y="18854"/>
                  </a:cubicBezTo>
                  <a:cubicBezTo>
                    <a:pt x="90835" y="18854"/>
                    <a:pt x="92835" y="17980"/>
                    <a:pt x="94541" y="16830"/>
                  </a:cubicBezTo>
                  <a:cubicBezTo>
                    <a:pt x="91691" y="16290"/>
                    <a:pt x="89283" y="13906"/>
                    <a:pt x="88714" y="11063"/>
                  </a:cubicBezTo>
                  <a:cubicBezTo>
                    <a:pt x="88693" y="10957"/>
                    <a:pt x="88676" y="10850"/>
                    <a:pt x="88658" y="10742"/>
                  </a:cubicBezTo>
                  <a:lnTo>
                    <a:pt x="88658" y="6444"/>
                  </a:lnTo>
                  <a:cubicBezTo>
                    <a:pt x="88658" y="2885"/>
                    <a:pt x="85773" y="1"/>
                    <a:pt x="8221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" name="Google Shape;335;p43"/>
            <p:cNvSpPr txBox="1"/>
            <p:nvPr/>
          </p:nvSpPr>
          <p:spPr>
            <a:xfrm>
              <a:off x="8049038" y="1077000"/>
              <a:ext cx="718500" cy="4002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>
                  <a:solidFill>
                    <a:schemeClr val="dk1"/>
                  </a:solidFill>
                  <a:latin typeface="Hind SemiBold"/>
                  <a:ea typeface="Hind SemiBold"/>
                  <a:cs typeface="Hind SemiBold"/>
                  <a:sym typeface="Hind SemiBold"/>
                </a:rPr>
                <a:t>Glück</a:t>
              </a:r>
              <a:endParaRPr>
                <a:solidFill>
                  <a:schemeClr val="dk1"/>
                </a:solidFill>
                <a:latin typeface="Hind SemiBold"/>
                <a:ea typeface="Hind SemiBold"/>
                <a:cs typeface="Hind SemiBold"/>
                <a:sym typeface="Hind SemiBold"/>
              </a:endParaRPr>
            </a:p>
          </p:txBody>
        </p:sp>
        <p:grpSp>
          <p:nvGrpSpPr>
            <p:cNvPr id="336" name="Google Shape;336;p43"/>
            <p:cNvGrpSpPr/>
            <p:nvPr/>
          </p:nvGrpSpPr>
          <p:grpSpPr>
            <a:xfrm>
              <a:off x="7787616" y="1139441"/>
              <a:ext cx="217751" cy="275270"/>
              <a:chOff x="8088297" y="2574982"/>
              <a:chExt cx="296542" cy="374874"/>
            </a:xfrm>
          </p:grpSpPr>
          <p:sp>
            <p:nvSpPr>
              <p:cNvPr id="337" name="Google Shape;337;p43"/>
              <p:cNvSpPr/>
              <p:nvPr/>
            </p:nvSpPr>
            <p:spPr>
              <a:xfrm>
                <a:off x="8088297" y="2574982"/>
                <a:ext cx="296542" cy="374874"/>
              </a:xfrm>
              <a:custGeom>
                <a:avLst/>
                <a:gdLst/>
                <a:ahLst/>
                <a:cxnLst/>
                <a:rect l="l" t="t" r="r" b="b"/>
                <a:pathLst>
                  <a:path w="7844" h="9916" extrusionOk="0">
                    <a:moveTo>
                      <a:pt x="582" y="0"/>
                    </a:moveTo>
                    <a:lnTo>
                      <a:pt x="582" y="582"/>
                    </a:lnTo>
                    <a:lnTo>
                      <a:pt x="0" y="582"/>
                    </a:lnTo>
                    <a:lnTo>
                      <a:pt x="0" y="9915"/>
                    </a:lnTo>
                    <a:lnTo>
                      <a:pt x="5674" y="9915"/>
                    </a:lnTo>
                    <a:lnTo>
                      <a:pt x="5674" y="9624"/>
                    </a:lnTo>
                    <a:lnTo>
                      <a:pt x="291" y="9624"/>
                    </a:lnTo>
                    <a:lnTo>
                      <a:pt x="291" y="871"/>
                    </a:lnTo>
                    <a:lnTo>
                      <a:pt x="582" y="871"/>
                    </a:lnTo>
                    <a:lnTo>
                      <a:pt x="582" y="1317"/>
                    </a:lnTo>
                    <a:lnTo>
                      <a:pt x="872" y="1317"/>
                    </a:lnTo>
                    <a:lnTo>
                      <a:pt x="872" y="291"/>
                    </a:lnTo>
                    <a:lnTo>
                      <a:pt x="7553" y="291"/>
                    </a:lnTo>
                    <a:lnTo>
                      <a:pt x="7553" y="9043"/>
                    </a:lnTo>
                    <a:lnTo>
                      <a:pt x="872" y="9043"/>
                    </a:lnTo>
                    <a:lnTo>
                      <a:pt x="872" y="1588"/>
                    </a:lnTo>
                    <a:lnTo>
                      <a:pt x="582" y="1588"/>
                    </a:lnTo>
                    <a:lnTo>
                      <a:pt x="582" y="9334"/>
                    </a:lnTo>
                    <a:lnTo>
                      <a:pt x="6972" y="9334"/>
                    </a:lnTo>
                    <a:lnTo>
                      <a:pt x="6972" y="9624"/>
                    </a:lnTo>
                    <a:lnTo>
                      <a:pt x="6546" y="9624"/>
                    </a:lnTo>
                    <a:lnTo>
                      <a:pt x="6546" y="9915"/>
                    </a:lnTo>
                    <a:lnTo>
                      <a:pt x="7262" y="9915"/>
                    </a:lnTo>
                    <a:lnTo>
                      <a:pt x="7262" y="9334"/>
                    </a:lnTo>
                    <a:lnTo>
                      <a:pt x="7844" y="9334"/>
                    </a:lnTo>
                    <a:lnTo>
                      <a:pt x="7844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8" name="Google Shape;338;p43"/>
              <p:cNvSpPr/>
              <p:nvPr/>
            </p:nvSpPr>
            <p:spPr>
              <a:xfrm>
                <a:off x="8313762" y="2938811"/>
                <a:ext cx="11039" cy="11039"/>
              </a:xfrm>
              <a:custGeom>
                <a:avLst/>
                <a:gdLst/>
                <a:ahLst/>
                <a:cxnLst/>
                <a:rect l="l" t="t" r="r" b="b"/>
                <a:pathLst>
                  <a:path w="292" h="292" extrusionOk="0">
                    <a:moveTo>
                      <a:pt x="1" y="0"/>
                    </a:moveTo>
                    <a:lnTo>
                      <a:pt x="1" y="291"/>
                    </a:lnTo>
                    <a:lnTo>
                      <a:pt x="291" y="291"/>
                    </a:lnTo>
                    <a:lnTo>
                      <a:pt x="29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" name="Google Shape;339;p43"/>
              <p:cNvSpPr/>
              <p:nvPr/>
            </p:nvSpPr>
            <p:spPr>
              <a:xfrm>
                <a:off x="8151242" y="2695767"/>
                <a:ext cx="192616" cy="11039"/>
              </a:xfrm>
              <a:custGeom>
                <a:avLst/>
                <a:gdLst/>
                <a:ahLst/>
                <a:cxnLst/>
                <a:rect l="l" t="t" r="r" b="b"/>
                <a:pathLst>
                  <a:path w="5095" h="292" extrusionOk="0">
                    <a:moveTo>
                      <a:pt x="1" y="1"/>
                    </a:moveTo>
                    <a:lnTo>
                      <a:pt x="1" y="291"/>
                    </a:lnTo>
                    <a:lnTo>
                      <a:pt x="5094" y="291"/>
                    </a:lnTo>
                    <a:lnTo>
                      <a:pt x="5094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0" name="Google Shape;340;p43"/>
              <p:cNvSpPr/>
              <p:nvPr/>
            </p:nvSpPr>
            <p:spPr>
              <a:xfrm>
                <a:off x="8310852" y="2739658"/>
                <a:ext cx="33004" cy="33004"/>
              </a:xfrm>
              <a:custGeom>
                <a:avLst/>
                <a:gdLst/>
                <a:ahLst/>
                <a:cxnLst/>
                <a:rect l="l" t="t" r="r" b="b"/>
                <a:pathLst>
                  <a:path w="873" h="873" extrusionOk="0">
                    <a:moveTo>
                      <a:pt x="582" y="291"/>
                    </a:moveTo>
                    <a:lnTo>
                      <a:pt x="582" y="582"/>
                    </a:lnTo>
                    <a:lnTo>
                      <a:pt x="291" y="582"/>
                    </a:lnTo>
                    <a:lnTo>
                      <a:pt x="291" y="291"/>
                    </a:lnTo>
                    <a:close/>
                    <a:moveTo>
                      <a:pt x="1" y="1"/>
                    </a:moveTo>
                    <a:lnTo>
                      <a:pt x="1" y="873"/>
                    </a:lnTo>
                    <a:lnTo>
                      <a:pt x="872" y="873"/>
                    </a:lnTo>
                    <a:lnTo>
                      <a:pt x="872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1" name="Google Shape;341;p43"/>
              <p:cNvSpPr/>
              <p:nvPr/>
            </p:nvSpPr>
            <p:spPr>
              <a:xfrm>
                <a:off x="8151242" y="2838516"/>
                <a:ext cx="33004" cy="32966"/>
              </a:xfrm>
              <a:custGeom>
                <a:avLst/>
                <a:gdLst/>
                <a:ahLst/>
                <a:cxnLst/>
                <a:rect l="l" t="t" r="r" b="b"/>
                <a:pathLst>
                  <a:path w="873" h="872" extrusionOk="0">
                    <a:moveTo>
                      <a:pt x="582" y="290"/>
                    </a:moveTo>
                    <a:lnTo>
                      <a:pt x="582" y="581"/>
                    </a:lnTo>
                    <a:lnTo>
                      <a:pt x="291" y="581"/>
                    </a:lnTo>
                    <a:lnTo>
                      <a:pt x="291" y="290"/>
                    </a:lnTo>
                    <a:close/>
                    <a:moveTo>
                      <a:pt x="1" y="1"/>
                    </a:moveTo>
                    <a:lnTo>
                      <a:pt x="1" y="872"/>
                    </a:lnTo>
                    <a:lnTo>
                      <a:pt x="872" y="872"/>
                    </a:lnTo>
                    <a:lnTo>
                      <a:pt x="872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2" name="Google Shape;342;p43"/>
              <p:cNvSpPr/>
              <p:nvPr/>
            </p:nvSpPr>
            <p:spPr>
              <a:xfrm>
                <a:off x="8151242" y="2739658"/>
                <a:ext cx="33004" cy="33004"/>
              </a:xfrm>
              <a:custGeom>
                <a:avLst/>
                <a:gdLst/>
                <a:ahLst/>
                <a:cxnLst/>
                <a:rect l="l" t="t" r="r" b="b"/>
                <a:pathLst>
                  <a:path w="873" h="873" extrusionOk="0">
                    <a:moveTo>
                      <a:pt x="582" y="291"/>
                    </a:moveTo>
                    <a:lnTo>
                      <a:pt x="582" y="582"/>
                    </a:lnTo>
                    <a:lnTo>
                      <a:pt x="291" y="582"/>
                    </a:lnTo>
                    <a:lnTo>
                      <a:pt x="291" y="291"/>
                    </a:lnTo>
                    <a:close/>
                    <a:moveTo>
                      <a:pt x="1" y="1"/>
                    </a:moveTo>
                    <a:lnTo>
                      <a:pt x="1" y="873"/>
                    </a:lnTo>
                    <a:lnTo>
                      <a:pt x="872" y="873"/>
                    </a:lnTo>
                    <a:lnTo>
                      <a:pt x="872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3" name="Google Shape;343;p43"/>
              <p:cNvSpPr/>
              <p:nvPr/>
            </p:nvSpPr>
            <p:spPr>
              <a:xfrm>
                <a:off x="8151242" y="2794587"/>
                <a:ext cx="192616" cy="11039"/>
              </a:xfrm>
              <a:custGeom>
                <a:avLst/>
                <a:gdLst/>
                <a:ahLst/>
                <a:cxnLst/>
                <a:rect l="l" t="t" r="r" b="b"/>
                <a:pathLst>
                  <a:path w="5095" h="292" extrusionOk="0">
                    <a:moveTo>
                      <a:pt x="1" y="1"/>
                    </a:moveTo>
                    <a:lnTo>
                      <a:pt x="1" y="291"/>
                    </a:lnTo>
                    <a:lnTo>
                      <a:pt x="5094" y="291"/>
                    </a:lnTo>
                    <a:lnTo>
                      <a:pt x="5094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4" name="Google Shape;344;p43"/>
              <p:cNvSpPr/>
              <p:nvPr/>
            </p:nvSpPr>
            <p:spPr>
              <a:xfrm>
                <a:off x="8151242" y="2717731"/>
                <a:ext cx="159651" cy="11001"/>
              </a:xfrm>
              <a:custGeom>
                <a:avLst/>
                <a:gdLst/>
                <a:ahLst/>
                <a:cxnLst/>
                <a:rect l="l" t="t" r="r" b="b"/>
                <a:pathLst>
                  <a:path w="4223" h="291" extrusionOk="0">
                    <a:moveTo>
                      <a:pt x="1" y="1"/>
                    </a:moveTo>
                    <a:lnTo>
                      <a:pt x="1" y="290"/>
                    </a:lnTo>
                    <a:lnTo>
                      <a:pt x="4223" y="290"/>
                    </a:lnTo>
                    <a:lnTo>
                      <a:pt x="4223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5" name="Google Shape;345;p43"/>
              <p:cNvSpPr/>
              <p:nvPr/>
            </p:nvSpPr>
            <p:spPr>
              <a:xfrm>
                <a:off x="8151242" y="2816552"/>
                <a:ext cx="159651" cy="11039"/>
              </a:xfrm>
              <a:custGeom>
                <a:avLst/>
                <a:gdLst/>
                <a:ahLst/>
                <a:cxnLst/>
                <a:rect l="l" t="t" r="r" b="b"/>
                <a:pathLst>
                  <a:path w="4223" h="292" extrusionOk="0">
                    <a:moveTo>
                      <a:pt x="1" y="1"/>
                    </a:moveTo>
                    <a:lnTo>
                      <a:pt x="1" y="291"/>
                    </a:lnTo>
                    <a:lnTo>
                      <a:pt x="4223" y="291"/>
                    </a:lnTo>
                    <a:lnTo>
                      <a:pt x="4223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6" name="Google Shape;346;p43"/>
              <p:cNvSpPr/>
              <p:nvPr/>
            </p:nvSpPr>
            <p:spPr>
              <a:xfrm>
                <a:off x="8310852" y="2838516"/>
                <a:ext cx="33004" cy="32966"/>
              </a:xfrm>
              <a:custGeom>
                <a:avLst/>
                <a:gdLst/>
                <a:ahLst/>
                <a:cxnLst/>
                <a:rect l="l" t="t" r="r" b="b"/>
                <a:pathLst>
                  <a:path w="873" h="872" extrusionOk="0">
                    <a:moveTo>
                      <a:pt x="582" y="290"/>
                    </a:moveTo>
                    <a:lnTo>
                      <a:pt x="582" y="581"/>
                    </a:lnTo>
                    <a:lnTo>
                      <a:pt x="291" y="581"/>
                    </a:lnTo>
                    <a:lnTo>
                      <a:pt x="291" y="290"/>
                    </a:lnTo>
                    <a:close/>
                    <a:moveTo>
                      <a:pt x="1" y="1"/>
                    </a:moveTo>
                    <a:lnTo>
                      <a:pt x="1" y="872"/>
                    </a:lnTo>
                    <a:lnTo>
                      <a:pt x="872" y="872"/>
                    </a:lnTo>
                    <a:lnTo>
                      <a:pt x="872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7" name="Google Shape;347;p43"/>
              <p:cNvSpPr/>
              <p:nvPr/>
            </p:nvSpPr>
            <p:spPr>
              <a:xfrm>
                <a:off x="8231047" y="2838516"/>
                <a:ext cx="33004" cy="32966"/>
              </a:xfrm>
              <a:custGeom>
                <a:avLst/>
                <a:gdLst/>
                <a:ahLst/>
                <a:cxnLst/>
                <a:rect l="l" t="t" r="r" b="b"/>
                <a:pathLst>
                  <a:path w="873" h="872" extrusionOk="0">
                    <a:moveTo>
                      <a:pt x="582" y="290"/>
                    </a:moveTo>
                    <a:lnTo>
                      <a:pt x="582" y="581"/>
                    </a:lnTo>
                    <a:lnTo>
                      <a:pt x="291" y="581"/>
                    </a:lnTo>
                    <a:lnTo>
                      <a:pt x="291" y="290"/>
                    </a:lnTo>
                    <a:close/>
                    <a:moveTo>
                      <a:pt x="1" y="1"/>
                    </a:moveTo>
                    <a:lnTo>
                      <a:pt x="1" y="872"/>
                    </a:lnTo>
                    <a:lnTo>
                      <a:pt x="872" y="872"/>
                    </a:lnTo>
                    <a:lnTo>
                      <a:pt x="872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8" name="Google Shape;348;p43"/>
              <p:cNvSpPr/>
              <p:nvPr/>
            </p:nvSpPr>
            <p:spPr>
              <a:xfrm>
                <a:off x="8231047" y="2739658"/>
                <a:ext cx="33004" cy="33004"/>
              </a:xfrm>
              <a:custGeom>
                <a:avLst/>
                <a:gdLst/>
                <a:ahLst/>
                <a:cxnLst/>
                <a:rect l="l" t="t" r="r" b="b"/>
                <a:pathLst>
                  <a:path w="873" h="873" extrusionOk="0">
                    <a:moveTo>
                      <a:pt x="582" y="291"/>
                    </a:moveTo>
                    <a:lnTo>
                      <a:pt x="582" y="582"/>
                    </a:lnTo>
                    <a:lnTo>
                      <a:pt x="291" y="582"/>
                    </a:lnTo>
                    <a:lnTo>
                      <a:pt x="291" y="291"/>
                    </a:lnTo>
                    <a:close/>
                    <a:moveTo>
                      <a:pt x="1" y="1"/>
                    </a:moveTo>
                    <a:lnTo>
                      <a:pt x="1" y="873"/>
                    </a:lnTo>
                    <a:lnTo>
                      <a:pt x="872" y="873"/>
                    </a:lnTo>
                    <a:lnTo>
                      <a:pt x="872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9" name="Google Shape;349;p43"/>
              <p:cNvSpPr/>
              <p:nvPr/>
            </p:nvSpPr>
            <p:spPr>
              <a:xfrm>
                <a:off x="8151242" y="2613769"/>
                <a:ext cx="192616" cy="54968"/>
              </a:xfrm>
              <a:custGeom>
                <a:avLst/>
                <a:gdLst/>
                <a:ahLst/>
                <a:cxnLst/>
                <a:rect l="l" t="t" r="r" b="b"/>
                <a:pathLst>
                  <a:path w="5095" h="1454" extrusionOk="0">
                    <a:moveTo>
                      <a:pt x="4804" y="291"/>
                    </a:moveTo>
                    <a:lnTo>
                      <a:pt x="4804" y="1163"/>
                    </a:lnTo>
                    <a:lnTo>
                      <a:pt x="291" y="1163"/>
                    </a:lnTo>
                    <a:lnTo>
                      <a:pt x="291" y="291"/>
                    </a:lnTo>
                    <a:close/>
                    <a:moveTo>
                      <a:pt x="1" y="0"/>
                    </a:moveTo>
                    <a:lnTo>
                      <a:pt x="1" y="1453"/>
                    </a:lnTo>
                    <a:lnTo>
                      <a:pt x="5094" y="1453"/>
                    </a:lnTo>
                    <a:lnTo>
                      <a:pt x="5094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0" name="Google Shape;350;p43"/>
              <p:cNvSpPr/>
              <p:nvPr/>
            </p:nvSpPr>
            <p:spPr>
              <a:xfrm>
                <a:off x="8310852" y="2635733"/>
                <a:ext cx="11039" cy="11001"/>
              </a:xfrm>
              <a:custGeom>
                <a:avLst/>
                <a:gdLst/>
                <a:ahLst/>
                <a:cxnLst/>
                <a:rect l="l" t="t" r="r" b="b"/>
                <a:pathLst>
                  <a:path w="292" h="291" extrusionOk="0">
                    <a:moveTo>
                      <a:pt x="1" y="0"/>
                    </a:moveTo>
                    <a:lnTo>
                      <a:pt x="1" y="291"/>
                    </a:lnTo>
                    <a:lnTo>
                      <a:pt x="291" y="291"/>
                    </a:lnTo>
                    <a:lnTo>
                      <a:pt x="29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1" name="Google Shape;351;p43"/>
              <p:cNvSpPr/>
              <p:nvPr/>
            </p:nvSpPr>
            <p:spPr>
              <a:xfrm>
                <a:off x="8288887" y="2635733"/>
                <a:ext cx="11039" cy="11001"/>
              </a:xfrm>
              <a:custGeom>
                <a:avLst/>
                <a:gdLst/>
                <a:ahLst/>
                <a:cxnLst/>
                <a:rect l="l" t="t" r="r" b="b"/>
                <a:pathLst>
                  <a:path w="292" h="291" extrusionOk="0">
                    <a:moveTo>
                      <a:pt x="1" y="0"/>
                    </a:moveTo>
                    <a:lnTo>
                      <a:pt x="1" y="291"/>
                    </a:lnTo>
                    <a:lnTo>
                      <a:pt x="291" y="291"/>
                    </a:lnTo>
                    <a:lnTo>
                      <a:pt x="29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17" name="Subtitle 16">
            <a:extLst>
              <a:ext uri="{FF2B5EF4-FFF2-40B4-BE49-F238E27FC236}">
                <a16:creationId xmlns:a16="http://schemas.microsoft.com/office/drawing/2014/main" id="{E8E39207-569E-925F-DF9F-7D3E29E794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93278" y="2237537"/>
            <a:ext cx="7073829" cy="874043"/>
          </a:xfrm>
        </p:spPr>
        <p:txBody>
          <a:bodyPr/>
          <a:lstStyle/>
          <a:p>
            <a:pPr algn="just"/>
            <a:r>
              <a:rPr lang="en-US" sz="1800">
                <a:solidFill>
                  <a:schemeClr val="bg1"/>
                </a:solidFill>
              </a:rPr>
              <a:t>Spoken by millions in Europe, holding significant cultural and economic influence.</a:t>
            </a:r>
          </a:p>
        </p:txBody>
      </p:sp>
      <p:sp>
        <p:nvSpPr>
          <p:cNvPr id="30" name="Arrow: Right 29">
            <a:extLst>
              <a:ext uri="{FF2B5EF4-FFF2-40B4-BE49-F238E27FC236}">
                <a16:creationId xmlns:a16="http://schemas.microsoft.com/office/drawing/2014/main" id="{AD51497D-D791-673C-2E35-CEFB6CBDEC1B}"/>
              </a:ext>
            </a:extLst>
          </p:cNvPr>
          <p:cNvSpPr/>
          <p:nvPr/>
        </p:nvSpPr>
        <p:spPr>
          <a:xfrm>
            <a:off x="1195711" y="2413144"/>
            <a:ext cx="597567" cy="26141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Arrow: Right 30">
            <a:extLst>
              <a:ext uri="{FF2B5EF4-FFF2-40B4-BE49-F238E27FC236}">
                <a16:creationId xmlns:a16="http://schemas.microsoft.com/office/drawing/2014/main" id="{B44A0777-C3ED-BC85-C251-88BF87C9C047}"/>
              </a:ext>
            </a:extLst>
          </p:cNvPr>
          <p:cNvSpPr/>
          <p:nvPr/>
        </p:nvSpPr>
        <p:spPr>
          <a:xfrm>
            <a:off x="1195711" y="3673514"/>
            <a:ext cx="597567" cy="26141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6" name="Google Shape;356;p44"/>
          <p:cNvGrpSpPr/>
          <p:nvPr/>
        </p:nvGrpSpPr>
        <p:grpSpPr>
          <a:xfrm rot="10800000" flipH="1">
            <a:off x="866675" y="1419724"/>
            <a:ext cx="7410662" cy="1219534"/>
            <a:chOff x="550124" y="3829388"/>
            <a:chExt cx="4469100" cy="1219534"/>
          </a:xfrm>
        </p:grpSpPr>
        <p:sp>
          <p:nvSpPr>
            <p:cNvPr id="357" name="Google Shape;357;p44"/>
            <p:cNvSpPr/>
            <p:nvPr/>
          </p:nvSpPr>
          <p:spPr>
            <a:xfrm>
              <a:off x="550124" y="3998022"/>
              <a:ext cx="4469100" cy="1050900"/>
            </a:xfrm>
            <a:prstGeom prst="roundRect">
              <a:avLst>
                <a:gd name="adj" fmla="val 42603"/>
              </a:avLst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" name="Google Shape;358;p44"/>
            <p:cNvSpPr/>
            <p:nvPr/>
          </p:nvSpPr>
          <p:spPr>
            <a:xfrm>
              <a:off x="2624250" y="3829388"/>
              <a:ext cx="320700" cy="192725"/>
            </a:xfrm>
            <a:custGeom>
              <a:avLst/>
              <a:gdLst/>
              <a:ahLst/>
              <a:cxnLst/>
              <a:rect l="l" t="t" r="r" b="b"/>
              <a:pathLst>
                <a:path w="12828" h="7709" extrusionOk="0">
                  <a:moveTo>
                    <a:pt x="6181" y="1"/>
                  </a:moveTo>
                  <a:cubicBezTo>
                    <a:pt x="4680" y="4805"/>
                    <a:pt x="1" y="7630"/>
                    <a:pt x="1" y="7630"/>
                  </a:cubicBezTo>
                  <a:lnTo>
                    <a:pt x="12827" y="7709"/>
                  </a:lnTo>
                  <a:cubicBezTo>
                    <a:pt x="9000" y="6358"/>
                    <a:pt x="6181" y="1"/>
                    <a:pt x="618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70CBD7D1-6664-BAE3-2E79-09A50633575D}"/>
              </a:ext>
            </a:extLst>
          </p:cNvPr>
          <p:cNvSpPr/>
          <p:nvPr/>
        </p:nvSpPr>
        <p:spPr>
          <a:xfrm>
            <a:off x="5014239" y="1554466"/>
            <a:ext cx="3016469" cy="781415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9" name="Google Shape;359;p44"/>
          <p:cNvSpPr txBox="1">
            <a:spLocks noGrp="1"/>
          </p:cNvSpPr>
          <p:nvPr>
            <p:ph type="title"/>
          </p:nvPr>
        </p:nvSpPr>
        <p:spPr>
          <a:xfrm>
            <a:off x="1007575" y="1477638"/>
            <a:ext cx="7128600" cy="939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kern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Navigating German Cultural Norms</a:t>
            </a:r>
            <a:endParaRPr sz="3200">
              <a:highlight>
                <a:schemeClr val="accent3"/>
              </a:highlight>
            </a:endParaRPr>
          </a:p>
        </p:txBody>
      </p:sp>
      <p:sp>
        <p:nvSpPr>
          <p:cNvPr id="360" name="Google Shape;360;p44"/>
          <p:cNvSpPr txBox="1">
            <a:spLocks noGrp="1"/>
          </p:cNvSpPr>
          <p:nvPr>
            <p:ph type="subTitle" idx="1"/>
          </p:nvPr>
        </p:nvSpPr>
        <p:spPr>
          <a:xfrm>
            <a:off x="2017860" y="2508353"/>
            <a:ext cx="5108029" cy="2009854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342900" marR="0" lvl="0" indent="-342900" algn="l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US" sz="2000" kern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Punctuality is highly valued.</a:t>
            </a:r>
            <a:endParaRPr lang="en-US" sz="1800" kern="100">
              <a:solidFill>
                <a:srgbClr val="37415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US" sz="2000" kern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Formality until familiarity is established.</a:t>
            </a:r>
            <a:endParaRPr lang="en-US" sz="1800" kern="100">
              <a:solidFill>
                <a:srgbClr val="37415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US" sz="2000" kern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Directness in communication.</a:t>
            </a:r>
            <a:endParaRPr lang="en-US" sz="1800" kern="100">
              <a:solidFill>
                <a:srgbClr val="374151"/>
              </a:solidFill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l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US" sz="2000" kern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Professionalism in attire and demeanor</a:t>
            </a:r>
            <a:endParaRPr sz="20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82EECD4-55C5-3E9D-846C-767BD1DDA695}"/>
              </a:ext>
            </a:extLst>
          </p:cNvPr>
          <p:cNvSpPr/>
          <p:nvPr/>
        </p:nvSpPr>
        <p:spPr>
          <a:xfrm>
            <a:off x="5496909" y="179654"/>
            <a:ext cx="1830129" cy="479498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3" name="Google Shape;443;p49"/>
          <p:cNvSpPr txBox="1">
            <a:spLocks noGrp="1"/>
          </p:cNvSpPr>
          <p:nvPr>
            <p:ph type="title"/>
          </p:nvPr>
        </p:nvSpPr>
        <p:spPr>
          <a:xfrm>
            <a:off x="3436883" y="154943"/>
            <a:ext cx="7677766" cy="564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kern="0">
                <a:solidFill>
                  <a:schemeClr val="bg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Our Path Forward</a:t>
            </a:r>
            <a:endParaRPr>
              <a:solidFill>
                <a:schemeClr val="bg1"/>
              </a:solidFill>
              <a:highlight>
                <a:schemeClr val="accent1"/>
              </a:highlight>
            </a:endParaRPr>
          </a:p>
        </p:txBody>
      </p:sp>
      <p:sp>
        <p:nvSpPr>
          <p:cNvPr id="444" name="Google Shape;444;p49"/>
          <p:cNvSpPr txBox="1">
            <a:spLocks noGrp="1"/>
          </p:cNvSpPr>
          <p:nvPr>
            <p:ph type="title" idx="2"/>
          </p:nvPr>
        </p:nvSpPr>
        <p:spPr>
          <a:xfrm>
            <a:off x="1100054" y="808552"/>
            <a:ext cx="5070488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In-house German language workshops.</a:t>
            </a:r>
            <a:endParaRPr/>
          </a:p>
        </p:txBody>
      </p:sp>
      <p:sp>
        <p:nvSpPr>
          <p:cNvPr id="446" name="Google Shape;446;p49"/>
          <p:cNvSpPr txBox="1">
            <a:spLocks noGrp="1"/>
          </p:cNvSpPr>
          <p:nvPr>
            <p:ph type="title" idx="3"/>
          </p:nvPr>
        </p:nvSpPr>
        <p:spPr>
          <a:xfrm>
            <a:off x="1094141" y="3434491"/>
            <a:ext cx="6080497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Rewarding staff language and cultural milestones</a:t>
            </a:r>
            <a:endParaRPr/>
          </a:p>
        </p:txBody>
      </p:sp>
      <p:sp>
        <p:nvSpPr>
          <p:cNvPr id="448" name="Google Shape;448;p49"/>
          <p:cNvSpPr txBox="1">
            <a:spLocks noGrp="1"/>
          </p:cNvSpPr>
          <p:nvPr>
            <p:ph type="title" idx="5"/>
          </p:nvPr>
        </p:nvSpPr>
        <p:spPr>
          <a:xfrm>
            <a:off x="1146746" y="4615800"/>
            <a:ext cx="5959575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Continuous improvement through feedback.</a:t>
            </a:r>
            <a:endParaRPr/>
          </a:p>
        </p:txBody>
      </p:sp>
      <p:sp>
        <p:nvSpPr>
          <p:cNvPr id="7" name="Google Shape;446;p49">
            <a:extLst>
              <a:ext uri="{FF2B5EF4-FFF2-40B4-BE49-F238E27FC236}">
                <a16:creationId xmlns:a16="http://schemas.microsoft.com/office/drawing/2014/main" id="{BAE9F177-DC90-8A4C-7742-E50BACB6E804}"/>
              </a:ext>
            </a:extLst>
          </p:cNvPr>
          <p:cNvSpPr txBox="1">
            <a:spLocks/>
          </p:cNvSpPr>
          <p:nvPr/>
        </p:nvSpPr>
        <p:spPr>
          <a:xfrm>
            <a:off x="1094141" y="2114550"/>
            <a:ext cx="4209393" cy="52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Hind"/>
              <a:buNone/>
              <a:defRPr sz="2000" b="1" i="0" u="none" strike="noStrike" cap="none">
                <a:solidFill>
                  <a:schemeClr val="lt1"/>
                </a:solidFill>
                <a:latin typeface="Hind"/>
                <a:ea typeface="Hind"/>
                <a:cs typeface="Hind"/>
                <a:sym typeface="Hind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Hind"/>
              <a:buNone/>
              <a:defRPr sz="2400" b="1" i="0" u="none" strike="noStrike" cap="none">
                <a:solidFill>
                  <a:schemeClr val="lt1"/>
                </a:solidFill>
                <a:latin typeface="Hind"/>
                <a:ea typeface="Hind"/>
                <a:cs typeface="Hind"/>
                <a:sym typeface="Hind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Hind"/>
              <a:buNone/>
              <a:defRPr sz="2400" b="1" i="0" u="none" strike="noStrike" cap="none">
                <a:solidFill>
                  <a:schemeClr val="lt1"/>
                </a:solidFill>
                <a:latin typeface="Hind"/>
                <a:ea typeface="Hind"/>
                <a:cs typeface="Hind"/>
                <a:sym typeface="Hind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Hind"/>
              <a:buNone/>
              <a:defRPr sz="2400" b="1" i="0" u="none" strike="noStrike" cap="none">
                <a:solidFill>
                  <a:schemeClr val="lt1"/>
                </a:solidFill>
                <a:latin typeface="Hind"/>
                <a:ea typeface="Hind"/>
                <a:cs typeface="Hind"/>
                <a:sym typeface="Hind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Hind"/>
              <a:buNone/>
              <a:defRPr sz="2400" b="1" i="0" u="none" strike="noStrike" cap="none">
                <a:solidFill>
                  <a:schemeClr val="lt1"/>
                </a:solidFill>
                <a:latin typeface="Hind"/>
                <a:ea typeface="Hind"/>
                <a:cs typeface="Hind"/>
                <a:sym typeface="Hind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Hind"/>
              <a:buNone/>
              <a:defRPr sz="2400" b="1" i="0" u="none" strike="noStrike" cap="none">
                <a:solidFill>
                  <a:schemeClr val="lt1"/>
                </a:solidFill>
                <a:latin typeface="Hind"/>
                <a:ea typeface="Hind"/>
                <a:cs typeface="Hind"/>
                <a:sym typeface="Hind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Hind"/>
              <a:buNone/>
              <a:defRPr sz="2400" b="1" i="0" u="none" strike="noStrike" cap="none">
                <a:solidFill>
                  <a:schemeClr val="lt1"/>
                </a:solidFill>
                <a:latin typeface="Hind"/>
                <a:ea typeface="Hind"/>
                <a:cs typeface="Hind"/>
                <a:sym typeface="Hind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Hind"/>
              <a:buNone/>
              <a:defRPr sz="2400" b="1" i="0" u="none" strike="noStrike" cap="none">
                <a:solidFill>
                  <a:schemeClr val="lt1"/>
                </a:solidFill>
                <a:latin typeface="Hind"/>
                <a:ea typeface="Hind"/>
                <a:cs typeface="Hind"/>
                <a:sym typeface="Hind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Hind"/>
              <a:buNone/>
              <a:defRPr sz="2400" b="1" i="0" u="none" strike="noStrike" cap="none">
                <a:solidFill>
                  <a:schemeClr val="lt1"/>
                </a:solidFill>
                <a:latin typeface="Hind"/>
                <a:ea typeface="Hind"/>
                <a:cs typeface="Hind"/>
                <a:sym typeface="Hind"/>
              </a:defRPr>
            </a:lvl9pPr>
          </a:lstStyle>
          <a:p>
            <a:r>
              <a:rPr lang="en-US"/>
              <a:t>Cultural exchange programs.</a:t>
            </a:r>
          </a:p>
        </p:txBody>
      </p:sp>
      <p:pic>
        <p:nvPicPr>
          <p:cNvPr id="19" name="Graphic 18" descr="House outline">
            <a:extLst>
              <a:ext uri="{FF2B5EF4-FFF2-40B4-BE49-F238E27FC236}">
                <a16:creationId xmlns:a16="http://schemas.microsoft.com/office/drawing/2014/main" id="{CCE6CBF2-ACB1-3021-10E2-8D4D605CB0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13596" y="612461"/>
            <a:ext cx="677917" cy="677917"/>
          </a:xfrm>
          <a:prstGeom prst="rect">
            <a:avLst/>
          </a:prstGeom>
        </p:spPr>
      </p:pic>
      <p:pic>
        <p:nvPicPr>
          <p:cNvPr id="23" name="Graphic 22" descr="Transfer outline">
            <a:extLst>
              <a:ext uri="{FF2B5EF4-FFF2-40B4-BE49-F238E27FC236}">
                <a16:creationId xmlns:a16="http://schemas.microsoft.com/office/drawing/2014/main" id="{BDD6977E-95BD-1212-E882-3D2387B0C7D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58265" y="1958542"/>
            <a:ext cx="635876" cy="635876"/>
          </a:xfrm>
          <a:prstGeom prst="rect">
            <a:avLst/>
          </a:prstGeom>
        </p:spPr>
      </p:pic>
      <p:pic>
        <p:nvPicPr>
          <p:cNvPr id="25" name="Graphic 24" descr="Medal outline">
            <a:extLst>
              <a:ext uri="{FF2B5EF4-FFF2-40B4-BE49-F238E27FC236}">
                <a16:creationId xmlns:a16="http://schemas.microsoft.com/office/drawing/2014/main" id="{B57DCE49-55B7-9B1C-FA27-0D036E0AF82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55637" y="3193733"/>
            <a:ext cx="635876" cy="635876"/>
          </a:xfrm>
          <a:prstGeom prst="rect">
            <a:avLst/>
          </a:prstGeom>
        </p:spPr>
      </p:pic>
      <p:pic>
        <p:nvPicPr>
          <p:cNvPr id="31" name="Graphic 30" descr="Badge New with solid fill">
            <a:extLst>
              <a:ext uri="{FF2B5EF4-FFF2-40B4-BE49-F238E27FC236}">
                <a16:creationId xmlns:a16="http://schemas.microsoft.com/office/drawing/2014/main" id="{693BA447-DCA5-F24E-5D87-8CABACEC933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55637" y="4422550"/>
            <a:ext cx="646840" cy="63587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1" name="Google Shape;381;p47"/>
          <p:cNvSpPr txBox="1">
            <a:spLocks noGrp="1"/>
          </p:cNvSpPr>
          <p:nvPr>
            <p:ph type="title"/>
          </p:nvPr>
        </p:nvSpPr>
        <p:spPr>
          <a:xfrm>
            <a:off x="719909" y="566632"/>
            <a:ext cx="7551641" cy="57878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highlight>
                  <a:schemeClr val="accent3"/>
                </a:highlight>
              </a:rPr>
              <a:t>Hands-on Learning: Interactive Language Workshops</a:t>
            </a:r>
            <a:endParaRPr>
              <a:highlight>
                <a:schemeClr val="accent3"/>
              </a:highlight>
            </a:endParaRPr>
          </a:p>
        </p:txBody>
      </p:sp>
      <p:sp>
        <p:nvSpPr>
          <p:cNvPr id="382" name="Google Shape;382;p47"/>
          <p:cNvSpPr txBox="1">
            <a:spLocks noGrp="1"/>
          </p:cNvSpPr>
          <p:nvPr>
            <p:ph type="subTitle" idx="1"/>
          </p:nvPr>
        </p:nvSpPr>
        <p:spPr>
          <a:xfrm rot="-268">
            <a:off x="189318" y="1481780"/>
            <a:ext cx="4571173" cy="339519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en-US">
                <a:solidFill>
                  <a:schemeClr val="lt1"/>
                </a:solidFill>
              </a:rPr>
              <a:t>Workshop: 'Language in Action' - Teams collaborate to solve real-world hospitality situations using German phrases.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endParaRPr lang="en-US">
              <a:solidFill>
                <a:schemeClr val="lt1"/>
              </a:solidFill>
            </a:endParaRP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en-US">
                <a:solidFill>
                  <a:schemeClr val="lt1"/>
                </a:solidFill>
              </a:rPr>
              <a:t>Cultural Corner' - Weekly cultural facts, shared by staff taking turns, to embed cultural learning.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endParaRPr lang="en-US">
              <a:solidFill>
                <a:schemeClr val="lt1"/>
              </a:solidFill>
            </a:endParaRP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en-US">
                <a:solidFill>
                  <a:schemeClr val="lt1"/>
                </a:solidFill>
              </a:rPr>
              <a:t>"'Phrase of the Day' Initiative - Daily German phrases emailed to staff, encouraging practical usage in daily operations.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endParaRPr lang="en-US">
              <a:solidFill>
                <a:schemeClr val="lt1"/>
              </a:solidFill>
            </a:endParaRP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en-US">
                <a:solidFill>
                  <a:schemeClr val="lt1"/>
                </a:solidFill>
              </a:rPr>
              <a:t>Feedback and Improvement - Open sessions for sharing experiences, insights, and suggestions for enhancing language learning.</a:t>
            </a:r>
            <a:endParaRPr>
              <a:solidFill>
                <a:schemeClr val="lt1"/>
              </a:solidFill>
            </a:endParaRPr>
          </a:p>
        </p:txBody>
      </p:sp>
      <p:sp>
        <p:nvSpPr>
          <p:cNvPr id="383" name="Google Shape;383;p47"/>
          <p:cNvSpPr/>
          <p:nvPr/>
        </p:nvSpPr>
        <p:spPr>
          <a:xfrm>
            <a:off x="5357139" y="2060725"/>
            <a:ext cx="3066851" cy="1264122"/>
          </a:xfrm>
          <a:custGeom>
            <a:avLst/>
            <a:gdLst/>
            <a:ahLst/>
            <a:cxnLst/>
            <a:rect l="l" t="t" r="r" b="b"/>
            <a:pathLst>
              <a:path w="75650" h="22359" extrusionOk="0">
                <a:moveTo>
                  <a:pt x="6445" y="1"/>
                </a:moveTo>
                <a:cubicBezTo>
                  <a:pt x="2886" y="1"/>
                  <a:pt x="0" y="2886"/>
                  <a:pt x="0" y="6445"/>
                </a:cubicBezTo>
                <a:lnTo>
                  <a:pt x="0" y="15914"/>
                </a:lnTo>
                <a:cubicBezTo>
                  <a:pt x="0" y="19473"/>
                  <a:pt x="2886" y="22358"/>
                  <a:pt x="6445" y="22358"/>
                </a:cubicBezTo>
                <a:lnTo>
                  <a:pt x="63323" y="22358"/>
                </a:lnTo>
                <a:cubicBezTo>
                  <a:pt x="65841" y="22358"/>
                  <a:pt x="68017" y="20910"/>
                  <a:pt x="69076" y="18804"/>
                </a:cubicBezTo>
                <a:cubicBezTo>
                  <a:pt x="69354" y="18839"/>
                  <a:pt x="69633" y="18855"/>
                  <a:pt x="69910" y="18855"/>
                </a:cubicBezTo>
                <a:cubicBezTo>
                  <a:pt x="71942" y="18855"/>
                  <a:pt x="73944" y="17982"/>
                  <a:pt x="75649" y="16830"/>
                </a:cubicBezTo>
                <a:cubicBezTo>
                  <a:pt x="72801" y="16291"/>
                  <a:pt x="70392" y="13907"/>
                  <a:pt x="69823" y="11064"/>
                </a:cubicBezTo>
                <a:cubicBezTo>
                  <a:pt x="69801" y="10957"/>
                  <a:pt x="69784" y="10850"/>
                  <a:pt x="69767" y="10743"/>
                </a:cubicBezTo>
                <a:lnTo>
                  <a:pt x="69767" y="6445"/>
                </a:lnTo>
                <a:cubicBezTo>
                  <a:pt x="69767" y="2886"/>
                  <a:pt x="66882" y="1"/>
                  <a:pt x="63323" y="1"/>
                </a:cubicBezTo>
                <a:close/>
              </a:path>
            </a:pathLst>
          </a:custGeom>
          <a:solidFill>
            <a:srgbClr val="D9D9D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4" name="Google Shape;384;p47"/>
          <p:cNvSpPr txBox="1"/>
          <p:nvPr/>
        </p:nvSpPr>
        <p:spPr>
          <a:xfrm>
            <a:off x="6255475" y="2492688"/>
            <a:ext cx="15720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dk1"/>
                </a:solidFill>
                <a:latin typeface="Hind SemiBold"/>
                <a:ea typeface="Hind SemiBold"/>
                <a:cs typeface="Hind SemiBold"/>
                <a:sym typeface="Hind SemiBold"/>
              </a:rPr>
              <a:t>Lächeln</a:t>
            </a:r>
            <a:endParaRPr sz="3000">
              <a:solidFill>
                <a:schemeClr val="dk1"/>
              </a:solidFill>
              <a:latin typeface="Hind SemiBold"/>
              <a:ea typeface="Hind SemiBold"/>
              <a:cs typeface="Hind SemiBold"/>
              <a:sym typeface="Hind SemiBold"/>
            </a:endParaRPr>
          </a:p>
        </p:txBody>
      </p:sp>
      <p:grpSp>
        <p:nvGrpSpPr>
          <p:cNvPr id="385" name="Google Shape;385;p47"/>
          <p:cNvGrpSpPr/>
          <p:nvPr/>
        </p:nvGrpSpPr>
        <p:grpSpPr>
          <a:xfrm>
            <a:off x="5709163" y="2410647"/>
            <a:ext cx="495952" cy="564298"/>
            <a:chOff x="3185752" y="3177016"/>
            <a:chExt cx="329471" cy="374874"/>
          </a:xfrm>
        </p:grpSpPr>
        <p:sp>
          <p:nvSpPr>
            <p:cNvPr id="386" name="Google Shape;386;p47"/>
            <p:cNvSpPr/>
            <p:nvPr/>
          </p:nvSpPr>
          <p:spPr>
            <a:xfrm>
              <a:off x="3298447" y="3298141"/>
              <a:ext cx="33004" cy="16559"/>
            </a:xfrm>
            <a:custGeom>
              <a:avLst/>
              <a:gdLst/>
              <a:ahLst/>
              <a:cxnLst/>
              <a:rect l="l" t="t" r="r" b="b"/>
              <a:pathLst>
                <a:path w="873" h="438" extrusionOk="0">
                  <a:moveTo>
                    <a:pt x="436" y="1"/>
                  </a:moveTo>
                  <a:cubicBezTo>
                    <a:pt x="197" y="1"/>
                    <a:pt x="1" y="197"/>
                    <a:pt x="1" y="437"/>
                  </a:cubicBezTo>
                  <a:lnTo>
                    <a:pt x="291" y="437"/>
                  </a:lnTo>
                  <a:cubicBezTo>
                    <a:pt x="291" y="357"/>
                    <a:pt x="356" y="291"/>
                    <a:pt x="436" y="291"/>
                  </a:cubicBezTo>
                  <a:cubicBezTo>
                    <a:pt x="516" y="291"/>
                    <a:pt x="582" y="357"/>
                    <a:pt x="582" y="437"/>
                  </a:cubicBezTo>
                  <a:lnTo>
                    <a:pt x="873" y="437"/>
                  </a:lnTo>
                  <a:cubicBezTo>
                    <a:pt x="873" y="197"/>
                    <a:pt x="677" y="1"/>
                    <a:pt x="43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" name="Google Shape;387;p47"/>
            <p:cNvSpPr/>
            <p:nvPr/>
          </p:nvSpPr>
          <p:spPr>
            <a:xfrm>
              <a:off x="3369481" y="3298141"/>
              <a:ext cx="32966" cy="16559"/>
            </a:xfrm>
            <a:custGeom>
              <a:avLst/>
              <a:gdLst/>
              <a:ahLst/>
              <a:cxnLst/>
              <a:rect l="l" t="t" r="r" b="b"/>
              <a:pathLst>
                <a:path w="872" h="438" extrusionOk="0">
                  <a:moveTo>
                    <a:pt x="436" y="1"/>
                  </a:moveTo>
                  <a:cubicBezTo>
                    <a:pt x="195" y="1"/>
                    <a:pt x="1" y="197"/>
                    <a:pt x="1" y="437"/>
                  </a:cubicBezTo>
                  <a:lnTo>
                    <a:pt x="291" y="437"/>
                  </a:lnTo>
                  <a:cubicBezTo>
                    <a:pt x="291" y="357"/>
                    <a:pt x="356" y="291"/>
                    <a:pt x="436" y="291"/>
                  </a:cubicBezTo>
                  <a:cubicBezTo>
                    <a:pt x="516" y="291"/>
                    <a:pt x="582" y="357"/>
                    <a:pt x="582" y="437"/>
                  </a:cubicBezTo>
                  <a:lnTo>
                    <a:pt x="871" y="437"/>
                  </a:lnTo>
                  <a:cubicBezTo>
                    <a:pt x="871" y="197"/>
                    <a:pt x="677" y="1"/>
                    <a:pt x="43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" name="Google Shape;388;p47"/>
            <p:cNvSpPr/>
            <p:nvPr/>
          </p:nvSpPr>
          <p:spPr>
            <a:xfrm>
              <a:off x="3466109" y="3540845"/>
              <a:ext cx="11001" cy="11001"/>
            </a:xfrm>
            <a:custGeom>
              <a:avLst/>
              <a:gdLst/>
              <a:ahLst/>
              <a:cxnLst/>
              <a:rect l="l" t="t" r="r" b="b"/>
              <a:pathLst>
                <a:path w="291" h="291" extrusionOk="0">
                  <a:moveTo>
                    <a:pt x="0" y="0"/>
                  </a:moveTo>
                  <a:lnTo>
                    <a:pt x="0" y="291"/>
                  </a:lnTo>
                  <a:lnTo>
                    <a:pt x="291" y="291"/>
                  </a:lnTo>
                  <a:lnTo>
                    <a:pt x="291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" name="Google Shape;389;p47"/>
            <p:cNvSpPr/>
            <p:nvPr/>
          </p:nvSpPr>
          <p:spPr>
            <a:xfrm>
              <a:off x="3185752" y="3177016"/>
              <a:ext cx="329471" cy="374874"/>
            </a:xfrm>
            <a:custGeom>
              <a:avLst/>
              <a:gdLst/>
              <a:ahLst/>
              <a:cxnLst/>
              <a:rect l="l" t="t" r="r" b="b"/>
              <a:pathLst>
                <a:path w="8715" h="9916" extrusionOk="0">
                  <a:moveTo>
                    <a:pt x="2401" y="2905"/>
                  </a:moveTo>
                  <a:lnTo>
                    <a:pt x="2401" y="3602"/>
                  </a:lnTo>
                  <a:lnTo>
                    <a:pt x="2217" y="3602"/>
                  </a:lnTo>
                  <a:cubicBezTo>
                    <a:pt x="2217" y="3602"/>
                    <a:pt x="2216" y="3602"/>
                    <a:pt x="2216" y="3602"/>
                  </a:cubicBezTo>
                  <a:cubicBezTo>
                    <a:pt x="2114" y="3602"/>
                    <a:pt x="2033" y="3519"/>
                    <a:pt x="2033" y="3418"/>
                  </a:cubicBezTo>
                  <a:lnTo>
                    <a:pt x="2033" y="3089"/>
                  </a:lnTo>
                  <a:cubicBezTo>
                    <a:pt x="2033" y="2987"/>
                    <a:pt x="2115" y="2905"/>
                    <a:pt x="2217" y="2905"/>
                  </a:cubicBezTo>
                  <a:close/>
                  <a:moveTo>
                    <a:pt x="6497" y="2905"/>
                  </a:moveTo>
                  <a:cubicBezTo>
                    <a:pt x="6598" y="2905"/>
                    <a:pt x="6681" y="2987"/>
                    <a:pt x="6681" y="3089"/>
                  </a:cubicBezTo>
                  <a:lnTo>
                    <a:pt x="6681" y="3418"/>
                  </a:lnTo>
                  <a:cubicBezTo>
                    <a:pt x="6681" y="3519"/>
                    <a:pt x="6598" y="3603"/>
                    <a:pt x="6497" y="3603"/>
                  </a:cubicBezTo>
                  <a:lnTo>
                    <a:pt x="6312" y="3603"/>
                  </a:lnTo>
                  <a:lnTo>
                    <a:pt x="6312" y="2905"/>
                  </a:lnTo>
                  <a:close/>
                  <a:moveTo>
                    <a:pt x="4715" y="2614"/>
                  </a:moveTo>
                  <a:cubicBezTo>
                    <a:pt x="4848" y="2790"/>
                    <a:pt x="5059" y="2905"/>
                    <a:pt x="5296" y="2905"/>
                  </a:cubicBezTo>
                  <a:lnTo>
                    <a:pt x="6022" y="2905"/>
                  </a:lnTo>
                  <a:lnTo>
                    <a:pt x="6022" y="3747"/>
                  </a:lnTo>
                  <a:cubicBezTo>
                    <a:pt x="6022" y="4178"/>
                    <a:pt x="5857" y="4548"/>
                    <a:pt x="5531" y="4849"/>
                  </a:cubicBezTo>
                  <a:cubicBezTo>
                    <a:pt x="5240" y="5118"/>
                    <a:pt x="4824" y="5317"/>
                    <a:pt x="4357" y="5410"/>
                  </a:cubicBezTo>
                  <a:cubicBezTo>
                    <a:pt x="3890" y="5317"/>
                    <a:pt x="3473" y="5118"/>
                    <a:pt x="3183" y="4849"/>
                  </a:cubicBezTo>
                  <a:cubicBezTo>
                    <a:pt x="2857" y="4548"/>
                    <a:pt x="2691" y="4178"/>
                    <a:pt x="2691" y="3747"/>
                  </a:cubicBezTo>
                  <a:lnTo>
                    <a:pt x="2691" y="2905"/>
                  </a:lnTo>
                  <a:lnTo>
                    <a:pt x="4134" y="2905"/>
                  </a:lnTo>
                  <a:cubicBezTo>
                    <a:pt x="4371" y="2905"/>
                    <a:pt x="4583" y="2790"/>
                    <a:pt x="4715" y="2614"/>
                  </a:cubicBezTo>
                  <a:close/>
                  <a:moveTo>
                    <a:pt x="5131" y="5465"/>
                  </a:moveTo>
                  <a:lnTo>
                    <a:pt x="5131" y="5863"/>
                  </a:lnTo>
                  <a:lnTo>
                    <a:pt x="4367" y="5991"/>
                  </a:lnTo>
                  <a:lnTo>
                    <a:pt x="3602" y="5863"/>
                  </a:lnTo>
                  <a:lnTo>
                    <a:pt x="3602" y="5465"/>
                  </a:lnTo>
                  <a:cubicBezTo>
                    <a:pt x="3825" y="5570"/>
                    <a:pt x="4073" y="5650"/>
                    <a:pt x="4340" y="5700"/>
                  </a:cubicBezTo>
                  <a:lnTo>
                    <a:pt x="4367" y="5705"/>
                  </a:lnTo>
                  <a:lnTo>
                    <a:pt x="4394" y="5700"/>
                  </a:lnTo>
                  <a:cubicBezTo>
                    <a:pt x="4660" y="5650"/>
                    <a:pt x="4908" y="5570"/>
                    <a:pt x="5131" y="5465"/>
                  </a:cubicBezTo>
                  <a:close/>
                  <a:moveTo>
                    <a:pt x="1607" y="6611"/>
                  </a:moveTo>
                  <a:lnTo>
                    <a:pt x="1607" y="7882"/>
                  </a:lnTo>
                  <a:lnTo>
                    <a:pt x="1461" y="7882"/>
                  </a:lnTo>
                  <a:cubicBezTo>
                    <a:pt x="1410" y="7882"/>
                    <a:pt x="1361" y="7890"/>
                    <a:pt x="1317" y="7907"/>
                  </a:cubicBezTo>
                  <a:lnTo>
                    <a:pt x="1317" y="7155"/>
                  </a:lnTo>
                  <a:cubicBezTo>
                    <a:pt x="1317" y="6937"/>
                    <a:pt x="1421" y="6747"/>
                    <a:pt x="1607" y="6611"/>
                  </a:cubicBezTo>
                  <a:close/>
                  <a:moveTo>
                    <a:pt x="7126" y="6611"/>
                  </a:moveTo>
                  <a:cubicBezTo>
                    <a:pt x="7313" y="6747"/>
                    <a:pt x="7416" y="6937"/>
                    <a:pt x="7416" y="7155"/>
                  </a:cubicBezTo>
                  <a:lnTo>
                    <a:pt x="7416" y="7907"/>
                  </a:lnTo>
                  <a:cubicBezTo>
                    <a:pt x="7371" y="7890"/>
                    <a:pt x="7322" y="7882"/>
                    <a:pt x="7272" y="7882"/>
                  </a:cubicBezTo>
                  <a:lnTo>
                    <a:pt x="7126" y="7882"/>
                  </a:lnTo>
                  <a:lnTo>
                    <a:pt x="7126" y="6611"/>
                  </a:lnTo>
                  <a:close/>
                  <a:moveTo>
                    <a:pt x="1752" y="8173"/>
                  </a:moveTo>
                  <a:cubicBezTo>
                    <a:pt x="1832" y="8173"/>
                    <a:pt x="1898" y="8237"/>
                    <a:pt x="1898" y="8317"/>
                  </a:cubicBezTo>
                  <a:lnTo>
                    <a:pt x="1898" y="8898"/>
                  </a:lnTo>
                  <a:cubicBezTo>
                    <a:pt x="1898" y="8979"/>
                    <a:pt x="1832" y="9043"/>
                    <a:pt x="1752" y="9043"/>
                  </a:cubicBezTo>
                  <a:lnTo>
                    <a:pt x="1461" y="9043"/>
                  </a:lnTo>
                  <a:cubicBezTo>
                    <a:pt x="1381" y="9043"/>
                    <a:pt x="1317" y="8979"/>
                    <a:pt x="1317" y="8898"/>
                  </a:cubicBezTo>
                  <a:lnTo>
                    <a:pt x="1317" y="8317"/>
                  </a:lnTo>
                  <a:cubicBezTo>
                    <a:pt x="1317" y="8237"/>
                    <a:pt x="1381" y="8173"/>
                    <a:pt x="1461" y="8173"/>
                  </a:cubicBezTo>
                  <a:close/>
                  <a:moveTo>
                    <a:pt x="1898" y="5875"/>
                  </a:moveTo>
                  <a:lnTo>
                    <a:pt x="4221" y="6261"/>
                  </a:lnTo>
                  <a:lnTo>
                    <a:pt x="4221" y="9043"/>
                  </a:lnTo>
                  <a:lnTo>
                    <a:pt x="2163" y="9043"/>
                  </a:lnTo>
                  <a:cubicBezTo>
                    <a:pt x="2179" y="8998"/>
                    <a:pt x="2188" y="8949"/>
                    <a:pt x="2188" y="8898"/>
                  </a:cubicBezTo>
                  <a:lnTo>
                    <a:pt x="2188" y="8317"/>
                  </a:lnTo>
                  <a:cubicBezTo>
                    <a:pt x="2188" y="8128"/>
                    <a:pt x="2066" y="7966"/>
                    <a:pt x="1898" y="7907"/>
                  </a:cubicBezTo>
                  <a:lnTo>
                    <a:pt x="1898" y="5875"/>
                  </a:lnTo>
                  <a:close/>
                  <a:moveTo>
                    <a:pt x="6835" y="5875"/>
                  </a:moveTo>
                  <a:lnTo>
                    <a:pt x="6835" y="7907"/>
                  </a:lnTo>
                  <a:cubicBezTo>
                    <a:pt x="6667" y="7966"/>
                    <a:pt x="6545" y="8128"/>
                    <a:pt x="6545" y="8317"/>
                  </a:cubicBezTo>
                  <a:lnTo>
                    <a:pt x="6545" y="8898"/>
                  </a:lnTo>
                  <a:cubicBezTo>
                    <a:pt x="6545" y="8949"/>
                    <a:pt x="6554" y="8998"/>
                    <a:pt x="6570" y="9043"/>
                  </a:cubicBezTo>
                  <a:lnTo>
                    <a:pt x="4512" y="9043"/>
                  </a:lnTo>
                  <a:lnTo>
                    <a:pt x="4512" y="6261"/>
                  </a:lnTo>
                  <a:lnTo>
                    <a:pt x="6835" y="5875"/>
                  </a:lnTo>
                  <a:close/>
                  <a:moveTo>
                    <a:pt x="7272" y="8173"/>
                  </a:moveTo>
                  <a:cubicBezTo>
                    <a:pt x="7352" y="8173"/>
                    <a:pt x="7416" y="8237"/>
                    <a:pt x="7416" y="8317"/>
                  </a:cubicBezTo>
                  <a:lnTo>
                    <a:pt x="7416" y="8898"/>
                  </a:lnTo>
                  <a:cubicBezTo>
                    <a:pt x="7416" y="8979"/>
                    <a:pt x="7352" y="9043"/>
                    <a:pt x="7272" y="9043"/>
                  </a:cubicBezTo>
                  <a:lnTo>
                    <a:pt x="6981" y="9043"/>
                  </a:lnTo>
                  <a:cubicBezTo>
                    <a:pt x="6901" y="9043"/>
                    <a:pt x="6835" y="8979"/>
                    <a:pt x="6835" y="8898"/>
                  </a:cubicBezTo>
                  <a:lnTo>
                    <a:pt x="6835" y="8317"/>
                  </a:lnTo>
                  <a:cubicBezTo>
                    <a:pt x="6835" y="8237"/>
                    <a:pt x="6901" y="8173"/>
                    <a:pt x="6981" y="8173"/>
                  </a:cubicBezTo>
                  <a:close/>
                  <a:moveTo>
                    <a:pt x="4777" y="0"/>
                  </a:moveTo>
                  <a:cubicBezTo>
                    <a:pt x="4446" y="0"/>
                    <a:pt x="4130" y="140"/>
                    <a:pt x="3905" y="378"/>
                  </a:cubicBezTo>
                  <a:cubicBezTo>
                    <a:pt x="3779" y="302"/>
                    <a:pt x="3634" y="262"/>
                    <a:pt x="3485" y="262"/>
                  </a:cubicBezTo>
                  <a:cubicBezTo>
                    <a:pt x="3146" y="262"/>
                    <a:pt x="2852" y="466"/>
                    <a:pt x="2730" y="771"/>
                  </a:cubicBezTo>
                  <a:cubicBezTo>
                    <a:pt x="2495" y="779"/>
                    <a:pt x="2274" y="888"/>
                    <a:pt x="2123" y="1074"/>
                  </a:cubicBezTo>
                  <a:lnTo>
                    <a:pt x="2349" y="1256"/>
                  </a:lnTo>
                  <a:cubicBezTo>
                    <a:pt x="2449" y="1132"/>
                    <a:pt x="2599" y="1061"/>
                    <a:pt x="2756" y="1061"/>
                  </a:cubicBezTo>
                  <a:cubicBezTo>
                    <a:pt x="2777" y="1061"/>
                    <a:pt x="2797" y="1062"/>
                    <a:pt x="2817" y="1065"/>
                  </a:cubicBezTo>
                  <a:lnTo>
                    <a:pt x="2947" y="1080"/>
                  </a:lnTo>
                  <a:lnTo>
                    <a:pt x="2976" y="954"/>
                  </a:lnTo>
                  <a:cubicBezTo>
                    <a:pt x="3032" y="718"/>
                    <a:pt x="3241" y="552"/>
                    <a:pt x="3485" y="552"/>
                  </a:cubicBezTo>
                  <a:cubicBezTo>
                    <a:pt x="3613" y="552"/>
                    <a:pt x="3736" y="599"/>
                    <a:pt x="3832" y="684"/>
                  </a:cubicBezTo>
                  <a:lnTo>
                    <a:pt x="3952" y="790"/>
                  </a:lnTo>
                  <a:lnTo>
                    <a:pt x="4045" y="662"/>
                  </a:lnTo>
                  <a:cubicBezTo>
                    <a:pt x="4216" y="429"/>
                    <a:pt x="4490" y="291"/>
                    <a:pt x="4777" y="291"/>
                  </a:cubicBezTo>
                  <a:cubicBezTo>
                    <a:pt x="5198" y="291"/>
                    <a:pt x="5561" y="576"/>
                    <a:pt x="5659" y="983"/>
                  </a:cubicBezTo>
                  <a:lnTo>
                    <a:pt x="5700" y="1150"/>
                  </a:lnTo>
                  <a:lnTo>
                    <a:pt x="5857" y="1083"/>
                  </a:lnTo>
                  <a:cubicBezTo>
                    <a:pt x="5904" y="1064"/>
                    <a:pt x="5953" y="1054"/>
                    <a:pt x="6002" y="1054"/>
                  </a:cubicBezTo>
                  <a:cubicBezTo>
                    <a:pt x="6075" y="1054"/>
                    <a:pt x="6147" y="1075"/>
                    <a:pt x="6209" y="1117"/>
                  </a:cubicBezTo>
                  <a:cubicBezTo>
                    <a:pt x="6315" y="1186"/>
                    <a:pt x="6376" y="1299"/>
                    <a:pt x="6376" y="1426"/>
                  </a:cubicBezTo>
                  <a:cubicBezTo>
                    <a:pt x="6376" y="1515"/>
                    <a:pt x="6344" y="1601"/>
                    <a:pt x="6286" y="1668"/>
                  </a:cubicBezTo>
                  <a:lnTo>
                    <a:pt x="6194" y="1776"/>
                  </a:lnTo>
                  <a:lnTo>
                    <a:pt x="6300" y="1871"/>
                  </a:lnTo>
                  <a:cubicBezTo>
                    <a:pt x="6477" y="2029"/>
                    <a:pt x="6510" y="2413"/>
                    <a:pt x="6416" y="2614"/>
                  </a:cubicBezTo>
                  <a:lnTo>
                    <a:pt x="5296" y="2614"/>
                  </a:lnTo>
                  <a:cubicBezTo>
                    <a:pt x="5055" y="2614"/>
                    <a:pt x="4861" y="2420"/>
                    <a:pt x="4861" y="2188"/>
                  </a:cubicBezTo>
                  <a:lnTo>
                    <a:pt x="4570" y="2188"/>
                  </a:lnTo>
                  <a:cubicBezTo>
                    <a:pt x="4570" y="2420"/>
                    <a:pt x="4134" y="2614"/>
                    <a:pt x="4134" y="2614"/>
                  </a:cubicBezTo>
                  <a:lnTo>
                    <a:pt x="2311" y="2614"/>
                  </a:lnTo>
                  <a:cubicBezTo>
                    <a:pt x="2267" y="2468"/>
                    <a:pt x="2296" y="2247"/>
                    <a:pt x="2384" y="2118"/>
                  </a:cubicBezTo>
                  <a:lnTo>
                    <a:pt x="2449" y="2023"/>
                  </a:lnTo>
                  <a:lnTo>
                    <a:pt x="2372" y="1937"/>
                  </a:lnTo>
                  <a:cubicBezTo>
                    <a:pt x="2282" y="1841"/>
                    <a:pt x="2234" y="1716"/>
                    <a:pt x="2234" y="1584"/>
                  </a:cubicBezTo>
                  <a:cubicBezTo>
                    <a:pt x="2234" y="1542"/>
                    <a:pt x="2238" y="1500"/>
                    <a:pt x="2249" y="1458"/>
                  </a:cubicBezTo>
                  <a:lnTo>
                    <a:pt x="1967" y="1390"/>
                  </a:lnTo>
                  <a:cubicBezTo>
                    <a:pt x="1951" y="1453"/>
                    <a:pt x="1944" y="1519"/>
                    <a:pt x="1944" y="1584"/>
                  </a:cubicBezTo>
                  <a:cubicBezTo>
                    <a:pt x="1944" y="1753"/>
                    <a:pt x="1995" y="1914"/>
                    <a:pt x="2089" y="2051"/>
                  </a:cubicBezTo>
                  <a:cubicBezTo>
                    <a:pt x="2009" y="2224"/>
                    <a:pt x="1975" y="2458"/>
                    <a:pt x="2022" y="2657"/>
                  </a:cubicBezTo>
                  <a:cubicBezTo>
                    <a:pt x="1857" y="2732"/>
                    <a:pt x="1743" y="2898"/>
                    <a:pt x="1743" y="3089"/>
                  </a:cubicBezTo>
                  <a:lnTo>
                    <a:pt x="1743" y="3418"/>
                  </a:lnTo>
                  <a:cubicBezTo>
                    <a:pt x="1743" y="3681"/>
                    <a:pt x="1955" y="3893"/>
                    <a:pt x="2217" y="3893"/>
                  </a:cubicBezTo>
                  <a:lnTo>
                    <a:pt x="2399" y="3893"/>
                  </a:lnTo>
                  <a:cubicBezTo>
                    <a:pt x="2434" y="4342"/>
                    <a:pt x="2633" y="4744"/>
                    <a:pt x="2979" y="5063"/>
                  </a:cubicBezTo>
                  <a:cubicBezTo>
                    <a:pt x="3074" y="5150"/>
                    <a:pt x="3179" y="5230"/>
                    <a:pt x="3292" y="5303"/>
                  </a:cubicBezTo>
                  <a:lnTo>
                    <a:pt x="3292" y="5816"/>
                  </a:lnTo>
                  <a:lnTo>
                    <a:pt x="1587" y="5532"/>
                  </a:lnTo>
                  <a:lnTo>
                    <a:pt x="1587" y="6274"/>
                  </a:lnTo>
                  <a:cubicBezTo>
                    <a:pt x="1234" y="6457"/>
                    <a:pt x="1026" y="6781"/>
                    <a:pt x="1026" y="7156"/>
                  </a:cubicBezTo>
                  <a:lnTo>
                    <a:pt x="1026" y="8898"/>
                  </a:lnTo>
                  <a:cubicBezTo>
                    <a:pt x="1026" y="8949"/>
                    <a:pt x="1034" y="8998"/>
                    <a:pt x="1050" y="9044"/>
                  </a:cubicBezTo>
                  <a:lnTo>
                    <a:pt x="0" y="9044"/>
                  </a:lnTo>
                  <a:lnTo>
                    <a:pt x="0" y="9916"/>
                  </a:lnTo>
                  <a:lnTo>
                    <a:pt x="7107" y="9916"/>
                  </a:lnTo>
                  <a:lnTo>
                    <a:pt x="7107" y="9625"/>
                  </a:lnTo>
                  <a:lnTo>
                    <a:pt x="291" y="9625"/>
                  </a:lnTo>
                  <a:lnTo>
                    <a:pt x="291" y="9335"/>
                  </a:lnTo>
                  <a:lnTo>
                    <a:pt x="8423" y="9335"/>
                  </a:lnTo>
                  <a:lnTo>
                    <a:pt x="8423" y="9625"/>
                  </a:lnTo>
                  <a:lnTo>
                    <a:pt x="7978" y="9625"/>
                  </a:lnTo>
                  <a:lnTo>
                    <a:pt x="7978" y="9916"/>
                  </a:lnTo>
                  <a:lnTo>
                    <a:pt x="8714" y="9916"/>
                  </a:lnTo>
                  <a:lnTo>
                    <a:pt x="8714" y="9044"/>
                  </a:lnTo>
                  <a:lnTo>
                    <a:pt x="7682" y="9044"/>
                  </a:lnTo>
                  <a:lnTo>
                    <a:pt x="7682" y="9043"/>
                  </a:lnTo>
                  <a:cubicBezTo>
                    <a:pt x="7699" y="8998"/>
                    <a:pt x="7707" y="8949"/>
                    <a:pt x="7707" y="8898"/>
                  </a:cubicBezTo>
                  <a:lnTo>
                    <a:pt x="7707" y="7155"/>
                  </a:lnTo>
                  <a:cubicBezTo>
                    <a:pt x="7707" y="6781"/>
                    <a:pt x="7491" y="6457"/>
                    <a:pt x="7126" y="6273"/>
                  </a:cubicBezTo>
                  <a:lnTo>
                    <a:pt x="7126" y="5531"/>
                  </a:lnTo>
                  <a:lnTo>
                    <a:pt x="5422" y="5816"/>
                  </a:lnTo>
                  <a:lnTo>
                    <a:pt x="5422" y="5302"/>
                  </a:lnTo>
                  <a:cubicBezTo>
                    <a:pt x="5535" y="5230"/>
                    <a:pt x="5639" y="5150"/>
                    <a:pt x="5733" y="5063"/>
                  </a:cubicBezTo>
                  <a:cubicBezTo>
                    <a:pt x="6077" y="4744"/>
                    <a:pt x="6275" y="4341"/>
                    <a:pt x="6309" y="3892"/>
                  </a:cubicBezTo>
                  <a:lnTo>
                    <a:pt x="6497" y="3892"/>
                  </a:lnTo>
                  <a:cubicBezTo>
                    <a:pt x="6759" y="3892"/>
                    <a:pt x="6971" y="3680"/>
                    <a:pt x="6971" y="3418"/>
                  </a:cubicBezTo>
                  <a:lnTo>
                    <a:pt x="6971" y="3089"/>
                  </a:lnTo>
                  <a:cubicBezTo>
                    <a:pt x="6971" y="3089"/>
                    <a:pt x="6863" y="2742"/>
                    <a:pt x="6707" y="2664"/>
                  </a:cubicBezTo>
                  <a:cubicBezTo>
                    <a:pt x="6750" y="2541"/>
                    <a:pt x="6768" y="2395"/>
                    <a:pt x="6754" y="2244"/>
                  </a:cubicBezTo>
                  <a:cubicBezTo>
                    <a:pt x="6737" y="2052"/>
                    <a:pt x="6676" y="1879"/>
                    <a:pt x="6581" y="1751"/>
                  </a:cubicBezTo>
                  <a:cubicBezTo>
                    <a:pt x="6636" y="1652"/>
                    <a:pt x="6666" y="1541"/>
                    <a:pt x="6666" y="1426"/>
                  </a:cubicBezTo>
                  <a:cubicBezTo>
                    <a:pt x="6666" y="1203"/>
                    <a:pt x="6555" y="997"/>
                    <a:pt x="6370" y="874"/>
                  </a:cubicBezTo>
                  <a:cubicBezTo>
                    <a:pt x="6258" y="801"/>
                    <a:pt x="6130" y="764"/>
                    <a:pt x="6002" y="764"/>
                  </a:cubicBezTo>
                  <a:cubicBezTo>
                    <a:pt x="5967" y="764"/>
                    <a:pt x="5932" y="766"/>
                    <a:pt x="5898" y="772"/>
                  </a:cubicBezTo>
                  <a:cubicBezTo>
                    <a:pt x="5723" y="311"/>
                    <a:pt x="5281" y="0"/>
                    <a:pt x="47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" name="Google Shape;390;p47"/>
            <p:cNvSpPr/>
            <p:nvPr/>
          </p:nvSpPr>
          <p:spPr>
            <a:xfrm>
              <a:off x="3355569" y="3204840"/>
              <a:ext cx="11001" cy="11001"/>
            </a:xfrm>
            <a:custGeom>
              <a:avLst/>
              <a:gdLst/>
              <a:ahLst/>
              <a:cxnLst/>
              <a:rect l="l" t="t" r="r" b="b"/>
              <a:pathLst>
                <a:path w="291" h="291" extrusionOk="0">
                  <a:moveTo>
                    <a:pt x="0" y="1"/>
                  </a:moveTo>
                  <a:lnTo>
                    <a:pt x="0" y="290"/>
                  </a:lnTo>
                  <a:lnTo>
                    <a:pt x="291" y="290"/>
                  </a:lnTo>
                  <a:lnTo>
                    <a:pt x="29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" name="Google Shape;391;p47"/>
            <p:cNvSpPr/>
            <p:nvPr/>
          </p:nvSpPr>
          <p:spPr>
            <a:xfrm>
              <a:off x="3377533" y="3215841"/>
              <a:ext cx="11001" cy="10963"/>
            </a:xfrm>
            <a:custGeom>
              <a:avLst/>
              <a:gdLst/>
              <a:ahLst/>
              <a:cxnLst/>
              <a:rect l="l" t="t" r="r" b="b"/>
              <a:pathLst>
                <a:path w="291" h="290" extrusionOk="0">
                  <a:moveTo>
                    <a:pt x="0" y="0"/>
                  </a:moveTo>
                  <a:lnTo>
                    <a:pt x="0" y="290"/>
                  </a:lnTo>
                  <a:lnTo>
                    <a:pt x="291" y="290"/>
                  </a:lnTo>
                  <a:lnTo>
                    <a:pt x="291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" name="Google Shape;392;p47"/>
            <p:cNvSpPr/>
            <p:nvPr/>
          </p:nvSpPr>
          <p:spPr>
            <a:xfrm>
              <a:off x="3329182" y="3338063"/>
              <a:ext cx="42606" cy="21322"/>
            </a:xfrm>
            <a:custGeom>
              <a:avLst/>
              <a:gdLst/>
              <a:ahLst/>
              <a:cxnLst/>
              <a:rect l="l" t="t" r="r" b="b"/>
              <a:pathLst>
                <a:path w="1127" h="564" extrusionOk="0">
                  <a:moveTo>
                    <a:pt x="0" y="1"/>
                  </a:moveTo>
                  <a:cubicBezTo>
                    <a:pt x="0" y="311"/>
                    <a:pt x="252" y="563"/>
                    <a:pt x="563" y="563"/>
                  </a:cubicBezTo>
                  <a:cubicBezTo>
                    <a:pt x="873" y="563"/>
                    <a:pt x="1126" y="311"/>
                    <a:pt x="1126" y="1"/>
                  </a:cubicBezTo>
                  <a:lnTo>
                    <a:pt x="835" y="1"/>
                  </a:lnTo>
                  <a:cubicBezTo>
                    <a:pt x="835" y="151"/>
                    <a:pt x="713" y="273"/>
                    <a:pt x="563" y="273"/>
                  </a:cubicBezTo>
                  <a:cubicBezTo>
                    <a:pt x="413" y="273"/>
                    <a:pt x="290" y="151"/>
                    <a:pt x="29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93" name="Google Shape;393;p47"/>
          <p:cNvSpPr/>
          <p:nvPr/>
        </p:nvSpPr>
        <p:spPr>
          <a:xfrm>
            <a:off x="4857970" y="3021343"/>
            <a:ext cx="3146958" cy="1264122"/>
          </a:xfrm>
          <a:custGeom>
            <a:avLst/>
            <a:gdLst/>
            <a:ahLst/>
            <a:cxnLst/>
            <a:rect l="l" t="t" r="r" b="b"/>
            <a:pathLst>
              <a:path w="77626" h="22359" extrusionOk="0">
                <a:moveTo>
                  <a:pt x="12327" y="1"/>
                </a:moveTo>
                <a:cubicBezTo>
                  <a:pt x="8769" y="1"/>
                  <a:pt x="5883" y="2886"/>
                  <a:pt x="5883" y="6445"/>
                </a:cubicBezTo>
                <a:lnTo>
                  <a:pt x="5883" y="10743"/>
                </a:lnTo>
                <a:cubicBezTo>
                  <a:pt x="5865" y="10850"/>
                  <a:pt x="5848" y="10958"/>
                  <a:pt x="5827" y="11064"/>
                </a:cubicBezTo>
                <a:cubicBezTo>
                  <a:pt x="5258" y="13907"/>
                  <a:pt x="2850" y="16291"/>
                  <a:pt x="0" y="16831"/>
                </a:cubicBezTo>
                <a:cubicBezTo>
                  <a:pt x="1706" y="17982"/>
                  <a:pt x="3707" y="18855"/>
                  <a:pt x="5738" y="18855"/>
                </a:cubicBezTo>
                <a:cubicBezTo>
                  <a:pt x="6016" y="18855"/>
                  <a:pt x="6295" y="18839"/>
                  <a:pt x="6573" y="18805"/>
                </a:cubicBezTo>
                <a:cubicBezTo>
                  <a:pt x="7633" y="20911"/>
                  <a:pt x="9808" y="22359"/>
                  <a:pt x="12327" y="22359"/>
                </a:cubicBezTo>
                <a:lnTo>
                  <a:pt x="71182" y="22359"/>
                </a:lnTo>
                <a:cubicBezTo>
                  <a:pt x="74740" y="22359"/>
                  <a:pt x="77625" y="19473"/>
                  <a:pt x="77625" y="15915"/>
                </a:cubicBezTo>
                <a:lnTo>
                  <a:pt x="77625" y="6445"/>
                </a:lnTo>
                <a:cubicBezTo>
                  <a:pt x="77625" y="2886"/>
                  <a:pt x="74740" y="1"/>
                  <a:pt x="71182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4" name="Google Shape;394;p47"/>
          <p:cNvSpPr txBox="1"/>
          <p:nvPr/>
        </p:nvSpPr>
        <p:spPr>
          <a:xfrm>
            <a:off x="5963675" y="3306763"/>
            <a:ext cx="15720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solidFill>
                  <a:schemeClr val="accent1"/>
                </a:solidFill>
                <a:latin typeface="Hind SemiBold"/>
                <a:ea typeface="Hind SemiBold"/>
                <a:cs typeface="Hind SemiBold"/>
                <a:sym typeface="Hind SemiBold"/>
              </a:rPr>
              <a:t>Danke</a:t>
            </a:r>
            <a:endParaRPr sz="3000">
              <a:solidFill>
                <a:schemeClr val="accent1"/>
              </a:solidFill>
              <a:latin typeface="Hind SemiBold"/>
              <a:ea typeface="Hind SemiBold"/>
              <a:cs typeface="Hind SemiBold"/>
              <a:sym typeface="Hind SemiBold"/>
            </a:endParaRPr>
          </a:p>
        </p:txBody>
      </p:sp>
      <p:grpSp>
        <p:nvGrpSpPr>
          <p:cNvPr id="395" name="Google Shape;395;p47"/>
          <p:cNvGrpSpPr/>
          <p:nvPr/>
        </p:nvGrpSpPr>
        <p:grpSpPr>
          <a:xfrm>
            <a:off x="5357141" y="3251644"/>
            <a:ext cx="645169" cy="510438"/>
            <a:chOff x="2348688" y="3216182"/>
            <a:chExt cx="374837" cy="296542"/>
          </a:xfrm>
        </p:grpSpPr>
        <p:sp>
          <p:nvSpPr>
            <p:cNvPr id="396" name="Google Shape;396;p47"/>
            <p:cNvSpPr/>
            <p:nvPr/>
          </p:nvSpPr>
          <p:spPr>
            <a:xfrm>
              <a:off x="2712555" y="3413823"/>
              <a:ext cx="10963" cy="11039"/>
            </a:xfrm>
            <a:custGeom>
              <a:avLst/>
              <a:gdLst/>
              <a:ahLst/>
              <a:cxnLst/>
              <a:rect l="l" t="t" r="r" b="b"/>
              <a:pathLst>
                <a:path w="290" h="292" extrusionOk="0">
                  <a:moveTo>
                    <a:pt x="0" y="1"/>
                  </a:moveTo>
                  <a:lnTo>
                    <a:pt x="0" y="291"/>
                  </a:lnTo>
                  <a:lnTo>
                    <a:pt x="290" y="291"/>
                  </a:lnTo>
                  <a:lnTo>
                    <a:pt x="290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" name="Google Shape;397;p47"/>
            <p:cNvSpPr/>
            <p:nvPr/>
          </p:nvSpPr>
          <p:spPr>
            <a:xfrm>
              <a:off x="2348688" y="3216182"/>
              <a:ext cx="374837" cy="296542"/>
            </a:xfrm>
            <a:custGeom>
              <a:avLst/>
              <a:gdLst/>
              <a:ahLst/>
              <a:cxnLst/>
              <a:rect l="l" t="t" r="r" b="b"/>
              <a:pathLst>
                <a:path w="9915" h="7844" extrusionOk="0">
                  <a:moveTo>
                    <a:pt x="3897" y="449"/>
                  </a:moveTo>
                  <a:cubicBezTo>
                    <a:pt x="3833" y="508"/>
                    <a:pt x="3770" y="572"/>
                    <a:pt x="3709" y="642"/>
                  </a:cubicBezTo>
                  <a:cubicBezTo>
                    <a:pt x="3514" y="864"/>
                    <a:pt x="3341" y="1137"/>
                    <a:pt x="3195" y="1448"/>
                  </a:cubicBezTo>
                  <a:lnTo>
                    <a:pt x="3195" y="1308"/>
                  </a:lnTo>
                  <a:cubicBezTo>
                    <a:pt x="3195" y="1128"/>
                    <a:pt x="3088" y="975"/>
                    <a:pt x="2933" y="908"/>
                  </a:cubicBezTo>
                  <a:cubicBezTo>
                    <a:pt x="3231" y="708"/>
                    <a:pt x="3557" y="554"/>
                    <a:pt x="3897" y="449"/>
                  </a:cubicBezTo>
                  <a:close/>
                  <a:moveTo>
                    <a:pt x="4822" y="301"/>
                  </a:moveTo>
                  <a:lnTo>
                    <a:pt x="4822" y="1843"/>
                  </a:lnTo>
                  <a:cubicBezTo>
                    <a:pt x="4298" y="1850"/>
                    <a:pt x="3771" y="1922"/>
                    <a:pt x="3276" y="2058"/>
                  </a:cubicBezTo>
                  <a:cubicBezTo>
                    <a:pt x="3609" y="1052"/>
                    <a:pt x="4191" y="390"/>
                    <a:pt x="4822" y="301"/>
                  </a:cubicBezTo>
                  <a:close/>
                  <a:moveTo>
                    <a:pt x="5112" y="299"/>
                  </a:moveTo>
                  <a:cubicBezTo>
                    <a:pt x="5401" y="333"/>
                    <a:pt x="5665" y="468"/>
                    <a:pt x="5900" y="702"/>
                  </a:cubicBezTo>
                  <a:cubicBezTo>
                    <a:pt x="6242" y="1046"/>
                    <a:pt x="6487" y="1564"/>
                    <a:pt x="6654" y="2106"/>
                  </a:cubicBezTo>
                  <a:cubicBezTo>
                    <a:pt x="6490" y="2053"/>
                    <a:pt x="6320" y="2007"/>
                    <a:pt x="6144" y="1970"/>
                  </a:cubicBezTo>
                  <a:cubicBezTo>
                    <a:pt x="5811" y="1898"/>
                    <a:pt x="5463" y="1857"/>
                    <a:pt x="5112" y="1846"/>
                  </a:cubicBezTo>
                  <a:lnTo>
                    <a:pt x="5112" y="299"/>
                  </a:lnTo>
                  <a:close/>
                  <a:moveTo>
                    <a:pt x="6057" y="461"/>
                  </a:moveTo>
                  <a:cubicBezTo>
                    <a:pt x="7361" y="876"/>
                    <a:pt x="8347" y="2008"/>
                    <a:pt x="8550" y="3393"/>
                  </a:cubicBezTo>
                  <a:cubicBezTo>
                    <a:pt x="8149" y="2887"/>
                    <a:pt x="7620" y="2496"/>
                    <a:pt x="6983" y="2231"/>
                  </a:cubicBezTo>
                  <a:cubicBezTo>
                    <a:pt x="6980" y="2219"/>
                    <a:pt x="6977" y="2206"/>
                    <a:pt x="6974" y="2194"/>
                  </a:cubicBezTo>
                  <a:cubicBezTo>
                    <a:pt x="6831" y="1679"/>
                    <a:pt x="6563" y="967"/>
                    <a:pt x="6096" y="497"/>
                  </a:cubicBezTo>
                  <a:cubicBezTo>
                    <a:pt x="6083" y="485"/>
                    <a:pt x="6070" y="473"/>
                    <a:pt x="6057" y="461"/>
                  </a:cubicBezTo>
                  <a:close/>
                  <a:moveTo>
                    <a:pt x="4822" y="2140"/>
                  </a:moveTo>
                  <a:lnTo>
                    <a:pt x="4822" y="3777"/>
                  </a:lnTo>
                  <a:lnTo>
                    <a:pt x="3173" y="3773"/>
                  </a:lnTo>
                  <a:cubicBezTo>
                    <a:pt x="3188" y="3730"/>
                    <a:pt x="3195" y="3684"/>
                    <a:pt x="3195" y="3637"/>
                  </a:cubicBezTo>
                  <a:lnTo>
                    <a:pt x="3195" y="2388"/>
                  </a:lnTo>
                  <a:cubicBezTo>
                    <a:pt x="3711" y="2230"/>
                    <a:pt x="4268" y="2147"/>
                    <a:pt x="4822" y="2140"/>
                  </a:cubicBezTo>
                  <a:close/>
                  <a:moveTo>
                    <a:pt x="5112" y="2137"/>
                  </a:moveTo>
                  <a:cubicBezTo>
                    <a:pt x="5443" y="2148"/>
                    <a:pt x="5770" y="2187"/>
                    <a:pt x="6083" y="2254"/>
                  </a:cubicBezTo>
                  <a:cubicBezTo>
                    <a:pt x="6289" y="2298"/>
                    <a:pt x="6515" y="2360"/>
                    <a:pt x="6748" y="2448"/>
                  </a:cubicBezTo>
                  <a:cubicBezTo>
                    <a:pt x="6865" y="2930"/>
                    <a:pt x="6925" y="3407"/>
                    <a:pt x="6938" y="3777"/>
                  </a:cubicBezTo>
                  <a:lnTo>
                    <a:pt x="5112" y="3772"/>
                  </a:lnTo>
                  <a:lnTo>
                    <a:pt x="5112" y="2137"/>
                  </a:lnTo>
                  <a:close/>
                  <a:moveTo>
                    <a:pt x="7069" y="2589"/>
                  </a:moveTo>
                  <a:lnTo>
                    <a:pt x="7069" y="2589"/>
                  </a:lnTo>
                  <a:cubicBezTo>
                    <a:pt x="7574" y="2830"/>
                    <a:pt x="8083" y="3202"/>
                    <a:pt x="8472" y="3777"/>
                  </a:cubicBezTo>
                  <a:lnTo>
                    <a:pt x="7219" y="3777"/>
                  </a:lnTo>
                  <a:cubicBezTo>
                    <a:pt x="7208" y="3408"/>
                    <a:pt x="7155" y="2989"/>
                    <a:pt x="7069" y="2589"/>
                  </a:cubicBezTo>
                  <a:close/>
                  <a:moveTo>
                    <a:pt x="2696" y="4067"/>
                  </a:moveTo>
                  <a:cubicBezTo>
                    <a:pt x="2708" y="4436"/>
                    <a:pt x="2761" y="4854"/>
                    <a:pt x="2846" y="5255"/>
                  </a:cubicBezTo>
                  <a:cubicBezTo>
                    <a:pt x="2341" y="5013"/>
                    <a:pt x="1833" y="4641"/>
                    <a:pt x="1443" y="4067"/>
                  </a:cubicBezTo>
                  <a:close/>
                  <a:moveTo>
                    <a:pt x="2996" y="4048"/>
                  </a:moveTo>
                  <a:lnTo>
                    <a:pt x="4822" y="4052"/>
                  </a:lnTo>
                  <a:lnTo>
                    <a:pt x="4822" y="5698"/>
                  </a:lnTo>
                  <a:cubicBezTo>
                    <a:pt x="4492" y="5687"/>
                    <a:pt x="4165" y="5648"/>
                    <a:pt x="3852" y="5582"/>
                  </a:cubicBezTo>
                  <a:cubicBezTo>
                    <a:pt x="3645" y="5537"/>
                    <a:pt x="3419" y="5474"/>
                    <a:pt x="3187" y="5387"/>
                  </a:cubicBezTo>
                  <a:cubicBezTo>
                    <a:pt x="3068" y="4901"/>
                    <a:pt x="3009" y="4418"/>
                    <a:pt x="2996" y="4048"/>
                  </a:cubicBezTo>
                  <a:close/>
                  <a:moveTo>
                    <a:pt x="5094" y="4067"/>
                  </a:moveTo>
                  <a:lnTo>
                    <a:pt x="6745" y="4072"/>
                  </a:lnTo>
                  <a:cubicBezTo>
                    <a:pt x="6729" y="4116"/>
                    <a:pt x="6719" y="4166"/>
                    <a:pt x="6719" y="4217"/>
                  </a:cubicBezTo>
                  <a:lnTo>
                    <a:pt x="6719" y="5467"/>
                  </a:lnTo>
                  <a:cubicBezTo>
                    <a:pt x="6205" y="5624"/>
                    <a:pt x="5648" y="5708"/>
                    <a:pt x="5094" y="5715"/>
                  </a:cubicBezTo>
                  <a:lnTo>
                    <a:pt x="5094" y="4067"/>
                  </a:lnTo>
                  <a:close/>
                  <a:moveTo>
                    <a:pt x="1365" y="4451"/>
                  </a:moveTo>
                  <a:cubicBezTo>
                    <a:pt x="1766" y="4957"/>
                    <a:pt x="2295" y="5348"/>
                    <a:pt x="2932" y="5612"/>
                  </a:cubicBezTo>
                  <a:cubicBezTo>
                    <a:pt x="2936" y="5624"/>
                    <a:pt x="2939" y="5637"/>
                    <a:pt x="2942" y="5649"/>
                  </a:cubicBezTo>
                  <a:cubicBezTo>
                    <a:pt x="3084" y="6164"/>
                    <a:pt x="3351" y="6876"/>
                    <a:pt x="3820" y="7346"/>
                  </a:cubicBezTo>
                  <a:cubicBezTo>
                    <a:pt x="3833" y="7358"/>
                    <a:pt x="3845" y="7370"/>
                    <a:pt x="3859" y="7382"/>
                  </a:cubicBezTo>
                  <a:cubicBezTo>
                    <a:pt x="2555" y="6967"/>
                    <a:pt x="1568" y="5835"/>
                    <a:pt x="1365" y="4451"/>
                  </a:cubicBezTo>
                  <a:close/>
                  <a:moveTo>
                    <a:pt x="6719" y="6395"/>
                  </a:moveTo>
                  <a:lnTo>
                    <a:pt x="6719" y="6536"/>
                  </a:lnTo>
                  <a:cubicBezTo>
                    <a:pt x="6719" y="6715"/>
                    <a:pt x="6828" y="6869"/>
                    <a:pt x="6982" y="6936"/>
                  </a:cubicBezTo>
                  <a:cubicBezTo>
                    <a:pt x="6685" y="7135"/>
                    <a:pt x="6359" y="7290"/>
                    <a:pt x="6019" y="7394"/>
                  </a:cubicBezTo>
                  <a:cubicBezTo>
                    <a:pt x="6082" y="7335"/>
                    <a:pt x="6146" y="7271"/>
                    <a:pt x="6206" y="7201"/>
                  </a:cubicBezTo>
                  <a:cubicBezTo>
                    <a:pt x="6402" y="6979"/>
                    <a:pt x="6575" y="6706"/>
                    <a:pt x="6719" y="6395"/>
                  </a:cubicBezTo>
                  <a:close/>
                  <a:moveTo>
                    <a:pt x="6658" y="5785"/>
                  </a:moveTo>
                  <a:lnTo>
                    <a:pt x="6658" y="5785"/>
                  </a:lnTo>
                  <a:cubicBezTo>
                    <a:pt x="6327" y="6791"/>
                    <a:pt x="5745" y="7453"/>
                    <a:pt x="5112" y="7543"/>
                  </a:cubicBezTo>
                  <a:lnTo>
                    <a:pt x="5112" y="6000"/>
                  </a:lnTo>
                  <a:cubicBezTo>
                    <a:pt x="5637" y="5993"/>
                    <a:pt x="6163" y="5920"/>
                    <a:pt x="6658" y="5785"/>
                  </a:cubicBezTo>
                  <a:close/>
                  <a:moveTo>
                    <a:pt x="3281" y="5737"/>
                  </a:moveTo>
                  <a:cubicBezTo>
                    <a:pt x="3445" y="5790"/>
                    <a:pt x="3615" y="5836"/>
                    <a:pt x="3791" y="5874"/>
                  </a:cubicBezTo>
                  <a:cubicBezTo>
                    <a:pt x="4124" y="5945"/>
                    <a:pt x="4471" y="5986"/>
                    <a:pt x="4822" y="5997"/>
                  </a:cubicBezTo>
                  <a:lnTo>
                    <a:pt x="4822" y="7544"/>
                  </a:lnTo>
                  <a:cubicBezTo>
                    <a:pt x="4533" y="7510"/>
                    <a:pt x="4270" y="7375"/>
                    <a:pt x="4036" y="7141"/>
                  </a:cubicBezTo>
                  <a:cubicBezTo>
                    <a:pt x="3693" y="6797"/>
                    <a:pt x="3447" y="6279"/>
                    <a:pt x="3281" y="5737"/>
                  </a:cubicBezTo>
                  <a:close/>
                  <a:moveTo>
                    <a:pt x="4957" y="1"/>
                  </a:moveTo>
                  <a:cubicBezTo>
                    <a:pt x="4062" y="1"/>
                    <a:pt x="3189" y="310"/>
                    <a:pt x="2493" y="872"/>
                  </a:cubicBezTo>
                  <a:lnTo>
                    <a:pt x="436" y="872"/>
                  </a:lnTo>
                  <a:cubicBezTo>
                    <a:pt x="196" y="872"/>
                    <a:pt x="0" y="1067"/>
                    <a:pt x="0" y="1308"/>
                  </a:cubicBezTo>
                  <a:lnTo>
                    <a:pt x="0" y="1743"/>
                  </a:lnTo>
                  <a:lnTo>
                    <a:pt x="291" y="1743"/>
                  </a:lnTo>
                  <a:lnTo>
                    <a:pt x="291" y="1308"/>
                  </a:lnTo>
                  <a:cubicBezTo>
                    <a:pt x="291" y="1227"/>
                    <a:pt x="356" y="1162"/>
                    <a:pt x="436" y="1162"/>
                  </a:cubicBezTo>
                  <a:lnTo>
                    <a:pt x="2760" y="1162"/>
                  </a:lnTo>
                  <a:cubicBezTo>
                    <a:pt x="2840" y="1162"/>
                    <a:pt x="2905" y="1227"/>
                    <a:pt x="2905" y="1308"/>
                  </a:cubicBezTo>
                  <a:lnTo>
                    <a:pt x="2905" y="3631"/>
                  </a:lnTo>
                  <a:cubicBezTo>
                    <a:pt x="2905" y="3711"/>
                    <a:pt x="2840" y="3777"/>
                    <a:pt x="2760" y="3777"/>
                  </a:cubicBezTo>
                  <a:lnTo>
                    <a:pt x="1144" y="3777"/>
                  </a:lnTo>
                  <a:lnTo>
                    <a:pt x="291" y="4255"/>
                  </a:lnTo>
                  <a:lnTo>
                    <a:pt x="291" y="2033"/>
                  </a:lnTo>
                  <a:lnTo>
                    <a:pt x="0" y="2033"/>
                  </a:lnTo>
                  <a:lnTo>
                    <a:pt x="0" y="4751"/>
                  </a:lnTo>
                  <a:lnTo>
                    <a:pt x="1045" y="4165"/>
                  </a:lnTo>
                  <a:cubicBezTo>
                    <a:pt x="1171" y="6215"/>
                    <a:pt x="2878" y="7844"/>
                    <a:pt x="4957" y="7844"/>
                  </a:cubicBezTo>
                  <a:cubicBezTo>
                    <a:pt x="5854" y="7844"/>
                    <a:pt x="6727" y="7534"/>
                    <a:pt x="7422" y="6972"/>
                  </a:cubicBezTo>
                  <a:lnTo>
                    <a:pt x="8696" y="6972"/>
                  </a:lnTo>
                  <a:lnTo>
                    <a:pt x="9915" y="7655"/>
                  </a:lnTo>
                  <a:lnTo>
                    <a:pt x="9915" y="5810"/>
                  </a:lnTo>
                  <a:lnTo>
                    <a:pt x="9624" y="5810"/>
                  </a:lnTo>
                  <a:lnTo>
                    <a:pt x="9624" y="7159"/>
                  </a:lnTo>
                  <a:lnTo>
                    <a:pt x="8771" y="6681"/>
                  </a:lnTo>
                  <a:lnTo>
                    <a:pt x="7156" y="6681"/>
                  </a:lnTo>
                  <a:cubicBezTo>
                    <a:pt x="7076" y="6681"/>
                    <a:pt x="7010" y="6616"/>
                    <a:pt x="7010" y="6536"/>
                  </a:cubicBezTo>
                  <a:lnTo>
                    <a:pt x="7010" y="4212"/>
                  </a:lnTo>
                  <a:cubicBezTo>
                    <a:pt x="7010" y="4132"/>
                    <a:pt x="7075" y="4067"/>
                    <a:pt x="7156" y="4067"/>
                  </a:cubicBezTo>
                  <a:lnTo>
                    <a:pt x="9479" y="4067"/>
                  </a:lnTo>
                  <a:cubicBezTo>
                    <a:pt x="9559" y="4067"/>
                    <a:pt x="9624" y="4132"/>
                    <a:pt x="9624" y="4212"/>
                  </a:cubicBezTo>
                  <a:lnTo>
                    <a:pt x="9624" y="4938"/>
                  </a:lnTo>
                  <a:lnTo>
                    <a:pt x="9915" y="4938"/>
                  </a:lnTo>
                  <a:lnTo>
                    <a:pt x="9915" y="4212"/>
                  </a:lnTo>
                  <a:cubicBezTo>
                    <a:pt x="9915" y="3972"/>
                    <a:pt x="9720" y="3777"/>
                    <a:pt x="9479" y="3777"/>
                  </a:cubicBezTo>
                  <a:lnTo>
                    <a:pt x="8876" y="3777"/>
                  </a:lnTo>
                  <a:cubicBezTo>
                    <a:pt x="8799" y="1681"/>
                    <a:pt x="7071" y="1"/>
                    <a:pt x="495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" name="Google Shape;398;p47"/>
            <p:cNvSpPr/>
            <p:nvPr/>
          </p:nvSpPr>
          <p:spPr>
            <a:xfrm>
              <a:off x="2557330" y="3252776"/>
              <a:ext cx="11001" cy="11001"/>
            </a:xfrm>
            <a:custGeom>
              <a:avLst/>
              <a:gdLst/>
              <a:ahLst/>
              <a:cxnLst/>
              <a:rect l="l" t="t" r="r" b="b"/>
              <a:pathLst>
                <a:path w="291" h="291" extrusionOk="0">
                  <a:moveTo>
                    <a:pt x="1" y="0"/>
                  </a:moveTo>
                  <a:lnTo>
                    <a:pt x="1" y="291"/>
                  </a:lnTo>
                  <a:lnTo>
                    <a:pt x="290" y="291"/>
                  </a:lnTo>
                  <a:lnTo>
                    <a:pt x="29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" name="Google Shape;399;p47"/>
            <p:cNvSpPr/>
            <p:nvPr/>
          </p:nvSpPr>
          <p:spPr>
            <a:xfrm>
              <a:off x="2623223" y="3282793"/>
              <a:ext cx="11001" cy="11039"/>
            </a:xfrm>
            <a:custGeom>
              <a:avLst/>
              <a:gdLst/>
              <a:ahLst/>
              <a:cxnLst/>
              <a:rect l="l" t="t" r="r" b="b"/>
              <a:pathLst>
                <a:path w="291" h="292" extrusionOk="0">
                  <a:moveTo>
                    <a:pt x="0" y="1"/>
                  </a:moveTo>
                  <a:lnTo>
                    <a:pt x="0" y="291"/>
                  </a:lnTo>
                  <a:lnTo>
                    <a:pt x="291" y="291"/>
                  </a:lnTo>
                  <a:lnTo>
                    <a:pt x="29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" name="Google Shape;400;p47"/>
            <p:cNvSpPr/>
            <p:nvPr/>
          </p:nvSpPr>
          <p:spPr>
            <a:xfrm>
              <a:off x="2637702" y="3391140"/>
              <a:ext cx="50848" cy="58447"/>
            </a:xfrm>
            <a:custGeom>
              <a:avLst/>
              <a:gdLst/>
              <a:ahLst/>
              <a:cxnLst/>
              <a:rect l="l" t="t" r="r" b="b"/>
              <a:pathLst>
                <a:path w="1345" h="1546" extrusionOk="0">
                  <a:moveTo>
                    <a:pt x="674" y="480"/>
                  </a:moveTo>
                  <a:lnTo>
                    <a:pt x="837" y="911"/>
                  </a:lnTo>
                  <a:lnTo>
                    <a:pt x="510" y="911"/>
                  </a:lnTo>
                  <a:lnTo>
                    <a:pt x="674" y="480"/>
                  </a:lnTo>
                  <a:close/>
                  <a:moveTo>
                    <a:pt x="549" y="1"/>
                  </a:moveTo>
                  <a:lnTo>
                    <a:pt x="0" y="1442"/>
                  </a:lnTo>
                  <a:lnTo>
                    <a:pt x="270" y="1545"/>
                  </a:lnTo>
                  <a:lnTo>
                    <a:pt x="401" y="1200"/>
                  </a:lnTo>
                  <a:lnTo>
                    <a:pt x="945" y="1200"/>
                  </a:lnTo>
                  <a:lnTo>
                    <a:pt x="1074" y="1545"/>
                  </a:lnTo>
                  <a:lnTo>
                    <a:pt x="1345" y="1443"/>
                  </a:lnTo>
                  <a:lnTo>
                    <a:pt x="800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" name="Google Shape;401;p47"/>
            <p:cNvSpPr/>
            <p:nvPr/>
          </p:nvSpPr>
          <p:spPr>
            <a:xfrm>
              <a:off x="2380859" y="3281356"/>
              <a:ext cx="56443" cy="61017"/>
            </a:xfrm>
            <a:custGeom>
              <a:avLst/>
              <a:gdLst/>
              <a:ahLst/>
              <a:cxnLst/>
              <a:rect l="l" t="t" r="r" b="b"/>
              <a:pathLst>
                <a:path w="1493" h="1614" extrusionOk="0">
                  <a:moveTo>
                    <a:pt x="916" y="580"/>
                  </a:moveTo>
                  <a:cubicBezTo>
                    <a:pt x="866" y="673"/>
                    <a:pt x="809" y="759"/>
                    <a:pt x="747" y="842"/>
                  </a:cubicBezTo>
                  <a:cubicBezTo>
                    <a:pt x="685" y="759"/>
                    <a:pt x="628" y="673"/>
                    <a:pt x="578" y="580"/>
                  </a:cubicBezTo>
                  <a:close/>
                  <a:moveTo>
                    <a:pt x="602" y="0"/>
                  </a:moveTo>
                  <a:lnTo>
                    <a:pt x="602" y="291"/>
                  </a:lnTo>
                  <a:lnTo>
                    <a:pt x="1" y="291"/>
                  </a:lnTo>
                  <a:lnTo>
                    <a:pt x="1" y="580"/>
                  </a:lnTo>
                  <a:lnTo>
                    <a:pt x="253" y="580"/>
                  </a:lnTo>
                  <a:cubicBezTo>
                    <a:pt x="328" y="748"/>
                    <a:pt x="428" y="910"/>
                    <a:pt x="553" y="1069"/>
                  </a:cubicBezTo>
                  <a:cubicBezTo>
                    <a:pt x="434" y="1193"/>
                    <a:pt x="311" y="1299"/>
                    <a:pt x="202" y="1384"/>
                  </a:cubicBezTo>
                  <a:lnTo>
                    <a:pt x="382" y="1613"/>
                  </a:lnTo>
                  <a:cubicBezTo>
                    <a:pt x="516" y="1508"/>
                    <a:pt x="638" y="1399"/>
                    <a:pt x="747" y="1287"/>
                  </a:cubicBezTo>
                  <a:cubicBezTo>
                    <a:pt x="856" y="1399"/>
                    <a:pt x="978" y="1508"/>
                    <a:pt x="1112" y="1613"/>
                  </a:cubicBezTo>
                  <a:lnTo>
                    <a:pt x="1291" y="1384"/>
                  </a:lnTo>
                  <a:cubicBezTo>
                    <a:pt x="1183" y="1299"/>
                    <a:pt x="1060" y="1193"/>
                    <a:pt x="941" y="1069"/>
                  </a:cubicBezTo>
                  <a:cubicBezTo>
                    <a:pt x="1066" y="910"/>
                    <a:pt x="1166" y="748"/>
                    <a:pt x="1241" y="580"/>
                  </a:cubicBezTo>
                  <a:lnTo>
                    <a:pt x="1492" y="580"/>
                  </a:lnTo>
                  <a:lnTo>
                    <a:pt x="1492" y="291"/>
                  </a:lnTo>
                  <a:lnTo>
                    <a:pt x="892" y="291"/>
                  </a:lnTo>
                  <a:lnTo>
                    <a:pt x="89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7" name="Google Shape;367;p45"/>
          <p:cNvSpPr txBox="1">
            <a:spLocks noGrp="1"/>
          </p:cNvSpPr>
          <p:nvPr>
            <p:ph type="subTitle" idx="1"/>
          </p:nvPr>
        </p:nvSpPr>
        <p:spPr>
          <a:xfrm rot="458">
            <a:off x="1996784" y="1471924"/>
            <a:ext cx="7147196" cy="2732137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228600" lvl="0" indent="-228600" algn="just" rtl="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1200">
                <a:solidFill>
                  <a:schemeClr val="tx1"/>
                </a:solidFill>
              </a:rPr>
              <a:t>   </a:t>
            </a:r>
            <a:r>
              <a:rPr lang="en-US" sz="1200" err="1">
                <a:solidFill>
                  <a:schemeClr val="tx1"/>
                </a:solidFill>
              </a:rPr>
              <a:t>Ethnologue</a:t>
            </a:r>
            <a:r>
              <a:rPr lang="en-US" sz="1200">
                <a:solidFill>
                  <a:schemeClr val="tx1"/>
                </a:solidFill>
              </a:rPr>
              <a:t>. (2021). German language. </a:t>
            </a:r>
            <a:r>
              <a:rPr lang="en-US" sz="1200" err="1">
                <a:solidFill>
                  <a:schemeClr val="tx1"/>
                </a:solidFill>
              </a:rPr>
              <a:t>Ethnologue</a:t>
            </a:r>
            <a:r>
              <a:rPr lang="en-US" sz="1200">
                <a:solidFill>
                  <a:schemeClr val="tx1"/>
                </a:solidFill>
              </a:rPr>
              <a:t>: Languages of the World.</a:t>
            </a:r>
          </a:p>
          <a:p>
            <a:pPr marL="228600" lvl="0" indent="-228600" algn="just" rtl="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endParaRPr lang="en-US" sz="1200">
              <a:solidFill>
                <a:schemeClr val="tx1"/>
              </a:solidFill>
            </a:endParaRPr>
          </a:p>
          <a:p>
            <a:pPr marL="342900" lvl="0" indent="-342900" algn="just" rtl="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1200">
                <a:solidFill>
                  <a:schemeClr val="tx1"/>
                </a:solidFill>
              </a:rPr>
              <a:t>Wang, Y., &amp; Mattila, A. S. (2011). A cross-cultural comparison of perceived informational fairness with service failure explanations. Journal of Services Marketing.</a:t>
            </a:r>
          </a:p>
          <a:p>
            <a:pPr marL="342900" lvl="0" indent="-342900" algn="just" rtl="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endParaRPr lang="en-US" sz="1200">
              <a:solidFill>
                <a:schemeClr val="tx1"/>
              </a:solidFill>
            </a:endParaRPr>
          </a:p>
          <a:p>
            <a:pPr marL="342900" lvl="0" indent="-342900" algn="just" rtl="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1200">
                <a:solidFill>
                  <a:schemeClr val="tx1"/>
                </a:solidFill>
              </a:rPr>
              <a:t>Foreign Service Institute. (n.d.). Language Difficulty Ranking.</a:t>
            </a:r>
          </a:p>
          <a:p>
            <a:pPr marL="342900" lvl="0" indent="-342900" algn="just" rtl="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endParaRPr lang="en-US" sz="1200">
              <a:solidFill>
                <a:schemeClr val="tx1"/>
              </a:solidFill>
            </a:endParaRPr>
          </a:p>
          <a:p>
            <a:pPr marL="342900" lvl="0" indent="-342900" algn="just" rtl="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1200">
                <a:solidFill>
                  <a:schemeClr val="tx1"/>
                </a:solidFill>
              </a:rPr>
              <a:t>Hofstede Insights. (n.d.). Country Comparison Tool. [Cultural models in global business].</a:t>
            </a:r>
          </a:p>
          <a:p>
            <a:pPr marL="342900" lvl="0" indent="-342900" algn="just" rtl="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endParaRPr lang="en-US" sz="1200">
              <a:solidFill>
                <a:schemeClr val="tx1"/>
              </a:solidFill>
            </a:endParaRPr>
          </a:p>
          <a:p>
            <a:pPr marL="342900" lvl="0" indent="-342900" algn="just" rtl="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1200">
                <a:solidFill>
                  <a:schemeClr val="tx1"/>
                </a:solidFill>
              </a:rPr>
              <a:t>Neeley, T. (2012). Global Business Speaks English. Harvard Business Review.</a:t>
            </a:r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1" name="Google Shape;1091;p75"/>
          <p:cNvSpPr txBox="1">
            <a:spLocks noGrp="1"/>
          </p:cNvSpPr>
          <p:nvPr>
            <p:ph type="ctrTitle"/>
          </p:nvPr>
        </p:nvSpPr>
        <p:spPr>
          <a:xfrm>
            <a:off x="2846144" y="878651"/>
            <a:ext cx="3451800" cy="1126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Thanks!</a:t>
            </a:r>
            <a:endParaRPr dirty="0"/>
          </a:p>
        </p:txBody>
      </p:sp>
      <p:grpSp>
        <p:nvGrpSpPr>
          <p:cNvPr id="1094" name="Google Shape;1094;p75"/>
          <p:cNvGrpSpPr/>
          <p:nvPr/>
        </p:nvGrpSpPr>
        <p:grpSpPr>
          <a:xfrm>
            <a:off x="6989300" y="4356975"/>
            <a:ext cx="1287981" cy="411294"/>
            <a:chOff x="7675100" y="475337"/>
            <a:chExt cx="1287981" cy="411294"/>
          </a:xfrm>
        </p:grpSpPr>
        <p:sp>
          <p:nvSpPr>
            <p:cNvPr id="1095" name="Google Shape;1095;p75"/>
            <p:cNvSpPr/>
            <p:nvPr/>
          </p:nvSpPr>
          <p:spPr>
            <a:xfrm>
              <a:off x="7675100" y="475337"/>
              <a:ext cx="1287981" cy="411294"/>
            </a:xfrm>
            <a:custGeom>
              <a:avLst/>
              <a:gdLst/>
              <a:ahLst/>
              <a:cxnLst/>
              <a:rect l="l" t="t" r="r" b="b"/>
              <a:pathLst>
                <a:path w="71894" h="22359" extrusionOk="0">
                  <a:moveTo>
                    <a:pt x="12327" y="1"/>
                  </a:moveTo>
                  <a:cubicBezTo>
                    <a:pt x="8768" y="1"/>
                    <a:pt x="5883" y="2886"/>
                    <a:pt x="5883" y="6445"/>
                  </a:cubicBezTo>
                  <a:lnTo>
                    <a:pt x="5883" y="10743"/>
                  </a:lnTo>
                  <a:cubicBezTo>
                    <a:pt x="5865" y="10850"/>
                    <a:pt x="5848" y="10958"/>
                    <a:pt x="5827" y="11064"/>
                  </a:cubicBezTo>
                  <a:cubicBezTo>
                    <a:pt x="5258" y="13907"/>
                    <a:pt x="2849" y="16291"/>
                    <a:pt x="0" y="16830"/>
                  </a:cubicBezTo>
                  <a:cubicBezTo>
                    <a:pt x="1706" y="17981"/>
                    <a:pt x="3707" y="18855"/>
                    <a:pt x="5737" y="18855"/>
                  </a:cubicBezTo>
                  <a:cubicBezTo>
                    <a:pt x="6015" y="18855"/>
                    <a:pt x="6294" y="18839"/>
                    <a:pt x="6573" y="18805"/>
                  </a:cubicBezTo>
                  <a:cubicBezTo>
                    <a:pt x="7632" y="20910"/>
                    <a:pt x="9808" y="22358"/>
                    <a:pt x="12327" y="22358"/>
                  </a:cubicBezTo>
                  <a:lnTo>
                    <a:pt x="65449" y="22358"/>
                  </a:lnTo>
                  <a:cubicBezTo>
                    <a:pt x="69008" y="22358"/>
                    <a:pt x="71894" y="19473"/>
                    <a:pt x="71894" y="15915"/>
                  </a:cubicBezTo>
                  <a:lnTo>
                    <a:pt x="71894" y="6445"/>
                  </a:lnTo>
                  <a:cubicBezTo>
                    <a:pt x="71894" y="2886"/>
                    <a:pt x="69008" y="1"/>
                    <a:pt x="6544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096" name="Google Shape;1096;p75"/>
            <p:cNvSpPr/>
            <p:nvPr/>
          </p:nvSpPr>
          <p:spPr>
            <a:xfrm>
              <a:off x="8039375" y="619025"/>
              <a:ext cx="123900" cy="123900"/>
            </a:xfrm>
            <a:prstGeom prst="ellipse">
              <a:avLst/>
            </a:prstGeom>
            <a:solidFill>
              <a:srgbClr val="CCCC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097" name="Google Shape;1097;p75"/>
            <p:cNvSpPr/>
            <p:nvPr/>
          </p:nvSpPr>
          <p:spPr>
            <a:xfrm>
              <a:off x="8309213" y="619025"/>
              <a:ext cx="123900" cy="123900"/>
            </a:xfrm>
            <a:prstGeom prst="ellipse">
              <a:avLst/>
            </a:prstGeom>
            <a:solidFill>
              <a:srgbClr val="CCCC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098" name="Google Shape;1098;p75"/>
            <p:cNvSpPr/>
            <p:nvPr/>
          </p:nvSpPr>
          <p:spPr>
            <a:xfrm>
              <a:off x="8579063" y="619025"/>
              <a:ext cx="123900" cy="123900"/>
            </a:xfrm>
            <a:prstGeom prst="ellipse">
              <a:avLst/>
            </a:prstGeom>
            <a:solidFill>
              <a:srgbClr val="CCCC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1099" name="Google Shape;1099;p75"/>
          <p:cNvGrpSpPr/>
          <p:nvPr/>
        </p:nvGrpSpPr>
        <p:grpSpPr>
          <a:xfrm>
            <a:off x="535975" y="716725"/>
            <a:ext cx="1491148" cy="411294"/>
            <a:chOff x="383575" y="3620100"/>
            <a:chExt cx="1491148" cy="411294"/>
          </a:xfrm>
        </p:grpSpPr>
        <p:sp>
          <p:nvSpPr>
            <p:cNvPr id="1100" name="Google Shape;1100;p75"/>
            <p:cNvSpPr/>
            <p:nvPr/>
          </p:nvSpPr>
          <p:spPr>
            <a:xfrm>
              <a:off x="383575" y="3620100"/>
              <a:ext cx="1491148" cy="411294"/>
            </a:xfrm>
            <a:custGeom>
              <a:avLst/>
              <a:gdLst/>
              <a:ahLst/>
              <a:cxnLst/>
              <a:rect l="l" t="t" r="r" b="b"/>
              <a:pathLst>
                <a:path w="94541" h="22359" extrusionOk="0">
                  <a:moveTo>
                    <a:pt x="6445" y="1"/>
                  </a:moveTo>
                  <a:cubicBezTo>
                    <a:pt x="2885" y="1"/>
                    <a:pt x="0" y="2885"/>
                    <a:pt x="0" y="6444"/>
                  </a:cubicBezTo>
                  <a:lnTo>
                    <a:pt x="0" y="15914"/>
                  </a:lnTo>
                  <a:cubicBezTo>
                    <a:pt x="0" y="19473"/>
                    <a:pt x="2885" y="22358"/>
                    <a:pt x="6445" y="22358"/>
                  </a:cubicBezTo>
                  <a:lnTo>
                    <a:pt x="82214" y="22358"/>
                  </a:lnTo>
                  <a:cubicBezTo>
                    <a:pt x="84733" y="22358"/>
                    <a:pt x="86908" y="20910"/>
                    <a:pt x="87968" y="18803"/>
                  </a:cubicBezTo>
                  <a:cubicBezTo>
                    <a:pt x="88247" y="18838"/>
                    <a:pt x="88526" y="18854"/>
                    <a:pt x="88804" y="18854"/>
                  </a:cubicBezTo>
                  <a:cubicBezTo>
                    <a:pt x="90835" y="18854"/>
                    <a:pt x="92835" y="17980"/>
                    <a:pt x="94541" y="16830"/>
                  </a:cubicBezTo>
                  <a:cubicBezTo>
                    <a:pt x="91691" y="16290"/>
                    <a:pt x="89283" y="13906"/>
                    <a:pt x="88714" y="11063"/>
                  </a:cubicBezTo>
                  <a:cubicBezTo>
                    <a:pt x="88693" y="10957"/>
                    <a:pt x="88676" y="10850"/>
                    <a:pt x="88658" y="10742"/>
                  </a:cubicBezTo>
                  <a:lnTo>
                    <a:pt x="88658" y="6444"/>
                  </a:lnTo>
                  <a:cubicBezTo>
                    <a:pt x="88658" y="2885"/>
                    <a:pt x="85773" y="1"/>
                    <a:pt x="8221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Arial"/>
              </a:endParaRPr>
            </a:p>
          </p:txBody>
        </p:sp>
        <p:sp>
          <p:nvSpPr>
            <p:cNvPr id="1101" name="Google Shape;1101;p75"/>
            <p:cNvSpPr txBox="1"/>
            <p:nvPr/>
          </p:nvSpPr>
          <p:spPr>
            <a:xfrm>
              <a:off x="720000" y="3625650"/>
              <a:ext cx="1038300" cy="4002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" sz="1400" b="0" i="0" u="none" strike="noStrike" kern="0" cap="none" spc="0" normalizeH="0" baseline="0" noProof="0">
                  <a:ln>
                    <a:noFill/>
                  </a:ln>
                  <a:solidFill>
                    <a:srgbClr val="202020"/>
                  </a:solidFill>
                  <a:effectLst/>
                  <a:uLnTx/>
                  <a:uFillTx/>
                  <a:latin typeface="Hind SemiBold"/>
                  <a:ea typeface="Hind SemiBold"/>
                  <a:cs typeface="Hind SemiBold"/>
                  <a:sym typeface="Hind SemiBold"/>
                </a:rPr>
                <a:t>Tschüss!</a:t>
              </a:r>
              <a:endParaRPr kumimoji="0" sz="1400" b="0" i="0" u="none" strike="noStrike" kern="0" cap="none" spc="0" normalizeH="0" baseline="0" noProof="0">
                <a:ln>
                  <a:noFill/>
                </a:ln>
                <a:solidFill>
                  <a:srgbClr val="202020"/>
                </a:solidFill>
                <a:effectLst/>
                <a:uLnTx/>
                <a:uFillTx/>
                <a:latin typeface="Hind SemiBold"/>
                <a:ea typeface="Hind SemiBold"/>
                <a:cs typeface="Hind SemiBold"/>
                <a:sym typeface="Hind SemiBold"/>
              </a:endParaRPr>
            </a:p>
          </p:txBody>
        </p:sp>
        <p:grpSp>
          <p:nvGrpSpPr>
            <p:cNvPr id="1102" name="Google Shape;1102;p75"/>
            <p:cNvGrpSpPr/>
            <p:nvPr/>
          </p:nvGrpSpPr>
          <p:grpSpPr>
            <a:xfrm>
              <a:off x="524976" y="3695687"/>
              <a:ext cx="303593" cy="260389"/>
              <a:chOff x="5602547" y="2600084"/>
              <a:chExt cx="378498" cy="324594"/>
            </a:xfrm>
          </p:grpSpPr>
          <p:sp>
            <p:nvSpPr>
              <p:cNvPr id="1103" name="Google Shape;1103;p75"/>
              <p:cNvSpPr/>
              <p:nvPr/>
            </p:nvSpPr>
            <p:spPr>
              <a:xfrm>
                <a:off x="5602547" y="2646130"/>
                <a:ext cx="109861" cy="278547"/>
              </a:xfrm>
              <a:custGeom>
                <a:avLst/>
                <a:gdLst/>
                <a:ahLst/>
                <a:cxnLst/>
                <a:rect l="l" t="t" r="r" b="b"/>
                <a:pathLst>
                  <a:path w="2906" h="7368" extrusionOk="0">
                    <a:moveTo>
                      <a:pt x="927" y="0"/>
                    </a:moveTo>
                    <a:cubicBezTo>
                      <a:pt x="296" y="740"/>
                      <a:pt x="1" y="1736"/>
                      <a:pt x="115" y="2732"/>
                    </a:cubicBezTo>
                    <a:cubicBezTo>
                      <a:pt x="229" y="3719"/>
                      <a:pt x="730" y="4597"/>
                      <a:pt x="1530" y="5213"/>
                    </a:cubicBezTo>
                    <a:lnTo>
                      <a:pt x="1530" y="7368"/>
                    </a:lnTo>
                    <a:lnTo>
                      <a:pt x="2905" y="7368"/>
                    </a:lnTo>
                    <a:lnTo>
                      <a:pt x="2905" y="7077"/>
                    </a:lnTo>
                    <a:lnTo>
                      <a:pt x="1821" y="7077"/>
                    </a:lnTo>
                    <a:lnTo>
                      <a:pt x="1821" y="5067"/>
                    </a:lnTo>
                    <a:lnTo>
                      <a:pt x="1762" y="5023"/>
                    </a:lnTo>
                    <a:cubicBezTo>
                      <a:pt x="993" y="4455"/>
                      <a:pt x="511" y="3630"/>
                      <a:pt x="404" y="2700"/>
                    </a:cubicBezTo>
                    <a:cubicBezTo>
                      <a:pt x="298" y="1782"/>
                      <a:pt x="570" y="868"/>
                      <a:pt x="1148" y="189"/>
                    </a:cubicBezTo>
                    <a:lnTo>
                      <a:pt x="927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104" name="Google Shape;1104;p75"/>
              <p:cNvSpPr/>
              <p:nvPr/>
            </p:nvSpPr>
            <p:spPr>
              <a:xfrm>
                <a:off x="5723332" y="2913671"/>
                <a:ext cx="11039" cy="11001"/>
              </a:xfrm>
              <a:custGeom>
                <a:avLst/>
                <a:gdLst/>
                <a:ahLst/>
                <a:cxnLst/>
                <a:rect l="l" t="t" r="r" b="b"/>
                <a:pathLst>
                  <a:path w="292" h="291" extrusionOk="0">
                    <a:moveTo>
                      <a:pt x="1" y="0"/>
                    </a:moveTo>
                    <a:lnTo>
                      <a:pt x="1" y="291"/>
                    </a:lnTo>
                    <a:lnTo>
                      <a:pt x="291" y="291"/>
                    </a:lnTo>
                    <a:lnTo>
                      <a:pt x="29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105" name="Google Shape;1105;p75"/>
              <p:cNvSpPr/>
              <p:nvPr/>
            </p:nvSpPr>
            <p:spPr>
              <a:xfrm>
                <a:off x="5645606" y="2600084"/>
                <a:ext cx="249815" cy="324594"/>
              </a:xfrm>
              <a:custGeom>
                <a:avLst/>
                <a:gdLst/>
                <a:ahLst/>
                <a:cxnLst/>
                <a:rect l="l" t="t" r="r" b="b"/>
                <a:pathLst>
                  <a:path w="6608" h="8586" extrusionOk="0">
                    <a:moveTo>
                      <a:pt x="2585" y="1"/>
                    </a:moveTo>
                    <a:cubicBezTo>
                      <a:pt x="1557" y="1"/>
                      <a:pt x="663" y="344"/>
                      <a:pt x="1" y="991"/>
                    </a:cubicBezTo>
                    <a:lnTo>
                      <a:pt x="204" y="1200"/>
                    </a:lnTo>
                    <a:cubicBezTo>
                      <a:pt x="810" y="605"/>
                      <a:pt x="1634" y="291"/>
                      <a:pt x="2585" y="291"/>
                    </a:cubicBezTo>
                    <a:cubicBezTo>
                      <a:pt x="3032" y="291"/>
                      <a:pt x="4151" y="375"/>
                      <a:pt x="4907" y="1148"/>
                    </a:cubicBezTo>
                    <a:cubicBezTo>
                      <a:pt x="5381" y="1632"/>
                      <a:pt x="5612" y="2292"/>
                      <a:pt x="5595" y="3110"/>
                    </a:cubicBezTo>
                    <a:lnTo>
                      <a:pt x="5595" y="3140"/>
                    </a:lnTo>
                    <a:lnTo>
                      <a:pt x="6208" y="4681"/>
                    </a:lnTo>
                    <a:lnTo>
                      <a:pt x="5484" y="4823"/>
                    </a:lnTo>
                    <a:lnTo>
                      <a:pt x="5484" y="5236"/>
                    </a:lnTo>
                    <a:lnTo>
                      <a:pt x="5438" y="5236"/>
                    </a:lnTo>
                    <a:cubicBezTo>
                      <a:pt x="5143" y="5236"/>
                      <a:pt x="4903" y="5475"/>
                      <a:pt x="4903" y="5771"/>
                    </a:cubicBezTo>
                    <a:lnTo>
                      <a:pt x="4903" y="6115"/>
                    </a:lnTo>
                    <a:cubicBezTo>
                      <a:pt x="4903" y="6410"/>
                      <a:pt x="5143" y="6650"/>
                      <a:pt x="5438" y="6650"/>
                    </a:cubicBezTo>
                    <a:lnTo>
                      <a:pt x="5484" y="6650"/>
                    </a:lnTo>
                    <a:lnTo>
                      <a:pt x="5484" y="7274"/>
                    </a:lnTo>
                    <a:cubicBezTo>
                      <a:pt x="5484" y="7352"/>
                      <a:pt x="5423" y="7416"/>
                      <a:pt x="5345" y="7419"/>
                    </a:cubicBezTo>
                    <a:lnTo>
                      <a:pt x="3909" y="7278"/>
                    </a:lnTo>
                    <a:lnTo>
                      <a:pt x="2812" y="6707"/>
                    </a:lnTo>
                    <a:lnTo>
                      <a:pt x="2677" y="6964"/>
                    </a:lnTo>
                    <a:lnTo>
                      <a:pt x="3722" y="7508"/>
                    </a:lnTo>
                    <a:lnTo>
                      <a:pt x="3722" y="8295"/>
                    </a:lnTo>
                    <a:lnTo>
                      <a:pt x="2638" y="8295"/>
                    </a:lnTo>
                    <a:lnTo>
                      <a:pt x="2638" y="8586"/>
                    </a:lnTo>
                    <a:lnTo>
                      <a:pt x="4013" y="8586"/>
                    </a:lnTo>
                    <a:lnTo>
                      <a:pt x="4013" y="7581"/>
                    </a:lnTo>
                    <a:lnTo>
                      <a:pt x="5325" y="7710"/>
                    </a:lnTo>
                    <a:lnTo>
                      <a:pt x="5338" y="7711"/>
                    </a:lnTo>
                    <a:cubicBezTo>
                      <a:pt x="5579" y="7711"/>
                      <a:pt x="5775" y="7515"/>
                      <a:pt x="5775" y="7275"/>
                    </a:cubicBezTo>
                    <a:lnTo>
                      <a:pt x="5775" y="6359"/>
                    </a:lnTo>
                    <a:lnTo>
                      <a:pt x="5438" y="6359"/>
                    </a:lnTo>
                    <a:cubicBezTo>
                      <a:pt x="5303" y="6359"/>
                      <a:pt x="5194" y="6250"/>
                      <a:pt x="5194" y="6115"/>
                    </a:cubicBezTo>
                    <a:lnTo>
                      <a:pt x="5194" y="5771"/>
                    </a:lnTo>
                    <a:cubicBezTo>
                      <a:pt x="5194" y="5636"/>
                      <a:pt x="5303" y="5527"/>
                      <a:pt x="5438" y="5527"/>
                    </a:cubicBezTo>
                    <a:lnTo>
                      <a:pt x="5775" y="5527"/>
                    </a:lnTo>
                    <a:lnTo>
                      <a:pt x="5775" y="5062"/>
                    </a:lnTo>
                    <a:lnTo>
                      <a:pt x="6608" y="4900"/>
                    </a:lnTo>
                    <a:lnTo>
                      <a:pt x="5886" y="3087"/>
                    </a:lnTo>
                    <a:cubicBezTo>
                      <a:pt x="5899" y="2200"/>
                      <a:pt x="5639" y="1480"/>
                      <a:pt x="5115" y="944"/>
                    </a:cubicBezTo>
                    <a:cubicBezTo>
                      <a:pt x="4281" y="94"/>
                      <a:pt x="3068" y="1"/>
                      <a:pt x="2585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106" name="Google Shape;1106;p75"/>
              <p:cNvSpPr/>
              <p:nvPr/>
            </p:nvSpPr>
            <p:spPr>
              <a:xfrm>
                <a:off x="5910010" y="2800145"/>
                <a:ext cx="27522" cy="54968"/>
              </a:xfrm>
              <a:custGeom>
                <a:avLst/>
                <a:gdLst/>
                <a:ahLst/>
                <a:cxnLst/>
                <a:rect l="l" t="t" r="r" b="b"/>
                <a:pathLst>
                  <a:path w="728" h="1454" extrusionOk="0">
                    <a:moveTo>
                      <a:pt x="0" y="1"/>
                    </a:moveTo>
                    <a:lnTo>
                      <a:pt x="0" y="291"/>
                    </a:lnTo>
                    <a:cubicBezTo>
                      <a:pt x="241" y="291"/>
                      <a:pt x="437" y="487"/>
                      <a:pt x="437" y="726"/>
                    </a:cubicBezTo>
                    <a:cubicBezTo>
                      <a:pt x="437" y="967"/>
                      <a:pt x="241" y="1163"/>
                      <a:pt x="0" y="1163"/>
                    </a:cubicBezTo>
                    <a:lnTo>
                      <a:pt x="0" y="1453"/>
                    </a:lnTo>
                    <a:cubicBezTo>
                      <a:pt x="401" y="1453"/>
                      <a:pt x="727" y="1127"/>
                      <a:pt x="727" y="726"/>
                    </a:cubicBezTo>
                    <a:cubicBezTo>
                      <a:pt x="727" y="326"/>
                      <a:pt x="401" y="1"/>
                      <a:pt x="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107" name="Google Shape;1107;p75"/>
              <p:cNvSpPr/>
              <p:nvPr/>
            </p:nvSpPr>
            <p:spPr>
              <a:xfrm>
                <a:off x="5931029" y="2760866"/>
                <a:ext cx="50016" cy="133565"/>
              </a:xfrm>
              <a:custGeom>
                <a:avLst/>
                <a:gdLst/>
                <a:ahLst/>
                <a:cxnLst/>
                <a:rect l="l" t="t" r="r" b="b"/>
                <a:pathLst>
                  <a:path w="1323" h="3533" extrusionOk="0">
                    <a:moveTo>
                      <a:pt x="103" y="0"/>
                    </a:moveTo>
                    <a:lnTo>
                      <a:pt x="0" y="272"/>
                    </a:lnTo>
                    <a:cubicBezTo>
                      <a:pt x="618" y="505"/>
                      <a:pt x="1032" y="1106"/>
                      <a:pt x="1032" y="1766"/>
                    </a:cubicBezTo>
                    <a:cubicBezTo>
                      <a:pt x="1032" y="2426"/>
                      <a:pt x="618" y="3027"/>
                      <a:pt x="0" y="3261"/>
                    </a:cubicBezTo>
                    <a:lnTo>
                      <a:pt x="103" y="3533"/>
                    </a:lnTo>
                    <a:cubicBezTo>
                      <a:pt x="458" y="3398"/>
                      <a:pt x="762" y="3162"/>
                      <a:pt x="980" y="2851"/>
                    </a:cubicBezTo>
                    <a:cubicBezTo>
                      <a:pt x="1204" y="2532"/>
                      <a:pt x="1323" y="2157"/>
                      <a:pt x="1323" y="1766"/>
                    </a:cubicBezTo>
                    <a:cubicBezTo>
                      <a:pt x="1323" y="1375"/>
                      <a:pt x="1204" y="1000"/>
                      <a:pt x="980" y="681"/>
                    </a:cubicBezTo>
                    <a:cubicBezTo>
                      <a:pt x="762" y="370"/>
                      <a:pt x="458" y="134"/>
                      <a:pt x="10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108" name="Google Shape;1108;p75"/>
              <p:cNvSpPr/>
              <p:nvPr/>
            </p:nvSpPr>
            <p:spPr>
              <a:xfrm>
                <a:off x="5924073" y="2781809"/>
                <a:ext cx="35007" cy="91639"/>
              </a:xfrm>
              <a:custGeom>
                <a:avLst/>
                <a:gdLst/>
                <a:ahLst/>
                <a:cxnLst/>
                <a:rect l="l" t="t" r="r" b="b"/>
                <a:pathLst>
                  <a:path w="926" h="2424" extrusionOk="0">
                    <a:moveTo>
                      <a:pt x="109" y="0"/>
                    </a:moveTo>
                    <a:lnTo>
                      <a:pt x="0" y="269"/>
                    </a:lnTo>
                    <a:cubicBezTo>
                      <a:pt x="386" y="425"/>
                      <a:pt x="635" y="796"/>
                      <a:pt x="635" y="1211"/>
                    </a:cubicBezTo>
                    <a:cubicBezTo>
                      <a:pt x="635" y="1628"/>
                      <a:pt x="386" y="1998"/>
                      <a:pt x="0" y="2155"/>
                    </a:cubicBezTo>
                    <a:lnTo>
                      <a:pt x="109" y="2424"/>
                    </a:lnTo>
                    <a:cubicBezTo>
                      <a:pt x="605" y="2223"/>
                      <a:pt x="926" y="1747"/>
                      <a:pt x="926" y="1211"/>
                    </a:cubicBezTo>
                    <a:cubicBezTo>
                      <a:pt x="926" y="677"/>
                      <a:pt x="605" y="201"/>
                      <a:pt x="109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109" name="Google Shape;1109;p75"/>
              <p:cNvSpPr/>
              <p:nvPr/>
            </p:nvSpPr>
            <p:spPr>
              <a:xfrm>
                <a:off x="5781891" y="2633276"/>
                <a:ext cx="11001" cy="11039"/>
              </a:xfrm>
              <a:custGeom>
                <a:avLst/>
                <a:gdLst/>
                <a:ahLst/>
                <a:cxnLst/>
                <a:rect l="l" t="t" r="r" b="b"/>
                <a:pathLst>
                  <a:path w="291" h="292" extrusionOk="0">
                    <a:moveTo>
                      <a:pt x="0" y="1"/>
                    </a:moveTo>
                    <a:lnTo>
                      <a:pt x="0" y="291"/>
                    </a:lnTo>
                    <a:lnTo>
                      <a:pt x="291" y="291"/>
                    </a:lnTo>
                    <a:lnTo>
                      <a:pt x="291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110" name="Google Shape;1110;p75"/>
              <p:cNvSpPr/>
              <p:nvPr/>
            </p:nvSpPr>
            <p:spPr>
              <a:xfrm>
                <a:off x="5803855" y="2644277"/>
                <a:ext cx="11039" cy="11001"/>
              </a:xfrm>
              <a:custGeom>
                <a:avLst/>
                <a:gdLst/>
                <a:ahLst/>
                <a:cxnLst/>
                <a:rect l="l" t="t" r="r" b="b"/>
                <a:pathLst>
                  <a:path w="292" h="291" extrusionOk="0">
                    <a:moveTo>
                      <a:pt x="0" y="0"/>
                    </a:moveTo>
                    <a:lnTo>
                      <a:pt x="0" y="291"/>
                    </a:lnTo>
                    <a:lnTo>
                      <a:pt x="291" y="291"/>
                    </a:lnTo>
                    <a:lnTo>
                      <a:pt x="29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Tx/>
                  <a:buFont typeface="Arial"/>
                  <a:buNone/>
                  <a:tabLst/>
                  <a:defRPr/>
                </a:pPr>
                <a:endParaRPr kumimoji="0" sz="1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cs typeface="Arial"/>
                  <a:sym typeface="Arial"/>
                </a:endParaRPr>
              </a:p>
            </p:txBody>
          </p:sp>
        </p:grp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3C86A7ED-9657-FDF1-8544-A86FE32CCC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0022" y="3560993"/>
            <a:ext cx="4621260" cy="751389"/>
          </a:xfrm>
          <a:prstGeom prst="rect">
            <a:avLst/>
          </a:prstGeom>
        </p:spPr>
      </p:pic>
      <p:sp>
        <p:nvSpPr>
          <p:cNvPr id="6" name="Google Shape;1723;p73">
            <a:extLst>
              <a:ext uri="{FF2B5EF4-FFF2-40B4-BE49-F238E27FC236}">
                <a16:creationId xmlns:a16="http://schemas.microsoft.com/office/drawing/2014/main" id="{61F96938-1511-F3B9-4FCC-E65092D6547B}"/>
              </a:ext>
            </a:extLst>
          </p:cNvPr>
          <p:cNvSpPr txBox="1">
            <a:spLocks/>
          </p:cNvSpPr>
          <p:nvPr/>
        </p:nvSpPr>
        <p:spPr>
          <a:xfrm>
            <a:off x="2181063" y="3466762"/>
            <a:ext cx="4448100" cy="10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Open Sans"/>
              <a:buNone/>
              <a:defRPr sz="1400" b="0" i="0" u="none" strike="noStrike" cap="non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Open Sans"/>
              <a:buNone/>
              <a:defRPr sz="1800" b="0" i="0" u="none" strike="noStrike" cap="non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Open Sans"/>
              <a:buNone/>
              <a:defRPr sz="1800" b="0" i="0" u="none" strike="noStrike" cap="non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Open Sans"/>
              <a:buNone/>
              <a:defRPr sz="1800" b="0" i="0" u="none" strike="noStrike" cap="non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Open Sans"/>
              <a:buNone/>
              <a:defRPr sz="1800" b="0" i="0" u="none" strike="noStrike" cap="non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Open Sans"/>
              <a:buNone/>
              <a:defRPr sz="1800" b="0" i="0" u="none" strike="noStrike" cap="non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Open Sans"/>
              <a:buNone/>
              <a:defRPr sz="1800" b="0" i="0" u="none" strike="noStrike" cap="non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Open Sans"/>
              <a:buNone/>
              <a:defRPr sz="1800" b="0" i="0" u="none" strike="noStrike" cap="non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Open Sans"/>
              <a:buNone/>
              <a:defRPr sz="1800" b="0" i="0" u="none" strike="noStrike" cap="none">
                <a:solidFill>
                  <a:schemeClr val="lt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indent="0" algn="r"/>
            <a:r>
              <a:rPr lang="en-US" b="1" dirty="0" err="1">
                <a:highlight>
                  <a:schemeClr val="accent1"/>
                </a:highlight>
                <a:sym typeface="Londrina Solid"/>
              </a:rPr>
              <a:t>Amanioaei</a:t>
            </a:r>
            <a:r>
              <a:rPr lang="en-US" b="1" dirty="0">
                <a:highlight>
                  <a:schemeClr val="accent1"/>
                </a:highlight>
                <a:sym typeface="Londrina Solid"/>
              </a:rPr>
              <a:t> Eliza Andreea</a:t>
            </a:r>
          </a:p>
          <a:p>
            <a:pPr marL="0" indent="0" algn="r"/>
            <a:r>
              <a:rPr lang="en-US" b="1" dirty="0">
                <a:highlight>
                  <a:schemeClr val="accent1"/>
                </a:highlight>
                <a:sym typeface="Londrina Solid"/>
              </a:rPr>
              <a:t> 2216057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86CBBE-1CF1-0360-E2A9-439DC489901D}"/>
              </a:ext>
            </a:extLst>
          </p:cNvPr>
          <p:cNvSpPr txBox="1"/>
          <p:nvPr/>
        </p:nvSpPr>
        <p:spPr>
          <a:xfrm>
            <a:off x="2374516" y="2207974"/>
            <a:ext cx="438596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Clr>
                <a:schemeClr val="lt1"/>
              </a:buClr>
              <a:buSzPts val="1400"/>
            </a:pPr>
            <a:r>
              <a:rPr lang="en-US" b="1" dirty="0">
                <a:solidFill>
                  <a:schemeClr val="lt1"/>
                </a:solidFill>
                <a:highlight>
                  <a:schemeClr val="accent1"/>
                </a:highlight>
                <a:latin typeface="Open Sans"/>
                <a:ea typeface="Open Sans"/>
                <a:cs typeface="Open Sans"/>
                <a:sym typeface="DM Sans"/>
              </a:rPr>
              <a:t>Foreign Languages and Cultural Awareness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58D189E-635B-041B-39D7-61DFE91851E7}"/>
              </a:ext>
            </a:extLst>
          </p:cNvPr>
          <p:cNvSpPr txBox="1"/>
          <p:nvPr/>
        </p:nvSpPr>
        <p:spPr>
          <a:xfrm>
            <a:off x="2280519" y="2550318"/>
            <a:ext cx="4927106" cy="3810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420370" algn="ctr">
              <a:lnSpc>
                <a:spcPct val="150000"/>
              </a:lnSpc>
              <a:spcBef>
                <a:spcPts val="1415"/>
              </a:spcBef>
              <a:spcAft>
                <a:spcPts val="800"/>
              </a:spcAft>
            </a:pPr>
            <a:r>
              <a:rPr lang="en-US" b="1" dirty="0">
                <a:solidFill>
                  <a:schemeClr val="lt1"/>
                </a:solidFill>
                <a:highlight>
                  <a:schemeClr val="accent1"/>
                </a:highlight>
                <a:latin typeface="Open Sans"/>
                <a:ea typeface="Open Sans"/>
                <a:cs typeface="Open Sans"/>
                <a:sym typeface="DM Sans"/>
              </a:rPr>
              <a:t>BMIH5003</a:t>
            </a:r>
          </a:p>
        </p:txBody>
      </p:sp>
      <p:pic>
        <p:nvPicPr>
          <p:cNvPr id="11" name="Picture 10" descr="A logo for a hotel&#10;&#10;Description automatically generated">
            <a:extLst>
              <a:ext uri="{FF2B5EF4-FFF2-40B4-BE49-F238E27FC236}">
                <a16:creationId xmlns:a16="http://schemas.microsoft.com/office/drawing/2014/main" id="{0AC59F64-77AE-E4B8-F2C2-6FDB48FBA3C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681" t="15781" r="11514" b="14873"/>
          <a:stretch/>
        </p:blipFill>
        <p:spPr>
          <a:xfrm>
            <a:off x="2312381" y="3020569"/>
            <a:ext cx="1511247" cy="1480094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Foreign Language Major for College: German Language &amp; Literature by Slidesgo">
  <a:themeElements>
    <a:clrScheme name="Simple Light">
      <a:dk1>
        <a:srgbClr val="202020"/>
      </a:dk1>
      <a:lt1>
        <a:srgbClr val="F5F5F5"/>
      </a:lt1>
      <a:dk2>
        <a:srgbClr val="001B3C"/>
      </a:dk2>
      <a:lt2>
        <a:srgbClr val="003362"/>
      </a:lt2>
      <a:accent1>
        <a:srgbClr val="DD472D"/>
      </a:accent1>
      <a:accent2>
        <a:srgbClr val="FF6243"/>
      </a:accent2>
      <a:accent3>
        <a:srgbClr val="FFA82C"/>
      </a:accent3>
      <a:accent4>
        <a:srgbClr val="FFC83E"/>
      </a:accent4>
      <a:accent5>
        <a:srgbClr val="A04582"/>
      </a:accent5>
      <a:accent6>
        <a:srgbClr val="682952"/>
      </a:accent6>
      <a:hlink>
        <a:srgbClr val="20202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Foreign Language Major for College: German Language &amp; Literature by Slidesgo">
  <a:themeElements>
    <a:clrScheme name="Simple Light">
      <a:dk1>
        <a:srgbClr val="202020"/>
      </a:dk1>
      <a:lt1>
        <a:srgbClr val="F5F5F5"/>
      </a:lt1>
      <a:dk2>
        <a:srgbClr val="001B3C"/>
      </a:dk2>
      <a:lt2>
        <a:srgbClr val="003362"/>
      </a:lt2>
      <a:accent1>
        <a:srgbClr val="DD472D"/>
      </a:accent1>
      <a:accent2>
        <a:srgbClr val="FF6243"/>
      </a:accent2>
      <a:accent3>
        <a:srgbClr val="FFA82C"/>
      </a:accent3>
      <a:accent4>
        <a:srgbClr val="FFC83E"/>
      </a:accent4>
      <a:accent5>
        <a:srgbClr val="A04582"/>
      </a:accent5>
      <a:accent6>
        <a:srgbClr val="682952"/>
      </a:accent6>
      <a:hlink>
        <a:srgbClr val="20202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335</Words>
  <Application>Microsoft Office PowerPoint</Application>
  <PresentationFormat>On-screen Show (16:9)</PresentationFormat>
  <Paragraphs>50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9" baseType="lpstr">
      <vt:lpstr>Hind SemiBold</vt:lpstr>
      <vt:lpstr>Hind</vt:lpstr>
      <vt:lpstr>Segoe UI</vt:lpstr>
      <vt:lpstr>Open Sans</vt:lpstr>
      <vt:lpstr>Arial Black</vt:lpstr>
      <vt:lpstr>Arial</vt:lpstr>
      <vt:lpstr>Jua</vt:lpstr>
      <vt:lpstr>Wingdings</vt:lpstr>
      <vt:lpstr>Calibri</vt:lpstr>
      <vt:lpstr>Foreign Language Major for College: German Language &amp; Literature by Slidesgo</vt:lpstr>
      <vt:lpstr>1_Foreign Language Major for College: German Language &amp; Literature by Slidesgo</vt:lpstr>
      <vt:lpstr>               a key to  unlocking new guest experiences. </vt:lpstr>
      <vt:lpstr>The Impact of Language Skills</vt:lpstr>
      <vt:lpstr>German: More Than a Language</vt:lpstr>
      <vt:lpstr>Navigating German Cultural Norms</vt:lpstr>
      <vt:lpstr>Our Path Forward</vt:lpstr>
      <vt:lpstr>Hands-on Learning: Interactive Language Workshops</vt:lpstr>
      <vt:lpstr>PowerPoint Presentation</vt:lpstr>
      <vt:lpstr>Thanks!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/>
  <cp:revision>1</cp:revision>
  <dcterms:modified xsi:type="dcterms:W3CDTF">2023-10-26T17:23:26Z</dcterms:modified>
</cp:coreProperties>
</file>