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5" r:id="rId1"/>
  </p:sldMasterIdLst>
  <p:notesMasterIdLst>
    <p:notesMasterId r:id="rId31"/>
  </p:notesMasterIdLst>
  <p:sldIdLst>
    <p:sldId id="256" r:id="rId2"/>
    <p:sldId id="264" r:id="rId3"/>
    <p:sldId id="257" r:id="rId4"/>
    <p:sldId id="258" r:id="rId5"/>
    <p:sldId id="260" r:id="rId6"/>
    <p:sldId id="259" r:id="rId7"/>
    <p:sldId id="265" r:id="rId8"/>
    <p:sldId id="261" r:id="rId9"/>
    <p:sldId id="262" r:id="rId10"/>
    <p:sldId id="263" r:id="rId11"/>
    <p:sldId id="266" r:id="rId12"/>
    <p:sldId id="267" r:id="rId13"/>
    <p:sldId id="281" r:id="rId14"/>
    <p:sldId id="282" r:id="rId15"/>
    <p:sldId id="268" r:id="rId16"/>
    <p:sldId id="279" r:id="rId17"/>
    <p:sldId id="269" r:id="rId18"/>
    <p:sldId id="285" r:id="rId19"/>
    <p:sldId id="280" r:id="rId20"/>
    <p:sldId id="270" r:id="rId21"/>
    <p:sldId id="271" r:id="rId22"/>
    <p:sldId id="272" r:id="rId23"/>
    <p:sldId id="274" r:id="rId24"/>
    <p:sldId id="275" r:id="rId25"/>
    <p:sldId id="276" r:id="rId26"/>
    <p:sldId id="277" r:id="rId27"/>
    <p:sldId id="283" r:id="rId28"/>
    <p:sldId id="273" r:id="rId29"/>
    <p:sldId id="27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5FF07E-A705-6E44-983A-F31AF037EF7A}" v="1" dt="2025-03-12T09:27:31.5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52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Grasso" userId="S::a.grasso@uwtsd.ac.uk::25e3029c-44af-4b1a-a552-a20ff7129c81" providerId="AD" clId="Web-{07AF9BB0-1594-4901-A972-707154E3A1DD}"/>
    <pc:docChg chg="addSld modSld">
      <pc:chgData name="Anna Grasso" userId="S::a.grasso@uwtsd.ac.uk::25e3029c-44af-4b1a-a552-a20ff7129c81" providerId="AD" clId="Web-{07AF9BB0-1594-4901-A972-707154E3A1DD}" dt="2025-03-03T13:27:55.347" v="202" actId="1076"/>
      <pc:docMkLst>
        <pc:docMk/>
      </pc:docMkLst>
      <pc:sldChg chg="addSp delSp modSp mod setBg">
        <pc:chgData name="Anna Grasso" userId="S::a.grasso@uwtsd.ac.uk::25e3029c-44af-4b1a-a552-a20ff7129c81" providerId="AD" clId="Web-{07AF9BB0-1594-4901-A972-707154E3A1DD}" dt="2025-03-03T09:38:45.606" v="25" actId="20577"/>
        <pc:sldMkLst>
          <pc:docMk/>
          <pc:sldMk cId="374218499" sldId="268"/>
        </pc:sldMkLst>
        <pc:spChg chg="mod ord">
          <ac:chgData name="Anna Grasso" userId="S::a.grasso@uwtsd.ac.uk::25e3029c-44af-4b1a-a552-a20ff7129c81" providerId="AD" clId="Web-{07AF9BB0-1594-4901-A972-707154E3A1DD}" dt="2025-03-03T09:37:04.416" v="7" actId="14100"/>
          <ac:spMkLst>
            <pc:docMk/>
            <pc:sldMk cId="374218499" sldId="268"/>
            <ac:spMk id="2" creationId="{13E2FD2B-C506-3471-FA9A-CB818318952E}"/>
          </ac:spMkLst>
        </pc:spChg>
        <pc:spChg chg="add mod">
          <ac:chgData name="Anna Grasso" userId="S::a.grasso@uwtsd.ac.uk::25e3029c-44af-4b1a-a552-a20ff7129c81" providerId="AD" clId="Web-{07AF9BB0-1594-4901-A972-707154E3A1DD}" dt="2025-03-03T09:38:45.606" v="25" actId="20577"/>
          <ac:spMkLst>
            <pc:docMk/>
            <pc:sldMk cId="374218499" sldId="268"/>
            <ac:spMk id="7" creationId="{4A193686-EF28-105A-A09E-3077CB536725}"/>
          </ac:spMkLst>
        </pc:spChg>
        <pc:picChg chg="add mod ord">
          <ac:chgData name="Anna Grasso" userId="S::a.grasso@uwtsd.ac.uk::25e3029c-44af-4b1a-a552-a20ff7129c81" providerId="AD" clId="Web-{07AF9BB0-1594-4901-A972-707154E3A1DD}" dt="2025-03-03T09:37:15.245" v="9" actId="1076"/>
          <ac:picMkLst>
            <pc:docMk/>
            <pc:sldMk cId="374218499" sldId="268"/>
            <ac:picMk id="5" creationId="{954CE934-69B3-7451-A5E4-99E6FC764542}"/>
          </ac:picMkLst>
        </pc:picChg>
      </pc:sldChg>
      <pc:sldChg chg="addSp delSp modSp">
        <pc:chgData name="Anna Grasso" userId="S::a.grasso@uwtsd.ac.uk::25e3029c-44af-4b1a-a552-a20ff7129c81" providerId="AD" clId="Web-{07AF9BB0-1594-4901-A972-707154E3A1DD}" dt="2025-03-03T10:08:22.882" v="81" actId="1076"/>
        <pc:sldMkLst>
          <pc:docMk/>
          <pc:sldMk cId="3928797369" sldId="269"/>
        </pc:sldMkLst>
        <pc:spChg chg="mod">
          <ac:chgData name="Anna Grasso" userId="S::a.grasso@uwtsd.ac.uk::25e3029c-44af-4b1a-a552-a20ff7129c81" providerId="AD" clId="Web-{07AF9BB0-1594-4901-A972-707154E3A1DD}" dt="2025-03-03T10:08:17.491" v="79" actId="14100"/>
          <ac:spMkLst>
            <pc:docMk/>
            <pc:sldMk cId="3928797369" sldId="269"/>
            <ac:spMk id="2" creationId="{44D33CDD-C533-5A8C-B424-3ABA1BDA1545}"/>
          </ac:spMkLst>
        </pc:spChg>
        <pc:spChg chg="add mod">
          <ac:chgData name="Anna Grasso" userId="S::a.grasso@uwtsd.ac.uk::25e3029c-44af-4b1a-a552-a20ff7129c81" providerId="AD" clId="Web-{07AF9BB0-1594-4901-A972-707154E3A1DD}" dt="2025-03-03T09:40:50.234" v="51" actId="14100"/>
          <ac:spMkLst>
            <pc:docMk/>
            <pc:sldMk cId="3928797369" sldId="269"/>
            <ac:spMk id="6" creationId="{1B04AA8C-B2DB-CFCF-9EA5-940F13A3C2D3}"/>
          </ac:spMkLst>
        </pc:spChg>
      </pc:sldChg>
      <pc:sldChg chg="modSp">
        <pc:chgData name="Anna Grasso" userId="S::a.grasso@uwtsd.ac.uk::25e3029c-44af-4b1a-a552-a20ff7129c81" providerId="AD" clId="Web-{07AF9BB0-1594-4901-A972-707154E3A1DD}" dt="2025-03-03T10:09:19.899" v="82" actId="14100"/>
        <pc:sldMkLst>
          <pc:docMk/>
          <pc:sldMk cId="323154319" sldId="270"/>
        </pc:sldMkLst>
        <pc:spChg chg="mod">
          <ac:chgData name="Anna Grasso" userId="S::a.grasso@uwtsd.ac.uk::25e3029c-44af-4b1a-a552-a20ff7129c81" providerId="AD" clId="Web-{07AF9BB0-1594-4901-A972-707154E3A1DD}" dt="2025-03-03T10:09:19.899" v="82" actId="14100"/>
          <ac:spMkLst>
            <pc:docMk/>
            <pc:sldMk cId="323154319" sldId="270"/>
            <ac:spMk id="2" creationId="{9F11335B-CD38-20F5-C790-1A3BFC30BA97}"/>
          </ac:spMkLst>
        </pc:spChg>
      </pc:sldChg>
      <pc:sldChg chg="addSp delSp modSp">
        <pc:chgData name="Anna Grasso" userId="S::a.grasso@uwtsd.ac.uk::25e3029c-44af-4b1a-a552-a20ff7129c81" providerId="AD" clId="Web-{07AF9BB0-1594-4901-A972-707154E3A1DD}" dt="2025-03-03T13:27:55.347" v="202" actId="1076"/>
        <pc:sldMkLst>
          <pc:docMk/>
          <pc:sldMk cId="3783915388" sldId="271"/>
        </pc:sldMkLst>
        <pc:spChg chg="mod">
          <ac:chgData name="Anna Grasso" userId="S::a.grasso@uwtsd.ac.uk::25e3029c-44af-4b1a-a552-a20ff7129c81" providerId="AD" clId="Web-{07AF9BB0-1594-4901-A972-707154E3A1DD}" dt="2025-03-03T10:05:32.987" v="54" actId="14100"/>
          <ac:spMkLst>
            <pc:docMk/>
            <pc:sldMk cId="3783915388" sldId="271"/>
            <ac:spMk id="2" creationId="{350D5A67-DF44-9091-4474-801DF0496B93}"/>
          </ac:spMkLst>
        </pc:spChg>
        <pc:spChg chg="add mod">
          <ac:chgData name="Anna Grasso" userId="S::a.grasso@uwtsd.ac.uk::25e3029c-44af-4b1a-a552-a20ff7129c81" providerId="AD" clId="Web-{07AF9BB0-1594-4901-A972-707154E3A1DD}" dt="2025-03-03T10:07:31.162" v="77" actId="20577"/>
          <ac:spMkLst>
            <pc:docMk/>
            <pc:sldMk cId="3783915388" sldId="271"/>
            <ac:spMk id="5" creationId="{DA151026-040F-8CA9-E89D-A96B83CC44B5}"/>
          </ac:spMkLst>
        </pc:spChg>
        <pc:picChg chg="add mod ord">
          <ac:chgData name="Anna Grasso" userId="S::a.grasso@uwtsd.ac.uk::25e3029c-44af-4b1a-a552-a20ff7129c81" providerId="AD" clId="Web-{07AF9BB0-1594-4901-A972-707154E3A1DD}" dt="2025-03-03T13:27:55.347" v="202" actId="1076"/>
          <ac:picMkLst>
            <pc:docMk/>
            <pc:sldMk cId="3783915388" sldId="271"/>
            <ac:picMk id="7" creationId="{A9361093-BA09-BACA-1DF3-4DF3413B41D3}"/>
          </ac:picMkLst>
        </pc:picChg>
      </pc:sldChg>
      <pc:sldChg chg="addSp delSp modSp new">
        <pc:chgData name="Anna Grasso" userId="S::a.grasso@uwtsd.ac.uk::25e3029c-44af-4b1a-a552-a20ff7129c81" providerId="AD" clId="Web-{07AF9BB0-1594-4901-A972-707154E3A1DD}" dt="2025-03-03T10:35:04.755" v="169" actId="1076"/>
        <pc:sldMkLst>
          <pc:docMk/>
          <pc:sldMk cId="1314986714" sldId="274"/>
        </pc:sldMkLst>
        <pc:spChg chg="mod">
          <ac:chgData name="Anna Grasso" userId="S::a.grasso@uwtsd.ac.uk::25e3029c-44af-4b1a-a552-a20ff7129c81" providerId="AD" clId="Web-{07AF9BB0-1594-4901-A972-707154E3A1DD}" dt="2025-03-03T10:31:51.906" v="155" actId="14100"/>
          <ac:spMkLst>
            <pc:docMk/>
            <pc:sldMk cId="1314986714" sldId="274"/>
            <ac:spMk id="2" creationId="{14341223-A3B6-BDBF-48AF-9CB43C15DEA9}"/>
          </ac:spMkLst>
        </pc:spChg>
        <pc:picChg chg="add mod ord">
          <ac:chgData name="Anna Grasso" userId="S::a.grasso@uwtsd.ac.uk::25e3029c-44af-4b1a-a552-a20ff7129c81" providerId="AD" clId="Web-{07AF9BB0-1594-4901-A972-707154E3A1DD}" dt="2025-03-03T10:35:01.880" v="168" actId="1076"/>
          <ac:picMkLst>
            <pc:docMk/>
            <pc:sldMk cId="1314986714" sldId="274"/>
            <ac:picMk id="4" creationId="{C75CFED8-A457-0471-1349-F0BFA8EFD295}"/>
          </ac:picMkLst>
        </pc:picChg>
        <pc:picChg chg="add mod">
          <ac:chgData name="Anna Grasso" userId="S::a.grasso@uwtsd.ac.uk::25e3029c-44af-4b1a-a552-a20ff7129c81" providerId="AD" clId="Web-{07AF9BB0-1594-4901-A972-707154E3A1DD}" dt="2025-03-03T10:35:04.755" v="169" actId="1076"/>
          <ac:picMkLst>
            <pc:docMk/>
            <pc:sldMk cId="1314986714" sldId="274"/>
            <ac:picMk id="5" creationId="{BE10BCBB-02F3-5FA1-23B9-2EFE18588AA5}"/>
          </ac:picMkLst>
        </pc:picChg>
      </pc:sldChg>
      <pc:sldChg chg="addSp delSp modSp new mod setBg">
        <pc:chgData name="Anna Grasso" userId="S::a.grasso@uwtsd.ac.uk::25e3029c-44af-4b1a-a552-a20ff7129c81" providerId="AD" clId="Web-{07AF9BB0-1594-4901-A972-707154E3A1DD}" dt="2025-03-03T12:02:53.939" v="198" actId="1076"/>
        <pc:sldMkLst>
          <pc:docMk/>
          <pc:sldMk cId="3684299355" sldId="275"/>
        </pc:sldMkLst>
        <pc:spChg chg="mod">
          <ac:chgData name="Anna Grasso" userId="S::a.grasso@uwtsd.ac.uk::25e3029c-44af-4b1a-a552-a20ff7129c81" providerId="AD" clId="Web-{07AF9BB0-1594-4901-A972-707154E3A1DD}" dt="2025-03-03T10:58:59.062" v="182"/>
          <ac:spMkLst>
            <pc:docMk/>
            <pc:sldMk cId="3684299355" sldId="275"/>
            <ac:spMk id="2" creationId="{24183893-807E-C5F8-C953-58EE65A4944A}"/>
          </ac:spMkLst>
        </pc:spChg>
        <pc:picChg chg="add mod">
          <ac:chgData name="Anna Grasso" userId="S::a.grasso@uwtsd.ac.uk::25e3029c-44af-4b1a-a552-a20ff7129c81" providerId="AD" clId="Web-{07AF9BB0-1594-4901-A972-707154E3A1DD}" dt="2025-03-03T12:02:35.767" v="197" actId="1076"/>
          <ac:picMkLst>
            <pc:docMk/>
            <pc:sldMk cId="3684299355" sldId="275"/>
            <ac:picMk id="4" creationId="{1188901A-7E98-4BCB-DA85-E6F2AA8CE100}"/>
          </ac:picMkLst>
        </pc:picChg>
        <pc:picChg chg="add mod">
          <ac:chgData name="Anna Grasso" userId="S::a.grasso@uwtsd.ac.uk::25e3029c-44af-4b1a-a552-a20ff7129c81" providerId="AD" clId="Web-{07AF9BB0-1594-4901-A972-707154E3A1DD}" dt="2025-03-03T12:02:53.939" v="198" actId="1076"/>
          <ac:picMkLst>
            <pc:docMk/>
            <pc:sldMk cId="3684299355" sldId="275"/>
            <ac:picMk id="5" creationId="{30FFF288-FF59-5C68-8A1D-AE9663A7B42B}"/>
          </ac:picMkLst>
        </pc:picChg>
      </pc:sldChg>
      <pc:sldChg chg="addSp delSp modSp new">
        <pc:chgData name="Anna Grasso" userId="S::a.grasso@uwtsd.ac.uk::25e3029c-44af-4b1a-a552-a20ff7129c81" providerId="AD" clId="Web-{07AF9BB0-1594-4901-A972-707154E3A1DD}" dt="2025-03-03T12:00:50.513" v="196" actId="1076"/>
        <pc:sldMkLst>
          <pc:docMk/>
          <pc:sldMk cId="3252883871" sldId="276"/>
        </pc:sldMkLst>
        <pc:spChg chg="mod">
          <ac:chgData name="Anna Grasso" userId="S::a.grasso@uwtsd.ac.uk::25e3029c-44af-4b1a-a552-a20ff7129c81" providerId="AD" clId="Web-{07AF9BB0-1594-4901-A972-707154E3A1DD}" dt="2025-03-03T11:00:17.533" v="185" actId="14100"/>
          <ac:spMkLst>
            <pc:docMk/>
            <pc:sldMk cId="3252883871" sldId="276"/>
            <ac:spMk id="2" creationId="{43FE214A-7F1C-E43E-92EC-4547CF052742}"/>
          </ac:spMkLst>
        </pc:spChg>
        <pc:picChg chg="add mod ord">
          <ac:chgData name="Anna Grasso" userId="S::a.grasso@uwtsd.ac.uk::25e3029c-44af-4b1a-a552-a20ff7129c81" providerId="AD" clId="Web-{07AF9BB0-1594-4901-A972-707154E3A1DD}" dt="2025-03-03T12:00:50.513" v="196" actId="1076"/>
          <ac:picMkLst>
            <pc:docMk/>
            <pc:sldMk cId="3252883871" sldId="276"/>
            <ac:picMk id="4" creationId="{F3014E62-E6C3-926B-5436-81F35F57CE65}"/>
          </ac:picMkLst>
        </pc:picChg>
      </pc:sldChg>
      <pc:sldChg chg="addSp delSp modSp new">
        <pc:chgData name="Anna Grasso" userId="S::a.grasso@uwtsd.ac.uk::25e3029c-44af-4b1a-a552-a20ff7129c81" providerId="AD" clId="Web-{07AF9BB0-1594-4901-A972-707154E3A1DD}" dt="2025-03-03T12:00:37.857" v="194" actId="1076"/>
        <pc:sldMkLst>
          <pc:docMk/>
          <pc:sldMk cId="2548957378" sldId="277"/>
        </pc:sldMkLst>
        <pc:spChg chg="mod">
          <ac:chgData name="Anna Grasso" userId="S::a.grasso@uwtsd.ac.uk::25e3029c-44af-4b1a-a552-a20ff7129c81" providerId="AD" clId="Web-{07AF9BB0-1594-4901-A972-707154E3A1DD}" dt="2025-03-03T12:00:29.653" v="191" actId="14100"/>
          <ac:spMkLst>
            <pc:docMk/>
            <pc:sldMk cId="2548957378" sldId="277"/>
            <ac:spMk id="2" creationId="{42891EA5-98AE-99BA-EEA0-410FD010509B}"/>
          </ac:spMkLst>
        </pc:spChg>
        <pc:picChg chg="add mod ord">
          <ac:chgData name="Anna Grasso" userId="S::a.grasso@uwtsd.ac.uk::25e3029c-44af-4b1a-a552-a20ff7129c81" providerId="AD" clId="Web-{07AF9BB0-1594-4901-A972-707154E3A1DD}" dt="2025-03-03T12:00:37.857" v="194" actId="1076"/>
          <ac:picMkLst>
            <pc:docMk/>
            <pc:sldMk cId="2548957378" sldId="277"/>
            <ac:picMk id="6" creationId="{0CC9A2D9-57C6-3995-BAB8-6CE4165B4286}"/>
          </ac:picMkLst>
        </pc:picChg>
      </pc:sldChg>
    </pc:docChg>
  </pc:docChgLst>
  <pc:docChgLst>
    <pc:chgData name="Anna Grasso" userId="S::a.grasso@uwtsd.ac.uk::25e3029c-44af-4b1a-a552-a20ff7129c81" providerId="AD" clId="Web-{1359A09D-73A8-9EF4-3713-5693AC22BD64}"/>
    <pc:docChg chg="addSld modSld">
      <pc:chgData name="Anna Grasso" userId="S::a.grasso@uwtsd.ac.uk::25e3029c-44af-4b1a-a552-a20ff7129c81" providerId="AD" clId="Web-{1359A09D-73A8-9EF4-3713-5693AC22BD64}" dt="2025-03-07T14:19:33.867" v="83" actId="20577"/>
      <pc:docMkLst>
        <pc:docMk/>
      </pc:docMkLst>
      <pc:sldChg chg="addSp delSp modSp mod setBg">
        <pc:chgData name="Anna Grasso" userId="S::a.grasso@uwtsd.ac.uk::25e3029c-44af-4b1a-a552-a20ff7129c81" providerId="AD" clId="Web-{1359A09D-73A8-9EF4-3713-5693AC22BD64}" dt="2025-03-07T13:54:24.615" v="14"/>
        <pc:sldMkLst>
          <pc:docMk/>
          <pc:sldMk cId="3928797369" sldId="269"/>
        </pc:sldMkLst>
        <pc:spChg chg="mod">
          <ac:chgData name="Anna Grasso" userId="S::a.grasso@uwtsd.ac.uk::25e3029c-44af-4b1a-a552-a20ff7129c81" providerId="AD" clId="Web-{1359A09D-73A8-9EF4-3713-5693AC22BD64}" dt="2025-03-07T13:54:24.615" v="14"/>
          <ac:spMkLst>
            <pc:docMk/>
            <pc:sldMk cId="3928797369" sldId="269"/>
            <ac:spMk id="2" creationId="{44D33CDD-C533-5A8C-B424-3ABA1BDA1545}"/>
          </ac:spMkLst>
        </pc:spChg>
        <pc:spChg chg="mod">
          <ac:chgData name="Anna Grasso" userId="S::a.grasso@uwtsd.ac.uk::25e3029c-44af-4b1a-a552-a20ff7129c81" providerId="AD" clId="Web-{1359A09D-73A8-9EF4-3713-5693AC22BD64}" dt="2025-03-07T13:54:24.615" v="14"/>
          <ac:spMkLst>
            <pc:docMk/>
            <pc:sldMk cId="3928797369" sldId="269"/>
            <ac:spMk id="6" creationId="{1B04AA8C-B2DB-CFCF-9EA5-940F13A3C2D3}"/>
          </ac:spMkLst>
        </pc:spChg>
      </pc:sldChg>
      <pc:sldChg chg="modSp">
        <pc:chgData name="Anna Grasso" userId="S::a.grasso@uwtsd.ac.uk::25e3029c-44af-4b1a-a552-a20ff7129c81" providerId="AD" clId="Web-{1359A09D-73A8-9EF4-3713-5693AC22BD64}" dt="2025-03-07T14:18:15.911" v="43" actId="20577"/>
        <pc:sldMkLst>
          <pc:docMk/>
          <pc:sldMk cId="323154319" sldId="270"/>
        </pc:sldMkLst>
        <pc:spChg chg="mod">
          <ac:chgData name="Anna Grasso" userId="S::a.grasso@uwtsd.ac.uk::25e3029c-44af-4b1a-a552-a20ff7129c81" providerId="AD" clId="Web-{1359A09D-73A8-9EF4-3713-5693AC22BD64}" dt="2025-03-07T13:55:08.210" v="19" actId="1076"/>
          <ac:spMkLst>
            <pc:docMk/>
            <pc:sldMk cId="323154319" sldId="270"/>
            <ac:spMk id="2" creationId="{9F11335B-CD38-20F5-C790-1A3BFC30BA97}"/>
          </ac:spMkLst>
        </pc:spChg>
        <pc:spChg chg="mod">
          <ac:chgData name="Anna Grasso" userId="S::a.grasso@uwtsd.ac.uk::25e3029c-44af-4b1a-a552-a20ff7129c81" providerId="AD" clId="Web-{1359A09D-73A8-9EF4-3713-5693AC22BD64}" dt="2025-03-07T14:18:15.911" v="43" actId="20577"/>
          <ac:spMkLst>
            <pc:docMk/>
            <pc:sldMk cId="323154319" sldId="270"/>
            <ac:spMk id="5" creationId="{DE03CDD9-7312-8D68-1E28-DD5E92A9028D}"/>
          </ac:spMkLst>
        </pc:spChg>
        <pc:picChg chg="mod">
          <ac:chgData name="Anna Grasso" userId="S::a.grasso@uwtsd.ac.uk::25e3029c-44af-4b1a-a552-a20ff7129c81" providerId="AD" clId="Web-{1359A09D-73A8-9EF4-3713-5693AC22BD64}" dt="2025-03-07T13:55:17.164" v="21" actId="1076"/>
          <ac:picMkLst>
            <pc:docMk/>
            <pc:sldMk cId="323154319" sldId="270"/>
            <ac:picMk id="7" creationId="{E2BADD87-2A62-8985-3DA3-AF9D2140F640}"/>
          </ac:picMkLst>
        </pc:picChg>
      </pc:sldChg>
      <pc:sldChg chg="addSp modSp mod setBg">
        <pc:chgData name="Anna Grasso" userId="S::a.grasso@uwtsd.ac.uk::25e3029c-44af-4b1a-a552-a20ff7129c81" providerId="AD" clId="Web-{1359A09D-73A8-9EF4-3713-5693AC22BD64}" dt="2025-03-07T13:56:54.932" v="29" actId="1076"/>
        <pc:sldMkLst>
          <pc:docMk/>
          <pc:sldMk cId="3783915388" sldId="271"/>
        </pc:sldMkLst>
        <pc:spChg chg="mod">
          <ac:chgData name="Anna Grasso" userId="S::a.grasso@uwtsd.ac.uk::25e3029c-44af-4b1a-a552-a20ff7129c81" providerId="AD" clId="Web-{1359A09D-73A8-9EF4-3713-5693AC22BD64}" dt="2025-03-07T13:56:35.807" v="26" actId="1076"/>
          <ac:spMkLst>
            <pc:docMk/>
            <pc:sldMk cId="3783915388" sldId="271"/>
            <ac:spMk id="2" creationId="{350D5A67-DF44-9091-4474-801DF0496B93}"/>
          </ac:spMkLst>
        </pc:spChg>
        <pc:spChg chg="mod">
          <ac:chgData name="Anna Grasso" userId="S::a.grasso@uwtsd.ac.uk::25e3029c-44af-4b1a-a552-a20ff7129c81" providerId="AD" clId="Web-{1359A09D-73A8-9EF4-3713-5693AC22BD64}" dt="2025-03-07T13:56:39.573" v="27" actId="1076"/>
          <ac:spMkLst>
            <pc:docMk/>
            <pc:sldMk cId="3783915388" sldId="271"/>
            <ac:spMk id="5" creationId="{DA151026-040F-8CA9-E89D-A96B83CC44B5}"/>
          </ac:spMkLst>
        </pc:spChg>
        <pc:spChg chg="add">
          <ac:chgData name="Anna Grasso" userId="S::a.grasso@uwtsd.ac.uk::25e3029c-44af-4b1a-a552-a20ff7129c81" providerId="AD" clId="Web-{1359A09D-73A8-9EF4-3713-5693AC22BD64}" dt="2025-03-07T13:56:24.697" v="25"/>
          <ac:spMkLst>
            <pc:docMk/>
            <pc:sldMk cId="3783915388" sldId="271"/>
            <ac:spMk id="12" creationId="{AE192E3E-68A9-4F36-936C-1C8D0B9EF132}"/>
          </ac:spMkLst>
        </pc:spChg>
        <pc:spChg chg="add">
          <ac:chgData name="Anna Grasso" userId="S::a.grasso@uwtsd.ac.uk::25e3029c-44af-4b1a-a552-a20ff7129c81" providerId="AD" clId="Web-{1359A09D-73A8-9EF4-3713-5693AC22BD64}" dt="2025-03-07T13:56:24.697" v="25"/>
          <ac:spMkLst>
            <pc:docMk/>
            <pc:sldMk cId="3783915388" sldId="271"/>
            <ac:spMk id="14" creationId="{998D6E90-577B-4973-B60A-2700290E68B3}"/>
          </ac:spMkLst>
        </pc:spChg>
        <pc:spChg chg="add">
          <ac:chgData name="Anna Grasso" userId="S::a.grasso@uwtsd.ac.uk::25e3029c-44af-4b1a-a552-a20ff7129c81" providerId="AD" clId="Web-{1359A09D-73A8-9EF4-3713-5693AC22BD64}" dt="2025-03-07T13:56:24.697" v="25"/>
          <ac:spMkLst>
            <pc:docMk/>
            <pc:sldMk cId="3783915388" sldId="271"/>
            <ac:spMk id="16" creationId="{3FA95682-BEE6-4B33-BA34-7E7BE49782DA}"/>
          </ac:spMkLst>
        </pc:spChg>
        <pc:picChg chg="mod modCrop">
          <ac:chgData name="Anna Grasso" userId="S::a.grasso@uwtsd.ac.uk::25e3029c-44af-4b1a-a552-a20ff7129c81" providerId="AD" clId="Web-{1359A09D-73A8-9EF4-3713-5693AC22BD64}" dt="2025-03-07T13:56:54.932" v="29" actId="1076"/>
          <ac:picMkLst>
            <pc:docMk/>
            <pc:sldMk cId="3783915388" sldId="271"/>
            <ac:picMk id="7" creationId="{A9361093-BA09-BACA-1DF3-4DF3413B41D3}"/>
          </ac:picMkLst>
        </pc:picChg>
      </pc:sldChg>
      <pc:sldChg chg="modSp">
        <pc:chgData name="Anna Grasso" userId="S::a.grasso@uwtsd.ac.uk::25e3029c-44af-4b1a-a552-a20ff7129c81" providerId="AD" clId="Web-{1359A09D-73A8-9EF4-3713-5693AC22BD64}" dt="2025-03-07T14:19:33.867" v="83" actId="20577"/>
        <pc:sldMkLst>
          <pc:docMk/>
          <pc:sldMk cId="3226492690" sldId="272"/>
        </pc:sldMkLst>
        <pc:spChg chg="mod">
          <ac:chgData name="Anna Grasso" userId="S::a.grasso@uwtsd.ac.uk::25e3029c-44af-4b1a-a552-a20ff7129c81" providerId="AD" clId="Web-{1359A09D-73A8-9EF4-3713-5693AC22BD64}" dt="2025-03-07T14:19:33.867" v="83" actId="20577"/>
          <ac:spMkLst>
            <pc:docMk/>
            <pc:sldMk cId="3226492690" sldId="272"/>
            <ac:spMk id="3" creationId="{1EF17C15-DDF4-2B97-ACC2-0DF9D45C0C1B}"/>
          </ac:spMkLst>
        </pc:spChg>
      </pc:sldChg>
      <pc:sldChg chg="modSp">
        <pc:chgData name="Anna Grasso" userId="S::a.grasso@uwtsd.ac.uk::25e3029c-44af-4b1a-a552-a20ff7129c81" providerId="AD" clId="Web-{1359A09D-73A8-9EF4-3713-5693AC22BD64}" dt="2025-03-07T13:59:42.844" v="36" actId="14100"/>
        <pc:sldMkLst>
          <pc:docMk/>
          <pc:sldMk cId="3684299355" sldId="275"/>
        </pc:sldMkLst>
        <pc:spChg chg="mod">
          <ac:chgData name="Anna Grasso" userId="S::a.grasso@uwtsd.ac.uk::25e3029c-44af-4b1a-a552-a20ff7129c81" providerId="AD" clId="Web-{1359A09D-73A8-9EF4-3713-5693AC22BD64}" dt="2025-03-07T13:59:25.265" v="33" actId="1076"/>
          <ac:spMkLst>
            <pc:docMk/>
            <pc:sldMk cId="3684299355" sldId="275"/>
            <ac:spMk id="2" creationId="{24183893-807E-C5F8-C953-58EE65A4944A}"/>
          </ac:spMkLst>
        </pc:spChg>
        <pc:picChg chg="mod">
          <ac:chgData name="Anna Grasso" userId="S::a.grasso@uwtsd.ac.uk::25e3029c-44af-4b1a-a552-a20ff7129c81" providerId="AD" clId="Web-{1359A09D-73A8-9EF4-3713-5693AC22BD64}" dt="2025-03-07T13:59:27.359" v="34" actId="1076"/>
          <ac:picMkLst>
            <pc:docMk/>
            <pc:sldMk cId="3684299355" sldId="275"/>
            <ac:picMk id="4" creationId="{1188901A-7E98-4BCB-DA85-E6F2AA8CE100}"/>
          </ac:picMkLst>
        </pc:picChg>
        <pc:picChg chg="mod">
          <ac:chgData name="Anna Grasso" userId="S::a.grasso@uwtsd.ac.uk::25e3029c-44af-4b1a-a552-a20ff7129c81" providerId="AD" clId="Web-{1359A09D-73A8-9EF4-3713-5693AC22BD64}" dt="2025-03-07T13:59:42.844" v="36" actId="14100"/>
          <ac:picMkLst>
            <pc:docMk/>
            <pc:sldMk cId="3684299355" sldId="275"/>
            <ac:picMk id="5" creationId="{30FFF288-FF59-5C68-8A1D-AE9663A7B42B}"/>
          </ac:picMkLst>
        </pc:picChg>
      </pc:sldChg>
      <pc:sldChg chg="addSp delSp modSp new mod setBg">
        <pc:chgData name="Anna Grasso" userId="S::a.grasso@uwtsd.ac.uk::25e3029c-44af-4b1a-a552-a20ff7129c81" providerId="AD" clId="Web-{1359A09D-73A8-9EF4-3713-5693AC22BD64}" dt="2025-03-07T13:53:46.067" v="11"/>
        <pc:sldMkLst>
          <pc:docMk/>
          <pc:sldMk cId="599456201" sldId="280"/>
        </pc:sldMkLst>
        <pc:spChg chg="add">
          <ac:chgData name="Anna Grasso" userId="S::a.grasso@uwtsd.ac.uk::25e3029c-44af-4b1a-a552-a20ff7129c81" providerId="AD" clId="Web-{1359A09D-73A8-9EF4-3713-5693AC22BD64}" dt="2025-03-07T13:53:46.067" v="11"/>
          <ac:spMkLst>
            <pc:docMk/>
            <pc:sldMk cId="599456201" sldId="280"/>
            <ac:spMk id="6" creationId="{AE192E3E-68A9-4F36-936C-1C8D0B9EF132}"/>
          </ac:spMkLst>
        </pc:spChg>
        <pc:spChg chg="add">
          <ac:chgData name="Anna Grasso" userId="S::a.grasso@uwtsd.ac.uk::25e3029c-44af-4b1a-a552-a20ff7129c81" providerId="AD" clId="Web-{1359A09D-73A8-9EF4-3713-5693AC22BD64}" dt="2025-03-07T13:53:46.067" v="11"/>
          <ac:spMkLst>
            <pc:docMk/>
            <pc:sldMk cId="599456201" sldId="280"/>
            <ac:spMk id="7" creationId="{6362EDFF-7BE1-4149-A745-FFD7211E6CE1}"/>
          </ac:spMkLst>
        </pc:spChg>
        <pc:picChg chg="add mod">
          <ac:chgData name="Anna Grasso" userId="S::a.grasso@uwtsd.ac.uk::25e3029c-44af-4b1a-a552-a20ff7129c81" providerId="AD" clId="Web-{1359A09D-73A8-9EF4-3713-5693AC22BD64}" dt="2025-03-07T13:53:46.067" v="11"/>
          <ac:picMkLst>
            <pc:docMk/>
            <pc:sldMk cId="599456201" sldId="280"/>
            <ac:picMk id="4" creationId="{3BB8E4FD-DD25-B13A-EA14-CBDF21110945}"/>
          </ac:picMkLst>
        </pc:picChg>
      </pc:sldChg>
    </pc:docChg>
  </pc:docChgLst>
  <pc:docChgLst>
    <pc:chgData name="Laura Jones" userId="c1349c4c-1c2b-40b4-9e20-37cb1948aaa3" providerId="ADAL" clId="{4A5FF07E-A705-6E44-983A-F31AF037EF7A}"/>
    <pc:docChg chg="undo custSel addSld modSld sldOrd">
      <pc:chgData name="Laura Jones" userId="c1349c4c-1c2b-40b4-9e20-37cb1948aaa3" providerId="ADAL" clId="{4A5FF07E-A705-6E44-983A-F31AF037EF7A}" dt="2025-03-12T12:22:43.131" v="1488" actId="20577"/>
      <pc:docMkLst>
        <pc:docMk/>
      </pc:docMkLst>
      <pc:sldChg chg="modSp mod modNotesTx">
        <pc:chgData name="Laura Jones" userId="c1349c4c-1c2b-40b4-9e20-37cb1948aaa3" providerId="ADAL" clId="{4A5FF07E-A705-6E44-983A-F31AF037EF7A}" dt="2025-03-12T12:22:43.131" v="1488" actId="20577"/>
        <pc:sldMkLst>
          <pc:docMk/>
          <pc:sldMk cId="1944902412" sldId="256"/>
        </pc:sldMkLst>
        <pc:spChg chg="mod">
          <ac:chgData name="Laura Jones" userId="c1349c4c-1c2b-40b4-9e20-37cb1948aaa3" providerId="ADAL" clId="{4A5FF07E-A705-6E44-983A-F31AF037EF7A}" dt="2025-02-21T11:05:18.326" v="70" actId="20577"/>
          <ac:spMkLst>
            <pc:docMk/>
            <pc:sldMk cId="1944902412" sldId="256"/>
            <ac:spMk id="3" creationId="{2C3BD895-3E84-3258-C3BD-34C0E69108A6}"/>
          </ac:spMkLst>
        </pc:spChg>
      </pc:sldChg>
      <pc:sldChg chg="modSp mod">
        <pc:chgData name="Laura Jones" userId="c1349c4c-1c2b-40b4-9e20-37cb1948aaa3" providerId="ADAL" clId="{4A5FF07E-A705-6E44-983A-F31AF037EF7A}" dt="2025-03-07T13:45:22.139" v="1195" actId="20577"/>
        <pc:sldMkLst>
          <pc:docMk/>
          <pc:sldMk cId="2721517329" sldId="257"/>
        </pc:sldMkLst>
        <pc:spChg chg="mod">
          <ac:chgData name="Laura Jones" userId="c1349c4c-1c2b-40b4-9e20-37cb1948aaa3" providerId="ADAL" clId="{4A5FF07E-A705-6E44-983A-F31AF037EF7A}" dt="2025-03-07T13:45:22.139" v="1195" actId="20577"/>
          <ac:spMkLst>
            <pc:docMk/>
            <pc:sldMk cId="2721517329" sldId="257"/>
            <ac:spMk id="3" creationId="{8AA1B07F-A445-B482-671A-5D5480946028}"/>
          </ac:spMkLst>
        </pc:spChg>
      </pc:sldChg>
      <pc:sldChg chg="addSp delSp modSp mod modNotesTx">
        <pc:chgData name="Laura Jones" userId="c1349c4c-1c2b-40b4-9e20-37cb1948aaa3" providerId="ADAL" clId="{4A5FF07E-A705-6E44-983A-F31AF037EF7A}" dt="2025-03-12T12:22:26.306" v="1487" actId="20577"/>
        <pc:sldMkLst>
          <pc:docMk/>
          <pc:sldMk cId="568079700" sldId="258"/>
        </pc:sldMkLst>
        <pc:spChg chg="mod">
          <ac:chgData name="Laura Jones" userId="c1349c4c-1c2b-40b4-9e20-37cb1948aaa3" providerId="ADAL" clId="{4A5FF07E-A705-6E44-983A-F31AF037EF7A}" dt="2025-03-07T14:48:02.720" v="1321" actId="20577"/>
          <ac:spMkLst>
            <pc:docMk/>
            <pc:sldMk cId="568079700" sldId="258"/>
            <ac:spMk id="3" creationId="{7C8A8211-F021-F413-963A-1C954CE5B4BD}"/>
          </ac:spMkLst>
        </pc:spChg>
      </pc:sldChg>
      <pc:sldChg chg="addSp delSp modSp mod">
        <pc:chgData name="Laura Jones" userId="c1349c4c-1c2b-40b4-9e20-37cb1948aaa3" providerId="ADAL" clId="{4A5FF07E-A705-6E44-983A-F31AF037EF7A}" dt="2025-03-07T14:43:59.559" v="1284" actId="20577"/>
        <pc:sldMkLst>
          <pc:docMk/>
          <pc:sldMk cId="3870558286" sldId="259"/>
        </pc:sldMkLst>
        <pc:spChg chg="mod">
          <ac:chgData name="Laura Jones" userId="c1349c4c-1c2b-40b4-9e20-37cb1948aaa3" providerId="ADAL" clId="{4A5FF07E-A705-6E44-983A-F31AF037EF7A}" dt="2025-03-07T14:35:02.299" v="1218" actId="14100"/>
          <ac:spMkLst>
            <pc:docMk/>
            <pc:sldMk cId="3870558286" sldId="259"/>
            <ac:spMk id="2" creationId="{DB6F05D4-254E-CAE7-8E31-51C6A4614A8C}"/>
          </ac:spMkLst>
        </pc:spChg>
        <pc:spChg chg="mod">
          <ac:chgData name="Laura Jones" userId="c1349c4c-1c2b-40b4-9e20-37cb1948aaa3" providerId="ADAL" clId="{4A5FF07E-A705-6E44-983A-F31AF037EF7A}" dt="2025-03-07T14:43:59.559" v="1284" actId="20577"/>
          <ac:spMkLst>
            <pc:docMk/>
            <pc:sldMk cId="3870558286" sldId="259"/>
            <ac:spMk id="3" creationId="{73795138-4882-DAF3-3BA6-C0226E51595A}"/>
          </ac:spMkLst>
        </pc:spChg>
        <pc:picChg chg="add mod">
          <ac:chgData name="Laura Jones" userId="c1349c4c-1c2b-40b4-9e20-37cb1948aaa3" providerId="ADAL" clId="{4A5FF07E-A705-6E44-983A-F31AF037EF7A}" dt="2025-03-07T14:34:56.891" v="1217" actId="14100"/>
          <ac:picMkLst>
            <pc:docMk/>
            <pc:sldMk cId="3870558286" sldId="259"/>
            <ac:picMk id="4" creationId="{10B4E94F-8D00-CE68-CAA3-D19E63506486}"/>
          </ac:picMkLst>
        </pc:picChg>
      </pc:sldChg>
      <pc:sldChg chg="addSp delSp modSp mod">
        <pc:chgData name="Laura Jones" userId="c1349c4c-1c2b-40b4-9e20-37cb1948aaa3" providerId="ADAL" clId="{4A5FF07E-A705-6E44-983A-F31AF037EF7A}" dt="2025-03-07T14:50:35.872" v="1322" actId="20577"/>
        <pc:sldMkLst>
          <pc:docMk/>
          <pc:sldMk cId="1028932655" sldId="261"/>
        </pc:sldMkLst>
        <pc:spChg chg="mod">
          <ac:chgData name="Laura Jones" userId="c1349c4c-1c2b-40b4-9e20-37cb1948aaa3" providerId="ADAL" clId="{4A5FF07E-A705-6E44-983A-F31AF037EF7A}" dt="2025-02-21T12:06:31.918" v="620" actId="20577"/>
          <ac:spMkLst>
            <pc:docMk/>
            <pc:sldMk cId="1028932655" sldId="261"/>
            <ac:spMk id="2" creationId="{AA3AF465-2C3A-B938-6434-8C7ABBC12855}"/>
          </ac:spMkLst>
        </pc:spChg>
        <pc:spChg chg="mod">
          <ac:chgData name="Laura Jones" userId="c1349c4c-1c2b-40b4-9e20-37cb1948aaa3" providerId="ADAL" clId="{4A5FF07E-A705-6E44-983A-F31AF037EF7A}" dt="2025-03-07T14:50:35.872" v="1322" actId="20577"/>
          <ac:spMkLst>
            <pc:docMk/>
            <pc:sldMk cId="1028932655" sldId="261"/>
            <ac:spMk id="3" creationId="{64D9FCB0-5D85-181B-E2F8-94483EA67D4F}"/>
          </ac:spMkLst>
        </pc:spChg>
      </pc:sldChg>
      <pc:sldChg chg="modSp mod">
        <pc:chgData name="Laura Jones" userId="c1349c4c-1c2b-40b4-9e20-37cb1948aaa3" providerId="ADAL" clId="{4A5FF07E-A705-6E44-983A-F31AF037EF7A}" dt="2025-03-07T14:51:26.407" v="1326" actId="20577"/>
        <pc:sldMkLst>
          <pc:docMk/>
          <pc:sldMk cId="4084460876" sldId="262"/>
        </pc:sldMkLst>
        <pc:spChg chg="mod">
          <ac:chgData name="Laura Jones" userId="c1349c4c-1c2b-40b4-9e20-37cb1948aaa3" providerId="ADAL" clId="{4A5FF07E-A705-6E44-983A-F31AF037EF7A}" dt="2025-03-07T14:51:26.407" v="1326" actId="20577"/>
          <ac:spMkLst>
            <pc:docMk/>
            <pc:sldMk cId="4084460876" sldId="262"/>
            <ac:spMk id="4" creationId="{30FE4D47-F881-97D4-ECE4-315FA20F0B47}"/>
          </ac:spMkLst>
        </pc:spChg>
        <pc:spChg chg="mod">
          <ac:chgData name="Laura Jones" userId="c1349c4c-1c2b-40b4-9e20-37cb1948aaa3" providerId="ADAL" clId="{4A5FF07E-A705-6E44-983A-F31AF037EF7A}" dt="2025-03-07T14:51:14.077" v="1323" actId="21"/>
          <ac:spMkLst>
            <pc:docMk/>
            <pc:sldMk cId="4084460876" sldId="262"/>
            <ac:spMk id="6" creationId="{8C2BB3DC-B653-7572-8849-AEE0582D2821}"/>
          </ac:spMkLst>
        </pc:spChg>
      </pc:sldChg>
      <pc:sldChg chg="addSp modSp mod">
        <pc:chgData name="Laura Jones" userId="c1349c4c-1c2b-40b4-9e20-37cb1948aaa3" providerId="ADAL" clId="{4A5FF07E-A705-6E44-983A-F31AF037EF7A}" dt="2025-03-07T14:53:47.349" v="1349" actId="20577"/>
        <pc:sldMkLst>
          <pc:docMk/>
          <pc:sldMk cId="94355912" sldId="263"/>
        </pc:sldMkLst>
        <pc:spChg chg="mod">
          <ac:chgData name="Laura Jones" userId="c1349c4c-1c2b-40b4-9e20-37cb1948aaa3" providerId="ADAL" clId="{4A5FF07E-A705-6E44-983A-F31AF037EF7A}" dt="2025-03-07T14:53:47.349" v="1349" actId="20577"/>
          <ac:spMkLst>
            <pc:docMk/>
            <pc:sldMk cId="94355912" sldId="263"/>
            <ac:spMk id="3" creationId="{7DDDAA1A-27E8-70A1-A045-F77A7611CC1A}"/>
          </ac:spMkLst>
        </pc:spChg>
        <pc:picChg chg="add mod">
          <ac:chgData name="Laura Jones" userId="c1349c4c-1c2b-40b4-9e20-37cb1948aaa3" providerId="ADAL" clId="{4A5FF07E-A705-6E44-983A-F31AF037EF7A}" dt="2025-02-21T12:14:54.069" v="850" actId="1076"/>
          <ac:picMkLst>
            <pc:docMk/>
            <pc:sldMk cId="94355912" sldId="263"/>
            <ac:picMk id="4" creationId="{0C5935DA-676E-0AA9-E55F-A196E8A251F1}"/>
          </ac:picMkLst>
        </pc:picChg>
      </pc:sldChg>
      <pc:sldChg chg="addSp delSp modSp mod ord">
        <pc:chgData name="Laura Jones" userId="c1349c4c-1c2b-40b4-9e20-37cb1948aaa3" providerId="ADAL" clId="{4A5FF07E-A705-6E44-983A-F31AF037EF7A}" dt="2025-02-21T11:14:07.885" v="192" actId="1076"/>
        <pc:sldMkLst>
          <pc:docMk/>
          <pc:sldMk cId="2424937193" sldId="264"/>
        </pc:sldMkLst>
        <pc:picChg chg="add mod">
          <ac:chgData name="Laura Jones" userId="c1349c4c-1c2b-40b4-9e20-37cb1948aaa3" providerId="ADAL" clId="{4A5FF07E-A705-6E44-983A-F31AF037EF7A}" dt="2025-02-21T11:13:41.040" v="188" actId="14100"/>
          <ac:picMkLst>
            <pc:docMk/>
            <pc:sldMk cId="2424937193" sldId="264"/>
            <ac:picMk id="7" creationId="{53C3C14A-5515-C0B3-B83D-F5D8CA621656}"/>
          </ac:picMkLst>
        </pc:picChg>
        <pc:picChg chg="add mod">
          <ac:chgData name="Laura Jones" userId="c1349c4c-1c2b-40b4-9e20-37cb1948aaa3" providerId="ADAL" clId="{4A5FF07E-A705-6E44-983A-F31AF037EF7A}" dt="2025-02-21T11:13:45.249" v="189" actId="1076"/>
          <ac:picMkLst>
            <pc:docMk/>
            <pc:sldMk cId="2424937193" sldId="264"/>
            <ac:picMk id="8" creationId="{D885691B-4772-C2D1-AF4D-CC2A867EEEC3}"/>
          </ac:picMkLst>
        </pc:picChg>
        <pc:picChg chg="add mod">
          <ac:chgData name="Laura Jones" userId="c1349c4c-1c2b-40b4-9e20-37cb1948aaa3" providerId="ADAL" clId="{4A5FF07E-A705-6E44-983A-F31AF037EF7A}" dt="2025-02-21T11:13:37.403" v="187" actId="14100"/>
          <ac:picMkLst>
            <pc:docMk/>
            <pc:sldMk cId="2424937193" sldId="264"/>
            <ac:picMk id="1026" creationId="{7B32FE7A-C13D-8C64-A87E-017DF0AF2D53}"/>
          </ac:picMkLst>
        </pc:picChg>
        <pc:picChg chg="add mod">
          <ac:chgData name="Laura Jones" userId="c1349c4c-1c2b-40b4-9e20-37cb1948aaa3" providerId="ADAL" clId="{4A5FF07E-A705-6E44-983A-F31AF037EF7A}" dt="2025-02-21T11:14:07.885" v="192" actId="1076"/>
          <ac:picMkLst>
            <pc:docMk/>
            <pc:sldMk cId="2424937193" sldId="264"/>
            <ac:picMk id="1028" creationId="{F5A99FD8-8F75-7116-66AD-BE10C4DA86F7}"/>
          </ac:picMkLst>
        </pc:picChg>
      </pc:sldChg>
      <pc:sldChg chg="addSp modSp new mod">
        <pc:chgData name="Laura Jones" userId="c1349c4c-1c2b-40b4-9e20-37cb1948aaa3" providerId="ADAL" clId="{4A5FF07E-A705-6E44-983A-F31AF037EF7A}" dt="2025-02-21T12:02:34.206" v="440" actId="14100"/>
        <pc:sldMkLst>
          <pc:docMk/>
          <pc:sldMk cId="4133261755" sldId="265"/>
        </pc:sldMkLst>
        <pc:picChg chg="add mod">
          <ac:chgData name="Laura Jones" userId="c1349c4c-1c2b-40b4-9e20-37cb1948aaa3" providerId="ADAL" clId="{4A5FF07E-A705-6E44-983A-F31AF037EF7A}" dt="2025-02-21T12:02:34.206" v="440" actId="14100"/>
          <ac:picMkLst>
            <pc:docMk/>
            <pc:sldMk cId="4133261755" sldId="265"/>
            <ac:picMk id="4" creationId="{6AD48926-0F6E-13BD-4C1B-9B1338F85041}"/>
          </ac:picMkLst>
        </pc:picChg>
      </pc:sldChg>
      <pc:sldChg chg="modSp new mod">
        <pc:chgData name="Laura Jones" userId="c1349c4c-1c2b-40b4-9e20-37cb1948aaa3" providerId="ADAL" clId="{4A5FF07E-A705-6E44-983A-F31AF037EF7A}" dt="2025-03-07T11:06:01.805" v="1046" actId="20577"/>
        <pc:sldMkLst>
          <pc:docMk/>
          <pc:sldMk cId="8082411" sldId="278"/>
        </pc:sldMkLst>
        <pc:spChg chg="mod">
          <ac:chgData name="Laura Jones" userId="c1349c4c-1c2b-40b4-9e20-37cb1948aaa3" providerId="ADAL" clId="{4A5FF07E-A705-6E44-983A-F31AF037EF7A}" dt="2025-03-07T11:06:01.805" v="1046" actId="20577"/>
          <ac:spMkLst>
            <pc:docMk/>
            <pc:sldMk cId="8082411" sldId="278"/>
            <ac:spMk id="2" creationId="{3218EA05-5949-455E-4E14-F1FC4DDF8E28}"/>
          </ac:spMkLst>
        </pc:spChg>
      </pc:sldChg>
      <pc:sldChg chg="addSp modSp new mod">
        <pc:chgData name="Laura Jones" userId="c1349c4c-1c2b-40b4-9e20-37cb1948aaa3" providerId="ADAL" clId="{4A5FF07E-A705-6E44-983A-F31AF037EF7A}" dt="2025-03-07T13:28:28.174" v="1176" actId="14100"/>
        <pc:sldMkLst>
          <pc:docMk/>
          <pc:sldMk cId="2025767868" sldId="279"/>
        </pc:sldMkLst>
        <pc:spChg chg="add mod">
          <ac:chgData name="Laura Jones" userId="c1349c4c-1c2b-40b4-9e20-37cb1948aaa3" providerId="ADAL" clId="{4A5FF07E-A705-6E44-983A-F31AF037EF7A}" dt="2025-03-07T13:28:20.975" v="1175" actId="1076"/>
          <ac:spMkLst>
            <pc:docMk/>
            <pc:sldMk cId="2025767868" sldId="279"/>
            <ac:spMk id="6" creationId="{C664C949-554E-4E22-50BB-F3581F15F03F}"/>
          </ac:spMkLst>
        </pc:spChg>
        <pc:picChg chg="add mod">
          <ac:chgData name="Laura Jones" userId="c1349c4c-1c2b-40b4-9e20-37cb1948aaa3" providerId="ADAL" clId="{4A5FF07E-A705-6E44-983A-F31AF037EF7A}" dt="2025-03-07T13:28:28.174" v="1176" actId="14100"/>
          <ac:picMkLst>
            <pc:docMk/>
            <pc:sldMk cId="2025767868" sldId="279"/>
            <ac:picMk id="4" creationId="{EC72333F-1F01-6B13-F755-5B2E6414A556}"/>
          </ac:picMkLst>
        </pc:picChg>
      </pc:sldChg>
    </pc:docChg>
  </pc:docChgLst>
  <pc:docChgLst>
    <pc:chgData name="Anna Grasso" userId="S::a.grasso@uwtsd.ac.uk::25e3029c-44af-4b1a-a552-a20ff7129c81" providerId="AD" clId="Web-{43E59229-A5C5-B22C-F4AD-AC8EE048351B}"/>
    <pc:docChg chg="modSld">
      <pc:chgData name="Anna Grasso" userId="S::a.grasso@uwtsd.ac.uk::25e3029c-44af-4b1a-a552-a20ff7129c81" providerId="AD" clId="Web-{43E59229-A5C5-B22C-F4AD-AC8EE048351B}" dt="2025-03-04T13:44:40.270" v="68" actId="1076"/>
      <pc:docMkLst>
        <pc:docMk/>
      </pc:docMkLst>
      <pc:sldChg chg="modSp">
        <pc:chgData name="Anna Grasso" userId="S::a.grasso@uwtsd.ac.uk::25e3029c-44af-4b1a-a552-a20ff7129c81" providerId="AD" clId="Web-{43E59229-A5C5-B22C-F4AD-AC8EE048351B}" dt="2025-03-04T13:39:41.840" v="65" actId="20577"/>
        <pc:sldMkLst>
          <pc:docMk/>
          <pc:sldMk cId="374218499" sldId="268"/>
        </pc:sldMkLst>
        <pc:spChg chg="mod">
          <ac:chgData name="Anna Grasso" userId="S::a.grasso@uwtsd.ac.uk::25e3029c-44af-4b1a-a552-a20ff7129c81" providerId="AD" clId="Web-{43E59229-A5C5-B22C-F4AD-AC8EE048351B}" dt="2025-03-04T13:39:41.840" v="65" actId="20577"/>
          <ac:spMkLst>
            <pc:docMk/>
            <pc:sldMk cId="374218499" sldId="268"/>
            <ac:spMk id="7" creationId="{4A193686-EF28-105A-A09E-3077CB536725}"/>
          </ac:spMkLst>
        </pc:spChg>
        <pc:picChg chg="mod">
          <ac:chgData name="Anna Grasso" userId="S::a.grasso@uwtsd.ac.uk::25e3029c-44af-4b1a-a552-a20ff7129c81" providerId="AD" clId="Web-{43E59229-A5C5-B22C-F4AD-AC8EE048351B}" dt="2025-03-04T09:54:01.720" v="63" actId="1076"/>
          <ac:picMkLst>
            <pc:docMk/>
            <pc:sldMk cId="374218499" sldId="268"/>
            <ac:picMk id="5" creationId="{954CE934-69B3-7451-A5E4-99E6FC764542}"/>
          </ac:picMkLst>
        </pc:picChg>
      </pc:sldChg>
      <pc:sldChg chg="modSp">
        <pc:chgData name="Anna Grasso" userId="S::a.grasso@uwtsd.ac.uk::25e3029c-44af-4b1a-a552-a20ff7129c81" providerId="AD" clId="Web-{43E59229-A5C5-B22C-F4AD-AC8EE048351B}" dt="2025-03-04T09:53:45.626" v="62" actId="20577"/>
        <pc:sldMkLst>
          <pc:docMk/>
          <pc:sldMk cId="3928797369" sldId="269"/>
        </pc:sldMkLst>
        <pc:spChg chg="mod">
          <ac:chgData name="Anna Grasso" userId="S::a.grasso@uwtsd.ac.uk::25e3029c-44af-4b1a-a552-a20ff7129c81" providerId="AD" clId="Web-{43E59229-A5C5-B22C-F4AD-AC8EE048351B}" dt="2025-03-04T09:53:45.626" v="62" actId="20577"/>
          <ac:spMkLst>
            <pc:docMk/>
            <pc:sldMk cId="3928797369" sldId="269"/>
            <ac:spMk id="6" creationId="{1B04AA8C-B2DB-CFCF-9EA5-940F13A3C2D3}"/>
          </ac:spMkLst>
        </pc:spChg>
      </pc:sldChg>
      <pc:sldChg chg="addSp delSp modSp">
        <pc:chgData name="Anna Grasso" userId="S::a.grasso@uwtsd.ac.uk::25e3029c-44af-4b1a-a552-a20ff7129c81" providerId="AD" clId="Web-{43E59229-A5C5-B22C-F4AD-AC8EE048351B}" dt="2025-03-04T13:44:40.270" v="68" actId="1076"/>
        <pc:sldMkLst>
          <pc:docMk/>
          <pc:sldMk cId="323154319" sldId="270"/>
        </pc:sldMkLst>
        <pc:spChg chg="add mod">
          <ac:chgData name="Anna Grasso" userId="S::a.grasso@uwtsd.ac.uk::25e3029c-44af-4b1a-a552-a20ff7129c81" providerId="AD" clId="Web-{43E59229-A5C5-B22C-F4AD-AC8EE048351B}" dt="2025-03-04T09:53:39.750" v="55" actId="20577"/>
          <ac:spMkLst>
            <pc:docMk/>
            <pc:sldMk cId="323154319" sldId="270"/>
            <ac:spMk id="5" creationId="{DE03CDD9-7312-8D68-1E28-DD5E92A9028D}"/>
          </ac:spMkLst>
        </pc:spChg>
        <pc:picChg chg="add mod ord">
          <ac:chgData name="Anna Grasso" userId="S::a.grasso@uwtsd.ac.uk::25e3029c-44af-4b1a-a552-a20ff7129c81" providerId="AD" clId="Web-{43E59229-A5C5-B22C-F4AD-AC8EE048351B}" dt="2025-03-04T13:44:40.270" v="68" actId="1076"/>
          <ac:picMkLst>
            <pc:docMk/>
            <pc:sldMk cId="323154319" sldId="270"/>
            <ac:picMk id="7" creationId="{E2BADD87-2A62-8985-3DA3-AF9D2140F640}"/>
          </ac:picMkLst>
        </pc:picChg>
      </pc:sldChg>
      <pc:sldChg chg="modSp">
        <pc:chgData name="Anna Grasso" userId="S::a.grasso@uwtsd.ac.uk::25e3029c-44af-4b1a-a552-a20ff7129c81" providerId="AD" clId="Web-{43E59229-A5C5-B22C-F4AD-AC8EE048351B}" dt="2025-03-04T09:53:34.610" v="49" actId="20577"/>
        <pc:sldMkLst>
          <pc:docMk/>
          <pc:sldMk cId="3783915388" sldId="271"/>
        </pc:sldMkLst>
        <pc:spChg chg="mod">
          <ac:chgData name="Anna Grasso" userId="S::a.grasso@uwtsd.ac.uk::25e3029c-44af-4b1a-a552-a20ff7129c81" providerId="AD" clId="Web-{43E59229-A5C5-B22C-F4AD-AC8EE048351B}" dt="2025-03-04T09:53:34.610" v="49" actId="20577"/>
          <ac:spMkLst>
            <pc:docMk/>
            <pc:sldMk cId="3783915388" sldId="271"/>
            <ac:spMk id="5" creationId="{DA151026-040F-8CA9-E89D-A96B83CC44B5}"/>
          </ac:spMkLst>
        </pc:spChg>
      </pc:sldChg>
    </pc:docChg>
  </pc:docChgLst>
  <pc:docChgLst>
    <pc:chgData name="Anna Grasso" userId="S::a.grasso@uwtsd.ac.uk::25e3029c-44af-4b1a-a552-a20ff7129c81" providerId="AD" clId="Web-{8DB49851-6EEF-75C2-7DCE-AAF92453EF18}"/>
    <pc:docChg chg="addSld modSld">
      <pc:chgData name="Anna Grasso" userId="S::a.grasso@uwtsd.ac.uk::25e3029c-44af-4b1a-a552-a20ff7129c81" providerId="AD" clId="Web-{8DB49851-6EEF-75C2-7DCE-AAF92453EF18}" dt="2025-02-27T10:08:29.084" v="369" actId="1076"/>
      <pc:docMkLst>
        <pc:docMk/>
      </pc:docMkLst>
      <pc:sldChg chg="modSp">
        <pc:chgData name="Anna Grasso" userId="S::a.grasso@uwtsd.ac.uk::25e3029c-44af-4b1a-a552-a20ff7129c81" providerId="AD" clId="Web-{8DB49851-6EEF-75C2-7DCE-AAF92453EF18}" dt="2025-02-27T09:37:16.971" v="1" actId="1076"/>
        <pc:sldMkLst>
          <pc:docMk/>
          <pc:sldMk cId="4133261755" sldId="265"/>
        </pc:sldMkLst>
        <pc:spChg chg="mod">
          <ac:chgData name="Anna Grasso" userId="S::a.grasso@uwtsd.ac.uk::25e3029c-44af-4b1a-a552-a20ff7129c81" providerId="AD" clId="Web-{8DB49851-6EEF-75C2-7DCE-AAF92453EF18}" dt="2025-02-27T09:37:16.971" v="1" actId="1076"/>
          <ac:spMkLst>
            <pc:docMk/>
            <pc:sldMk cId="4133261755" sldId="265"/>
            <ac:spMk id="2" creationId="{64D719A0-EF2D-F6E5-612F-A52FCC4C7A5E}"/>
          </ac:spMkLst>
        </pc:spChg>
      </pc:sldChg>
      <pc:sldChg chg="addSp modSp new mod setBg">
        <pc:chgData name="Anna Grasso" userId="S::a.grasso@uwtsd.ac.uk::25e3029c-44af-4b1a-a552-a20ff7129c81" providerId="AD" clId="Web-{8DB49851-6EEF-75C2-7DCE-AAF92453EF18}" dt="2025-02-27T09:56:23.455" v="48" actId="14100"/>
        <pc:sldMkLst>
          <pc:docMk/>
          <pc:sldMk cId="1545650767" sldId="266"/>
        </pc:sldMkLst>
        <pc:spChg chg="mod">
          <ac:chgData name="Anna Grasso" userId="S::a.grasso@uwtsd.ac.uk::25e3029c-44af-4b1a-a552-a20ff7129c81" providerId="AD" clId="Web-{8DB49851-6EEF-75C2-7DCE-AAF92453EF18}" dt="2025-02-27T09:56:00.017" v="44"/>
          <ac:spMkLst>
            <pc:docMk/>
            <pc:sldMk cId="1545650767" sldId="266"/>
            <ac:spMk id="2" creationId="{64084616-AC2D-67EE-1908-8AA528B9599F}"/>
          </ac:spMkLst>
        </pc:spChg>
        <pc:spChg chg="mod">
          <ac:chgData name="Anna Grasso" userId="S::a.grasso@uwtsd.ac.uk::25e3029c-44af-4b1a-a552-a20ff7129c81" providerId="AD" clId="Web-{8DB49851-6EEF-75C2-7DCE-AAF92453EF18}" dt="2025-02-27T09:56:00.017" v="44"/>
          <ac:spMkLst>
            <pc:docMk/>
            <pc:sldMk cId="1545650767" sldId="266"/>
            <ac:spMk id="3" creationId="{B89D4DAD-48F1-7DF3-DF5D-166C150FB8D2}"/>
          </ac:spMkLst>
        </pc:spChg>
        <pc:spChg chg="add mod">
          <ac:chgData name="Anna Grasso" userId="S::a.grasso@uwtsd.ac.uk::25e3029c-44af-4b1a-a552-a20ff7129c81" providerId="AD" clId="Web-{8DB49851-6EEF-75C2-7DCE-AAF92453EF18}" dt="2025-02-27T09:56:23.455" v="48" actId="14100"/>
          <ac:spMkLst>
            <pc:docMk/>
            <pc:sldMk cId="1545650767" sldId="266"/>
            <ac:spMk id="5" creationId="{411D9584-60F1-4EAD-E09E-DFAD0CAA3122}"/>
          </ac:spMkLst>
        </pc:spChg>
        <pc:spChg chg="add">
          <ac:chgData name="Anna Grasso" userId="S::a.grasso@uwtsd.ac.uk::25e3029c-44af-4b1a-a552-a20ff7129c81" providerId="AD" clId="Web-{8DB49851-6EEF-75C2-7DCE-AAF92453EF18}" dt="2025-02-27T09:56:00.017" v="44"/>
          <ac:spMkLst>
            <pc:docMk/>
            <pc:sldMk cId="1545650767" sldId="266"/>
            <ac:spMk id="9" creationId="{DA1766D0-745A-4921-A68E-56642A6508CF}"/>
          </ac:spMkLst>
        </pc:spChg>
        <pc:spChg chg="add">
          <ac:chgData name="Anna Grasso" userId="S::a.grasso@uwtsd.ac.uk::25e3029c-44af-4b1a-a552-a20ff7129c81" providerId="AD" clId="Web-{8DB49851-6EEF-75C2-7DCE-AAF92453EF18}" dt="2025-02-27T09:56:00.017" v="44"/>
          <ac:spMkLst>
            <pc:docMk/>
            <pc:sldMk cId="1545650767" sldId="266"/>
            <ac:spMk id="11" creationId="{583F1E3F-D7BF-4DB5-8016-70B9E385E338}"/>
          </ac:spMkLst>
        </pc:spChg>
        <pc:spChg chg="add">
          <ac:chgData name="Anna Grasso" userId="S::a.grasso@uwtsd.ac.uk::25e3029c-44af-4b1a-a552-a20ff7129c81" providerId="AD" clId="Web-{8DB49851-6EEF-75C2-7DCE-AAF92453EF18}" dt="2025-02-27T09:56:00.017" v="44"/>
          <ac:spMkLst>
            <pc:docMk/>
            <pc:sldMk cId="1545650767" sldId="266"/>
            <ac:spMk id="13" creationId="{DD0D3E7A-8DF6-4A78-A03C-86AD697468BE}"/>
          </ac:spMkLst>
        </pc:spChg>
        <pc:picChg chg="add mod">
          <ac:chgData name="Anna Grasso" userId="S::a.grasso@uwtsd.ac.uk::25e3029c-44af-4b1a-a552-a20ff7129c81" providerId="AD" clId="Web-{8DB49851-6EEF-75C2-7DCE-AAF92453EF18}" dt="2025-02-27T09:56:00.017" v="44"/>
          <ac:picMkLst>
            <pc:docMk/>
            <pc:sldMk cId="1545650767" sldId="266"/>
            <ac:picMk id="4" creationId="{D47375C9-F6BA-F32C-605A-508F61EFE350}"/>
          </ac:picMkLst>
        </pc:picChg>
      </pc:sldChg>
      <pc:sldChg chg="addSp delSp modSp new">
        <pc:chgData name="Anna Grasso" userId="S::a.grasso@uwtsd.ac.uk::25e3029c-44af-4b1a-a552-a20ff7129c81" providerId="AD" clId="Web-{8DB49851-6EEF-75C2-7DCE-AAF92453EF18}" dt="2025-02-27T10:08:29.084" v="369" actId="1076"/>
        <pc:sldMkLst>
          <pc:docMk/>
          <pc:sldMk cId="3614959348" sldId="267"/>
        </pc:sldMkLst>
        <pc:spChg chg="mod">
          <ac:chgData name="Anna Grasso" userId="S::a.grasso@uwtsd.ac.uk::25e3029c-44af-4b1a-a552-a20ff7129c81" providerId="AD" clId="Web-{8DB49851-6EEF-75C2-7DCE-AAF92453EF18}" dt="2025-02-27T09:53:10.294" v="42" actId="20577"/>
          <ac:spMkLst>
            <pc:docMk/>
            <pc:sldMk cId="3614959348" sldId="267"/>
            <ac:spMk id="2" creationId="{DC2DECFC-6AAA-09D0-8F83-CDF1E09D2E12}"/>
          </ac:spMkLst>
        </pc:spChg>
        <pc:picChg chg="add mod ord">
          <ac:chgData name="Anna Grasso" userId="S::a.grasso@uwtsd.ac.uk::25e3029c-44af-4b1a-a552-a20ff7129c81" providerId="AD" clId="Web-{8DB49851-6EEF-75C2-7DCE-AAF92453EF18}" dt="2025-02-27T10:08:29.084" v="369" actId="1076"/>
          <ac:picMkLst>
            <pc:docMk/>
            <pc:sldMk cId="3614959348" sldId="267"/>
            <ac:picMk id="7" creationId="{7068D848-1A74-7166-03A7-6E998ABE21EE}"/>
          </ac:picMkLst>
        </pc:picChg>
      </pc:sldChg>
      <pc:sldChg chg="modSp new">
        <pc:chgData name="Anna Grasso" userId="S::a.grasso@uwtsd.ac.uk::25e3029c-44af-4b1a-a552-a20ff7129c81" providerId="AD" clId="Web-{8DB49851-6EEF-75C2-7DCE-AAF92453EF18}" dt="2025-02-27T10:01:33.526" v="166" actId="20577"/>
        <pc:sldMkLst>
          <pc:docMk/>
          <pc:sldMk cId="374218499" sldId="268"/>
        </pc:sldMkLst>
        <pc:spChg chg="mod">
          <ac:chgData name="Anna Grasso" userId="S::a.grasso@uwtsd.ac.uk::25e3029c-44af-4b1a-a552-a20ff7129c81" providerId="AD" clId="Web-{8DB49851-6EEF-75C2-7DCE-AAF92453EF18}" dt="2025-02-27T10:01:33.526" v="166" actId="20577"/>
          <ac:spMkLst>
            <pc:docMk/>
            <pc:sldMk cId="374218499" sldId="268"/>
            <ac:spMk id="2" creationId="{13E2FD2B-C506-3471-FA9A-CB818318952E}"/>
          </ac:spMkLst>
        </pc:spChg>
      </pc:sldChg>
      <pc:sldChg chg="modSp new">
        <pc:chgData name="Anna Grasso" userId="S::a.grasso@uwtsd.ac.uk::25e3029c-44af-4b1a-a552-a20ff7129c81" providerId="AD" clId="Web-{8DB49851-6EEF-75C2-7DCE-AAF92453EF18}" dt="2025-02-27T09:59:05.991" v="97" actId="20577"/>
        <pc:sldMkLst>
          <pc:docMk/>
          <pc:sldMk cId="3928797369" sldId="269"/>
        </pc:sldMkLst>
        <pc:spChg chg="mod">
          <ac:chgData name="Anna Grasso" userId="S::a.grasso@uwtsd.ac.uk::25e3029c-44af-4b1a-a552-a20ff7129c81" providerId="AD" clId="Web-{8DB49851-6EEF-75C2-7DCE-AAF92453EF18}" dt="2025-02-27T09:59:05.991" v="97" actId="20577"/>
          <ac:spMkLst>
            <pc:docMk/>
            <pc:sldMk cId="3928797369" sldId="269"/>
            <ac:spMk id="2" creationId="{44D33CDD-C533-5A8C-B424-3ABA1BDA1545}"/>
          </ac:spMkLst>
        </pc:spChg>
      </pc:sldChg>
      <pc:sldChg chg="modSp new">
        <pc:chgData name="Anna Grasso" userId="S::a.grasso@uwtsd.ac.uk::25e3029c-44af-4b1a-a552-a20ff7129c81" providerId="AD" clId="Web-{8DB49851-6EEF-75C2-7DCE-AAF92453EF18}" dt="2025-02-27T10:01:59.996" v="169" actId="20577"/>
        <pc:sldMkLst>
          <pc:docMk/>
          <pc:sldMk cId="323154319" sldId="270"/>
        </pc:sldMkLst>
        <pc:spChg chg="mod">
          <ac:chgData name="Anna Grasso" userId="S::a.grasso@uwtsd.ac.uk::25e3029c-44af-4b1a-a552-a20ff7129c81" providerId="AD" clId="Web-{8DB49851-6EEF-75C2-7DCE-AAF92453EF18}" dt="2025-02-27T10:01:59.996" v="169" actId="20577"/>
          <ac:spMkLst>
            <pc:docMk/>
            <pc:sldMk cId="323154319" sldId="270"/>
            <ac:spMk id="2" creationId="{9F11335B-CD38-20F5-C790-1A3BFC30BA97}"/>
          </ac:spMkLst>
        </pc:spChg>
      </pc:sldChg>
      <pc:sldChg chg="modSp new">
        <pc:chgData name="Anna Grasso" userId="S::a.grasso@uwtsd.ac.uk::25e3029c-44af-4b1a-a552-a20ff7129c81" providerId="AD" clId="Web-{8DB49851-6EEF-75C2-7DCE-AAF92453EF18}" dt="2025-02-27T10:02:53.450" v="215" actId="20577"/>
        <pc:sldMkLst>
          <pc:docMk/>
          <pc:sldMk cId="3783915388" sldId="271"/>
        </pc:sldMkLst>
        <pc:spChg chg="mod">
          <ac:chgData name="Anna Grasso" userId="S::a.grasso@uwtsd.ac.uk::25e3029c-44af-4b1a-a552-a20ff7129c81" providerId="AD" clId="Web-{8DB49851-6EEF-75C2-7DCE-AAF92453EF18}" dt="2025-02-27T10:02:53.450" v="215" actId="20577"/>
          <ac:spMkLst>
            <pc:docMk/>
            <pc:sldMk cId="3783915388" sldId="271"/>
            <ac:spMk id="2" creationId="{350D5A67-DF44-9091-4474-801DF0496B93}"/>
          </ac:spMkLst>
        </pc:spChg>
      </pc:sldChg>
      <pc:sldChg chg="modSp new">
        <pc:chgData name="Anna Grasso" userId="S::a.grasso@uwtsd.ac.uk::25e3029c-44af-4b1a-a552-a20ff7129c81" providerId="AD" clId="Web-{8DB49851-6EEF-75C2-7DCE-AAF92453EF18}" dt="2025-02-27T10:04:52.672" v="300" actId="20577"/>
        <pc:sldMkLst>
          <pc:docMk/>
          <pc:sldMk cId="3226492690" sldId="272"/>
        </pc:sldMkLst>
        <pc:spChg chg="mod">
          <ac:chgData name="Anna Grasso" userId="S::a.grasso@uwtsd.ac.uk::25e3029c-44af-4b1a-a552-a20ff7129c81" providerId="AD" clId="Web-{8DB49851-6EEF-75C2-7DCE-AAF92453EF18}" dt="2025-02-27T10:03:16.748" v="224" actId="20577"/>
          <ac:spMkLst>
            <pc:docMk/>
            <pc:sldMk cId="3226492690" sldId="272"/>
            <ac:spMk id="2" creationId="{465D4F9C-6BA3-D8B0-6F23-C5013AADA6CD}"/>
          </ac:spMkLst>
        </pc:spChg>
        <pc:spChg chg="mod">
          <ac:chgData name="Anna Grasso" userId="S::a.grasso@uwtsd.ac.uk::25e3029c-44af-4b1a-a552-a20ff7129c81" providerId="AD" clId="Web-{8DB49851-6EEF-75C2-7DCE-AAF92453EF18}" dt="2025-02-27T10:04:52.672" v="300" actId="20577"/>
          <ac:spMkLst>
            <pc:docMk/>
            <pc:sldMk cId="3226492690" sldId="272"/>
            <ac:spMk id="3" creationId="{1EF17C15-DDF4-2B97-ACC2-0DF9D45C0C1B}"/>
          </ac:spMkLst>
        </pc:spChg>
      </pc:sldChg>
      <pc:sldChg chg="modSp new">
        <pc:chgData name="Anna Grasso" userId="S::a.grasso@uwtsd.ac.uk::25e3029c-44af-4b1a-a552-a20ff7129c81" providerId="AD" clId="Web-{8DB49851-6EEF-75C2-7DCE-AAF92453EF18}" dt="2025-02-27T10:06:49.878" v="364" actId="20577"/>
        <pc:sldMkLst>
          <pc:docMk/>
          <pc:sldMk cId="3388631724" sldId="273"/>
        </pc:sldMkLst>
        <pc:spChg chg="mod">
          <ac:chgData name="Anna Grasso" userId="S::a.grasso@uwtsd.ac.uk::25e3029c-44af-4b1a-a552-a20ff7129c81" providerId="AD" clId="Web-{8DB49851-6EEF-75C2-7DCE-AAF92453EF18}" dt="2025-02-27T10:05:30.845" v="327" actId="20577"/>
          <ac:spMkLst>
            <pc:docMk/>
            <pc:sldMk cId="3388631724" sldId="273"/>
            <ac:spMk id="2" creationId="{0180EB44-4B19-1CBF-A97B-50C37C0D7747}"/>
          </ac:spMkLst>
        </pc:spChg>
        <pc:spChg chg="mod">
          <ac:chgData name="Anna Grasso" userId="S::a.grasso@uwtsd.ac.uk::25e3029c-44af-4b1a-a552-a20ff7129c81" providerId="AD" clId="Web-{8DB49851-6EEF-75C2-7DCE-AAF92453EF18}" dt="2025-02-27T10:06:49.878" v="364" actId="20577"/>
          <ac:spMkLst>
            <pc:docMk/>
            <pc:sldMk cId="3388631724" sldId="273"/>
            <ac:spMk id="3" creationId="{DF645371-F0E7-FF45-4B45-874693E868EF}"/>
          </ac:spMkLst>
        </pc:spChg>
      </pc:sldChg>
    </pc:docChg>
  </pc:docChgLst>
  <pc:docChgLst>
    <pc:chgData name="Anna Grasso" userId="S::a.grasso@uwtsd.ac.uk::25e3029c-44af-4b1a-a552-a20ff7129c81" providerId="AD" clId="Web-{A63D1B30-92C2-2091-824E-FE725CF4BB15}"/>
    <pc:docChg chg="addSld delSld modSld">
      <pc:chgData name="Anna Grasso" userId="S::a.grasso@uwtsd.ac.uk::25e3029c-44af-4b1a-a552-a20ff7129c81" providerId="AD" clId="Web-{A63D1B30-92C2-2091-824E-FE725CF4BB15}" dt="2025-03-10T14:21:57.857" v="128"/>
      <pc:docMkLst>
        <pc:docMk/>
      </pc:docMkLst>
      <pc:sldChg chg="addSp delSp modSp">
        <pc:chgData name="Anna Grasso" userId="S::a.grasso@uwtsd.ac.uk::25e3029c-44af-4b1a-a552-a20ff7129c81" providerId="AD" clId="Web-{A63D1B30-92C2-2091-824E-FE725CF4BB15}" dt="2025-03-10T14:21:57.857" v="128"/>
        <pc:sldMkLst>
          <pc:docMk/>
          <pc:sldMk cId="3928797369" sldId="269"/>
        </pc:sldMkLst>
        <pc:spChg chg="mod">
          <ac:chgData name="Anna Grasso" userId="S::a.grasso@uwtsd.ac.uk::25e3029c-44af-4b1a-a552-a20ff7129c81" providerId="AD" clId="Web-{A63D1B30-92C2-2091-824E-FE725CF4BB15}" dt="2025-03-10T14:21:57.857" v="128"/>
          <ac:spMkLst>
            <pc:docMk/>
            <pc:sldMk cId="3928797369" sldId="269"/>
            <ac:spMk id="2" creationId="{44D33CDD-C533-5A8C-B424-3ABA1BDA1545}"/>
          </ac:spMkLst>
        </pc:spChg>
        <pc:spChg chg="mod">
          <ac:chgData name="Anna Grasso" userId="S::a.grasso@uwtsd.ac.uk::25e3029c-44af-4b1a-a552-a20ff7129c81" providerId="AD" clId="Web-{A63D1B30-92C2-2091-824E-FE725CF4BB15}" dt="2025-03-10T14:21:57.842" v="127"/>
          <ac:spMkLst>
            <pc:docMk/>
            <pc:sldMk cId="3928797369" sldId="269"/>
            <ac:spMk id="6" creationId="{1B04AA8C-B2DB-CFCF-9EA5-940F13A3C2D3}"/>
          </ac:spMkLst>
        </pc:spChg>
        <pc:spChg chg="add">
          <ac:chgData name="Anna Grasso" userId="S::a.grasso@uwtsd.ac.uk::25e3029c-44af-4b1a-a552-a20ff7129c81" providerId="AD" clId="Web-{A63D1B30-92C2-2091-824E-FE725CF4BB15}" dt="2025-03-10T14:21:57.857" v="128"/>
          <ac:spMkLst>
            <pc:docMk/>
            <pc:sldMk cId="3928797369" sldId="269"/>
            <ac:spMk id="26" creationId="{AE192E3E-68A9-4F36-936C-1C8D0B9EF132}"/>
          </ac:spMkLst>
        </pc:spChg>
        <pc:spChg chg="add">
          <ac:chgData name="Anna Grasso" userId="S::a.grasso@uwtsd.ac.uk::25e3029c-44af-4b1a-a552-a20ff7129c81" providerId="AD" clId="Web-{A63D1B30-92C2-2091-824E-FE725CF4BB15}" dt="2025-03-10T14:21:57.857" v="128"/>
          <ac:spMkLst>
            <pc:docMk/>
            <pc:sldMk cId="3928797369" sldId="269"/>
            <ac:spMk id="27" creationId="{998D6E90-577B-4973-B60A-2700290E68B3}"/>
          </ac:spMkLst>
        </pc:spChg>
        <pc:spChg chg="add">
          <ac:chgData name="Anna Grasso" userId="S::a.grasso@uwtsd.ac.uk::25e3029c-44af-4b1a-a552-a20ff7129c81" providerId="AD" clId="Web-{A63D1B30-92C2-2091-824E-FE725CF4BB15}" dt="2025-03-10T14:21:57.857" v="128"/>
          <ac:spMkLst>
            <pc:docMk/>
            <pc:sldMk cId="3928797369" sldId="269"/>
            <ac:spMk id="28" creationId="{3FA95682-BEE6-4B33-BA34-7E7BE49782DA}"/>
          </ac:spMkLst>
        </pc:spChg>
        <pc:picChg chg="add mod ord">
          <ac:chgData name="Anna Grasso" userId="S::a.grasso@uwtsd.ac.uk::25e3029c-44af-4b1a-a552-a20ff7129c81" providerId="AD" clId="Web-{A63D1B30-92C2-2091-824E-FE725CF4BB15}" dt="2025-03-10T14:21:57.857" v="128"/>
          <ac:picMkLst>
            <pc:docMk/>
            <pc:sldMk cId="3928797369" sldId="269"/>
            <ac:picMk id="7" creationId="{03769BB6-46C0-57EE-2342-B10A4F5B01B8}"/>
          </ac:picMkLst>
        </pc:picChg>
      </pc:sldChg>
      <pc:sldChg chg="modSp new">
        <pc:chgData name="Anna Grasso" userId="S::a.grasso@uwtsd.ac.uk::25e3029c-44af-4b1a-a552-a20ff7129c81" providerId="AD" clId="Web-{A63D1B30-92C2-2091-824E-FE725CF4BB15}" dt="2025-03-10T14:16:56.021" v="99" actId="20577"/>
        <pc:sldMkLst>
          <pc:docMk/>
          <pc:sldMk cId="3178573097" sldId="283"/>
        </pc:sldMkLst>
        <pc:spChg chg="mod">
          <ac:chgData name="Anna Grasso" userId="S::a.grasso@uwtsd.ac.uk::25e3029c-44af-4b1a-a552-a20ff7129c81" providerId="AD" clId="Web-{A63D1B30-92C2-2091-824E-FE725CF4BB15}" dt="2025-03-10T14:15:22.905" v="34" actId="20577"/>
          <ac:spMkLst>
            <pc:docMk/>
            <pc:sldMk cId="3178573097" sldId="283"/>
            <ac:spMk id="2" creationId="{4286306F-E4B1-570E-E3A9-0D5E89CB6B71}"/>
          </ac:spMkLst>
        </pc:spChg>
        <pc:spChg chg="mod">
          <ac:chgData name="Anna Grasso" userId="S::a.grasso@uwtsd.ac.uk::25e3029c-44af-4b1a-a552-a20ff7129c81" providerId="AD" clId="Web-{A63D1B30-92C2-2091-824E-FE725CF4BB15}" dt="2025-03-10T14:16:56.021" v="99" actId="20577"/>
          <ac:spMkLst>
            <pc:docMk/>
            <pc:sldMk cId="3178573097" sldId="283"/>
            <ac:spMk id="3" creationId="{84D182E8-73F9-2728-CA4C-26C46F5D1073}"/>
          </ac:spMkLst>
        </pc:spChg>
      </pc:sldChg>
      <pc:sldChg chg="new del">
        <pc:chgData name="Anna Grasso" userId="S::a.grasso@uwtsd.ac.uk::25e3029c-44af-4b1a-a552-a20ff7129c81" providerId="AD" clId="Web-{A63D1B30-92C2-2091-824E-FE725CF4BB15}" dt="2025-03-10T14:21:24.573" v="120"/>
        <pc:sldMkLst>
          <pc:docMk/>
          <pc:sldMk cId="222788641" sldId="284"/>
        </pc:sldMkLst>
      </pc:sldChg>
      <pc:sldChg chg="new del">
        <pc:chgData name="Anna Grasso" userId="S::a.grasso@uwtsd.ac.uk::25e3029c-44af-4b1a-a552-a20ff7129c81" providerId="AD" clId="Web-{A63D1B30-92C2-2091-824E-FE725CF4BB15}" dt="2025-03-10T14:20:40.601" v="101"/>
        <pc:sldMkLst>
          <pc:docMk/>
          <pc:sldMk cId="996458361" sldId="284"/>
        </pc:sldMkLst>
      </pc:sldChg>
      <pc:sldChg chg="add replId">
        <pc:chgData name="Anna Grasso" userId="S::a.grasso@uwtsd.ac.uk::25e3029c-44af-4b1a-a552-a20ff7129c81" providerId="AD" clId="Web-{A63D1B30-92C2-2091-824E-FE725CF4BB15}" dt="2025-03-10T14:21:18.542" v="119"/>
        <pc:sldMkLst>
          <pc:docMk/>
          <pc:sldMk cId="2097328551" sldId="285"/>
        </pc:sldMkLst>
      </pc:sldChg>
    </pc:docChg>
  </pc:docChgLst>
  <pc:docChgLst>
    <pc:chgData name="Anna Grasso" userId="S::a.grasso@uwtsd.ac.uk::25e3029c-44af-4b1a-a552-a20ff7129c81" providerId="AD" clId="Web-{7FC4E065-3174-86AB-2DAF-8784B5156DB8}"/>
    <pc:docChg chg="addSld modSld">
      <pc:chgData name="Anna Grasso" userId="S::a.grasso@uwtsd.ac.uk::25e3029c-44af-4b1a-a552-a20ff7129c81" providerId="AD" clId="Web-{7FC4E065-3174-86AB-2DAF-8784B5156DB8}" dt="2025-03-10T11:09:02.532" v="40" actId="1076"/>
      <pc:docMkLst>
        <pc:docMk/>
      </pc:docMkLst>
      <pc:sldChg chg="addSp delSp modSp new mod setBg">
        <pc:chgData name="Anna Grasso" userId="S::a.grasso@uwtsd.ac.uk::25e3029c-44af-4b1a-a552-a20ff7129c81" providerId="AD" clId="Web-{7FC4E065-3174-86AB-2DAF-8784B5156DB8}" dt="2025-03-10T10:42:20.349" v="22" actId="14100"/>
        <pc:sldMkLst>
          <pc:docMk/>
          <pc:sldMk cId="52004838" sldId="281"/>
        </pc:sldMkLst>
        <pc:picChg chg="add mod ord">
          <ac:chgData name="Anna Grasso" userId="S::a.grasso@uwtsd.ac.uk::25e3029c-44af-4b1a-a552-a20ff7129c81" providerId="AD" clId="Web-{7FC4E065-3174-86AB-2DAF-8784B5156DB8}" dt="2025-03-10T10:41:51.832" v="16"/>
          <ac:picMkLst>
            <pc:docMk/>
            <pc:sldMk cId="52004838" sldId="281"/>
            <ac:picMk id="4" creationId="{213518A3-B411-70A5-C519-1F53A167368D}"/>
          </ac:picMkLst>
        </pc:picChg>
        <pc:picChg chg="add mod">
          <ac:chgData name="Anna Grasso" userId="S::a.grasso@uwtsd.ac.uk::25e3029c-44af-4b1a-a552-a20ff7129c81" providerId="AD" clId="Web-{7FC4E065-3174-86AB-2DAF-8784B5156DB8}" dt="2025-03-10T10:42:20.349" v="22" actId="14100"/>
          <ac:picMkLst>
            <pc:docMk/>
            <pc:sldMk cId="52004838" sldId="281"/>
            <ac:picMk id="5" creationId="{B5F0619D-CE0D-2C41-2F53-E3AAF3625D67}"/>
          </ac:picMkLst>
        </pc:picChg>
        <pc:picChg chg="add mod">
          <ac:chgData name="Anna Grasso" userId="S::a.grasso@uwtsd.ac.uk::25e3029c-44af-4b1a-a552-a20ff7129c81" providerId="AD" clId="Web-{7FC4E065-3174-86AB-2DAF-8784B5156DB8}" dt="2025-03-10T10:42:06.848" v="19" actId="14100"/>
          <ac:picMkLst>
            <pc:docMk/>
            <pc:sldMk cId="52004838" sldId="281"/>
            <ac:picMk id="6" creationId="{671BF61C-6A06-BC1A-76CB-D7261F8A2113}"/>
          </ac:picMkLst>
        </pc:picChg>
      </pc:sldChg>
      <pc:sldChg chg="addSp delSp modSp new">
        <pc:chgData name="Anna Grasso" userId="S::a.grasso@uwtsd.ac.uk::25e3029c-44af-4b1a-a552-a20ff7129c81" providerId="AD" clId="Web-{7FC4E065-3174-86AB-2DAF-8784B5156DB8}" dt="2025-03-10T11:09:02.532" v="40" actId="1076"/>
        <pc:sldMkLst>
          <pc:docMk/>
          <pc:sldMk cId="2032775773" sldId="282"/>
        </pc:sldMkLst>
        <pc:picChg chg="add mod">
          <ac:chgData name="Anna Grasso" userId="S::a.grasso@uwtsd.ac.uk::25e3029c-44af-4b1a-a552-a20ff7129c81" providerId="AD" clId="Web-{7FC4E065-3174-86AB-2DAF-8784B5156DB8}" dt="2025-03-10T11:07:53.671" v="28" actId="1076"/>
          <ac:picMkLst>
            <pc:docMk/>
            <pc:sldMk cId="2032775773" sldId="282"/>
            <ac:picMk id="4" creationId="{E8CAB846-11F0-BD30-5F48-5B422D2D8F23}"/>
          </ac:picMkLst>
        </pc:picChg>
        <pc:picChg chg="add mod">
          <ac:chgData name="Anna Grasso" userId="S::a.grasso@uwtsd.ac.uk::25e3029c-44af-4b1a-a552-a20ff7129c81" providerId="AD" clId="Web-{7FC4E065-3174-86AB-2DAF-8784B5156DB8}" dt="2025-03-10T11:08:22.594" v="34" actId="14100"/>
          <ac:picMkLst>
            <pc:docMk/>
            <pc:sldMk cId="2032775773" sldId="282"/>
            <ac:picMk id="5" creationId="{FA3658BB-EE8E-A8F2-B368-467F5569A2B0}"/>
          </ac:picMkLst>
        </pc:picChg>
        <pc:picChg chg="add mod">
          <ac:chgData name="Anna Grasso" userId="S::a.grasso@uwtsd.ac.uk::25e3029c-44af-4b1a-a552-a20ff7129c81" providerId="AD" clId="Web-{7FC4E065-3174-86AB-2DAF-8784B5156DB8}" dt="2025-03-10T11:09:02.532" v="40" actId="1076"/>
          <ac:picMkLst>
            <pc:docMk/>
            <pc:sldMk cId="2032775773" sldId="282"/>
            <ac:picMk id="6" creationId="{4C5D61FA-BDAD-67D7-2FC2-8C3EC127CFF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89C24-77AC-A241-A15B-1BEEF4C7DA64}" type="datetimeFigureOut">
              <a:rPr lang="en-US" smtClean="0"/>
              <a:t>3/12/25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D8879-ECA8-4345-8829-97EE325D2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2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D8879-ECA8-4345-8829-97EE325D23F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091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D8879-ECA8-4345-8829-97EE325D23F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629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6D8879-ECA8-4345-8829-97EE325D23F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200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56FB-E05E-443F-88A1-CFC9063899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4727" y="1597961"/>
            <a:ext cx="9144000" cy="316230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DA97A-281B-4A77-9D2C-C5E6A860E6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4727" y="4902488"/>
            <a:ext cx="9144000" cy="985075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D7BAE-E194-4223-BB4E-5E487863F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1F6C9-7279-4DF8-9462-3EFEFA03F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57072-0A38-49AD-8D0D-0E42DD488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936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98199-C6CF-4DFF-A750-435F06CC7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2D5EB-F993-411F-9DBA-971321FC0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5D216-27F9-4078-8349-ABC9F614A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F8A8-FBA7-4F25-ADEA-AF346495D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609F8-5897-4724-8FA6-3EFDE8F2D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169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C0F0C-7BA8-490D-B4C9-CCE145DCD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1709738"/>
            <a:ext cx="9143999" cy="3050523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290E61-B837-4BE4-9BC7-6AF706BCC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6" y="4902488"/>
            <a:ext cx="9143999" cy="98507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2E15F-E46D-44C6-9FB9-07B0BC545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BF6955-3667-4857-B35A-9E12F7988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4B309-D15E-4FA1-9B8D-8C1F3B56C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643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219AB-91F9-4F80-9B5D-2E6FE925F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9F334-D0CF-4DFD-BAA9-3ECD639B1F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7362" y="2227809"/>
            <a:ext cx="4942438" cy="39491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5E0B5D-4613-4DA7-BA20-58B19BE8A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27809"/>
            <a:ext cx="4855265" cy="39491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F311AB-0603-424D-BC42-0CEAB3562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3AA2AC-0C5F-4835-BE47-D780C2989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6C54C0-DFDA-4778-9EE8-5E5C30E05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080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F3603-5B09-4916-8324-A6BDAB4E0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365125"/>
            <a:ext cx="9942739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74073C-C15B-4218-9B84-67589551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5" y="1681163"/>
            <a:ext cx="491285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16D27-36F6-440B-A9BE-8B9499047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84726" y="2505075"/>
            <a:ext cx="4912849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12010D-7AC4-4A70-A211-6A29274119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85526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AE85B5-3350-49A4-86A1-E5DAED4916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85526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73E874-D08B-4D81-B82D-5DF242E4A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174067-0FFA-41C3-A3A6-E8907CC32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947985-FBC0-4118-8877-2E327F637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996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E0282-3DE7-4AB9-83AC-AFEDD22AF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7436C-706A-443F-86CD-4444C8281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B53292-7EA5-45D0-957F-636A44FC0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76F59D-34BB-462C-B506-040B9E982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245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E55245-AB52-41B4-9B28-55E6527DA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73B8AE-58B0-4FDF-8430-9D8D3DD53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9E4D91-8619-43C1-841B-B5F47DE01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46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DA660-DF93-4947-B93F-BF118D3B5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457200"/>
            <a:ext cx="368729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0292E-B3E1-4FD6-A7FA-C165BAC21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844277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FB0ECC-817B-4A71-AFB5-FC60A2BC3A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253343"/>
            <a:ext cx="3687298" cy="3615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88E0B-6135-4F59-A35A-2CA1A8BA4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0DEF36-4037-4E6D-988F-CC8E3F11C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5C0D2D-D878-4723-A002-5A601EFB4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998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C59D5-B8A1-4C9C-A61F-E082A4433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720433"/>
            <a:ext cx="3687298" cy="158733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4F5F-E6E7-45C3-B35C-80F81FB1A5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8277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633AB7-4F8E-4A9F-AC15-89E6A6E00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449286"/>
            <a:ext cx="3687298" cy="3419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4B526-866D-4E11-A7F9-081BD4EDF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58BF8-E962-4367-8495-62438FDD4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C20AE1-C97D-4E6C-9DB2-B2904C2CF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825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89E81-5CFF-4A28-B9C8-5D54E51DF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4CC8-DCB0-4E94-98A7-236E3D1866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1F802-21C2-44B2-A419-55469D826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DB709-08FF-4C4A-8670-4CCA9146F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95375-1CC8-4950-8439-877451C42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3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8BDF0-A155-454D-B3E2-AD15D0905A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73242" y="827313"/>
            <a:ext cx="2280557" cy="50618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244E0D-96EC-4B35-BA5C-5DAFCC728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27313"/>
            <a:ext cx="8115300" cy="506185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ADC4E-9FB1-439F-B0FB-47F47B342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E406-061A-4440-BA75-3B684FC84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D93CF-F5F3-4897-A51E-47D577FDD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070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E192E3E-68A9-4F36-936C-1C8D0B9EF132}"/>
              </a:ext>
            </a:extLst>
          </p:cNvPr>
          <p:cNvSpPr/>
          <p:nvPr/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214EB0-7E6D-4536-9350-5CB688B56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1507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5455E-4725-4924-BF7D-2E1FC9E39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7362" y="2427316"/>
            <a:ext cx="9950103" cy="35135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CAD9D9-1A1D-4438-9F3D-E5E58FD72F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243751" y="6356350"/>
            <a:ext cx="22966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8C28A28C-4C6A-46EA-90C0-4EE0B89CC5C7}" type="datetimeFigureOut">
              <a:rPr lang="en-US" smtClean="0"/>
              <a:pPr/>
              <a:t>3/12/25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0A827-D7BF-4CA4-8C29-5AE54ADA47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610380" y="1926575"/>
            <a:ext cx="38303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7188-1DE1-4DA5-8161-21179E4ADE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40355" y="6356350"/>
            <a:ext cx="41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5DEF7F31-0B8A-474A-B86C-91F3817543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957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74" r:id="rId6"/>
    <p:sldLayoutId id="2147483769" r:id="rId7"/>
    <p:sldLayoutId id="2147483770" r:id="rId8"/>
    <p:sldLayoutId id="2147483771" r:id="rId9"/>
    <p:sldLayoutId id="2147483773" r:id="rId10"/>
    <p:sldLayoutId id="2147483772" r:id="rId11"/>
  </p:sldLayoutIdLst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200" b="1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rchive.org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igitalbritishislam.com/exploring-prominent-figures/" TargetMode="External"/><Relationship Id="rId4" Type="http://schemas.openxmlformats.org/officeDocument/2006/relationships/hyperlink" Target="https://archive-it.org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yrianarchive.org/en/data-archiv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s://www.sucho.org/about" TargetMode="External"/><Relationship Id="rId4" Type="http://schemas.openxmlformats.org/officeDocument/2006/relationships/hyperlink" Target="https://archive-it.org/home/macodrum-library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mod/folder/view.php?id=656437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FDE3B669-D0C6-43C4-9D0E-ED152B12DA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avy 3D art">
            <a:extLst>
              <a:ext uri="{FF2B5EF4-FFF2-40B4-BE49-F238E27FC236}">
                <a16:creationId xmlns:a16="http://schemas.microsoft.com/office/drawing/2014/main" id="{A72B36DF-B4E0-7F8D-1E3B-B500E2B5E5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345" b="7074"/>
          <a:stretch/>
        </p:blipFill>
        <p:spPr>
          <a:xfrm>
            <a:off x="-2" y="10"/>
            <a:ext cx="12192002" cy="6857990"/>
          </a:xfrm>
          <a:prstGeom prst="rect">
            <a:avLst/>
          </a:prstGeom>
        </p:spPr>
      </p:pic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C6D1572E-35F2-4C21-AA69-B57A248249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149662"/>
            <a:ext cx="12192000" cy="17083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A4BC7C-71FC-DC70-1DB5-32D85A26FD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7348" y="5422789"/>
            <a:ext cx="8948048" cy="706641"/>
          </a:xfrm>
        </p:spPr>
        <p:txBody>
          <a:bodyPr anchor="b">
            <a:normAutofit/>
          </a:bodyPr>
          <a:lstStyle/>
          <a:p>
            <a:r>
              <a:rPr lang="en-US" sz="2800"/>
              <a:t>Digital Archiving: Preserving Online Sources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3BD895-3E84-3258-C3BD-34C0E69108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7348" y="6165748"/>
            <a:ext cx="8353856" cy="365125"/>
          </a:xfrm>
        </p:spPr>
        <p:txBody>
          <a:bodyPr anchor="t">
            <a:normAutofit/>
          </a:bodyPr>
          <a:lstStyle/>
          <a:p>
            <a:r>
              <a:rPr lang="en-US" sz="1600"/>
              <a:t>Dr Laura Jones (Digital British Islam) and Dr Anna Grasso (Digital Islam Across Europe)</a:t>
            </a:r>
          </a:p>
        </p:txBody>
      </p:sp>
    </p:spTree>
    <p:extLst>
      <p:ext uri="{BB962C8B-B14F-4D97-AF65-F5344CB8AC3E}">
        <p14:creationId xmlns:p14="http://schemas.microsoft.com/office/powerpoint/2010/main" val="194490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logo with blue text&#10;&#10;AI-generated content may be incorrect.">
            <a:extLst>
              <a:ext uri="{FF2B5EF4-FFF2-40B4-BE49-F238E27FC236}">
                <a16:creationId xmlns:a16="http://schemas.microsoft.com/office/drawing/2014/main" id="{53C3C14A-5515-C0B3-B83D-F5D8CA6216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26" y="1725094"/>
            <a:ext cx="4627606" cy="347070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DAAE67-D162-A55F-5F6B-7B3B4C2DD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Digital British Islam and Digital Islam Across Europe</a:t>
            </a:r>
          </a:p>
        </p:txBody>
      </p:sp>
      <p:pic>
        <p:nvPicPr>
          <p:cNvPr id="8" name="Picture 7" descr="A logo with white text&#10;&#10;AI-generated content may be incorrect.">
            <a:extLst>
              <a:ext uri="{FF2B5EF4-FFF2-40B4-BE49-F238E27FC236}">
                <a16:creationId xmlns:a16="http://schemas.microsoft.com/office/drawing/2014/main" id="{D885691B-4772-C2D1-AF4D-CC2A867EEE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9" y="4834546"/>
            <a:ext cx="1566545" cy="1303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B32FE7A-C13D-8C64-A87E-017DF0AF2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824" y="2520778"/>
            <a:ext cx="3531826" cy="218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ANSE">
            <a:extLst>
              <a:ext uri="{FF2B5EF4-FFF2-40B4-BE49-F238E27FC236}">
                <a16:creationId xmlns:a16="http://schemas.microsoft.com/office/drawing/2014/main" id="{F5A99FD8-8F75-7116-66AD-BE10C4DA8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287" y="5003478"/>
            <a:ext cx="33909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937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99EDD-7351-E4B3-DB2C-7378B2B33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1B07F-A445-B482-671A-5D5480946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About you, your course </a:t>
            </a:r>
            <a:r>
              <a:rPr lang="en-US" err="1"/>
              <a:t>etc</a:t>
            </a:r>
            <a:endParaRPr lang="en-US"/>
          </a:p>
          <a:p>
            <a:r>
              <a:rPr lang="en-US"/>
              <a:t>Interest in Digital Humanities</a:t>
            </a:r>
          </a:p>
          <a:p>
            <a:r>
              <a:rPr lang="en-US"/>
              <a:t>Experience of digital archiving?</a:t>
            </a:r>
          </a:p>
        </p:txBody>
      </p:sp>
    </p:spTree>
    <p:extLst>
      <p:ext uri="{BB962C8B-B14F-4D97-AF65-F5344CB8AC3E}">
        <p14:creationId xmlns:p14="http://schemas.microsoft.com/office/powerpoint/2010/main" val="2721517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4725D-88A5-BE9D-9406-39D69D88C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Archive and Archive-It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A8211-F021-F413-963A-1C954CE5B4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Internet Archive – </a:t>
            </a:r>
            <a:r>
              <a:rPr lang="en-US" dirty="0">
                <a:hlinkClick r:id="rId3"/>
              </a:rPr>
              <a:t>https://archive.org</a:t>
            </a:r>
            <a:r>
              <a:rPr lang="en-US" dirty="0"/>
              <a:t> </a:t>
            </a:r>
          </a:p>
          <a:p>
            <a:r>
              <a:rPr lang="en-US" dirty="0"/>
              <a:t>Archive-It - </a:t>
            </a:r>
            <a:r>
              <a:rPr lang="en-US" dirty="0">
                <a:hlinkClick r:id="rId4"/>
              </a:rPr>
              <a:t>https://archive-it.org/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Analysis of archive data</a:t>
            </a:r>
          </a:p>
          <a:p>
            <a:pPr lvl="1"/>
            <a:r>
              <a:rPr lang="en-US" dirty="0">
                <a:hlinkClick r:id="rId5"/>
              </a:rPr>
              <a:t>https://digitalbritishislam.com/exploring-prominent-figures/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68079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D0FCF7-F3C8-1085-A30A-3E7BBBF10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Discussion: Why is it important to archive digital data?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98DF5F-CBD9-554D-A442-09DDF6F887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344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F05D4-254E-CAE7-8E31-51C6A4614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7476813" cy="1507376"/>
          </a:xfrm>
        </p:spPr>
        <p:txBody>
          <a:bodyPr/>
          <a:lstStyle/>
          <a:p>
            <a:r>
              <a:rPr lang="en-US"/>
              <a:t>Why is it important to archive digital data?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95138-4882-DAF3-3BA6-C0226E515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363" y="2427316"/>
            <a:ext cx="7476812" cy="3513514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Internet data is often short-lived and rapidly-changing</a:t>
            </a:r>
          </a:p>
          <a:p>
            <a:r>
              <a:rPr lang="en-US" dirty="0" err="1"/>
              <a:t>Organising</a:t>
            </a:r>
            <a:r>
              <a:rPr lang="en-US" dirty="0"/>
              <a:t> digital data</a:t>
            </a:r>
          </a:p>
          <a:p>
            <a:r>
              <a:rPr lang="en-US" dirty="0"/>
              <a:t>Capturing snapshots in time</a:t>
            </a:r>
          </a:p>
          <a:p>
            <a:r>
              <a:rPr lang="en-US" dirty="0"/>
              <a:t>Can be used as research data – historical and contemporary</a:t>
            </a:r>
          </a:p>
          <a:p>
            <a:r>
              <a:rPr lang="en-US" dirty="0"/>
              <a:t>Acts as a resource for others – publicly available</a:t>
            </a:r>
          </a:p>
          <a:p>
            <a:pPr marL="0" indent="0">
              <a:buNone/>
            </a:pPr>
            <a:r>
              <a:rPr lang="en-US" b="1" i="1" dirty="0"/>
              <a:t>Examples:</a:t>
            </a:r>
          </a:p>
          <a:p>
            <a:r>
              <a:rPr lang="en-US" dirty="0"/>
              <a:t>Use as evidence in legal cases e.g. Syrian Archive - </a:t>
            </a:r>
            <a:r>
              <a:rPr lang="en-US" dirty="0">
                <a:hlinkClick r:id="rId3"/>
              </a:rPr>
              <a:t>https://syrianarchive.org/en/data-archive</a:t>
            </a:r>
            <a:endParaRPr lang="en-US" dirty="0"/>
          </a:p>
          <a:p>
            <a:r>
              <a:rPr lang="en-US" dirty="0"/>
              <a:t>Capturing moments of crisis (e.g. COVID-19, conflict) - </a:t>
            </a:r>
            <a:r>
              <a:rPr lang="en-US" dirty="0">
                <a:hlinkClick r:id="rId4"/>
              </a:rPr>
              <a:t>https://archive-it.org/home/macodrum-library</a:t>
            </a:r>
            <a:endParaRPr lang="en-US" dirty="0"/>
          </a:p>
          <a:p>
            <a:r>
              <a:rPr lang="en-US" dirty="0"/>
              <a:t>Preserving Ukrainian cultural heritage - </a:t>
            </a:r>
            <a:r>
              <a:rPr lang="en-US" dirty="0">
                <a:hlinkClick r:id="rId5"/>
              </a:rPr>
              <a:t>https://www.sucho.org/about</a:t>
            </a:r>
            <a:r>
              <a:rPr lang="en-US" dirty="0"/>
              <a:t>  </a:t>
            </a:r>
          </a:p>
        </p:txBody>
      </p:sp>
      <p:pic>
        <p:nvPicPr>
          <p:cNvPr id="4" name="Picture 2" descr="Moby Dick (whale) - Wikipedia">
            <a:extLst>
              <a:ext uri="{FF2B5EF4-FFF2-40B4-BE49-F238E27FC236}">
                <a16:creationId xmlns:a16="http://schemas.microsoft.com/office/drawing/2014/main" id="{10B4E94F-8D00-CE68-CAA3-D19E63506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149" y="1121339"/>
            <a:ext cx="3314412" cy="519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558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719A0-EF2D-F6E5-612F-A52FCC4C7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1507376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02112-14EA-766B-9842-10F041952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D48926-0F6E-13BD-4C1B-9B1338F8504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78" t="8032" r="3722" b="7815"/>
          <a:stretch/>
        </p:blipFill>
        <p:spPr>
          <a:xfrm>
            <a:off x="1643450" y="493422"/>
            <a:ext cx="8810366" cy="5808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61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AF465-2C3A-B938-6434-8C7ABBC12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Considerations when using Archive-It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D9FCB0-5D85-181B-E2F8-94483EA67D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Data allowance</a:t>
            </a:r>
          </a:p>
          <a:p>
            <a:r>
              <a:rPr lang="en-US" err="1"/>
              <a:t>Categorising</a:t>
            </a:r>
            <a:r>
              <a:rPr lang="en-US"/>
              <a:t> webpages into collections</a:t>
            </a:r>
          </a:p>
          <a:p>
            <a:r>
              <a:rPr lang="en-US"/>
              <a:t>Which data formats to include/exclude</a:t>
            </a:r>
          </a:p>
          <a:p>
            <a:r>
              <a:rPr lang="en-US"/>
              <a:t>How often to archive (automatic crawls or as and when)</a:t>
            </a:r>
          </a:p>
          <a:p>
            <a:r>
              <a:rPr lang="en-US"/>
              <a:t>Public/private</a:t>
            </a:r>
          </a:p>
          <a:p>
            <a:r>
              <a:rPr lang="en-US"/>
              <a:t>Troubleshooting</a:t>
            </a:r>
          </a:p>
        </p:txBody>
      </p:sp>
    </p:spTree>
    <p:extLst>
      <p:ext uri="{BB962C8B-B14F-4D97-AF65-F5344CB8AC3E}">
        <p14:creationId xmlns:p14="http://schemas.microsoft.com/office/powerpoint/2010/main" val="1028932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0FE4D47-F881-97D4-ECE4-315FA20F0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ACTIVITY: Plan a digital archive relevant to your own work or field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2BB3DC-B653-7572-8849-AEE0582D2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Title of the archive</a:t>
            </a:r>
          </a:p>
          <a:p>
            <a:r>
              <a:rPr lang="en-US"/>
              <a:t>Collections to include (categories)</a:t>
            </a:r>
          </a:p>
          <a:p>
            <a:r>
              <a:rPr lang="en-US"/>
              <a:t>Types of data to collect (websites, social media; individual pages or whole sites; multimedia content)</a:t>
            </a:r>
          </a:p>
          <a:p>
            <a:r>
              <a:rPr lang="en-US"/>
              <a:t>Write down some examples of websites/social media you might include in your archive</a:t>
            </a:r>
          </a:p>
          <a:p>
            <a:r>
              <a:rPr lang="en-US"/>
              <a:t>When and how often would you capture the webpages? Is this relevant to your archive?</a:t>
            </a:r>
          </a:p>
        </p:txBody>
      </p:sp>
    </p:spTree>
    <p:extLst>
      <p:ext uri="{BB962C8B-B14F-4D97-AF65-F5344CB8AC3E}">
        <p14:creationId xmlns:p14="http://schemas.microsoft.com/office/powerpoint/2010/main" val="4084460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21BE7-622C-A4CF-F1F8-B9DE2388E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Methodological challenges of working with web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DAA1A-27E8-70A1-A045-F77A7611C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362" y="2427316"/>
            <a:ext cx="4717957" cy="3513514"/>
          </a:xfrm>
        </p:spPr>
        <p:txBody>
          <a:bodyPr/>
          <a:lstStyle/>
          <a:p>
            <a:r>
              <a:rPr lang="en-US"/>
              <a:t>Defining boundaries (what to archive and what to </a:t>
            </a:r>
            <a:r>
              <a:rPr lang="en-US" err="1"/>
              <a:t>analyse</a:t>
            </a:r>
            <a:r>
              <a:rPr lang="en-US"/>
              <a:t>)</a:t>
            </a:r>
          </a:p>
          <a:p>
            <a:r>
              <a:rPr lang="en-US"/>
              <a:t>Ethical considerations</a:t>
            </a:r>
          </a:p>
          <a:p>
            <a:r>
              <a:rPr lang="en-US"/>
              <a:t>Drawing real-life conclusions from digital sources </a:t>
            </a:r>
          </a:p>
          <a:p>
            <a:pPr lvl="1"/>
            <a:r>
              <a:rPr lang="en-US"/>
              <a:t>– Combine with other data – existing literature, ethnographic research, interviews/focus groups etc.</a:t>
            </a:r>
          </a:p>
          <a:p>
            <a:pPr lvl="1"/>
            <a:r>
              <a:rPr lang="en-US"/>
              <a:t>- Web data </a:t>
            </a:r>
            <a:r>
              <a:rPr lang="en-US" err="1"/>
              <a:t>visualisations</a:t>
            </a:r>
            <a:endParaRPr lang="en-US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C5935DA-676E-0AA9-E55F-A196E8A25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413" y="1916030"/>
            <a:ext cx="4717957" cy="422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55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1766D0-745A-4921-A68E-56642A650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084616-AC2D-67EE-1908-8AA528B95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4" y="720435"/>
            <a:ext cx="4140096" cy="1507375"/>
          </a:xfrm>
        </p:spPr>
        <p:txBody>
          <a:bodyPr>
            <a:normAutofit/>
          </a:bodyPr>
          <a:lstStyle/>
          <a:p>
            <a:r>
              <a:rPr lang="en-US"/>
              <a:t>Data </a:t>
            </a:r>
            <a:r>
              <a:rPr lang="en-US" err="1"/>
              <a:t>visualisation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9D4DAD-48F1-7DF3-DF5D-166C150FB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364" y="2427316"/>
            <a:ext cx="4140096" cy="351351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What is it?</a:t>
            </a:r>
          </a:p>
          <a:p>
            <a:r>
              <a:rPr lang="en-US"/>
              <a:t>Why is it useful?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3F1E3F-D7BF-4DB5-8016-70B9E385E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794726" y="-906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D0D3E7A-8DF6-4A78-A03C-86AD69746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7088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Image showing different forms of data visualizations">
            <a:extLst>
              <a:ext uri="{FF2B5EF4-FFF2-40B4-BE49-F238E27FC236}">
                <a16:creationId xmlns:a16="http://schemas.microsoft.com/office/drawing/2014/main" id="{D47375C9-F6BA-F32C-605A-508F61EFE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6464" y="1992341"/>
            <a:ext cx="4788861" cy="28733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1D9584-60F1-4EAD-E09E-DFAD0CAA3122}"/>
              </a:ext>
            </a:extLst>
          </p:cNvPr>
          <p:cNvSpPr txBox="1"/>
          <p:nvPr/>
        </p:nvSpPr>
        <p:spPr>
          <a:xfrm>
            <a:off x="6124893" y="4862945"/>
            <a:ext cx="525193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https://boostlabs.com/10-types-of-data-visualization-tools/</a:t>
            </a:r>
          </a:p>
        </p:txBody>
      </p:sp>
    </p:spTree>
    <p:extLst>
      <p:ext uri="{BB962C8B-B14F-4D97-AF65-F5344CB8AC3E}">
        <p14:creationId xmlns:p14="http://schemas.microsoft.com/office/powerpoint/2010/main" val="1545650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DECFC-6AAA-09D0-8F83-CDF1E09D2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583740"/>
          </a:xfrm>
        </p:spPr>
        <p:txBody>
          <a:bodyPr>
            <a:normAutofit fontScale="90000"/>
          </a:bodyPr>
          <a:lstStyle/>
          <a:p>
            <a:r>
              <a:rPr lang="en-US"/>
              <a:t>ARCH </a:t>
            </a:r>
            <a:r>
              <a:rPr lang="en-US" b="0"/>
              <a:t>(</a:t>
            </a:r>
            <a:r>
              <a:rPr lang="en-US" b="0">
                <a:ea typeface="+mj-lt"/>
                <a:cs typeface="+mj-lt"/>
              </a:rPr>
              <a:t>Archives Research Compute Hub)</a:t>
            </a:r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068D848-1A74-7166-03A7-6E998ABE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9277" y="1434406"/>
            <a:ext cx="9987787" cy="4452545"/>
          </a:xfrm>
        </p:spPr>
      </p:pic>
    </p:spTree>
    <p:extLst>
      <p:ext uri="{BB962C8B-B14F-4D97-AF65-F5344CB8AC3E}">
        <p14:creationId xmlns:p14="http://schemas.microsoft.com/office/powerpoint/2010/main" val="3614959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F0619D-CE0D-2C41-2F53-E3AAF3625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734" y="321734"/>
            <a:ext cx="3151153" cy="32977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3518A3-B411-70A5-C519-1F53A1673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523" y="3631096"/>
            <a:ext cx="5042119" cy="2760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1BF61C-6A06-BC1A-76CB-D7261F8A2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4702" y="-1538"/>
            <a:ext cx="5699972" cy="686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4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CAB846-11F0-BD30-5F48-5B422D2D8F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2" y="338667"/>
            <a:ext cx="5089742" cy="32866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3658BB-EE8E-A8F2-B368-467F5569A2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0459" y="444306"/>
            <a:ext cx="6150841" cy="31830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5D61FA-BDAD-67D7-2FC2-8C3EC127C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909" y="3788355"/>
            <a:ext cx="8328122" cy="306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775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2FD2B-C506-3471-FA9A-CB8183189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583740"/>
          </a:xfrm>
        </p:spPr>
        <p:txBody>
          <a:bodyPr>
            <a:normAutofit fontScale="90000"/>
          </a:bodyPr>
          <a:lstStyle/>
          <a:p>
            <a:r>
              <a:rPr lang="en-US"/>
              <a:t>Example 1: </a:t>
            </a:r>
            <a:r>
              <a:rPr lang="en-US" err="1"/>
              <a:t>Wordcloud</a:t>
            </a:r>
            <a:r>
              <a:rPr lang="en-US"/>
              <a:t> with </a:t>
            </a:r>
            <a:r>
              <a:rPr lang="en-US" err="1"/>
              <a:t>ARCH&amp;Voyant</a:t>
            </a:r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4CE934-69B3-7451-A5E4-99E6FC7645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0436" y="1300717"/>
            <a:ext cx="8643955" cy="449872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193686-EF28-105A-A09E-3077CB536725}"/>
              </a:ext>
            </a:extLst>
          </p:cNvPr>
          <p:cNvSpPr txBox="1"/>
          <p:nvPr/>
        </p:nvSpPr>
        <p:spPr>
          <a:xfrm>
            <a:off x="0" y="5984631"/>
            <a:ext cx="985910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A word cloud representing </a:t>
            </a:r>
            <a:r>
              <a:rPr lang="en-US" err="1"/>
              <a:t>DigitIslam’s</a:t>
            </a:r>
            <a:r>
              <a:rPr lang="en-US"/>
              <a:t> "Qur'an Burning in Sweden responses" collection made with Voyant &amp; ARCH – Plain text of webpages.</a:t>
            </a:r>
          </a:p>
        </p:txBody>
      </p:sp>
    </p:spTree>
    <p:extLst>
      <p:ext uri="{BB962C8B-B14F-4D97-AF65-F5344CB8AC3E}">
        <p14:creationId xmlns:p14="http://schemas.microsoft.com/office/powerpoint/2010/main" val="374218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0BF8C-58D5-B15C-6373-0B73C7EAF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0BCA4-278B-B42F-6F03-BE7B77F89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72333F-1F01-6B13-F755-5B2E6414A5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696" r="6362"/>
          <a:stretch/>
        </p:blipFill>
        <p:spPr>
          <a:xfrm>
            <a:off x="1259948" y="720434"/>
            <a:ext cx="9071525" cy="52203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64C949-554E-4E22-50BB-F3581F15F03F}"/>
              </a:ext>
            </a:extLst>
          </p:cNvPr>
          <p:cNvSpPr txBox="1"/>
          <p:nvPr/>
        </p:nvSpPr>
        <p:spPr>
          <a:xfrm>
            <a:off x="284564" y="5675901"/>
            <a:ext cx="847094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/>
              <a:t>A word cloud representing the Muslim Council of Britain website, collected by the Digital British Islam project on Archive-It and made with Voyant &amp; ARCH – Plain text of webpages.</a:t>
            </a:r>
          </a:p>
        </p:txBody>
      </p:sp>
    </p:spTree>
    <p:extLst>
      <p:ext uri="{BB962C8B-B14F-4D97-AF65-F5344CB8AC3E}">
        <p14:creationId xmlns:p14="http://schemas.microsoft.com/office/powerpoint/2010/main" val="20257678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E192E3E-68A9-4F36-936C-1C8D0B9EF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98D6E90-577B-4973-B60A-2700290E68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D33CDD-C533-5A8C-B424-3ABA1BDA1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8" y="1597961"/>
            <a:ext cx="2628969" cy="3162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Example 2: Network of </a:t>
            </a:r>
            <a:r>
              <a:rPr lang="en-US" sz="2400"/>
              <a:t>webdomains</a:t>
            </a:r>
            <a:r>
              <a:rPr lang="en-US" sz="2400" dirty="0"/>
              <a:t> with </a:t>
            </a:r>
            <a:r>
              <a:rPr lang="en-US" sz="2400"/>
              <a:t>ARCH&amp;Palladio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04AA8C-B2DB-CFCF-9EA5-940F13A3C2D3}"/>
              </a:ext>
            </a:extLst>
          </p:cNvPr>
          <p:cNvSpPr txBox="1"/>
          <p:nvPr/>
        </p:nvSpPr>
        <p:spPr>
          <a:xfrm>
            <a:off x="1084728" y="4902489"/>
            <a:ext cx="2628969" cy="98507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1200" i="1"/>
              <a:t>Domain graph from DigitIslam’s Lithuania collection made with Palladio</a:t>
            </a:r>
            <a:r>
              <a:rPr lang="en-US" sz="1200"/>
              <a:t>​ &amp;</a:t>
            </a:r>
            <a:r>
              <a:rPr lang="en-US" sz="1200" i="1"/>
              <a:t> ARCH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3FA95682-BEE6-4B33-BA34-7E7BE4978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3769BB6-46C0-57EE-2342-B10A4F5B0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98097" y="1170188"/>
            <a:ext cx="6737862" cy="446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797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9B4F5B-881C-636A-C4EE-FDC1AB22D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E9F4F32-EDFD-ADBF-3C4E-A8413B804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DAC9A9A-6492-C5A0-D583-B22A2DC29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C66234-C687-8AC0-612F-10CCC66D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8" y="1597961"/>
            <a:ext cx="2628969" cy="3162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Example 2: Network of </a:t>
            </a:r>
            <a:r>
              <a:rPr lang="en-US" sz="2400" dirty="0" err="1"/>
              <a:t>webdomains</a:t>
            </a:r>
            <a:r>
              <a:rPr lang="en-US" sz="2400" dirty="0"/>
              <a:t> with </a:t>
            </a:r>
            <a:r>
              <a:rPr lang="en-US" sz="2400" dirty="0" err="1"/>
              <a:t>ARCH&amp;Palladio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without social media links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C398B9-F8EC-649C-87F8-4F1F2BD5DF70}"/>
              </a:ext>
            </a:extLst>
          </p:cNvPr>
          <p:cNvSpPr txBox="1"/>
          <p:nvPr/>
        </p:nvSpPr>
        <p:spPr>
          <a:xfrm>
            <a:off x="1084728" y="4902489"/>
            <a:ext cx="2628969" cy="98507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1200" i="1"/>
              <a:t>Domain graph from DigitIslam’s Lithuania collection made with Palladio</a:t>
            </a:r>
            <a:r>
              <a:rPr lang="en-US" sz="1200"/>
              <a:t>​ &amp;</a:t>
            </a:r>
            <a:r>
              <a:rPr lang="en-US" sz="1200" i="1"/>
              <a:t> ARCH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FD749A0-8A83-FCA1-AF96-4486F905B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64A68A1-0C66-E37E-BA77-AD310D5590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98097" y="1001741"/>
            <a:ext cx="6737862" cy="480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3285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E192E3E-68A9-4F36-936C-1C8D0B9EF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6362EDFF-7BE1-4149-A745-FFD7211E6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B8E4FD-DD25-B13A-EA14-CBDF211109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7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456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1335B-CD38-20F5-C790-1A3BFC30B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243222"/>
            <a:ext cx="9950103" cy="792580"/>
          </a:xfrm>
        </p:spPr>
        <p:txBody>
          <a:bodyPr>
            <a:normAutofit fontScale="90000"/>
          </a:bodyPr>
          <a:lstStyle/>
          <a:p>
            <a:r>
              <a:rPr lang="en-US"/>
              <a:t>Example 3: Images from a collection of websites with </a:t>
            </a:r>
            <a:r>
              <a:rPr lang="en-US" err="1"/>
              <a:t>ARCH&amp;Palladio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03CDD9-7312-8D68-1E28-DD5E92A9028D}"/>
              </a:ext>
            </a:extLst>
          </p:cNvPr>
          <p:cNvSpPr txBox="1"/>
          <p:nvPr/>
        </p:nvSpPr>
        <p:spPr>
          <a:xfrm>
            <a:off x="375612" y="6163733"/>
            <a:ext cx="948396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/>
              <a:t>Image graph from </a:t>
            </a:r>
            <a:r>
              <a:rPr lang="en-US" i="1" err="1"/>
              <a:t>DigitIslam’s</a:t>
            </a:r>
            <a:r>
              <a:rPr lang="en-US" i="1"/>
              <a:t> "</a:t>
            </a:r>
            <a:r>
              <a:rPr lang="en-US" i="1">
                <a:ea typeface="+mn-lt"/>
                <a:cs typeface="+mn-lt"/>
              </a:rPr>
              <a:t>Qur'an Burning Incidents in Sweden responses</a:t>
            </a:r>
            <a:r>
              <a:rPr lang="en-US" i="1"/>
              <a:t>" collection made with Palladio</a:t>
            </a:r>
            <a:r>
              <a:rPr lang="en-US"/>
              <a:t>​ &amp;</a:t>
            </a:r>
            <a:r>
              <a:rPr lang="en-US" i="1"/>
              <a:t> ARCH</a:t>
            </a:r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2BADD87-2A62-8985-3DA3-AF9D2140F6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0723" y="1035323"/>
            <a:ext cx="9367843" cy="5129877"/>
          </a:xfrm>
        </p:spPr>
      </p:pic>
    </p:spTree>
    <p:extLst>
      <p:ext uri="{BB962C8B-B14F-4D97-AF65-F5344CB8AC3E}">
        <p14:creationId xmlns:p14="http://schemas.microsoft.com/office/powerpoint/2010/main" val="3231543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E192E3E-68A9-4F36-936C-1C8D0B9EF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98D6E90-577B-4973-B60A-2700290E68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0D5A67-DF44-9091-4474-801DF0496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026" y="244195"/>
            <a:ext cx="2628969" cy="3162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/>
              <a:t>Example 4: Connections between webdomains using ARCH&amp;Rawgraphs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151026-040F-8CA9-E89D-A96B83CC44B5}"/>
              </a:ext>
            </a:extLst>
          </p:cNvPr>
          <p:cNvSpPr txBox="1"/>
          <p:nvPr/>
        </p:nvSpPr>
        <p:spPr>
          <a:xfrm>
            <a:off x="193026" y="4910595"/>
            <a:ext cx="2628969" cy="98507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en-US" sz="1200" i="1"/>
              <a:t>Domain graph from DigitIslam’s Ahmadiyya custom collection made with Rawgraphs </a:t>
            </a:r>
            <a:r>
              <a:rPr lang="en-US" sz="1200"/>
              <a:t>&amp;</a:t>
            </a:r>
            <a:r>
              <a:rPr lang="en-US" sz="1200" i="1"/>
              <a:t> ARCH</a:t>
            </a:r>
            <a:endParaRPr lang="en-US" sz="120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3FA95682-BEE6-4B33-BA34-7E7BE4978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9361093-BA09-BACA-1DF3-4DF3413B4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6213" t="7276" r="17197" b="4605"/>
          <a:stretch/>
        </p:blipFill>
        <p:spPr>
          <a:xfrm>
            <a:off x="3046694" y="46817"/>
            <a:ext cx="7641050" cy="584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91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4F9C-6BA3-D8B0-6F23-C5013AADA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Try it yourself!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17C15-DDF4-2B97-ACC2-0DF9D45C0C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https://moodle.uwtsd.ac.uk/mod/folder/view.php?id=656437</a:t>
            </a:r>
            <a:endParaRPr lang="en-US">
              <a:ea typeface="+mn-lt"/>
              <a:cs typeface="+mn-lt"/>
            </a:endParaRPr>
          </a:p>
          <a:p>
            <a:r>
              <a:rPr lang="en-US"/>
              <a:t>Download the files &amp; instructions on Moodle</a:t>
            </a:r>
          </a:p>
        </p:txBody>
      </p:sp>
    </p:spTree>
    <p:extLst>
      <p:ext uri="{BB962C8B-B14F-4D97-AF65-F5344CB8AC3E}">
        <p14:creationId xmlns:p14="http://schemas.microsoft.com/office/powerpoint/2010/main" val="32264926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41223-A3B6-BDBF-48AF-9CB43C15D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601721"/>
          </a:xfrm>
        </p:spPr>
        <p:txBody>
          <a:bodyPr/>
          <a:lstStyle/>
          <a:p>
            <a:r>
              <a:rPr lang="en-US"/>
              <a:t>Example 1: Trying Voyant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75CFED8-A457-0471-1349-F0BFA8EFD2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087" y="1796164"/>
            <a:ext cx="5909377" cy="3259514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10BCBB-02F3-5FA1-23B9-2EFE18588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163" y="1808787"/>
            <a:ext cx="5670343" cy="324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9867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83893-807E-C5F8-C953-58EE65A49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-1034"/>
            <a:ext cx="9950103" cy="599134"/>
          </a:xfrm>
        </p:spPr>
        <p:txBody>
          <a:bodyPr/>
          <a:lstStyle/>
          <a:p>
            <a:r>
              <a:rPr lang="en-US"/>
              <a:t>Example 2: Trying Palladio (domain graph)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88901A-7E98-4BCB-DA85-E6F2AA8CE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5059"/>
            <a:ext cx="5842001" cy="29857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FFF288-FF59-5C68-8A1D-AE9663A7B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590" y="2698057"/>
            <a:ext cx="7476132" cy="416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2993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E214A-7F1C-E43E-92EC-4547CF052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614528"/>
          </a:xfrm>
        </p:spPr>
        <p:txBody>
          <a:bodyPr/>
          <a:lstStyle/>
          <a:p>
            <a:r>
              <a:rPr lang="en-US"/>
              <a:t>Example 3: Trying Palladio (image graph)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3014E62-E6C3-926B-5436-81F35F57C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4033" y="1434406"/>
            <a:ext cx="8136759" cy="4437151"/>
          </a:xfrm>
        </p:spPr>
      </p:pic>
    </p:spTree>
    <p:extLst>
      <p:ext uri="{BB962C8B-B14F-4D97-AF65-F5344CB8AC3E}">
        <p14:creationId xmlns:p14="http://schemas.microsoft.com/office/powerpoint/2010/main" val="3252883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91EA5-98AE-99BA-EEA0-410FD0105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691498"/>
          </a:xfrm>
        </p:spPr>
        <p:txBody>
          <a:bodyPr/>
          <a:lstStyle/>
          <a:p>
            <a:r>
              <a:rPr lang="en-US"/>
              <a:t>Example 4: Trying </a:t>
            </a:r>
            <a:r>
              <a:rPr lang="en-US" err="1"/>
              <a:t>RAWGraphs</a:t>
            </a:r>
            <a:r>
              <a:rPr lang="en-US"/>
              <a:t> (domain graph)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CC9A2D9-57C6-3995-BAB8-6CE4165B42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99" y="1588347"/>
            <a:ext cx="8390030" cy="4298604"/>
          </a:xfrm>
        </p:spPr>
      </p:pic>
    </p:spTree>
    <p:extLst>
      <p:ext uri="{BB962C8B-B14F-4D97-AF65-F5344CB8AC3E}">
        <p14:creationId xmlns:p14="http://schemas.microsoft.com/office/powerpoint/2010/main" val="2548957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6306F-E4B1-570E-E3A9-0D5E89CB6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Considerations when using ARCH &amp; Voyant/Palladio/</a:t>
            </a:r>
            <a:r>
              <a:rPr lang="en-US" dirty="0" err="1"/>
              <a:t>RAWGraphs</a:t>
            </a:r>
            <a:r>
              <a:rPr lang="en-US" dirty="0"/>
              <a:t>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182E8-73F9-2728-CA4C-26C46F5D10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Think of what question(s) you want to ask your data</a:t>
            </a:r>
          </a:p>
          <a:p>
            <a:r>
              <a:rPr lang="en-US" dirty="0"/>
              <a:t>Cleaning up content ex. Social media</a:t>
            </a:r>
          </a:p>
        </p:txBody>
      </p:sp>
    </p:spTree>
    <p:extLst>
      <p:ext uri="{BB962C8B-B14F-4D97-AF65-F5344CB8AC3E}">
        <p14:creationId xmlns:p14="http://schemas.microsoft.com/office/powerpoint/2010/main" val="31785730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0EB44-4B19-1CBF-A97B-50C37C0D7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45371-F0E7-FF45-4B45-874693E868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What types of </a:t>
            </a:r>
            <a:r>
              <a:rPr lang="en-US" err="1">
                <a:ea typeface="+mn-lt"/>
                <a:cs typeface="+mn-lt"/>
              </a:rPr>
              <a:t>visualisation</a:t>
            </a:r>
            <a:r>
              <a:rPr lang="en-US">
                <a:ea typeface="+mn-lt"/>
                <a:cs typeface="+mn-lt"/>
              </a:rPr>
              <a:t> would be helpful to use with your data/in your </a:t>
            </a:r>
            <a:r>
              <a:rPr lang="en-US" err="1">
                <a:ea typeface="+mn-lt"/>
                <a:cs typeface="+mn-lt"/>
              </a:rPr>
              <a:t>organisation</a:t>
            </a:r>
            <a:r>
              <a:rPr lang="en-US">
                <a:ea typeface="+mn-lt"/>
                <a:cs typeface="+mn-lt"/>
              </a:rPr>
              <a:t>/field?</a:t>
            </a:r>
            <a:endParaRPr lang="en-US"/>
          </a:p>
          <a:p>
            <a:r>
              <a:rPr lang="en-US"/>
              <a:t>Could you apply these tools to your own research?</a:t>
            </a:r>
          </a:p>
        </p:txBody>
      </p:sp>
    </p:spTree>
    <p:extLst>
      <p:ext uri="{BB962C8B-B14F-4D97-AF65-F5344CB8AC3E}">
        <p14:creationId xmlns:p14="http://schemas.microsoft.com/office/powerpoint/2010/main" val="33886317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8EA05-5949-455E-4E14-F1FC4DDF8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Any other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8EB16-2723-2DCF-B7C1-E6E7B09F3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2411"/>
      </p:ext>
    </p:extLst>
  </p:cSld>
  <p:clrMapOvr>
    <a:masterClrMapping/>
  </p:clrMapOvr>
</p:sld>
</file>

<file path=ppt/theme/theme1.xml><?xml version="1.0" encoding="utf-8"?>
<a:theme xmlns:a="http://schemas.openxmlformats.org/drawingml/2006/main" name="BlocksVTI">
  <a:themeElements>
    <a:clrScheme name="Blocks">
      <a:dk1>
        <a:sysClr val="windowText" lastClr="000000"/>
      </a:dk1>
      <a:lt1>
        <a:sysClr val="window" lastClr="FFFFFF"/>
      </a:lt1>
      <a:dk2>
        <a:srgbClr val="1B3843"/>
      </a:dk2>
      <a:lt2>
        <a:srgbClr val="F2F3F1"/>
      </a:lt2>
      <a:accent1>
        <a:srgbClr val="7A8592"/>
      </a:accent1>
      <a:accent2>
        <a:srgbClr val="8C8C96"/>
      </a:accent2>
      <a:accent3>
        <a:srgbClr val="7A6C76"/>
      </a:accent3>
      <a:accent4>
        <a:srgbClr val="A7AA9D"/>
      </a:accent4>
      <a:accent5>
        <a:srgbClr val="63787F"/>
      </a:accent5>
      <a:accent6>
        <a:srgbClr val="889DA5"/>
      </a:accent6>
      <a:hlink>
        <a:srgbClr val="71819B"/>
      </a:hlink>
      <a:folHlink>
        <a:srgbClr val="7E8B85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sVTI" id="{31656FE6-20D8-4105-85EA-706EC9332BE9}" vid="{039DFFC9-9B25-4063-9235-B287A446F5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671</Words>
  <Application>Microsoft Macintosh PowerPoint</Application>
  <PresentationFormat>Widescreen</PresentationFormat>
  <Paragraphs>76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Aptos</vt:lpstr>
      <vt:lpstr>Arial</vt:lpstr>
      <vt:lpstr>Avenir Next LT Pro</vt:lpstr>
      <vt:lpstr>Avenir Next LT Pro Light</vt:lpstr>
      <vt:lpstr>BlocksVTI</vt:lpstr>
      <vt:lpstr>Digital Archiving: Preserving Online Sources</vt:lpstr>
      <vt:lpstr>Digital British Islam and Digital Islam Across Europe</vt:lpstr>
      <vt:lpstr>Introductions</vt:lpstr>
      <vt:lpstr>Internet Archive and Archive-It</vt:lpstr>
      <vt:lpstr>Discussion: Why is it important to archive digital data?</vt:lpstr>
      <vt:lpstr>Why is it important to archive digital data?</vt:lpstr>
      <vt:lpstr>PowerPoint Presentation</vt:lpstr>
      <vt:lpstr>Considerations when using Archive-It</vt:lpstr>
      <vt:lpstr>ACTIVITY: Plan a digital archive relevant to your own work or field</vt:lpstr>
      <vt:lpstr>Methodological challenges of working with web data</vt:lpstr>
      <vt:lpstr>Data visualisation</vt:lpstr>
      <vt:lpstr>ARCH (Archives Research Compute Hub)</vt:lpstr>
      <vt:lpstr>PowerPoint Presentation</vt:lpstr>
      <vt:lpstr>PowerPoint Presentation</vt:lpstr>
      <vt:lpstr>Example 1: Wordcloud with ARCH&amp;Voyant</vt:lpstr>
      <vt:lpstr>PowerPoint Presentation</vt:lpstr>
      <vt:lpstr>Example 2: Network of webdomains with ARCH&amp;Palladio</vt:lpstr>
      <vt:lpstr>Example 2: Network of webdomains with ARCH&amp;Palladio without social media links</vt:lpstr>
      <vt:lpstr>PowerPoint Presentation</vt:lpstr>
      <vt:lpstr>Example 3: Images from a collection of websites with ARCH&amp;Palladio</vt:lpstr>
      <vt:lpstr>Example 4: Connections between webdomains using ARCH&amp;Rawgraphs</vt:lpstr>
      <vt:lpstr>Try it yourself!</vt:lpstr>
      <vt:lpstr>Example 1: Trying Voyant</vt:lpstr>
      <vt:lpstr>Example 2: Trying Palladio (domain graph)</vt:lpstr>
      <vt:lpstr>Example 3: Trying Palladio (image graph)</vt:lpstr>
      <vt:lpstr>Example 4: Trying RAWGraphs (domain graph)</vt:lpstr>
      <vt:lpstr>Considerations when using ARCH &amp; Voyant/Palladio/RAWGraphs...</vt:lpstr>
      <vt:lpstr>Discussion</vt:lpstr>
      <vt:lpstr>Any other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Laura Jones</dc:creator>
  <cp:lastModifiedBy>Laura Jones</cp:lastModifiedBy>
  <cp:revision>55</cp:revision>
  <dcterms:created xsi:type="dcterms:W3CDTF">2025-02-20T12:44:15Z</dcterms:created>
  <dcterms:modified xsi:type="dcterms:W3CDTF">2025-03-12T12:22:45Z</dcterms:modified>
</cp:coreProperties>
</file>