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8" d="100"/>
          <a:sy n="78" d="100"/>
        </p:scale>
        <p:origin x="1594"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10.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2E064F-BB26-42FA-A6EE-EA0AFB416EB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75DE26A-2B7E-44AF-BE70-94455A166529}">
      <dgm:prSet/>
      <dgm:spPr/>
      <dgm:t>
        <a:bodyPr/>
        <a:lstStyle/>
        <a:p>
          <a:r>
            <a:rPr lang="en-US"/>
            <a:t>1. Managing International Operations</a:t>
          </a:r>
        </a:p>
      </dgm:t>
    </dgm:pt>
    <dgm:pt modelId="{EF43993E-8390-4508-8C2A-B5A3F79FF7DD}" type="parTrans" cxnId="{42FD5127-02A3-4199-8759-6AF14B7EB080}">
      <dgm:prSet/>
      <dgm:spPr/>
      <dgm:t>
        <a:bodyPr/>
        <a:lstStyle/>
        <a:p>
          <a:endParaRPr lang="en-US"/>
        </a:p>
      </dgm:t>
    </dgm:pt>
    <dgm:pt modelId="{698F9536-7224-4EC1-A4BF-832757348460}" type="sibTrans" cxnId="{42FD5127-02A3-4199-8759-6AF14B7EB080}">
      <dgm:prSet/>
      <dgm:spPr/>
      <dgm:t>
        <a:bodyPr/>
        <a:lstStyle/>
        <a:p>
          <a:endParaRPr lang="en-US"/>
        </a:p>
      </dgm:t>
    </dgm:pt>
    <dgm:pt modelId="{A5B57786-B738-44E2-88A1-8E8312D88711}">
      <dgm:prSet/>
      <dgm:spPr/>
      <dgm:t>
        <a:bodyPr/>
        <a:lstStyle/>
        <a:p>
          <a:r>
            <a:rPr lang="en-US"/>
            <a:t>2. Training &amp; Development</a:t>
          </a:r>
        </a:p>
      </dgm:t>
    </dgm:pt>
    <dgm:pt modelId="{C0824C53-2215-43B4-BD54-89D3746784D5}" type="parTrans" cxnId="{654543ED-9D8F-427D-977C-19F9587B0011}">
      <dgm:prSet/>
      <dgm:spPr/>
      <dgm:t>
        <a:bodyPr/>
        <a:lstStyle/>
        <a:p>
          <a:endParaRPr lang="en-US"/>
        </a:p>
      </dgm:t>
    </dgm:pt>
    <dgm:pt modelId="{B7EFFB84-6E13-4C6C-B942-E0CDBF727637}" type="sibTrans" cxnId="{654543ED-9D8F-427D-977C-19F9587B0011}">
      <dgm:prSet/>
      <dgm:spPr/>
      <dgm:t>
        <a:bodyPr/>
        <a:lstStyle/>
        <a:p>
          <a:endParaRPr lang="en-US"/>
        </a:p>
      </dgm:t>
    </dgm:pt>
    <dgm:pt modelId="{7DC9D689-411D-426A-9E54-380A001E2F0D}">
      <dgm:prSet/>
      <dgm:spPr/>
      <dgm:t>
        <a:bodyPr/>
        <a:lstStyle/>
        <a:p>
          <a:r>
            <a:rPr lang="en-US"/>
            <a:t>3. Recruitment &amp; Selection</a:t>
          </a:r>
        </a:p>
      </dgm:t>
    </dgm:pt>
    <dgm:pt modelId="{78D99EEB-F6EA-49AF-A03C-517F11DC9D5B}" type="parTrans" cxnId="{68B3C9EE-9FFE-4859-9B85-2784672317EC}">
      <dgm:prSet/>
      <dgm:spPr/>
      <dgm:t>
        <a:bodyPr/>
        <a:lstStyle/>
        <a:p>
          <a:endParaRPr lang="en-US"/>
        </a:p>
      </dgm:t>
    </dgm:pt>
    <dgm:pt modelId="{179D7DF6-E5B0-475B-A13C-F48B7F4B2007}" type="sibTrans" cxnId="{68B3C9EE-9FFE-4859-9B85-2784672317EC}">
      <dgm:prSet/>
      <dgm:spPr/>
      <dgm:t>
        <a:bodyPr/>
        <a:lstStyle/>
        <a:p>
          <a:endParaRPr lang="en-US"/>
        </a:p>
      </dgm:t>
    </dgm:pt>
    <dgm:pt modelId="{3A439FE1-528E-4D2D-83F8-4AC5FF346FD4}">
      <dgm:prSet/>
      <dgm:spPr/>
      <dgm:t>
        <a:bodyPr/>
        <a:lstStyle/>
        <a:p>
          <a:r>
            <a:rPr lang="en-US"/>
            <a:t>4. DEI &amp; HR Technology</a:t>
          </a:r>
        </a:p>
      </dgm:t>
    </dgm:pt>
    <dgm:pt modelId="{4CA8A2B1-1EC0-42D3-8E3E-D0AA977A46D5}" type="parTrans" cxnId="{12C5E455-7BEA-4C76-8F8A-B650D5F776A1}">
      <dgm:prSet/>
      <dgm:spPr/>
      <dgm:t>
        <a:bodyPr/>
        <a:lstStyle/>
        <a:p>
          <a:endParaRPr lang="en-US"/>
        </a:p>
      </dgm:t>
    </dgm:pt>
    <dgm:pt modelId="{E531E246-1B6F-4190-B8AA-616F633ABBD5}" type="sibTrans" cxnId="{12C5E455-7BEA-4C76-8F8A-B650D5F776A1}">
      <dgm:prSet/>
      <dgm:spPr/>
      <dgm:t>
        <a:bodyPr/>
        <a:lstStyle/>
        <a:p>
          <a:endParaRPr lang="en-US"/>
        </a:p>
      </dgm:t>
    </dgm:pt>
    <dgm:pt modelId="{0F03CCEC-A162-4EEE-AF1D-7A38D7ABABBA}">
      <dgm:prSet/>
      <dgm:spPr/>
      <dgm:t>
        <a:bodyPr/>
        <a:lstStyle/>
        <a:p>
          <a:r>
            <a:rPr lang="en-US"/>
            <a:t>5. Performance Management</a:t>
          </a:r>
        </a:p>
      </dgm:t>
    </dgm:pt>
    <dgm:pt modelId="{EEAD7702-9013-4C0C-81CA-407D775BAD83}" type="parTrans" cxnId="{EF6F08AF-3A26-4734-B952-85FC8728A689}">
      <dgm:prSet/>
      <dgm:spPr/>
      <dgm:t>
        <a:bodyPr/>
        <a:lstStyle/>
        <a:p>
          <a:endParaRPr lang="en-US"/>
        </a:p>
      </dgm:t>
    </dgm:pt>
    <dgm:pt modelId="{035837A9-5160-4236-A2E5-1BD182943735}" type="sibTrans" cxnId="{EF6F08AF-3A26-4734-B952-85FC8728A689}">
      <dgm:prSet/>
      <dgm:spPr/>
      <dgm:t>
        <a:bodyPr/>
        <a:lstStyle/>
        <a:p>
          <a:endParaRPr lang="en-US"/>
        </a:p>
      </dgm:t>
    </dgm:pt>
    <dgm:pt modelId="{2C9D92C8-7FF6-40A8-BAB8-71FCF441AFF0}">
      <dgm:prSet/>
      <dgm:spPr/>
      <dgm:t>
        <a:bodyPr/>
        <a:lstStyle/>
        <a:p>
          <a:r>
            <a:rPr lang="en-US"/>
            <a:t>6. Group Conclusion</a:t>
          </a:r>
        </a:p>
      </dgm:t>
    </dgm:pt>
    <dgm:pt modelId="{FA047669-E952-4478-8515-736B8B7F0948}" type="parTrans" cxnId="{50ABFC52-A3A2-4ED8-98CF-0AEDAB051353}">
      <dgm:prSet/>
      <dgm:spPr/>
      <dgm:t>
        <a:bodyPr/>
        <a:lstStyle/>
        <a:p>
          <a:endParaRPr lang="en-US"/>
        </a:p>
      </dgm:t>
    </dgm:pt>
    <dgm:pt modelId="{A8BAF48B-E794-40A9-A2F4-600D2633B485}" type="sibTrans" cxnId="{50ABFC52-A3A2-4ED8-98CF-0AEDAB051353}">
      <dgm:prSet/>
      <dgm:spPr/>
      <dgm:t>
        <a:bodyPr/>
        <a:lstStyle/>
        <a:p>
          <a:endParaRPr lang="en-US"/>
        </a:p>
      </dgm:t>
    </dgm:pt>
    <dgm:pt modelId="{B621BFFB-E4BF-4B8B-A5A2-538305F7C9E8}">
      <dgm:prSet/>
      <dgm:spPr/>
      <dgm:t>
        <a:bodyPr/>
        <a:lstStyle/>
        <a:p>
          <a:r>
            <a:rPr lang="en-US"/>
            <a:t>7. References</a:t>
          </a:r>
        </a:p>
      </dgm:t>
    </dgm:pt>
    <dgm:pt modelId="{DCEFB7A5-3F27-4D56-8669-4356521E9A24}" type="parTrans" cxnId="{B749ABB8-8406-48FE-8197-80A359D8A5C8}">
      <dgm:prSet/>
      <dgm:spPr/>
      <dgm:t>
        <a:bodyPr/>
        <a:lstStyle/>
        <a:p>
          <a:endParaRPr lang="en-US"/>
        </a:p>
      </dgm:t>
    </dgm:pt>
    <dgm:pt modelId="{37E67ADA-122B-4B9E-9CB2-1A4DDD167AA8}" type="sibTrans" cxnId="{B749ABB8-8406-48FE-8197-80A359D8A5C8}">
      <dgm:prSet/>
      <dgm:spPr/>
      <dgm:t>
        <a:bodyPr/>
        <a:lstStyle/>
        <a:p>
          <a:endParaRPr lang="en-US"/>
        </a:p>
      </dgm:t>
    </dgm:pt>
    <dgm:pt modelId="{8D61DA09-6B84-49B1-BBCB-E76A74482264}" type="pres">
      <dgm:prSet presAssocID="{C22E064F-BB26-42FA-A6EE-EA0AFB416EBF}" presName="linear" presStyleCnt="0">
        <dgm:presLayoutVars>
          <dgm:animLvl val="lvl"/>
          <dgm:resizeHandles val="exact"/>
        </dgm:presLayoutVars>
      </dgm:prSet>
      <dgm:spPr/>
    </dgm:pt>
    <dgm:pt modelId="{F8F35D17-6C44-4BFB-9DB3-1D473B3D9538}" type="pres">
      <dgm:prSet presAssocID="{475DE26A-2B7E-44AF-BE70-94455A166529}" presName="parentText" presStyleLbl="node1" presStyleIdx="0" presStyleCnt="7">
        <dgm:presLayoutVars>
          <dgm:chMax val="0"/>
          <dgm:bulletEnabled val="1"/>
        </dgm:presLayoutVars>
      </dgm:prSet>
      <dgm:spPr/>
    </dgm:pt>
    <dgm:pt modelId="{0B645958-EEC4-4466-9C00-30F69A82592B}" type="pres">
      <dgm:prSet presAssocID="{698F9536-7224-4EC1-A4BF-832757348460}" presName="spacer" presStyleCnt="0"/>
      <dgm:spPr/>
    </dgm:pt>
    <dgm:pt modelId="{AE361E07-3EB7-43BE-A2CC-72C256150E8B}" type="pres">
      <dgm:prSet presAssocID="{A5B57786-B738-44E2-88A1-8E8312D88711}" presName="parentText" presStyleLbl="node1" presStyleIdx="1" presStyleCnt="7">
        <dgm:presLayoutVars>
          <dgm:chMax val="0"/>
          <dgm:bulletEnabled val="1"/>
        </dgm:presLayoutVars>
      </dgm:prSet>
      <dgm:spPr/>
    </dgm:pt>
    <dgm:pt modelId="{459DB80D-E7F5-443D-B5B8-AB19BC9E7D44}" type="pres">
      <dgm:prSet presAssocID="{B7EFFB84-6E13-4C6C-B942-E0CDBF727637}" presName="spacer" presStyleCnt="0"/>
      <dgm:spPr/>
    </dgm:pt>
    <dgm:pt modelId="{8234D355-CD55-421D-9AD1-80A0EA739F35}" type="pres">
      <dgm:prSet presAssocID="{7DC9D689-411D-426A-9E54-380A001E2F0D}" presName="parentText" presStyleLbl="node1" presStyleIdx="2" presStyleCnt="7">
        <dgm:presLayoutVars>
          <dgm:chMax val="0"/>
          <dgm:bulletEnabled val="1"/>
        </dgm:presLayoutVars>
      </dgm:prSet>
      <dgm:spPr/>
    </dgm:pt>
    <dgm:pt modelId="{D9697FCC-2C10-4FFF-AABF-E66CE2A41DDA}" type="pres">
      <dgm:prSet presAssocID="{179D7DF6-E5B0-475B-A13C-F48B7F4B2007}" presName="spacer" presStyleCnt="0"/>
      <dgm:spPr/>
    </dgm:pt>
    <dgm:pt modelId="{0382D41B-2648-48B5-B99A-ADEAAF52D7F4}" type="pres">
      <dgm:prSet presAssocID="{3A439FE1-528E-4D2D-83F8-4AC5FF346FD4}" presName="parentText" presStyleLbl="node1" presStyleIdx="3" presStyleCnt="7">
        <dgm:presLayoutVars>
          <dgm:chMax val="0"/>
          <dgm:bulletEnabled val="1"/>
        </dgm:presLayoutVars>
      </dgm:prSet>
      <dgm:spPr/>
    </dgm:pt>
    <dgm:pt modelId="{E32BC125-00C7-45E2-ADE0-0825B9D0133A}" type="pres">
      <dgm:prSet presAssocID="{E531E246-1B6F-4190-B8AA-616F633ABBD5}" presName="spacer" presStyleCnt="0"/>
      <dgm:spPr/>
    </dgm:pt>
    <dgm:pt modelId="{228C66F0-9A98-460C-9E3C-9CA20D9F14EB}" type="pres">
      <dgm:prSet presAssocID="{0F03CCEC-A162-4EEE-AF1D-7A38D7ABABBA}" presName="parentText" presStyleLbl="node1" presStyleIdx="4" presStyleCnt="7">
        <dgm:presLayoutVars>
          <dgm:chMax val="0"/>
          <dgm:bulletEnabled val="1"/>
        </dgm:presLayoutVars>
      </dgm:prSet>
      <dgm:spPr/>
    </dgm:pt>
    <dgm:pt modelId="{B675614D-69E8-4C6D-8AC7-C52D54CED0F7}" type="pres">
      <dgm:prSet presAssocID="{035837A9-5160-4236-A2E5-1BD182943735}" presName="spacer" presStyleCnt="0"/>
      <dgm:spPr/>
    </dgm:pt>
    <dgm:pt modelId="{F83F5A2E-7EA8-41E6-9C72-1AFDB69679D9}" type="pres">
      <dgm:prSet presAssocID="{2C9D92C8-7FF6-40A8-BAB8-71FCF441AFF0}" presName="parentText" presStyleLbl="node1" presStyleIdx="5" presStyleCnt="7">
        <dgm:presLayoutVars>
          <dgm:chMax val="0"/>
          <dgm:bulletEnabled val="1"/>
        </dgm:presLayoutVars>
      </dgm:prSet>
      <dgm:spPr/>
    </dgm:pt>
    <dgm:pt modelId="{9C420A6B-EE63-4E8C-9123-6C0369E1ACDB}" type="pres">
      <dgm:prSet presAssocID="{A8BAF48B-E794-40A9-A2F4-600D2633B485}" presName="spacer" presStyleCnt="0"/>
      <dgm:spPr/>
    </dgm:pt>
    <dgm:pt modelId="{2E08EE0F-1F05-4090-A029-BCFE8495A094}" type="pres">
      <dgm:prSet presAssocID="{B621BFFB-E4BF-4B8B-A5A2-538305F7C9E8}" presName="parentText" presStyleLbl="node1" presStyleIdx="6" presStyleCnt="7">
        <dgm:presLayoutVars>
          <dgm:chMax val="0"/>
          <dgm:bulletEnabled val="1"/>
        </dgm:presLayoutVars>
      </dgm:prSet>
      <dgm:spPr/>
    </dgm:pt>
  </dgm:ptLst>
  <dgm:cxnLst>
    <dgm:cxn modelId="{195DA201-D50B-4695-A335-E5C091357893}" type="presOf" srcId="{C22E064F-BB26-42FA-A6EE-EA0AFB416EBF}" destId="{8D61DA09-6B84-49B1-BBCB-E76A74482264}" srcOrd="0" destOrd="0" presId="urn:microsoft.com/office/officeart/2005/8/layout/vList2"/>
    <dgm:cxn modelId="{42FD5127-02A3-4199-8759-6AF14B7EB080}" srcId="{C22E064F-BB26-42FA-A6EE-EA0AFB416EBF}" destId="{475DE26A-2B7E-44AF-BE70-94455A166529}" srcOrd="0" destOrd="0" parTransId="{EF43993E-8390-4508-8C2A-B5A3F79FF7DD}" sibTransId="{698F9536-7224-4EC1-A4BF-832757348460}"/>
    <dgm:cxn modelId="{2CAC1C37-59A7-4DC8-90E1-96B8943621C7}" type="presOf" srcId="{7DC9D689-411D-426A-9E54-380A001E2F0D}" destId="{8234D355-CD55-421D-9AD1-80A0EA739F35}" srcOrd="0" destOrd="0" presId="urn:microsoft.com/office/officeart/2005/8/layout/vList2"/>
    <dgm:cxn modelId="{777F6F71-08A3-4DB5-808E-C4F95B5064AD}" type="presOf" srcId="{0F03CCEC-A162-4EEE-AF1D-7A38D7ABABBA}" destId="{228C66F0-9A98-460C-9E3C-9CA20D9F14EB}" srcOrd="0" destOrd="0" presId="urn:microsoft.com/office/officeart/2005/8/layout/vList2"/>
    <dgm:cxn modelId="{50ABFC52-A3A2-4ED8-98CF-0AEDAB051353}" srcId="{C22E064F-BB26-42FA-A6EE-EA0AFB416EBF}" destId="{2C9D92C8-7FF6-40A8-BAB8-71FCF441AFF0}" srcOrd="5" destOrd="0" parTransId="{FA047669-E952-4478-8515-736B8B7F0948}" sibTransId="{A8BAF48B-E794-40A9-A2F4-600D2633B485}"/>
    <dgm:cxn modelId="{12C5E455-7BEA-4C76-8F8A-B650D5F776A1}" srcId="{C22E064F-BB26-42FA-A6EE-EA0AFB416EBF}" destId="{3A439FE1-528E-4D2D-83F8-4AC5FF346FD4}" srcOrd="3" destOrd="0" parTransId="{4CA8A2B1-1EC0-42D3-8E3E-D0AA977A46D5}" sibTransId="{E531E246-1B6F-4190-B8AA-616F633ABBD5}"/>
    <dgm:cxn modelId="{0CDBF37D-56EA-4D9A-983B-AFF66EBE7E9B}" type="presOf" srcId="{3A439FE1-528E-4D2D-83F8-4AC5FF346FD4}" destId="{0382D41B-2648-48B5-B99A-ADEAAF52D7F4}" srcOrd="0" destOrd="0" presId="urn:microsoft.com/office/officeart/2005/8/layout/vList2"/>
    <dgm:cxn modelId="{EF6F08AF-3A26-4734-B952-85FC8728A689}" srcId="{C22E064F-BB26-42FA-A6EE-EA0AFB416EBF}" destId="{0F03CCEC-A162-4EEE-AF1D-7A38D7ABABBA}" srcOrd="4" destOrd="0" parTransId="{EEAD7702-9013-4C0C-81CA-407D775BAD83}" sibTransId="{035837A9-5160-4236-A2E5-1BD182943735}"/>
    <dgm:cxn modelId="{43A64DB5-FE89-4A59-9710-22D22649CFFB}" type="presOf" srcId="{475DE26A-2B7E-44AF-BE70-94455A166529}" destId="{F8F35D17-6C44-4BFB-9DB3-1D473B3D9538}" srcOrd="0" destOrd="0" presId="urn:microsoft.com/office/officeart/2005/8/layout/vList2"/>
    <dgm:cxn modelId="{B749ABB8-8406-48FE-8197-80A359D8A5C8}" srcId="{C22E064F-BB26-42FA-A6EE-EA0AFB416EBF}" destId="{B621BFFB-E4BF-4B8B-A5A2-538305F7C9E8}" srcOrd="6" destOrd="0" parTransId="{DCEFB7A5-3F27-4D56-8669-4356521E9A24}" sibTransId="{37E67ADA-122B-4B9E-9CB2-1A4DDD167AA8}"/>
    <dgm:cxn modelId="{296B1FCF-F6B0-4730-95B8-5BEE1D54D76A}" type="presOf" srcId="{A5B57786-B738-44E2-88A1-8E8312D88711}" destId="{AE361E07-3EB7-43BE-A2CC-72C256150E8B}" srcOrd="0" destOrd="0" presId="urn:microsoft.com/office/officeart/2005/8/layout/vList2"/>
    <dgm:cxn modelId="{654543ED-9D8F-427D-977C-19F9587B0011}" srcId="{C22E064F-BB26-42FA-A6EE-EA0AFB416EBF}" destId="{A5B57786-B738-44E2-88A1-8E8312D88711}" srcOrd="1" destOrd="0" parTransId="{C0824C53-2215-43B4-BD54-89D3746784D5}" sibTransId="{B7EFFB84-6E13-4C6C-B942-E0CDBF727637}"/>
    <dgm:cxn modelId="{68B3C9EE-9FFE-4859-9B85-2784672317EC}" srcId="{C22E064F-BB26-42FA-A6EE-EA0AFB416EBF}" destId="{7DC9D689-411D-426A-9E54-380A001E2F0D}" srcOrd="2" destOrd="0" parTransId="{78D99EEB-F6EA-49AF-A03C-517F11DC9D5B}" sibTransId="{179D7DF6-E5B0-475B-A13C-F48B7F4B2007}"/>
    <dgm:cxn modelId="{B976B3F8-06DE-486D-9689-B91CF08CF32B}" type="presOf" srcId="{2C9D92C8-7FF6-40A8-BAB8-71FCF441AFF0}" destId="{F83F5A2E-7EA8-41E6-9C72-1AFDB69679D9}" srcOrd="0" destOrd="0" presId="urn:microsoft.com/office/officeart/2005/8/layout/vList2"/>
    <dgm:cxn modelId="{04E1B6F8-F817-40DE-93ED-1663C0DE51C2}" type="presOf" srcId="{B621BFFB-E4BF-4B8B-A5A2-538305F7C9E8}" destId="{2E08EE0F-1F05-4090-A029-BCFE8495A094}" srcOrd="0" destOrd="0" presId="urn:microsoft.com/office/officeart/2005/8/layout/vList2"/>
    <dgm:cxn modelId="{E556E434-A788-4752-A69A-8FBE3CBFAE44}" type="presParOf" srcId="{8D61DA09-6B84-49B1-BBCB-E76A74482264}" destId="{F8F35D17-6C44-4BFB-9DB3-1D473B3D9538}" srcOrd="0" destOrd="0" presId="urn:microsoft.com/office/officeart/2005/8/layout/vList2"/>
    <dgm:cxn modelId="{2DBB05CD-50AA-43E9-A896-381DC7396853}" type="presParOf" srcId="{8D61DA09-6B84-49B1-BBCB-E76A74482264}" destId="{0B645958-EEC4-4466-9C00-30F69A82592B}" srcOrd="1" destOrd="0" presId="urn:microsoft.com/office/officeart/2005/8/layout/vList2"/>
    <dgm:cxn modelId="{BBD6AA68-3711-421D-BC88-364651E3C6E8}" type="presParOf" srcId="{8D61DA09-6B84-49B1-BBCB-E76A74482264}" destId="{AE361E07-3EB7-43BE-A2CC-72C256150E8B}" srcOrd="2" destOrd="0" presId="urn:microsoft.com/office/officeart/2005/8/layout/vList2"/>
    <dgm:cxn modelId="{7432D427-AD3F-4E7F-8711-64CB12198904}" type="presParOf" srcId="{8D61DA09-6B84-49B1-BBCB-E76A74482264}" destId="{459DB80D-E7F5-443D-B5B8-AB19BC9E7D44}" srcOrd="3" destOrd="0" presId="urn:microsoft.com/office/officeart/2005/8/layout/vList2"/>
    <dgm:cxn modelId="{2C48C9F3-269B-4044-A543-2A4FF47A8C65}" type="presParOf" srcId="{8D61DA09-6B84-49B1-BBCB-E76A74482264}" destId="{8234D355-CD55-421D-9AD1-80A0EA739F35}" srcOrd="4" destOrd="0" presId="urn:microsoft.com/office/officeart/2005/8/layout/vList2"/>
    <dgm:cxn modelId="{5641FC8F-94CA-4315-A804-A581583965E6}" type="presParOf" srcId="{8D61DA09-6B84-49B1-BBCB-E76A74482264}" destId="{D9697FCC-2C10-4FFF-AABF-E66CE2A41DDA}" srcOrd="5" destOrd="0" presId="urn:microsoft.com/office/officeart/2005/8/layout/vList2"/>
    <dgm:cxn modelId="{93E934ED-F664-428F-9BBF-FD956E8076FB}" type="presParOf" srcId="{8D61DA09-6B84-49B1-BBCB-E76A74482264}" destId="{0382D41B-2648-48B5-B99A-ADEAAF52D7F4}" srcOrd="6" destOrd="0" presId="urn:microsoft.com/office/officeart/2005/8/layout/vList2"/>
    <dgm:cxn modelId="{87B84C68-1C2D-4F92-98A2-D8958D6D6456}" type="presParOf" srcId="{8D61DA09-6B84-49B1-BBCB-E76A74482264}" destId="{E32BC125-00C7-45E2-ADE0-0825B9D0133A}" srcOrd="7" destOrd="0" presId="urn:microsoft.com/office/officeart/2005/8/layout/vList2"/>
    <dgm:cxn modelId="{E63C2CAB-C0E3-402B-894E-B47FF929D4B9}" type="presParOf" srcId="{8D61DA09-6B84-49B1-BBCB-E76A74482264}" destId="{228C66F0-9A98-460C-9E3C-9CA20D9F14EB}" srcOrd="8" destOrd="0" presId="urn:microsoft.com/office/officeart/2005/8/layout/vList2"/>
    <dgm:cxn modelId="{F238709E-E69A-4ACD-9B68-D497A4509D69}" type="presParOf" srcId="{8D61DA09-6B84-49B1-BBCB-E76A74482264}" destId="{B675614D-69E8-4C6D-8AC7-C52D54CED0F7}" srcOrd="9" destOrd="0" presId="urn:microsoft.com/office/officeart/2005/8/layout/vList2"/>
    <dgm:cxn modelId="{498AF8F8-6C30-410B-99FD-E4EEA359FB15}" type="presParOf" srcId="{8D61DA09-6B84-49B1-BBCB-E76A74482264}" destId="{F83F5A2E-7EA8-41E6-9C72-1AFDB69679D9}" srcOrd="10" destOrd="0" presId="urn:microsoft.com/office/officeart/2005/8/layout/vList2"/>
    <dgm:cxn modelId="{A2F30AD7-FE04-420A-A666-FBF643B7F679}" type="presParOf" srcId="{8D61DA09-6B84-49B1-BBCB-E76A74482264}" destId="{9C420A6B-EE63-4E8C-9123-6C0369E1ACDB}" srcOrd="11" destOrd="0" presId="urn:microsoft.com/office/officeart/2005/8/layout/vList2"/>
    <dgm:cxn modelId="{91B0F084-2D5F-41D7-9E6C-375D5E5659F2}" type="presParOf" srcId="{8D61DA09-6B84-49B1-BBCB-E76A74482264}" destId="{2E08EE0F-1F05-4090-A029-BCFE8495A094}"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0FFDA9-8A99-453F-A3D5-02B86598979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9960879-794F-4C24-8365-AB6BE65C0ADC}">
      <dgm:prSet/>
      <dgm:spPr/>
      <dgm:t>
        <a:bodyPr/>
        <a:lstStyle/>
        <a:p>
          <a:r>
            <a:rPr lang="en-US"/>
            <a:t>IBM uses a unified HR platform for mobility, expatriate assignments, remote working guidelines, and global workforce analytics.</a:t>
          </a:r>
        </a:p>
      </dgm:t>
    </dgm:pt>
    <dgm:pt modelId="{999C8B6B-C43E-4AAC-B2DC-6866BF511B22}" type="parTrans" cxnId="{858E147F-B765-4563-B82C-189770F4BB44}">
      <dgm:prSet/>
      <dgm:spPr/>
      <dgm:t>
        <a:bodyPr/>
        <a:lstStyle/>
        <a:p>
          <a:endParaRPr lang="en-US"/>
        </a:p>
      </dgm:t>
    </dgm:pt>
    <dgm:pt modelId="{9070A1A0-80AF-4F0B-B485-6CDE9CCF767A}" type="sibTrans" cxnId="{858E147F-B765-4563-B82C-189770F4BB44}">
      <dgm:prSet/>
      <dgm:spPr/>
      <dgm:t>
        <a:bodyPr/>
        <a:lstStyle/>
        <a:p>
          <a:endParaRPr lang="en-US"/>
        </a:p>
      </dgm:t>
    </dgm:pt>
    <dgm:pt modelId="{854A22DA-99FB-4A52-B411-89E52F319E71}">
      <dgm:prSet/>
      <dgm:spPr/>
      <dgm:t>
        <a:bodyPr/>
        <a:lstStyle/>
        <a:p>
          <a:r>
            <a:rPr lang="en-US"/>
            <a:t>The company blends global standardisation with local responsiveness.</a:t>
          </a:r>
        </a:p>
      </dgm:t>
    </dgm:pt>
    <dgm:pt modelId="{54292BBD-F1FB-4D08-95E5-FF397D51A126}" type="parTrans" cxnId="{6CF54A12-BD87-4208-9140-0A81BAFCCF15}">
      <dgm:prSet/>
      <dgm:spPr/>
      <dgm:t>
        <a:bodyPr/>
        <a:lstStyle/>
        <a:p>
          <a:endParaRPr lang="en-US"/>
        </a:p>
      </dgm:t>
    </dgm:pt>
    <dgm:pt modelId="{518C8889-FD29-4A17-8E27-C6B9EBD3BEDC}" type="sibTrans" cxnId="{6CF54A12-BD87-4208-9140-0A81BAFCCF15}">
      <dgm:prSet/>
      <dgm:spPr/>
      <dgm:t>
        <a:bodyPr/>
        <a:lstStyle/>
        <a:p>
          <a:endParaRPr lang="en-US"/>
        </a:p>
      </dgm:t>
    </dgm:pt>
    <dgm:pt modelId="{FD0F5853-A393-4D91-BC38-4DDBC580B34B}" type="pres">
      <dgm:prSet presAssocID="{020FFDA9-8A99-453F-A3D5-02B865989796}" presName="linear" presStyleCnt="0">
        <dgm:presLayoutVars>
          <dgm:animLvl val="lvl"/>
          <dgm:resizeHandles val="exact"/>
        </dgm:presLayoutVars>
      </dgm:prSet>
      <dgm:spPr/>
    </dgm:pt>
    <dgm:pt modelId="{4EB726BA-1AE6-424C-9412-72545121D35E}" type="pres">
      <dgm:prSet presAssocID="{D9960879-794F-4C24-8365-AB6BE65C0ADC}" presName="parentText" presStyleLbl="node1" presStyleIdx="0" presStyleCnt="2">
        <dgm:presLayoutVars>
          <dgm:chMax val="0"/>
          <dgm:bulletEnabled val="1"/>
        </dgm:presLayoutVars>
      </dgm:prSet>
      <dgm:spPr/>
    </dgm:pt>
    <dgm:pt modelId="{D52911BF-592B-4585-A187-395BC6BA030B}" type="pres">
      <dgm:prSet presAssocID="{9070A1A0-80AF-4F0B-B485-6CDE9CCF767A}" presName="spacer" presStyleCnt="0"/>
      <dgm:spPr/>
    </dgm:pt>
    <dgm:pt modelId="{494D441D-E7D3-437E-B343-976558C5F5A6}" type="pres">
      <dgm:prSet presAssocID="{854A22DA-99FB-4A52-B411-89E52F319E71}" presName="parentText" presStyleLbl="node1" presStyleIdx="1" presStyleCnt="2">
        <dgm:presLayoutVars>
          <dgm:chMax val="0"/>
          <dgm:bulletEnabled val="1"/>
        </dgm:presLayoutVars>
      </dgm:prSet>
      <dgm:spPr/>
    </dgm:pt>
  </dgm:ptLst>
  <dgm:cxnLst>
    <dgm:cxn modelId="{6CF54A12-BD87-4208-9140-0A81BAFCCF15}" srcId="{020FFDA9-8A99-453F-A3D5-02B865989796}" destId="{854A22DA-99FB-4A52-B411-89E52F319E71}" srcOrd="1" destOrd="0" parTransId="{54292BBD-F1FB-4D08-95E5-FF397D51A126}" sibTransId="{518C8889-FD29-4A17-8E27-C6B9EBD3BEDC}"/>
    <dgm:cxn modelId="{C30DF728-82B8-412B-8F12-47139F2178F8}" type="presOf" srcId="{854A22DA-99FB-4A52-B411-89E52F319E71}" destId="{494D441D-E7D3-437E-B343-976558C5F5A6}" srcOrd="0" destOrd="0" presId="urn:microsoft.com/office/officeart/2005/8/layout/vList2"/>
    <dgm:cxn modelId="{F547094A-D13A-4C29-BA04-6C6B97AEE44B}" type="presOf" srcId="{020FFDA9-8A99-453F-A3D5-02B865989796}" destId="{FD0F5853-A393-4D91-BC38-4DDBC580B34B}" srcOrd="0" destOrd="0" presId="urn:microsoft.com/office/officeart/2005/8/layout/vList2"/>
    <dgm:cxn modelId="{858E147F-B765-4563-B82C-189770F4BB44}" srcId="{020FFDA9-8A99-453F-A3D5-02B865989796}" destId="{D9960879-794F-4C24-8365-AB6BE65C0ADC}" srcOrd="0" destOrd="0" parTransId="{999C8B6B-C43E-4AAC-B2DC-6866BF511B22}" sibTransId="{9070A1A0-80AF-4F0B-B485-6CDE9CCF767A}"/>
    <dgm:cxn modelId="{3086B691-F9B2-4403-86D0-89C403BA0749}" type="presOf" srcId="{D9960879-794F-4C24-8365-AB6BE65C0ADC}" destId="{4EB726BA-1AE6-424C-9412-72545121D35E}" srcOrd="0" destOrd="0" presId="urn:microsoft.com/office/officeart/2005/8/layout/vList2"/>
    <dgm:cxn modelId="{FE161342-5119-4271-AB7B-D9401BC64D97}" type="presParOf" srcId="{FD0F5853-A393-4D91-BC38-4DDBC580B34B}" destId="{4EB726BA-1AE6-424C-9412-72545121D35E}" srcOrd="0" destOrd="0" presId="urn:microsoft.com/office/officeart/2005/8/layout/vList2"/>
    <dgm:cxn modelId="{8CCFB523-5805-4578-BD1F-76D29541FE88}" type="presParOf" srcId="{FD0F5853-A393-4D91-BC38-4DDBC580B34B}" destId="{D52911BF-592B-4585-A187-395BC6BA030B}" srcOrd="1" destOrd="0" presId="urn:microsoft.com/office/officeart/2005/8/layout/vList2"/>
    <dgm:cxn modelId="{C020B5A0-9895-490B-898C-A49835610F5B}" type="presParOf" srcId="{FD0F5853-A393-4D91-BC38-4DDBC580B34B}" destId="{494D441D-E7D3-437E-B343-976558C5F5A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088308-872E-4BBD-911B-166542E726C3}"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988B9D3C-1406-4120-8A38-88D2A44992BC}">
      <dgm:prSet/>
      <dgm:spPr/>
      <dgm:t>
        <a:bodyPr/>
        <a:lstStyle/>
        <a:p>
          <a:r>
            <a:rPr lang="en-US"/>
            <a:t>Challenges:</a:t>
          </a:r>
        </a:p>
      </dgm:t>
    </dgm:pt>
    <dgm:pt modelId="{FEEEBC4D-AFB1-44BF-8D39-43715C58039A}" type="parTrans" cxnId="{49F8EDFB-02C5-4259-9ECC-3204D5CF7090}">
      <dgm:prSet/>
      <dgm:spPr/>
      <dgm:t>
        <a:bodyPr/>
        <a:lstStyle/>
        <a:p>
          <a:endParaRPr lang="en-US"/>
        </a:p>
      </dgm:t>
    </dgm:pt>
    <dgm:pt modelId="{CC009AC0-BAE1-47FD-8E5B-6AF6A8304A9F}" type="sibTrans" cxnId="{49F8EDFB-02C5-4259-9ECC-3204D5CF7090}">
      <dgm:prSet/>
      <dgm:spPr/>
      <dgm:t>
        <a:bodyPr/>
        <a:lstStyle/>
        <a:p>
          <a:endParaRPr lang="en-US"/>
        </a:p>
      </dgm:t>
    </dgm:pt>
    <dgm:pt modelId="{FF7ADB28-4B52-424E-820E-31DBDF122193}">
      <dgm:prSet/>
      <dgm:spPr/>
      <dgm:t>
        <a:bodyPr/>
        <a:lstStyle/>
        <a:p>
          <a:r>
            <a:rPr lang="en-US"/>
            <a:t>1. Cultural barriers in multinational teams.</a:t>
          </a:r>
        </a:p>
      </dgm:t>
    </dgm:pt>
    <dgm:pt modelId="{787EA67E-F275-42FE-B2F8-D5B141A426D1}" type="parTrans" cxnId="{40DE8BE7-48A5-431F-84BF-1F1ED954E9D0}">
      <dgm:prSet/>
      <dgm:spPr/>
      <dgm:t>
        <a:bodyPr/>
        <a:lstStyle/>
        <a:p>
          <a:endParaRPr lang="en-US"/>
        </a:p>
      </dgm:t>
    </dgm:pt>
    <dgm:pt modelId="{2ED7B410-D007-4069-ABDA-7D36D772E14D}" type="sibTrans" cxnId="{40DE8BE7-48A5-431F-84BF-1F1ED954E9D0}">
      <dgm:prSet/>
      <dgm:spPr/>
      <dgm:t>
        <a:bodyPr/>
        <a:lstStyle/>
        <a:p>
          <a:endParaRPr lang="en-US"/>
        </a:p>
      </dgm:t>
    </dgm:pt>
    <dgm:pt modelId="{9A9FD580-B806-4BB1-9A93-899D74E96C03}">
      <dgm:prSet/>
      <dgm:spPr/>
      <dgm:t>
        <a:bodyPr/>
        <a:lstStyle/>
        <a:p>
          <a:r>
            <a:rPr lang="en-US"/>
            <a:t>2. Legal and tax differences across countries.</a:t>
          </a:r>
        </a:p>
      </dgm:t>
    </dgm:pt>
    <dgm:pt modelId="{CDBE2EB7-F179-4F71-9BD5-AF9CEBF2D80D}" type="parTrans" cxnId="{03C621D5-7502-4FA9-BEF3-9650308FD5CB}">
      <dgm:prSet/>
      <dgm:spPr/>
      <dgm:t>
        <a:bodyPr/>
        <a:lstStyle/>
        <a:p>
          <a:endParaRPr lang="en-US"/>
        </a:p>
      </dgm:t>
    </dgm:pt>
    <dgm:pt modelId="{F8B4B33C-96F7-4F00-837A-62D67FEE21DA}" type="sibTrans" cxnId="{03C621D5-7502-4FA9-BEF3-9650308FD5CB}">
      <dgm:prSet/>
      <dgm:spPr/>
      <dgm:t>
        <a:bodyPr/>
        <a:lstStyle/>
        <a:p>
          <a:endParaRPr lang="en-US"/>
        </a:p>
      </dgm:t>
    </dgm:pt>
    <dgm:pt modelId="{FB5596A5-F038-472A-9CCF-300FED2AF773}">
      <dgm:prSet/>
      <dgm:spPr/>
      <dgm:t>
        <a:bodyPr/>
        <a:lstStyle/>
        <a:p>
          <a:r>
            <a:rPr lang="en-US"/>
            <a:t>3. Remote collaboration issues.</a:t>
          </a:r>
        </a:p>
      </dgm:t>
    </dgm:pt>
    <dgm:pt modelId="{602F516B-CCB7-4F83-9B7E-D39C95E4C2DF}" type="parTrans" cxnId="{EC1B4BE2-94B5-44D8-964E-540F3D4780DE}">
      <dgm:prSet/>
      <dgm:spPr/>
      <dgm:t>
        <a:bodyPr/>
        <a:lstStyle/>
        <a:p>
          <a:endParaRPr lang="en-US"/>
        </a:p>
      </dgm:t>
    </dgm:pt>
    <dgm:pt modelId="{CAB1BF70-BAFC-4988-9FB4-4E99E4ED20D5}" type="sibTrans" cxnId="{EC1B4BE2-94B5-44D8-964E-540F3D4780DE}">
      <dgm:prSet/>
      <dgm:spPr/>
      <dgm:t>
        <a:bodyPr/>
        <a:lstStyle/>
        <a:p>
          <a:endParaRPr lang="en-US"/>
        </a:p>
      </dgm:t>
    </dgm:pt>
    <dgm:pt modelId="{B1FF6242-73F8-4100-BF4F-2D29B1E4CA1F}">
      <dgm:prSet/>
      <dgm:spPr/>
      <dgm:t>
        <a:bodyPr/>
        <a:lstStyle/>
        <a:p>
          <a:r>
            <a:rPr lang="en-US"/>
            <a:t>4. High cost of expatriation.</a:t>
          </a:r>
        </a:p>
      </dgm:t>
    </dgm:pt>
    <dgm:pt modelId="{433B2447-E724-4148-B55C-7A2ECE1CEEBB}" type="parTrans" cxnId="{BA24CD4E-EEA9-4130-865C-C285260AAC94}">
      <dgm:prSet/>
      <dgm:spPr/>
      <dgm:t>
        <a:bodyPr/>
        <a:lstStyle/>
        <a:p>
          <a:endParaRPr lang="en-US"/>
        </a:p>
      </dgm:t>
    </dgm:pt>
    <dgm:pt modelId="{118AD895-6EF6-4A49-92C4-08B5289824FF}" type="sibTrans" cxnId="{BA24CD4E-EEA9-4130-865C-C285260AAC94}">
      <dgm:prSet/>
      <dgm:spPr/>
      <dgm:t>
        <a:bodyPr/>
        <a:lstStyle/>
        <a:p>
          <a:endParaRPr lang="en-US"/>
        </a:p>
      </dgm:t>
    </dgm:pt>
    <dgm:pt modelId="{D2801045-31AF-494D-9A95-0DE94422FDFF}">
      <dgm:prSet/>
      <dgm:spPr/>
      <dgm:t>
        <a:bodyPr/>
        <a:lstStyle/>
        <a:p>
          <a:r>
            <a:rPr lang="en-US"/>
            <a:t>5. HR coordination complexity.</a:t>
          </a:r>
        </a:p>
      </dgm:t>
    </dgm:pt>
    <dgm:pt modelId="{CBB781CB-14F4-4347-92C0-07724A14986C}" type="parTrans" cxnId="{4CD817B5-576D-4D09-B0F5-84672905113D}">
      <dgm:prSet/>
      <dgm:spPr/>
      <dgm:t>
        <a:bodyPr/>
        <a:lstStyle/>
        <a:p>
          <a:endParaRPr lang="en-US"/>
        </a:p>
      </dgm:t>
    </dgm:pt>
    <dgm:pt modelId="{7DF2F567-87CB-433D-986D-615EF5DDAEEA}" type="sibTrans" cxnId="{4CD817B5-576D-4D09-B0F5-84672905113D}">
      <dgm:prSet/>
      <dgm:spPr/>
      <dgm:t>
        <a:bodyPr/>
        <a:lstStyle/>
        <a:p>
          <a:endParaRPr lang="en-US"/>
        </a:p>
      </dgm:t>
    </dgm:pt>
    <dgm:pt modelId="{F69D41EF-485B-4816-8B5B-E2AEA152CB77}" type="pres">
      <dgm:prSet presAssocID="{F6088308-872E-4BBD-911B-166542E726C3}" presName="Name0" presStyleCnt="0">
        <dgm:presLayoutVars>
          <dgm:dir/>
          <dgm:resizeHandles val="exact"/>
        </dgm:presLayoutVars>
      </dgm:prSet>
      <dgm:spPr/>
    </dgm:pt>
    <dgm:pt modelId="{B8E2826C-90DB-4B2E-911F-86C9773AC00B}" type="pres">
      <dgm:prSet presAssocID="{988B9D3C-1406-4120-8A38-88D2A44992BC}" presName="node" presStyleLbl="node1" presStyleIdx="0" presStyleCnt="6">
        <dgm:presLayoutVars>
          <dgm:bulletEnabled val="1"/>
        </dgm:presLayoutVars>
      </dgm:prSet>
      <dgm:spPr/>
    </dgm:pt>
    <dgm:pt modelId="{4185331C-16E8-4EC7-9715-F013EDB9CE5E}" type="pres">
      <dgm:prSet presAssocID="{CC009AC0-BAE1-47FD-8E5B-6AF6A8304A9F}" presName="sibTrans" presStyleLbl="sibTrans1D1" presStyleIdx="0" presStyleCnt="5"/>
      <dgm:spPr/>
    </dgm:pt>
    <dgm:pt modelId="{9079D824-0EC2-4A5B-A5A7-AF15B3EE9437}" type="pres">
      <dgm:prSet presAssocID="{CC009AC0-BAE1-47FD-8E5B-6AF6A8304A9F}" presName="connectorText" presStyleLbl="sibTrans1D1" presStyleIdx="0" presStyleCnt="5"/>
      <dgm:spPr/>
    </dgm:pt>
    <dgm:pt modelId="{A70430E4-C18F-4D5C-965F-04495054CDBD}" type="pres">
      <dgm:prSet presAssocID="{FF7ADB28-4B52-424E-820E-31DBDF122193}" presName="node" presStyleLbl="node1" presStyleIdx="1" presStyleCnt="6">
        <dgm:presLayoutVars>
          <dgm:bulletEnabled val="1"/>
        </dgm:presLayoutVars>
      </dgm:prSet>
      <dgm:spPr/>
    </dgm:pt>
    <dgm:pt modelId="{63F99504-407F-49FB-9051-FD920965DDE7}" type="pres">
      <dgm:prSet presAssocID="{2ED7B410-D007-4069-ABDA-7D36D772E14D}" presName="sibTrans" presStyleLbl="sibTrans1D1" presStyleIdx="1" presStyleCnt="5"/>
      <dgm:spPr/>
    </dgm:pt>
    <dgm:pt modelId="{EC69BB50-DD79-4127-BF52-5E425CE45F8B}" type="pres">
      <dgm:prSet presAssocID="{2ED7B410-D007-4069-ABDA-7D36D772E14D}" presName="connectorText" presStyleLbl="sibTrans1D1" presStyleIdx="1" presStyleCnt="5"/>
      <dgm:spPr/>
    </dgm:pt>
    <dgm:pt modelId="{9BB13AD7-6249-4425-B939-A781DD70FE10}" type="pres">
      <dgm:prSet presAssocID="{9A9FD580-B806-4BB1-9A93-899D74E96C03}" presName="node" presStyleLbl="node1" presStyleIdx="2" presStyleCnt="6">
        <dgm:presLayoutVars>
          <dgm:bulletEnabled val="1"/>
        </dgm:presLayoutVars>
      </dgm:prSet>
      <dgm:spPr/>
    </dgm:pt>
    <dgm:pt modelId="{3DE8DA39-A336-4E32-9D39-2015B90550D8}" type="pres">
      <dgm:prSet presAssocID="{F8B4B33C-96F7-4F00-837A-62D67FEE21DA}" presName="sibTrans" presStyleLbl="sibTrans1D1" presStyleIdx="2" presStyleCnt="5"/>
      <dgm:spPr/>
    </dgm:pt>
    <dgm:pt modelId="{381E41FF-EBD1-4983-AE1E-205C4DA3915A}" type="pres">
      <dgm:prSet presAssocID="{F8B4B33C-96F7-4F00-837A-62D67FEE21DA}" presName="connectorText" presStyleLbl="sibTrans1D1" presStyleIdx="2" presStyleCnt="5"/>
      <dgm:spPr/>
    </dgm:pt>
    <dgm:pt modelId="{785D245A-83FC-4EB5-AF93-220894127529}" type="pres">
      <dgm:prSet presAssocID="{FB5596A5-F038-472A-9CCF-300FED2AF773}" presName="node" presStyleLbl="node1" presStyleIdx="3" presStyleCnt="6">
        <dgm:presLayoutVars>
          <dgm:bulletEnabled val="1"/>
        </dgm:presLayoutVars>
      </dgm:prSet>
      <dgm:spPr/>
    </dgm:pt>
    <dgm:pt modelId="{94A29706-4D77-4F9C-ABA6-BB68A354C862}" type="pres">
      <dgm:prSet presAssocID="{CAB1BF70-BAFC-4988-9FB4-4E99E4ED20D5}" presName="sibTrans" presStyleLbl="sibTrans1D1" presStyleIdx="3" presStyleCnt="5"/>
      <dgm:spPr/>
    </dgm:pt>
    <dgm:pt modelId="{D5DA08F6-0683-4938-A788-A6A7ABBB988D}" type="pres">
      <dgm:prSet presAssocID="{CAB1BF70-BAFC-4988-9FB4-4E99E4ED20D5}" presName="connectorText" presStyleLbl="sibTrans1D1" presStyleIdx="3" presStyleCnt="5"/>
      <dgm:spPr/>
    </dgm:pt>
    <dgm:pt modelId="{D7317C18-1616-4693-A9F9-C8731707193D}" type="pres">
      <dgm:prSet presAssocID="{B1FF6242-73F8-4100-BF4F-2D29B1E4CA1F}" presName="node" presStyleLbl="node1" presStyleIdx="4" presStyleCnt="6">
        <dgm:presLayoutVars>
          <dgm:bulletEnabled val="1"/>
        </dgm:presLayoutVars>
      </dgm:prSet>
      <dgm:spPr/>
    </dgm:pt>
    <dgm:pt modelId="{E1877A66-30C4-4064-B706-3CA767CEFAC9}" type="pres">
      <dgm:prSet presAssocID="{118AD895-6EF6-4A49-92C4-08B5289824FF}" presName="sibTrans" presStyleLbl="sibTrans1D1" presStyleIdx="4" presStyleCnt="5"/>
      <dgm:spPr/>
    </dgm:pt>
    <dgm:pt modelId="{13C151C9-1DBA-4DC4-BA31-96C8E2A30028}" type="pres">
      <dgm:prSet presAssocID="{118AD895-6EF6-4A49-92C4-08B5289824FF}" presName="connectorText" presStyleLbl="sibTrans1D1" presStyleIdx="4" presStyleCnt="5"/>
      <dgm:spPr/>
    </dgm:pt>
    <dgm:pt modelId="{C0E69F3E-E59B-4F52-84D7-254AB2BA98CB}" type="pres">
      <dgm:prSet presAssocID="{D2801045-31AF-494D-9A95-0DE94422FDFF}" presName="node" presStyleLbl="node1" presStyleIdx="5" presStyleCnt="6">
        <dgm:presLayoutVars>
          <dgm:bulletEnabled val="1"/>
        </dgm:presLayoutVars>
      </dgm:prSet>
      <dgm:spPr/>
    </dgm:pt>
  </dgm:ptLst>
  <dgm:cxnLst>
    <dgm:cxn modelId="{FFCE3A02-654B-4744-8E70-F1E68BEF0823}" type="presOf" srcId="{2ED7B410-D007-4069-ABDA-7D36D772E14D}" destId="{EC69BB50-DD79-4127-BF52-5E425CE45F8B}" srcOrd="1" destOrd="0" presId="urn:microsoft.com/office/officeart/2016/7/layout/RepeatingBendingProcessNew"/>
    <dgm:cxn modelId="{3635970D-36B1-4896-9CEC-73FF2BF141A5}" type="presOf" srcId="{F6088308-872E-4BBD-911B-166542E726C3}" destId="{F69D41EF-485B-4816-8B5B-E2AEA152CB77}" srcOrd="0" destOrd="0" presId="urn:microsoft.com/office/officeart/2016/7/layout/RepeatingBendingProcessNew"/>
    <dgm:cxn modelId="{59007E1B-21DA-4725-8A13-0EC330FE4807}" type="presOf" srcId="{CAB1BF70-BAFC-4988-9FB4-4E99E4ED20D5}" destId="{D5DA08F6-0683-4938-A788-A6A7ABBB988D}" srcOrd="1" destOrd="0" presId="urn:microsoft.com/office/officeart/2016/7/layout/RepeatingBendingProcessNew"/>
    <dgm:cxn modelId="{A618DD32-24ED-45D2-907D-2EB298E17E59}" type="presOf" srcId="{2ED7B410-D007-4069-ABDA-7D36D772E14D}" destId="{63F99504-407F-49FB-9051-FD920965DDE7}" srcOrd="0" destOrd="0" presId="urn:microsoft.com/office/officeart/2016/7/layout/RepeatingBendingProcessNew"/>
    <dgm:cxn modelId="{83890F3C-001B-4B14-898B-3FEB3A0A1BEB}" type="presOf" srcId="{F8B4B33C-96F7-4F00-837A-62D67FEE21DA}" destId="{3DE8DA39-A336-4E32-9D39-2015B90550D8}" srcOrd="0" destOrd="0" presId="urn:microsoft.com/office/officeart/2016/7/layout/RepeatingBendingProcessNew"/>
    <dgm:cxn modelId="{34496564-AB3B-441B-811C-E8B26315D4D7}" type="presOf" srcId="{F8B4B33C-96F7-4F00-837A-62D67FEE21DA}" destId="{381E41FF-EBD1-4983-AE1E-205C4DA3915A}" srcOrd="1" destOrd="0" presId="urn:microsoft.com/office/officeart/2016/7/layout/RepeatingBendingProcessNew"/>
    <dgm:cxn modelId="{05DA706B-75C4-4C7D-8E5A-BE2800235686}" type="presOf" srcId="{CAB1BF70-BAFC-4988-9FB4-4E99E4ED20D5}" destId="{94A29706-4D77-4F9C-ABA6-BB68A354C862}" srcOrd="0" destOrd="0" presId="urn:microsoft.com/office/officeart/2016/7/layout/RepeatingBendingProcessNew"/>
    <dgm:cxn modelId="{BA24CD4E-EEA9-4130-865C-C285260AAC94}" srcId="{F6088308-872E-4BBD-911B-166542E726C3}" destId="{B1FF6242-73F8-4100-BF4F-2D29B1E4CA1F}" srcOrd="4" destOrd="0" parTransId="{433B2447-E724-4148-B55C-7A2ECE1CEEBB}" sibTransId="{118AD895-6EF6-4A49-92C4-08B5289824FF}"/>
    <dgm:cxn modelId="{807F2092-5788-4AB4-AA88-EB0B62CE1B73}" type="presOf" srcId="{CC009AC0-BAE1-47FD-8E5B-6AF6A8304A9F}" destId="{4185331C-16E8-4EC7-9715-F013EDB9CE5E}" srcOrd="0" destOrd="0" presId="urn:microsoft.com/office/officeart/2016/7/layout/RepeatingBendingProcessNew"/>
    <dgm:cxn modelId="{163F2597-BE03-4EF7-94AB-DF511A3A3F2B}" type="presOf" srcId="{FB5596A5-F038-472A-9CCF-300FED2AF773}" destId="{785D245A-83FC-4EB5-AF93-220894127529}" srcOrd="0" destOrd="0" presId="urn:microsoft.com/office/officeart/2016/7/layout/RepeatingBendingProcessNew"/>
    <dgm:cxn modelId="{BD68B6A2-D713-4046-B7E1-8A11AFF262ED}" type="presOf" srcId="{9A9FD580-B806-4BB1-9A93-899D74E96C03}" destId="{9BB13AD7-6249-4425-B939-A781DD70FE10}" srcOrd="0" destOrd="0" presId="urn:microsoft.com/office/officeart/2016/7/layout/RepeatingBendingProcessNew"/>
    <dgm:cxn modelId="{EFAA1EAC-E021-41AA-85DC-90DC37ABF1E3}" type="presOf" srcId="{B1FF6242-73F8-4100-BF4F-2D29B1E4CA1F}" destId="{D7317C18-1616-4693-A9F9-C8731707193D}" srcOrd="0" destOrd="0" presId="urn:microsoft.com/office/officeart/2016/7/layout/RepeatingBendingProcessNew"/>
    <dgm:cxn modelId="{4CD817B5-576D-4D09-B0F5-84672905113D}" srcId="{F6088308-872E-4BBD-911B-166542E726C3}" destId="{D2801045-31AF-494D-9A95-0DE94422FDFF}" srcOrd="5" destOrd="0" parTransId="{CBB781CB-14F4-4347-92C0-07724A14986C}" sibTransId="{7DF2F567-87CB-433D-986D-615EF5DDAEEA}"/>
    <dgm:cxn modelId="{99BCE0C2-3D09-4325-AC88-6CBCA2E1EC99}" type="presOf" srcId="{FF7ADB28-4B52-424E-820E-31DBDF122193}" destId="{A70430E4-C18F-4D5C-965F-04495054CDBD}" srcOrd="0" destOrd="0" presId="urn:microsoft.com/office/officeart/2016/7/layout/RepeatingBendingProcessNew"/>
    <dgm:cxn modelId="{BAF100C6-5E77-4703-A762-A70EC30B43B6}" type="presOf" srcId="{118AD895-6EF6-4A49-92C4-08B5289824FF}" destId="{E1877A66-30C4-4064-B706-3CA767CEFAC9}" srcOrd="0" destOrd="0" presId="urn:microsoft.com/office/officeart/2016/7/layout/RepeatingBendingProcessNew"/>
    <dgm:cxn modelId="{03C621D5-7502-4FA9-BEF3-9650308FD5CB}" srcId="{F6088308-872E-4BBD-911B-166542E726C3}" destId="{9A9FD580-B806-4BB1-9A93-899D74E96C03}" srcOrd="2" destOrd="0" parTransId="{CDBE2EB7-F179-4F71-9BD5-AF9CEBF2D80D}" sibTransId="{F8B4B33C-96F7-4F00-837A-62D67FEE21DA}"/>
    <dgm:cxn modelId="{0F189CDB-23DA-4B67-834A-AE6909533F3F}" type="presOf" srcId="{CC009AC0-BAE1-47FD-8E5B-6AF6A8304A9F}" destId="{9079D824-0EC2-4A5B-A5A7-AF15B3EE9437}" srcOrd="1" destOrd="0" presId="urn:microsoft.com/office/officeart/2016/7/layout/RepeatingBendingProcessNew"/>
    <dgm:cxn modelId="{E2A651E0-89C5-46D5-B680-B606BF3C5996}" type="presOf" srcId="{118AD895-6EF6-4A49-92C4-08B5289824FF}" destId="{13C151C9-1DBA-4DC4-BA31-96C8E2A30028}" srcOrd="1" destOrd="0" presId="urn:microsoft.com/office/officeart/2016/7/layout/RepeatingBendingProcessNew"/>
    <dgm:cxn modelId="{EC1B4BE2-94B5-44D8-964E-540F3D4780DE}" srcId="{F6088308-872E-4BBD-911B-166542E726C3}" destId="{FB5596A5-F038-472A-9CCF-300FED2AF773}" srcOrd="3" destOrd="0" parTransId="{602F516B-CCB7-4F83-9B7E-D39C95E4C2DF}" sibTransId="{CAB1BF70-BAFC-4988-9FB4-4E99E4ED20D5}"/>
    <dgm:cxn modelId="{30808AE5-5C17-4EA1-A8BC-8A63759C7E8B}" type="presOf" srcId="{D2801045-31AF-494D-9A95-0DE94422FDFF}" destId="{C0E69F3E-E59B-4F52-84D7-254AB2BA98CB}" srcOrd="0" destOrd="0" presId="urn:microsoft.com/office/officeart/2016/7/layout/RepeatingBendingProcessNew"/>
    <dgm:cxn modelId="{40DE8BE7-48A5-431F-84BF-1F1ED954E9D0}" srcId="{F6088308-872E-4BBD-911B-166542E726C3}" destId="{FF7ADB28-4B52-424E-820E-31DBDF122193}" srcOrd="1" destOrd="0" parTransId="{787EA67E-F275-42FE-B2F8-D5B141A426D1}" sibTransId="{2ED7B410-D007-4069-ABDA-7D36D772E14D}"/>
    <dgm:cxn modelId="{49F8EDFB-02C5-4259-9ECC-3204D5CF7090}" srcId="{F6088308-872E-4BBD-911B-166542E726C3}" destId="{988B9D3C-1406-4120-8A38-88D2A44992BC}" srcOrd="0" destOrd="0" parTransId="{FEEEBC4D-AFB1-44BF-8D39-43715C58039A}" sibTransId="{CC009AC0-BAE1-47FD-8E5B-6AF6A8304A9F}"/>
    <dgm:cxn modelId="{CB357BFE-211A-4243-A2B0-9DFA1512CBAC}" type="presOf" srcId="{988B9D3C-1406-4120-8A38-88D2A44992BC}" destId="{B8E2826C-90DB-4B2E-911F-86C9773AC00B}" srcOrd="0" destOrd="0" presId="urn:microsoft.com/office/officeart/2016/7/layout/RepeatingBendingProcessNew"/>
    <dgm:cxn modelId="{24AF10E1-FE30-4A5D-9C38-518D4A2442A4}" type="presParOf" srcId="{F69D41EF-485B-4816-8B5B-E2AEA152CB77}" destId="{B8E2826C-90DB-4B2E-911F-86C9773AC00B}" srcOrd="0" destOrd="0" presId="urn:microsoft.com/office/officeart/2016/7/layout/RepeatingBendingProcessNew"/>
    <dgm:cxn modelId="{E328F874-8FFC-4505-8DFD-BF053C1E8B1D}" type="presParOf" srcId="{F69D41EF-485B-4816-8B5B-E2AEA152CB77}" destId="{4185331C-16E8-4EC7-9715-F013EDB9CE5E}" srcOrd="1" destOrd="0" presId="urn:microsoft.com/office/officeart/2016/7/layout/RepeatingBendingProcessNew"/>
    <dgm:cxn modelId="{3C7395EE-5860-4F68-B29C-B998830DB6B2}" type="presParOf" srcId="{4185331C-16E8-4EC7-9715-F013EDB9CE5E}" destId="{9079D824-0EC2-4A5B-A5A7-AF15B3EE9437}" srcOrd="0" destOrd="0" presId="urn:microsoft.com/office/officeart/2016/7/layout/RepeatingBendingProcessNew"/>
    <dgm:cxn modelId="{8CCE2F86-4409-4C5E-9EE1-93A4C51F69C3}" type="presParOf" srcId="{F69D41EF-485B-4816-8B5B-E2AEA152CB77}" destId="{A70430E4-C18F-4D5C-965F-04495054CDBD}" srcOrd="2" destOrd="0" presId="urn:microsoft.com/office/officeart/2016/7/layout/RepeatingBendingProcessNew"/>
    <dgm:cxn modelId="{C99B3992-97DD-4AA2-A12A-50F031170297}" type="presParOf" srcId="{F69D41EF-485B-4816-8B5B-E2AEA152CB77}" destId="{63F99504-407F-49FB-9051-FD920965DDE7}" srcOrd="3" destOrd="0" presId="urn:microsoft.com/office/officeart/2016/7/layout/RepeatingBendingProcessNew"/>
    <dgm:cxn modelId="{7F43E729-FC1B-4979-9B31-311C681587DA}" type="presParOf" srcId="{63F99504-407F-49FB-9051-FD920965DDE7}" destId="{EC69BB50-DD79-4127-BF52-5E425CE45F8B}" srcOrd="0" destOrd="0" presId="urn:microsoft.com/office/officeart/2016/7/layout/RepeatingBendingProcessNew"/>
    <dgm:cxn modelId="{18962338-BF4A-47BE-B736-A9A1F919EEE6}" type="presParOf" srcId="{F69D41EF-485B-4816-8B5B-E2AEA152CB77}" destId="{9BB13AD7-6249-4425-B939-A781DD70FE10}" srcOrd="4" destOrd="0" presId="urn:microsoft.com/office/officeart/2016/7/layout/RepeatingBendingProcessNew"/>
    <dgm:cxn modelId="{AC9E7F16-B7E8-4B99-A887-393AA4A6FBAA}" type="presParOf" srcId="{F69D41EF-485B-4816-8B5B-E2AEA152CB77}" destId="{3DE8DA39-A336-4E32-9D39-2015B90550D8}" srcOrd="5" destOrd="0" presId="urn:microsoft.com/office/officeart/2016/7/layout/RepeatingBendingProcessNew"/>
    <dgm:cxn modelId="{A5D95F85-A9A4-4B1B-BFB8-2EBB872741C3}" type="presParOf" srcId="{3DE8DA39-A336-4E32-9D39-2015B90550D8}" destId="{381E41FF-EBD1-4983-AE1E-205C4DA3915A}" srcOrd="0" destOrd="0" presId="urn:microsoft.com/office/officeart/2016/7/layout/RepeatingBendingProcessNew"/>
    <dgm:cxn modelId="{E6A33CFD-BDA4-43A6-9207-E372733AC24A}" type="presParOf" srcId="{F69D41EF-485B-4816-8B5B-E2AEA152CB77}" destId="{785D245A-83FC-4EB5-AF93-220894127529}" srcOrd="6" destOrd="0" presId="urn:microsoft.com/office/officeart/2016/7/layout/RepeatingBendingProcessNew"/>
    <dgm:cxn modelId="{94745DFC-5158-4F56-B94D-8C10FA646372}" type="presParOf" srcId="{F69D41EF-485B-4816-8B5B-E2AEA152CB77}" destId="{94A29706-4D77-4F9C-ABA6-BB68A354C862}" srcOrd="7" destOrd="0" presId="urn:microsoft.com/office/officeart/2016/7/layout/RepeatingBendingProcessNew"/>
    <dgm:cxn modelId="{5AEA96D7-A33B-44FE-A8AB-DB8DAD342BDF}" type="presParOf" srcId="{94A29706-4D77-4F9C-ABA6-BB68A354C862}" destId="{D5DA08F6-0683-4938-A788-A6A7ABBB988D}" srcOrd="0" destOrd="0" presId="urn:microsoft.com/office/officeart/2016/7/layout/RepeatingBendingProcessNew"/>
    <dgm:cxn modelId="{1E090C99-984E-4E7F-A872-699F41E22BC5}" type="presParOf" srcId="{F69D41EF-485B-4816-8B5B-E2AEA152CB77}" destId="{D7317C18-1616-4693-A9F9-C8731707193D}" srcOrd="8" destOrd="0" presId="urn:microsoft.com/office/officeart/2016/7/layout/RepeatingBendingProcessNew"/>
    <dgm:cxn modelId="{DE8D4FF6-55DA-413A-AE48-F1F23CB923C4}" type="presParOf" srcId="{F69D41EF-485B-4816-8B5B-E2AEA152CB77}" destId="{E1877A66-30C4-4064-B706-3CA767CEFAC9}" srcOrd="9" destOrd="0" presId="urn:microsoft.com/office/officeart/2016/7/layout/RepeatingBendingProcessNew"/>
    <dgm:cxn modelId="{5CB4CC47-CC81-4CF1-B3C5-895A822D1AB3}" type="presParOf" srcId="{E1877A66-30C4-4064-B706-3CA767CEFAC9}" destId="{13C151C9-1DBA-4DC4-BA31-96C8E2A30028}" srcOrd="0" destOrd="0" presId="urn:microsoft.com/office/officeart/2016/7/layout/RepeatingBendingProcessNew"/>
    <dgm:cxn modelId="{C0F57A90-BE55-4807-BB6D-EDB8DAA67C0E}" type="presParOf" srcId="{F69D41EF-485B-4816-8B5B-E2AEA152CB77}" destId="{C0E69F3E-E59B-4F52-84D7-254AB2BA98CB}"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B46099-3AD7-42B4-A346-9145050A503C}"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35B2A36-1C5F-415A-A4B0-E218F7DB4409}">
      <dgm:prSet/>
      <dgm:spPr/>
      <dgm:t>
        <a:bodyPr/>
        <a:lstStyle/>
        <a:p>
          <a:r>
            <a:rPr lang="en-US"/>
            <a:t>IBM uses AI-driven personalised learning, leadership academies, cloud certification paths, and required technical training.</a:t>
          </a:r>
        </a:p>
      </dgm:t>
    </dgm:pt>
    <dgm:pt modelId="{03F1429B-0DD5-4721-B8EA-3AED7885A033}" type="parTrans" cxnId="{6504DD51-6950-477D-BA3C-003B4098C1F1}">
      <dgm:prSet/>
      <dgm:spPr/>
      <dgm:t>
        <a:bodyPr/>
        <a:lstStyle/>
        <a:p>
          <a:endParaRPr lang="en-US"/>
        </a:p>
      </dgm:t>
    </dgm:pt>
    <dgm:pt modelId="{ED990E1A-2E7A-4DEB-AFE0-9515A369D598}" type="sibTrans" cxnId="{6504DD51-6950-477D-BA3C-003B4098C1F1}">
      <dgm:prSet/>
      <dgm:spPr/>
      <dgm:t>
        <a:bodyPr/>
        <a:lstStyle/>
        <a:p>
          <a:endParaRPr lang="en-US"/>
        </a:p>
      </dgm:t>
    </dgm:pt>
    <dgm:pt modelId="{607F8072-062B-4062-A1BE-7843ADBF76FF}">
      <dgm:prSet/>
      <dgm:spPr/>
      <dgm:t>
        <a:bodyPr/>
        <a:lstStyle/>
        <a:p>
          <a:r>
            <a:rPr lang="en-US"/>
            <a:t>Learning aligns with IBM’s SkillsFirst strategy.</a:t>
          </a:r>
        </a:p>
      </dgm:t>
    </dgm:pt>
    <dgm:pt modelId="{255DFA47-7602-4CEA-B80D-A58EFA1FA134}" type="parTrans" cxnId="{F43FC64E-2981-4929-B09D-B2A054E737E3}">
      <dgm:prSet/>
      <dgm:spPr/>
      <dgm:t>
        <a:bodyPr/>
        <a:lstStyle/>
        <a:p>
          <a:endParaRPr lang="en-US"/>
        </a:p>
      </dgm:t>
    </dgm:pt>
    <dgm:pt modelId="{9E762F43-EDA7-4D4F-A85E-3902FAF34F12}" type="sibTrans" cxnId="{F43FC64E-2981-4929-B09D-B2A054E737E3}">
      <dgm:prSet/>
      <dgm:spPr/>
      <dgm:t>
        <a:bodyPr/>
        <a:lstStyle/>
        <a:p>
          <a:endParaRPr lang="en-US"/>
        </a:p>
      </dgm:t>
    </dgm:pt>
    <dgm:pt modelId="{A9695FAF-FA38-41B4-B516-B0E90AA9A959}" type="pres">
      <dgm:prSet presAssocID="{22B46099-3AD7-42B4-A346-9145050A503C}" presName="Name0" presStyleCnt="0">
        <dgm:presLayoutVars>
          <dgm:dir/>
          <dgm:animLvl val="lvl"/>
          <dgm:resizeHandles val="exact"/>
        </dgm:presLayoutVars>
      </dgm:prSet>
      <dgm:spPr/>
    </dgm:pt>
    <dgm:pt modelId="{B483502A-2B6D-4444-95C4-2077091C1866}" type="pres">
      <dgm:prSet presAssocID="{607F8072-062B-4062-A1BE-7843ADBF76FF}" presName="boxAndChildren" presStyleCnt="0"/>
      <dgm:spPr/>
    </dgm:pt>
    <dgm:pt modelId="{D74AD260-EB92-4398-90C4-E08A922A4627}" type="pres">
      <dgm:prSet presAssocID="{607F8072-062B-4062-A1BE-7843ADBF76FF}" presName="parentTextBox" presStyleLbl="node1" presStyleIdx="0" presStyleCnt="2"/>
      <dgm:spPr/>
    </dgm:pt>
    <dgm:pt modelId="{28D6E620-77F9-433A-A997-234B5730181A}" type="pres">
      <dgm:prSet presAssocID="{ED990E1A-2E7A-4DEB-AFE0-9515A369D598}" presName="sp" presStyleCnt="0"/>
      <dgm:spPr/>
    </dgm:pt>
    <dgm:pt modelId="{036C079E-C683-40A3-8E22-7BAA3656D722}" type="pres">
      <dgm:prSet presAssocID="{B35B2A36-1C5F-415A-A4B0-E218F7DB4409}" presName="arrowAndChildren" presStyleCnt="0"/>
      <dgm:spPr/>
    </dgm:pt>
    <dgm:pt modelId="{161CA85B-C7D3-4EF5-8EB4-6E1249E21B58}" type="pres">
      <dgm:prSet presAssocID="{B35B2A36-1C5F-415A-A4B0-E218F7DB4409}" presName="parentTextArrow" presStyleLbl="node1" presStyleIdx="1" presStyleCnt="2"/>
      <dgm:spPr/>
    </dgm:pt>
  </dgm:ptLst>
  <dgm:cxnLst>
    <dgm:cxn modelId="{75F5F116-3715-4911-8B21-3EA627916DCD}" type="presOf" srcId="{607F8072-062B-4062-A1BE-7843ADBF76FF}" destId="{D74AD260-EB92-4398-90C4-E08A922A4627}" srcOrd="0" destOrd="0" presId="urn:microsoft.com/office/officeart/2005/8/layout/process4"/>
    <dgm:cxn modelId="{2D12DE3B-59E9-419C-AEDB-7D3383F86FD6}" type="presOf" srcId="{22B46099-3AD7-42B4-A346-9145050A503C}" destId="{A9695FAF-FA38-41B4-B516-B0E90AA9A959}" srcOrd="0" destOrd="0" presId="urn:microsoft.com/office/officeart/2005/8/layout/process4"/>
    <dgm:cxn modelId="{F43FC64E-2981-4929-B09D-B2A054E737E3}" srcId="{22B46099-3AD7-42B4-A346-9145050A503C}" destId="{607F8072-062B-4062-A1BE-7843ADBF76FF}" srcOrd="1" destOrd="0" parTransId="{255DFA47-7602-4CEA-B80D-A58EFA1FA134}" sibTransId="{9E762F43-EDA7-4D4F-A85E-3902FAF34F12}"/>
    <dgm:cxn modelId="{6504DD51-6950-477D-BA3C-003B4098C1F1}" srcId="{22B46099-3AD7-42B4-A346-9145050A503C}" destId="{B35B2A36-1C5F-415A-A4B0-E218F7DB4409}" srcOrd="0" destOrd="0" parTransId="{03F1429B-0DD5-4721-B8EA-3AED7885A033}" sibTransId="{ED990E1A-2E7A-4DEB-AFE0-9515A369D598}"/>
    <dgm:cxn modelId="{DF51A859-BA6B-49CB-8717-32EC76B6DFD7}" type="presOf" srcId="{B35B2A36-1C5F-415A-A4B0-E218F7DB4409}" destId="{161CA85B-C7D3-4EF5-8EB4-6E1249E21B58}" srcOrd="0" destOrd="0" presId="urn:microsoft.com/office/officeart/2005/8/layout/process4"/>
    <dgm:cxn modelId="{3D0D74EE-D369-4400-B86E-72809D180324}" type="presParOf" srcId="{A9695FAF-FA38-41B4-B516-B0E90AA9A959}" destId="{B483502A-2B6D-4444-95C4-2077091C1866}" srcOrd="0" destOrd="0" presId="urn:microsoft.com/office/officeart/2005/8/layout/process4"/>
    <dgm:cxn modelId="{F6D106CB-5F9E-461D-8D58-2FAB29B38380}" type="presParOf" srcId="{B483502A-2B6D-4444-95C4-2077091C1866}" destId="{D74AD260-EB92-4398-90C4-E08A922A4627}" srcOrd="0" destOrd="0" presId="urn:microsoft.com/office/officeart/2005/8/layout/process4"/>
    <dgm:cxn modelId="{275B8AEE-6A38-4059-898E-7B0D0D586C2E}" type="presParOf" srcId="{A9695FAF-FA38-41B4-B516-B0E90AA9A959}" destId="{28D6E620-77F9-433A-A997-234B5730181A}" srcOrd="1" destOrd="0" presId="urn:microsoft.com/office/officeart/2005/8/layout/process4"/>
    <dgm:cxn modelId="{1F820917-1CE3-471E-BE90-1E60714CD723}" type="presParOf" srcId="{A9695FAF-FA38-41B4-B516-B0E90AA9A959}" destId="{036C079E-C683-40A3-8E22-7BAA3656D722}" srcOrd="2" destOrd="0" presId="urn:microsoft.com/office/officeart/2005/8/layout/process4"/>
    <dgm:cxn modelId="{09F57915-5904-40A5-AFFB-3ADB78556A2D}" type="presParOf" srcId="{036C079E-C683-40A3-8E22-7BAA3656D722}" destId="{161CA85B-C7D3-4EF5-8EB4-6E1249E21B5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633A3F-FA55-4099-B18C-FBC6EE910A5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90526E0-9BD7-49E3-89E1-7D8A2F0AD873}">
      <dgm:prSet/>
      <dgm:spPr/>
      <dgm:t>
        <a:bodyPr/>
        <a:lstStyle/>
        <a:p>
          <a:r>
            <a:rPr lang="en-US"/>
            <a:t>Challenges:</a:t>
          </a:r>
        </a:p>
      </dgm:t>
    </dgm:pt>
    <dgm:pt modelId="{8E5F06D3-793E-4DEC-B272-97EF9C6659DE}" type="parTrans" cxnId="{D27EA774-3A2E-451A-A6F3-3B0C86D7DDE3}">
      <dgm:prSet/>
      <dgm:spPr/>
      <dgm:t>
        <a:bodyPr/>
        <a:lstStyle/>
        <a:p>
          <a:endParaRPr lang="en-US"/>
        </a:p>
      </dgm:t>
    </dgm:pt>
    <dgm:pt modelId="{E5EF1766-24C1-4162-BB50-F34874EBBCC3}" type="sibTrans" cxnId="{D27EA774-3A2E-451A-A6F3-3B0C86D7DDE3}">
      <dgm:prSet/>
      <dgm:spPr/>
      <dgm:t>
        <a:bodyPr/>
        <a:lstStyle/>
        <a:p>
          <a:endParaRPr lang="en-US"/>
        </a:p>
      </dgm:t>
    </dgm:pt>
    <dgm:pt modelId="{5DBD518E-788D-4EEC-8FBA-55D9F40F163E}">
      <dgm:prSet/>
      <dgm:spPr/>
      <dgm:t>
        <a:bodyPr/>
        <a:lstStyle/>
        <a:p>
          <a:r>
            <a:rPr lang="en-US"/>
            <a:t>1. Fast-changing skill requirements.</a:t>
          </a:r>
        </a:p>
      </dgm:t>
    </dgm:pt>
    <dgm:pt modelId="{E4BA5558-8C59-42DC-A1DC-574291CAF90B}" type="parTrans" cxnId="{CEDF68FC-567C-4CD1-AAD9-D63E1260307E}">
      <dgm:prSet/>
      <dgm:spPr/>
      <dgm:t>
        <a:bodyPr/>
        <a:lstStyle/>
        <a:p>
          <a:endParaRPr lang="en-US"/>
        </a:p>
      </dgm:t>
    </dgm:pt>
    <dgm:pt modelId="{B6E3BA25-36B0-4AE4-BDD6-3FEA6B60D9D2}" type="sibTrans" cxnId="{CEDF68FC-567C-4CD1-AAD9-D63E1260307E}">
      <dgm:prSet/>
      <dgm:spPr/>
      <dgm:t>
        <a:bodyPr/>
        <a:lstStyle/>
        <a:p>
          <a:endParaRPr lang="en-US"/>
        </a:p>
      </dgm:t>
    </dgm:pt>
    <dgm:pt modelId="{57BC5603-D719-4C16-89B2-AEBDF5D19091}">
      <dgm:prSet/>
      <dgm:spPr/>
      <dgm:t>
        <a:bodyPr/>
        <a:lstStyle/>
        <a:p>
          <a:r>
            <a:rPr lang="en-US"/>
            <a:t>2. Digital fatigue.</a:t>
          </a:r>
        </a:p>
      </dgm:t>
    </dgm:pt>
    <dgm:pt modelId="{23F9F4F1-2140-4E3A-9D76-C4F1E8425764}" type="parTrans" cxnId="{FD7BEA9C-B71F-499A-9DE7-EDB535D622FE}">
      <dgm:prSet/>
      <dgm:spPr/>
      <dgm:t>
        <a:bodyPr/>
        <a:lstStyle/>
        <a:p>
          <a:endParaRPr lang="en-US"/>
        </a:p>
      </dgm:t>
    </dgm:pt>
    <dgm:pt modelId="{80690F3A-775D-4C62-8291-DA668D90047E}" type="sibTrans" cxnId="{FD7BEA9C-B71F-499A-9DE7-EDB535D622FE}">
      <dgm:prSet/>
      <dgm:spPr/>
      <dgm:t>
        <a:bodyPr/>
        <a:lstStyle/>
        <a:p>
          <a:endParaRPr lang="en-US"/>
        </a:p>
      </dgm:t>
    </dgm:pt>
    <dgm:pt modelId="{EF59A5DA-45B8-4AC0-ABBA-9F1F0E5C6DCB}">
      <dgm:prSet/>
      <dgm:spPr/>
      <dgm:t>
        <a:bodyPr/>
        <a:lstStyle/>
        <a:p>
          <a:r>
            <a:rPr lang="en-US"/>
            <a:t>3. Uneven access across regions.</a:t>
          </a:r>
        </a:p>
      </dgm:t>
    </dgm:pt>
    <dgm:pt modelId="{304321ED-8516-40C7-A094-7CA4E8C9BAFA}" type="parTrans" cxnId="{5B374D88-8653-4326-8CBB-9F4C04409C36}">
      <dgm:prSet/>
      <dgm:spPr/>
      <dgm:t>
        <a:bodyPr/>
        <a:lstStyle/>
        <a:p>
          <a:endParaRPr lang="en-US"/>
        </a:p>
      </dgm:t>
    </dgm:pt>
    <dgm:pt modelId="{AFF7553D-1455-4FED-9F1C-E2368D880021}" type="sibTrans" cxnId="{5B374D88-8653-4326-8CBB-9F4C04409C36}">
      <dgm:prSet/>
      <dgm:spPr/>
      <dgm:t>
        <a:bodyPr/>
        <a:lstStyle/>
        <a:p>
          <a:endParaRPr lang="en-US"/>
        </a:p>
      </dgm:t>
    </dgm:pt>
    <dgm:pt modelId="{393EA314-221A-4869-BF09-D55162EC7997}">
      <dgm:prSet/>
      <dgm:spPr/>
      <dgm:t>
        <a:bodyPr/>
        <a:lstStyle/>
        <a:p>
          <a:r>
            <a:rPr lang="en-US"/>
            <a:t>4. High cost of specialised training.</a:t>
          </a:r>
        </a:p>
      </dgm:t>
    </dgm:pt>
    <dgm:pt modelId="{485362E8-312A-4E18-BD4F-67051D619E19}" type="parTrans" cxnId="{D975A62B-8E67-46E8-B56F-2E30C58E75F8}">
      <dgm:prSet/>
      <dgm:spPr/>
      <dgm:t>
        <a:bodyPr/>
        <a:lstStyle/>
        <a:p>
          <a:endParaRPr lang="en-US"/>
        </a:p>
      </dgm:t>
    </dgm:pt>
    <dgm:pt modelId="{E8544B36-A4CB-4035-AF29-6D6773909CDC}" type="sibTrans" cxnId="{D975A62B-8E67-46E8-B56F-2E30C58E75F8}">
      <dgm:prSet/>
      <dgm:spPr/>
      <dgm:t>
        <a:bodyPr/>
        <a:lstStyle/>
        <a:p>
          <a:endParaRPr lang="en-US"/>
        </a:p>
      </dgm:t>
    </dgm:pt>
    <dgm:pt modelId="{33FB4F34-AF52-4331-B479-E9D8656CD638}">
      <dgm:prSet/>
      <dgm:spPr/>
      <dgm:t>
        <a:bodyPr/>
        <a:lstStyle/>
        <a:p>
          <a:r>
            <a:rPr lang="en-US"/>
            <a:t>5. Resistance to adopting new tools.</a:t>
          </a:r>
        </a:p>
      </dgm:t>
    </dgm:pt>
    <dgm:pt modelId="{CB352F37-8611-4191-88AD-73E272F60952}" type="parTrans" cxnId="{A5726511-D89E-40C2-800D-FBC350892C13}">
      <dgm:prSet/>
      <dgm:spPr/>
      <dgm:t>
        <a:bodyPr/>
        <a:lstStyle/>
        <a:p>
          <a:endParaRPr lang="en-US"/>
        </a:p>
      </dgm:t>
    </dgm:pt>
    <dgm:pt modelId="{361BC6CE-258F-435B-84A3-9EE5FB1669F2}" type="sibTrans" cxnId="{A5726511-D89E-40C2-800D-FBC350892C13}">
      <dgm:prSet/>
      <dgm:spPr/>
      <dgm:t>
        <a:bodyPr/>
        <a:lstStyle/>
        <a:p>
          <a:endParaRPr lang="en-US"/>
        </a:p>
      </dgm:t>
    </dgm:pt>
    <dgm:pt modelId="{060A8295-BAD6-4C37-9A40-9EBDCC05BD84}" type="pres">
      <dgm:prSet presAssocID="{62633A3F-FA55-4099-B18C-FBC6EE910A58}" presName="linear" presStyleCnt="0">
        <dgm:presLayoutVars>
          <dgm:animLvl val="lvl"/>
          <dgm:resizeHandles val="exact"/>
        </dgm:presLayoutVars>
      </dgm:prSet>
      <dgm:spPr/>
    </dgm:pt>
    <dgm:pt modelId="{54A9FB1E-F3F0-418B-8312-D955E9DA4FEC}" type="pres">
      <dgm:prSet presAssocID="{B90526E0-9BD7-49E3-89E1-7D8A2F0AD873}" presName="parentText" presStyleLbl="node1" presStyleIdx="0" presStyleCnt="6">
        <dgm:presLayoutVars>
          <dgm:chMax val="0"/>
          <dgm:bulletEnabled val="1"/>
        </dgm:presLayoutVars>
      </dgm:prSet>
      <dgm:spPr/>
    </dgm:pt>
    <dgm:pt modelId="{1F1F943C-349D-4E72-988C-BE265146C92E}" type="pres">
      <dgm:prSet presAssocID="{E5EF1766-24C1-4162-BB50-F34874EBBCC3}" presName="spacer" presStyleCnt="0"/>
      <dgm:spPr/>
    </dgm:pt>
    <dgm:pt modelId="{81FFF6F3-1287-4763-B169-FF7C85C8D0C5}" type="pres">
      <dgm:prSet presAssocID="{5DBD518E-788D-4EEC-8FBA-55D9F40F163E}" presName="parentText" presStyleLbl="node1" presStyleIdx="1" presStyleCnt="6">
        <dgm:presLayoutVars>
          <dgm:chMax val="0"/>
          <dgm:bulletEnabled val="1"/>
        </dgm:presLayoutVars>
      </dgm:prSet>
      <dgm:spPr/>
    </dgm:pt>
    <dgm:pt modelId="{3C38CCC1-D4F8-4B7E-9ACC-267185408FC8}" type="pres">
      <dgm:prSet presAssocID="{B6E3BA25-36B0-4AE4-BDD6-3FEA6B60D9D2}" presName="spacer" presStyleCnt="0"/>
      <dgm:spPr/>
    </dgm:pt>
    <dgm:pt modelId="{43DA18B2-1EED-4838-AEAC-BFB6150EC292}" type="pres">
      <dgm:prSet presAssocID="{57BC5603-D719-4C16-89B2-AEBDF5D19091}" presName="parentText" presStyleLbl="node1" presStyleIdx="2" presStyleCnt="6">
        <dgm:presLayoutVars>
          <dgm:chMax val="0"/>
          <dgm:bulletEnabled val="1"/>
        </dgm:presLayoutVars>
      </dgm:prSet>
      <dgm:spPr/>
    </dgm:pt>
    <dgm:pt modelId="{D8F220EC-9759-42A0-8A7F-DC0E1EE25096}" type="pres">
      <dgm:prSet presAssocID="{80690F3A-775D-4C62-8291-DA668D90047E}" presName="spacer" presStyleCnt="0"/>
      <dgm:spPr/>
    </dgm:pt>
    <dgm:pt modelId="{5E0D410C-D847-4428-8FC7-9B3B48B3F2F9}" type="pres">
      <dgm:prSet presAssocID="{EF59A5DA-45B8-4AC0-ABBA-9F1F0E5C6DCB}" presName="parentText" presStyleLbl="node1" presStyleIdx="3" presStyleCnt="6">
        <dgm:presLayoutVars>
          <dgm:chMax val="0"/>
          <dgm:bulletEnabled val="1"/>
        </dgm:presLayoutVars>
      </dgm:prSet>
      <dgm:spPr/>
    </dgm:pt>
    <dgm:pt modelId="{59492354-1A27-47D8-AC08-D31CFC6AFD5C}" type="pres">
      <dgm:prSet presAssocID="{AFF7553D-1455-4FED-9F1C-E2368D880021}" presName="spacer" presStyleCnt="0"/>
      <dgm:spPr/>
    </dgm:pt>
    <dgm:pt modelId="{8D411740-6B44-43D1-BF65-FD304056F825}" type="pres">
      <dgm:prSet presAssocID="{393EA314-221A-4869-BF09-D55162EC7997}" presName="parentText" presStyleLbl="node1" presStyleIdx="4" presStyleCnt="6">
        <dgm:presLayoutVars>
          <dgm:chMax val="0"/>
          <dgm:bulletEnabled val="1"/>
        </dgm:presLayoutVars>
      </dgm:prSet>
      <dgm:spPr/>
    </dgm:pt>
    <dgm:pt modelId="{C7CA70B0-069C-49C2-B271-2F4DCD5F0AE6}" type="pres">
      <dgm:prSet presAssocID="{E8544B36-A4CB-4035-AF29-6D6773909CDC}" presName="spacer" presStyleCnt="0"/>
      <dgm:spPr/>
    </dgm:pt>
    <dgm:pt modelId="{9BA1B50F-5CC9-4F1E-9CDC-9355ABA7A798}" type="pres">
      <dgm:prSet presAssocID="{33FB4F34-AF52-4331-B479-E9D8656CD638}" presName="parentText" presStyleLbl="node1" presStyleIdx="5" presStyleCnt="6">
        <dgm:presLayoutVars>
          <dgm:chMax val="0"/>
          <dgm:bulletEnabled val="1"/>
        </dgm:presLayoutVars>
      </dgm:prSet>
      <dgm:spPr/>
    </dgm:pt>
  </dgm:ptLst>
  <dgm:cxnLst>
    <dgm:cxn modelId="{A5726511-D89E-40C2-800D-FBC350892C13}" srcId="{62633A3F-FA55-4099-B18C-FBC6EE910A58}" destId="{33FB4F34-AF52-4331-B479-E9D8656CD638}" srcOrd="5" destOrd="0" parTransId="{CB352F37-8611-4191-88AD-73E272F60952}" sibTransId="{361BC6CE-258F-435B-84A3-9EE5FB1669F2}"/>
    <dgm:cxn modelId="{CE062B1A-8556-4385-8983-4E80C48E3A19}" type="presOf" srcId="{393EA314-221A-4869-BF09-D55162EC7997}" destId="{8D411740-6B44-43D1-BF65-FD304056F825}" srcOrd="0" destOrd="0" presId="urn:microsoft.com/office/officeart/2005/8/layout/vList2"/>
    <dgm:cxn modelId="{D975A62B-8E67-46E8-B56F-2E30C58E75F8}" srcId="{62633A3F-FA55-4099-B18C-FBC6EE910A58}" destId="{393EA314-221A-4869-BF09-D55162EC7997}" srcOrd="4" destOrd="0" parTransId="{485362E8-312A-4E18-BD4F-67051D619E19}" sibTransId="{E8544B36-A4CB-4035-AF29-6D6773909CDC}"/>
    <dgm:cxn modelId="{3EAA2E2F-2D17-459A-9455-555573738829}" type="presOf" srcId="{57BC5603-D719-4C16-89B2-AEBDF5D19091}" destId="{43DA18B2-1EED-4838-AEAC-BFB6150EC292}" srcOrd="0" destOrd="0" presId="urn:microsoft.com/office/officeart/2005/8/layout/vList2"/>
    <dgm:cxn modelId="{D27EA774-3A2E-451A-A6F3-3B0C86D7DDE3}" srcId="{62633A3F-FA55-4099-B18C-FBC6EE910A58}" destId="{B90526E0-9BD7-49E3-89E1-7D8A2F0AD873}" srcOrd="0" destOrd="0" parTransId="{8E5F06D3-793E-4DEC-B272-97EF9C6659DE}" sibTransId="{E5EF1766-24C1-4162-BB50-F34874EBBCC3}"/>
    <dgm:cxn modelId="{5B374D88-8653-4326-8CBB-9F4C04409C36}" srcId="{62633A3F-FA55-4099-B18C-FBC6EE910A58}" destId="{EF59A5DA-45B8-4AC0-ABBA-9F1F0E5C6DCB}" srcOrd="3" destOrd="0" parTransId="{304321ED-8516-40C7-A094-7CA4E8C9BAFA}" sibTransId="{AFF7553D-1455-4FED-9F1C-E2368D880021}"/>
    <dgm:cxn modelId="{BD981895-A8B5-4D87-BE51-5360ABBA12AD}" type="presOf" srcId="{62633A3F-FA55-4099-B18C-FBC6EE910A58}" destId="{060A8295-BAD6-4C37-9A40-9EBDCC05BD84}" srcOrd="0" destOrd="0" presId="urn:microsoft.com/office/officeart/2005/8/layout/vList2"/>
    <dgm:cxn modelId="{FD7BEA9C-B71F-499A-9DE7-EDB535D622FE}" srcId="{62633A3F-FA55-4099-B18C-FBC6EE910A58}" destId="{57BC5603-D719-4C16-89B2-AEBDF5D19091}" srcOrd="2" destOrd="0" parTransId="{23F9F4F1-2140-4E3A-9D76-C4F1E8425764}" sibTransId="{80690F3A-775D-4C62-8291-DA668D90047E}"/>
    <dgm:cxn modelId="{E64C58CF-EFC3-4716-A23A-AAE2AD984B35}" type="presOf" srcId="{33FB4F34-AF52-4331-B479-E9D8656CD638}" destId="{9BA1B50F-5CC9-4F1E-9CDC-9355ABA7A798}" srcOrd="0" destOrd="0" presId="urn:microsoft.com/office/officeart/2005/8/layout/vList2"/>
    <dgm:cxn modelId="{2E6ED0D2-30B2-44C2-9D3B-0DBEAD82EAF4}" type="presOf" srcId="{EF59A5DA-45B8-4AC0-ABBA-9F1F0E5C6DCB}" destId="{5E0D410C-D847-4428-8FC7-9B3B48B3F2F9}" srcOrd="0" destOrd="0" presId="urn:microsoft.com/office/officeart/2005/8/layout/vList2"/>
    <dgm:cxn modelId="{5FAD05FB-1BF2-4E4C-8BA0-B9DBE0D5866D}" type="presOf" srcId="{B90526E0-9BD7-49E3-89E1-7D8A2F0AD873}" destId="{54A9FB1E-F3F0-418B-8312-D955E9DA4FEC}" srcOrd="0" destOrd="0" presId="urn:microsoft.com/office/officeart/2005/8/layout/vList2"/>
    <dgm:cxn modelId="{CEDF68FC-567C-4CD1-AAD9-D63E1260307E}" srcId="{62633A3F-FA55-4099-B18C-FBC6EE910A58}" destId="{5DBD518E-788D-4EEC-8FBA-55D9F40F163E}" srcOrd="1" destOrd="0" parTransId="{E4BA5558-8C59-42DC-A1DC-574291CAF90B}" sibTransId="{B6E3BA25-36B0-4AE4-BDD6-3FEA6B60D9D2}"/>
    <dgm:cxn modelId="{277FF0FF-0255-4BA3-9613-97AEBDC2809E}" type="presOf" srcId="{5DBD518E-788D-4EEC-8FBA-55D9F40F163E}" destId="{81FFF6F3-1287-4763-B169-FF7C85C8D0C5}" srcOrd="0" destOrd="0" presId="urn:microsoft.com/office/officeart/2005/8/layout/vList2"/>
    <dgm:cxn modelId="{D38CC80D-E0B9-472F-9759-34DCC7A1F7F5}" type="presParOf" srcId="{060A8295-BAD6-4C37-9A40-9EBDCC05BD84}" destId="{54A9FB1E-F3F0-418B-8312-D955E9DA4FEC}" srcOrd="0" destOrd="0" presId="urn:microsoft.com/office/officeart/2005/8/layout/vList2"/>
    <dgm:cxn modelId="{707AA34E-DE8E-4336-9892-4AB6E428EA5D}" type="presParOf" srcId="{060A8295-BAD6-4C37-9A40-9EBDCC05BD84}" destId="{1F1F943C-349D-4E72-988C-BE265146C92E}" srcOrd="1" destOrd="0" presId="urn:microsoft.com/office/officeart/2005/8/layout/vList2"/>
    <dgm:cxn modelId="{F92B97D8-B337-4ECF-88AD-F5357C9A7E74}" type="presParOf" srcId="{060A8295-BAD6-4C37-9A40-9EBDCC05BD84}" destId="{81FFF6F3-1287-4763-B169-FF7C85C8D0C5}" srcOrd="2" destOrd="0" presId="urn:microsoft.com/office/officeart/2005/8/layout/vList2"/>
    <dgm:cxn modelId="{26DCA671-BEC0-4BF8-84F4-CB2A57E48098}" type="presParOf" srcId="{060A8295-BAD6-4C37-9A40-9EBDCC05BD84}" destId="{3C38CCC1-D4F8-4B7E-9ACC-267185408FC8}" srcOrd="3" destOrd="0" presId="urn:microsoft.com/office/officeart/2005/8/layout/vList2"/>
    <dgm:cxn modelId="{7C702AAC-FA8D-432B-BFC8-DD0CE88362AE}" type="presParOf" srcId="{060A8295-BAD6-4C37-9A40-9EBDCC05BD84}" destId="{43DA18B2-1EED-4838-AEAC-BFB6150EC292}" srcOrd="4" destOrd="0" presId="urn:microsoft.com/office/officeart/2005/8/layout/vList2"/>
    <dgm:cxn modelId="{29FBE492-7129-49A4-85E0-77ED5A321632}" type="presParOf" srcId="{060A8295-BAD6-4C37-9A40-9EBDCC05BD84}" destId="{D8F220EC-9759-42A0-8A7F-DC0E1EE25096}" srcOrd="5" destOrd="0" presId="urn:microsoft.com/office/officeart/2005/8/layout/vList2"/>
    <dgm:cxn modelId="{A69B88E5-2B99-4487-A811-720E38272B67}" type="presParOf" srcId="{060A8295-BAD6-4C37-9A40-9EBDCC05BD84}" destId="{5E0D410C-D847-4428-8FC7-9B3B48B3F2F9}" srcOrd="6" destOrd="0" presId="urn:microsoft.com/office/officeart/2005/8/layout/vList2"/>
    <dgm:cxn modelId="{C8F16DEF-99BE-4C2B-9AFF-5E356E2603A5}" type="presParOf" srcId="{060A8295-BAD6-4C37-9A40-9EBDCC05BD84}" destId="{59492354-1A27-47D8-AC08-D31CFC6AFD5C}" srcOrd="7" destOrd="0" presId="urn:microsoft.com/office/officeart/2005/8/layout/vList2"/>
    <dgm:cxn modelId="{C739C711-BC30-4EF8-8296-95B5B38BC5F5}" type="presParOf" srcId="{060A8295-BAD6-4C37-9A40-9EBDCC05BD84}" destId="{8D411740-6B44-43D1-BF65-FD304056F825}" srcOrd="8" destOrd="0" presId="urn:microsoft.com/office/officeart/2005/8/layout/vList2"/>
    <dgm:cxn modelId="{37EB66BF-D48B-49F3-86CE-DCF38227FD5A}" type="presParOf" srcId="{060A8295-BAD6-4C37-9A40-9EBDCC05BD84}" destId="{C7CA70B0-069C-49C2-B271-2F4DCD5F0AE6}" srcOrd="9" destOrd="0" presId="urn:microsoft.com/office/officeart/2005/8/layout/vList2"/>
    <dgm:cxn modelId="{C1E26BD6-CC80-4E2E-A230-0277A4577702}" type="presParOf" srcId="{060A8295-BAD6-4C37-9A40-9EBDCC05BD84}" destId="{9BA1B50F-5CC9-4F1E-9CDC-9355ABA7A798}"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4BA36AF-A8AF-4ADB-A909-A18A1B2F2AA9}"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BED73CE-7818-4357-B9C3-D9A64302630F}">
      <dgm:prSet/>
      <dgm:spPr/>
      <dgm:t>
        <a:bodyPr/>
        <a:lstStyle/>
        <a:p>
          <a:r>
            <a:rPr lang="en-US"/>
            <a:t>Recommendations:</a:t>
          </a:r>
        </a:p>
      </dgm:t>
    </dgm:pt>
    <dgm:pt modelId="{30C8EB46-81F7-42A7-9FE5-99C1C387066A}" type="parTrans" cxnId="{D41C6FB2-A109-4B08-925E-7593617873A7}">
      <dgm:prSet/>
      <dgm:spPr/>
      <dgm:t>
        <a:bodyPr/>
        <a:lstStyle/>
        <a:p>
          <a:endParaRPr lang="en-US"/>
        </a:p>
      </dgm:t>
    </dgm:pt>
    <dgm:pt modelId="{3C922FF0-5BF8-4EC2-9910-9B6F1DB5EFA5}" type="sibTrans" cxnId="{D41C6FB2-A109-4B08-925E-7593617873A7}">
      <dgm:prSet/>
      <dgm:spPr/>
      <dgm:t>
        <a:bodyPr/>
        <a:lstStyle/>
        <a:p>
          <a:endParaRPr lang="en-US"/>
        </a:p>
      </dgm:t>
    </dgm:pt>
    <dgm:pt modelId="{2E0F6E83-B3E2-4FE9-BD16-B0B9BF0E7573}">
      <dgm:prSet/>
      <dgm:spPr/>
      <dgm:t>
        <a:bodyPr/>
        <a:lstStyle/>
        <a:p>
          <a:r>
            <a:rPr lang="en-US"/>
            <a:t>- Introduce microlearning.</a:t>
          </a:r>
        </a:p>
      </dgm:t>
    </dgm:pt>
    <dgm:pt modelId="{751ECACE-7C77-47D9-854F-D9BC9E5AB7DE}" type="parTrans" cxnId="{DC7B755D-F523-4E55-8517-C702295CBFE1}">
      <dgm:prSet/>
      <dgm:spPr/>
      <dgm:t>
        <a:bodyPr/>
        <a:lstStyle/>
        <a:p>
          <a:endParaRPr lang="en-US"/>
        </a:p>
      </dgm:t>
    </dgm:pt>
    <dgm:pt modelId="{6E7F34CE-8E06-4218-9919-6CD0F2EC85D3}" type="sibTrans" cxnId="{DC7B755D-F523-4E55-8517-C702295CBFE1}">
      <dgm:prSet/>
      <dgm:spPr/>
      <dgm:t>
        <a:bodyPr/>
        <a:lstStyle/>
        <a:p>
          <a:endParaRPr lang="en-US"/>
        </a:p>
      </dgm:t>
    </dgm:pt>
    <dgm:pt modelId="{9D9A3201-E3EE-4C61-B318-2301022C526E}">
      <dgm:prSet/>
      <dgm:spPr/>
      <dgm:t>
        <a:bodyPr/>
        <a:lstStyle/>
        <a:p>
          <a:r>
            <a:rPr lang="en-US"/>
            <a:t>- Reward employees for upskilling.</a:t>
          </a:r>
        </a:p>
      </dgm:t>
    </dgm:pt>
    <dgm:pt modelId="{DF4853C9-F08E-4860-9D3C-5DA4C2C72E08}" type="parTrans" cxnId="{9B21E130-9CA6-4CA8-8734-7F2DFBB84B09}">
      <dgm:prSet/>
      <dgm:spPr/>
      <dgm:t>
        <a:bodyPr/>
        <a:lstStyle/>
        <a:p>
          <a:endParaRPr lang="en-US"/>
        </a:p>
      </dgm:t>
    </dgm:pt>
    <dgm:pt modelId="{A29C3C1A-989D-411B-BA51-F8736A969B1C}" type="sibTrans" cxnId="{9B21E130-9CA6-4CA8-8734-7F2DFBB84B09}">
      <dgm:prSet/>
      <dgm:spPr/>
      <dgm:t>
        <a:bodyPr/>
        <a:lstStyle/>
        <a:p>
          <a:endParaRPr lang="en-US"/>
        </a:p>
      </dgm:t>
    </dgm:pt>
    <dgm:pt modelId="{D90A4827-83EF-45DA-B114-7758540F5C8C}">
      <dgm:prSet/>
      <dgm:spPr/>
      <dgm:t>
        <a:bodyPr/>
        <a:lstStyle/>
        <a:p>
          <a:r>
            <a:rPr lang="en-US"/>
            <a:t>- Use VR-based practical training.</a:t>
          </a:r>
        </a:p>
      </dgm:t>
    </dgm:pt>
    <dgm:pt modelId="{50CA03CD-C3E1-410E-BCA3-9535C9DB751E}" type="parTrans" cxnId="{40BDBBDF-F7B0-4A4A-B967-4102227A22E2}">
      <dgm:prSet/>
      <dgm:spPr/>
      <dgm:t>
        <a:bodyPr/>
        <a:lstStyle/>
        <a:p>
          <a:endParaRPr lang="en-US"/>
        </a:p>
      </dgm:t>
    </dgm:pt>
    <dgm:pt modelId="{40335A4C-FC96-4D10-B3C1-743464A8BB17}" type="sibTrans" cxnId="{40BDBBDF-F7B0-4A4A-B967-4102227A22E2}">
      <dgm:prSet/>
      <dgm:spPr/>
      <dgm:t>
        <a:bodyPr/>
        <a:lstStyle/>
        <a:p>
          <a:endParaRPr lang="en-US"/>
        </a:p>
      </dgm:t>
    </dgm:pt>
    <dgm:pt modelId="{B70D89CF-4F68-4D01-83A5-6C8DD1F4E2E3}">
      <dgm:prSet/>
      <dgm:spPr/>
      <dgm:t>
        <a:bodyPr/>
        <a:lstStyle/>
        <a:p>
          <a:r>
            <a:rPr lang="en-US"/>
            <a:t>- Expand academic partnerships.</a:t>
          </a:r>
        </a:p>
      </dgm:t>
    </dgm:pt>
    <dgm:pt modelId="{B5A09E64-2E25-4453-8594-440106662077}" type="parTrans" cxnId="{C333C5EB-7254-4A0D-974C-BE863EB75C0E}">
      <dgm:prSet/>
      <dgm:spPr/>
      <dgm:t>
        <a:bodyPr/>
        <a:lstStyle/>
        <a:p>
          <a:endParaRPr lang="en-US"/>
        </a:p>
      </dgm:t>
    </dgm:pt>
    <dgm:pt modelId="{9131F13D-AFEC-41EB-B5C9-009B67615D8F}" type="sibTrans" cxnId="{C333C5EB-7254-4A0D-974C-BE863EB75C0E}">
      <dgm:prSet/>
      <dgm:spPr/>
      <dgm:t>
        <a:bodyPr/>
        <a:lstStyle/>
        <a:p>
          <a:endParaRPr lang="en-US"/>
        </a:p>
      </dgm:t>
    </dgm:pt>
    <dgm:pt modelId="{8EF0C484-EF7D-42A5-A3B5-AAC2EA02F2C0}" type="pres">
      <dgm:prSet presAssocID="{34BA36AF-A8AF-4ADB-A909-A18A1B2F2AA9}" presName="vert0" presStyleCnt="0">
        <dgm:presLayoutVars>
          <dgm:dir/>
          <dgm:animOne val="branch"/>
          <dgm:animLvl val="lvl"/>
        </dgm:presLayoutVars>
      </dgm:prSet>
      <dgm:spPr/>
    </dgm:pt>
    <dgm:pt modelId="{181B0107-6DE8-40D7-A673-61D87FD48300}" type="pres">
      <dgm:prSet presAssocID="{DBED73CE-7818-4357-B9C3-D9A64302630F}" presName="thickLine" presStyleLbl="alignNode1" presStyleIdx="0" presStyleCnt="5"/>
      <dgm:spPr/>
    </dgm:pt>
    <dgm:pt modelId="{58370A2A-270C-43BA-8E39-FAE0D055660F}" type="pres">
      <dgm:prSet presAssocID="{DBED73CE-7818-4357-B9C3-D9A64302630F}" presName="horz1" presStyleCnt="0"/>
      <dgm:spPr/>
    </dgm:pt>
    <dgm:pt modelId="{E970896A-A669-460F-8337-A8061A798462}" type="pres">
      <dgm:prSet presAssocID="{DBED73CE-7818-4357-B9C3-D9A64302630F}" presName="tx1" presStyleLbl="revTx" presStyleIdx="0" presStyleCnt="5"/>
      <dgm:spPr/>
    </dgm:pt>
    <dgm:pt modelId="{B70D7F55-1153-4EBF-88E0-9DBC614535E9}" type="pres">
      <dgm:prSet presAssocID="{DBED73CE-7818-4357-B9C3-D9A64302630F}" presName="vert1" presStyleCnt="0"/>
      <dgm:spPr/>
    </dgm:pt>
    <dgm:pt modelId="{C32662C2-303A-4F0F-B40E-BEA457F0DDD9}" type="pres">
      <dgm:prSet presAssocID="{2E0F6E83-B3E2-4FE9-BD16-B0B9BF0E7573}" presName="thickLine" presStyleLbl="alignNode1" presStyleIdx="1" presStyleCnt="5"/>
      <dgm:spPr/>
    </dgm:pt>
    <dgm:pt modelId="{409B9E95-896B-401E-BD87-2817DF072EEA}" type="pres">
      <dgm:prSet presAssocID="{2E0F6E83-B3E2-4FE9-BD16-B0B9BF0E7573}" presName="horz1" presStyleCnt="0"/>
      <dgm:spPr/>
    </dgm:pt>
    <dgm:pt modelId="{90C972B8-655E-4254-A32F-0282029364FC}" type="pres">
      <dgm:prSet presAssocID="{2E0F6E83-B3E2-4FE9-BD16-B0B9BF0E7573}" presName="tx1" presStyleLbl="revTx" presStyleIdx="1" presStyleCnt="5"/>
      <dgm:spPr/>
    </dgm:pt>
    <dgm:pt modelId="{C7438BFE-10E4-4946-91FB-E87B0ED555FE}" type="pres">
      <dgm:prSet presAssocID="{2E0F6E83-B3E2-4FE9-BD16-B0B9BF0E7573}" presName="vert1" presStyleCnt="0"/>
      <dgm:spPr/>
    </dgm:pt>
    <dgm:pt modelId="{635FD2C0-AA68-465A-B168-3A3199E1E619}" type="pres">
      <dgm:prSet presAssocID="{9D9A3201-E3EE-4C61-B318-2301022C526E}" presName="thickLine" presStyleLbl="alignNode1" presStyleIdx="2" presStyleCnt="5"/>
      <dgm:spPr/>
    </dgm:pt>
    <dgm:pt modelId="{10AE44D9-874D-4CC2-98D9-7CD72D348547}" type="pres">
      <dgm:prSet presAssocID="{9D9A3201-E3EE-4C61-B318-2301022C526E}" presName="horz1" presStyleCnt="0"/>
      <dgm:spPr/>
    </dgm:pt>
    <dgm:pt modelId="{6AF3BCF3-258A-4B0F-B3AF-E37F59C9B3ED}" type="pres">
      <dgm:prSet presAssocID="{9D9A3201-E3EE-4C61-B318-2301022C526E}" presName="tx1" presStyleLbl="revTx" presStyleIdx="2" presStyleCnt="5"/>
      <dgm:spPr/>
    </dgm:pt>
    <dgm:pt modelId="{2C5890E4-DC6B-4547-9290-1ED82E1DFEE3}" type="pres">
      <dgm:prSet presAssocID="{9D9A3201-E3EE-4C61-B318-2301022C526E}" presName="vert1" presStyleCnt="0"/>
      <dgm:spPr/>
    </dgm:pt>
    <dgm:pt modelId="{F57B17E0-8123-4AEA-B36E-167F2F46AFA4}" type="pres">
      <dgm:prSet presAssocID="{D90A4827-83EF-45DA-B114-7758540F5C8C}" presName="thickLine" presStyleLbl="alignNode1" presStyleIdx="3" presStyleCnt="5"/>
      <dgm:spPr/>
    </dgm:pt>
    <dgm:pt modelId="{12EA6F58-F34D-4C52-8510-B9BA825F7BB9}" type="pres">
      <dgm:prSet presAssocID="{D90A4827-83EF-45DA-B114-7758540F5C8C}" presName="horz1" presStyleCnt="0"/>
      <dgm:spPr/>
    </dgm:pt>
    <dgm:pt modelId="{F95845B8-2007-4FCD-82DE-1FA3C623FCFF}" type="pres">
      <dgm:prSet presAssocID="{D90A4827-83EF-45DA-B114-7758540F5C8C}" presName="tx1" presStyleLbl="revTx" presStyleIdx="3" presStyleCnt="5"/>
      <dgm:spPr/>
    </dgm:pt>
    <dgm:pt modelId="{CD3CC514-054B-44D0-A711-789C7D6251B1}" type="pres">
      <dgm:prSet presAssocID="{D90A4827-83EF-45DA-B114-7758540F5C8C}" presName="vert1" presStyleCnt="0"/>
      <dgm:spPr/>
    </dgm:pt>
    <dgm:pt modelId="{14BC641E-2044-4C1C-B4F7-BF66C958D923}" type="pres">
      <dgm:prSet presAssocID="{B70D89CF-4F68-4D01-83A5-6C8DD1F4E2E3}" presName="thickLine" presStyleLbl="alignNode1" presStyleIdx="4" presStyleCnt="5"/>
      <dgm:spPr/>
    </dgm:pt>
    <dgm:pt modelId="{2CC4C4AB-3A91-422C-B695-A2FFDDD414F9}" type="pres">
      <dgm:prSet presAssocID="{B70D89CF-4F68-4D01-83A5-6C8DD1F4E2E3}" presName="horz1" presStyleCnt="0"/>
      <dgm:spPr/>
    </dgm:pt>
    <dgm:pt modelId="{9A3BEFB1-8E99-4AD7-9C76-A3E14210A55D}" type="pres">
      <dgm:prSet presAssocID="{B70D89CF-4F68-4D01-83A5-6C8DD1F4E2E3}" presName="tx1" presStyleLbl="revTx" presStyleIdx="4" presStyleCnt="5"/>
      <dgm:spPr/>
    </dgm:pt>
    <dgm:pt modelId="{E9861649-63D7-4927-B9BA-4565456B62B7}" type="pres">
      <dgm:prSet presAssocID="{B70D89CF-4F68-4D01-83A5-6C8DD1F4E2E3}" presName="vert1" presStyleCnt="0"/>
      <dgm:spPr/>
    </dgm:pt>
  </dgm:ptLst>
  <dgm:cxnLst>
    <dgm:cxn modelId="{4E41461F-8F08-48BE-880A-7EABE0C69695}" type="presOf" srcId="{2E0F6E83-B3E2-4FE9-BD16-B0B9BF0E7573}" destId="{90C972B8-655E-4254-A32F-0282029364FC}" srcOrd="0" destOrd="0" presId="urn:microsoft.com/office/officeart/2008/layout/LinedList"/>
    <dgm:cxn modelId="{9B21E130-9CA6-4CA8-8734-7F2DFBB84B09}" srcId="{34BA36AF-A8AF-4ADB-A909-A18A1B2F2AA9}" destId="{9D9A3201-E3EE-4C61-B318-2301022C526E}" srcOrd="2" destOrd="0" parTransId="{DF4853C9-F08E-4860-9D3C-5DA4C2C72E08}" sibTransId="{A29C3C1A-989D-411B-BA51-F8736A969B1C}"/>
    <dgm:cxn modelId="{DC7B755D-F523-4E55-8517-C702295CBFE1}" srcId="{34BA36AF-A8AF-4ADB-A909-A18A1B2F2AA9}" destId="{2E0F6E83-B3E2-4FE9-BD16-B0B9BF0E7573}" srcOrd="1" destOrd="0" parTransId="{751ECACE-7C77-47D9-854F-D9BC9E5AB7DE}" sibTransId="{6E7F34CE-8E06-4218-9919-6CD0F2EC85D3}"/>
    <dgm:cxn modelId="{E053BD64-4EBE-4BCB-8E38-2119A5D5D263}" type="presOf" srcId="{DBED73CE-7818-4357-B9C3-D9A64302630F}" destId="{E970896A-A669-460F-8337-A8061A798462}" srcOrd="0" destOrd="0" presId="urn:microsoft.com/office/officeart/2008/layout/LinedList"/>
    <dgm:cxn modelId="{0EEE5A88-1EC6-4845-8755-FB18CF230822}" type="presOf" srcId="{34BA36AF-A8AF-4ADB-A909-A18A1B2F2AA9}" destId="{8EF0C484-EF7D-42A5-A3B5-AAC2EA02F2C0}" srcOrd="0" destOrd="0" presId="urn:microsoft.com/office/officeart/2008/layout/LinedList"/>
    <dgm:cxn modelId="{D41C6FB2-A109-4B08-925E-7593617873A7}" srcId="{34BA36AF-A8AF-4ADB-A909-A18A1B2F2AA9}" destId="{DBED73CE-7818-4357-B9C3-D9A64302630F}" srcOrd="0" destOrd="0" parTransId="{30C8EB46-81F7-42A7-9FE5-99C1C387066A}" sibTransId="{3C922FF0-5BF8-4EC2-9910-9B6F1DB5EFA5}"/>
    <dgm:cxn modelId="{65B3F7B4-E611-4020-B33C-811B62DC5F89}" type="presOf" srcId="{9D9A3201-E3EE-4C61-B318-2301022C526E}" destId="{6AF3BCF3-258A-4B0F-B3AF-E37F59C9B3ED}" srcOrd="0" destOrd="0" presId="urn:microsoft.com/office/officeart/2008/layout/LinedList"/>
    <dgm:cxn modelId="{40BDBBDF-F7B0-4A4A-B967-4102227A22E2}" srcId="{34BA36AF-A8AF-4ADB-A909-A18A1B2F2AA9}" destId="{D90A4827-83EF-45DA-B114-7758540F5C8C}" srcOrd="3" destOrd="0" parTransId="{50CA03CD-C3E1-410E-BCA3-9535C9DB751E}" sibTransId="{40335A4C-FC96-4D10-B3C1-743464A8BB17}"/>
    <dgm:cxn modelId="{A162C8E8-BE88-4101-8240-5FF3DF41BA47}" type="presOf" srcId="{B70D89CF-4F68-4D01-83A5-6C8DD1F4E2E3}" destId="{9A3BEFB1-8E99-4AD7-9C76-A3E14210A55D}" srcOrd="0" destOrd="0" presId="urn:microsoft.com/office/officeart/2008/layout/LinedList"/>
    <dgm:cxn modelId="{C333C5EB-7254-4A0D-974C-BE863EB75C0E}" srcId="{34BA36AF-A8AF-4ADB-A909-A18A1B2F2AA9}" destId="{B70D89CF-4F68-4D01-83A5-6C8DD1F4E2E3}" srcOrd="4" destOrd="0" parTransId="{B5A09E64-2E25-4453-8594-440106662077}" sibTransId="{9131F13D-AFEC-41EB-B5C9-009B67615D8F}"/>
    <dgm:cxn modelId="{70036EFF-9D0C-4EAA-AF8A-3F8548DD06E9}" type="presOf" srcId="{D90A4827-83EF-45DA-B114-7758540F5C8C}" destId="{F95845B8-2007-4FCD-82DE-1FA3C623FCFF}" srcOrd="0" destOrd="0" presId="urn:microsoft.com/office/officeart/2008/layout/LinedList"/>
    <dgm:cxn modelId="{983F9423-C6A1-4790-9897-19C75B478D83}" type="presParOf" srcId="{8EF0C484-EF7D-42A5-A3B5-AAC2EA02F2C0}" destId="{181B0107-6DE8-40D7-A673-61D87FD48300}" srcOrd="0" destOrd="0" presId="urn:microsoft.com/office/officeart/2008/layout/LinedList"/>
    <dgm:cxn modelId="{057D7C61-7E9F-4211-A92D-BE4BA7492488}" type="presParOf" srcId="{8EF0C484-EF7D-42A5-A3B5-AAC2EA02F2C0}" destId="{58370A2A-270C-43BA-8E39-FAE0D055660F}" srcOrd="1" destOrd="0" presId="urn:microsoft.com/office/officeart/2008/layout/LinedList"/>
    <dgm:cxn modelId="{53A5AC52-941A-43B6-B6AC-37F56B59C2ED}" type="presParOf" srcId="{58370A2A-270C-43BA-8E39-FAE0D055660F}" destId="{E970896A-A669-460F-8337-A8061A798462}" srcOrd="0" destOrd="0" presId="urn:microsoft.com/office/officeart/2008/layout/LinedList"/>
    <dgm:cxn modelId="{7D611306-A02D-43D0-8DE4-3A16F43F4FAC}" type="presParOf" srcId="{58370A2A-270C-43BA-8E39-FAE0D055660F}" destId="{B70D7F55-1153-4EBF-88E0-9DBC614535E9}" srcOrd="1" destOrd="0" presId="urn:microsoft.com/office/officeart/2008/layout/LinedList"/>
    <dgm:cxn modelId="{D05E7402-4F95-4480-B1E7-27124F5AC56A}" type="presParOf" srcId="{8EF0C484-EF7D-42A5-A3B5-AAC2EA02F2C0}" destId="{C32662C2-303A-4F0F-B40E-BEA457F0DDD9}" srcOrd="2" destOrd="0" presId="urn:microsoft.com/office/officeart/2008/layout/LinedList"/>
    <dgm:cxn modelId="{1FDFDBC1-33CD-45C3-8951-9887DBA4EF89}" type="presParOf" srcId="{8EF0C484-EF7D-42A5-A3B5-AAC2EA02F2C0}" destId="{409B9E95-896B-401E-BD87-2817DF072EEA}" srcOrd="3" destOrd="0" presId="urn:microsoft.com/office/officeart/2008/layout/LinedList"/>
    <dgm:cxn modelId="{DACBA115-6EB3-4EE5-BCBC-1A1A977CD04B}" type="presParOf" srcId="{409B9E95-896B-401E-BD87-2817DF072EEA}" destId="{90C972B8-655E-4254-A32F-0282029364FC}" srcOrd="0" destOrd="0" presId="urn:microsoft.com/office/officeart/2008/layout/LinedList"/>
    <dgm:cxn modelId="{2FB944D6-A9A9-4F07-81A1-F3B3E97FC773}" type="presParOf" srcId="{409B9E95-896B-401E-BD87-2817DF072EEA}" destId="{C7438BFE-10E4-4946-91FB-E87B0ED555FE}" srcOrd="1" destOrd="0" presId="urn:microsoft.com/office/officeart/2008/layout/LinedList"/>
    <dgm:cxn modelId="{56CC556B-E0EC-4054-8EE3-F3A19292EFCB}" type="presParOf" srcId="{8EF0C484-EF7D-42A5-A3B5-AAC2EA02F2C0}" destId="{635FD2C0-AA68-465A-B168-3A3199E1E619}" srcOrd="4" destOrd="0" presId="urn:microsoft.com/office/officeart/2008/layout/LinedList"/>
    <dgm:cxn modelId="{22E558C2-C30E-4B1F-906C-1FD2ED821408}" type="presParOf" srcId="{8EF0C484-EF7D-42A5-A3B5-AAC2EA02F2C0}" destId="{10AE44D9-874D-4CC2-98D9-7CD72D348547}" srcOrd="5" destOrd="0" presId="urn:microsoft.com/office/officeart/2008/layout/LinedList"/>
    <dgm:cxn modelId="{2C3BDFDC-50F3-4B1E-9428-1487F90259FD}" type="presParOf" srcId="{10AE44D9-874D-4CC2-98D9-7CD72D348547}" destId="{6AF3BCF3-258A-4B0F-B3AF-E37F59C9B3ED}" srcOrd="0" destOrd="0" presId="urn:microsoft.com/office/officeart/2008/layout/LinedList"/>
    <dgm:cxn modelId="{EFCB4BFE-0E16-4C7B-ACB0-E3ED51963827}" type="presParOf" srcId="{10AE44D9-874D-4CC2-98D9-7CD72D348547}" destId="{2C5890E4-DC6B-4547-9290-1ED82E1DFEE3}" srcOrd="1" destOrd="0" presId="urn:microsoft.com/office/officeart/2008/layout/LinedList"/>
    <dgm:cxn modelId="{18EB7B11-858C-4580-8718-8A5B64D0F89D}" type="presParOf" srcId="{8EF0C484-EF7D-42A5-A3B5-AAC2EA02F2C0}" destId="{F57B17E0-8123-4AEA-B36E-167F2F46AFA4}" srcOrd="6" destOrd="0" presId="urn:microsoft.com/office/officeart/2008/layout/LinedList"/>
    <dgm:cxn modelId="{CD2E513C-913F-4560-9C3A-7A59BFD02772}" type="presParOf" srcId="{8EF0C484-EF7D-42A5-A3B5-AAC2EA02F2C0}" destId="{12EA6F58-F34D-4C52-8510-B9BA825F7BB9}" srcOrd="7" destOrd="0" presId="urn:microsoft.com/office/officeart/2008/layout/LinedList"/>
    <dgm:cxn modelId="{53913FE3-8393-4815-87DE-EF400C235BE9}" type="presParOf" srcId="{12EA6F58-F34D-4C52-8510-B9BA825F7BB9}" destId="{F95845B8-2007-4FCD-82DE-1FA3C623FCFF}" srcOrd="0" destOrd="0" presId="urn:microsoft.com/office/officeart/2008/layout/LinedList"/>
    <dgm:cxn modelId="{8DFA8845-41A7-458B-86E2-4BBA376BBA15}" type="presParOf" srcId="{12EA6F58-F34D-4C52-8510-B9BA825F7BB9}" destId="{CD3CC514-054B-44D0-A711-789C7D6251B1}" srcOrd="1" destOrd="0" presId="urn:microsoft.com/office/officeart/2008/layout/LinedList"/>
    <dgm:cxn modelId="{FC97A06B-6E5D-4845-BC11-A3A058B88305}" type="presParOf" srcId="{8EF0C484-EF7D-42A5-A3B5-AAC2EA02F2C0}" destId="{14BC641E-2044-4C1C-B4F7-BF66C958D923}" srcOrd="8" destOrd="0" presId="urn:microsoft.com/office/officeart/2008/layout/LinedList"/>
    <dgm:cxn modelId="{B1D55C93-A7CC-4F43-8C25-300DBC87611E}" type="presParOf" srcId="{8EF0C484-EF7D-42A5-A3B5-AAC2EA02F2C0}" destId="{2CC4C4AB-3A91-422C-B695-A2FFDDD414F9}" srcOrd="9" destOrd="0" presId="urn:microsoft.com/office/officeart/2008/layout/LinedList"/>
    <dgm:cxn modelId="{18B15A27-FA4A-40B1-8F1E-6A7845983D9D}" type="presParOf" srcId="{2CC4C4AB-3A91-422C-B695-A2FFDDD414F9}" destId="{9A3BEFB1-8E99-4AD7-9C76-A3E14210A55D}" srcOrd="0" destOrd="0" presId="urn:microsoft.com/office/officeart/2008/layout/LinedList"/>
    <dgm:cxn modelId="{A1394EF7-4CCD-4209-B29C-41C33FD40462}" type="presParOf" srcId="{2CC4C4AB-3A91-422C-B695-A2FFDDD414F9}" destId="{E9861649-63D7-4927-B9BA-4565456B62B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A83D28F-8EAD-4336-AFD0-BB380465D6D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3E01802-EFF5-4636-8B59-87D9F3190931}">
      <dgm:prSet/>
      <dgm:spPr/>
      <dgm:t>
        <a:bodyPr/>
        <a:lstStyle/>
        <a:p>
          <a:r>
            <a:rPr lang="en-US"/>
            <a:t>IBM hires globally with a skills-first strategy.</a:t>
          </a:r>
        </a:p>
      </dgm:t>
    </dgm:pt>
    <dgm:pt modelId="{89F651DF-CAC4-45AB-8971-BC63E043D799}" type="parTrans" cxnId="{85061AF9-6F40-41B4-B54A-EE2C896AE17F}">
      <dgm:prSet/>
      <dgm:spPr/>
      <dgm:t>
        <a:bodyPr/>
        <a:lstStyle/>
        <a:p>
          <a:endParaRPr lang="en-US"/>
        </a:p>
      </dgm:t>
    </dgm:pt>
    <dgm:pt modelId="{0F60A73E-EF45-47CD-B0BF-1773C928875C}" type="sibTrans" cxnId="{85061AF9-6F40-41B4-B54A-EE2C896AE17F}">
      <dgm:prSet/>
      <dgm:spPr/>
      <dgm:t>
        <a:bodyPr/>
        <a:lstStyle/>
        <a:p>
          <a:endParaRPr lang="en-US"/>
        </a:p>
      </dgm:t>
    </dgm:pt>
    <dgm:pt modelId="{CA7864EE-E8E5-413B-BCA5-2E540CC1CC1B}">
      <dgm:prSet/>
      <dgm:spPr/>
      <dgm:t>
        <a:bodyPr/>
        <a:lstStyle/>
        <a:p>
          <a:r>
            <a:rPr lang="en-US"/>
            <a:t>AI tools like Watson Recruitment screen CVs for role fit.</a:t>
          </a:r>
        </a:p>
      </dgm:t>
    </dgm:pt>
    <dgm:pt modelId="{1F3B9501-5003-47DC-B2F3-96357CF57D1C}" type="parTrans" cxnId="{FA5FE125-F0B3-47A0-ADC9-87515F1146C6}">
      <dgm:prSet/>
      <dgm:spPr/>
      <dgm:t>
        <a:bodyPr/>
        <a:lstStyle/>
        <a:p>
          <a:endParaRPr lang="en-US"/>
        </a:p>
      </dgm:t>
    </dgm:pt>
    <dgm:pt modelId="{268FFE1B-F34A-4E69-BD41-D53C299CD532}" type="sibTrans" cxnId="{FA5FE125-F0B3-47A0-ADC9-87515F1146C6}">
      <dgm:prSet/>
      <dgm:spPr/>
      <dgm:t>
        <a:bodyPr/>
        <a:lstStyle/>
        <a:p>
          <a:endParaRPr lang="en-US"/>
        </a:p>
      </dgm:t>
    </dgm:pt>
    <dgm:pt modelId="{5989AD6E-563D-4734-8D55-EE178FDA9823}">
      <dgm:prSet/>
      <dgm:spPr/>
      <dgm:t>
        <a:bodyPr/>
        <a:lstStyle/>
        <a:p>
          <a:r>
            <a:rPr lang="en-US"/>
            <a:t>Focus on hiring for AI, cloud, cybersecurity, and consulting roles.</a:t>
          </a:r>
        </a:p>
      </dgm:t>
    </dgm:pt>
    <dgm:pt modelId="{47663241-15CE-4991-892A-9E1432126DBB}" type="parTrans" cxnId="{1E66194E-EFD6-4FAB-B4CB-1CACE66DD40A}">
      <dgm:prSet/>
      <dgm:spPr/>
      <dgm:t>
        <a:bodyPr/>
        <a:lstStyle/>
        <a:p>
          <a:endParaRPr lang="en-US"/>
        </a:p>
      </dgm:t>
    </dgm:pt>
    <dgm:pt modelId="{069673A9-CAE1-4ABF-A328-2E7C9FE04059}" type="sibTrans" cxnId="{1E66194E-EFD6-4FAB-B4CB-1CACE66DD40A}">
      <dgm:prSet/>
      <dgm:spPr/>
      <dgm:t>
        <a:bodyPr/>
        <a:lstStyle/>
        <a:p>
          <a:endParaRPr lang="en-US"/>
        </a:p>
      </dgm:t>
    </dgm:pt>
    <dgm:pt modelId="{7E30290C-74F0-40B4-83D7-7C61D0A5F7E0}" type="pres">
      <dgm:prSet presAssocID="{8A83D28F-8EAD-4336-AFD0-BB380465D6DB}" presName="linear" presStyleCnt="0">
        <dgm:presLayoutVars>
          <dgm:animLvl val="lvl"/>
          <dgm:resizeHandles val="exact"/>
        </dgm:presLayoutVars>
      </dgm:prSet>
      <dgm:spPr/>
    </dgm:pt>
    <dgm:pt modelId="{5CE6B7C2-A65F-493B-8466-23613A1FCB1E}" type="pres">
      <dgm:prSet presAssocID="{23E01802-EFF5-4636-8B59-87D9F3190931}" presName="parentText" presStyleLbl="node1" presStyleIdx="0" presStyleCnt="3">
        <dgm:presLayoutVars>
          <dgm:chMax val="0"/>
          <dgm:bulletEnabled val="1"/>
        </dgm:presLayoutVars>
      </dgm:prSet>
      <dgm:spPr/>
    </dgm:pt>
    <dgm:pt modelId="{5330D0B9-087E-4092-9C6E-3CFF12EF36E8}" type="pres">
      <dgm:prSet presAssocID="{0F60A73E-EF45-47CD-B0BF-1773C928875C}" presName="spacer" presStyleCnt="0"/>
      <dgm:spPr/>
    </dgm:pt>
    <dgm:pt modelId="{AE204423-316D-4310-928C-CBF844D06DA6}" type="pres">
      <dgm:prSet presAssocID="{CA7864EE-E8E5-413B-BCA5-2E540CC1CC1B}" presName="parentText" presStyleLbl="node1" presStyleIdx="1" presStyleCnt="3">
        <dgm:presLayoutVars>
          <dgm:chMax val="0"/>
          <dgm:bulletEnabled val="1"/>
        </dgm:presLayoutVars>
      </dgm:prSet>
      <dgm:spPr/>
    </dgm:pt>
    <dgm:pt modelId="{316DD1D9-1885-45A5-9ED2-263032738E49}" type="pres">
      <dgm:prSet presAssocID="{268FFE1B-F34A-4E69-BD41-D53C299CD532}" presName="spacer" presStyleCnt="0"/>
      <dgm:spPr/>
    </dgm:pt>
    <dgm:pt modelId="{DBB9080D-7559-4300-BAB2-A0ABF8C6A9FE}" type="pres">
      <dgm:prSet presAssocID="{5989AD6E-563D-4734-8D55-EE178FDA9823}" presName="parentText" presStyleLbl="node1" presStyleIdx="2" presStyleCnt="3">
        <dgm:presLayoutVars>
          <dgm:chMax val="0"/>
          <dgm:bulletEnabled val="1"/>
        </dgm:presLayoutVars>
      </dgm:prSet>
      <dgm:spPr/>
    </dgm:pt>
  </dgm:ptLst>
  <dgm:cxnLst>
    <dgm:cxn modelId="{9474EC04-8003-4C8F-865F-423FE3E3A7B0}" type="presOf" srcId="{8A83D28F-8EAD-4336-AFD0-BB380465D6DB}" destId="{7E30290C-74F0-40B4-83D7-7C61D0A5F7E0}" srcOrd="0" destOrd="0" presId="urn:microsoft.com/office/officeart/2005/8/layout/vList2"/>
    <dgm:cxn modelId="{7079FA1C-8AC6-453D-926D-44FDDBCDF049}" type="presOf" srcId="{5989AD6E-563D-4734-8D55-EE178FDA9823}" destId="{DBB9080D-7559-4300-BAB2-A0ABF8C6A9FE}" srcOrd="0" destOrd="0" presId="urn:microsoft.com/office/officeart/2005/8/layout/vList2"/>
    <dgm:cxn modelId="{FA5FE125-F0B3-47A0-ADC9-87515F1146C6}" srcId="{8A83D28F-8EAD-4336-AFD0-BB380465D6DB}" destId="{CA7864EE-E8E5-413B-BCA5-2E540CC1CC1B}" srcOrd="1" destOrd="0" parTransId="{1F3B9501-5003-47DC-B2F3-96357CF57D1C}" sibTransId="{268FFE1B-F34A-4E69-BD41-D53C299CD532}"/>
    <dgm:cxn modelId="{1E66194E-EFD6-4FAB-B4CB-1CACE66DD40A}" srcId="{8A83D28F-8EAD-4336-AFD0-BB380465D6DB}" destId="{5989AD6E-563D-4734-8D55-EE178FDA9823}" srcOrd="2" destOrd="0" parTransId="{47663241-15CE-4991-892A-9E1432126DBB}" sibTransId="{069673A9-CAE1-4ABF-A328-2E7C9FE04059}"/>
    <dgm:cxn modelId="{99DF2A72-E26D-403A-A1D1-FE95643B4394}" type="presOf" srcId="{23E01802-EFF5-4636-8B59-87D9F3190931}" destId="{5CE6B7C2-A65F-493B-8466-23613A1FCB1E}" srcOrd="0" destOrd="0" presId="urn:microsoft.com/office/officeart/2005/8/layout/vList2"/>
    <dgm:cxn modelId="{9BE1CA9E-B220-4A1F-A0F8-E09CA5096421}" type="presOf" srcId="{CA7864EE-E8E5-413B-BCA5-2E540CC1CC1B}" destId="{AE204423-316D-4310-928C-CBF844D06DA6}" srcOrd="0" destOrd="0" presId="urn:microsoft.com/office/officeart/2005/8/layout/vList2"/>
    <dgm:cxn modelId="{85061AF9-6F40-41B4-B54A-EE2C896AE17F}" srcId="{8A83D28F-8EAD-4336-AFD0-BB380465D6DB}" destId="{23E01802-EFF5-4636-8B59-87D9F3190931}" srcOrd="0" destOrd="0" parTransId="{89F651DF-CAC4-45AB-8971-BC63E043D799}" sibTransId="{0F60A73E-EF45-47CD-B0BF-1773C928875C}"/>
    <dgm:cxn modelId="{12C19CC3-2BD8-4BFC-9220-4E0AC540E596}" type="presParOf" srcId="{7E30290C-74F0-40B4-83D7-7C61D0A5F7E0}" destId="{5CE6B7C2-A65F-493B-8466-23613A1FCB1E}" srcOrd="0" destOrd="0" presId="urn:microsoft.com/office/officeart/2005/8/layout/vList2"/>
    <dgm:cxn modelId="{DF4354DA-C755-41C2-9261-E3F08F566DA4}" type="presParOf" srcId="{7E30290C-74F0-40B4-83D7-7C61D0A5F7E0}" destId="{5330D0B9-087E-4092-9C6E-3CFF12EF36E8}" srcOrd="1" destOrd="0" presId="urn:microsoft.com/office/officeart/2005/8/layout/vList2"/>
    <dgm:cxn modelId="{CC357F9E-48EB-4069-B5CE-AEDD212363F6}" type="presParOf" srcId="{7E30290C-74F0-40B4-83D7-7C61D0A5F7E0}" destId="{AE204423-316D-4310-928C-CBF844D06DA6}" srcOrd="2" destOrd="0" presId="urn:microsoft.com/office/officeart/2005/8/layout/vList2"/>
    <dgm:cxn modelId="{E46F4313-E460-4707-A6FA-4B185C64F9A1}" type="presParOf" srcId="{7E30290C-74F0-40B4-83D7-7C61D0A5F7E0}" destId="{316DD1D9-1885-45A5-9ED2-263032738E49}" srcOrd="3" destOrd="0" presId="urn:microsoft.com/office/officeart/2005/8/layout/vList2"/>
    <dgm:cxn modelId="{A25E9BD8-5BE6-41D3-B309-FB8E82385881}" type="presParOf" srcId="{7E30290C-74F0-40B4-83D7-7C61D0A5F7E0}" destId="{DBB9080D-7559-4300-BAB2-A0ABF8C6A9F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2BA7792-BE72-42BB-BE75-B989EB623AA5}"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AA11627F-275E-4F33-A59A-423FAB0E2F5A}">
      <dgm:prSet/>
      <dgm:spPr/>
      <dgm:t>
        <a:bodyPr/>
        <a:lstStyle/>
        <a:p>
          <a:r>
            <a:rPr lang="en-US"/>
            <a:t>Solutions:</a:t>
          </a:r>
        </a:p>
      </dgm:t>
    </dgm:pt>
    <dgm:pt modelId="{0B39FB59-ED74-4FF7-8B96-991ECE4EA09C}" type="parTrans" cxnId="{00546636-BD56-46B2-8216-13EA26565838}">
      <dgm:prSet/>
      <dgm:spPr/>
      <dgm:t>
        <a:bodyPr/>
        <a:lstStyle/>
        <a:p>
          <a:endParaRPr lang="en-US"/>
        </a:p>
      </dgm:t>
    </dgm:pt>
    <dgm:pt modelId="{C016E98D-160F-4653-9BFB-6405F073E5B8}" type="sibTrans" cxnId="{00546636-BD56-46B2-8216-13EA26565838}">
      <dgm:prSet/>
      <dgm:spPr/>
      <dgm:t>
        <a:bodyPr/>
        <a:lstStyle/>
        <a:p>
          <a:endParaRPr lang="en-US"/>
        </a:p>
      </dgm:t>
    </dgm:pt>
    <dgm:pt modelId="{5A44A117-3E40-4FDB-9399-22D2FD866025}">
      <dgm:prSet/>
      <dgm:spPr/>
      <dgm:t>
        <a:bodyPr/>
        <a:lstStyle/>
        <a:p>
          <a:r>
            <a:rPr lang="en-US"/>
            <a:t>- Improve AI transparency.</a:t>
          </a:r>
        </a:p>
      </dgm:t>
    </dgm:pt>
    <dgm:pt modelId="{C06697C5-BE1A-4B36-A43C-749BAD2A604D}" type="parTrans" cxnId="{FA3FA674-DF10-4BA5-9C18-D2CA011E2125}">
      <dgm:prSet/>
      <dgm:spPr/>
      <dgm:t>
        <a:bodyPr/>
        <a:lstStyle/>
        <a:p>
          <a:endParaRPr lang="en-US"/>
        </a:p>
      </dgm:t>
    </dgm:pt>
    <dgm:pt modelId="{C09664BF-ED04-4A5D-9C1A-F3FEEE0968D3}" type="sibTrans" cxnId="{FA3FA674-DF10-4BA5-9C18-D2CA011E2125}">
      <dgm:prSet/>
      <dgm:spPr/>
      <dgm:t>
        <a:bodyPr/>
        <a:lstStyle/>
        <a:p>
          <a:endParaRPr lang="en-US"/>
        </a:p>
      </dgm:t>
    </dgm:pt>
    <dgm:pt modelId="{24AC66E9-DF43-4BA2-B92B-2009D0BF84F7}">
      <dgm:prSet/>
      <dgm:spPr/>
      <dgm:t>
        <a:bodyPr/>
        <a:lstStyle/>
        <a:p>
          <a:r>
            <a:rPr lang="en-US"/>
            <a:t>- Expand hiring in emerging countries.</a:t>
          </a:r>
        </a:p>
      </dgm:t>
    </dgm:pt>
    <dgm:pt modelId="{ACA9A997-1CDB-4356-9514-D710B312BCA7}" type="parTrans" cxnId="{BEC76185-3692-4E2B-9C98-5A6B157A4954}">
      <dgm:prSet/>
      <dgm:spPr/>
      <dgm:t>
        <a:bodyPr/>
        <a:lstStyle/>
        <a:p>
          <a:endParaRPr lang="en-US"/>
        </a:p>
      </dgm:t>
    </dgm:pt>
    <dgm:pt modelId="{05BD97F2-AC45-4114-9D50-DBCF60A8DB11}" type="sibTrans" cxnId="{BEC76185-3692-4E2B-9C98-5A6B157A4954}">
      <dgm:prSet/>
      <dgm:spPr/>
      <dgm:t>
        <a:bodyPr/>
        <a:lstStyle/>
        <a:p>
          <a:endParaRPr lang="en-US"/>
        </a:p>
      </dgm:t>
    </dgm:pt>
    <dgm:pt modelId="{9F9FB468-F4B5-4726-9807-19D996BF3BB1}">
      <dgm:prSet/>
      <dgm:spPr/>
      <dgm:t>
        <a:bodyPr/>
        <a:lstStyle/>
        <a:p>
          <a:r>
            <a:rPr lang="en-US"/>
            <a:t>- Boost employer branding.</a:t>
          </a:r>
        </a:p>
      </dgm:t>
    </dgm:pt>
    <dgm:pt modelId="{9EB34255-AD72-4030-B823-8B275DDEE1EB}" type="parTrans" cxnId="{713417E3-DB2B-4A40-A273-B041D4F48F8F}">
      <dgm:prSet/>
      <dgm:spPr/>
      <dgm:t>
        <a:bodyPr/>
        <a:lstStyle/>
        <a:p>
          <a:endParaRPr lang="en-US"/>
        </a:p>
      </dgm:t>
    </dgm:pt>
    <dgm:pt modelId="{4713923A-B37C-4E91-9BAA-9BF2AF02B127}" type="sibTrans" cxnId="{713417E3-DB2B-4A40-A273-B041D4F48F8F}">
      <dgm:prSet/>
      <dgm:spPr/>
      <dgm:t>
        <a:bodyPr/>
        <a:lstStyle/>
        <a:p>
          <a:endParaRPr lang="en-US"/>
        </a:p>
      </dgm:t>
    </dgm:pt>
    <dgm:pt modelId="{6F9F46A4-D082-4542-A889-D92AE90B11D1}">
      <dgm:prSet/>
      <dgm:spPr/>
      <dgm:t>
        <a:bodyPr/>
        <a:lstStyle/>
        <a:p>
          <a:r>
            <a:rPr lang="en-US"/>
            <a:t>- Enhance apprenticeship and internship pipelines.</a:t>
          </a:r>
        </a:p>
      </dgm:t>
    </dgm:pt>
    <dgm:pt modelId="{62CFFFC5-701F-4352-9E8D-6357840339DE}" type="parTrans" cxnId="{71181B66-4ECF-45BE-8F4F-68E08CA42469}">
      <dgm:prSet/>
      <dgm:spPr/>
      <dgm:t>
        <a:bodyPr/>
        <a:lstStyle/>
        <a:p>
          <a:endParaRPr lang="en-US"/>
        </a:p>
      </dgm:t>
    </dgm:pt>
    <dgm:pt modelId="{26D5101C-8C33-43A9-8AAA-6A72D693DA47}" type="sibTrans" cxnId="{71181B66-4ECF-45BE-8F4F-68E08CA42469}">
      <dgm:prSet/>
      <dgm:spPr/>
      <dgm:t>
        <a:bodyPr/>
        <a:lstStyle/>
        <a:p>
          <a:endParaRPr lang="en-US"/>
        </a:p>
      </dgm:t>
    </dgm:pt>
    <dgm:pt modelId="{4D55E080-71CD-4E53-BF8D-9A40851E9D4F}" type="pres">
      <dgm:prSet presAssocID="{C2BA7792-BE72-42BB-BE75-B989EB623AA5}" presName="vert0" presStyleCnt="0">
        <dgm:presLayoutVars>
          <dgm:dir/>
          <dgm:animOne val="branch"/>
          <dgm:animLvl val="lvl"/>
        </dgm:presLayoutVars>
      </dgm:prSet>
      <dgm:spPr/>
    </dgm:pt>
    <dgm:pt modelId="{7B8773CC-84CB-49DA-BE96-D4E3BF9E3130}" type="pres">
      <dgm:prSet presAssocID="{AA11627F-275E-4F33-A59A-423FAB0E2F5A}" presName="thickLine" presStyleLbl="alignNode1" presStyleIdx="0" presStyleCnt="5"/>
      <dgm:spPr/>
    </dgm:pt>
    <dgm:pt modelId="{51E9B51A-9ABD-4DCD-AB45-03A7D24C4A87}" type="pres">
      <dgm:prSet presAssocID="{AA11627F-275E-4F33-A59A-423FAB0E2F5A}" presName="horz1" presStyleCnt="0"/>
      <dgm:spPr/>
    </dgm:pt>
    <dgm:pt modelId="{37227719-5E7F-4BD7-85B2-92DF0D92A92F}" type="pres">
      <dgm:prSet presAssocID="{AA11627F-275E-4F33-A59A-423FAB0E2F5A}" presName="tx1" presStyleLbl="revTx" presStyleIdx="0" presStyleCnt="5"/>
      <dgm:spPr/>
    </dgm:pt>
    <dgm:pt modelId="{3D6860DB-78E1-46A1-BB3C-55CA15D25DA3}" type="pres">
      <dgm:prSet presAssocID="{AA11627F-275E-4F33-A59A-423FAB0E2F5A}" presName="vert1" presStyleCnt="0"/>
      <dgm:spPr/>
    </dgm:pt>
    <dgm:pt modelId="{41D14003-7DCB-4079-8B25-2C14D55044CC}" type="pres">
      <dgm:prSet presAssocID="{5A44A117-3E40-4FDB-9399-22D2FD866025}" presName="thickLine" presStyleLbl="alignNode1" presStyleIdx="1" presStyleCnt="5"/>
      <dgm:spPr/>
    </dgm:pt>
    <dgm:pt modelId="{7E223147-4908-40F6-A258-02EBD5BC5196}" type="pres">
      <dgm:prSet presAssocID="{5A44A117-3E40-4FDB-9399-22D2FD866025}" presName="horz1" presStyleCnt="0"/>
      <dgm:spPr/>
    </dgm:pt>
    <dgm:pt modelId="{A7A01D89-C8A9-4E1E-9438-BED5C5ECFA62}" type="pres">
      <dgm:prSet presAssocID="{5A44A117-3E40-4FDB-9399-22D2FD866025}" presName="tx1" presStyleLbl="revTx" presStyleIdx="1" presStyleCnt="5"/>
      <dgm:spPr/>
    </dgm:pt>
    <dgm:pt modelId="{26282B47-D0B0-43E9-B594-5FA469D7536C}" type="pres">
      <dgm:prSet presAssocID="{5A44A117-3E40-4FDB-9399-22D2FD866025}" presName="vert1" presStyleCnt="0"/>
      <dgm:spPr/>
    </dgm:pt>
    <dgm:pt modelId="{7A03FB01-E1EB-41F2-9504-35A224CDD6B3}" type="pres">
      <dgm:prSet presAssocID="{24AC66E9-DF43-4BA2-B92B-2009D0BF84F7}" presName="thickLine" presStyleLbl="alignNode1" presStyleIdx="2" presStyleCnt="5"/>
      <dgm:spPr/>
    </dgm:pt>
    <dgm:pt modelId="{8B774C48-EDD9-48E0-88FE-A8D10AEA72CF}" type="pres">
      <dgm:prSet presAssocID="{24AC66E9-DF43-4BA2-B92B-2009D0BF84F7}" presName="horz1" presStyleCnt="0"/>
      <dgm:spPr/>
    </dgm:pt>
    <dgm:pt modelId="{8C6BF7AB-1BB2-42D6-BC7D-DF0A23E1BCFA}" type="pres">
      <dgm:prSet presAssocID="{24AC66E9-DF43-4BA2-B92B-2009D0BF84F7}" presName="tx1" presStyleLbl="revTx" presStyleIdx="2" presStyleCnt="5"/>
      <dgm:spPr/>
    </dgm:pt>
    <dgm:pt modelId="{6DA6F361-7252-423D-AA81-A28D58848EEC}" type="pres">
      <dgm:prSet presAssocID="{24AC66E9-DF43-4BA2-B92B-2009D0BF84F7}" presName="vert1" presStyleCnt="0"/>
      <dgm:spPr/>
    </dgm:pt>
    <dgm:pt modelId="{521409DF-806A-41B3-8BB0-26DA73AE0105}" type="pres">
      <dgm:prSet presAssocID="{9F9FB468-F4B5-4726-9807-19D996BF3BB1}" presName="thickLine" presStyleLbl="alignNode1" presStyleIdx="3" presStyleCnt="5"/>
      <dgm:spPr/>
    </dgm:pt>
    <dgm:pt modelId="{ED74EE2B-FF48-4CAC-ACA1-0F3A4B7A3E08}" type="pres">
      <dgm:prSet presAssocID="{9F9FB468-F4B5-4726-9807-19D996BF3BB1}" presName="horz1" presStyleCnt="0"/>
      <dgm:spPr/>
    </dgm:pt>
    <dgm:pt modelId="{4B132BAC-2D81-4DFD-8959-BE2D71D0E450}" type="pres">
      <dgm:prSet presAssocID="{9F9FB468-F4B5-4726-9807-19D996BF3BB1}" presName="tx1" presStyleLbl="revTx" presStyleIdx="3" presStyleCnt="5"/>
      <dgm:spPr/>
    </dgm:pt>
    <dgm:pt modelId="{E98692CB-F763-4D11-BB65-6CA4200719F3}" type="pres">
      <dgm:prSet presAssocID="{9F9FB468-F4B5-4726-9807-19D996BF3BB1}" presName="vert1" presStyleCnt="0"/>
      <dgm:spPr/>
    </dgm:pt>
    <dgm:pt modelId="{3F2A7B66-5BF1-4614-8DE0-3378DE8AC379}" type="pres">
      <dgm:prSet presAssocID="{6F9F46A4-D082-4542-A889-D92AE90B11D1}" presName="thickLine" presStyleLbl="alignNode1" presStyleIdx="4" presStyleCnt="5"/>
      <dgm:spPr/>
    </dgm:pt>
    <dgm:pt modelId="{0ADC2527-9ECC-4796-8447-F5022B5CAE13}" type="pres">
      <dgm:prSet presAssocID="{6F9F46A4-D082-4542-A889-D92AE90B11D1}" presName="horz1" presStyleCnt="0"/>
      <dgm:spPr/>
    </dgm:pt>
    <dgm:pt modelId="{1F24FE42-017D-4C8C-8F39-0F8D0F9920C1}" type="pres">
      <dgm:prSet presAssocID="{6F9F46A4-D082-4542-A889-D92AE90B11D1}" presName="tx1" presStyleLbl="revTx" presStyleIdx="4" presStyleCnt="5"/>
      <dgm:spPr/>
    </dgm:pt>
    <dgm:pt modelId="{83F45625-566B-4FA8-AE19-A00FAF80909A}" type="pres">
      <dgm:prSet presAssocID="{6F9F46A4-D082-4542-A889-D92AE90B11D1}" presName="vert1" presStyleCnt="0"/>
      <dgm:spPr/>
    </dgm:pt>
  </dgm:ptLst>
  <dgm:cxnLst>
    <dgm:cxn modelId="{2570EE10-ADC4-4531-84F1-F167C364FFD4}" type="presOf" srcId="{C2BA7792-BE72-42BB-BE75-B989EB623AA5}" destId="{4D55E080-71CD-4E53-BF8D-9A40851E9D4F}" srcOrd="0" destOrd="0" presId="urn:microsoft.com/office/officeart/2008/layout/LinedList"/>
    <dgm:cxn modelId="{00546636-BD56-46B2-8216-13EA26565838}" srcId="{C2BA7792-BE72-42BB-BE75-B989EB623AA5}" destId="{AA11627F-275E-4F33-A59A-423FAB0E2F5A}" srcOrd="0" destOrd="0" parTransId="{0B39FB59-ED74-4FF7-8B96-991ECE4EA09C}" sibTransId="{C016E98D-160F-4653-9BFB-6405F073E5B8}"/>
    <dgm:cxn modelId="{71181B66-4ECF-45BE-8F4F-68E08CA42469}" srcId="{C2BA7792-BE72-42BB-BE75-B989EB623AA5}" destId="{6F9F46A4-D082-4542-A889-D92AE90B11D1}" srcOrd="4" destOrd="0" parTransId="{62CFFFC5-701F-4352-9E8D-6357840339DE}" sibTransId="{26D5101C-8C33-43A9-8AAA-6A72D693DA47}"/>
    <dgm:cxn modelId="{7C52686E-79A6-43EE-87B0-456CB1A97346}" type="presOf" srcId="{9F9FB468-F4B5-4726-9807-19D996BF3BB1}" destId="{4B132BAC-2D81-4DFD-8959-BE2D71D0E450}" srcOrd="0" destOrd="0" presId="urn:microsoft.com/office/officeart/2008/layout/LinedList"/>
    <dgm:cxn modelId="{FA3FA674-DF10-4BA5-9C18-D2CA011E2125}" srcId="{C2BA7792-BE72-42BB-BE75-B989EB623AA5}" destId="{5A44A117-3E40-4FDB-9399-22D2FD866025}" srcOrd="1" destOrd="0" parTransId="{C06697C5-BE1A-4B36-A43C-749BAD2A604D}" sibTransId="{C09664BF-ED04-4A5D-9C1A-F3FEEE0968D3}"/>
    <dgm:cxn modelId="{07F20F56-5AC7-46A1-A1D0-86B0B5CE6262}" type="presOf" srcId="{5A44A117-3E40-4FDB-9399-22D2FD866025}" destId="{A7A01D89-C8A9-4E1E-9438-BED5C5ECFA62}" srcOrd="0" destOrd="0" presId="urn:microsoft.com/office/officeart/2008/layout/LinedList"/>
    <dgm:cxn modelId="{A2D15584-BC24-4DB5-B036-322D2B979AE3}" type="presOf" srcId="{AA11627F-275E-4F33-A59A-423FAB0E2F5A}" destId="{37227719-5E7F-4BD7-85B2-92DF0D92A92F}" srcOrd="0" destOrd="0" presId="urn:microsoft.com/office/officeart/2008/layout/LinedList"/>
    <dgm:cxn modelId="{BEC76185-3692-4E2B-9C98-5A6B157A4954}" srcId="{C2BA7792-BE72-42BB-BE75-B989EB623AA5}" destId="{24AC66E9-DF43-4BA2-B92B-2009D0BF84F7}" srcOrd="2" destOrd="0" parTransId="{ACA9A997-1CDB-4356-9514-D710B312BCA7}" sibTransId="{05BD97F2-AC45-4114-9D50-DBCF60A8DB11}"/>
    <dgm:cxn modelId="{713417E3-DB2B-4A40-A273-B041D4F48F8F}" srcId="{C2BA7792-BE72-42BB-BE75-B989EB623AA5}" destId="{9F9FB468-F4B5-4726-9807-19D996BF3BB1}" srcOrd="3" destOrd="0" parTransId="{9EB34255-AD72-4030-B823-8B275DDEE1EB}" sibTransId="{4713923A-B37C-4E91-9BAA-9BF2AF02B127}"/>
    <dgm:cxn modelId="{6657A9E9-BBE9-439C-A063-204234502406}" type="presOf" srcId="{6F9F46A4-D082-4542-A889-D92AE90B11D1}" destId="{1F24FE42-017D-4C8C-8F39-0F8D0F9920C1}" srcOrd="0" destOrd="0" presId="urn:microsoft.com/office/officeart/2008/layout/LinedList"/>
    <dgm:cxn modelId="{5E857FEB-1B55-4517-B73A-92577815D4F6}" type="presOf" srcId="{24AC66E9-DF43-4BA2-B92B-2009D0BF84F7}" destId="{8C6BF7AB-1BB2-42D6-BC7D-DF0A23E1BCFA}" srcOrd="0" destOrd="0" presId="urn:microsoft.com/office/officeart/2008/layout/LinedList"/>
    <dgm:cxn modelId="{C3B5F92A-B36D-47E0-BB98-D6AA380157D8}" type="presParOf" srcId="{4D55E080-71CD-4E53-BF8D-9A40851E9D4F}" destId="{7B8773CC-84CB-49DA-BE96-D4E3BF9E3130}" srcOrd="0" destOrd="0" presId="urn:microsoft.com/office/officeart/2008/layout/LinedList"/>
    <dgm:cxn modelId="{EABD4BD7-5D3C-41EC-A72F-8E001C31D8C2}" type="presParOf" srcId="{4D55E080-71CD-4E53-BF8D-9A40851E9D4F}" destId="{51E9B51A-9ABD-4DCD-AB45-03A7D24C4A87}" srcOrd="1" destOrd="0" presId="urn:microsoft.com/office/officeart/2008/layout/LinedList"/>
    <dgm:cxn modelId="{3919AEBC-A962-4D14-9390-A681C8DD7BD0}" type="presParOf" srcId="{51E9B51A-9ABD-4DCD-AB45-03A7D24C4A87}" destId="{37227719-5E7F-4BD7-85B2-92DF0D92A92F}" srcOrd="0" destOrd="0" presId="urn:microsoft.com/office/officeart/2008/layout/LinedList"/>
    <dgm:cxn modelId="{0F11EE44-E1A7-4483-8AAB-3CD6E0F8321E}" type="presParOf" srcId="{51E9B51A-9ABD-4DCD-AB45-03A7D24C4A87}" destId="{3D6860DB-78E1-46A1-BB3C-55CA15D25DA3}" srcOrd="1" destOrd="0" presId="urn:microsoft.com/office/officeart/2008/layout/LinedList"/>
    <dgm:cxn modelId="{C97BB239-C6D2-4277-86B7-4D90F0ED736B}" type="presParOf" srcId="{4D55E080-71CD-4E53-BF8D-9A40851E9D4F}" destId="{41D14003-7DCB-4079-8B25-2C14D55044CC}" srcOrd="2" destOrd="0" presId="urn:microsoft.com/office/officeart/2008/layout/LinedList"/>
    <dgm:cxn modelId="{CC93750E-D2D1-4124-9FEB-26D11ACDD3E6}" type="presParOf" srcId="{4D55E080-71CD-4E53-BF8D-9A40851E9D4F}" destId="{7E223147-4908-40F6-A258-02EBD5BC5196}" srcOrd="3" destOrd="0" presId="urn:microsoft.com/office/officeart/2008/layout/LinedList"/>
    <dgm:cxn modelId="{8EBDFA31-85DB-433E-9E98-5A3082B383BA}" type="presParOf" srcId="{7E223147-4908-40F6-A258-02EBD5BC5196}" destId="{A7A01D89-C8A9-4E1E-9438-BED5C5ECFA62}" srcOrd="0" destOrd="0" presId="urn:microsoft.com/office/officeart/2008/layout/LinedList"/>
    <dgm:cxn modelId="{2C300B0B-42AF-4C60-804C-9590A44E4C4A}" type="presParOf" srcId="{7E223147-4908-40F6-A258-02EBD5BC5196}" destId="{26282B47-D0B0-43E9-B594-5FA469D7536C}" srcOrd="1" destOrd="0" presId="urn:microsoft.com/office/officeart/2008/layout/LinedList"/>
    <dgm:cxn modelId="{BD7B527B-5EBF-436E-9C97-1631E417683B}" type="presParOf" srcId="{4D55E080-71CD-4E53-BF8D-9A40851E9D4F}" destId="{7A03FB01-E1EB-41F2-9504-35A224CDD6B3}" srcOrd="4" destOrd="0" presId="urn:microsoft.com/office/officeart/2008/layout/LinedList"/>
    <dgm:cxn modelId="{935197C2-32E2-4B68-988D-4ACED757B82D}" type="presParOf" srcId="{4D55E080-71CD-4E53-BF8D-9A40851E9D4F}" destId="{8B774C48-EDD9-48E0-88FE-A8D10AEA72CF}" srcOrd="5" destOrd="0" presId="urn:microsoft.com/office/officeart/2008/layout/LinedList"/>
    <dgm:cxn modelId="{0E5E2575-F45B-4354-9470-8F77E6278669}" type="presParOf" srcId="{8B774C48-EDD9-48E0-88FE-A8D10AEA72CF}" destId="{8C6BF7AB-1BB2-42D6-BC7D-DF0A23E1BCFA}" srcOrd="0" destOrd="0" presId="urn:microsoft.com/office/officeart/2008/layout/LinedList"/>
    <dgm:cxn modelId="{91D8E928-71DE-4561-B3F4-D8B8F1B22284}" type="presParOf" srcId="{8B774C48-EDD9-48E0-88FE-A8D10AEA72CF}" destId="{6DA6F361-7252-423D-AA81-A28D58848EEC}" srcOrd="1" destOrd="0" presId="urn:microsoft.com/office/officeart/2008/layout/LinedList"/>
    <dgm:cxn modelId="{BB1380A7-E114-4B65-9B06-AF2C91AA464A}" type="presParOf" srcId="{4D55E080-71CD-4E53-BF8D-9A40851E9D4F}" destId="{521409DF-806A-41B3-8BB0-26DA73AE0105}" srcOrd="6" destOrd="0" presId="urn:microsoft.com/office/officeart/2008/layout/LinedList"/>
    <dgm:cxn modelId="{1D2052CE-E19E-4971-B0BC-505D24860667}" type="presParOf" srcId="{4D55E080-71CD-4E53-BF8D-9A40851E9D4F}" destId="{ED74EE2B-FF48-4CAC-ACA1-0F3A4B7A3E08}" srcOrd="7" destOrd="0" presId="urn:microsoft.com/office/officeart/2008/layout/LinedList"/>
    <dgm:cxn modelId="{DE0ACED1-07B6-4A8D-9D45-D62D80C44ECE}" type="presParOf" srcId="{ED74EE2B-FF48-4CAC-ACA1-0F3A4B7A3E08}" destId="{4B132BAC-2D81-4DFD-8959-BE2D71D0E450}" srcOrd="0" destOrd="0" presId="urn:microsoft.com/office/officeart/2008/layout/LinedList"/>
    <dgm:cxn modelId="{A7F351BA-171A-4FD2-91D0-64C29A059D38}" type="presParOf" srcId="{ED74EE2B-FF48-4CAC-ACA1-0F3A4B7A3E08}" destId="{E98692CB-F763-4D11-BB65-6CA4200719F3}" srcOrd="1" destOrd="0" presId="urn:microsoft.com/office/officeart/2008/layout/LinedList"/>
    <dgm:cxn modelId="{14C21A98-9E25-4929-BCF6-E665BC98D1D7}" type="presParOf" srcId="{4D55E080-71CD-4E53-BF8D-9A40851E9D4F}" destId="{3F2A7B66-5BF1-4614-8DE0-3378DE8AC379}" srcOrd="8" destOrd="0" presId="urn:microsoft.com/office/officeart/2008/layout/LinedList"/>
    <dgm:cxn modelId="{71E39EA1-DEDF-4918-B1B7-17F49FAC4371}" type="presParOf" srcId="{4D55E080-71CD-4E53-BF8D-9A40851E9D4F}" destId="{0ADC2527-9ECC-4796-8447-F5022B5CAE13}" srcOrd="9" destOrd="0" presId="urn:microsoft.com/office/officeart/2008/layout/LinedList"/>
    <dgm:cxn modelId="{81C6752D-C94B-4863-AD4C-CBA9977CC7CA}" type="presParOf" srcId="{0ADC2527-9ECC-4796-8447-F5022B5CAE13}" destId="{1F24FE42-017D-4C8C-8F39-0F8D0F9920C1}" srcOrd="0" destOrd="0" presId="urn:microsoft.com/office/officeart/2008/layout/LinedList"/>
    <dgm:cxn modelId="{6BD3C2B2-CD58-412C-A5AA-EE55B3054F4E}" type="presParOf" srcId="{0ADC2527-9ECC-4796-8447-F5022B5CAE13}" destId="{83F45625-566B-4FA8-AE19-A00FAF80909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013BDBD-83A6-441D-9DEE-9EC9E554A3B2}"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64626CE-99D5-4BF4-9A04-9778D53AE6EE}">
      <dgm:prSet/>
      <dgm:spPr/>
      <dgm:t>
        <a:bodyPr/>
        <a:lstStyle/>
        <a:p>
          <a:r>
            <a:rPr lang="en-US"/>
            <a:t>IBM was among the first global companies to publish DEI data.</a:t>
          </a:r>
        </a:p>
      </dgm:t>
    </dgm:pt>
    <dgm:pt modelId="{A36A9447-80D8-4A3D-927F-1B02273DB626}" type="parTrans" cxnId="{980D9AEB-3832-46D6-AB60-C96F38932421}">
      <dgm:prSet/>
      <dgm:spPr/>
      <dgm:t>
        <a:bodyPr/>
        <a:lstStyle/>
        <a:p>
          <a:endParaRPr lang="en-US"/>
        </a:p>
      </dgm:t>
    </dgm:pt>
    <dgm:pt modelId="{BB1E32D4-9A14-4E0C-A0F0-3C4656208F1C}" type="sibTrans" cxnId="{980D9AEB-3832-46D6-AB60-C96F38932421}">
      <dgm:prSet/>
      <dgm:spPr/>
      <dgm:t>
        <a:bodyPr/>
        <a:lstStyle/>
        <a:p>
          <a:endParaRPr lang="en-US"/>
        </a:p>
      </dgm:t>
    </dgm:pt>
    <dgm:pt modelId="{983FF0C7-1F9D-445B-9F76-BF3E3F0526F8}">
      <dgm:prSet/>
      <dgm:spPr/>
      <dgm:t>
        <a:bodyPr/>
        <a:lstStyle/>
        <a:p>
          <a:r>
            <a:rPr lang="en-US"/>
            <a:t>Strong LGBTQ+, disability inclusion, and gender equality programmes.</a:t>
          </a:r>
        </a:p>
      </dgm:t>
    </dgm:pt>
    <dgm:pt modelId="{306F64D6-55DE-459E-9263-6F0F7DFD9C4E}" type="parTrans" cxnId="{BFDDC343-AFCA-4D97-B087-B77A0DBB5E53}">
      <dgm:prSet/>
      <dgm:spPr/>
      <dgm:t>
        <a:bodyPr/>
        <a:lstStyle/>
        <a:p>
          <a:endParaRPr lang="en-US"/>
        </a:p>
      </dgm:t>
    </dgm:pt>
    <dgm:pt modelId="{E5634498-28D9-4F74-B2F9-FFC400E225FB}" type="sibTrans" cxnId="{BFDDC343-AFCA-4D97-B087-B77A0DBB5E53}">
      <dgm:prSet/>
      <dgm:spPr/>
      <dgm:t>
        <a:bodyPr/>
        <a:lstStyle/>
        <a:p>
          <a:endParaRPr lang="en-US"/>
        </a:p>
      </dgm:t>
    </dgm:pt>
    <dgm:pt modelId="{D8D219E2-3A91-4200-A0BD-061F1DC88E72}">
      <dgm:prSet/>
      <dgm:spPr/>
      <dgm:t>
        <a:bodyPr/>
        <a:lstStyle/>
        <a:p>
          <a:r>
            <a:rPr lang="en-US"/>
            <a:t>Clear commitments to fairness and workforce representation.</a:t>
          </a:r>
        </a:p>
      </dgm:t>
    </dgm:pt>
    <dgm:pt modelId="{3D1101FA-7FC0-4615-8488-08AF08F3CE51}" type="parTrans" cxnId="{36694B0A-99F2-4D3E-A9A3-F4A30D4266E6}">
      <dgm:prSet/>
      <dgm:spPr/>
      <dgm:t>
        <a:bodyPr/>
        <a:lstStyle/>
        <a:p>
          <a:endParaRPr lang="en-US"/>
        </a:p>
      </dgm:t>
    </dgm:pt>
    <dgm:pt modelId="{00DE7454-37A4-48C9-A151-1A7C79C5324D}" type="sibTrans" cxnId="{36694B0A-99F2-4D3E-A9A3-F4A30D4266E6}">
      <dgm:prSet/>
      <dgm:spPr/>
      <dgm:t>
        <a:bodyPr/>
        <a:lstStyle/>
        <a:p>
          <a:endParaRPr lang="en-US"/>
        </a:p>
      </dgm:t>
    </dgm:pt>
    <dgm:pt modelId="{59A47769-C3E7-409D-A5CE-A42DAAABDF9B}" type="pres">
      <dgm:prSet presAssocID="{B013BDBD-83A6-441D-9DEE-9EC9E554A3B2}" presName="vert0" presStyleCnt="0">
        <dgm:presLayoutVars>
          <dgm:dir/>
          <dgm:animOne val="branch"/>
          <dgm:animLvl val="lvl"/>
        </dgm:presLayoutVars>
      </dgm:prSet>
      <dgm:spPr/>
    </dgm:pt>
    <dgm:pt modelId="{A320EBF5-2336-4D8A-A7F1-DCD43E20D954}" type="pres">
      <dgm:prSet presAssocID="{D64626CE-99D5-4BF4-9A04-9778D53AE6EE}" presName="thickLine" presStyleLbl="alignNode1" presStyleIdx="0" presStyleCnt="3"/>
      <dgm:spPr/>
    </dgm:pt>
    <dgm:pt modelId="{EB9484EE-6ABD-4461-AF98-4C4D18A8BEB2}" type="pres">
      <dgm:prSet presAssocID="{D64626CE-99D5-4BF4-9A04-9778D53AE6EE}" presName="horz1" presStyleCnt="0"/>
      <dgm:spPr/>
    </dgm:pt>
    <dgm:pt modelId="{601F34DB-D025-4D80-86D3-A0E182585BA4}" type="pres">
      <dgm:prSet presAssocID="{D64626CE-99D5-4BF4-9A04-9778D53AE6EE}" presName="tx1" presStyleLbl="revTx" presStyleIdx="0" presStyleCnt="3"/>
      <dgm:spPr/>
    </dgm:pt>
    <dgm:pt modelId="{371B2E6D-9C14-449A-BC47-7B77AAF68963}" type="pres">
      <dgm:prSet presAssocID="{D64626CE-99D5-4BF4-9A04-9778D53AE6EE}" presName="vert1" presStyleCnt="0"/>
      <dgm:spPr/>
    </dgm:pt>
    <dgm:pt modelId="{0D6A84A6-D894-4F89-9B6F-ADCCFB375A37}" type="pres">
      <dgm:prSet presAssocID="{983FF0C7-1F9D-445B-9F76-BF3E3F0526F8}" presName="thickLine" presStyleLbl="alignNode1" presStyleIdx="1" presStyleCnt="3"/>
      <dgm:spPr/>
    </dgm:pt>
    <dgm:pt modelId="{45048FEE-B982-479C-886F-B0A7150D7651}" type="pres">
      <dgm:prSet presAssocID="{983FF0C7-1F9D-445B-9F76-BF3E3F0526F8}" presName="horz1" presStyleCnt="0"/>
      <dgm:spPr/>
    </dgm:pt>
    <dgm:pt modelId="{8ACF5280-A5B0-409F-9296-F52DBF26E07A}" type="pres">
      <dgm:prSet presAssocID="{983FF0C7-1F9D-445B-9F76-BF3E3F0526F8}" presName="tx1" presStyleLbl="revTx" presStyleIdx="1" presStyleCnt="3"/>
      <dgm:spPr/>
    </dgm:pt>
    <dgm:pt modelId="{925FAB30-2840-48C7-A17E-414E2DD13714}" type="pres">
      <dgm:prSet presAssocID="{983FF0C7-1F9D-445B-9F76-BF3E3F0526F8}" presName="vert1" presStyleCnt="0"/>
      <dgm:spPr/>
    </dgm:pt>
    <dgm:pt modelId="{FBDA336F-C6A0-490E-A001-57B623C776F2}" type="pres">
      <dgm:prSet presAssocID="{D8D219E2-3A91-4200-A0BD-061F1DC88E72}" presName="thickLine" presStyleLbl="alignNode1" presStyleIdx="2" presStyleCnt="3"/>
      <dgm:spPr/>
    </dgm:pt>
    <dgm:pt modelId="{994F7A1D-03E6-4FBC-B7B9-7019C9CC87B7}" type="pres">
      <dgm:prSet presAssocID="{D8D219E2-3A91-4200-A0BD-061F1DC88E72}" presName="horz1" presStyleCnt="0"/>
      <dgm:spPr/>
    </dgm:pt>
    <dgm:pt modelId="{F2DA7AB3-1A9F-46F4-B5AB-45E285D3D8E9}" type="pres">
      <dgm:prSet presAssocID="{D8D219E2-3A91-4200-A0BD-061F1DC88E72}" presName="tx1" presStyleLbl="revTx" presStyleIdx="2" presStyleCnt="3"/>
      <dgm:spPr/>
    </dgm:pt>
    <dgm:pt modelId="{9B684980-27A8-4868-8605-278187350ED7}" type="pres">
      <dgm:prSet presAssocID="{D8D219E2-3A91-4200-A0BD-061F1DC88E72}" presName="vert1" presStyleCnt="0"/>
      <dgm:spPr/>
    </dgm:pt>
  </dgm:ptLst>
  <dgm:cxnLst>
    <dgm:cxn modelId="{36694B0A-99F2-4D3E-A9A3-F4A30D4266E6}" srcId="{B013BDBD-83A6-441D-9DEE-9EC9E554A3B2}" destId="{D8D219E2-3A91-4200-A0BD-061F1DC88E72}" srcOrd="2" destOrd="0" parTransId="{3D1101FA-7FC0-4615-8488-08AF08F3CE51}" sibTransId="{00DE7454-37A4-48C9-A151-1A7C79C5324D}"/>
    <dgm:cxn modelId="{BFDDC343-AFCA-4D97-B087-B77A0DBB5E53}" srcId="{B013BDBD-83A6-441D-9DEE-9EC9E554A3B2}" destId="{983FF0C7-1F9D-445B-9F76-BF3E3F0526F8}" srcOrd="1" destOrd="0" parTransId="{306F64D6-55DE-459E-9263-6F0F7DFD9C4E}" sibTransId="{E5634498-28D9-4F74-B2F9-FFC400E225FB}"/>
    <dgm:cxn modelId="{9BD42559-6F3D-46D6-8F71-4F500716ABA8}" type="presOf" srcId="{D8D219E2-3A91-4200-A0BD-061F1DC88E72}" destId="{F2DA7AB3-1A9F-46F4-B5AB-45E285D3D8E9}" srcOrd="0" destOrd="0" presId="urn:microsoft.com/office/officeart/2008/layout/LinedList"/>
    <dgm:cxn modelId="{EB0273A5-B2B1-4782-BE91-AE5F8D03ED1A}" type="presOf" srcId="{D64626CE-99D5-4BF4-9A04-9778D53AE6EE}" destId="{601F34DB-D025-4D80-86D3-A0E182585BA4}" srcOrd="0" destOrd="0" presId="urn:microsoft.com/office/officeart/2008/layout/LinedList"/>
    <dgm:cxn modelId="{D0EB92A8-A98F-4F45-BBED-949D505E53F6}" type="presOf" srcId="{B013BDBD-83A6-441D-9DEE-9EC9E554A3B2}" destId="{59A47769-C3E7-409D-A5CE-A42DAAABDF9B}" srcOrd="0" destOrd="0" presId="urn:microsoft.com/office/officeart/2008/layout/LinedList"/>
    <dgm:cxn modelId="{70B970B7-73C6-41F4-9042-05A4B5910703}" type="presOf" srcId="{983FF0C7-1F9D-445B-9F76-BF3E3F0526F8}" destId="{8ACF5280-A5B0-409F-9296-F52DBF26E07A}" srcOrd="0" destOrd="0" presId="urn:microsoft.com/office/officeart/2008/layout/LinedList"/>
    <dgm:cxn modelId="{980D9AEB-3832-46D6-AB60-C96F38932421}" srcId="{B013BDBD-83A6-441D-9DEE-9EC9E554A3B2}" destId="{D64626CE-99D5-4BF4-9A04-9778D53AE6EE}" srcOrd="0" destOrd="0" parTransId="{A36A9447-80D8-4A3D-927F-1B02273DB626}" sibTransId="{BB1E32D4-9A14-4E0C-A0F0-3C4656208F1C}"/>
    <dgm:cxn modelId="{92E716BB-FC64-42B0-8712-C2F20F1D5979}" type="presParOf" srcId="{59A47769-C3E7-409D-A5CE-A42DAAABDF9B}" destId="{A320EBF5-2336-4D8A-A7F1-DCD43E20D954}" srcOrd="0" destOrd="0" presId="urn:microsoft.com/office/officeart/2008/layout/LinedList"/>
    <dgm:cxn modelId="{E3AE41EA-AB7C-47D8-9516-E3D2B9CBD549}" type="presParOf" srcId="{59A47769-C3E7-409D-A5CE-A42DAAABDF9B}" destId="{EB9484EE-6ABD-4461-AF98-4C4D18A8BEB2}" srcOrd="1" destOrd="0" presId="urn:microsoft.com/office/officeart/2008/layout/LinedList"/>
    <dgm:cxn modelId="{60DF91F8-8CC6-4596-8205-7EC3BEC86867}" type="presParOf" srcId="{EB9484EE-6ABD-4461-AF98-4C4D18A8BEB2}" destId="{601F34DB-D025-4D80-86D3-A0E182585BA4}" srcOrd="0" destOrd="0" presId="urn:microsoft.com/office/officeart/2008/layout/LinedList"/>
    <dgm:cxn modelId="{AE2AE5BC-2A6A-410D-AA10-EFF36D7514A8}" type="presParOf" srcId="{EB9484EE-6ABD-4461-AF98-4C4D18A8BEB2}" destId="{371B2E6D-9C14-449A-BC47-7B77AAF68963}" srcOrd="1" destOrd="0" presId="urn:microsoft.com/office/officeart/2008/layout/LinedList"/>
    <dgm:cxn modelId="{72E44E45-51E1-41DA-9423-EE48AAD3C2CA}" type="presParOf" srcId="{59A47769-C3E7-409D-A5CE-A42DAAABDF9B}" destId="{0D6A84A6-D894-4F89-9B6F-ADCCFB375A37}" srcOrd="2" destOrd="0" presId="urn:microsoft.com/office/officeart/2008/layout/LinedList"/>
    <dgm:cxn modelId="{1E769C6C-C001-4CA6-9D72-0335B3A7AA99}" type="presParOf" srcId="{59A47769-C3E7-409D-A5CE-A42DAAABDF9B}" destId="{45048FEE-B982-479C-886F-B0A7150D7651}" srcOrd="3" destOrd="0" presId="urn:microsoft.com/office/officeart/2008/layout/LinedList"/>
    <dgm:cxn modelId="{D7506199-26A3-432F-887F-AB86E1E004A6}" type="presParOf" srcId="{45048FEE-B982-479C-886F-B0A7150D7651}" destId="{8ACF5280-A5B0-409F-9296-F52DBF26E07A}" srcOrd="0" destOrd="0" presId="urn:microsoft.com/office/officeart/2008/layout/LinedList"/>
    <dgm:cxn modelId="{ECA6B81F-586B-4341-9B50-6F15791606FB}" type="presParOf" srcId="{45048FEE-B982-479C-886F-B0A7150D7651}" destId="{925FAB30-2840-48C7-A17E-414E2DD13714}" srcOrd="1" destOrd="0" presId="urn:microsoft.com/office/officeart/2008/layout/LinedList"/>
    <dgm:cxn modelId="{FD59343F-AB53-49BA-ABA6-A4D0FD487246}" type="presParOf" srcId="{59A47769-C3E7-409D-A5CE-A42DAAABDF9B}" destId="{FBDA336F-C6A0-490E-A001-57B623C776F2}" srcOrd="4" destOrd="0" presId="urn:microsoft.com/office/officeart/2008/layout/LinedList"/>
    <dgm:cxn modelId="{7C8161B7-EF6F-4F86-B539-B078241B6F2C}" type="presParOf" srcId="{59A47769-C3E7-409D-A5CE-A42DAAABDF9B}" destId="{994F7A1D-03E6-4FBC-B7B9-7019C9CC87B7}" srcOrd="5" destOrd="0" presId="urn:microsoft.com/office/officeart/2008/layout/LinedList"/>
    <dgm:cxn modelId="{673BB646-7658-4F1A-A620-625C99545366}" type="presParOf" srcId="{994F7A1D-03E6-4FBC-B7B9-7019C9CC87B7}" destId="{F2DA7AB3-1A9F-46F4-B5AB-45E285D3D8E9}" srcOrd="0" destOrd="0" presId="urn:microsoft.com/office/officeart/2008/layout/LinedList"/>
    <dgm:cxn modelId="{C10B1F1A-FF2A-44C2-8FA8-A09A0EFF5500}" type="presParOf" srcId="{994F7A1D-03E6-4FBC-B7B9-7019C9CC87B7}" destId="{9B684980-27A8-4868-8605-278187350ED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9C88670-6AD0-4DBC-85B9-CAE8D4D93A2D}"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CB71DB3-E5FE-4798-BA71-D8C184372114}">
      <dgm:prSet/>
      <dgm:spPr/>
      <dgm:t>
        <a:bodyPr/>
        <a:lstStyle/>
        <a:p>
          <a:r>
            <a:rPr lang="en-US"/>
            <a:t>IBM’s policies include:</a:t>
          </a:r>
        </a:p>
      </dgm:t>
    </dgm:pt>
    <dgm:pt modelId="{4B4FFF4D-52BA-4281-9276-51AA000CFDDC}" type="parTrans" cxnId="{1BF3E043-254C-4166-994C-3F2A94664AAA}">
      <dgm:prSet/>
      <dgm:spPr/>
      <dgm:t>
        <a:bodyPr/>
        <a:lstStyle/>
        <a:p>
          <a:endParaRPr lang="en-US"/>
        </a:p>
      </dgm:t>
    </dgm:pt>
    <dgm:pt modelId="{2A49DFB0-A297-4613-B971-4FD0305FFCF8}" type="sibTrans" cxnId="{1BF3E043-254C-4166-994C-3F2A94664AAA}">
      <dgm:prSet/>
      <dgm:spPr/>
      <dgm:t>
        <a:bodyPr/>
        <a:lstStyle/>
        <a:p>
          <a:endParaRPr lang="en-US"/>
        </a:p>
      </dgm:t>
    </dgm:pt>
    <dgm:pt modelId="{5502330B-7395-4710-B42A-9B94E1E50BD0}">
      <dgm:prSet/>
      <dgm:spPr/>
      <dgm:t>
        <a:bodyPr/>
        <a:lstStyle/>
        <a:p>
          <a:r>
            <a:rPr lang="en-US"/>
            <a:t>- Bias mitigation training.</a:t>
          </a:r>
        </a:p>
      </dgm:t>
    </dgm:pt>
    <dgm:pt modelId="{ABAEA851-331A-4AF4-9B7A-F63B59F84D28}" type="parTrans" cxnId="{EB2B33FB-D39B-43E6-9B97-D82B0EB03E00}">
      <dgm:prSet/>
      <dgm:spPr/>
      <dgm:t>
        <a:bodyPr/>
        <a:lstStyle/>
        <a:p>
          <a:endParaRPr lang="en-US"/>
        </a:p>
      </dgm:t>
    </dgm:pt>
    <dgm:pt modelId="{DB9E0E2E-B53B-4E24-966C-94C75FB21BFC}" type="sibTrans" cxnId="{EB2B33FB-D39B-43E6-9B97-D82B0EB03E00}">
      <dgm:prSet/>
      <dgm:spPr/>
      <dgm:t>
        <a:bodyPr/>
        <a:lstStyle/>
        <a:p>
          <a:endParaRPr lang="en-US"/>
        </a:p>
      </dgm:t>
    </dgm:pt>
    <dgm:pt modelId="{DB2457E0-69A3-4D05-B879-06B543683BA0}">
      <dgm:prSet/>
      <dgm:spPr/>
      <dgm:t>
        <a:bodyPr/>
        <a:lstStyle/>
        <a:p>
          <a:r>
            <a:rPr lang="en-US"/>
            <a:t>- Global DEI scorecards.</a:t>
          </a:r>
        </a:p>
      </dgm:t>
    </dgm:pt>
    <dgm:pt modelId="{24B9B405-35D6-4E74-8721-4D035AFA4216}" type="parTrans" cxnId="{E35F24BA-985F-44AA-8064-523D3ADE0C2D}">
      <dgm:prSet/>
      <dgm:spPr/>
      <dgm:t>
        <a:bodyPr/>
        <a:lstStyle/>
        <a:p>
          <a:endParaRPr lang="en-US"/>
        </a:p>
      </dgm:t>
    </dgm:pt>
    <dgm:pt modelId="{C8C7DDC7-0408-408D-B072-D429C5A3C28E}" type="sibTrans" cxnId="{E35F24BA-985F-44AA-8064-523D3ADE0C2D}">
      <dgm:prSet/>
      <dgm:spPr/>
      <dgm:t>
        <a:bodyPr/>
        <a:lstStyle/>
        <a:p>
          <a:endParaRPr lang="en-US"/>
        </a:p>
      </dgm:t>
    </dgm:pt>
    <dgm:pt modelId="{EC6DAA84-1D97-4560-90C2-08317533E2DD}">
      <dgm:prSet/>
      <dgm:spPr/>
      <dgm:t>
        <a:bodyPr/>
        <a:lstStyle/>
        <a:p>
          <a:r>
            <a:rPr lang="en-US"/>
            <a:t>- Leadership diversity goals.</a:t>
          </a:r>
        </a:p>
      </dgm:t>
    </dgm:pt>
    <dgm:pt modelId="{6EB0E95B-6578-4AE0-BD0B-94D8B1520B30}" type="parTrans" cxnId="{3A8F3898-229F-4D42-881A-06A6B0AB52D4}">
      <dgm:prSet/>
      <dgm:spPr/>
      <dgm:t>
        <a:bodyPr/>
        <a:lstStyle/>
        <a:p>
          <a:endParaRPr lang="en-US"/>
        </a:p>
      </dgm:t>
    </dgm:pt>
    <dgm:pt modelId="{48C78061-DEAA-4155-AD85-1993D26C4181}" type="sibTrans" cxnId="{3A8F3898-229F-4D42-881A-06A6B0AB52D4}">
      <dgm:prSet/>
      <dgm:spPr/>
      <dgm:t>
        <a:bodyPr/>
        <a:lstStyle/>
        <a:p>
          <a:endParaRPr lang="en-US"/>
        </a:p>
      </dgm:t>
    </dgm:pt>
    <dgm:pt modelId="{FF8916BB-B090-41D0-B510-4838013EA0D5}">
      <dgm:prSet/>
      <dgm:spPr/>
      <dgm:t>
        <a:bodyPr/>
        <a:lstStyle/>
        <a:p>
          <a:r>
            <a:rPr lang="en-US"/>
            <a:t>- Accessibility initiatives.</a:t>
          </a:r>
        </a:p>
      </dgm:t>
    </dgm:pt>
    <dgm:pt modelId="{1F745094-F0FC-43B3-BC04-B48CD9EA636C}" type="parTrans" cxnId="{EC1711B1-A1A8-4CDA-B0D4-299C695A2BD3}">
      <dgm:prSet/>
      <dgm:spPr/>
      <dgm:t>
        <a:bodyPr/>
        <a:lstStyle/>
        <a:p>
          <a:endParaRPr lang="en-US"/>
        </a:p>
      </dgm:t>
    </dgm:pt>
    <dgm:pt modelId="{0EDB3B78-4E63-498A-9248-08EE86263126}" type="sibTrans" cxnId="{EC1711B1-A1A8-4CDA-B0D4-299C695A2BD3}">
      <dgm:prSet/>
      <dgm:spPr/>
      <dgm:t>
        <a:bodyPr/>
        <a:lstStyle/>
        <a:p>
          <a:endParaRPr lang="en-US"/>
        </a:p>
      </dgm:t>
    </dgm:pt>
    <dgm:pt modelId="{BF7E937B-18BA-48E5-B482-DEBA134FE656}" type="pres">
      <dgm:prSet presAssocID="{29C88670-6AD0-4DBC-85B9-CAE8D4D93A2D}" presName="root" presStyleCnt="0">
        <dgm:presLayoutVars>
          <dgm:dir/>
          <dgm:resizeHandles val="exact"/>
        </dgm:presLayoutVars>
      </dgm:prSet>
      <dgm:spPr/>
    </dgm:pt>
    <dgm:pt modelId="{4A58FCBF-3CD7-4C62-8BF5-460C6FF2D7EC}" type="pres">
      <dgm:prSet presAssocID="{ACB71DB3-E5FE-4798-BA71-D8C184372114}" presName="compNode" presStyleCnt="0"/>
      <dgm:spPr/>
    </dgm:pt>
    <dgm:pt modelId="{A2632716-00A6-41F7-9102-55655020D435}" type="pres">
      <dgm:prSet presAssocID="{ACB71DB3-E5FE-4798-BA71-D8C184372114}" presName="bgRect" presStyleLbl="bgShp" presStyleIdx="0" presStyleCnt="5"/>
      <dgm:spPr/>
    </dgm:pt>
    <dgm:pt modelId="{186250A2-FB79-4CB2-97E0-BDBE878BE559}" type="pres">
      <dgm:prSet presAssocID="{ACB71DB3-E5FE-4798-BA71-D8C18437211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ED879A13-1D22-4E01-9D0F-0FC1F2B7DDCC}" type="pres">
      <dgm:prSet presAssocID="{ACB71DB3-E5FE-4798-BA71-D8C184372114}" presName="spaceRect" presStyleCnt="0"/>
      <dgm:spPr/>
    </dgm:pt>
    <dgm:pt modelId="{C1287BD9-1A66-47CA-8434-2FB1056A6CEF}" type="pres">
      <dgm:prSet presAssocID="{ACB71DB3-E5FE-4798-BA71-D8C184372114}" presName="parTx" presStyleLbl="revTx" presStyleIdx="0" presStyleCnt="5">
        <dgm:presLayoutVars>
          <dgm:chMax val="0"/>
          <dgm:chPref val="0"/>
        </dgm:presLayoutVars>
      </dgm:prSet>
      <dgm:spPr/>
    </dgm:pt>
    <dgm:pt modelId="{EB934535-B227-4FF9-880A-EB6049849721}" type="pres">
      <dgm:prSet presAssocID="{2A49DFB0-A297-4613-B971-4FD0305FFCF8}" presName="sibTrans" presStyleCnt="0"/>
      <dgm:spPr/>
    </dgm:pt>
    <dgm:pt modelId="{C30D77C5-CE9B-4C4E-B88C-624037F9D49F}" type="pres">
      <dgm:prSet presAssocID="{5502330B-7395-4710-B42A-9B94E1E50BD0}" presName="compNode" presStyleCnt="0"/>
      <dgm:spPr/>
    </dgm:pt>
    <dgm:pt modelId="{3B69A5EF-A214-49ED-B4F3-E95CA2DBFEE8}" type="pres">
      <dgm:prSet presAssocID="{5502330B-7395-4710-B42A-9B94E1E50BD0}" presName="bgRect" presStyleLbl="bgShp" presStyleIdx="1" presStyleCnt="5"/>
      <dgm:spPr/>
    </dgm:pt>
    <dgm:pt modelId="{0AAF5BFB-A88F-4CC9-93DE-A7DDEFA8B960}" type="pres">
      <dgm:prSet presAssocID="{5502330B-7395-4710-B42A-9B94E1E50BD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8B476F0F-C596-4028-B186-E3D5FE1C9F96}" type="pres">
      <dgm:prSet presAssocID="{5502330B-7395-4710-B42A-9B94E1E50BD0}" presName="spaceRect" presStyleCnt="0"/>
      <dgm:spPr/>
    </dgm:pt>
    <dgm:pt modelId="{BFD55B7A-2B39-42BA-9EFA-6A2DCFD2A5C2}" type="pres">
      <dgm:prSet presAssocID="{5502330B-7395-4710-B42A-9B94E1E50BD0}" presName="parTx" presStyleLbl="revTx" presStyleIdx="1" presStyleCnt="5">
        <dgm:presLayoutVars>
          <dgm:chMax val="0"/>
          <dgm:chPref val="0"/>
        </dgm:presLayoutVars>
      </dgm:prSet>
      <dgm:spPr/>
    </dgm:pt>
    <dgm:pt modelId="{F9657866-17AB-43CA-A103-84996137B858}" type="pres">
      <dgm:prSet presAssocID="{DB9E0E2E-B53B-4E24-966C-94C75FB21BFC}" presName="sibTrans" presStyleCnt="0"/>
      <dgm:spPr/>
    </dgm:pt>
    <dgm:pt modelId="{C39492C7-4F74-4F55-8FFE-757BAF88E27E}" type="pres">
      <dgm:prSet presAssocID="{DB2457E0-69A3-4D05-B879-06B543683BA0}" presName="compNode" presStyleCnt="0"/>
      <dgm:spPr/>
    </dgm:pt>
    <dgm:pt modelId="{0D72C14D-78E6-4595-AF85-C58410A68D90}" type="pres">
      <dgm:prSet presAssocID="{DB2457E0-69A3-4D05-B879-06B543683BA0}" presName="bgRect" presStyleLbl="bgShp" presStyleIdx="2" presStyleCnt="5"/>
      <dgm:spPr/>
    </dgm:pt>
    <dgm:pt modelId="{9AF3EF0A-367E-4348-B169-CC8C80573ACB}" type="pres">
      <dgm:prSet presAssocID="{DB2457E0-69A3-4D05-B879-06B543683BA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373AA24E-ABCE-4273-ACF5-746A6F5AD77C}" type="pres">
      <dgm:prSet presAssocID="{DB2457E0-69A3-4D05-B879-06B543683BA0}" presName="spaceRect" presStyleCnt="0"/>
      <dgm:spPr/>
    </dgm:pt>
    <dgm:pt modelId="{FC767838-F3EE-4F22-B208-714FC1B2FDBC}" type="pres">
      <dgm:prSet presAssocID="{DB2457E0-69A3-4D05-B879-06B543683BA0}" presName="parTx" presStyleLbl="revTx" presStyleIdx="2" presStyleCnt="5">
        <dgm:presLayoutVars>
          <dgm:chMax val="0"/>
          <dgm:chPref val="0"/>
        </dgm:presLayoutVars>
      </dgm:prSet>
      <dgm:spPr/>
    </dgm:pt>
    <dgm:pt modelId="{36B4E5F9-6044-4E4A-94B9-A608E50B2628}" type="pres">
      <dgm:prSet presAssocID="{C8C7DDC7-0408-408D-B072-D429C5A3C28E}" presName="sibTrans" presStyleCnt="0"/>
      <dgm:spPr/>
    </dgm:pt>
    <dgm:pt modelId="{03624630-C7A5-4505-82E1-81D29E367CB7}" type="pres">
      <dgm:prSet presAssocID="{EC6DAA84-1D97-4560-90C2-08317533E2DD}" presName="compNode" presStyleCnt="0"/>
      <dgm:spPr/>
    </dgm:pt>
    <dgm:pt modelId="{EEE61197-AFD3-4C3B-B351-E5C206DFB5E7}" type="pres">
      <dgm:prSet presAssocID="{EC6DAA84-1D97-4560-90C2-08317533E2DD}" presName="bgRect" presStyleLbl="bgShp" presStyleIdx="3" presStyleCnt="5"/>
      <dgm:spPr/>
    </dgm:pt>
    <dgm:pt modelId="{7AE4FEA7-CD7D-422B-B155-0AE8D16F8084}" type="pres">
      <dgm:prSet presAssocID="{EC6DAA84-1D97-4560-90C2-08317533E2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ptain"/>
        </a:ext>
      </dgm:extLst>
    </dgm:pt>
    <dgm:pt modelId="{07A57AA1-E4AF-4C75-AFDE-655C474BE9A5}" type="pres">
      <dgm:prSet presAssocID="{EC6DAA84-1D97-4560-90C2-08317533E2DD}" presName="spaceRect" presStyleCnt="0"/>
      <dgm:spPr/>
    </dgm:pt>
    <dgm:pt modelId="{D35038DF-4DAB-41C4-B13F-6ED3D3E3AEDF}" type="pres">
      <dgm:prSet presAssocID="{EC6DAA84-1D97-4560-90C2-08317533E2DD}" presName="parTx" presStyleLbl="revTx" presStyleIdx="3" presStyleCnt="5">
        <dgm:presLayoutVars>
          <dgm:chMax val="0"/>
          <dgm:chPref val="0"/>
        </dgm:presLayoutVars>
      </dgm:prSet>
      <dgm:spPr/>
    </dgm:pt>
    <dgm:pt modelId="{23A582F2-3078-47E2-BD1C-F7E08CDAAB09}" type="pres">
      <dgm:prSet presAssocID="{48C78061-DEAA-4155-AD85-1993D26C4181}" presName="sibTrans" presStyleCnt="0"/>
      <dgm:spPr/>
    </dgm:pt>
    <dgm:pt modelId="{B0254FDA-C585-4D33-8350-F59AA4B0D4EC}" type="pres">
      <dgm:prSet presAssocID="{FF8916BB-B090-41D0-B510-4838013EA0D5}" presName="compNode" presStyleCnt="0"/>
      <dgm:spPr/>
    </dgm:pt>
    <dgm:pt modelId="{D03E124B-2D17-4670-8B28-CD25B2E66F4D}" type="pres">
      <dgm:prSet presAssocID="{FF8916BB-B090-41D0-B510-4838013EA0D5}" presName="bgRect" presStyleLbl="bgShp" presStyleIdx="4" presStyleCnt="5"/>
      <dgm:spPr/>
    </dgm:pt>
    <dgm:pt modelId="{CC0EB91D-B02F-4CDD-AB71-43818823662D}" type="pres">
      <dgm:prSet presAssocID="{FF8916BB-B090-41D0-B510-4838013EA0D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
        </a:ext>
      </dgm:extLst>
    </dgm:pt>
    <dgm:pt modelId="{0D6FC0BE-1BFE-4CBE-90DB-0E369F6C23ED}" type="pres">
      <dgm:prSet presAssocID="{FF8916BB-B090-41D0-B510-4838013EA0D5}" presName="spaceRect" presStyleCnt="0"/>
      <dgm:spPr/>
    </dgm:pt>
    <dgm:pt modelId="{4169520C-BCEF-4944-855D-7D8CFF2BA5D1}" type="pres">
      <dgm:prSet presAssocID="{FF8916BB-B090-41D0-B510-4838013EA0D5}" presName="parTx" presStyleLbl="revTx" presStyleIdx="4" presStyleCnt="5">
        <dgm:presLayoutVars>
          <dgm:chMax val="0"/>
          <dgm:chPref val="0"/>
        </dgm:presLayoutVars>
      </dgm:prSet>
      <dgm:spPr/>
    </dgm:pt>
  </dgm:ptLst>
  <dgm:cxnLst>
    <dgm:cxn modelId="{1BF3E043-254C-4166-994C-3F2A94664AAA}" srcId="{29C88670-6AD0-4DBC-85B9-CAE8D4D93A2D}" destId="{ACB71DB3-E5FE-4798-BA71-D8C184372114}" srcOrd="0" destOrd="0" parTransId="{4B4FFF4D-52BA-4281-9276-51AA000CFDDC}" sibTransId="{2A49DFB0-A297-4613-B971-4FD0305FFCF8}"/>
    <dgm:cxn modelId="{54275A67-9851-4363-8730-4E1FF7018494}" type="presOf" srcId="{ACB71DB3-E5FE-4798-BA71-D8C184372114}" destId="{C1287BD9-1A66-47CA-8434-2FB1056A6CEF}" srcOrd="0" destOrd="0" presId="urn:microsoft.com/office/officeart/2018/2/layout/IconVerticalSolidList"/>
    <dgm:cxn modelId="{12136471-9916-406A-AD4E-7C771722396A}" type="presOf" srcId="{EC6DAA84-1D97-4560-90C2-08317533E2DD}" destId="{D35038DF-4DAB-41C4-B13F-6ED3D3E3AEDF}" srcOrd="0" destOrd="0" presId="urn:microsoft.com/office/officeart/2018/2/layout/IconVerticalSolidList"/>
    <dgm:cxn modelId="{E61EFF55-984E-4798-BC10-8A025DE77212}" type="presOf" srcId="{29C88670-6AD0-4DBC-85B9-CAE8D4D93A2D}" destId="{BF7E937B-18BA-48E5-B482-DEBA134FE656}" srcOrd="0" destOrd="0" presId="urn:microsoft.com/office/officeart/2018/2/layout/IconVerticalSolidList"/>
    <dgm:cxn modelId="{3A8F3898-229F-4D42-881A-06A6B0AB52D4}" srcId="{29C88670-6AD0-4DBC-85B9-CAE8D4D93A2D}" destId="{EC6DAA84-1D97-4560-90C2-08317533E2DD}" srcOrd="3" destOrd="0" parTransId="{6EB0E95B-6578-4AE0-BD0B-94D8B1520B30}" sibTransId="{48C78061-DEAA-4155-AD85-1993D26C4181}"/>
    <dgm:cxn modelId="{EC1711B1-A1A8-4CDA-B0D4-299C695A2BD3}" srcId="{29C88670-6AD0-4DBC-85B9-CAE8D4D93A2D}" destId="{FF8916BB-B090-41D0-B510-4838013EA0D5}" srcOrd="4" destOrd="0" parTransId="{1F745094-F0FC-43B3-BC04-B48CD9EA636C}" sibTransId="{0EDB3B78-4E63-498A-9248-08EE86263126}"/>
    <dgm:cxn modelId="{E35F24BA-985F-44AA-8064-523D3ADE0C2D}" srcId="{29C88670-6AD0-4DBC-85B9-CAE8D4D93A2D}" destId="{DB2457E0-69A3-4D05-B879-06B543683BA0}" srcOrd="2" destOrd="0" parTransId="{24B9B405-35D6-4E74-8721-4D035AFA4216}" sibTransId="{C8C7DDC7-0408-408D-B072-D429C5A3C28E}"/>
    <dgm:cxn modelId="{8AC6EDC7-33C0-49C5-9B89-F47D19C898E0}" type="presOf" srcId="{5502330B-7395-4710-B42A-9B94E1E50BD0}" destId="{BFD55B7A-2B39-42BA-9EFA-6A2DCFD2A5C2}" srcOrd="0" destOrd="0" presId="urn:microsoft.com/office/officeart/2018/2/layout/IconVerticalSolidList"/>
    <dgm:cxn modelId="{B1003DD0-A43C-4DC8-9F55-31F99F041FAA}" type="presOf" srcId="{DB2457E0-69A3-4D05-B879-06B543683BA0}" destId="{FC767838-F3EE-4F22-B208-714FC1B2FDBC}" srcOrd="0" destOrd="0" presId="urn:microsoft.com/office/officeart/2018/2/layout/IconVerticalSolidList"/>
    <dgm:cxn modelId="{3B2401E0-2E81-4238-B5AC-2C8CC619B6A4}" type="presOf" srcId="{FF8916BB-B090-41D0-B510-4838013EA0D5}" destId="{4169520C-BCEF-4944-855D-7D8CFF2BA5D1}" srcOrd="0" destOrd="0" presId="urn:microsoft.com/office/officeart/2018/2/layout/IconVerticalSolidList"/>
    <dgm:cxn modelId="{EB2B33FB-D39B-43E6-9B97-D82B0EB03E00}" srcId="{29C88670-6AD0-4DBC-85B9-CAE8D4D93A2D}" destId="{5502330B-7395-4710-B42A-9B94E1E50BD0}" srcOrd="1" destOrd="0" parTransId="{ABAEA851-331A-4AF4-9B7A-F63B59F84D28}" sibTransId="{DB9E0E2E-B53B-4E24-966C-94C75FB21BFC}"/>
    <dgm:cxn modelId="{DB7F404C-1632-49AE-B531-9CE01F7E8BCF}" type="presParOf" srcId="{BF7E937B-18BA-48E5-B482-DEBA134FE656}" destId="{4A58FCBF-3CD7-4C62-8BF5-460C6FF2D7EC}" srcOrd="0" destOrd="0" presId="urn:microsoft.com/office/officeart/2018/2/layout/IconVerticalSolidList"/>
    <dgm:cxn modelId="{554CB878-B5EC-4D23-8A03-E8772139E7FC}" type="presParOf" srcId="{4A58FCBF-3CD7-4C62-8BF5-460C6FF2D7EC}" destId="{A2632716-00A6-41F7-9102-55655020D435}" srcOrd="0" destOrd="0" presId="urn:microsoft.com/office/officeart/2018/2/layout/IconVerticalSolidList"/>
    <dgm:cxn modelId="{225E429D-E70A-4C18-AB7A-A9783E541E58}" type="presParOf" srcId="{4A58FCBF-3CD7-4C62-8BF5-460C6FF2D7EC}" destId="{186250A2-FB79-4CB2-97E0-BDBE878BE559}" srcOrd="1" destOrd="0" presId="urn:microsoft.com/office/officeart/2018/2/layout/IconVerticalSolidList"/>
    <dgm:cxn modelId="{D90B8303-1E2A-46B6-A516-FDA17FB3D0AE}" type="presParOf" srcId="{4A58FCBF-3CD7-4C62-8BF5-460C6FF2D7EC}" destId="{ED879A13-1D22-4E01-9D0F-0FC1F2B7DDCC}" srcOrd="2" destOrd="0" presId="urn:microsoft.com/office/officeart/2018/2/layout/IconVerticalSolidList"/>
    <dgm:cxn modelId="{9158710F-725E-46EB-82C9-E640CB3E414F}" type="presParOf" srcId="{4A58FCBF-3CD7-4C62-8BF5-460C6FF2D7EC}" destId="{C1287BD9-1A66-47CA-8434-2FB1056A6CEF}" srcOrd="3" destOrd="0" presId="urn:microsoft.com/office/officeart/2018/2/layout/IconVerticalSolidList"/>
    <dgm:cxn modelId="{683CB22F-2F3A-4DF0-806D-C33E2246D6FC}" type="presParOf" srcId="{BF7E937B-18BA-48E5-B482-DEBA134FE656}" destId="{EB934535-B227-4FF9-880A-EB6049849721}" srcOrd="1" destOrd="0" presId="urn:microsoft.com/office/officeart/2018/2/layout/IconVerticalSolidList"/>
    <dgm:cxn modelId="{980994EE-E2A8-4103-BD4C-7B9535DD3EEA}" type="presParOf" srcId="{BF7E937B-18BA-48E5-B482-DEBA134FE656}" destId="{C30D77C5-CE9B-4C4E-B88C-624037F9D49F}" srcOrd="2" destOrd="0" presId="urn:microsoft.com/office/officeart/2018/2/layout/IconVerticalSolidList"/>
    <dgm:cxn modelId="{E52F21E1-5504-411E-BB5B-2831E9E30084}" type="presParOf" srcId="{C30D77C5-CE9B-4C4E-B88C-624037F9D49F}" destId="{3B69A5EF-A214-49ED-B4F3-E95CA2DBFEE8}" srcOrd="0" destOrd="0" presId="urn:microsoft.com/office/officeart/2018/2/layout/IconVerticalSolidList"/>
    <dgm:cxn modelId="{3F7ED61D-E31B-4C66-A74F-88C65E212442}" type="presParOf" srcId="{C30D77C5-CE9B-4C4E-B88C-624037F9D49F}" destId="{0AAF5BFB-A88F-4CC9-93DE-A7DDEFA8B960}" srcOrd="1" destOrd="0" presId="urn:microsoft.com/office/officeart/2018/2/layout/IconVerticalSolidList"/>
    <dgm:cxn modelId="{07BFC08C-0659-45C3-A912-11D9BB614D63}" type="presParOf" srcId="{C30D77C5-CE9B-4C4E-B88C-624037F9D49F}" destId="{8B476F0F-C596-4028-B186-E3D5FE1C9F96}" srcOrd="2" destOrd="0" presId="urn:microsoft.com/office/officeart/2018/2/layout/IconVerticalSolidList"/>
    <dgm:cxn modelId="{8040E460-CE0D-4FFD-9B83-B0BB8F261FAA}" type="presParOf" srcId="{C30D77C5-CE9B-4C4E-B88C-624037F9D49F}" destId="{BFD55B7A-2B39-42BA-9EFA-6A2DCFD2A5C2}" srcOrd="3" destOrd="0" presId="urn:microsoft.com/office/officeart/2018/2/layout/IconVerticalSolidList"/>
    <dgm:cxn modelId="{AFBA2311-5B00-4F27-BE03-A2FC45DBB816}" type="presParOf" srcId="{BF7E937B-18BA-48E5-B482-DEBA134FE656}" destId="{F9657866-17AB-43CA-A103-84996137B858}" srcOrd="3" destOrd="0" presId="urn:microsoft.com/office/officeart/2018/2/layout/IconVerticalSolidList"/>
    <dgm:cxn modelId="{CBEE1028-8C4D-4267-9CA0-490A74999AD1}" type="presParOf" srcId="{BF7E937B-18BA-48E5-B482-DEBA134FE656}" destId="{C39492C7-4F74-4F55-8FFE-757BAF88E27E}" srcOrd="4" destOrd="0" presId="urn:microsoft.com/office/officeart/2018/2/layout/IconVerticalSolidList"/>
    <dgm:cxn modelId="{802B3C9D-FBA5-44B1-8460-E3FD3A7748A7}" type="presParOf" srcId="{C39492C7-4F74-4F55-8FFE-757BAF88E27E}" destId="{0D72C14D-78E6-4595-AF85-C58410A68D90}" srcOrd="0" destOrd="0" presId="urn:microsoft.com/office/officeart/2018/2/layout/IconVerticalSolidList"/>
    <dgm:cxn modelId="{AFA12D64-88E5-4A63-A2C4-B9631DA2BA1A}" type="presParOf" srcId="{C39492C7-4F74-4F55-8FFE-757BAF88E27E}" destId="{9AF3EF0A-367E-4348-B169-CC8C80573ACB}" srcOrd="1" destOrd="0" presId="urn:microsoft.com/office/officeart/2018/2/layout/IconVerticalSolidList"/>
    <dgm:cxn modelId="{E1913072-D0B6-4978-90B1-06EC49680624}" type="presParOf" srcId="{C39492C7-4F74-4F55-8FFE-757BAF88E27E}" destId="{373AA24E-ABCE-4273-ACF5-746A6F5AD77C}" srcOrd="2" destOrd="0" presId="urn:microsoft.com/office/officeart/2018/2/layout/IconVerticalSolidList"/>
    <dgm:cxn modelId="{C3613A09-D880-4051-949D-6BAE1A7C3DBE}" type="presParOf" srcId="{C39492C7-4F74-4F55-8FFE-757BAF88E27E}" destId="{FC767838-F3EE-4F22-B208-714FC1B2FDBC}" srcOrd="3" destOrd="0" presId="urn:microsoft.com/office/officeart/2018/2/layout/IconVerticalSolidList"/>
    <dgm:cxn modelId="{B6B917D6-EF3C-4F67-890B-2D62F52DFC73}" type="presParOf" srcId="{BF7E937B-18BA-48E5-B482-DEBA134FE656}" destId="{36B4E5F9-6044-4E4A-94B9-A608E50B2628}" srcOrd="5" destOrd="0" presId="urn:microsoft.com/office/officeart/2018/2/layout/IconVerticalSolidList"/>
    <dgm:cxn modelId="{EBB617EF-8AB6-4000-9DBC-D18509838AFB}" type="presParOf" srcId="{BF7E937B-18BA-48E5-B482-DEBA134FE656}" destId="{03624630-C7A5-4505-82E1-81D29E367CB7}" srcOrd="6" destOrd="0" presId="urn:microsoft.com/office/officeart/2018/2/layout/IconVerticalSolidList"/>
    <dgm:cxn modelId="{13FB1C2C-04A0-4DFD-B8F9-6BA1E1F5A848}" type="presParOf" srcId="{03624630-C7A5-4505-82E1-81D29E367CB7}" destId="{EEE61197-AFD3-4C3B-B351-E5C206DFB5E7}" srcOrd="0" destOrd="0" presId="urn:microsoft.com/office/officeart/2018/2/layout/IconVerticalSolidList"/>
    <dgm:cxn modelId="{4775120D-D9D0-4406-8F26-6D0CE6C4023D}" type="presParOf" srcId="{03624630-C7A5-4505-82E1-81D29E367CB7}" destId="{7AE4FEA7-CD7D-422B-B155-0AE8D16F8084}" srcOrd="1" destOrd="0" presId="urn:microsoft.com/office/officeart/2018/2/layout/IconVerticalSolidList"/>
    <dgm:cxn modelId="{E668E0D7-D150-4A9F-8BFC-8CC8B8629471}" type="presParOf" srcId="{03624630-C7A5-4505-82E1-81D29E367CB7}" destId="{07A57AA1-E4AF-4C75-AFDE-655C474BE9A5}" srcOrd="2" destOrd="0" presId="urn:microsoft.com/office/officeart/2018/2/layout/IconVerticalSolidList"/>
    <dgm:cxn modelId="{62F183CF-B4B0-4484-B9E4-AE670C3A8830}" type="presParOf" srcId="{03624630-C7A5-4505-82E1-81D29E367CB7}" destId="{D35038DF-4DAB-41C4-B13F-6ED3D3E3AEDF}" srcOrd="3" destOrd="0" presId="urn:microsoft.com/office/officeart/2018/2/layout/IconVerticalSolidList"/>
    <dgm:cxn modelId="{53E73882-EDEE-4E56-9ED1-1077F7BE4F5E}" type="presParOf" srcId="{BF7E937B-18BA-48E5-B482-DEBA134FE656}" destId="{23A582F2-3078-47E2-BD1C-F7E08CDAAB09}" srcOrd="7" destOrd="0" presId="urn:microsoft.com/office/officeart/2018/2/layout/IconVerticalSolidList"/>
    <dgm:cxn modelId="{D28AF14D-97EF-40AC-830B-2C0C447444E8}" type="presParOf" srcId="{BF7E937B-18BA-48E5-B482-DEBA134FE656}" destId="{B0254FDA-C585-4D33-8350-F59AA4B0D4EC}" srcOrd="8" destOrd="0" presId="urn:microsoft.com/office/officeart/2018/2/layout/IconVerticalSolidList"/>
    <dgm:cxn modelId="{133A3B51-2A97-44B4-878C-FE3D7B269F37}" type="presParOf" srcId="{B0254FDA-C585-4D33-8350-F59AA4B0D4EC}" destId="{D03E124B-2D17-4670-8B28-CD25B2E66F4D}" srcOrd="0" destOrd="0" presId="urn:microsoft.com/office/officeart/2018/2/layout/IconVerticalSolidList"/>
    <dgm:cxn modelId="{BB4DF8ED-82AC-4E26-9439-CC08F1F3A146}" type="presParOf" srcId="{B0254FDA-C585-4D33-8350-F59AA4B0D4EC}" destId="{CC0EB91D-B02F-4CDD-AB71-43818823662D}" srcOrd="1" destOrd="0" presId="urn:microsoft.com/office/officeart/2018/2/layout/IconVerticalSolidList"/>
    <dgm:cxn modelId="{8FF82D80-DD61-4E13-B18C-78022FE5FE53}" type="presParOf" srcId="{B0254FDA-C585-4D33-8350-F59AA4B0D4EC}" destId="{0D6FC0BE-1BFE-4CBE-90DB-0E369F6C23ED}" srcOrd="2" destOrd="0" presId="urn:microsoft.com/office/officeart/2018/2/layout/IconVerticalSolidList"/>
    <dgm:cxn modelId="{731963BF-E7A3-42C2-BE5B-23030F0A408D}" type="presParOf" srcId="{B0254FDA-C585-4D33-8350-F59AA4B0D4EC}" destId="{4169520C-BCEF-4944-855D-7D8CFF2BA5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EB90DD9-14E6-447D-AD6D-A570B054178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0BE872E-A289-4256-B829-BB4923194407}">
      <dgm:prSet/>
      <dgm:spPr/>
      <dgm:t>
        <a:bodyPr/>
        <a:lstStyle/>
        <a:p>
          <a:r>
            <a:rPr lang="en-US"/>
            <a:t>Challenges:</a:t>
          </a:r>
        </a:p>
      </dgm:t>
    </dgm:pt>
    <dgm:pt modelId="{81097F58-BD76-4239-A391-D02FDC4D3DD0}" type="parTrans" cxnId="{98C7D15D-8CCE-4154-A716-FF9FA0CE1F9E}">
      <dgm:prSet/>
      <dgm:spPr/>
      <dgm:t>
        <a:bodyPr/>
        <a:lstStyle/>
        <a:p>
          <a:endParaRPr lang="en-US"/>
        </a:p>
      </dgm:t>
    </dgm:pt>
    <dgm:pt modelId="{369FCA10-72ED-4DFE-98AD-8F824E579817}" type="sibTrans" cxnId="{98C7D15D-8CCE-4154-A716-FF9FA0CE1F9E}">
      <dgm:prSet/>
      <dgm:spPr/>
      <dgm:t>
        <a:bodyPr/>
        <a:lstStyle/>
        <a:p>
          <a:endParaRPr lang="en-US"/>
        </a:p>
      </dgm:t>
    </dgm:pt>
    <dgm:pt modelId="{6B7E7AA1-7E87-425E-95FF-27C0B3D28436}">
      <dgm:prSet/>
      <dgm:spPr/>
      <dgm:t>
        <a:bodyPr/>
        <a:lstStyle/>
        <a:p>
          <a:r>
            <a:rPr lang="en-US"/>
            <a:t>1. Regional cultural resistance.</a:t>
          </a:r>
        </a:p>
      </dgm:t>
    </dgm:pt>
    <dgm:pt modelId="{13D67962-30D1-40C9-9F76-14AA40DCF30A}" type="parTrans" cxnId="{2322AC79-64E5-4E0E-B716-2E8B2BA01CB6}">
      <dgm:prSet/>
      <dgm:spPr/>
      <dgm:t>
        <a:bodyPr/>
        <a:lstStyle/>
        <a:p>
          <a:endParaRPr lang="en-US"/>
        </a:p>
      </dgm:t>
    </dgm:pt>
    <dgm:pt modelId="{7CABFE74-C020-4386-B7AF-160FCB1E8717}" type="sibTrans" cxnId="{2322AC79-64E5-4E0E-B716-2E8B2BA01CB6}">
      <dgm:prSet/>
      <dgm:spPr/>
      <dgm:t>
        <a:bodyPr/>
        <a:lstStyle/>
        <a:p>
          <a:endParaRPr lang="en-US"/>
        </a:p>
      </dgm:t>
    </dgm:pt>
    <dgm:pt modelId="{37F4F1D6-CBCD-409B-8C43-6BAEA835A1BB}">
      <dgm:prSet/>
      <dgm:spPr/>
      <dgm:t>
        <a:bodyPr/>
        <a:lstStyle/>
        <a:p>
          <a:r>
            <a:rPr lang="en-US"/>
            <a:t>2. Underrepresentation in top leadership.</a:t>
          </a:r>
        </a:p>
      </dgm:t>
    </dgm:pt>
    <dgm:pt modelId="{D8685009-727D-43E8-AAD1-98C397B8FA3A}" type="parTrans" cxnId="{82DF148F-7DBD-4CFC-A52C-8CAAC247EBC3}">
      <dgm:prSet/>
      <dgm:spPr/>
      <dgm:t>
        <a:bodyPr/>
        <a:lstStyle/>
        <a:p>
          <a:endParaRPr lang="en-US"/>
        </a:p>
      </dgm:t>
    </dgm:pt>
    <dgm:pt modelId="{2B8CC060-8DA1-4B60-A8AD-9DFF471CE33C}" type="sibTrans" cxnId="{82DF148F-7DBD-4CFC-A52C-8CAAC247EBC3}">
      <dgm:prSet/>
      <dgm:spPr/>
      <dgm:t>
        <a:bodyPr/>
        <a:lstStyle/>
        <a:p>
          <a:endParaRPr lang="en-US"/>
        </a:p>
      </dgm:t>
    </dgm:pt>
    <dgm:pt modelId="{96DBD6C0-5AC8-4892-B384-9C7771D90744}">
      <dgm:prSet/>
      <dgm:spPr/>
      <dgm:t>
        <a:bodyPr/>
        <a:lstStyle/>
        <a:p>
          <a:r>
            <a:rPr lang="en-US"/>
            <a:t>3. Inconsistent DEI execution globally.</a:t>
          </a:r>
        </a:p>
      </dgm:t>
    </dgm:pt>
    <dgm:pt modelId="{697F5AD8-2743-4DB2-B8E6-A18EC2E839E7}" type="parTrans" cxnId="{F87C55DF-BEC9-45D9-B7C1-7A90B7FA886E}">
      <dgm:prSet/>
      <dgm:spPr/>
      <dgm:t>
        <a:bodyPr/>
        <a:lstStyle/>
        <a:p>
          <a:endParaRPr lang="en-US"/>
        </a:p>
      </dgm:t>
    </dgm:pt>
    <dgm:pt modelId="{CDF736A1-FEFA-485F-91D4-C944A05EA224}" type="sibTrans" cxnId="{F87C55DF-BEC9-45D9-B7C1-7A90B7FA886E}">
      <dgm:prSet/>
      <dgm:spPr/>
      <dgm:t>
        <a:bodyPr/>
        <a:lstStyle/>
        <a:p>
          <a:endParaRPr lang="en-US"/>
        </a:p>
      </dgm:t>
    </dgm:pt>
    <dgm:pt modelId="{9E256E13-B591-44DF-9304-17D37A74C2D0}" type="pres">
      <dgm:prSet presAssocID="{BEB90DD9-14E6-447D-AD6D-A570B0541781}" presName="linear" presStyleCnt="0">
        <dgm:presLayoutVars>
          <dgm:animLvl val="lvl"/>
          <dgm:resizeHandles val="exact"/>
        </dgm:presLayoutVars>
      </dgm:prSet>
      <dgm:spPr/>
    </dgm:pt>
    <dgm:pt modelId="{7D8D066E-F592-45AD-A6C3-C0BFFD65235E}" type="pres">
      <dgm:prSet presAssocID="{10BE872E-A289-4256-B829-BB4923194407}" presName="parentText" presStyleLbl="node1" presStyleIdx="0" presStyleCnt="4">
        <dgm:presLayoutVars>
          <dgm:chMax val="0"/>
          <dgm:bulletEnabled val="1"/>
        </dgm:presLayoutVars>
      </dgm:prSet>
      <dgm:spPr/>
    </dgm:pt>
    <dgm:pt modelId="{CE8FB898-5BEE-418D-80ED-C23DD9B22AA3}" type="pres">
      <dgm:prSet presAssocID="{369FCA10-72ED-4DFE-98AD-8F824E579817}" presName="spacer" presStyleCnt="0"/>
      <dgm:spPr/>
    </dgm:pt>
    <dgm:pt modelId="{F2108B02-4CD0-45C7-9AB2-34CBB45B417F}" type="pres">
      <dgm:prSet presAssocID="{6B7E7AA1-7E87-425E-95FF-27C0B3D28436}" presName="parentText" presStyleLbl="node1" presStyleIdx="1" presStyleCnt="4">
        <dgm:presLayoutVars>
          <dgm:chMax val="0"/>
          <dgm:bulletEnabled val="1"/>
        </dgm:presLayoutVars>
      </dgm:prSet>
      <dgm:spPr/>
    </dgm:pt>
    <dgm:pt modelId="{3466C535-DA35-4415-93E6-AC3BD5F0E71B}" type="pres">
      <dgm:prSet presAssocID="{7CABFE74-C020-4386-B7AF-160FCB1E8717}" presName="spacer" presStyleCnt="0"/>
      <dgm:spPr/>
    </dgm:pt>
    <dgm:pt modelId="{184B63CA-5DC6-42A1-ACE7-8F1F530A376F}" type="pres">
      <dgm:prSet presAssocID="{37F4F1D6-CBCD-409B-8C43-6BAEA835A1BB}" presName="parentText" presStyleLbl="node1" presStyleIdx="2" presStyleCnt="4">
        <dgm:presLayoutVars>
          <dgm:chMax val="0"/>
          <dgm:bulletEnabled val="1"/>
        </dgm:presLayoutVars>
      </dgm:prSet>
      <dgm:spPr/>
    </dgm:pt>
    <dgm:pt modelId="{A798EE1D-3023-4E51-B893-0245C5A72E72}" type="pres">
      <dgm:prSet presAssocID="{2B8CC060-8DA1-4B60-A8AD-9DFF471CE33C}" presName="spacer" presStyleCnt="0"/>
      <dgm:spPr/>
    </dgm:pt>
    <dgm:pt modelId="{AFCCD841-57C7-4732-8FD5-5653B61353B0}" type="pres">
      <dgm:prSet presAssocID="{96DBD6C0-5AC8-4892-B384-9C7771D90744}" presName="parentText" presStyleLbl="node1" presStyleIdx="3" presStyleCnt="4">
        <dgm:presLayoutVars>
          <dgm:chMax val="0"/>
          <dgm:bulletEnabled val="1"/>
        </dgm:presLayoutVars>
      </dgm:prSet>
      <dgm:spPr/>
    </dgm:pt>
  </dgm:ptLst>
  <dgm:cxnLst>
    <dgm:cxn modelId="{98C7D15D-8CCE-4154-A716-FF9FA0CE1F9E}" srcId="{BEB90DD9-14E6-447D-AD6D-A570B0541781}" destId="{10BE872E-A289-4256-B829-BB4923194407}" srcOrd="0" destOrd="0" parTransId="{81097F58-BD76-4239-A391-D02FDC4D3DD0}" sibTransId="{369FCA10-72ED-4DFE-98AD-8F824E579817}"/>
    <dgm:cxn modelId="{F70A046D-7EE1-4683-A3F1-40F3BCFDB684}" type="presOf" srcId="{BEB90DD9-14E6-447D-AD6D-A570B0541781}" destId="{9E256E13-B591-44DF-9304-17D37A74C2D0}" srcOrd="0" destOrd="0" presId="urn:microsoft.com/office/officeart/2005/8/layout/vList2"/>
    <dgm:cxn modelId="{2322AC79-64E5-4E0E-B716-2E8B2BA01CB6}" srcId="{BEB90DD9-14E6-447D-AD6D-A570B0541781}" destId="{6B7E7AA1-7E87-425E-95FF-27C0B3D28436}" srcOrd="1" destOrd="0" parTransId="{13D67962-30D1-40C9-9F76-14AA40DCF30A}" sibTransId="{7CABFE74-C020-4386-B7AF-160FCB1E8717}"/>
    <dgm:cxn modelId="{39ACD57D-D15B-47C8-B37B-4A8E5206AE51}" type="presOf" srcId="{10BE872E-A289-4256-B829-BB4923194407}" destId="{7D8D066E-F592-45AD-A6C3-C0BFFD65235E}" srcOrd="0" destOrd="0" presId="urn:microsoft.com/office/officeart/2005/8/layout/vList2"/>
    <dgm:cxn modelId="{82DF148F-7DBD-4CFC-A52C-8CAAC247EBC3}" srcId="{BEB90DD9-14E6-447D-AD6D-A570B0541781}" destId="{37F4F1D6-CBCD-409B-8C43-6BAEA835A1BB}" srcOrd="2" destOrd="0" parTransId="{D8685009-727D-43E8-AAD1-98C397B8FA3A}" sibTransId="{2B8CC060-8DA1-4B60-A8AD-9DFF471CE33C}"/>
    <dgm:cxn modelId="{52BFB1CB-C283-47BF-A49D-9060C53AB342}" type="presOf" srcId="{6B7E7AA1-7E87-425E-95FF-27C0B3D28436}" destId="{F2108B02-4CD0-45C7-9AB2-34CBB45B417F}" srcOrd="0" destOrd="0" presId="urn:microsoft.com/office/officeart/2005/8/layout/vList2"/>
    <dgm:cxn modelId="{E66A80D7-02B3-4100-9D71-89E1A75F2271}" type="presOf" srcId="{37F4F1D6-CBCD-409B-8C43-6BAEA835A1BB}" destId="{184B63CA-5DC6-42A1-ACE7-8F1F530A376F}" srcOrd="0" destOrd="0" presId="urn:microsoft.com/office/officeart/2005/8/layout/vList2"/>
    <dgm:cxn modelId="{0063AEDE-B445-4B95-97AA-D658E03234BB}" type="presOf" srcId="{96DBD6C0-5AC8-4892-B384-9C7771D90744}" destId="{AFCCD841-57C7-4732-8FD5-5653B61353B0}" srcOrd="0" destOrd="0" presId="urn:microsoft.com/office/officeart/2005/8/layout/vList2"/>
    <dgm:cxn modelId="{F87C55DF-BEC9-45D9-B7C1-7A90B7FA886E}" srcId="{BEB90DD9-14E6-447D-AD6D-A570B0541781}" destId="{96DBD6C0-5AC8-4892-B384-9C7771D90744}" srcOrd="3" destOrd="0" parTransId="{697F5AD8-2743-4DB2-B8E6-A18EC2E839E7}" sibTransId="{CDF736A1-FEFA-485F-91D4-C944A05EA224}"/>
    <dgm:cxn modelId="{07E45E00-4C9D-4C50-AB39-27DC74321862}" type="presParOf" srcId="{9E256E13-B591-44DF-9304-17D37A74C2D0}" destId="{7D8D066E-F592-45AD-A6C3-C0BFFD65235E}" srcOrd="0" destOrd="0" presId="urn:microsoft.com/office/officeart/2005/8/layout/vList2"/>
    <dgm:cxn modelId="{D5AD4481-CFA8-47A4-A679-931158CF9B8A}" type="presParOf" srcId="{9E256E13-B591-44DF-9304-17D37A74C2D0}" destId="{CE8FB898-5BEE-418D-80ED-C23DD9B22AA3}" srcOrd="1" destOrd="0" presId="urn:microsoft.com/office/officeart/2005/8/layout/vList2"/>
    <dgm:cxn modelId="{ABEE0487-670D-458F-9411-7F99052169C4}" type="presParOf" srcId="{9E256E13-B591-44DF-9304-17D37A74C2D0}" destId="{F2108B02-4CD0-45C7-9AB2-34CBB45B417F}" srcOrd="2" destOrd="0" presId="urn:microsoft.com/office/officeart/2005/8/layout/vList2"/>
    <dgm:cxn modelId="{5A2C654E-C84B-4BAA-B650-BF5471B3CEAE}" type="presParOf" srcId="{9E256E13-B591-44DF-9304-17D37A74C2D0}" destId="{3466C535-DA35-4415-93E6-AC3BD5F0E71B}" srcOrd="3" destOrd="0" presId="urn:microsoft.com/office/officeart/2005/8/layout/vList2"/>
    <dgm:cxn modelId="{32CD673B-C415-4514-A009-F33FE0DE4C78}" type="presParOf" srcId="{9E256E13-B591-44DF-9304-17D37A74C2D0}" destId="{184B63CA-5DC6-42A1-ACE7-8F1F530A376F}" srcOrd="4" destOrd="0" presId="urn:microsoft.com/office/officeart/2005/8/layout/vList2"/>
    <dgm:cxn modelId="{BABA9F1B-73F1-461E-95D4-74F9EB8EAE04}" type="presParOf" srcId="{9E256E13-B591-44DF-9304-17D37A74C2D0}" destId="{A798EE1D-3023-4E51-B893-0245C5A72E72}" srcOrd="5" destOrd="0" presId="urn:microsoft.com/office/officeart/2005/8/layout/vList2"/>
    <dgm:cxn modelId="{A5E3D733-9156-401E-A258-BB285F599EFD}" type="presParOf" srcId="{9E256E13-B591-44DF-9304-17D37A74C2D0}" destId="{AFCCD841-57C7-4732-8FD5-5653B61353B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F2D58EC-F951-4E3B-A4E2-F19C7852B51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82FE541-C45C-4F8E-8554-7CC770A876D4}">
      <dgm:prSet/>
      <dgm:spPr/>
      <dgm:t>
        <a:bodyPr/>
        <a:lstStyle/>
        <a:p>
          <a:r>
            <a:rPr lang="en-US"/>
            <a:t>IBM uses cloud HR systems, predictive analytics, and AI for workforce planning.</a:t>
          </a:r>
        </a:p>
      </dgm:t>
    </dgm:pt>
    <dgm:pt modelId="{BC9674DD-15EF-4CAA-9B05-8C7F423E9F58}" type="parTrans" cxnId="{5500925A-835E-4B77-B349-7C5F95C855CC}">
      <dgm:prSet/>
      <dgm:spPr/>
      <dgm:t>
        <a:bodyPr/>
        <a:lstStyle/>
        <a:p>
          <a:endParaRPr lang="en-US"/>
        </a:p>
      </dgm:t>
    </dgm:pt>
    <dgm:pt modelId="{25E9ADFB-8EC2-4456-8A9A-04F5AD9EAF29}" type="sibTrans" cxnId="{5500925A-835E-4B77-B349-7C5F95C855CC}">
      <dgm:prSet/>
      <dgm:spPr/>
      <dgm:t>
        <a:bodyPr/>
        <a:lstStyle/>
        <a:p>
          <a:endParaRPr lang="en-US"/>
        </a:p>
      </dgm:t>
    </dgm:pt>
    <dgm:pt modelId="{DCE45948-AA60-4634-94D9-03B9A29EA7A5}">
      <dgm:prSet/>
      <dgm:spPr/>
      <dgm:t>
        <a:bodyPr/>
        <a:lstStyle/>
        <a:p>
          <a:r>
            <a:rPr lang="en-US"/>
            <a:t>IBM Watson automates HR screening, training recommendations, and performance insights.</a:t>
          </a:r>
        </a:p>
      </dgm:t>
    </dgm:pt>
    <dgm:pt modelId="{FF4E4ECF-3918-4BCA-83C9-A5E52A73C911}" type="parTrans" cxnId="{5CF5FBA6-7483-43D8-9B82-E92175CB64FD}">
      <dgm:prSet/>
      <dgm:spPr/>
      <dgm:t>
        <a:bodyPr/>
        <a:lstStyle/>
        <a:p>
          <a:endParaRPr lang="en-US"/>
        </a:p>
      </dgm:t>
    </dgm:pt>
    <dgm:pt modelId="{94B57171-4A25-4890-83E4-D2CDD62936CD}" type="sibTrans" cxnId="{5CF5FBA6-7483-43D8-9B82-E92175CB64FD}">
      <dgm:prSet/>
      <dgm:spPr/>
      <dgm:t>
        <a:bodyPr/>
        <a:lstStyle/>
        <a:p>
          <a:endParaRPr lang="en-US"/>
        </a:p>
      </dgm:t>
    </dgm:pt>
    <dgm:pt modelId="{6B0F4FBC-B6F4-4E1A-A6FC-5151D9E4C709}" type="pres">
      <dgm:prSet presAssocID="{3F2D58EC-F951-4E3B-A4E2-F19C7852B510}" presName="linear" presStyleCnt="0">
        <dgm:presLayoutVars>
          <dgm:animLvl val="lvl"/>
          <dgm:resizeHandles val="exact"/>
        </dgm:presLayoutVars>
      </dgm:prSet>
      <dgm:spPr/>
    </dgm:pt>
    <dgm:pt modelId="{0FDA8E74-567B-4008-82C6-F16B32A0E7FC}" type="pres">
      <dgm:prSet presAssocID="{282FE541-C45C-4F8E-8554-7CC770A876D4}" presName="parentText" presStyleLbl="node1" presStyleIdx="0" presStyleCnt="2">
        <dgm:presLayoutVars>
          <dgm:chMax val="0"/>
          <dgm:bulletEnabled val="1"/>
        </dgm:presLayoutVars>
      </dgm:prSet>
      <dgm:spPr/>
    </dgm:pt>
    <dgm:pt modelId="{60C9655D-9AE9-48C5-B58B-A0A96D7B48A8}" type="pres">
      <dgm:prSet presAssocID="{25E9ADFB-8EC2-4456-8A9A-04F5AD9EAF29}" presName="spacer" presStyleCnt="0"/>
      <dgm:spPr/>
    </dgm:pt>
    <dgm:pt modelId="{FC5DE37C-9112-47BA-94E8-816AFCF308B3}" type="pres">
      <dgm:prSet presAssocID="{DCE45948-AA60-4634-94D9-03B9A29EA7A5}" presName="parentText" presStyleLbl="node1" presStyleIdx="1" presStyleCnt="2">
        <dgm:presLayoutVars>
          <dgm:chMax val="0"/>
          <dgm:bulletEnabled val="1"/>
        </dgm:presLayoutVars>
      </dgm:prSet>
      <dgm:spPr/>
    </dgm:pt>
  </dgm:ptLst>
  <dgm:cxnLst>
    <dgm:cxn modelId="{8B1FBF14-F933-4ACD-B16C-21DA5104A831}" type="presOf" srcId="{282FE541-C45C-4F8E-8554-7CC770A876D4}" destId="{0FDA8E74-567B-4008-82C6-F16B32A0E7FC}" srcOrd="0" destOrd="0" presId="urn:microsoft.com/office/officeart/2005/8/layout/vList2"/>
    <dgm:cxn modelId="{67F0FF31-3866-4FA6-8F2A-D43AB19D1DAC}" type="presOf" srcId="{DCE45948-AA60-4634-94D9-03B9A29EA7A5}" destId="{FC5DE37C-9112-47BA-94E8-816AFCF308B3}" srcOrd="0" destOrd="0" presId="urn:microsoft.com/office/officeart/2005/8/layout/vList2"/>
    <dgm:cxn modelId="{5500925A-835E-4B77-B349-7C5F95C855CC}" srcId="{3F2D58EC-F951-4E3B-A4E2-F19C7852B510}" destId="{282FE541-C45C-4F8E-8554-7CC770A876D4}" srcOrd="0" destOrd="0" parTransId="{BC9674DD-15EF-4CAA-9B05-8C7F423E9F58}" sibTransId="{25E9ADFB-8EC2-4456-8A9A-04F5AD9EAF29}"/>
    <dgm:cxn modelId="{5CF5FBA6-7483-43D8-9B82-E92175CB64FD}" srcId="{3F2D58EC-F951-4E3B-A4E2-F19C7852B510}" destId="{DCE45948-AA60-4634-94D9-03B9A29EA7A5}" srcOrd="1" destOrd="0" parTransId="{FF4E4ECF-3918-4BCA-83C9-A5E52A73C911}" sibTransId="{94B57171-4A25-4890-83E4-D2CDD62936CD}"/>
    <dgm:cxn modelId="{B48EDDE0-D8C6-4A8E-BA4D-C998D1F8677F}" type="presOf" srcId="{3F2D58EC-F951-4E3B-A4E2-F19C7852B510}" destId="{6B0F4FBC-B6F4-4E1A-A6FC-5151D9E4C709}" srcOrd="0" destOrd="0" presId="urn:microsoft.com/office/officeart/2005/8/layout/vList2"/>
    <dgm:cxn modelId="{3E0C38DB-D1DE-4124-B0EA-FB394786CA2F}" type="presParOf" srcId="{6B0F4FBC-B6F4-4E1A-A6FC-5151D9E4C709}" destId="{0FDA8E74-567B-4008-82C6-F16B32A0E7FC}" srcOrd="0" destOrd="0" presId="urn:microsoft.com/office/officeart/2005/8/layout/vList2"/>
    <dgm:cxn modelId="{E7C50770-867C-4ACA-8F67-CB34BFB8FC02}" type="presParOf" srcId="{6B0F4FBC-B6F4-4E1A-A6FC-5151D9E4C709}" destId="{60C9655D-9AE9-48C5-B58B-A0A96D7B48A8}" srcOrd="1" destOrd="0" presId="urn:microsoft.com/office/officeart/2005/8/layout/vList2"/>
    <dgm:cxn modelId="{7C42E3C1-19C1-4B11-9377-121773E281C3}" type="presParOf" srcId="{6B0F4FBC-B6F4-4E1A-A6FC-5151D9E4C709}" destId="{FC5DE37C-9112-47BA-94E8-816AFCF308B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0567B1E-55C2-4E0D-8625-873B3C98E00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6C9B5E0-0F97-4D30-89B1-08077F0769CF}">
      <dgm:prSet/>
      <dgm:spPr/>
      <dgm:t>
        <a:bodyPr/>
        <a:lstStyle/>
        <a:p>
          <a:r>
            <a:rPr lang="en-US"/>
            <a:t>IBM uses a continuous feedback approach rather than annual reviews.</a:t>
          </a:r>
        </a:p>
      </dgm:t>
    </dgm:pt>
    <dgm:pt modelId="{C72F2943-6340-4345-A439-4D9914DEB0EE}" type="parTrans" cxnId="{4903AFC1-36C6-4BBE-97DC-30AE7E6D5E30}">
      <dgm:prSet/>
      <dgm:spPr/>
      <dgm:t>
        <a:bodyPr/>
        <a:lstStyle/>
        <a:p>
          <a:endParaRPr lang="en-US"/>
        </a:p>
      </dgm:t>
    </dgm:pt>
    <dgm:pt modelId="{F97A9E9C-A2EF-4A1E-8DE2-BB2FAFD5B690}" type="sibTrans" cxnId="{4903AFC1-36C6-4BBE-97DC-30AE7E6D5E30}">
      <dgm:prSet/>
      <dgm:spPr/>
      <dgm:t>
        <a:bodyPr/>
        <a:lstStyle/>
        <a:p>
          <a:endParaRPr lang="en-US"/>
        </a:p>
      </dgm:t>
    </dgm:pt>
    <dgm:pt modelId="{FB35CFAE-5F91-4AA1-8C0A-A671918C076D}">
      <dgm:prSet/>
      <dgm:spPr/>
      <dgm:t>
        <a:bodyPr/>
        <a:lstStyle/>
        <a:p>
          <a:r>
            <a:rPr lang="en-US"/>
            <a:t>Performance focuses on skills, behaviours, and leadership potential.</a:t>
          </a:r>
        </a:p>
      </dgm:t>
    </dgm:pt>
    <dgm:pt modelId="{FDBEEE74-D17C-474D-8D71-D554E82A60F3}" type="parTrans" cxnId="{2B7BBBC8-6865-485C-8479-3E665C629104}">
      <dgm:prSet/>
      <dgm:spPr/>
      <dgm:t>
        <a:bodyPr/>
        <a:lstStyle/>
        <a:p>
          <a:endParaRPr lang="en-US"/>
        </a:p>
      </dgm:t>
    </dgm:pt>
    <dgm:pt modelId="{81634A5B-0C3C-4421-84D3-84BC3EFE984D}" type="sibTrans" cxnId="{2B7BBBC8-6865-485C-8479-3E665C629104}">
      <dgm:prSet/>
      <dgm:spPr/>
      <dgm:t>
        <a:bodyPr/>
        <a:lstStyle/>
        <a:p>
          <a:endParaRPr lang="en-US"/>
        </a:p>
      </dgm:t>
    </dgm:pt>
    <dgm:pt modelId="{FD4E2BB8-9255-4EFA-82DA-E948507B0767}" type="pres">
      <dgm:prSet presAssocID="{B0567B1E-55C2-4E0D-8625-873B3C98E004}" presName="linear" presStyleCnt="0">
        <dgm:presLayoutVars>
          <dgm:animLvl val="lvl"/>
          <dgm:resizeHandles val="exact"/>
        </dgm:presLayoutVars>
      </dgm:prSet>
      <dgm:spPr/>
    </dgm:pt>
    <dgm:pt modelId="{03E8FAB4-A7B6-4845-B6A9-88C8C284D1C5}" type="pres">
      <dgm:prSet presAssocID="{C6C9B5E0-0F97-4D30-89B1-08077F0769CF}" presName="parentText" presStyleLbl="node1" presStyleIdx="0" presStyleCnt="2">
        <dgm:presLayoutVars>
          <dgm:chMax val="0"/>
          <dgm:bulletEnabled val="1"/>
        </dgm:presLayoutVars>
      </dgm:prSet>
      <dgm:spPr/>
    </dgm:pt>
    <dgm:pt modelId="{48E109BA-32C0-4DA9-B4BA-C3C87AF0EA42}" type="pres">
      <dgm:prSet presAssocID="{F97A9E9C-A2EF-4A1E-8DE2-BB2FAFD5B690}" presName="spacer" presStyleCnt="0"/>
      <dgm:spPr/>
    </dgm:pt>
    <dgm:pt modelId="{0F96CC28-6825-40AD-9B88-AF0E1C08E0B6}" type="pres">
      <dgm:prSet presAssocID="{FB35CFAE-5F91-4AA1-8C0A-A671918C076D}" presName="parentText" presStyleLbl="node1" presStyleIdx="1" presStyleCnt="2">
        <dgm:presLayoutVars>
          <dgm:chMax val="0"/>
          <dgm:bulletEnabled val="1"/>
        </dgm:presLayoutVars>
      </dgm:prSet>
      <dgm:spPr/>
    </dgm:pt>
  </dgm:ptLst>
  <dgm:cxnLst>
    <dgm:cxn modelId="{66C42B15-224D-42FB-94E8-162A372105E4}" type="presOf" srcId="{FB35CFAE-5F91-4AA1-8C0A-A671918C076D}" destId="{0F96CC28-6825-40AD-9B88-AF0E1C08E0B6}" srcOrd="0" destOrd="0" presId="urn:microsoft.com/office/officeart/2005/8/layout/vList2"/>
    <dgm:cxn modelId="{64AB987E-58A2-4AD8-8225-4946C1D34D3A}" type="presOf" srcId="{C6C9B5E0-0F97-4D30-89B1-08077F0769CF}" destId="{03E8FAB4-A7B6-4845-B6A9-88C8C284D1C5}" srcOrd="0" destOrd="0" presId="urn:microsoft.com/office/officeart/2005/8/layout/vList2"/>
    <dgm:cxn modelId="{E8431387-337E-4D5C-892B-26621510944B}" type="presOf" srcId="{B0567B1E-55C2-4E0D-8625-873B3C98E004}" destId="{FD4E2BB8-9255-4EFA-82DA-E948507B0767}" srcOrd="0" destOrd="0" presId="urn:microsoft.com/office/officeart/2005/8/layout/vList2"/>
    <dgm:cxn modelId="{4903AFC1-36C6-4BBE-97DC-30AE7E6D5E30}" srcId="{B0567B1E-55C2-4E0D-8625-873B3C98E004}" destId="{C6C9B5E0-0F97-4D30-89B1-08077F0769CF}" srcOrd="0" destOrd="0" parTransId="{C72F2943-6340-4345-A439-4D9914DEB0EE}" sibTransId="{F97A9E9C-A2EF-4A1E-8DE2-BB2FAFD5B690}"/>
    <dgm:cxn modelId="{2B7BBBC8-6865-485C-8479-3E665C629104}" srcId="{B0567B1E-55C2-4E0D-8625-873B3C98E004}" destId="{FB35CFAE-5F91-4AA1-8C0A-A671918C076D}" srcOrd="1" destOrd="0" parTransId="{FDBEEE74-D17C-474D-8D71-D554E82A60F3}" sibTransId="{81634A5B-0C3C-4421-84D3-84BC3EFE984D}"/>
    <dgm:cxn modelId="{927D6C33-CFAA-437B-BCD2-33391401B4ED}" type="presParOf" srcId="{FD4E2BB8-9255-4EFA-82DA-E948507B0767}" destId="{03E8FAB4-A7B6-4845-B6A9-88C8C284D1C5}" srcOrd="0" destOrd="0" presId="urn:microsoft.com/office/officeart/2005/8/layout/vList2"/>
    <dgm:cxn modelId="{23B3356B-5951-4A41-9F35-0AB8C1DDF5D1}" type="presParOf" srcId="{FD4E2BB8-9255-4EFA-82DA-E948507B0767}" destId="{48E109BA-32C0-4DA9-B4BA-C3C87AF0EA42}" srcOrd="1" destOrd="0" presId="urn:microsoft.com/office/officeart/2005/8/layout/vList2"/>
    <dgm:cxn modelId="{C8B58C21-4DF8-45C9-B25B-ACFE5726B774}" type="presParOf" srcId="{FD4E2BB8-9255-4EFA-82DA-E948507B0767}" destId="{0F96CC28-6825-40AD-9B88-AF0E1C08E0B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577C545-C7CD-4638-960B-9740C146A3F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DC7644BC-932E-4377-A05E-F9921052FBB6}">
      <dgm:prSet/>
      <dgm:spPr/>
      <dgm:t>
        <a:bodyPr/>
        <a:lstStyle/>
        <a:p>
          <a:r>
            <a:rPr lang="en-US"/>
            <a:t>Policies include:</a:t>
          </a:r>
        </a:p>
      </dgm:t>
    </dgm:pt>
    <dgm:pt modelId="{9861F40E-AABF-4CC6-ADD5-F43047EBD0C8}" type="parTrans" cxnId="{690598C1-3FBA-42C7-A005-6C7B1ECD157F}">
      <dgm:prSet/>
      <dgm:spPr/>
      <dgm:t>
        <a:bodyPr/>
        <a:lstStyle/>
        <a:p>
          <a:endParaRPr lang="en-US"/>
        </a:p>
      </dgm:t>
    </dgm:pt>
    <dgm:pt modelId="{CEE00930-D841-41AE-BE8F-929F2DCCE475}" type="sibTrans" cxnId="{690598C1-3FBA-42C7-A005-6C7B1ECD157F}">
      <dgm:prSet/>
      <dgm:spPr/>
      <dgm:t>
        <a:bodyPr/>
        <a:lstStyle/>
        <a:p>
          <a:endParaRPr lang="en-US"/>
        </a:p>
      </dgm:t>
    </dgm:pt>
    <dgm:pt modelId="{91E79D08-8D40-44FA-9FC1-1F3480B2F9BA}">
      <dgm:prSet/>
      <dgm:spPr/>
      <dgm:t>
        <a:bodyPr/>
        <a:lstStyle/>
        <a:p>
          <a:r>
            <a:rPr lang="en-US"/>
            <a:t>- Regular check-ins.</a:t>
          </a:r>
        </a:p>
      </dgm:t>
    </dgm:pt>
    <dgm:pt modelId="{AB5F21B9-5572-460E-A47B-DFA1BB391C65}" type="parTrans" cxnId="{11EA36CB-DF56-4AA3-BC41-E409AE65F47D}">
      <dgm:prSet/>
      <dgm:spPr/>
      <dgm:t>
        <a:bodyPr/>
        <a:lstStyle/>
        <a:p>
          <a:endParaRPr lang="en-US"/>
        </a:p>
      </dgm:t>
    </dgm:pt>
    <dgm:pt modelId="{35AD859B-7D2B-44C2-983D-B6706A87CA22}" type="sibTrans" cxnId="{11EA36CB-DF56-4AA3-BC41-E409AE65F47D}">
      <dgm:prSet/>
      <dgm:spPr/>
      <dgm:t>
        <a:bodyPr/>
        <a:lstStyle/>
        <a:p>
          <a:endParaRPr lang="en-US"/>
        </a:p>
      </dgm:t>
    </dgm:pt>
    <dgm:pt modelId="{55345839-BA44-4CF3-8433-9A93F8841656}">
      <dgm:prSet/>
      <dgm:spPr/>
      <dgm:t>
        <a:bodyPr/>
        <a:lstStyle/>
        <a:p>
          <a:r>
            <a:rPr lang="en-US"/>
            <a:t>- Skill growth tracking.</a:t>
          </a:r>
        </a:p>
      </dgm:t>
    </dgm:pt>
    <dgm:pt modelId="{312C0ACD-B5D1-4064-81D0-0EA113EB5EF3}" type="parTrans" cxnId="{03C45A96-7421-4A61-B965-A0BA70FDA93F}">
      <dgm:prSet/>
      <dgm:spPr/>
      <dgm:t>
        <a:bodyPr/>
        <a:lstStyle/>
        <a:p>
          <a:endParaRPr lang="en-US"/>
        </a:p>
      </dgm:t>
    </dgm:pt>
    <dgm:pt modelId="{8490BE94-9C30-41A3-8BCE-213F64A10DE4}" type="sibTrans" cxnId="{03C45A96-7421-4A61-B965-A0BA70FDA93F}">
      <dgm:prSet/>
      <dgm:spPr/>
      <dgm:t>
        <a:bodyPr/>
        <a:lstStyle/>
        <a:p>
          <a:endParaRPr lang="en-US"/>
        </a:p>
      </dgm:t>
    </dgm:pt>
    <dgm:pt modelId="{AD70D94B-E4AE-4E93-97B4-9D935ECB4622}">
      <dgm:prSet/>
      <dgm:spPr/>
      <dgm:t>
        <a:bodyPr/>
        <a:lstStyle/>
        <a:p>
          <a:r>
            <a:rPr lang="en-US"/>
            <a:t>- AI-supported evaluation insights.</a:t>
          </a:r>
        </a:p>
      </dgm:t>
    </dgm:pt>
    <dgm:pt modelId="{2BB80246-A816-4FCE-8064-7ABA5C5086C3}" type="parTrans" cxnId="{43C22774-E549-4EBC-AF5D-7E08319F8E12}">
      <dgm:prSet/>
      <dgm:spPr/>
      <dgm:t>
        <a:bodyPr/>
        <a:lstStyle/>
        <a:p>
          <a:endParaRPr lang="en-US"/>
        </a:p>
      </dgm:t>
    </dgm:pt>
    <dgm:pt modelId="{B5DB8919-0FFE-4BF5-BEA1-E15719BD6E37}" type="sibTrans" cxnId="{43C22774-E549-4EBC-AF5D-7E08319F8E12}">
      <dgm:prSet/>
      <dgm:spPr/>
      <dgm:t>
        <a:bodyPr/>
        <a:lstStyle/>
        <a:p>
          <a:endParaRPr lang="en-US"/>
        </a:p>
      </dgm:t>
    </dgm:pt>
    <dgm:pt modelId="{5C228138-88A6-41FF-A93F-938332CC0C00}" type="pres">
      <dgm:prSet presAssocID="{A577C545-C7CD-4638-960B-9740C146A3F4}" presName="diagram" presStyleCnt="0">
        <dgm:presLayoutVars>
          <dgm:dir/>
          <dgm:resizeHandles val="exact"/>
        </dgm:presLayoutVars>
      </dgm:prSet>
      <dgm:spPr/>
    </dgm:pt>
    <dgm:pt modelId="{937C5FE1-3623-4047-8D87-40122C980C73}" type="pres">
      <dgm:prSet presAssocID="{DC7644BC-932E-4377-A05E-F9921052FBB6}" presName="node" presStyleLbl="node1" presStyleIdx="0" presStyleCnt="4">
        <dgm:presLayoutVars>
          <dgm:bulletEnabled val="1"/>
        </dgm:presLayoutVars>
      </dgm:prSet>
      <dgm:spPr/>
    </dgm:pt>
    <dgm:pt modelId="{EAA73E7C-09D2-4543-83E7-012790D0A2FC}" type="pres">
      <dgm:prSet presAssocID="{CEE00930-D841-41AE-BE8F-929F2DCCE475}" presName="sibTrans" presStyleCnt="0"/>
      <dgm:spPr/>
    </dgm:pt>
    <dgm:pt modelId="{E85FBC9F-78B2-4D69-AAC4-7BC36D96CD90}" type="pres">
      <dgm:prSet presAssocID="{91E79D08-8D40-44FA-9FC1-1F3480B2F9BA}" presName="node" presStyleLbl="node1" presStyleIdx="1" presStyleCnt="4">
        <dgm:presLayoutVars>
          <dgm:bulletEnabled val="1"/>
        </dgm:presLayoutVars>
      </dgm:prSet>
      <dgm:spPr/>
    </dgm:pt>
    <dgm:pt modelId="{DC56DE3A-1A6B-408D-BB22-9310F7FA573D}" type="pres">
      <dgm:prSet presAssocID="{35AD859B-7D2B-44C2-983D-B6706A87CA22}" presName="sibTrans" presStyleCnt="0"/>
      <dgm:spPr/>
    </dgm:pt>
    <dgm:pt modelId="{85D2892D-6CC1-4E63-8E97-E0E74EF917E0}" type="pres">
      <dgm:prSet presAssocID="{55345839-BA44-4CF3-8433-9A93F8841656}" presName="node" presStyleLbl="node1" presStyleIdx="2" presStyleCnt="4">
        <dgm:presLayoutVars>
          <dgm:bulletEnabled val="1"/>
        </dgm:presLayoutVars>
      </dgm:prSet>
      <dgm:spPr/>
    </dgm:pt>
    <dgm:pt modelId="{BECA46A6-84F7-4FDF-A2BB-32A2A42A0FB8}" type="pres">
      <dgm:prSet presAssocID="{8490BE94-9C30-41A3-8BCE-213F64A10DE4}" presName="sibTrans" presStyleCnt="0"/>
      <dgm:spPr/>
    </dgm:pt>
    <dgm:pt modelId="{D9D8A0DB-BDC2-46A9-B99A-EE4EE0E1CB5A}" type="pres">
      <dgm:prSet presAssocID="{AD70D94B-E4AE-4E93-97B4-9D935ECB4622}" presName="node" presStyleLbl="node1" presStyleIdx="3" presStyleCnt="4">
        <dgm:presLayoutVars>
          <dgm:bulletEnabled val="1"/>
        </dgm:presLayoutVars>
      </dgm:prSet>
      <dgm:spPr/>
    </dgm:pt>
  </dgm:ptLst>
  <dgm:cxnLst>
    <dgm:cxn modelId="{77C8A11A-FBE7-4F84-A595-9DAAF9436576}" type="presOf" srcId="{91E79D08-8D40-44FA-9FC1-1F3480B2F9BA}" destId="{E85FBC9F-78B2-4D69-AAC4-7BC36D96CD90}" srcOrd="0" destOrd="0" presId="urn:microsoft.com/office/officeart/2005/8/layout/default"/>
    <dgm:cxn modelId="{43C22774-E549-4EBC-AF5D-7E08319F8E12}" srcId="{A577C545-C7CD-4638-960B-9740C146A3F4}" destId="{AD70D94B-E4AE-4E93-97B4-9D935ECB4622}" srcOrd="3" destOrd="0" parTransId="{2BB80246-A816-4FCE-8064-7ABA5C5086C3}" sibTransId="{B5DB8919-0FFE-4BF5-BEA1-E15719BD6E37}"/>
    <dgm:cxn modelId="{A682327C-2D7E-4F47-BE21-AD6D89645C01}" type="presOf" srcId="{A577C545-C7CD-4638-960B-9740C146A3F4}" destId="{5C228138-88A6-41FF-A93F-938332CC0C00}" srcOrd="0" destOrd="0" presId="urn:microsoft.com/office/officeart/2005/8/layout/default"/>
    <dgm:cxn modelId="{C1BFAE94-4F2F-4E06-BF19-D745DB7FA44D}" type="presOf" srcId="{55345839-BA44-4CF3-8433-9A93F8841656}" destId="{85D2892D-6CC1-4E63-8E97-E0E74EF917E0}" srcOrd="0" destOrd="0" presId="urn:microsoft.com/office/officeart/2005/8/layout/default"/>
    <dgm:cxn modelId="{03C45A96-7421-4A61-B965-A0BA70FDA93F}" srcId="{A577C545-C7CD-4638-960B-9740C146A3F4}" destId="{55345839-BA44-4CF3-8433-9A93F8841656}" srcOrd="2" destOrd="0" parTransId="{312C0ACD-B5D1-4064-81D0-0EA113EB5EF3}" sibTransId="{8490BE94-9C30-41A3-8BCE-213F64A10DE4}"/>
    <dgm:cxn modelId="{CE8E38C1-575E-4103-9AF7-2C561EC070CC}" type="presOf" srcId="{AD70D94B-E4AE-4E93-97B4-9D935ECB4622}" destId="{D9D8A0DB-BDC2-46A9-B99A-EE4EE0E1CB5A}" srcOrd="0" destOrd="0" presId="urn:microsoft.com/office/officeart/2005/8/layout/default"/>
    <dgm:cxn modelId="{690598C1-3FBA-42C7-A005-6C7B1ECD157F}" srcId="{A577C545-C7CD-4638-960B-9740C146A3F4}" destId="{DC7644BC-932E-4377-A05E-F9921052FBB6}" srcOrd="0" destOrd="0" parTransId="{9861F40E-AABF-4CC6-ADD5-F43047EBD0C8}" sibTransId="{CEE00930-D841-41AE-BE8F-929F2DCCE475}"/>
    <dgm:cxn modelId="{11EA36CB-DF56-4AA3-BC41-E409AE65F47D}" srcId="{A577C545-C7CD-4638-960B-9740C146A3F4}" destId="{91E79D08-8D40-44FA-9FC1-1F3480B2F9BA}" srcOrd="1" destOrd="0" parTransId="{AB5F21B9-5572-460E-A47B-DFA1BB391C65}" sibTransId="{35AD859B-7D2B-44C2-983D-B6706A87CA22}"/>
    <dgm:cxn modelId="{9A19D6E2-FFDE-4E3E-8BD2-F47D796264EB}" type="presOf" srcId="{DC7644BC-932E-4377-A05E-F9921052FBB6}" destId="{937C5FE1-3623-4047-8D87-40122C980C73}" srcOrd="0" destOrd="0" presId="urn:microsoft.com/office/officeart/2005/8/layout/default"/>
    <dgm:cxn modelId="{14E4327A-9952-449E-A848-526F8F373F00}" type="presParOf" srcId="{5C228138-88A6-41FF-A93F-938332CC0C00}" destId="{937C5FE1-3623-4047-8D87-40122C980C73}" srcOrd="0" destOrd="0" presId="urn:microsoft.com/office/officeart/2005/8/layout/default"/>
    <dgm:cxn modelId="{95224E7A-DA87-4D78-9ABC-C8EBC34575E9}" type="presParOf" srcId="{5C228138-88A6-41FF-A93F-938332CC0C00}" destId="{EAA73E7C-09D2-4543-83E7-012790D0A2FC}" srcOrd="1" destOrd="0" presId="urn:microsoft.com/office/officeart/2005/8/layout/default"/>
    <dgm:cxn modelId="{8B565773-A3F8-4D1E-9DF3-D62448F026FE}" type="presParOf" srcId="{5C228138-88A6-41FF-A93F-938332CC0C00}" destId="{E85FBC9F-78B2-4D69-AAC4-7BC36D96CD90}" srcOrd="2" destOrd="0" presId="urn:microsoft.com/office/officeart/2005/8/layout/default"/>
    <dgm:cxn modelId="{9CDF4A15-228C-4F48-92E5-8984DE89FE12}" type="presParOf" srcId="{5C228138-88A6-41FF-A93F-938332CC0C00}" destId="{DC56DE3A-1A6B-408D-BB22-9310F7FA573D}" srcOrd="3" destOrd="0" presId="urn:microsoft.com/office/officeart/2005/8/layout/default"/>
    <dgm:cxn modelId="{9E4D9127-FE5A-4FC4-A94F-B9BF641AECE7}" type="presParOf" srcId="{5C228138-88A6-41FF-A93F-938332CC0C00}" destId="{85D2892D-6CC1-4E63-8E97-E0E74EF917E0}" srcOrd="4" destOrd="0" presId="urn:microsoft.com/office/officeart/2005/8/layout/default"/>
    <dgm:cxn modelId="{EF2DDEDC-FA8B-439C-BF49-E85AC0EAA17E}" type="presParOf" srcId="{5C228138-88A6-41FF-A93F-938332CC0C00}" destId="{BECA46A6-84F7-4FDF-A2BB-32A2A42A0FB8}" srcOrd="5" destOrd="0" presId="urn:microsoft.com/office/officeart/2005/8/layout/default"/>
    <dgm:cxn modelId="{44C93561-069D-4610-A099-1DFAA38F5D85}" type="presParOf" srcId="{5C228138-88A6-41FF-A93F-938332CC0C00}" destId="{D9D8A0DB-BDC2-46A9-B99A-EE4EE0E1CB5A}"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0676F6D-F6C0-42F9-AE74-23EAFA49DE3D}"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833035DF-11CF-4037-A361-59129F4D38BB}">
      <dgm:prSet/>
      <dgm:spPr/>
      <dgm:t>
        <a:bodyPr/>
        <a:lstStyle/>
        <a:p>
          <a:r>
            <a:rPr lang="en-US"/>
            <a:t>Challenges:</a:t>
          </a:r>
        </a:p>
      </dgm:t>
    </dgm:pt>
    <dgm:pt modelId="{A2F2B470-78B2-40BB-B1A0-08597375C1F2}" type="parTrans" cxnId="{5C375247-6A97-4307-8BDA-53E96B308640}">
      <dgm:prSet/>
      <dgm:spPr/>
      <dgm:t>
        <a:bodyPr/>
        <a:lstStyle/>
        <a:p>
          <a:endParaRPr lang="en-US"/>
        </a:p>
      </dgm:t>
    </dgm:pt>
    <dgm:pt modelId="{6378A83C-C48B-4EEA-872A-0D56DAC3F26E}" type="sibTrans" cxnId="{5C375247-6A97-4307-8BDA-53E96B308640}">
      <dgm:prSet/>
      <dgm:spPr/>
      <dgm:t>
        <a:bodyPr/>
        <a:lstStyle/>
        <a:p>
          <a:endParaRPr lang="en-US"/>
        </a:p>
      </dgm:t>
    </dgm:pt>
    <dgm:pt modelId="{444057CB-4E46-49AC-82AA-CA364AC1E35B}">
      <dgm:prSet/>
      <dgm:spPr/>
      <dgm:t>
        <a:bodyPr/>
        <a:lstStyle/>
        <a:p>
          <a:r>
            <a:rPr lang="en-US"/>
            <a:t>1. Bias in manager evaluations.</a:t>
          </a:r>
        </a:p>
      </dgm:t>
    </dgm:pt>
    <dgm:pt modelId="{8FB7B5EF-EE96-4143-884C-1195F926E1F0}" type="parTrans" cxnId="{316EAB06-AAB5-4B2F-9A6C-479162B0FA5A}">
      <dgm:prSet/>
      <dgm:spPr/>
      <dgm:t>
        <a:bodyPr/>
        <a:lstStyle/>
        <a:p>
          <a:endParaRPr lang="en-US"/>
        </a:p>
      </dgm:t>
    </dgm:pt>
    <dgm:pt modelId="{3A2646E9-DD0A-458A-9E48-506C81E301C8}" type="sibTrans" cxnId="{316EAB06-AAB5-4B2F-9A6C-479162B0FA5A}">
      <dgm:prSet/>
      <dgm:spPr/>
      <dgm:t>
        <a:bodyPr/>
        <a:lstStyle/>
        <a:p>
          <a:endParaRPr lang="en-US"/>
        </a:p>
      </dgm:t>
    </dgm:pt>
    <dgm:pt modelId="{DA516A46-90C7-44A5-BC70-9E59209CF530}">
      <dgm:prSet/>
      <dgm:spPr/>
      <dgm:t>
        <a:bodyPr/>
        <a:lstStyle/>
        <a:p>
          <a:r>
            <a:rPr lang="en-US"/>
            <a:t>2. Uneven global implementation.</a:t>
          </a:r>
        </a:p>
      </dgm:t>
    </dgm:pt>
    <dgm:pt modelId="{C9AF579A-49E0-4A28-96A6-93B2CFA0337E}" type="parTrans" cxnId="{CAFF7DB9-96F3-4E02-BA96-247D316D68B8}">
      <dgm:prSet/>
      <dgm:spPr/>
      <dgm:t>
        <a:bodyPr/>
        <a:lstStyle/>
        <a:p>
          <a:endParaRPr lang="en-US"/>
        </a:p>
      </dgm:t>
    </dgm:pt>
    <dgm:pt modelId="{AD984555-75DF-481F-8578-C7EC1F6631CA}" type="sibTrans" cxnId="{CAFF7DB9-96F3-4E02-BA96-247D316D68B8}">
      <dgm:prSet/>
      <dgm:spPr/>
      <dgm:t>
        <a:bodyPr/>
        <a:lstStyle/>
        <a:p>
          <a:endParaRPr lang="en-US"/>
        </a:p>
      </dgm:t>
    </dgm:pt>
    <dgm:pt modelId="{F5EC39C7-2F22-469F-A768-E1656365DA44}">
      <dgm:prSet/>
      <dgm:spPr/>
      <dgm:t>
        <a:bodyPr/>
        <a:lstStyle/>
        <a:p>
          <a:r>
            <a:rPr lang="en-US"/>
            <a:t>3. Low feedback quality in remote teams.</a:t>
          </a:r>
        </a:p>
      </dgm:t>
    </dgm:pt>
    <dgm:pt modelId="{2D69BCAE-7BA4-46AB-ABB2-1CA9927AD867}" type="parTrans" cxnId="{71CBB87E-A5F3-4546-9F29-BCD281043AAB}">
      <dgm:prSet/>
      <dgm:spPr/>
      <dgm:t>
        <a:bodyPr/>
        <a:lstStyle/>
        <a:p>
          <a:endParaRPr lang="en-US"/>
        </a:p>
      </dgm:t>
    </dgm:pt>
    <dgm:pt modelId="{0AB82480-737E-424B-A776-D56C6F6765F8}" type="sibTrans" cxnId="{71CBB87E-A5F3-4546-9F29-BCD281043AAB}">
      <dgm:prSet/>
      <dgm:spPr/>
      <dgm:t>
        <a:bodyPr/>
        <a:lstStyle/>
        <a:p>
          <a:endParaRPr lang="en-US"/>
        </a:p>
      </dgm:t>
    </dgm:pt>
    <dgm:pt modelId="{DC985157-BB68-467C-B87E-2132992EF807}" type="pres">
      <dgm:prSet presAssocID="{00676F6D-F6C0-42F9-AE74-23EAFA49DE3D}" presName="diagram" presStyleCnt="0">
        <dgm:presLayoutVars>
          <dgm:dir/>
          <dgm:resizeHandles val="exact"/>
        </dgm:presLayoutVars>
      </dgm:prSet>
      <dgm:spPr/>
    </dgm:pt>
    <dgm:pt modelId="{3F063592-950D-496B-AEB5-7A009BA3F4DB}" type="pres">
      <dgm:prSet presAssocID="{833035DF-11CF-4037-A361-59129F4D38BB}" presName="node" presStyleLbl="node1" presStyleIdx="0" presStyleCnt="4">
        <dgm:presLayoutVars>
          <dgm:bulletEnabled val="1"/>
        </dgm:presLayoutVars>
      </dgm:prSet>
      <dgm:spPr/>
    </dgm:pt>
    <dgm:pt modelId="{01077762-1CC4-43DB-A685-ED55F09DBB2E}" type="pres">
      <dgm:prSet presAssocID="{6378A83C-C48B-4EEA-872A-0D56DAC3F26E}" presName="sibTrans" presStyleCnt="0"/>
      <dgm:spPr/>
    </dgm:pt>
    <dgm:pt modelId="{52E43736-BF06-42FC-9861-D67FA0A2B697}" type="pres">
      <dgm:prSet presAssocID="{444057CB-4E46-49AC-82AA-CA364AC1E35B}" presName="node" presStyleLbl="node1" presStyleIdx="1" presStyleCnt="4">
        <dgm:presLayoutVars>
          <dgm:bulletEnabled val="1"/>
        </dgm:presLayoutVars>
      </dgm:prSet>
      <dgm:spPr/>
    </dgm:pt>
    <dgm:pt modelId="{8733BE1D-E0D4-4029-BDBE-1EACA434FD76}" type="pres">
      <dgm:prSet presAssocID="{3A2646E9-DD0A-458A-9E48-506C81E301C8}" presName="sibTrans" presStyleCnt="0"/>
      <dgm:spPr/>
    </dgm:pt>
    <dgm:pt modelId="{932AC5C4-84F6-48BB-8DAF-9E406528BD0C}" type="pres">
      <dgm:prSet presAssocID="{DA516A46-90C7-44A5-BC70-9E59209CF530}" presName="node" presStyleLbl="node1" presStyleIdx="2" presStyleCnt="4">
        <dgm:presLayoutVars>
          <dgm:bulletEnabled val="1"/>
        </dgm:presLayoutVars>
      </dgm:prSet>
      <dgm:spPr/>
    </dgm:pt>
    <dgm:pt modelId="{B8F00E93-8F50-427D-9B42-4BB208E1B753}" type="pres">
      <dgm:prSet presAssocID="{AD984555-75DF-481F-8578-C7EC1F6631CA}" presName="sibTrans" presStyleCnt="0"/>
      <dgm:spPr/>
    </dgm:pt>
    <dgm:pt modelId="{7C900C6C-0D48-4EA1-A641-2464BE8A30E2}" type="pres">
      <dgm:prSet presAssocID="{F5EC39C7-2F22-469F-A768-E1656365DA44}" presName="node" presStyleLbl="node1" presStyleIdx="3" presStyleCnt="4">
        <dgm:presLayoutVars>
          <dgm:bulletEnabled val="1"/>
        </dgm:presLayoutVars>
      </dgm:prSet>
      <dgm:spPr/>
    </dgm:pt>
  </dgm:ptLst>
  <dgm:cxnLst>
    <dgm:cxn modelId="{316EAB06-AAB5-4B2F-9A6C-479162B0FA5A}" srcId="{00676F6D-F6C0-42F9-AE74-23EAFA49DE3D}" destId="{444057CB-4E46-49AC-82AA-CA364AC1E35B}" srcOrd="1" destOrd="0" parTransId="{8FB7B5EF-EE96-4143-884C-1195F926E1F0}" sibTransId="{3A2646E9-DD0A-458A-9E48-506C81E301C8}"/>
    <dgm:cxn modelId="{374DDF2D-4A35-4278-AE8C-37D3E704C13C}" type="presOf" srcId="{F5EC39C7-2F22-469F-A768-E1656365DA44}" destId="{7C900C6C-0D48-4EA1-A641-2464BE8A30E2}" srcOrd="0" destOrd="0" presId="urn:microsoft.com/office/officeart/2005/8/layout/default"/>
    <dgm:cxn modelId="{D8161939-C29A-44C7-8AEE-0C1AA75A81E5}" type="presOf" srcId="{444057CB-4E46-49AC-82AA-CA364AC1E35B}" destId="{52E43736-BF06-42FC-9861-D67FA0A2B697}" srcOrd="0" destOrd="0" presId="urn:microsoft.com/office/officeart/2005/8/layout/default"/>
    <dgm:cxn modelId="{5C375247-6A97-4307-8BDA-53E96B308640}" srcId="{00676F6D-F6C0-42F9-AE74-23EAFA49DE3D}" destId="{833035DF-11CF-4037-A361-59129F4D38BB}" srcOrd="0" destOrd="0" parTransId="{A2F2B470-78B2-40BB-B1A0-08597375C1F2}" sibTransId="{6378A83C-C48B-4EEA-872A-0D56DAC3F26E}"/>
    <dgm:cxn modelId="{B05B736A-9890-4879-B84E-4185E70056FE}" type="presOf" srcId="{DA516A46-90C7-44A5-BC70-9E59209CF530}" destId="{932AC5C4-84F6-48BB-8DAF-9E406528BD0C}" srcOrd="0" destOrd="0" presId="urn:microsoft.com/office/officeart/2005/8/layout/default"/>
    <dgm:cxn modelId="{71CBB87E-A5F3-4546-9F29-BCD281043AAB}" srcId="{00676F6D-F6C0-42F9-AE74-23EAFA49DE3D}" destId="{F5EC39C7-2F22-469F-A768-E1656365DA44}" srcOrd="3" destOrd="0" parTransId="{2D69BCAE-7BA4-46AB-ABB2-1CA9927AD867}" sibTransId="{0AB82480-737E-424B-A776-D56C6F6765F8}"/>
    <dgm:cxn modelId="{CAFF7DB9-96F3-4E02-BA96-247D316D68B8}" srcId="{00676F6D-F6C0-42F9-AE74-23EAFA49DE3D}" destId="{DA516A46-90C7-44A5-BC70-9E59209CF530}" srcOrd="2" destOrd="0" parTransId="{C9AF579A-49E0-4A28-96A6-93B2CFA0337E}" sibTransId="{AD984555-75DF-481F-8578-C7EC1F6631CA}"/>
    <dgm:cxn modelId="{4BF972D5-D4A1-4847-8216-0E9707A2B98F}" type="presOf" srcId="{833035DF-11CF-4037-A361-59129F4D38BB}" destId="{3F063592-950D-496B-AEB5-7A009BA3F4DB}" srcOrd="0" destOrd="0" presId="urn:microsoft.com/office/officeart/2005/8/layout/default"/>
    <dgm:cxn modelId="{246E18F6-6989-4DDD-812D-763CC0C060C9}" type="presOf" srcId="{00676F6D-F6C0-42F9-AE74-23EAFA49DE3D}" destId="{DC985157-BB68-467C-B87E-2132992EF807}" srcOrd="0" destOrd="0" presId="urn:microsoft.com/office/officeart/2005/8/layout/default"/>
    <dgm:cxn modelId="{AAFA5138-0007-41D8-9893-D7E5E3F925E6}" type="presParOf" srcId="{DC985157-BB68-467C-B87E-2132992EF807}" destId="{3F063592-950D-496B-AEB5-7A009BA3F4DB}" srcOrd="0" destOrd="0" presId="urn:microsoft.com/office/officeart/2005/8/layout/default"/>
    <dgm:cxn modelId="{ACDCAF00-E5A8-48E8-9362-210D4F859E3E}" type="presParOf" srcId="{DC985157-BB68-467C-B87E-2132992EF807}" destId="{01077762-1CC4-43DB-A685-ED55F09DBB2E}" srcOrd="1" destOrd="0" presId="urn:microsoft.com/office/officeart/2005/8/layout/default"/>
    <dgm:cxn modelId="{70E61148-8771-4B11-97D8-631B21F3C3D4}" type="presParOf" srcId="{DC985157-BB68-467C-B87E-2132992EF807}" destId="{52E43736-BF06-42FC-9861-D67FA0A2B697}" srcOrd="2" destOrd="0" presId="urn:microsoft.com/office/officeart/2005/8/layout/default"/>
    <dgm:cxn modelId="{BA108FF3-75FD-4327-AF59-B59400C5246C}" type="presParOf" srcId="{DC985157-BB68-467C-B87E-2132992EF807}" destId="{8733BE1D-E0D4-4029-BDBE-1EACA434FD76}" srcOrd="3" destOrd="0" presId="urn:microsoft.com/office/officeart/2005/8/layout/default"/>
    <dgm:cxn modelId="{4F139750-A636-48A9-87BD-D0CFA9D30AD6}" type="presParOf" srcId="{DC985157-BB68-467C-B87E-2132992EF807}" destId="{932AC5C4-84F6-48BB-8DAF-9E406528BD0C}" srcOrd="4" destOrd="0" presId="urn:microsoft.com/office/officeart/2005/8/layout/default"/>
    <dgm:cxn modelId="{D1DCC7F4-C204-462C-B661-F504EC08E5B1}" type="presParOf" srcId="{DC985157-BB68-467C-B87E-2132992EF807}" destId="{B8F00E93-8F50-427D-9B42-4BB208E1B753}" srcOrd="5" destOrd="0" presId="urn:microsoft.com/office/officeart/2005/8/layout/default"/>
    <dgm:cxn modelId="{1376AC6B-1446-4632-A049-2A2681314C54}" type="presParOf" srcId="{DC985157-BB68-467C-B87E-2132992EF807}" destId="{7C900C6C-0D48-4EA1-A641-2464BE8A30E2}"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7AB4E4A-E964-4177-8253-38E94F89A99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8492F96-3FA0-4739-932C-73BEEAE8A3E9}">
      <dgm:prSet/>
      <dgm:spPr/>
      <dgm:t>
        <a:bodyPr/>
        <a:lstStyle/>
        <a:p>
          <a:r>
            <a:rPr lang="en-US"/>
            <a:t>Recommendations:</a:t>
          </a:r>
        </a:p>
      </dgm:t>
    </dgm:pt>
    <dgm:pt modelId="{38259322-38EC-4B3F-B1FE-C6395C9B35FD}" type="parTrans" cxnId="{37695324-5260-4406-919F-5E04EAC61C0D}">
      <dgm:prSet/>
      <dgm:spPr/>
      <dgm:t>
        <a:bodyPr/>
        <a:lstStyle/>
        <a:p>
          <a:endParaRPr lang="en-US"/>
        </a:p>
      </dgm:t>
    </dgm:pt>
    <dgm:pt modelId="{60C4E3B2-129A-451C-9EF3-BCA6FE5E6E3A}" type="sibTrans" cxnId="{37695324-5260-4406-919F-5E04EAC61C0D}">
      <dgm:prSet/>
      <dgm:spPr/>
      <dgm:t>
        <a:bodyPr/>
        <a:lstStyle/>
        <a:p>
          <a:endParaRPr lang="en-US"/>
        </a:p>
      </dgm:t>
    </dgm:pt>
    <dgm:pt modelId="{B1F0C390-DF3A-4DA7-9BEB-D262FB388851}">
      <dgm:prSet/>
      <dgm:spPr/>
      <dgm:t>
        <a:bodyPr/>
        <a:lstStyle/>
        <a:p>
          <a:r>
            <a:rPr lang="en-US"/>
            <a:t>- Manager coaching.</a:t>
          </a:r>
        </a:p>
      </dgm:t>
    </dgm:pt>
    <dgm:pt modelId="{F3F1EF7B-AAA6-4C46-A347-9DB0B62B5607}" type="parTrans" cxnId="{9AC57EBF-FD9B-4E32-8970-D249DC98F8AC}">
      <dgm:prSet/>
      <dgm:spPr/>
      <dgm:t>
        <a:bodyPr/>
        <a:lstStyle/>
        <a:p>
          <a:endParaRPr lang="en-US"/>
        </a:p>
      </dgm:t>
    </dgm:pt>
    <dgm:pt modelId="{A4273E3B-96EA-4BFB-B166-B5810557A3DB}" type="sibTrans" cxnId="{9AC57EBF-FD9B-4E32-8970-D249DC98F8AC}">
      <dgm:prSet/>
      <dgm:spPr/>
      <dgm:t>
        <a:bodyPr/>
        <a:lstStyle/>
        <a:p>
          <a:endParaRPr lang="en-US"/>
        </a:p>
      </dgm:t>
    </dgm:pt>
    <dgm:pt modelId="{4B437C6B-381C-4C5E-B4C5-15F533EA1463}">
      <dgm:prSet/>
      <dgm:spPr/>
      <dgm:t>
        <a:bodyPr/>
        <a:lstStyle/>
        <a:p>
          <a:r>
            <a:rPr lang="en-US"/>
            <a:t>- AI analysis to detect bias trends.</a:t>
          </a:r>
        </a:p>
      </dgm:t>
    </dgm:pt>
    <dgm:pt modelId="{45586744-8D70-42D1-AB40-701D089609DF}" type="parTrans" cxnId="{BF7018DA-2E08-47F7-B96F-1033C7DFEB52}">
      <dgm:prSet/>
      <dgm:spPr/>
      <dgm:t>
        <a:bodyPr/>
        <a:lstStyle/>
        <a:p>
          <a:endParaRPr lang="en-US"/>
        </a:p>
      </dgm:t>
    </dgm:pt>
    <dgm:pt modelId="{BE6A85AB-36D1-47E8-BDB2-46A6DA4A944A}" type="sibTrans" cxnId="{BF7018DA-2E08-47F7-B96F-1033C7DFEB52}">
      <dgm:prSet/>
      <dgm:spPr/>
      <dgm:t>
        <a:bodyPr/>
        <a:lstStyle/>
        <a:p>
          <a:endParaRPr lang="en-US"/>
        </a:p>
      </dgm:t>
    </dgm:pt>
    <dgm:pt modelId="{F965251C-3C5A-47B9-A54B-FF7231EF232F}">
      <dgm:prSet/>
      <dgm:spPr/>
      <dgm:t>
        <a:bodyPr/>
        <a:lstStyle/>
        <a:p>
          <a:r>
            <a:rPr lang="en-US"/>
            <a:t>- Linking performance to training outcomes.</a:t>
          </a:r>
        </a:p>
      </dgm:t>
    </dgm:pt>
    <dgm:pt modelId="{B16DBBB8-7774-41D3-8EF5-CA5E022DE43C}" type="parTrans" cxnId="{743E55EE-5FAE-4356-BAFE-F6A23A56FD65}">
      <dgm:prSet/>
      <dgm:spPr/>
      <dgm:t>
        <a:bodyPr/>
        <a:lstStyle/>
        <a:p>
          <a:endParaRPr lang="en-US"/>
        </a:p>
      </dgm:t>
    </dgm:pt>
    <dgm:pt modelId="{86FC38F6-5B84-47A0-9EE2-1F3225395373}" type="sibTrans" cxnId="{743E55EE-5FAE-4356-BAFE-F6A23A56FD65}">
      <dgm:prSet/>
      <dgm:spPr/>
      <dgm:t>
        <a:bodyPr/>
        <a:lstStyle/>
        <a:p>
          <a:endParaRPr lang="en-US"/>
        </a:p>
      </dgm:t>
    </dgm:pt>
    <dgm:pt modelId="{A62A0730-6835-4F0F-A32B-C59247522381}" type="pres">
      <dgm:prSet presAssocID="{B7AB4E4A-E964-4177-8253-38E94F89A99F}" presName="linear" presStyleCnt="0">
        <dgm:presLayoutVars>
          <dgm:animLvl val="lvl"/>
          <dgm:resizeHandles val="exact"/>
        </dgm:presLayoutVars>
      </dgm:prSet>
      <dgm:spPr/>
    </dgm:pt>
    <dgm:pt modelId="{B8E37F40-AF81-49F9-A64D-75A17656504E}" type="pres">
      <dgm:prSet presAssocID="{58492F96-3FA0-4739-932C-73BEEAE8A3E9}" presName="parentText" presStyleLbl="node1" presStyleIdx="0" presStyleCnt="4">
        <dgm:presLayoutVars>
          <dgm:chMax val="0"/>
          <dgm:bulletEnabled val="1"/>
        </dgm:presLayoutVars>
      </dgm:prSet>
      <dgm:spPr/>
    </dgm:pt>
    <dgm:pt modelId="{7C6AF5C7-A67A-4B73-8751-5F6D731D8F08}" type="pres">
      <dgm:prSet presAssocID="{60C4E3B2-129A-451C-9EF3-BCA6FE5E6E3A}" presName="spacer" presStyleCnt="0"/>
      <dgm:spPr/>
    </dgm:pt>
    <dgm:pt modelId="{FDADE710-3864-4692-9A06-0EC6F35FCF86}" type="pres">
      <dgm:prSet presAssocID="{B1F0C390-DF3A-4DA7-9BEB-D262FB388851}" presName="parentText" presStyleLbl="node1" presStyleIdx="1" presStyleCnt="4">
        <dgm:presLayoutVars>
          <dgm:chMax val="0"/>
          <dgm:bulletEnabled val="1"/>
        </dgm:presLayoutVars>
      </dgm:prSet>
      <dgm:spPr/>
    </dgm:pt>
    <dgm:pt modelId="{EC513011-7B55-4CB8-A38B-8B96CE0C7057}" type="pres">
      <dgm:prSet presAssocID="{A4273E3B-96EA-4BFB-B166-B5810557A3DB}" presName="spacer" presStyleCnt="0"/>
      <dgm:spPr/>
    </dgm:pt>
    <dgm:pt modelId="{170D5655-3D24-4077-8922-C5812303F8E0}" type="pres">
      <dgm:prSet presAssocID="{4B437C6B-381C-4C5E-B4C5-15F533EA1463}" presName="parentText" presStyleLbl="node1" presStyleIdx="2" presStyleCnt="4">
        <dgm:presLayoutVars>
          <dgm:chMax val="0"/>
          <dgm:bulletEnabled val="1"/>
        </dgm:presLayoutVars>
      </dgm:prSet>
      <dgm:spPr/>
    </dgm:pt>
    <dgm:pt modelId="{86E97CDD-973D-439B-A765-35E4A45FFD86}" type="pres">
      <dgm:prSet presAssocID="{BE6A85AB-36D1-47E8-BDB2-46A6DA4A944A}" presName="spacer" presStyleCnt="0"/>
      <dgm:spPr/>
    </dgm:pt>
    <dgm:pt modelId="{FB277EE3-85CF-4B0A-B20D-47970072AA4A}" type="pres">
      <dgm:prSet presAssocID="{F965251C-3C5A-47B9-A54B-FF7231EF232F}" presName="parentText" presStyleLbl="node1" presStyleIdx="3" presStyleCnt="4">
        <dgm:presLayoutVars>
          <dgm:chMax val="0"/>
          <dgm:bulletEnabled val="1"/>
        </dgm:presLayoutVars>
      </dgm:prSet>
      <dgm:spPr/>
    </dgm:pt>
  </dgm:ptLst>
  <dgm:cxnLst>
    <dgm:cxn modelId="{43AA2E15-190D-4A50-9D72-38F3B8E35F18}" type="presOf" srcId="{F965251C-3C5A-47B9-A54B-FF7231EF232F}" destId="{FB277EE3-85CF-4B0A-B20D-47970072AA4A}" srcOrd="0" destOrd="0" presId="urn:microsoft.com/office/officeart/2005/8/layout/vList2"/>
    <dgm:cxn modelId="{37695324-5260-4406-919F-5E04EAC61C0D}" srcId="{B7AB4E4A-E964-4177-8253-38E94F89A99F}" destId="{58492F96-3FA0-4739-932C-73BEEAE8A3E9}" srcOrd="0" destOrd="0" parTransId="{38259322-38EC-4B3F-B1FE-C6395C9B35FD}" sibTransId="{60C4E3B2-129A-451C-9EF3-BCA6FE5E6E3A}"/>
    <dgm:cxn modelId="{6F45662A-E7F7-41E6-AC12-9884FE49241C}" type="presOf" srcId="{58492F96-3FA0-4739-932C-73BEEAE8A3E9}" destId="{B8E37F40-AF81-49F9-A64D-75A17656504E}" srcOrd="0" destOrd="0" presId="urn:microsoft.com/office/officeart/2005/8/layout/vList2"/>
    <dgm:cxn modelId="{6E32DA2D-0532-4E9D-BD23-D8FF365666F7}" type="presOf" srcId="{4B437C6B-381C-4C5E-B4C5-15F533EA1463}" destId="{170D5655-3D24-4077-8922-C5812303F8E0}" srcOrd="0" destOrd="0" presId="urn:microsoft.com/office/officeart/2005/8/layout/vList2"/>
    <dgm:cxn modelId="{9AC57EBF-FD9B-4E32-8970-D249DC98F8AC}" srcId="{B7AB4E4A-E964-4177-8253-38E94F89A99F}" destId="{B1F0C390-DF3A-4DA7-9BEB-D262FB388851}" srcOrd="1" destOrd="0" parTransId="{F3F1EF7B-AAA6-4C46-A347-9DB0B62B5607}" sibTransId="{A4273E3B-96EA-4BFB-B166-B5810557A3DB}"/>
    <dgm:cxn modelId="{FAE02BC9-2CD0-42C0-B7CF-4668149012FD}" type="presOf" srcId="{B1F0C390-DF3A-4DA7-9BEB-D262FB388851}" destId="{FDADE710-3864-4692-9A06-0EC6F35FCF86}" srcOrd="0" destOrd="0" presId="urn:microsoft.com/office/officeart/2005/8/layout/vList2"/>
    <dgm:cxn modelId="{33A2A7D5-356B-48B0-A1CC-2BD982BDAFBC}" type="presOf" srcId="{B7AB4E4A-E964-4177-8253-38E94F89A99F}" destId="{A62A0730-6835-4F0F-A32B-C59247522381}" srcOrd="0" destOrd="0" presId="urn:microsoft.com/office/officeart/2005/8/layout/vList2"/>
    <dgm:cxn modelId="{BF7018DA-2E08-47F7-B96F-1033C7DFEB52}" srcId="{B7AB4E4A-E964-4177-8253-38E94F89A99F}" destId="{4B437C6B-381C-4C5E-B4C5-15F533EA1463}" srcOrd="2" destOrd="0" parTransId="{45586744-8D70-42D1-AB40-701D089609DF}" sibTransId="{BE6A85AB-36D1-47E8-BDB2-46A6DA4A944A}"/>
    <dgm:cxn modelId="{743E55EE-5FAE-4356-BAFE-F6A23A56FD65}" srcId="{B7AB4E4A-E964-4177-8253-38E94F89A99F}" destId="{F965251C-3C5A-47B9-A54B-FF7231EF232F}" srcOrd="3" destOrd="0" parTransId="{B16DBBB8-7774-41D3-8EF5-CA5E022DE43C}" sibTransId="{86FC38F6-5B84-47A0-9EE2-1F3225395373}"/>
    <dgm:cxn modelId="{B395EFC6-4A7B-4ADC-97C7-8F309DE144D5}" type="presParOf" srcId="{A62A0730-6835-4F0F-A32B-C59247522381}" destId="{B8E37F40-AF81-49F9-A64D-75A17656504E}" srcOrd="0" destOrd="0" presId="urn:microsoft.com/office/officeart/2005/8/layout/vList2"/>
    <dgm:cxn modelId="{C31A2C97-CD28-4777-AAA5-7D295EB54BF4}" type="presParOf" srcId="{A62A0730-6835-4F0F-A32B-C59247522381}" destId="{7C6AF5C7-A67A-4B73-8751-5F6D731D8F08}" srcOrd="1" destOrd="0" presId="urn:microsoft.com/office/officeart/2005/8/layout/vList2"/>
    <dgm:cxn modelId="{FCF69EFE-A653-4C29-A0B5-316EE261695D}" type="presParOf" srcId="{A62A0730-6835-4F0F-A32B-C59247522381}" destId="{FDADE710-3864-4692-9A06-0EC6F35FCF86}" srcOrd="2" destOrd="0" presId="urn:microsoft.com/office/officeart/2005/8/layout/vList2"/>
    <dgm:cxn modelId="{DDCC9C3B-69CE-4C0D-BF37-768F33883DEE}" type="presParOf" srcId="{A62A0730-6835-4F0F-A32B-C59247522381}" destId="{EC513011-7B55-4CB8-A38B-8B96CE0C7057}" srcOrd="3" destOrd="0" presId="urn:microsoft.com/office/officeart/2005/8/layout/vList2"/>
    <dgm:cxn modelId="{277F472A-BD8D-40FE-A74D-249A10D97EDF}" type="presParOf" srcId="{A62A0730-6835-4F0F-A32B-C59247522381}" destId="{170D5655-3D24-4077-8922-C5812303F8E0}" srcOrd="4" destOrd="0" presId="urn:microsoft.com/office/officeart/2005/8/layout/vList2"/>
    <dgm:cxn modelId="{EF92E969-23EF-48ED-B2FE-79FDC547B0EF}" type="presParOf" srcId="{A62A0730-6835-4F0F-A32B-C59247522381}" destId="{86E97CDD-973D-439B-A765-35E4A45FFD86}" srcOrd="5" destOrd="0" presId="urn:microsoft.com/office/officeart/2005/8/layout/vList2"/>
    <dgm:cxn modelId="{8672578E-C95B-46F6-AC62-BF4242D56479}" type="presParOf" srcId="{A62A0730-6835-4F0F-A32B-C59247522381}" destId="{FB277EE3-85CF-4B0A-B20D-47970072AA4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7E8AA78-AD37-4D42-B0C6-92108E50B18D}"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60E58CE-8277-4897-B0E8-C2EEB130C7F6}">
      <dgm:prSet/>
      <dgm:spPr/>
      <dgm:t>
        <a:bodyPr/>
        <a:lstStyle/>
        <a:p>
          <a:r>
            <a:rPr lang="en-US"/>
            <a:t>IBM’s HR strategy must support its transition to AI and hybrid cloud leadership.</a:t>
          </a:r>
        </a:p>
      </dgm:t>
    </dgm:pt>
    <dgm:pt modelId="{96E93973-71B4-4ACC-88C9-01C777E1C607}" type="parTrans" cxnId="{98DF65FB-A699-4731-8C21-06B5C35B4B64}">
      <dgm:prSet/>
      <dgm:spPr/>
      <dgm:t>
        <a:bodyPr/>
        <a:lstStyle/>
        <a:p>
          <a:endParaRPr lang="en-US"/>
        </a:p>
      </dgm:t>
    </dgm:pt>
    <dgm:pt modelId="{732E264D-04B0-4BCA-B744-91EB93617FD0}" type="sibTrans" cxnId="{98DF65FB-A699-4731-8C21-06B5C35B4B64}">
      <dgm:prSet/>
      <dgm:spPr/>
      <dgm:t>
        <a:bodyPr/>
        <a:lstStyle/>
        <a:p>
          <a:endParaRPr lang="en-US"/>
        </a:p>
      </dgm:t>
    </dgm:pt>
    <dgm:pt modelId="{EDAEC670-4B59-420E-9574-B55D23A5D748}">
      <dgm:prSet/>
      <dgm:spPr/>
      <dgm:t>
        <a:bodyPr/>
        <a:lstStyle/>
        <a:p>
          <a:r>
            <a:rPr lang="en-US"/>
            <a:t>Global HR integration, strong DEI, ethical AI, continuous learning, and transparent recruitment are crucial for future competitiveness.</a:t>
          </a:r>
        </a:p>
      </dgm:t>
    </dgm:pt>
    <dgm:pt modelId="{7818422D-FA1A-4D5F-940F-7AB70DF4484F}" type="parTrans" cxnId="{801723AB-E283-4109-938F-CD2E3E7CD51A}">
      <dgm:prSet/>
      <dgm:spPr/>
      <dgm:t>
        <a:bodyPr/>
        <a:lstStyle/>
        <a:p>
          <a:endParaRPr lang="en-US"/>
        </a:p>
      </dgm:t>
    </dgm:pt>
    <dgm:pt modelId="{0193C0E2-6B8D-4E02-B6D6-91E1523D5FC5}" type="sibTrans" cxnId="{801723AB-E283-4109-938F-CD2E3E7CD51A}">
      <dgm:prSet/>
      <dgm:spPr/>
      <dgm:t>
        <a:bodyPr/>
        <a:lstStyle/>
        <a:p>
          <a:endParaRPr lang="en-US"/>
        </a:p>
      </dgm:t>
    </dgm:pt>
    <dgm:pt modelId="{88BB002A-8F66-4D7C-8A43-A57463ACCBA3}" type="pres">
      <dgm:prSet presAssocID="{97E8AA78-AD37-4D42-B0C6-92108E50B18D}" presName="hierChild1" presStyleCnt="0">
        <dgm:presLayoutVars>
          <dgm:chPref val="1"/>
          <dgm:dir/>
          <dgm:animOne val="branch"/>
          <dgm:animLvl val="lvl"/>
          <dgm:resizeHandles/>
        </dgm:presLayoutVars>
      </dgm:prSet>
      <dgm:spPr/>
    </dgm:pt>
    <dgm:pt modelId="{88EF32C8-D95C-4C82-8B76-15213BE0E44B}" type="pres">
      <dgm:prSet presAssocID="{060E58CE-8277-4897-B0E8-C2EEB130C7F6}" presName="hierRoot1" presStyleCnt="0"/>
      <dgm:spPr/>
    </dgm:pt>
    <dgm:pt modelId="{5F096277-D589-44E4-8724-E2B8511AC688}" type="pres">
      <dgm:prSet presAssocID="{060E58CE-8277-4897-B0E8-C2EEB130C7F6}" presName="composite" presStyleCnt="0"/>
      <dgm:spPr/>
    </dgm:pt>
    <dgm:pt modelId="{ABBBC7A1-DAE0-4360-BB9E-C61A146A0A90}" type="pres">
      <dgm:prSet presAssocID="{060E58CE-8277-4897-B0E8-C2EEB130C7F6}" presName="background" presStyleLbl="node0" presStyleIdx="0" presStyleCnt="2"/>
      <dgm:spPr/>
    </dgm:pt>
    <dgm:pt modelId="{16C3DEC8-DD71-456C-BB4D-9A33C6EC211A}" type="pres">
      <dgm:prSet presAssocID="{060E58CE-8277-4897-B0E8-C2EEB130C7F6}" presName="text" presStyleLbl="fgAcc0" presStyleIdx="0" presStyleCnt="2">
        <dgm:presLayoutVars>
          <dgm:chPref val="3"/>
        </dgm:presLayoutVars>
      </dgm:prSet>
      <dgm:spPr/>
    </dgm:pt>
    <dgm:pt modelId="{3871F075-3E61-4C0A-81F4-5597FAC2D5C8}" type="pres">
      <dgm:prSet presAssocID="{060E58CE-8277-4897-B0E8-C2EEB130C7F6}" presName="hierChild2" presStyleCnt="0"/>
      <dgm:spPr/>
    </dgm:pt>
    <dgm:pt modelId="{465A1400-D897-4393-BF87-118FB3F788FD}" type="pres">
      <dgm:prSet presAssocID="{EDAEC670-4B59-420E-9574-B55D23A5D748}" presName="hierRoot1" presStyleCnt="0"/>
      <dgm:spPr/>
    </dgm:pt>
    <dgm:pt modelId="{D5C14132-84AA-4247-9843-0566586EA3DC}" type="pres">
      <dgm:prSet presAssocID="{EDAEC670-4B59-420E-9574-B55D23A5D748}" presName="composite" presStyleCnt="0"/>
      <dgm:spPr/>
    </dgm:pt>
    <dgm:pt modelId="{EDFD3B6B-1264-4AC4-9B69-88B6309FDB95}" type="pres">
      <dgm:prSet presAssocID="{EDAEC670-4B59-420E-9574-B55D23A5D748}" presName="background" presStyleLbl="node0" presStyleIdx="1" presStyleCnt="2"/>
      <dgm:spPr/>
    </dgm:pt>
    <dgm:pt modelId="{50706483-8E66-4813-AB1D-2FFE2879051A}" type="pres">
      <dgm:prSet presAssocID="{EDAEC670-4B59-420E-9574-B55D23A5D748}" presName="text" presStyleLbl="fgAcc0" presStyleIdx="1" presStyleCnt="2">
        <dgm:presLayoutVars>
          <dgm:chPref val="3"/>
        </dgm:presLayoutVars>
      </dgm:prSet>
      <dgm:spPr/>
    </dgm:pt>
    <dgm:pt modelId="{992920DB-97D8-436F-872D-DE42E50CCF67}" type="pres">
      <dgm:prSet presAssocID="{EDAEC670-4B59-420E-9574-B55D23A5D748}" presName="hierChild2" presStyleCnt="0"/>
      <dgm:spPr/>
    </dgm:pt>
  </dgm:ptLst>
  <dgm:cxnLst>
    <dgm:cxn modelId="{43BC5F5E-512A-475C-B7E3-41DAA32F4123}" type="presOf" srcId="{060E58CE-8277-4897-B0E8-C2EEB130C7F6}" destId="{16C3DEC8-DD71-456C-BB4D-9A33C6EC211A}" srcOrd="0" destOrd="0" presId="urn:microsoft.com/office/officeart/2005/8/layout/hierarchy1"/>
    <dgm:cxn modelId="{62354B48-A9D9-49FB-916D-0C4BD274603F}" type="presOf" srcId="{EDAEC670-4B59-420E-9574-B55D23A5D748}" destId="{50706483-8E66-4813-AB1D-2FFE2879051A}" srcOrd="0" destOrd="0" presId="urn:microsoft.com/office/officeart/2005/8/layout/hierarchy1"/>
    <dgm:cxn modelId="{BA3F0F73-28FA-4F3B-84A6-A112CE5EF546}" type="presOf" srcId="{97E8AA78-AD37-4D42-B0C6-92108E50B18D}" destId="{88BB002A-8F66-4D7C-8A43-A57463ACCBA3}" srcOrd="0" destOrd="0" presId="urn:microsoft.com/office/officeart/2005/8/layout/hierarchy1"/>
    <dgm:cxn modelId="{801723AB-E283-4109-938F-CD2E3E7CD51A}" srcId="{97E8AA78-AD37-4D42-B0C6-92108E50B18D}" destId="{EDAEC670-4B59-420E-9574-B55D23A5D748}" srcOrd="1" destOrd="0" parTransId="{7818422D-FA1A-4D5F-940F-7AB70DF4484F}" sibTransId="{0193C0E2-6B8D-4E02-B6D6-91E1523D5FC5}"/>
    <dgm:cxn modelId="{98DF65FB-A699-4731-8C21-06B5C35B4B64}" srcId="{97E8AA78-AD37-4D42-B0C6-92108E50B18D}" destId="{060E58CE-8277-4897-B0E8-C2EEB130C7F6}" srcOrd="0" destOrd="0" parTransId="{96E93973-71B4-4ACC-88C9-01C777E1C607}" sibTransId="{732E264D-04B0-4BCA-B744-91EB93617FD0}"/>
    <dgm:cxn modelId="{FB84B5B5-804A-40CE-A53D-BA4C6609B66C}" type="presParOf" srcId="{88BB002A-8F66-4D7C-8A43-A57463ACCBA3}" destId="{88EF32C8-D95C-4C82-8B76-15213BE0E44B}" srcOrd="0" destOrd="0" presId="urn:microsoft.com/office/officeart/2005/8/layout/hierarchy1"/>
    <dgm:cxn modelId="{E1319AAD-0B10-431D-89BB-D7D29CB48665}" type="presParOf" srcId="{88EF32C8-D95C-4C82-8B76-15213BE0E44B}" destId="{5F096277-D589-44E4-8724-E2B8511AC688}" srcOrd="0" destOrd="0" presId="urn:microsoft.com/office/officeart/2005/8/layout/hierarchy1"/>
    <dgm:cxn modelId="{E5CFCD11-8CDA-4E10-AD35-F22947C3D331}" type="presParOf" srcId="{5F096277-D589-44E4-8724-E2B8511AC688}" destId="{ABBBC7A1-DAE0-4360-BB9E-C61A146A0A90}" srcOrd="0" destOrd="0" presId="urn:microsoft.com/office/officeart/2005/8/layout/hierarchy1"/>
    <dgm:cxn modelId="{2743FF15-3530-4956-83C7-3F12E90CDABE}" type="presParOf" srcId="{5F096277-D589-44E4-8724-E2B8511AC688}" destId="{16C3DEC8-DD71-456C-BB4D-9A33C6EC211A}" srcOrd="1" destOrd="0" presId="urn:microsoft.com/office/officeart/2005/8/layout/hierarchy1"/>
    <dgm:cxn modelId="{F8902563-AD4A-4D8C-A6A1-7AF793EF40E1}" type="presParOf" srcId="{88EF32C8-D95C-4C82-8B76-15213BE0E44B}" destId="{3871F075-3E61-4C0A-81F4-5597FAC2D5C8}" srcOrd="1" destOrd="0" presId="urn:microsoft.com/office/officeart/2005/8/layout/hierarchy1"/>
    <dgm:cxn modelId="{3451555B-6684-44F2-B37F-15052B4E74D6}" type="presParOf" srcId="{88BB002A-8F66-4D7C-8A43-A57463ACCBA3}" destId="{465A1400-D897-4393-BF87-118FB3F788FD}" srcOrd="1" destOrd="0" presId="urn:microsoft.com/office/officeart/2005/8/layout/hierarchy1"/>
    <dgm:cxn modelId="{08598EF9-40F7-4AB3-8731-990AED66651F}" type="presParOf" srcId="{465A1400-D897-4393-BF87-118FB3F788FD}" destId="{D5C14132-84AA-4247-9843-0566586EA3DC}" srcOrd="0" destOrd="0" presId="urn:microsoft.com/office/officeart/2005/8/layout/hierarchy1"/>
    <dgm:cxn modelId="{B1DDF004-E132-4558-AC50-EC79CE5E8591}" type="presParOf" srcId="{D5C14132-84AA-4247-9843-0566586EA3DC}" destId="{EDFD3B6B-1264-4AC4-9B69-88B6309FDB95}" srcOrd="0" destOrd="0" presId="urn:microsoft.com/office/officeart/2005/8/layout/hierarchy1"/>
    <dgm:cxn modelId="{8CA94F36-D106-4B13-ABC4-826B7395C77B}" type="presParOf" srcId="{D5C14132-84AA-4247-9843-0566586EA3DC}" destId="{50706483-8E66-4813-AB1D-2FFE2879051A}" srcOrd="1" destOrd="0" presId="urn:microsoft.com/office/officeart/2005/8/layout/hierarchy1"/>
    <dgm:cxn modelId="{760045BD-EEA8-4E93-BD86-3EB35B094EE9}" type="presParOf" srcId="{465A1400-D897-4393-BF87-118FB3F788FD}" destId="{992920DB-97D8-436F-872D-DE42E50CCF6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F35D17-6C44-4BFB-9DB3-1D473B3D9538}">
      <dsp:nvSpPr>
        <dsp:cNvPr id="0" name=""/>
        <dsp:cNvSpPr/>
      </dsp:nvSpPr>
      <dsp:spPr>
        <a:xfrm>
          <a:off x="0" y="453382"/>
          <a:ext cx="5175384" cy="59962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1. Managing International Operations</a:t>
          </a:r>
        </a:p>
      </dsp:txBody>
      <dsp:txXfrm>
        <a:off x="29271" y="482653"/>
        <a:ext cx="5116842" cy="541083"/>
      </dsp:txXfrm>
    </dsp:sp>
    <dsp:sp modelId="{AE361E07-3EB7-43BE-A2CC-72C256150E8B}">
      <dsp:nvSpPr>
        <dsp:cNvPr id="0" name=""/>
        <dsp:cNvSpPr/>
      </dsp:nvSpPr>
      <dsp:spPr>
        <a:xfrm>
          <a:off x="0" y="1125008"/>
          <a:ext cx="5175384" cy="599625"/>
        </a:xfrm>
        <a:prstGeom prst="roundRect">
          <a:avLst/>
        </a:prstGeom>
        <a:solidFill>
          <a:schemeClr val="accent2">
            <a:hueOff val="780253"/>
            <a:satOff val="-973"/>
            <a:lumOff val="2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2. Training &amp; Development</a:t>
          </a:r>
        </a:p>
      </dsp:txBody>
      <dsp:txXfrm>
        <a:off x="29271" y="1154279"/>
        <a:ext cx="5116842" cy="541083"/>
      </dsp:txXfrm>
    </dsp:sp>
    <dsp:sp modelId="{8234D355-CD55-421D-9AD1-80A0EA739F35}">
      <dsp:nvSpPr>
        <dsp:cNvPr id="0" name=""/>
        <dsp:cNvSpPr/>
      </dsp:nvSpPr>
      <dsp:spPr>
        <a:xfrm>
          <a:off x="0" y="1796633"/>
          <a:ext cx="5175384" cy="599625"/>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3. Recruitment &amp; Selection</a:t>
          </a:r>
        </a:p>
      </dsp:txBody>
      <dsp:txXfrm>
        <a:off x="29271" y="1825904"/>
        <a:ext cx="5116842" cy="541083"/>
      </dsp:txXfrm>
    </dsp:sp>
    <dsp:sp modelId="{0382D41B-2648-48B5-B99A-ADEAAF52D7F4}">
      <dsp:nvSpPr>
        <dsp:cNvPr id="0" name=""/>
        <dsp:cNvSpPr/>
      </dsp:nvSpPr>
      <dsp:spPr>
        <a:xfrm>
          <a:off x="0" y="2468258"/>
          <a:ext cx="5175384" cy="599625"/>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4. DEI &amp; HR Technology</a:t>
          </a:r>
        </a:p>
      </dsp:txBody>
      <dsp:txXfrm>
        <a:off x="29271" y="2497529"/>
        <a:ext cx="5116842" cy="541083"/>
      </dsp:txXfrm>
    </dsp:sp>
    <dsp:sp modelId="{228C66F0-9A98-460C-9E3C-9CA20D9F14EB}">
      <dsp:nvSpPr>
        <dsp:cNvPr id="0" name=""/>
        <dsp:cNvSpPr/>
      </dsp:nvSpPr>
      <dsp:spPr>
        <a:xfrm>
          <a:off x="0" y="3139883"/>
          <a:ext cx="5175384" cy="599625"/>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5. Performance Management</a:t>
          </a:r>
        </a:p>
      </dsp:txBody>
      <dsp:txXfrm>
        <a:off x="29271" y="3169154"/>
        <a:ext cx="5116842" cy="541083"/>
      </dsp:txXfrm>
    </dsp:sp>
    <dsp:sp modelId="{F83F5A2E-7EA8-41E6-9C72-1AFDB69679D9}">
      <dsp:nvSpPr>
        <dsp:cNvPr id="0" name=""/>
        <dsp:cNvSpPr/>
      </dsp:nvSpPr>
      <dsp:spPr>
        <a:xfrm>
          <a:off x="0" y="3811508"/>
          <a:ext cx="5175384" cy="599625"/>
        </a:xfrm>
        <a:prstGeom prst="roundRect">
          <a:avLst/>
        </a:prstGeom>
        <a:solidFill>
          <a:schemeClr val="accent2">
            <a:hueOff val="3901266"/>
            <a:satOff val="-4866"/>
            <a:lumOff val="114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6. Group Conclusion</a:t>
          </a:r>
        </a:p>
      </dsp:txBody>
      <dsp:txXfrm>
        <a:off x="29271" y="3840779"/>
        <a:ext cx="5116842" cy="541083"/>
      </dsp:txXfrm>
    </dsp:sp>
    <dsp:sp modelId="{2E08EE0F-1F05-4090-A029-BCFE8495A094}">
      <dsp:nvSpPr>
        <dsp:cNvPr id="0" name=""/>
        <dsp:cNvSpPr/>
      </dsp:nvSpPr>
      <dsp:spPr>
        <a:xfrm>
          <a:off x="0" y="4483133"/>
          <a:ext cx="5175384" cy="599625"/>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7. References</a:t>
          </a:r>
        </a:p>
      </dsp:txBody>
      <dsp:txXfrm>
        <a:off x="29271" y="4512404"/>
        <a:ext cx="5116842" cy="5410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B726BA-1AE6-424C-9412-72545121D35E}">
      <dsp:nvSpPr>
        <dsp:cNvPr id="0" name=""/>
        <dsp:cNvSpPr/>
      </dsp:nvSpPr>
      <dsp:spPr>
        <a:xfrm>
          <a:off x="0" y="215490"/>
          <a:ext cx="5175384" cy="251081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IBM uses a unified HR platform for mobility, expatriate assignments, remote working guidelines, and global workforce analytics.</a:t>
          </a:r>
        </a:p>
      </dsp:txBody>
      <dsp:txXfrm>
        <a:off x="122568" y="338058"/>
        <a:ext cx="4930248" cy="2265683"/>
      </dsp:txXfrm>
    </dsp:sp>
    <dsp:sp modelId="{494D441D-E7D3-437E-B343-976558C5F5A6}">
      <dsp:nvSpPr>
        <dsp:cNvPr id="0" name=""/>
        <dsp:cNvSpPr/>
      </dsp:nvSpPr>
      <dsp:spPr>
        <a:xfrm>
          <a:off x="0" y="2809830"/>
          <a:ext cx="5175384" cy="2510819"/>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The company blends global standardisation with local responsiveness.</a:t>
          </a:r>
        </a:p>
      </dsp:txBody>
      <dsp:txXfrm>
        <a:off x="122568" y="2932398"/>
        <a:ext cx="4930248" cy="22656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5331C-16E8-4EC7-9715-F013EDB9CE5E}">
      <dsp:nvSpPr>
        <dsp:cNvPr id="0" name=""/>
        <dsp:cNvSpPr/>
      </dsp:nvSpPr>
      <dsp:spPr>
        <a:xfrm>
          <a:off x="1952709" y="1171906"/>
          <a:ext cx="418726" cy="91440"/>
        </a:xfrm>
        <a:custGeom>
          <a:avLst/>
          <a:gdLst/>
          <a:ahLst/>
          <a:cxnLst/>
          <a:rect l="0" t="0" r="0" b="0"/>
          <a:pathLst>
            <a:path>
              <a:moveTo>
                <a:pt x="0" y="45720"/>
              </a:moveTo>
              <a:lnTo>
                <a:pt x="41872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50839" y="1215379"/>
        <a:ext cx="22466" cy="4493"/>
      </dsp:txXfrm>
    </dsp:sp>
    <dsp:sp modelId="{B8E2826C-90DB-4B2E-911F-86C9773AC00B}">
      <dsp:nvSpPr>
        <dsp:cNvPr id="0" name=""/>
        <dsp:cNvSpPr/>
      </dsp:nvSpPr>
      <dsp:spPr>
        <a:xfrm>
          <a:off x="915" y="631547"/>
          <a:ext cx="1953594" cy="11721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728" tIns="100483" rIns="95728" bIns="100483" numCol="1" spcCol="1270" anchor="ctr" anchorCtr="0">
          <a:noAutofit/>
        </a:bodyPr>
        <a:lstStyle/>
        <a:p>
          <a:pPr marL="0" lvl="0" indent="0" algn="ctr" defTabSz="800100">
            <a:lnSpc>
              <a:spcPct val="90000"/>
            </a:lnSpc>
            <a:spcBef>
              <a:spcPct val="0"/>
            </a:spcBef>
            <a:spcAft>
              <a:spcPct val="35000"/>
            </a:spcAft>
            <a:buNone/>
          </a:pPr>
          <a:r>
            <a:rPr lang="en-US" sz="1800" kern="1200"/>
            <a:t>Challenges:</a:t>
          </a:r>
        </a:p>
      </dsp:txBody>
      <dsp:txXfrm>
        <a:off x="915" y="631547"/>
        <a:ext cx="1953594" cy="1172156"/>
      </dsp:txXfrm>
    </dsp:sp>
    <dsp:sp modelId="{63F99504-407F-49FB-9051-FD920965DDE7}">
      <dsp:nvSpPr>
        <dsp:cNvPr id="0" name=""/>
        <dsp:cNvSpPr/>
      </dsp:nvSpPr>
      <dsp:spPr>
        <a:xfrm>
          <a:off x="977712" y="1801904"/>
          <a:ext cx="2402921" cy="418726"/>
        </a:xfrm>
        <a:custGeom>
          <a:avLst/>
          <a:gdLst/>
          <a:ahLst/>
          <a:cxnLst/>
          <a:rect l="0" t="0" r="0" b="0"/>
          <a:pathLst>
            <a:path>
              <a:moveTo>
                <a:pt x="2402921" y="0"/>
              </a:moveTo>
              <a:lnTo>
                <a:pt x="2402921" y="226463"/>
              </a:lnTo>
              <a:lnTo>
                <a:pt x="0" y="226463"/>
              </a:lnTo>
              <a:lnTo>
                <a:pt x="0" y="418726"/>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18058" y="2009021"/>
        <a:ext cx="122228" cy="4493"/>
      </dsp:txXfrm>
    </dsp:sp>
    <dsp:sp modelId="{A70430E4-C18F-4D5C-965F-04495054CDBD}">
      <dsp:nvSpPr>
        <dsp:cNvPr id="0" name=""/>
        <dsp:cNvSpPr/>
      </dsp:nvSpPr>
      <dsp:spPr>
        <a:xfrm>
          <a:off x="2403836" y="631547"/>
          <a:ext cx="1953594" cy="11721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728" tIns="100483" rIns="95728" bIns="100483" numCol="1" spcCol="1270" anchor="ctr" anchorCtr="0">
          <a:noAutofit/>
        </a:bodyPr>
        <a:lstStyle/>
        <a:p>
          <a:pPr marL="0" lvl="0" indent="0" algn="ctr" defTabSz="800100">
            <a:lnSpc>
              <a:spcPct val="90000"/>
            </a:lnSpc>
            <a:spcBef>
              <a:spcPct val="0"/>
            </a:spcBef>
            <a:spcAft>
              <a:spcPct val="35000"/>
            </a:spcAft>
            <a:buNone/>
          </a:pPr>
          <a:r>
            <a:rPr lang="en-US" sz="1800" kern="1200"/>
            <a:t>1. Cultural barriers in multinational teams.</a:t>
          </a:r>
        </a:p>
      </dsp:txBody>
      <dsp:txXfrm>
        <a:off x="2403836" y="631547"/>
        <a:ext cx="1953594" cy="1172156"/>
      </dsp:txXfrm>
    </dsp:sp>
    <dsp:sp modelId="{3DE8DA39-A336-4E32-9D39-2015B90550D8}">
      <dsp:nvSpPr>
        <dsp:cNvPr id="0" name=""/>
        <dsp:cNvSpPr/>
      </dsp:nvSpPr>
      <dsp:spPr>
        <a:xfrm>
          <a:off x="1952709" y="2793389"/>
          <a:ext cx="418726" cy="91440"/>
        </a:xfrm>
        <a:custGeom>
          <a:avLst/>
          <a:gdLst/>
          <a:ahLst/>
          <a:cxnLst/>
          <a:rect l="0" t="0" r="0" b="0"/>
          <a:pathLst>
            <a:path>
              <a:moveTo>
                <a:pt x="0" y="45720"/>
              </a:moveTo>
              <a:lnTo>
                <a:pt x="41872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50839" y="2836862"/>
        <a:ext cx="22466" cy="4493"/>
      </dsp:txXfrm>
    </dsp:sp>
    <dsp:sp modelId="{9BB13AD7-6249-4425-B939-A781DD70FE10}">
      <dsp:nvSpPr>
        <dsp:cNvPr id="0" name=""/>
        <dsp:cNvSpPr/>
      </dsp:nvSpPr>
      <dsp:spPr>
        <a:xfrm>
          <a:off x="915" y="2253031"/>
          <a:ext cx="1953594" cy="11721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728" tIns="100483" rIns="95728" bIns="100483" numCol="1" spcCol="1270" anchor="ctr" anchorCtr="0">
          <a:noAutofit/>
        </a:bodyPr>
        <a:lstStyle/>
        <a:p>
          <a:pPr marL="0" lvl="0" indent="0" algn="ctr" defTabSz="800100">
            <a:lnSpc>
              <a:spcPct val="90000"/>
            </a:lnSpc>
            <a:spcBef>
              <a:spcPct val="0"/>
            </a:spcBef>
            <a:spcAft>
              <a:spcPct val="35000"/>
            </a:spcAft>
            <a:buNone/>
          </a:pPr>
          <a:r>
            <a:rPr lang="en-US" sz="1800" kern="1200"/>
            <a:t>2. Legal and tax differences across countries.</a:t>
          </a:r>
        </a:p>
      </dsp:txBody>
      <dsp:txXfrm>
        <a:off x="915" y="2253031"/>
        <a:ext cx="1953594" cy="1172156"/>
      </dsp:txXfrm>
    </dsp:sp>
    <dsp:sp modelId="{94A29706-4D77-4F9C-ABA6-BB68A354C862}">
      <dsp:nvSpPr>
        <dsp:cNvPr id="0" name=""/>
        <dsp:cNvSpPr/>
      </dsp:nvSpPr>
      <dsp:spPr>
        <a:xfrm>
          <a:off x="977712" y="3423387"/>
          <a:ext cx="2402921" cy="418726"/>
        </a:xfrm>
        <a:custGeom>
          <a:avLst/>
          <a:gdLst/>
          <a:ahLst/>
          <a:cxnLst/>
          <a:rect l="0" t="0" r="0" b="0"/>
          <a:pathLst>
            <a:path>
              <a:moveTo>
                <a:pt x="2402921" y="0"/>
              </a:moveTo>
              <a:lnTo>
                <a:pt x="2402921" y="226463"/>
              </a:lnTo>
              <a:lnTo>
                <a:pt x="0" y="226463"/>
              </a:lnTo>
              <a:lnTo>
                <a:pt x="0" y="418726"/>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18058" y="3630504"/>
        <a:ext cx="122228" cy="4493"/>
      </dsp:txXfrm>
    </dsp:sp>
    <dsp:sp modelId="{785D245A-83FC-4EB5-AF93-220894127529}">
      <dsp:nvSpPr>
        <dsp:cNvPr id="0" name=""/>
        <dsp:cNvSpPr/>
      </dsp:nvSpPr>
      <dsp:spPr>
        <a:xfrm>
          <a:off x="2403836" y="2253031"/>
          <a:ext cx="1953594" cy="11721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728" tIns="100483" rIns="95728" bIns="100483" numCol="1" spcCol="1270" anchor="ctr" anchorCtr="0">
          <a:noAutofit/>
        </a:bodyPr>
        <a:lstStyle/>
        <a:p>
          <a:pPr marL="0" lvl="0" indent="0" algn="ctr" defTabSz="800100">
            <a:lnSpc>
              <a:spcPct val="90000"/>
            </a:lnSpc>
            <a:spcBef>
              <a:spcPct val="0"/>
            </a:spcBef>
            <a:spcAft>
              <a:spcPct val="35000"/>
            </a:spcAft>
            <a:buNone/>
          </a:pPr>
          <a:r>
            <a:rPr lang="en-US" sz="1800" kern="1200"/>
            <a:t>3. Remote collaboration issues.</a:t>
          </a:r>
        </a:p>
      </dsp:txBody>
      <dsp:txXfrm>
        <a:off x="2403836" y="2253031"/>
        <a:ext cx="1953594" cy="1172156"/>
      </dsp:txXfrm>
    </dsp:sp>
    <dsp:sp modelId="{E1877A66-30C4-4064-B706-3CA767CEFAC9}">
      <dsp:nvSpPr>
        <dsp:cNvPr id="0" name=""/>
        <dsp:cNvSpPr/>
      </dsp:nvSpPr>
      <dsp:spPr>
        <a:xfrm>
          <a:off x="1952709" y="4414872"/>
          <a:ext cx="418726" cy="91440"/>
        </a:xfrm>
        <a:custGeom>
          <a:avLst/>
          <a:gdLst/>
          <a:ahLst/>
          <a:cxnLst/>
          <a:rect l="0" t="0" r="0" b="0"/>
          <a:pathLst>
            <a:path>
              <a:moveTo>
                <a:pt x="0" y="45720"/>
              </a:moveTo>
              <a:lnTo>
                <a:pt x="41872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50839" y="4458346"/>
        <a:ext cx="22466" cy="4493"/>
      </dsp:txXfrm>
    </dsp:sp>
    <dsp:sp modelId="{D7317C18-1616-4693-A9F9-C8731707193D}">
      <dsp:nvSpPr>
        <dsp:cNvPr id="0" name=""/>
        <dsp:cNvSpPr/>
      </dsp:nvSpPr>
      <dsp:spPr>
        <a:xfrm>
          <a:off x="915" y="3874514"/>
          <a:ext cx="1953594" cy="11721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728" tIns="100483" rIns="95728" bIns="100483" numCol="1" spcCol="1270" anchor="ctr" anchorCtr="0">
          <a:noAutofit/>
        </a:bodyPr>
        <a:lstStyle/>
        <a:p>
          <a:pPr marL="0" lvl="0" indent="0" algn="ctr" defTabSz="800100">
            <a:lnSpc>
              <a:spcPct val="90000"/>
            </a:lnSpc>
            <a:spcBef>
              <a:spcPct val="0"/>
            </a:spcBef>
            <a:spcAft>
              <a:spcPct val="35000"/>
            </a:spcAft>
            <a:buNone/>
          </a:pPr>
          <a:r>
            <a:rPr lang="en-US" sz="1800" kern="1200"/>
            <a:t>4. High cost of expatriation.</a:t>
          </a:r>
        </a:p>
      </dsp:txBody>
      <dsp:txXfrm>
        <a:off x="915" y="3874514"/>
        <a:ext cx="1953594" cy="1172156"/>
      </dsp:txXfrm>
    </dsp:sp>
    <dsp:sp modelId="{C0E69F3E-E59B-4F52-84D7-254AB2BA98CB}">
      <dsp:nvSpPr>
        <dsp:cNvPr id="0" name=""/>
        <dsp:cNvSpPr/>
      </dsp:nvSpPr>
      <dsp:spPr>
        <a:xfrm>
          <a:off x="2403836" y="3874514"/>
          <a:ext cx="1953594" cy="11721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728" tIns="100483" rIns="95728" bIns="100483" numCol="1" spcCol="1270" anchor="ctr" anchorCtr="0">
          <a:noAutofit/>
        </a:bodyPr>
        <a:lstStyle/>
        <a:p>
          <a:pPr marL="0" lvl="0" indent="0" algn="ctr" defTabSz="800100">
            <a:lnSpc>
              <a:spcPct val="90000"/>
            </a:lnSpc>
            <a:spcBef>
              <a:spcPct val="0"/>
            </a:spcBef>
            <a:spcAft>
              <a:spcPct val="35000"/>
            </a:spcAft>
            <a:buNone/>
          </a:pPr>
          <a:r>
            <a:rPr lang="en-US" sz="1800" kern="1200"/>
            <a:t>5. HR coordination complexity.</a:t>
          </a:r>
        </a:p>
      </dsp:txBody>
      <dsp:txXfrm>
        <a:off x="2403836" y="3874514"/>
        <a:ext cx="1953594" cy="11721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4AD260-EB92-4398-90C4-E08A922A4627}">
      <dsp:nvSpPr>
        <dsp:cNvPr id="0" name=""/>
        <dsp:cNvSpPr/>
      </dsp:nvSpPr>
      <dsp:spPr>
        <a:xfrm>
          <a:off x="0" y="3427105"/>
          <a:ext cx="4358346" cy="224855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US" sz="2600" kern="1200"/>
            <a:t>Learning aligns with IBM’s SkillsFirst strategy.</a:t>
          </a:r>
        </a:p>
      </dsp:txBody>
      <dsp:txXfrm>
        <a:off x="0" y="3427105"/>
        <a:ext cx="4358346" cy="2248552"/>
      </dsp:txXfrm>
    </dsp:sp>
    <dsp:sp modelId="{161CA85B-C7D3-4EF5-8EB4-6E1249E21B58}">
      <dsp:nvSpPr>
        <dsp:cNvPr id="0" name=""/>
        <dsp:cNvSpPr/>
      </dsp:nvSpPr>
      <dsp:spPr>
        <a:xfrm rot="10800000">
          <a:off x="0" y="2560"/>
          <a:ext cx="4358346" cy="3458273"/>
        </a:xfrm>
        <a:prstGeom prst="upArrowCallou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US" sz="2600" kern="1200"/>
            <a:t>IBM uses AI-driven personalised learning, leadership academies, cloud certification paths, and required technical training.</a:t>
          </a:r>
        </a:p>
      </dsp:txBody>
      <dsp:txXfrm rot="10800000">
        <a:off x="0" y="2560"/>
        <a:ext cx="4358346" cy="22470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9FB1E-F3F0-418B-8312-D955E9DA4FEC}">
      <dsp:nvSpPr>
        <dsp:cNvPr id="0" name=""/>
        <dsp:cNvSpPr/>
      </dsp:nvSpPr>
      <dsp:spPr>
        <a:xfrm>
          <a:off x="0" y="748251"/>
          <a:ext cx="4438638" cy="52767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Challenges:</a:t>
          </a:r>
        </a:p>
      </dsp:txBody>
      <dsp:txXfrm>
        <a:off x="25759" y="774010"/>
        <a:ext cx="4387120" cy="476152"/>
      </dsp:txXfrm>
    </dsp:sp>
    <dsp:sp modelId="{81FFF6F3-1287-4763-B169-FF7C85C8D0C5}">
      <dsp:nvSpPr>
        <dsp:cNvPr id="0" name=""/>
        <dsp:cNvSpPr/>
      </dsp:nvSpPr>
      <dsp:spPr>
        <a:xfrm>
          <a:off x="0" y="1339281"/>
          <a:ext cx="4438638" cy="527670"/>
        </a:xfrm>
        <a:prstGeom prst="roundRect">
          <a:avLst/>
        </a:prstGeom>
        <a:solidFill>
          <a:schemeClr val="accent5">
            <a:hueOff val="-1986775"/>
            <a:satOff val="7962"/>
            <a:lumOff val="1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1. Fast-changing skill requirements.</a:t>
          </a:r>
        </a:p>
      </dsp:txBody>
      <dsp:txXfrm>
        <a:off x="25759" y="1365040"/>
        <a:ext cx="4387120" cy="476152"/>
      </dsp:txXfrm>
    </dsp:sp>
    <dsp:sp modelId="{43DA18B2-1EED-4838-AEAC-BFB6150EC292}">
      <dsp:nvSpPr>
        <dsp:cNvPr id="0" name=""/>
        <dsp:cNvSpPr/>
      </dsp:nvSpPr>
      <dsp:spPr>
        <a:xfrm>
          <a:off x="0" y="1930312"/>
          <a:ext cx="4438638" cy="527670"/>
        </a:xfrm>
        <a:prstGeom prst="roundRect">
          <a:avLst/>
        </a:prstGeom>
        <a:solidFill>
          <a:schemeClr val="accent5">
            <a:hueOff val="-3973551"/>
            <a:satOff val="15924"/>
            <a:lumOff val="34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2. Digital fatigue.</a:t>
          </a:r>
        </a:p>
      </dsp:txBody>
      <dsp:txXfrm>
        <a:off x="25759" y="1956071"/>
        <a:ext cx="4387120" cy="476152"/>
      </dsp:txXfrm>
    </dsp:sp>
    <dsp:sp modelId="{5E0D410C-D847-4428-8FC7-9B3B48B3F2F9}">
      <dsp:nvSpPr>
        <dsp:cNvPr id="0" name=""/>
        <dsp:cNvSpPr/>
      </dsp:nvSpPr>
      <dsp:spPr>
        <a:xfrm>
          <a:off x="0" y="2521342"/>
          <a:ext cx="4438638" cy="527670"/>
        </a:xfrm>
        <a:prstGeom prst="roundRect">
          <a:avLst/>
        </a:prstGeom>
        <a:solidFill>
          <a:schemeClr val="accent5">
            <a:hueOff val="-5960326"/>
            <a:satOff val="23887"/>
            <a:lumOff val="5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3. Uneven access across regions.</a:t>
          </a:r>
        </a:p>
      </dsp:txBody>
      <dsp:txXfrm>
        <a:off x="25759" y="2547101"/>
        <a:ext cx="4387120" cy="476152"/>
      </dsp:txXfrm>
    </dsp:sp>
    <dsp:sp modelId="{8D411740-6B44-43D1-BF65-FD304056F825}">
      <dsp:nvSpPr>
        <dsp:cNvPr id="0" name=""/>
        <dsp:cNvSpPr/>
      </dsp:nvSpPr>
      <dsp:spPr>
        <a:xfrm>
          <a:off x="0" y="3112372"/>
          <a:ext cx="4438638" cy="527670"/>
        </a:xfrm>
        <a:prstGeom prst="roundRect">
          <a:avLst/>
        </a:prstGeom>
        <a:solidFill>
          <a:schemeClr val="accent5">
            <a:hueOff val="-7947101"/>
            <a:satOff val="31849"/>
            <a:lumOff val="690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4. High cost of specialised training.</a:t>
          </a:r>
        </a:p>
      </dsp:txBody>
      <dsp:txXfrm>
        <a:off x="25759" y="3138131"/>
        <a:ext cx="4387120" cy="476152"/>
      </dsp:txXfrm>
    </dsp:sp>
    <dsp:sp modelId="{9BA1B50F-5CC9-4F1E-9CDC-9355ABA7A798}">
      <dsp:nvSpPr>
        <dsp:cNvPr id="0" name=""/>
        <dsp:cNvSpPr/>
      </dsp:nvSpPr>
      <dsp:spPr>
        <a:xfrm>
          <a:off x="0" y="3703402"/>
          <a:ext cx="4438638" cy="52767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5. Resistance to adopting new tools.</a:t>
          </a:r>
        </a:p>
      </dsp:txBody>
      <dsp:txXfrm>
        <a:off x="25759" y="3729161"/>
        <a:ext cx="4387120" cy="4761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1B0107-6DE8-40D7-A673-61D87FD48300}">
      <dsp:nvSpPr>
        <dsp:cNvPr id="0" name=""/>
        <dsp:cNvSpPr/>
      </dsp:nvSpPr>
      <dsp:spPr>
        <a:xfrm>
          <a:off x="0" y="675"/>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70896A-A669-460F-8337-A8061A798462}">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Recommendations:</a:t>
          </a:r>
        </a:p>
      </dsp:txBody>
      <dsp:txXfrm>
        <a:off x="0" y="675"/>
        <a:ext cx="5175384" cy="1106957"/>
      </dsp:txXfrm>
    </dsp:sp>
    <dsp:sp modelId="{C32662C2-303A-4F0F-B40E-BEA457F0DDD9}">
      <dsp:nvSpPr>
        <dsp:cNvPr id="0" name=""/>
        <dsp:cNvSpPr/>
      </dsp:nvSpPr>
      <dsp:spPr>
        <a:xfrm>
          <a:off x="0" y="1107633"/>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C972B8-655E-4254-A32F-0282029364FC}">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 Introduce microlearning.</a:t>
          </a:r>
        </a:p>
      </dsp:txBody>
      <dsp:txXfrm>
        <a:off x="0" y="1107633"/>
        <a:ext cx="5175384" cy="1106957"/>
      </dsp:txXfrm>
    </dsp:sp>
    <dsp:sp modelId="{635FD2C0-AA68-465A-B168-3A3199E1E619}">
      <dsp:nvSpPr>
        <dsp:cNvPr id="0" name=""/>
        <dsp:cNvSpPr/>
      </dsp:nvSpPr>
      <dsp:spPr>
        <a:xfrm>
          <a:off x="0" y="2214591"/>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F3BCF3-258A-4B0F-B3AF-E37F59C9B3ED}">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 Reward employees for upskilling.</a:t>
          </a:r>
        </a:p>
      </dsp:txBody>
      <dsp:txXfrm>
        <a:off x="0" y="2214591"/>
        <a:ext cx="5175384" cy="1106957"/>
      </dsp:txXfrm>
    </dsp:sp>
    <dsp:sp modelId="{F57B17E0-8123-4AEA-B36E-167F2F46AFA4}">
      <dsp:nvSpPr>
        <dsp:cNvPr id="0" name=""/>
        <dsp:cNvSpPr/>
      </dsp:nvSpPr>
      <dsp:spPr>
        <a:xfrm>
          <a:off x="0" y="3321549"/>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5845B8-2007-4FCD-82DE-1FA3C623FCFF}">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 Use VR-based practical training.</a:t>
          </a:r>
        </a:p>
      </dsp:txBody>
      <dsp:txXfrm>
        <a:off x="0" y="3321549"/>
        <a:ext cx="5175384" cy="1106957"/>
      </dsp:txXfrm>
    </dsp:sp>
    <dsp:sp modelId="{14BC641E-2044-4C1C-B4F7-BF66C958D923}">
      <dsp:nvSpPr>
        <dsp:cNvPr id="0" name=""/>
        <dsp:cNvSpPr/>
      </dsp:nvSpPr>
      <dsp:spPr>
        <a:xfrm>
          <a:off x="0" y="4428507"/>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3BEFB1-8E99-4AD7-9C76-A3E14210A55D}">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 Expand academic partnerships.</a:t>
          </a:r>
        </a:p>
      </dsp:txBody>
      <dsp:txXfrm>
        <a:off x="0" y="4428507"/>
        <a:ext cx="5175384" cy="11069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E6B7C2-A65F-493B-8466-23613A1FCB1E}">
      <dsp:nvSpPr>
        <dsp:cNvPr id="0" name=""/>
        <dsp:cNvSpPr/>
      </dsp:nvSpPr>
      <dsp:spPr>
        <a:xfrm>
          <a:off x="0" y="77551"/>
          <a:ext cx="5175384" cy="173415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IBM hires globally with a skills-first strategy.</a:t>
          </a:r>
        </a:p>
      </dsp:txBody>
      <dsp:txXfrm>
        <a:off x="84655" y="162206"/>
        <a:ext cx="5006074" cy="1564849"/>
      </dsp:txXfrm>
    </dsp:sp>
    <dsp:sp modelId="{AE204423-316D-4310-928C-CBF844D06DA6}">
      <dsp:nvSpPr>
        <dsp:cNvPr id="0" name=""/>
        <dsp:cNvSpPr/>
      </dsp:nvSpPr>
      <dsp:spPr>
        <a:xfrm>
          <a:off x="0" y="1900990"/>
          <a:ext cx="5175384" cy="1734159"/>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AI tools like Watson Recruitment screen CVs for role fit.</a:t>
          </a:r>
        </a:p>
      </dsp:txBody>
      <dsp:txXfrm>
        <a:off x="84655" y="1985645"/>
        <a:ext cx="5006074" cy="1564849"/>
      </dsp:txXfrm>
    </dsp:sp>
    <dsp:sp modelId="{DBB9080D-7559-4300-BAB2-A0ABF8C6A9FE}">
      <dsp:nvSpPr>
        <dsp:cNvPr id="0" name=""/>
        <dsp:cNvSpPr/>
      </dsp:nvSpPr>
      <dsp:spPr>
        <a:xfrm>
          <a:off x="0" y="3724430"/>
          <a:ext cx="5175384" cy="1734159"/>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Focus on hiring for AI, cloud, cybersecurity, and consulting roles.</a:t>
          </a:r>
        </a:p>
      </dsp:txBody>
      <dsp:txXfrm>
        <a:off x="84655" y="3809085"/>
        <a:ext cx="5006074" cy="15648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8773CC-84CB-49DA-BE96-D4E3BF9E3130}">
      <dsp:nvSpPr>
        <dsp:cNvPr id="0" name=""/>
        <dsp:cNvSpPr/>
      </dsp:nvSpPr>
      <dsp:spPr>
        <a:xfrm>
          <a:off x="0" y="675"/>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227719-5E7F-4BD7-85B2-92DF0D92A92F}">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Solutions:</a:t>
          </a:r>
        </a:p>
      </dsp:txBody>
      <dsp:txXfrm>
        <a:off x="0" y="675"/>
        <a:ext cx="5175384" cy="1106957"/>
      </dsp:txXfrm>
    </dsp:sp>
    <dsp:sp modelId="{41D14003-7DCB-4079-8B25-2C14D55044CC}">
      <dsp:nvSpPr>
        <dsp:cNvPr id="0" name=""/>
        <dsp:cNvSpPr/>
      </dsp:nvSpPr>
      <dsp:spPr>
        <a:xfrm>
          <a:off x="0" y="1107633"/>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A01D89-C8A9-4E1E-9438-BED5C5ECFA62}">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 Improve AI transparency.</a:t>
          </a:r>
        </a:p>
      </dsp:txBody>
      <dsp:txXfrm>
        <a:off x="0" y="1107633"/>
        <a:ext cx="5175384" cy="1106957"/>
      </dsp:txXfrm>
    </dsp:sp>
    <dsp:sp modelId="{7A03FB01-E1EB-41F2-9504-35A224CDD6B3}">
      <dsp:nvSpPr>
        <dsp:cNvPr id="0" name=""/>
        <dsp:cNvSpPr/>
      </dsp:nvSpPr>
      <dsp:spPr>
        <a:xfrm>
          <a:off x="0" y="2214591"/>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6BF7AB-1BB2-42D6-BC7D-DF0A23E1BCFA}">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 Expand hiring in emerging countries.</a:t>
          </a:r>
        </a:p>
      </dsp:txBody>
      <dsp:txXfrm>
        <a:off x="0" y="2214591"/>
        <a:ext cx="5175384" cy="1106957"/>
      </dsp:txXfrm>
    </dsp:sp>
    <dsp:sp modelId="{521409DF-806A-41B3-8BB0-26DA73AE0105}">
      <dsp:nvSpPr>
        <dsp:cNvPr id="0" name=""/>
        <dsp:cNvSpPr/>
      </dsp:nvSpPr>
      <dsp:spPr>
        <a:xfrm>
          <a:off x="0" y="3321549"/>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132BAC-2D81-4DFD-8959-BE2D71D0E450}">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 Boost employer branding.</a:t>
          </a:r>
        </a:p>
      </dsp:txBody>
      <dsp:txXfrm>
        <a:off x="0" y="3321549"/>
        <a:ext cx="5175384" cy="1106957"/>
      </dsp:txXfrm>
    </dsp:sp>
    <dsp:sp modelId="{3F2A7B66-5BF1-4614-8DE0-3378DE8AC379}">
      <dsp:nvSpPr>
        <dsp:cNvPr id="0" name=""/>
        <dsp:cNvSpPr/>
      </dsp:nvSpPr>
      <dsp:spPr>
        <a:xfrm>
          <a:off x="0" y="4428507"/>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24FE42-017D-4C8C-8F39-0F8D0F9920C1}">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 Enhance apprenticeship and internship pipelines.</a:t>
          </a:r>
        </a:p>
      </dsp:txBody>
      <dsp:txXfrm>
        <a:off x="0" y="4428507"/>
        <a:ext cx="5175384" cy="11069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20EBF5-2336-4D8A-A7F1-DCD43E20D954}">
      <dsp:nvSpPr>
        <dsp:cNvPr id="0" name=""/>
        <dsp:cNvSpPr/>
      </dsp:nvSpPr>
      <dsp:spPr>
        <a:xfrm>
          <a:off x="0" y="2703"/>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1F34DB-D025-4D80-86D3-A0E182585BA4}">
      <dsp:nvSpPr>
        <dsp:cNvPr id="0" name=""/>
        <dsp:cNvSpPr/>
      </dsp:nvSpPr>
      <dsp:spPr>
        <a:xfrm>
          <a:off x="0" y="2703"/>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IBM was among the first global companies to publish DEI data.</a:t>
          </a:r>
        </a:p>
      </dsp:txBody>
      <dsp:txXfrm>
        <a:off x="0" y="2703"/>
        <a:ext cx="5175384" cy="1843578"/>
      </dsp:txXfrm>
    </dsp:sp>
    <dsp:sp modelId="{0D6A84A6-D894-4F89-9B6F-ADCCFB375A37}">
      <dsp:nvSpPr>
        <dsp:cNvPr id="0" name=""/>
        <dsp:cNvSpPr/>
      </dsp:nvSpPr>
      <dsp:spPr>
        <a:xfrm>
          <a:off x="0" y="1846281"/>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CF5280-A5B0-409F-9296-F52DBF26E07A}">
      <dsp:nvSpPr>
        <dsp:cNvPr id="0" name=""/>
        <dsp:cNvSpPr/>
      </dsp:nvSpPr>
      <dsp:spPr>
        <a:xfrm>
          <a:off x="0" y="1846281"/>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Strong LGBTQ+, disability inclusion, and gender equality programmes.</a:t>
          </a:r>
        </a:p>
      </dsp:txBody>
      <dsp:txXfrm>
        <a:off x="0" y="1846281"/>
        <a:ext cx="5175384" cy="1843578"/>
      </dsp:txXfrm>
    </dsp:sp>
    <dsp:sp modelId="{FBDA336F-C6A0-490E-A001-57B623C776F2}">
      <dsp:nvSpPr>
        <dsp:cNvPr id="0" name=""/>
        <dsp:cNvSpPr/>
      </dsp:nvSpPr>
      <dsp:spPr>
        <a:xfrm>
          <a:off x="0" y="3689859"/>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DA7AB3-1A9F-46F4-B5AB-45E285D3D8E9}">
      <dsp:nvSpPr>
        <dsp:cNvPr id="0" name=""/>
        <dsp:cNvSpPr/>
      </dsp:nvSpPr>
      <dsp:spPr>
        <a:xfrm>
          <a:off x="0" y="3689859"/>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Clear commitments to fairness and workforce representation.</a:t>
          </a:r>
        </a:p>
      </dsp:txBody>
      <dsp:txXfrm>
        <a:off x="0" y="3689859"/>
        <a:ext cx="5175384" cy="18435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32716-00A6-41F7-9102-55655020D435}">
      <dsp:nvSpPr>
        <dsp:cNvPr id="0" name=""/>
        <dsp:cNvSpPr/>
      </dsp:nvSpPr>
      <dsp:spPr>
        <a:xfrm>
          <a:off x="0" y="4170"/>
          <a:ext cx="4988440"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6250A2-FB79-4CB2-97E0-BDBE878BE559}">
      <dsp:nvSpPr>
        <dsp:cNvPr id="0" name=""/>
        <dsp:cNvSpPr/>
      </dsp:nvSpPr>
      <dsp:spPr>
        <a:xfrm>
          <a:off x="268742" y="204061"/>
          <a:ext cx="488622" cy="4886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287BD9-1A66-47CA-8434-2FB1056A6CEF}">
      <dsp:nvSpPr>
        <dsp:cNvPr id="0" name=""/>
        <dsp:cNvSpPr/>
      </dsp:nvSpPr>
      <dsp:spPr>
        <a:xfrm>
          <a:off x="1026106" y="4170"/>
          <a:ext cx="3962333"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US" sz="1900" kern="1200"/>
            <a:t>IBM’s policies include:</a:t>
          </a:r>
        </a:p>
      </dsp:txBody>
      <dsp:txXfrm>
        <a:off x="1026106" y="4170"/>
        <a:ext cx="3962333" cy="888403"/>
      </dsp:txXfrm>
    </dsp:sp>
    <dsp:sp modelId="{3B69A5EF-A214-49ED-B4F3-E95CA2DBFEE8}">
      <dsp:nvSpPr>
        <dsp:cNvPr id="0" name=""/>
        <dsp:cNvSpPr/>
      </dsp:nvSpPr>
      <dsp:spPr>
        <a:xfrm>
          <a:off x="0" y="1114675"/>
          <a:ext cx="4988440"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AF5BFB-A88F-4CC9-93DE-A7DDEFA8B960}">
      <dsp:nvSpPr>
        <dsp:cNvPr id="0" name=""/>
        <dsp:cNvSpPr/>
      </dsp:nvSpPr>
      <dsp:spPr>
        <a:xfrm>
          <a:off x="268742" y="1314566"/>
          <a:ext cx="488622" cy="4886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D55B7A-2B39-42BA-9EFA-6A2DCFD2A5C2}">
      <dsp:nvSpPr>
        <dsp:cNvPr id="0" name=""/>
        <dsp:cNvSpPr/>
      </dsp:nvSpPr>
      <dsp:spPr>
        <a:xfrm>
          <a:off x="1026106" y="1114675"/>
          <a:ext cx="3962333"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US" sz="1900" kern="1200"/>
            <a:t>- Bias mitigation training.</a:t>
          </a:r>
        </a:p>
      </dsp:txBody>
      <dsp:txXfrm>
        <a:off x="1026106" y="1114675"/>
        <a:ext cx="3962333" cy="888403"/>
      </dsp:txXfrm>
    </dsp:sp>
    <dsp:sp modelId="{0D72C14D-78E6-4595-AF85-C58410A68D90}">
      <dsp:nvSpPr>
        <dsp:cNvPr id="0" name=""/>
        <dsp:cNvSpPr/>
      </dsp:nvSpPr>
      <dsp:spPr>
        <a:xfrm>
          <a:off x="0" y="2225180"/>
          <a:ext cx="4988440"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F3EF0A-367E-4348-B169-CC8C80573ACB}">
      <dsp:nvSpPr>
        <dsp:cNvPr id="0" name=""/>
        <dsp:cNvSpPr/>
      </dsp:nvSpPr>
      <dsp:spPr>
        <a:xfrm>
          <a:off x="268742" y="2425070"/>
          <a:ext cx="488622" cy="4886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767838-F3EE-4F22-B208-714FC1B2FDBC}">
      <dsp:nvSpPr>
        <dsp:cNvPr id="0" name=""/>
        <dsp:cNvSpPr/>
      </dsp:nvSpPr>
      <dsp:spPr>
        <a:xfrm>
          <a:off x="1026106" y="2225180"/>
          <a:ext cx="3962333"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US" sz="1900" kern="1200"/>
            <a:t>- Global DEI scorecards.</a:t>
          </a:r>
        </a:p>
      </dsp:txBody>
      <dsp:txXfrm>
        <a:off x="1026106" y="2225180"/>
        <a:ext cx="3962333" cy="888403"/>
      </dsp:txXfrm>
    </dsp:sp>
    <dsp:sp modelId="{EEE61197-AFD3-4C3B-B351-E5C206DFB5E7}">
      <dsp:nvSpPr>
        <dsp:cNvPr id="0" name=""/>
        <dsp:cNvSpPr/>
      </dsp:nvSpPr>
      <dsp:spPr>
        <a:xfrm>
          <a:off x="0" y="3335684"/>
          <a:ext cx="4988440"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E4FEA7-CD7D-422B-B155-0AE8D16F8084}">
      <dsp:nvSpPr>
        <dsp:cNvPr id="0" name=""/>
        <dsp:cNvSpPr/>
      </dsp:nvSpPr>
      <dsp:spPr>
        <a:xfrm>
          <a:off x="268742" y="3535575"/>
          <a:ext cx="488622" cy="4886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5038DF-4DAB-41C4-B13F-6ED3D3E3AEDF}">
      <dsp:nvSpPr>
        <dsp:cNvPr id="0" name=""/>
        <dsp:cNvSpPr/>
      </dsp:nvSpPr>
      <dsp:spPr>
        <a:xfrm>
          <a:off x="1026106" y="3335684"/>
          <a:ext cx="3962333"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US" sz="1900" kern="1200"/>
            <a:t>- Leadership diversity goals.</a:t>
          </a:r>
        </a:p>
      </dsp:txBody>
      <dsp:txXfrm>
        <a:off x="1026106" y="3335684"/>
        <a:ext cx="3962333" cy="888403"/>
      </dsp:txXfrm>
    </dsp:sp>
    <dsp:sp modelId="{D03E124B-2D17-4670-8B28-CD25B2E66F4D}">
      <dsp:nvSpPr>
        <dsp:cNvPr id="0" name=""/>
        <dsp:cNvSpPr/>
      </dsp:nvSpPr>
      <dsp:spPr>
        <a:xfrm>
          <a:off x="0" y="4446189"/>
          <a:ext cx="4988440"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0EB91D-B02F-4CDD-AB71-43818823662D}">
      <dsp:nvSpPr>
        <dsp:cNvPr id="0" name=""/>
        <dsp:cNvSpPr/>
      </dsp:nvSpPr>
      <dsp:spPr>
        <a:xfrm>
          <a:off x="268742" y="4646080"/>
          <a:ext cx="488622" cy="48862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69520C-BCEF-4944-855D-7D8CFF2BA5D1}">
      <dsp:nvSpPr>
        <dsp:cNvPr id="0" name=""/>
        <dsp:cNvSpPr/>
      </dsp:nvSpPr>
      <dsp:spPr>
        <a:xfrm>
          <a:off x="1026106" y="4446189"/>
          <a:ext cx="3962333"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US" sz="1900" kern="1200"/>
            <a:t>- Accessibility initiatives.</a:t>
          </a:r>
        </a:p>
      </dsp:txBody>
      <dsp:txXfrm>
        <a:off x="1026106" y="4446189"/>
        <a:ext cx="3962333" cy="88840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D066E-F592-45AD-A6C3-C0BFFD65235E}">
      <dsp:nvSpPr>
        <dsp:cNvPr id="0" name=""/>
        <dsp:cNvSpPr/>
      </dsp:nvSpPr>
      <dsp:spPr>
        <a:xfrm>
          <a:off x="0" y="3650"/>
          <a:ext cx="5175384" cy="131093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Challenges:</a:t>
          </a:r>
        </a:p>
      </dsp:txBody>
      <dsp:txXfrm>
        <a:off x="63994" y="67644"/>
        <a:ext cx="5047396" cy="1182942"/>
      </dsp:txXfrm>
    </dsp:sp>
    <dsp:sp modelId="{F2108B02-4CD0-45C7-9AB2-34CBB45B417F}">
      <dsp:nvSpPr>
        <dsp:cNvPr id="0" name=""/>
        <dsp:cNvSpPr/>
      </dsp:nvSpPr>
      <dsp:spPr>
        <a:xfrm>
          <a:off x="0" y="1409620"/>
          <a:ext cx="5175384" cy="131093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1. Regional cultural resistance.</a:t>
          </a:r>
        </a:p>
      </dsp:txBody>
      <dsp:txXfrm>
        <a:off x="63994" y="1473614"/>
        <a:ext cx="5047396" cy="1182942"/>
      </dsp:txXfrm>
    </dsp:sp>
    <dsp:sp modelId="{184B63CA-5DC6-42A1-ACE7-8F1F530A376F}">
      <dsp:nvSpPr>
        <dsp:cNvPr id="0" name=""/>
        <dsp:cNvSpPr/>
      </dsp:nvSpPr>
      <dsp:spPr>
        <a:xfrm>
          <a:off x="0" y="2815590"/>
          <a:ext cx="5175384" cy="131093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2. Underrepresentation in top leadership.</a:t>
          </a:r>
        </a:p>
      </dsp:txBody>
      <dsp:txXfrm>
        <a:off x="63994" y="2879584"/>
        <a:ext cx="5047396" cy="1182942"/>
      </dsp:txXfrm>
    </dsp:sp>
    <dsp:sp modelId="{AFCCD841-57C7-4732-8FD5-5653B61353B0}">
      <dsp:nvSpPr>
        <dsp:cNvPr id="0" name=""/>
        <dsp:cNvSpPr/>
      </dsp:nvSpPr>
      <dsp:spPr>
        <a:xfrm>
          <a:off x="0" y="4221560"/>
          <a:ext cx="5175384" cy="131093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3. Inconsistent DEI execution globally.</a:t>
          </a:r>
        </a:p>
      </dsp:txBody>
      <dsp:txXfrm>
        <a:off x="63994" y="4285554"/>
        <a:ext cx="5047396" cy="118294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DA8E74-567B-4008-82C6-F16B32A0E7FC}">
      <dsp:nvSpPr>
        <dsp:cNvPr id="0" name=""/>
        <dsp:cNvSpPr/>
      </dsp:nvSpPr>
      <dsp:spPr>
        <a:xfrm>
          <a:off x="0" y="1290"/>
          <a:ext cx="5175384" cy="271205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IBM uses cloud HR systems, predictive analytics, and AI for workforce planning.</a:t>
          </a:r>
        </a:p>
      </dsp:txBody>
      <dsp:txXfrm>
        <a:off x="132392" y="133682"/>
        <a:ext cx="4910600" cy="2447275"/>
      </dsp:txXfrm>
    </dsp:sp>
    <dsp:sp modelId="{FC5DE37C-9112-47BA-94E8-816AFCF308B3}">
      <dsp:nvSpPr>
        <dsp:cNvPr id="0" name=""/>
        <dsp:cNvSpPr/>
      </dsp:nvSpPr>
      <dsp:spPr>
        <a:xfrm>
          <a:off x="0" y="2822790"/>
          <a:ext cx="5175384" cy="2712059"/>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IBM Watson automates HR screening, training recommendations, and performance insights.</a:t>
          </a:r>
        </a:p>
      </dsp:txBody>
      <dsp:txXfrm>
        <a:off x="132392" y="2955182"/>
        <a:ext cx="4910600" cy="244727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E8FAB4-A7B6-4845-B6A9-88C8C284D1C5}">
      <dsp:nvSpPr>
        <dsp:cNvPr id="0" name=""/>
        <dsp:cNvSpPr/>
      </dsp:nvSpPr>
      <dsp:spPr>
        <a:xfrm>
          <a:off x="0" y="48222"/>
          <a:ext cx="4988440" cy="256931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IBM uses a continuous feedback approach rather than annual reviews.</a:t>
          </a:r>
        </a:p>
      </dsp:txBody>
      <dsp:txXfrm>
        <a:off x="125424" y="173646"/>
        <a:ext cx="4737592" cy="2318471"/>
      </dsp:txXfrm>
    </dsp:sp>
    <dsp:sp modelId="{0F96CC28-6825-40AD-9B88-AF0E1C08E0B6}">
      <dsp:nvSpPr>
        <dsp:cNvPr id="0" name=""/>
        <dsp:cNvSpPr/>
      </dsp:nvSpPr>
      <dsp:spPr>
        <a:xfrm>
          <a:off x="0" y="2721222"/>
          <a:ext cx="4988440" cy="256931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Performance focuses on skills, behaviours, and leadership potential.</a:t>
          </a:r>
        </a:p>
      </dsp:txBody>
      <dsp:txXfrm>
        <a:off x="125424" y="2846646"/>
        <a:ext cx="4737592" cy="231847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7C5FE1-3623-4047-8D87-40122C980C73}">
      <dsp:nvSpPr>
        <dsp:cNvPr id="0" name=""/>
        <dsp:cNvSpPr/>
      </dsp:nvSpPr>
      <dsp:spPr>
        <a:xfrm>
          <a:off x="608" y="1125718"/>
          <a:ext cx="2374867" cy="1424920"/>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Policies include:</a:t>
          </a:r>
        </a:p>
      </dsp:txBody>
      <dsp:txXfrm>
        <a:off x="608" y="1125718"/>
        <a:ext cx="2374867" cy="1424920"/>
      </dsp:txXfrm>
    </dsp:sp>
    <dsp:sp modelId="{E85FBC9F-78B2-4D69-AAC4-7BC36D96CD90}">
      <dsp:nvSpPr>
        <dsp:cNvPr id="0" name=""/>
        <dsp:cNvSpPr/>
      </dsp:nvSpPr>
      <dsp:spPr>
        <a:xfrm>
          <a:off x="2612963" y="1125718"/>
          <a:ext cx="2374867" cy="1424920"/>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 Regular check-ins.</a:t>
          </a:r>
        </a:p>
      </dsp:txBody>
      <dsp:txXfrm>
        <a:off x="2612963" y="1125718"/>
        <a:ext cx="2374867" cy="1424920"/>
      </dsp:txXfrm>
    </dsp:sp>
    <dsp:sp modelId="{85D2892D-6CC1-4E63-8E97-E0E74EF917E0}">
      <dsp:nvSpPr>
        <dsp:cNvPr id="0" name=""/>
        <dsp:cNvSpPr/>
      </dsp:nvSpPr>
      <dsp:spPr>
        <a:xfrm>
          <a:off x="608" y="2788125"/>
          <a:ext cx="2374867" cy="1424920"/>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 Skill growth tracking.</a:t>
          </a:r>
        </a:p>
      </dsp:txBody>
      <dsp:txXfrm>
        <a:off x="608" y="2788125"/>
        <a:ext cx="2374867" cy="1424920"/>
      </dsp:txXfrm>
    </dsp:sp>
    <dsp:sp modelId="{D9D8A0DB-BDC2-46A9-B99A-EE4EE0E1CB5A}">
      <dsp:nvSpPr>
        <dsp:cNvPr id="0" name=""/>
        <dsp:cNvSpPr/>
      </dsp:nvSpPr>
      <dsp:spPr>
        <a:xfrm>
          <a:off x="2612963" y="2788125"/>
          <a:ext cx="2374867" cy="1424920"/>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 AI-supported evaluation insights.</a:t>
          </a:r>
        </a:p>
      </dsp:txBody>
      <dsp:txXfrm>
        <a:off x="2612963" y="2788125"/>
        <a:ext cx="2374867" cy="142492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063592-950D-496B-AEB5-7A009BA3F4DB}">
      <dsp:nvSpPr>
        <dsp:cNvPr id="0" name=""/>
        <dsp:cNvSpPr/>
      </dsp:nvSpPr>
      <dsp:spPr>
        <a:xfrm>
          <a:off x="608" y="1125718"/>
          <a:ext cx="2374867" cy="1424920"/>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Challenges:</a:t>
          </a:r>
        </a:p>
      </dsp:txBody>
      <dsp:txXfrm>
        <a:off x="608" y="1125718"/>
        <a:ext cx="2374867" cy="1424920"/>
      </dsp:txXfrm>
    </dsp:sp>
    <dsp:sp modelId="{52E43736-BF06-42FC-9861-D67FA0A2B697}">
      <dsp:nvSpPr>
        <dsp:cNvPr id="0" name=""/>
        <dsp:cNvSpPr/>
      </dsp:nvSpPr>
      <dsp:spPr>
        <a:xfrm>
          <a:off x="2612963" y="1125718"/>
          <a:ext cx="2374867" cy="1424920"/>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1. Bias in manager evaluations.</a:t>
          </a:r>
        </a:p>
      </dsp:txBody>
      <dsp:txXfrm>
        <a:off x="2612963" y="1125718"/>
        <a:ext cx="2374867" cy="1424920"/>
      </dsp:txXfrm>
    </dsp:sp>
    <dsp:sp modelId="{932AC5C4-84F6-48BB-8DAF-9E406528BD0C}">
      <dsp:nvSpPr>
        <dsp:cNvPr id="0" name=""/>
        <dsp:cNvSpPr/>
      </dsp:nvSpPr>
      <dsp:spPr>
        <a:xfrm>
          <a:off x="608" y="2788125"/>
          <a:ext cx="2374867" cy="1424920"/>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2. Uneven global implementation.</a:t>
          </a:r>
        </a:p>
      </dsp:txBody>
      <dsp:txXfrm>
        <a:off x="608" y="2788125"/>
        <a:ext cx="2374867" cy="1424920"/>
      </dsp:txXfrm>
    </dsp:sp>
    <dsp:sp modelId="{7C900C6C-0D48-4EA1-A641-2464BE8A30E2}">
      <dsp:nvSpPr>
        <dsp:cNvPr id="0" name=""/>
        <dsp:cNvSpPr/>
      </dsp:nvSpPr>
      <dsp:spPr>
        <a:xfrm>
          <a:off x="2612963" y="2788125"/>
          <a:ext cx="2374867" cy="1424920"/>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3. Low feedback quality in remote teams.</a:t>
          </a:r>
        </a:p>
      </dsp:txBody>
      <dsp:txXfrm>
        <a:off x="2612963" y="2788125"/>
        <a:ext cx="2374867" cy="142492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E37F40-AF81-49F9-A64D-75A17656504E}">
      <dsp:nvSpPr>
        <dsp:cNvPr id="0" name=""/>
        <dsp:cNvSpPr/>
      </dsp:nvSpPr>
      <dsp:spPr>
        <a:xfrm>
          <a:off x="0" y="3650"/>
          <a:ext cx="5175384" cy="131093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Recommendations:</a:t>
          </a:r>
        </a:p>
      </dsp:txBody>
      <dsp:txXfrm>
        <a:off x="63994" y="67644"/>
        <a:ext cx="5047396" cy="1182942"/>
      </dsp:txXfrm>
    </dsp:sp>
    <dsp:sp modelId="{FDADE710-3864-4692-9A06-0EC6F35FCF86}">
      <dsp:nvSpPr>
        <dsp:cNvPr id="0" name=""/>
        <dsp:cNvSpPr/>
      </dsp:nvSpPr>
      <dsp:spPr>
        <a:xfrm>
          <a:off x="0" y="1409620"/>
          <a:ext cx="5175384" cy="131093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 Manager coaching.</a:t>
          </a:r>
        </a:p>
      </dsp:txBody>
      <dsp:txXfrm>
        <a:off x="63994" y="1473614"/>
        <a:ext cx="5047396" cy="1182942"/>
      </dsp:txXfrm>
    </dsp:sp>
    <dsp:sp modelId="{170D5655-3D24-4077-8922-C5812303F8E0}">
      <dsp:nvSpPr>
        <dsp:cNvPr id="0" name=""/>
        <dsp:cNvSpPr/>
      </dsp:nvSpPr>
      <dsp:spPr>
        <a:xfrm>
          <a:off x="0" y="2815590"/>
          <a:ext cx="5175384" cy="131093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 AI analysis to detect bias trends.</a:t>
          </a:r>
        </a:p>
      </dsp:txBody>
      <dsp:txXfrm>
        <a:off x="63994" y="2879584"/>
        <a:ext cx="5047396" cy="1182942"/>
      </dsp:txXfrm>
    </dsp:sp>
    <dsp:sp modelId="{FB277EE3-85CF-4B0A-B20D-47970072AA4A}">
      <dsp:nvSpPr>
        <dsp:cNvPr id="0" name=""/>
        <dsp:cNvSpPr/>
      </dsp:nvSpPr>
      <dsp:spPr>
        <a:xfrm>
          <a:off x="0" y="4221560"/>
          <a:ext cx="5175384" cy="131093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 Linking performance to training outcomes.</a:t>
          </a:r>
        </a:p>
      </dsp:txBody>
      <dsp:txXfrm>
        <a:off x="63994" y="4285554"/>
        <a:ext cx="5047396" cy="118294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BC7A1-DAE0-4360-BB9E-C61A146A0A90}">
      <dsp:nvSpPr>
        <dsp:cNvPr id="0" name=""/>
        <dsp:cNvSpPr/>
      </dsp:nvSpPr>
      <dsp:spPr>
        <a:xfrm>
          <a:off x="950" y="370032"/>
          <a:ext cx="3335112" cy="211779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C3DEC8-DD71-456C-BB4D-9A33C6EC211A}">
      <dsp:nvSpPr>
        <dsp:cNvPr id="0" name=""/>
        <dsp:cNvSpPr/>
      </dsp:nvSpPr>
      <dsp:spPr>
        <a:xfrm>
          <a:off x="371518" y="722072"/>
          <a:ext cx="3335112" cy="211779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IBM’s HR strategy must support its transition to AI and hybrid cloud leadership.</a:t>
          </a:r>
        </a:p>
      </dsp:txBody>
      <dsp:txXfrm>
        <a:off x="433546" y="784100"/>
        <a:ext cx="3211056" cy="1993740"/>
      </dsp:txXfrm>
    </dsp:sp>
    <dsp:sp modelId="{EDFD3B6B-1264-4AC4-9B69-88B6309FDB95}">
      <dsp:nvSpPr>
        <dsp:cNvPr id="0" name=""/>
        <dsp:cNvSpPr/>
      </dsp:nvSpPr>
      <dsp:spPr>
        <a:xfrm>
          <a:off x="4077199" y="370032"/>
          <a:ext cx="3335112" cy="211779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706483-8E66-4813-AB1D-2FFE2879051A}">
      <dsp:nvSpPr>
        <dsp:cNvPr id="0" name=""/>
        <dsp:cNvSpPr/>
      </dsp:nvSpPr>
      <dsp:spPr>
        <a:xfrm>
          <a:off x="4447767" y="722072"/>
          <a:ext cx="3335112" cy="211779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Global HR integration, strong DEI, ethical AI, continuous learning, and transparent recruitment are crucial for future competitiveness.</a:t>
          </a:r>
        </a:p>
      </dsp:txBody>
      <dsp:txXfrm>
        <a:off x="4509795" y="784100"/>
        <a:ext cx="3211056" cy="19937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A1F45A8-4ECF-BEE4-3DA1-71504E5B87E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5900" y="115163"/>
            <a:ext cx="4841926" cy="1936770"/>
          </a:xfrm>
          <a:prstGeom prst="rect">
            <a:avLst/>
          </a:prstGeom>
          <a:noFill/>
        </p:spPr>
      </p:pic>
      <p:sp>
        <p:nvSpPr>
          <p:cNvPr id="7" name="TextBox 6">
            <a:extLst>
              <a:ext uri="{FF2B5EF4-FFF2-40B4-BE49-F238E27FC236}">
                <a16:creationId xmlns:a16="http://schemas.microsoft.com/office/drawing/2014/main" id="{7CCCB695-2655-52D1-5105-AB12B859D167}"/>
              </a:ext>
            </a:extLst>
          </p:cNvPr>
          <p:cNvSpPr txBox="1"/>
          <p:nvPr/>
        </p:nvSpPr>
        <p:spPr>
          <a:xfrm>
            <a:off x="2127849" y="2933103"/>
            <a:ext cx="6975894" cy="2585323"/>
          </a:xfrm>
          <a:prstGeom prst="rect">
            <a:avLst/>
          </a:prstGeom>
          <a:noFill/>
        </p:spPr>
        <p:txBody>
          <a:bodyPr wrap="square" rtlCol="0">
            <a:spAutoFit/>
          </a:bodyPr>
          <a:lstStyle/>
          <a:p>
            <a:r>
              <a:rPr lang="en-GB" b="1" dirty="0"/>
              <a:t>Students Name:  Osaro </a:t>
            </a:r>
            <a:r>
              <a:rPr lang="en-GB" b="1" dirty="0" err="1"/>
              <a:t>Ewwmade</a:t>
            </a:r>
            <a:endParaRPr lang="en-GB" b="1" dirty="0"/>
          </a:p>
          <a:p>
            <a:endParaRPr lang="en-IN" dirty="0"/>
          </a:p>
          <a:p>
            <a:r>
              <a:rPr lang="en-GB" b="1" dirty="0"/>
              <a:t>Student ID: 2516163</a:t>
            </a:r>
            <a:endParaRPr lang="en-IN" dirty="0"/>
          </a:p>
          <a:p>
            <a:r>
              <a:rPr lang="en-GB" dirty="0"/>
              <a:t> </a:t>
            </a:r>
            <a:endParaRPr lang="en-IN" dirty="0"/>
          </a:p>
          <a:p>
            <a:r>
              <a:rPr lang="en-GB" dirty="0"/>
              <a:t> </a:t>
            </a:r>
            <a:endParaRPr lang="en-IN" dirty="0"/>
          </a:p>
          <a:p>
            <a:r>
              <a:rPr lang="en-GB" b="1" dirty="0"/>
              <a:t>Module Name: Human Capital Management</a:t>
            </a:r>
            <a:endParaRPr lang="en-IN" dirty="0"/>
          </a:p>
          <a:p>
            <a:r>
              <a:rPr lang="en-GB" b="1" dirty="0"/>
              <a:t> </a:t>
            </a:r>
            <a:endParaRPr lang="en-IN" dirty="0"/>
          </a:p>
          <a:p>
            <a:r>
              <a:rPr lang="en-GB" b="1" dirty="0"/>
              <a:t>Module Code: LCMB7023</a:t>
            </a:r>
            <a:endParaRPr lang="en-IN" dirty="0"/>
          </a:p>
          <a:p>
            <a:endParaRPr lang="en-IN"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IN" sz="4700" dirty="0"/>
              <a:t>Key Outline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8BB121D-4DE9-7640-CAF6-D4D5C3B01299}"/>
              </a:ext>
            </a:extLst>
          </p:cNvPr>
          <p:cNvGraphicFramePr>
            <a:graphicFrameLocks noGrp="1"/>
          </p:cNvGraphicFramePr>
          <p:nvPr>
            <p:ph idx="1"/>
            <p:extLst>
              <p:ext uri="{D42A27DB-BD31-4B8C-83A1-F6EECF244321}">
                <p14:modId xmlns:p14="http://schemas.microsoft.com/office/powerpoint/2010/main" val="3729439769"/>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202" y="639520"/>
            <a:ext cx="2571750" cy="1719072"/>
          </a:xfrm>
        </p:spPr>
        <p:txBody>
          <a:bodyPr vert="horz" lIns="91440" tIns="45720" rIns="91440" bIns="45720" rtlCol="0" anchor="b">
            <a:normAutofit/>
          </a:bodyPr>
          <a:lstStyle/>
          <a:p>
            <a:pPr algn="l" defTabSz="914400">
              <a:lnSpc>
                <a:spcPct val="90000"/>
              </a:lnSpc>
            </a:pPr>
            <a:r>
              <a:rPr lang="en-US" sz="4000" kern="1200">
                <a:solidFill>
                  <a:schemeClr val="tx1"/>
                </a:solidFill>
                <a:latin typeface="+mj-lt"/>
                <a:ea typeface="+mj-ea"/>
                <a:cs typeface="+mj-cs"/>
              </a:rPr>
              <a:t>IBM Global Overview</a:t>
            </a:r>
          </a:p>
        </p:txBody>
      </p:sp>
      <p:sp>
        <p:nvSpPr>
          <p:cNvPr id="103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BC0706A-43E7-DFF2-F2A8-FEBEFFE13ED8}"/>
              </a:ext>
            </a:extLst>
          </p:cNvPr>
          <p:cNvSpPr txBox="1"/>
          <p:nvPr/>
        </p:nvSpPr>
        <p:spPr>
          <a:xfrm>
            <a:off x="473202" y="2807208"/>
            <a:ext cx="2571750" cy="3410712"/>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1200"/>
              <a:t>IBM is one of those companies that’s been around so long it almost feels like part of the background of modern technology. It was a hardware giant, but in a long, slow evolution, it became a services powerhouse and then a global leader in cloud computing, AI, consultin g and enterprise software. Now it’s in 170+ countries, providing solutions to governments, banks, hospitals and massive enterprises for capturing data, automating tasks and building smarter systems. If you’ve used anything that quietly “just works” behind the scenes — like secure transactions, large-scale analytics, or business automation — there’s a good chance IBM helped make it happen.</a:t>
            </a:r>
          </a:p>
        </p:txBody>
      </p:sp>
      <p:pic>
        <p:nvPicPr>
          <p:cNvPr id="1026" name="Picture 2" descr="A Global Data Platform: Unifying Unstructured Data">
            <a:extLst>
              <a:ext uri="{FF2B5EF4-FFF2-40B4-BE49-F238E27FC236}">
                <a16:creationId xmlns:a16="http://schemas.microsoft.com/office/drawing/2014/main" id="{40AD79A1-1F7F-AFD5-6DE3-A23DAB3DFED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490722" y="1972747"/>
            <a:ext cx="5177790" cy="29125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202" y="639520"/>
            <a:ext cx="2571750" cy="1719072"/>
          </a:xfrm>
        </p:spPr>
        <p:txBody>
          <a:bodyPr vert="horz" lIns="91440" tIns="45720" rIns="91440" bIns="45720" rtlCol="0" anchor="b">
            <a:normAutofit/>
          </a:bodyPr>
          <a:lstStyle/>
          <a:p>
            <a:pPr algn="l" defTabSz="914400">
              <a:lnSpc>
                <a:spcPct val="90000"/>
              </a:lnSpc>
            </a:pPr>
            <a:r>
              <a:rPr lang="en-US" sz="4700" kern="1200">
                <a:solidFill>
                  <a:schemeClr val="tx1"/>
                </a:solidFill>
                <a:latin typeface="+mj-lt"/>
                <a:ea typeface="+mj-ea"/>
                <a:cs typeface="+mj-cs"/>
              </a:rPr>
              <a:t>Global Structure</a:t>
            </a:r>
          </a:p>
        </p:txBody>
      </p:sp>
      <p:sp>
        <p:nvSpPr>
          <p:cNvPr id="205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5A619B1C-7D07-2012-A458-3338DDD9856F}"/>
              </a:ext>
            </a:extLst>
          </p:cNvPr>
          <p:cNvSpPr txBox="1"/>
          <p:nvPr/>
        </p:nvSpPr>
        <p:spPr>
          <a:xfrm>
            <a:off x="473202" y="2807208"/>
            <a:ext cx="2571750" cy="3410712"/>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1200" dirty="0"/>
              <a:t>When you look at a company’s global structure, you’re basically seeing how it arranges all its pieces so everything runs smoothly across different countries. Big firms usually split their operations into regions, like the Americas, Europe, and Asia-Pacific, and each region has its own leaders who understand the local culture and laws. At the same time, there are central teams—like finance, HR, tech, and strategy—that keep things aligned so the whole company moves in the same direction. It’s a bit like having one big brain but many local hands. This setup helps the company stay stable worldwide while still being flexible enough to handle the unique challenges of each market.</a:t>
            </a:r>
          </a:p>
        </p:txBody>
      </p:sp>
      <p:pic>
        <p:nvPicPr>
          <p:cNvPr id="2050" name="Picture 2" descr="Heledd's thoughts">
            <a:extLst>
              <a:ext uri="{FF2B5EF4-FFF2-40B4-BE49-F238E27FC236}">
                <a16:creationId xmlns:a16="http://schemas.microsoft.com/office/drawing/2014/main" id="{4E225DB7-C9BA-F956-7B8F-A815E937D5A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490722" y="1713857"/>
            <a:ext cx="5177790" cy="343028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IN" sz="4700"/>
              <a:t>Global HR Policies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B1D0945-BC49-DAD3-9D5B-7258F6898F30}"/>
              </a:ext>
            </a:extLst>
          </p:cNvPr>
          <p:cNvGraphicFramePr>
            <a:graphicFrameLocks noGrp="1"/>
          </p:cNvGraphicFramePr>
          <p:nvPr>
            <p:ph idx="1"/>
            <p:extLst>
              <p:ext uri="{D42A27DB-BD31-4B8C-83A1-F6EECF244321}">
                <p14:modId xmlns:p14="http://schemas.microsoft.com/office/powerpoint/2010/main" val="1108232810"/>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US" sz="4700" dirty="0"/>
              <a:t>Line Managers in Global Ops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a:normAutofit/>
          </a:bodyPr>
          <a:lstStyle/>
          <a:p>
            <a:endParaRPr lang="en-US" sz="1900" dirty="0"/>
          </a:p>
          <a:p>
            <a:pPr>
              <a:defRPr sz="1400"/>
            </a:pPr>
            <a:r>
              <a:rPr lang="en-US" sz="2000" dirty="0"/>
              <a:t>Line managers play a huge role in global operations because they’re the ones who turn big company plans into real action on the ground. They guide their teams, handle day-to-day decisions, and make sure work actually gets done, even when their team is spread across different countries or time zones. They’re also the link between senior leaders and frontline employees, passing down goals while sharing back the challenges their teams face. In global settings, they need to understand cultural differences, communicate clearly, and keep everyone aligned, almost like a coach who brings together players from different backgrounds and gets them working as one team.</a:t>
            </a:r>
            <a:endParaRPr lang="en-US" sz="1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912768"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673770"/>
            <a:ext cx="2415246" cy="2027227"/>
          </a:xfrm>
        </p:spPr>
        <p:txBody>
          <a:bodyPr anchor="t">
            <a:normAutofit/>
          </a:bodyPr>
          <a:lstStyle/>
          <a:p>
            <a:pPr>
              <a:lnSpc>
                <a:spcPct val="90000"/>
              </a:lnSpc>
            </a:pPr>
            <a:r>
              <a:rPr lang="en-IN" sz="3600">
                <a:solidFill>
                  <a:srgbClr val="FFFFFF"/>
                </a:solidFill>
              </a:rPr>
              <a:t>Global Operations Challenges</a:t>
            </a:r>
          </a:p>
        </p:txBody>
      </p:sp>
      <p:graphicFrame>
        <p:nvGraphicFramePr>
          <p:cNvPr id="5" name="Content Placeholder 2">
            <a:extLst>
              <a:ext uri="{FF2B5EF4-FFF2-40B4-BE49-F238E27FC236}">
                <a16:creationId xmlns:a16="http://schemas.microsoft.com/office/drawing/2014/main" id="{C967CD91-64C6-EFCF-9E88-91968A31189E}"/>
              </a:ext>
            </a:extLst>
          </p:cNvPr>
          <p:cNvGraphicFramePr>
            <a:graphicFrameLocks noGrp="1"/>
          </p:cNvGraphicFramePr>
          <p:nvPr>
            <p:ph idx="1"/>
            <p:extLst>
              <p:ext uri="{D42A27DB-BD31-4B8C-83A1-F6EECF244321}">
                <p14:modId xmlns:p14="http://schemas.microsoft.com/office/powerpoint/2010/main" val="2511712577"/>
              </p:ext>
            </p:extLst>
          </p:nvPr>
        </p:nvGraphicFramePr>
        <p:xfrm>
          <a:off x="4157004" y="541606"/>
          <a:ext cx="4358346"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794604" y="-1108988"/>
            <a:ext cx="5384871"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630934" y="673770"/>
            <a:ext cx="2733367" cy="2414488"/>
          </a:xfrm>
        </p:spPr>
        <p:txBody>
          <a:bodyPr anchor="t">
            <a:normAutofit/>
          </a:bodyPr>
          <a:lstStyle/>
          <a:p>
            <a:r>
              <a:rPr lang="en-IN" sz="4300">
                <a:solidFill>
                  <a:srgbClr val="FFFFFF"/>
                </a:solidFill>
              </a:rPr>
              <a:t>Solutions for Global Operations</a:t>
            </a:r>
          </a:p>
        </p:txBody>
      </p:sp>
      <p:sp>
        <p:nvSpPr>
          <p:cNvPr id="3" name="Content Placeholder 2"/>
          <p:cNvSpPr>
            <a:spLocks noGrp="1"/>
          </p:cNvSpPr>
          <p:nvPr>
            <p:ph idx="1"/>
          </p:nvPr>
        </p:nvSpPr>
        <p:spPr>
          <a:xfrm>
            <a:off x="4571999" y="882315"/>
            <a:ext cx="3941065" cy="5294647"/>
          </a:xfrm>
        </p:spPr>
        <p:txBody>
          <a:bodyPr>
            <a:normAutofit/>
          </a:bodyPr>
          <a:lstStyle/>
          <a:p>
            <a:pPr>
              <a:lnSpc>
                <a:spcPct val="90000"/>
              </a:lnSpc>
            </a:pPr>
            <a:r>
              <a:rPr lang="en-US" sz="1800" dirty="0"/>
              <a:t>Solutions for global operations usually focus on helping a company work as one unified system, even though its people and activities are scattered across the world. This can include things like using cloud platforms so teams can share information instantly, setting clear global policies that keep everyone on the same page, and offering training that helps employees understand different cultures and ways of working. Companies also rely on data analytics and automation to reduce mistakes and speed up decisions. Put together, these solutions make it easier for a global business to stay connected, move faster, and deliver consistent results no matter where its teams are based.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0525" y="1783756"/>
            <a:ext cx="4168299" cy="1114883"/>
          </a:xfrm>
        </p:spPr>
        <p:txBody>
          <a:bodyPr>
            <a:normAutofit/>
          </a:bodyPr>
          <a:lstStyle/>
          <a:p>
            <a:pPr>
              <a:lnSpc>
                <a:spcPct val="90000"/>
              </a:lnSpc>
            </a:pPr>
            <a:r>
              <a:rPr lang="en-IN" sz="3100"/>
              <a:t>Training &amp; Development Overview</a:t>
            </a:r>
          </a:p>
        </p:txBody>
      </p:sp>
      <p:sp>
        <p:nvSpPr>
          <p:cNvPr id="3" name="Content Placeholder 2"/>
          <p:cNvSpPr>
            <a:spLocks noGrp="1"/>
          </p:cNvSpPr>
          <p:nvPr>
            <p:ph idx="1"/>
          </p:nvPr>
        </p:nvSpPr>
        <p:spPr>
          <a:xfrm>
            <a:off x="390525" y="3011237"/>
            <a:ext cx="4168298" cy="2865688"/>
          </a:xfrm>
        </p:spPr>
        <p:txBody>
          <a:bodyPr anchor="t">
            <a:normAutofit/>
          </a:bodyPr>
          <a:lstStyle/>
          <a:p>
            <a:pPr>
              <a:lnSpc>
                <a:spcPct val="90000"/>
              </a:lnSpc>
            </a:pPr>
            <a:r>
              <a:rPr lang="en-US" sz="1350" dirty="0"/>
              <a:t>Training and development is all about helping employees grow so they can do their jobs better and take on bigger opportunities in the future. It goes beyond simple instruction and focuses on building real skills, whether that’s leadership, technical knowledge, communication, or problem-solving. Companies invest in this because well-trained people make the whole </a:t>
            </a:r>
            <a:r>
              <a:rPr lang="en-US" sz="1350" dirty="0" err="1"/>
              <a:t>organisation</a:t>
            </a:r>
            <a:r>
              <a:rPr lang="en-US" sz="1350" dirty="0"/>
              <a:t> stronger and more adaptable. Think of it like giving someone better tools and then teaching them how to use those tools with confidence. When employees keep learning, they feel more motivated, and the business stays ready for whatever changes come next.</a:t>
            </a:r>
          </a:p>
        </p:txBody>
      </p:sp>
      <p:sp>
        <p:nvSpPr>
          <p:cNvPr id="10"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5178" y="1634459"/>
            <a:ext cx="4558822" cy="52235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defRPr/>
            </a:pPr>
            <a:endParaRPr lang="en-US" sz="1350">
              <a:solidFill>
                <a:prstClr val="white"/>
              </a:solidFill>
              <a:latin typeface="Calibri" panose="020F0502020204030204"/>
            </a:endParaRPr>
          </a:p>
        </p:txBody>
      </p:sp>
      <p:sp>
        <p:nvSpPr>
          <p:cNvPr id="12" name="Freeform: Shape 11">
            <a:extLst>
              <a:ext uri="{FF2B5EF4-FFF2-40B4-BE49-F238E27FC236}">
                <a16:creationId xmlns:a16="http://schemas.microsoft.com/office/drawing/2014/main" id="{4330B6AC-E6AB-45E4-A303-C8DE90EB2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4477" y="1783756"/>
            <a:ext cx="4409524" cy="5074243"/>
          </a:xfrm>
          <a:custGeom>
            <a:avLst/>
            <a:gdLst>
              <a:gd name="connsiteX0" fmla="*/ 3120528 w 5298683"/>
              <a:gd name="connsiteY0" fmla="*/ 0 h 6097438"/>
              <a:gd name="connsiteX1" fmla="*/ 5105473 w 5298683"/>
              <a:gd name="connsiteY1" fmla="*/ 712577 h 6097438"/>
              <a:gd name="connsiteX2" fmla="*/ 5298683 w 5298683"/>
              <a:gd name="connsiteY2" fmla="*/ 888178 h 6097438"/>
              <a:gd name="connsiteX3" fmla="*/ 5298683 w 5298683"/>
              <a:gd name="connsiteY3" fmla="*/ 5352876 h 6097438"/>
              <a:gd name="connsiteX4" fmla="*/ 5105473 w 5298683"/>
              <a:gd name="connsiteY4" fmla="*/ 5528477 h 6097438"/>
              <a:gd name="connsiteX5" fmla="*/ 4335177 w 5298683"/>
              <a:gd name="connsiteY5" fmla="*/ 5995828 h 6097438"/>
              <a:gd name="connsiteX6" fmla="*/ 4057556 w 5298683"/>
              <a:gd name="connsiteY6" fmla="*/ 6097438 h 6097438"/>
              <a:gd name="connsiteX7" fmla="*/ 2183499 w 5298683"/>
              <a:gd name="connsiteY7" fmla="*/ 6097438 h 6097438"/>
              <a:gd name="connsiteX8" fmla="*/ 1905878 w 5298683"/>
              <a:gd name="connsiteY8" fmla="*/ 5995828 h 6097438"/>
              <a:gd name="connsiteX9" fmla="*/ 0 w 5298683"/>
              <a:gd name="connsiteY9" fmla="*/ 3120527 h 6097438"/>
              <a:gd name="connsiteX10" fmla="*/ 3120528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pic>
        <p:nvPicPr>
          <p:cNvPr id="7" name="Graphic 6" descr="Business Growth">
            <a:extLst>
              <a:ext uri="{FF2B5EF4-FFF2-40B4-BE49-F238E27FC236}">
                <a16:creationId xmlns:a16="http://schemas.microsoft.com/office/drawing/2014/main" id="{7DDF1F91-DE59-42D3-4BA4-BBF95491735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72125" y="2690866"/>
            <a:ext cx="3349623" cy="3349623"/>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912768"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673770"/>
            <a:ext cx="2415246" cy="2027227"/>
          </a:xfrm>
        </p:spPr>
        <p:txBody>
          <a:bodyPr anchor="t">
            <a:normAutofit/>
          </a:bodyPr>
          <a:lstStyle/>
          <a:p>
            <a:pPr>
              <a:lnSpc>
                <a:spcPct val="90000"/>
              </a:lnSpc>
            </a:pPr>
            <a:r>
              <a:rPr lang="en-IN" sz="4700">
                <a:solidFill>
                  <a:srgbClr val="FFFFFF"/>
                </a:solidFill>
              </a:rPr>
              <a:t>IBM Learning Policies</a:t>
            </a:r>
          </a:p>
        </p:txBody>
      </p:sp>
      <p:graphicFrame>
        <p:nvGraphicFramePr>
          <p:cNvPr id="5" name="Content Placeholder 2">
            <a:extLst>
              <a:ext uri="{FF2B5EF4-FFF2-40B4-BE49-F238E27FC236}">
                <a16:creationId xmlns:a16="http://schemas.microsoft.com/office/drawing/2014/main" id="{90B1EA02-D742-BEE5-EDBD-B71823E403A8}"/>
              </a:ext>
            </a:extLst>
          </p:cNvPr>
          <p:cNvGraphicFramePr>
            <a:graphicFrameLocks noGrp="1"/>
          </p:cNvGraphicFramePr>
          <p:nvPr>
            <p:ph idx="1"/>
            <p:extLst>
              <p:ext uri="{D42A27DB-BD31-4B8C-83A1-F6EECF244321}">
                <p14:modId xmlns:p14="http://schemas.microsoft.com/office/powerpoint/2010/main" val="4041028678"/>
              </p:ext>
            </p:extLst>
          </p:nvPr>
        </p:nvGraphicFramePr>
        <p:xfrm>
          <a:off x="4157004" y="541606"/>
          <a:ext cx="4358346"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463040"/>
            <a:ext cx="2847230" cy="2690949"/>
          </a:xfrm>
        </p:spPr>
        <p:txBody>
          <a:bodyPr anchor="t">
            <a:normAutofit/>
          </a:bodyPr>
          <a:lstStyle/>
          <a:p>
            <a:r>
              <a:rPr lang="en-IN" sz="4200" dirty="0"/>
              <a:t>Line Managers in T&amp;D</a:t>
            </a:r>
          </a:p>
        </p:txBody>
      </p:sp>
      <p:grpSp>
        <p:nvGrpSpPr>
          <p:cNvPr id="16" name="Group 15">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250" y="4415246"/>
            <a:ext cx="8986749"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42163" y="1463039"/>
            <a:ext cx="4156790" cy="4300447"/>
          </a:xfrm>
        </p:spPr>
        <p:txBody>
          <a:bodyPr anchor="t">
            <a:normAutofit fontScale="85000" lnSpcReduction="10000"/>
          </a:bodyPr>
          <a:lstStyle/>
          <a:p>
            <a:endParaRPr lang="en-US" sz="1900" dirty="0"/>
          </a:p>
          <a:p>
            <a:r>
              <a:rPr lang="en-US" sz="2000" dirty="0"/>
              <a:t>Line managers play a big part in training and development because they’re the ones who see what their team actually needs every day. They can spot skill gaps, suggest the right training, and give real feedback that helps people grow. Since they work so closely with their teams, they know when someone is ready for more responsibility or when someone needs extra support. They also encourage people to use what they’ve learned, instead of leaving new skills on the shelf. In a way, they act like mentors who guide their teams through learning and help turn training into real improvement on the job.</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097280"/>
            <a:ext cx="2847230" cy="4666207"/>
          </a:xfrm>
        </p:spPr>
        <p:txBody>
          <a:bodyPr anchor="ctr">
            <a:normAutofit/>
          </a:bodyPr>
          <a:lstStyle/>
          <a:p>
            <a:r>
              <a:rPr lang="en-IN" sz="4200"/>
              <a:t>T&amp;D Challenges</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932" y="5945955"/>
            <a:ext cx="9082028"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BD6FC66-466E-6F1E-8C88-C2FEAC61D761}"/>
              </a:ext>
            </a:extLst>
          </p:cNvPr>
          <p:cNvGraphicFramePr>
            <a:graphicFrameLocks noGrp="1"/>
          </p:cNvGraphicFramePr>
          <p:nvPr>
            <p:ph idx="1"/>
            <p:extLst>
              <p:ext uri="{D42A27DB-BD31-4B8C-83A1-F6EECF244321}">
                <p14:modId xmlns:p14="http://schemas.microsoft.com/office/powerpoint/2010/main" val="120654806"/>
              </p:ext>
            </p:extLst>
          </p:nvPr>
        </p:nvGraphicFramePr>
        <p:xfrm>
          <a:off x="4073652" y="1014153"/>
          <a:ext cx="4438638"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IN" sz="2200"/>
              <a:t>T&amp;D Recommendations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D228304-3EFD-9D01-8687-A08C1171CB88}"/>
              </a:ext>
            </a:extLst>
          </p:cNvPr>
          <p:cNvGraphicFramePr>
            <a:graphicFrameLocks noGrp="1"/>
          </p:cNvGraphicFramePr>
          <p:nvPr>
            <p:ph idx="1"/>
            <p:extLst>
              <p:ext uri="{D42A27DB-BD31-4B8C-83A1-F6EECF244321}">
                <p14:modId xmlns:p14="http://schemas.microsoft.com/office/powerpoint/2010/main" val="1476753411"/>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IN" sz="3600"/>
              <a:t>Recruitment &amp; Selection Overview</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B76B4AE-D21D-A0C8-37A5-52D6AD9FCD9A}"/>
              </a:ext>
            </a:extLst>
          </p:cNvPr>
          <p:cNvGraphicFramePr>
            <a:graphicFrameLocks noGrp="1"/>
          </p:cNvGraphicFramePr>
          <p:nvPr>
            <p:ph idx="1"/>
            <p:extLst>
              <p:ext uri="{D42A27DB-BD31-4B8C-83A1-F6EECF244321}">
                <p14:modId xmlns:p14="http://schemas.microsoft.com/office/powerpoint/2010/main" val="2211525421"/>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r>
              <a:rPr lang="en-IN" sz="4700"/>
              <a:t>Recruitment Policies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a:normAutofit/>
          </a:bodyPr>
          <a:lstStyle/>
          <a:p>
            <a:endParaRPr lang="en-US" sz="1900"/>
          </a:p>
          <a:p>
            <a:pPr>
              <a:defRPr sz="1400"/>
            </a:pPr>
            <a:r>
              <a:rPr lang="en-US" sz="1900"/>
              <a:t>IBM follows structured, competency-based processes with AI-supported screening, technical evaluations, and behavioural interviews.</a:t>
            </a:r>
          </a:p>
        </p:txBody>
      </p:sp>
      <p:pic>
        <p:nvPicPr>
          <p:cNvPr id="5" name="Picture 4" descr="Red toy person in front of two lines of white figures">
            <a:extLst>
              <a:ext uri="{FF2B5EF4-FFF2-40B4-BE49-F238E27FC236}">
                <a16:creationId xmlns:a16="http://schemas.microsoft.com/office/drawing/2014/main" id="{A03CC81F-01BA-C308-16DC-2972E61136CD}"/>
              </a:ext>
            </a:extLst>
          </p:cNvPr>
          <p:cNvPicPr>
            <a:picLocks noChangeAspect="1"/>
          </p:cNvPicPr>
          <p:nvPr/>
        </p:nvPicPr>
        <p:blipFill>
          <a:blip r:embed="rId2"/>
          <a:srcRect l="27197" r="23341"/>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4168866" cy="1325563"/>
          </a:xfrm>
        </p:spPr>
        <p:txBody>
          <a:bodyPr>
            <a:normAutofit/>
          </a:bodyPr>
          <a:lstStyle/>
          <a:p>
            <a:pPr>
              <a:lnSpc>
                <a:spcPct val="90000"/>
              </a:lnSpc>
            </a:pPr>
            <a:r>
              <a:rPr dirty="0"/>
              <a:t>Line Managers in R&amp;S</a:t>
            </a:r>
            <a:endParaRPr lang="en-IN"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28650" y="1825625"/>
            <a:ext cx="4168866" cy="4351338"/>
          </a:xfrm>
        </p:spPr>
        <p:txBody>
          <a:bodyPr>
            <a:normAutofit fontScale="55000" lnSpcReduction="20000"/>
          </a:bodyPr>
          <a:lstStyle/>
          <a:p>
            <a:endParaRPr dirty="0"/>
          </a:p>
          <a:p>
            <a:r>
              <a:rPr lang="en-US" dirty="0"/>
              <a:t>Line managers play an important role in recruitment and selection because they’re the ones who know exactly what the job needs on a day-to-day level. They help write clear job requirements, sit in interviews, and judge whether a candidate’s skills and attitude will actually fit the team. Since they understand the workload and the team’s personality, their input helps make smarter hiring decisions instead of just relying on HR alone. They also support the onboarding process, making sure new hires settle in well and learn the ropes quickly. In short, they help choose the right people and make sure they’re set up to succeed.</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16981"/>
            <a:ext cx="2387600" cy="17907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4565205"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r>
              <a:rPr lang="en-IN" sz="4700"/>
              <a:t>Recruitment Challenges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a:normAutofit/>
          </a:bodyPr>
          <a:lstStyle/>
          <a:p>
            <a:pPr>
              <a:lnSpc>
                <a:spcPct val="90000"/>
              </a:lnSpc>
            </a:pPr>
            <a:endParaRPr lang="en-US" sz="1900"/>
          </a:p>
          <a:p>
            <a:pPr>
              <a:lnSpc>
                <a:spcPct val="90000"/>
              </a:lnSpc>
              <a:defRPr sz="1400"/>
            </a:pPr>
            <a:r>
              <a:rPr lang="en-US" sz="1900"/>
              <a:t>Challenges:</a:t>
            </a:r>
          </a:p>
          <a:p>
            <a:pPr>
              <a:lnSpc>
                <a:spcPct val="90000"/>
              </a:lnSpc>
              <a:defRPr sz="1400"/>
            </a:pPr>
            <a:r>
              <a:rPr lang="en-US" sz="1900"/>
              <a:t>1. Global AI talent shortage.</a:t>
            </a:r>
          </a:p>
          <a:p>
            <a:pPr>
              <a:lnSpc>
                <a:spcPct val="90000"/>
              </a:lnSpc>
              <a:defRPr sz="1400"/>
            </a:pPr>
            <a:r>
              <a:rPr lang="en-US" sz="1900"/>
              <a:t>2. Strong competition from Microsoft, Amazon, Google.</a:t>
            </a:r>
          </a:p>
          <a:p>
            <a:pPr>
              <a:lnSpc>
                <a:spcPct val="90000"/>
              </a:lnSpc>
              <a:defRPr sz="1400"/>
            </a:pPr>
            <a:r>
              <a:rPr lang="en-US" sz="1900"/>
              <a:t>3. Algorithmic bias in AI tools.</a:t>
            </a:r>
          </a:p>
          <a:p>
            <a:pPr>
              <a:lnSpc>
                <a:spcPct val="90000"/>
              </a:lnSpc>
              <a:defRPr sz="1400"/>
            </a:pPr>
            <a:r>
              <a:rPr lang="en-US" sz="1900"/>
              <a:t>4. High turnover in tech roles.</a:t>
            </a:r>
          </a:p>
        </p:txBody>
      </p:sp>
      <p:pic>
        <p:nvPicPr>
          <p:cNvPr id="5" name="Picture 4" descr="A 3D pattern of ring shapes connected by lines">
            <a:extLst>
              <a:ext uri="{FF2B5EF4-FFF2-40B4-BE49-F238E27FC236}">
                <a16:creationId xmlns:a16="http://schemas.microsoft.com/office/drawing/2014/main" id="{BEFD6CC5-00D3-2407-BDCA-5CE23A751E31}"/>
              </a:ext>
            </a:extLst>
          </p:cNvPr>
          <p:cNvPicPr>
            <a:picLocks noChangeAspect="1"/>
          </p:cNvPicPr>
          <p:nvPr/>
        </p:nvPicPr>
        <p:blipFill>
          <a:blip r:embed="rId2"/>
          <a:srcRect l="12481" r="45204"/>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IN" sz="3600"/>
              <a:t>Recruitment Solutions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29C6DFC-C3F7-F662-E73C-0A1FE07F3E09}"/>
              </a:ext>
            </a:extLst>
          </p:cNvPr>
          <p:cNvGraphicFramePr>
            <a:graphicFrameLocks noGrp="1"/>
          </p:cNvGraphicFramePr>
          <p:nvPr>
            <p:ph idx="1"/>
            <p:extLst>
              <p:ext uri="{D42A27DB-BD31-4B8C-83A1-F6EECF244321}">
                <p14:modId xmlns:p14="http://schemas.microsoft.com/office/powerpoint/2010/main" val="2269288551"/>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IN" sz="4700"/>
              <a:t>DEI at IBM</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C72292B-CA49-E59C-E5AE-872BE58E7801}"/>
              </a:ext>
            </a:extLst>
          </p:cNvPr>
          <p:cNvGraphicFramePr>
            <a:graphicFrameLocks noGrp="1"/>
          </p:cNvGraphicFramePr>
          <p:nvPr>
            <p:ph idx="1"/>
            <p:extLst>
              <p:ext uri="{D42A27DB-BD31-4B8C-83A1-F6EECF244321}">
                <p14:modId xmlns:p14="http://schemas.microsoft.com/office/powerpoint/2010/main" val="916450498"/>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926" y="1371600"/>
            <a:ext cx="3396984"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p:cNvSpPr>
            <a:spLocks noGrp="1"/>
          </p:cNvSpPr>
          <p:nvPr>
            <p:ph type="title"/>
          </p:nvPr>
        </p:nvSpPr>
        <p:spPr>
          <a:xfrm>
            <a:off x="750705" y="685801"/>
            <a:ext cx="2621145" cy="5491162"/>
          </a:xfrm>
        </p:spPr>
        <p:txBody>
          <a:bodyPr>
            <a:normAutofit/>
          </a:bodyPr>
          <a:lstStyle/>
          <a:p>
            <a:r>
              <a:t>DEI Policies</a:t>
            </a:r>
          </a:p>
        </p:txBody>
      </p:sp>
      <p:graphicFrame>
        <p:nvGraphicFramePr>
          <p:cNvPr id="5" name="Content Placeholder 2">
            <a:extLst>
              <a:ext uri="{FF2B5EF4-FFF2-40B4-BE49-F238E27FC236}">
                <a16:creationId xmlns:a16="http://schemas.microsoft.com/office/drawing/2014/main" id="{EBC9446D-7380-CCA6-AD7B-700364AA03E4}"/>
              </a:ext>
            </a:extLst>
          </p:cNvPr>
          <p:cNvGraphicFramePr>
            <a:graphicFrameLocks noGrp="1"/>
          </p:cNvGraphicFramePr>
          <p:nvPr>
            <p:ph idx="1"/>
            <p:extLst>
              <p:ext uri="{D42A27DB-BD31-4B8C-83A1-F6EECF244321}">
                <p14:modId xmlns:p14="http://schemas.microsoft.com/office/powerpoint/2010/main" val="1171827316"/>
              </p:ext>
            </p:extLst>
          </p:nvPr>
        </p:nvGraphicFramePr>
        <p:xfrm>
          <a:off x="3526910" y="838199"/>
          <a:ext cx="4988440"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IN" sz="4000"/>
              <a:t>DEI Challenges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3790853-02A3-60DE-5634-7E342FE573FA}"/>
              </a:ext>
            </a:extLst>
          </p:cNvPr>
          <p:cNvGraphicFramePr>
            <a:graphicFrameLocks noGrp="1"/>
          </p:cNvGraphicFramePr>
          <p:nvPr>
            <p:ph idx="1"/>
            <p:extLst>
              <p:ext uri="{D42A27DB-BD31-4B8C-83A1-F6EECF244321}">
                <p14:modId xmlns:p14="http://schemas.microsoft.com/office/powerpoint/2010/main" val="3337220531"/>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pPr>
              <a:lnSpc>
                <a:spcPct val="90000"/>
              </a:lnSpc>
            </a:pPr>
            <a:r>
              <a:rPr lang="en-IN" sz="2900"/>
              <a:t>DEI Recommendations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a:normAutofit/>
          </a:bodyPr>
          <a:lstStyle/>
          <a:p>
            <a:endParaRPr lang="en-US" sz="1900"/>
          </a:p>
          <a:p>
            <a:pPr>
              <a:defRPr sz="1400"/>
            </a:pPr>
            <a:r>
              <a:rPr lang="en-US" sz="1900"/>
              <a:t>Recommendations:</a:t>
            </a:r>
          </a:p>
          <a:p>
            <a:pPr>
              <a:defRPr sz="1400"/>
            </a:pPr>
            <a:r>
              <a:rPr lang="en-US" sz="1900"/>
              <a:t>- Mandatory global DEI training.</a:t>
            </a:r>
          </a:p>
          <a:p>
            <a:pPr>
              <a:defRPr sz="1400"/>
            </a:pPr>
            <a:r>
              <a:rPr lang="en-US" sz="1900"/>
              <a:t>- Leadership diversity pipelines.</a:t>
            </a:r>
          </a:p>
          <a:p>
            <a:pPr>
              <a:defRPr sz="1400"/>
            </a:pPr>
            <a:r>
              <a:rPr lang="en-US" sz="1900"/>
              <a:t>- Annual pay equity audits.</a:t>
            </a:r>
          </a:p>
        </p:txBody>
      </p:sp>
      <p:pic>
        <p:nvPicPr>
          <p:cNvPr id="5" name="Picture 4" descr="Colorful carved figures of humans">
            <a:extLst>
              <a:ext uri="{FF2B5EF4-FFF2-40B4-BE49-F238E27FC236}">
                <a16:creationId xmlns:a16="http://schemas.microsoft.com/office/drawing/2014/main" id="{D3206818-9DBC-7813-F6C4-1BF0F0F62F7D}"/>
              </a:ext>
            </a:extLst>
          </p:cNvPr>
          <p:cNvPicPr>
            <a:picLocks noChangeAspect="1"/>
          </p:cNvPicPr>
          <p:nvPr/>
        </p:nvPicPr>
        <p:blipFill>
          <a:blip r:embed="rId2"/>
          <a:srcRect l="23316" r="23084" b="-1"/>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IN" sz="4000"/>
              <a:t>HR Technology Overview</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4A2D6338-5B25-C86E-E327-0144C1FC25C5}"/>
              </a:ext>
            </a:extLst>
          </p:cNvPr>
          <p:cNvGraphicFramePr>
            <a:graphicFrameLocks noGrp="1"/>
          </p:cNvGraphicFramePr>
          <p:nvPr>
            <p:ph idx="1"/>
            <p:extLst>
              <p:ext uri="{D42A27DB-BD31-4B8C-83A1-F6EECF244321}">
                <p14:modId xmlns:p14="http://schemas.microsoft.com/office/powerpoint/2010/main" val="1993823281"/>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r>
              <a:rPr lang="en-IN" sz="4700"/>
              <a:t>HR Tech Challenges</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a:normAutofit/>
          </a:bodyPr>
          <a:lstStyle/>
          <a:p>
            <a:endParaRPr lang="en-US" sz="1900"/>
          </a:p>
          <a:p>
            <a:pPr>
              <a:defRPr sz="1400"/>
            </a:pPr>
            <a:r>
              <a:rPr lang="en-US" sz="1900"/>
              <a:t>Challenges:</a:t>
            </a:r>
          </a:p>
          <a:p>
            <a:pPr>
              <a:defRPr sz="1400"/>
            </a:pPr>
            <a:r>
              <a:rPr lang="en-US" sz="1900"/>
              <a:t>1. Data privacy concerns.</a:t>
            </a:r>
          </a:p>
          <a:p>
            <a:pPr>
              <a:defRPr sz="1400"/>
            </a:pPr>
            <a:r>
              <a:rPr lang="en-US" sz="1900"/>
              <a:t>2. Low analytics capabilities among HR staff.</a:t>
            </a:r>
          </a:p>
          <a:p>
            <a:pPr>
              <a:defRPr sz="1400"/>
            </a:pPr>
            <a:r>
              <a:rPr lang="en-US" sz="1900"/>
              <a:t>3. Adoption resistance.</a:t>
            </a:r>
          </a:p>
          <a:p>
            <a:pPr>
              <a:defRPr sz="1400"/>
            </a:pPr>
            <a:r>
              <a:rPr lang="en-US" sz="1900"/>
              <a:t>4. Ethical concerns about AI.</a:t>
            </a:r>
          </a:p>
        </p:txBody>
      </p:sp>
      <p:pic>
        <p:nvPicPr>
          <p:cNvPr id="15" name="Picture 14" descr="An abstract design with lines and financial symbols">
            <a:extLst>
              <a:ext uri="{FF2B5EF4-FFF2-40B4-BE49-F238E27FC236}">
                <a16:creationId xmlns:a16="http://schemas.microsoft.com/office/drawing/2014/main" id="{77C94560-9BDA-61F1-D1E3-74D79AD7984D}"/>
              </a:ext>
            </a:extLst>
          </p:cNvPr>
          <p:cNvPicPr>
            <a:picLocks noChangeAspect="1"/>
          </p:cNvPicPr>
          <p:nvPr/>
        </p:nvPicPr>
        <p:blipFill>
          <a:blip r:embed="rId2"/>
          <a:srcRect l="24541" r="25433"/>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pPr>
              <a:lnSpc>
                <a:spcPct val="90000"/>
              </a:lnSpc>
            </a:pPr>
            <a:r>
              <a:rPr lang="en-IN" sz="2900"/>
              <a:t>HR Tech Recommendations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a:normAutofit/>
          </a:bodyPr>
          <a:lstStyle/>
          <a:p>
            <a:endParaRPr lang="en-US" sz="1900"/>
          </a:p>
          <a:p>
            <a:pPr>
              <a:defRPr sz="1400"/>
            </a:pPr>
            <a:r>
              <a:rPr lang="en-US" sz="1900"/>
              <a:t>Recommendations:</a:t>
            </a:r>
          </a:p>
          <a:p>
            <a:pPr>
              <a:defRPr sz="1400"/>
            </a:pPr>
            <a:r>
              <a:rPr lang="en-US" sz="1900"/>
              <a:t>- Strengthen data governance.</a:t>
            </a:r>
          </a:p>
          <a:p>
            <a:pPr>
              <a:defRPr sz="1400"/>
            </a:pPr>
            <a:r>
              <a:rPr lang="en-US" sz="1900"/>
              <a:t>- Train HR in analytics.</a:t>
            </a:r>
          </a:p>
          <a:p>
            <a:pPr>
              <a:defRPr sz="1400"/>
            </a:pPr>
            <a:r>
              <a:rPr lang="en-US" sz="1900"/>
              <a:t>- Develop ethical AI frameworks.</a:t>
            </a:r>
          </a:p>
          <a:p>
            <a:pPr>
              <a:defRPr sz="1400"/>
            </a:pPr>
            <a:r>
              <a:rPr lang="en-US" sz="1900"/>
              <a:t>- Increase transparency in AI decision-making.</a:t>
            </a:r>
          </a:p>
        </p:txBody>
      </p:sp>
      <p:pic>
        <p:nvPicPr>
          <p:cNvPr id="5" name="Picture 4" descr="Long exposure of lights">
            <a:extLst>
              <a:ext uri="{FF2B5EF4-FFF2-40B4-BE49-F238E27FC236}">
                <a16:creationId xmlns:a16="http://schemas.microsoft.com/office/drawing/2014/main" id="{DDF2B317-F9E5-22CD-B2D5-87F3DF7AF798}"/>
              </a:ext>
            </a:extLst>
          </p:cNvPr>
          <p:cNvPicPr>
            <a:picLocks noChangeAspect="1"/>
          </p:cNvPicPr>
          <p:nvPr/>
        </p:nvPicPr>
        <p:blipFill>
          <a:blip r:embed="rId2"/>
          <a:srcRect l="32536" r="17249" b="-1"/>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926" y="1371600"/>
            <a:ext cx="3396984"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p:cNvSpPr>
            <a:spLocks noGrp="1"/>
          </p:cNvSpPr>
          <p:nvPr>
            <p:ph type="title"/>
          </p:nvPr>
        </p:nvSpPr>
        <p:spPr>
          <a:xfrm>
            <a:off x="750705" y="685801"/>
            <a:ext cx="2621145" cy="5491162"/>
          </a:xfrm>
        </p:spPr>
        <p:txBody>
          <a:bodyPr>
            <a:normAutofit/>
          </a:bodyPr>
          <a:lstStyle/>
          <a:p>
            <a:r>
              <a:rPr lang="en-IN" sz="3400"/>
              <a:t>Performance Management Overview</a:t>
            </a:r>
          </a:p>
        </p:txBody>
      </p:sp>
      <p:graphicFrame>
        <p:nvGraphicFramePr>
          <p:cNvPr id="5" name="Content Placeholder 2">
            <a:extLst>
              <a:ext uri="{FF2B5EF4-FFF2-40B4-BE49-F238E27FC236}">
                <a16:creationId xmlns:a16="http://schemas.microsoft.com/office/drawing/2014/main" id="{915BB7B7-4315-7DF5-82FB-98ACE9878D13}"/>
              </a:ext>
            </a:extLst>
          </p:cNvPr>
          <p:cNvGraphicFramePr>
            <a:graphicFrameLocks noGrp="1"/>
          </p:cNvGraphicFramePr>
          <p:nvPr>
            <p:ph idx="1"/>
            <p:extLst>
              <p:ext uri="{D42A27DB-BD31-4B8C-83A1-F6EECF244321}">
                <p14:modId xmlns:p14="http://schemas.microsoft.com/office/powerpoint/2010/main" val="1937852692"/>
              </p:ext>
            </p:extLst>
          </p:nvPr>
        </p:nvGraphicFramePr>
        <p:xfrm>
          <a:off x="3526910" y="838199"/>
          <a:ext cx="4988440"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926" y="1371600"/>
            <a:ext cx="3396984"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p:cNvSpPr>
            <a:spLocks noGrp="1"/>
          </p:cNvSpPr>
          <p:nvPr>
            <p:ph type="title"/>
          </p:nvPr>
        </p:nvSpPr>
        <p:spPr>
          <a:xfrm>
            <a:off x="750705" y="685801"/>
            <a:ext cx="2621145" cy="5491162"/>
          </a:xfrm>
        </p:spPr>
        <p:txBody>
          <a:bodyPr>
            <a:normAutofit/>
          </a:bodyPr>
          <a:lstStyle/>
          <a:p>
            <a:r>
              <a:rPr lang="en-IN" sz="3400"/>
              <a:t>Performance Policies</a:t>
            </a:r>
          </a:p>
        </p:txBody>
      </p:sp>
      <p:graphicFrame>
        <p:nvGraphicFramePr>
          <p:cNvPr id="5" name="Content Placeholder 2">
            <a:extLst>
              <a:ext uri="{FF2B5EF4-FFF2-40B4-BE49-F238E27FC236}">
                <a16:creationId xmlns:a16="http://schemas.microsoft.com/office/drawing/2014/main" id="{E2A8B3FF-F090-6A90-29BE-27533931EFF1}"/>
              </a:ext>
            </a:extLst>
          </p:cNvPr>
          <p:cNvGraphicFramePr>
            <a:graphicFrameLocks noGrp="1"/>
          </p:cNvGraphicFramePr>
          <p:nvPr>
            <p:ph idx="1"/>
            <p:extLst>
              <p:ext uri="{D42A27DB-BD31-4B8C-83A1-F6EECF244321}">
                <p14:modId xmlns:p14="http://schemas.microsoft.com/office/powerpoint/2010/main" val="2311824398"/>
              </p:ext>
            </p:extLst>
          </p:nvPr>
        </p:nvGraphicFramePr>
        <p:xfrm>
          <a:off x="3526910" y="838199"/>
          <a:ext cx="4988440"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926" y="1371600"/>
            <a:ext cx="3396984"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p:cNvSpPr>
            <a:spLocks noGrp="1"/>
          </p:cNvSpPr>
          <p:nvPr>
            <p:ph type="title"/>
          </p:nvPr>
        </p:nvSpPr>
        <p:spPr>
          <a:xfrm>
            <a:off x="750705" y="685801"/>
            <a:ext cx="2621145" cy="5491162"/>
          </a:xfrm>
        </p:spPr>
        <p:txBody>
          <a:bodyPr>
            <a:normAutofit/>
          </a:bodyPr>
          <a:lstStyle/>
          <a:p>
            <a:r>
              <a:rPr lang="en-IN" sz="4100"/>
              <a:t>PM Challenges</a:t>
            </a:r>
          </a:p>
        </p:txBody>
      </p:sp>
      <p:graphicFrame>
        <p:nvGraphicFramePr>
          <p:cNvPr id="5" name="Content Placeholder 2">
            <a:extLst>
              <a:ext uri="{FF2B5EF4-FFF2-40B4-BE49-F238E27FC236}">
                <a16:creationId xmlns:a16="http://schemas.microsoft.com/office/drawing/2014/main" id="{C2322639-524A-54D3-5D6E-2F0266C5A779}"/>
              </a:ext>
            </a:extLst>
          </p:cNvPr>
          <p:cNvGraphicFramePr>
            <a:graphicFrameLocks noGrp="1"/>
          </p:cNvGraphicFramePr>
          <p:nvPr>
            <p:ph idx="1"/>
            <p:extLst>
              <p:ext uri="{D42A27DB-BD31-4B8C-83A1-F6EECF244321}">
                <p14:modId xmlns:p14="http://schemas.microsoft.com/office/powerpoint/2010/main" val="3464433271"/>
              </p:ext>
            </p:extLst>
          </p:nvPr>
        </p:nvGraphicFramePr>
        <p:xfrm>
          <a:off x="3526910" y="838199"/>
          <a:ext cx="4988440"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IN" sz="2200"/>
              <a:t>PM Recommendations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FF4A9B0-0C65-21C1-ED27-4FEC8752D9DC}"/>
              </a:ext>
            </a:extLst>
          </p:cNvPr>
          <p:cNvGraphicFramePr>
            <a:graphicFrameLocks noGrp="1"/>
          </p:cNvGraphicFramePr>
          <p:nvPr>
            <p:ph idx="1"/>
            <p:extLst>
              <p:ext uri="{D42A27DB-BD31-4B8C-83A1-F6EECF244321}">
                <p14:modId xmlns:p14="http://schemas.microsoft.com/office/powerpoint/2010/main" val="4145490134"/>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anchor="ctr">
            <a:normAutofit/>
          </a:bodyPr>
          <a:lstStyle/>
          <a:p>
            <a:r>
              <a:rPr lang="en-IN" sz="4200"/>
              <a:t>Group Conclusion</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8362CE2-BAC6-A234-E679-CC805D11FE4D}"/>
              </a:ext>
            </a:extLst>
          </p:cNvPr>
          <p:cNvGraphicFramePr>
            <a:graphicFrameLocks noGrp="1"/>
          </p:cNvGraphicFramePr>
          <p:nvPr>
            <p:ph idx="1"/>
            <p:extLst>
              <p:ext uri="{D42A27DB-BD31-4B8C-83A1-F6EECF244321}">
                <p14:modId xmlns:p14="http://schemas.microsoft.com/office/powerpoint/2010/main" val="2630598265"/>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IN" sz="47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a:normAutofit/>
          </a:bodyPr>
          <a:lstStyle/>
          <a:p>
            <a:pPr>
              <a:lnSpc>
                <a:spcPct val="90000"/>
              </a:lnSpc>
            </a:pPr>
            <a:endParaRPr lang="en-US" sz="1300" dirty="0"/>
          </a:p>
          <a:p>
            <a:pPr>
              <a:lnSpc>
                <a:spcPct val="90000"/>
              </a:lnSpc>
              <a:defRPr sz="1400"/>
            </a:pPr>
            <a:r>
              <a:rPr lang="en-US" sz="1300" dirty="0"/>
              <a:t>Armstrong M. (2020) Armstrong’s handbook of human resource management practice. Kogan Page.</a:t>
            </a:r>
          </a:p>
          <a:p>
            <a:pPr>
              <a:lnSpc>
                <a:spcPct val="90000"/>
              </a:lnSpc>
              <a:defRPr sz="1400"/>
            </a:pPr>
            <a:r>
              <a:rPr lang="en-US" sz="1300" dirty="0"/>
              <a:t>Bratton, J and Gold, J. (2017). Human Resource Management: Theory and Practice. Palgrave Macmillan.</a:t>
            </a:r>
          </a:p>
          <a:p>
            <a:pPr>
              <a:lnSpc>
                <a:spcPct val="90000"/>
              </a:lnSpc>
              <a:defRPr sz="1400"/>
            </a:pPr>
            <a:r>
              <a:rPr lang="en-US" sz="1300" dirty="0"/>
              <a:t>Dessler, G. (2020). Human Resource Management. Pearson.</a:t>
            </a:r>
          </a:p>
          <a:p>
            <a:pPr>
              <a:lnSpc>
                <a:spcPct val="90000"/>
              </a:lnSpc>
              <a:defRPr sz="1400"/>
            </a:pPr>
            <a:r>
              <a:rPr lang="en-US" sz="1300" dirty="0"/>
              <a:t>Torrington, D, Hall, L and Taylor, S (2017) Human Resource Management. Pearson.</a:t>
            </a:r>
          </a:p>
          <a:p>
            <a:pPr>
              <a:lnSpc>
                <a:spcPct val="90000"/>
              </a:lnSpc>
              <a:defRPr sz="1400"/>
            </a:pPr>
            <a:r>
              <a:rPr lang="en-US" sz="1300" dirty="0"/>
              <a:t>Boxall, P. and Purcell, J. (2016). “Strategy and Human Resource management.” Oxford University Press.</a:t>
            </a:r>
          </a:p>
          <a:p>
            <a:pPr>
              <a:lnSpc>
                <a:spcPct val="90000"/>
              </a:lnSpc>
              <a:defRPr sz="1400"/>
            </a:pPr>
            <a:r>
              <a:rPr lang="en-US" sz="1300" dirty="0"/>
              <a:t>Gilbert, C., De Winne, S. and Sels, L. (2015). “Robust HRM processes are predictive of line managers’ HRM execution effectiveness.” Human Resource Management Journal, 25(3), pp. 300–317.</a:t>
            </a:r>
          </a:p>
          <a:p>
            <a:pPr>
              <a:lnSpc>
                <a:spcPct val="90000"/>
              </a:lnSpc>
              <a:defRPr sz="1400"/>
            </a:pPr>
            <a:r>
              <a:rPr lang="en-US" sz="1300" dirty="0"/>
              <a:t>Farndale, E., Brewster, C. and </a:t>
            </a:r>
            <a:r>
              <a:rPr lang="en-US" sz="1300" dirty="0" err="1"/>
              <a:t>Poutsma</a:t>
            </a:r>
            <a:r>
              <a:rPr lang="en-US" sz="1300" dirty="0"/>
              <a:t>, E. (2019). “International HRM: National business systems, organizational politics and the international division of </a:t>
            </a:r>
            <a:r>
              <a:rPr lang="en-US" sz="1300" dirty="0" err="1"/>
              <a:t>labour</a:t>
            </a:r>
            <a:r>
              <a:rPr lang="en-US" sz="1300" dirty="0"/>
              <a:t>.” Human Resource Management Review, 29(3), pp. 1–13.</a:t>
            </a:r>
          </a:p>
          <a:p>
            <a:pPr>
              <a:lnSpc>
                <a:spcPct val="90000"/>
              </a:lnSpc>
              <a:defRPr sz="1400"/>
            </a:pPr>
            <a:r>
              <a:rPr lang="en-US" sz="1300" dirty="0"/>
              <a:t>For Global Operations &amp; T&amp;D</a:t>
            </a:r>
          </a:p>
          <a:p>
            <a:pPr>
              <a:lnSpc>
                <a:spcPct val="90000"/>
              </a:lnSpc>
              <a:defRPr sz="1400"/>
            </a:pPr>
            <a:r>
              <a:rPr lang="en-US" sz="1300" dirty="0" err="1"/>
              <a:t>Budhwar</a:t>
            </a:r>
            <a:r>
              <a:rPr lang="en-US" sz="1300" dirty="0"/>
              <a:t>, P. and Sparrow, P. (2002). International Human Resource Management: Globalization, National Systems and Multinational Companies. Routledge.</a:t>
            </a:r>
          </a:p>
          <a:p>
            <a:pPr>
              <a:lnSpc>
                <a:spcPct val="90000"/>
              </a:lnSpc>
              <a:defRPr sz="1400"/>
            </a:pPr>
            <a:r>
              <a:rPr lang="en-US" sz="1300" dirty="0"/>
              <a:t>Noe, R. (2017). Employee Training and Development. McGraw-Hill.</a:t>
            </a:r>
          </a:p>
          <a:p>
            <a:pPr>
              <a:lnSpc>
                <a:spcPct val="90000"/>
              </a:lnSpc>
              <a:defRPr sz="1400"/>
            </a:pPr>
            <a:r>
              <a:rPr lang="en-US" sz="1300" dirty="0"/>
              <a:t>If you need me to, I can do these in Harvard style, APA, or whatever your assignment requires.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19</TotalTime>
  <Words>1772</Words>
  <Application>Microsoft Office PowerPoint</Application>
  <PresentationFormat>On-screen Show (4:3)</PresentationFormat>
  <Paragraphs>151</Paragraphs>
  <Slides>31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Calibri</vt:lpstr>
      <vt:lpstr>Office Theme</vt:lpstr>
      <vt:lpstr>PowerPoint Presentation</vt:lpstr>
      <vt:lpstr>Key Outline</vt:lpstr>
      <vt:lpstr>IBM Global Overview</vt:lpstr>
      <vt:lpstr>Global Structure</vt:lpstr>
      <vt:lpstr>Global HR Policies</vt:lpstr>
      <vt:lpstr>Line Managers in Global Ops</vt:lpstr>
      <vt:lpstr>Global Operations Challenges</vt:lpstr>
      <vt:lpstr>Solutions for Global Operations</vt:lpstr>
      <vt:lpstr>Training &amp; Development Overview</vt:lpstr>
      <vt:lpstr>IBM Learning Policies</vt:lpstr>
      <vt:lpstr>Line Managers in T&amp;D</vt:lpstr>
      <vt:lpstr>T&amp;D Challenges</vt:lpstr>
      <vt:lpstr>T&amp;D Recommendations</vt:lpstr>
      <vt:lpstr>Recruitment &amp; Selection Overview</vt:lpstr>
      <vt:lpstr>Recruitment Policies</vt:lpstr>
      <vt:lpstr>Line Managers in R&amp;S</vt:lpstr>
      <vt:lpstr>Recruitment Challenges</vt:lpstr>
      <vt:lpstr>Recruitment Solutions</vt:lpstr>
      <vt:lpstr>DEI at IBM</vt:lpstr>
      <vt:lpstr>DEI Policies</vt:lpstr>
      <vt:lpstr>DEI Challenges</vt:lpstr>
      <vt:lpstr>DEI Recommendations</vt:lpstr>
      <vt:lpstr>HR Technology Overview</vt:lpstr>
      <vt:lpstr>HR Tech Challenges</vt:lpstr>
      <vt:lpstr>HR Tech Recommendations</vt:lpstr>
      <vt:lpstr>Performance Management Overview</vt:lpstr>
      <vt:lpstr>Performance Policies</vt:lpstr>
      <vt:lpstr>PM Challenges</vt:lpstr>
      <vt:lpstr>PM Recommendations</vt:lpstr>
      <vt:lpstr>Group 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osaro ewemade</dc:creator>
  <cp:keywords/>
  <dc:description>generated using python-pptx</dc:description>
  <cp:lastModifiedBy>Osaro Ewemade (2516163)</cp:lastModifiedBy>
  <cp:revision>2</cp:revision>
  <dcterms:created xsi:type="dcterms:W3CDTF">2013-01-27T09:14:16Z</dcterms:created>
  <dcterms:modified xsi:type="dcterms:W3CDTF">2025-12-01T13:57:47Z</dcterms:modified>
  <cp:category/>
</cp:coreProperties>
</file>