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0" r:id="rId3"/>
    <p:sldId id="281" r:id="rId4"/>
    <p:sldId id="258" r:id="rId5"/>
    <p:sldId id="278" r:id="rId6"/>
    <p:sldId id="260" r:id="rId7"/>
    <p:sldId id="261" r:id="rId8"/>
    <p:sldId id="262" r:id="rId9"/>
    <p:sldId id="264" r:id="rId10"/>
    <p:sldId id="282" r:id="rId11"/>
    <p:sldId id="283" r:id="rId12"/>
    <p:sldId id="272" r:id="rId13"/>
    <p:sldId id="273" r:id="rId14"/>
    <p:sldId id="284" r:id="rId15"/>
    <p:sldId id="274" r:id="rId16"/>
    <p:sldId id="266" r:id="rId17"/>
    <p:sldId id="285" r:id="rId18"/>
    <p:sldId id="275" r:id="rId19"/>
    <p:sldId id="268" r:id="rId20"/>
    <p:sldId id="269" r:id="rId21"/>
    <p:sldId id="270" r:id="rId22"/>
    <p:sldId id="271" r:id="rId23"/>
    <p:sldId id="276" r:id="rId24"/>
    <p:sldId id="286"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19232E-A80C-D7B3-7D4A-525E37F7D6AB}" v="304" dt="2024-04-17T10:51:29.725"/>
    <p1510:client id="{676B02F7-DD51-BC74-20C8-003F1F1E2987}" v="239" dt="2024-04-15T17:50:49.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een Nyaa Amundam" userId="S::d.nyaa-amundam@uwtsd.ac.uk::4b698691-edcc-4839-b497-ea269d68787e" providerId="AD" clId="Web-{676B02F7-DD51-BC74-20C8-003F1F1E2987}"/>
    <pc:docChg chg="addSld delSld modSld sldOrd">
      <pc:chgData name="Doreen Nyaa Amundam" userId="S::d.nyaa-amundam@uwtsd.ac.uk::4b698691-edcc-4839-b497-ea269d68787e" providerId="AD" clId="Web-{676B02F7-DD51-BC74-20C8-003F1F1E2987}" dt="2024-04-15T17:50:49.574" v="232" actId="20577"/>
      <pc:docMkLst>
        <pc:docMk/>
      </pc:docMkLst>
      <pc:sldChg chg="modSp add del">
        <pc:chgData name="Doreen Nyaa Amundam" userId="S::d.nyaa-amundam@uwtsd.ac.uk::4b698691-edcc-4839-b497-ea269d68787e" providerId="AD" clId="Web-{676B02F7-DD51-BC74-20C8-003F1F1E2987}" dt="2024-04-15T17:34:01.446" v="218" actId="20577"/>
        <pc:sldMkLst>
          <pc:docMk/>
          <pc:sldMk cId="109857222" sldId="256"/>
        </pc:sldMkLst>
        <pc:spChg chg="mod">
          <ac:chgData name="Doreen Nyaa Amundam" userId="S::d.nyaa-amundam@uwtsd.ac.uk::4b698691-edcc-4839-b497-ea269d68787e" providerId="AD" clId="Web-{676B02F7-DD51-BC74-20C8-003F1F1E2987}" dt="2024-04-15T17:34:01.446" v="218" actId="20577"/>
          <ac:spMkLst>
            <pc:docMk/>
            <pc:sldMk cId="109857222" sldId="256"/>
            <ac:spMk id="3" creationId="{00000000-0000-0000-0000-000000000000}"/>
          </ac:spMkLst>
        </pc:spChg>
      </pc:sldChg>
      <pc:sldChg chg="modSp add">
        <pc:chgData name="Doreen Nyaa Amundam" userId="S::d.nyaa-amundam@uwtsd.ac.uk::4b698691-edcc-4839-b497-ea269d68787e" providerId="AD" clId="Web-{676B02F7-DD51-BC74-20C8-003F1F1E2987}" dt="2024-04-15T17:41:51.602" v="227" actId="20577"/>
        <pc:sldMkLst>
          <pc:docMk/>
          <pc:sldMk cId="1414019871" sldId="257"/>
        </pc:sldMkLst>
        <pc:spChg chg="mod">
          <ac:chgData name="Doreen Nyaa Amundam" userId="S::d.nyaa-amundam@uwtsd.ac.uk::4b698691-edcc-4839-b497-ea269d68787e" providerId="AD" clId="Web-{676B02F7-DD51-BC74-20C8-003F1F1E2987}" dt="2024-04-15T17:41:51.602" v="227" actId="20577"/>
          <ac:spMkLst>
            <pc:docMk/>
            <pc:sldMk cId="1414019871" sldId="257"/>
            <ac:spMk id="3" creationId="{1315FFF1-43FC-FCFE-BEC0-38B41837CFA3}"/>
          </ac:spMkLst>
        </pc:spChg>
      </pc:sldChg>
      <pc:sldChg chg="add">
        <pc:chgData name="Doreen Nyaa Amundam" userId="S::d.nyaa-amundam@uwtsd.ac.uk::4b698691-edcc-4839-b497-ea269d68787e" providerId="AD" clId="Web-{676B02F7-DD51-BC74-20C8-003F1F1E2987}" dt="2024-04-15T16:41:11.225" v="2"/>
        <pc:sldMkLst>
          <pc:docMk/>
          <pc:sldMk cId="3629139323" sldId="258"/>
        </pc:sldMkLst>
      </pc:sldChg>
      <pc:sldChg chg="modSp add del replId">
        <pc:chgData name="Doreen Nyaa Amundam" userId="S::d.nyaa-amundam@uwtsd.ac.uk::4b698691-edcc-4839-b497-ea269d68787e" providerId="AD" clId="Web-{676B02F7-DD51-BC74-20C8-003F1F1E2987}" dt="2024-04-15T16:41:51.773" v="6"/>
        <pc:sldMkLst>
          <pc:docMk/>
          <pc:sldMk cId="3458067452" sldId="259"/>
        </pc:sldMkLst>
        <pc:spChg chg="mod">
          <ac:chgData name="Doreen Nyaa Amundam" userId="S::d.nyaa-amundam@uwtsd.ac.uk::4b698691-edcc-4839-b497-ea269d68787e" providerId="AD" clId="Web-{676B02F7-DD51-BC74-20C8-003F1F1E2987}" dt="2024-04-15T16:41:34.554" v="4" actId="20577"/>
          <ac:spMkLst>
            <pc:docMk/>
            <pc:sldMk cId="3458067452" sldId="259"/>
            <ac:spMk id="3" creationId="{00000000-0000-0000-0000-000000000000}"/>
          </ac:spMkLst>
        </pc:spChg>
      </pc:sldChg>
      <pc:sldChg chg="modSp add">
        <pc:chgData name="Doreen Nyaa Amundam" userId="S::d.nyaa-amundam@uwtsd.ac.uk::4b698691-edcc-4839-b497-ea269d68787e" providerId="AD" clId="Web-{676B02F7-DD51-BC74-20C8-003F1F1E2987}" dt="2024-04-15T16:42:17.524" v="9" actId="20577"/>
        <pc:sldMkLst>
          <pc:docMk/>
          <pc:sldMk cId="3341478919" sldId="260"/>
        </pc:sldMkLst>
        <pc:spChg chg="mod">
          <ac:chgData name="Doreen Nyaa Amundam" userId="S::d.nyaa-amundam@uwtsd.ac.uk::4b698691-edcc-4839-b497-ea269d68787e" providerId="AD" clId="Web-{676B02F7-DD51-BC74-20C8-003F1F1E2987}" dt="2024-04-15T16:42:17.524" v="9" actId="20577"/>
          <ac:spMkLst>
            <pc:docMk/>
            <pc:sldMk cId="3341478919" sldId="260"/>
            <ac:spMk id="3" creationId="{00000000-0000-0000-0000-000000000000}"/>
          </ac:spMkLst>
        </pc:spChg>
      </pc:sldChg>
      <pc:sldChg chg="modSp add replId">
        <pc:chgData name="Doreen Nyaa Amundam" userId="S::d.nyaa-amundam@uwtsd.ac.uk::4b698691-edcc-4839-b497-ea269d68787e" providerId="AD" clId="Web-{676B02F7-DD51-BC74-20C8-003F1F1E2987}" dt="2024-04-15T16:43:37.839" v="13" actId="20577"/>
        <pc:sldMkLst>
          <pc:docMk/>
          <pc:sldMk cId="2671503209" sldId="261"/>
        </pc:sldMkLst>
        <pc:spChg chg="mod">
          <ac:chgData name="Doreen Nyaa Amundam" userId="S::d.nyaa-amundam@uwtsd.ac.uk::4b698691-edcc-4839-b497-ea269d68787e" providerId="AD" clId="Web-{676B02F7-DD51-BC74-20C8-003F1F1E2987}" dt="2024-04-15T16:43:37.839" v="13" actId="20577"/>
          <ac:spMkLst>
            <pc:docMk/>
            <pc:sldMk cId="2671503209" sldId="261"/>
            <ac:spMk id="3" creationId="{00000000-0000-0000-0000-000000000000}"/>
          </ac:spMkLst>
        </pc:spChg>
      </pc:sldChg>
      <pc:sldChg chg="addSp modSp add replId">
        <pc:chgData name="Doreen Nyaa Amundam" userId="S::d.nyaa-amundam@uwtsd.ac.uk::4b698691-edcc-4839-b497-ea269d68787e" providerId="AD" clId="Web-{676B02F7-DD51-BC74-20C8-003F1F1E2987}" dt="2024-04-15T16:44:56.639" v="18"/>
        <pc:sldMkLst>
          <pc:docMk/>
          <pc:sldMk cId="2743874316" sldId="262"/>
        </pc:sldMkLst>
        <pc:spChg chg="mod">
          <ac:chgData name="Doreen Nyaa Amundam" userId="S::d.nyaa-amundam@uwtsd.ac.uk::4b698691-edcc-4839-b497-ea269d68787e" providerId="AD" clId="Web-{676B02F7-DD51-BC74-20C8-003F1F1E2987}" dt="2024-04-15T16:44:56.233" v="17" actId="20577"/>
          <ac:spMkLst>
            <pc:docMk/>
            <pc:sldMk cId="2743874316" sldId="262"/>
            <ac:spMk id="3" creationId="{00000000-0000-0000-0000-000000000000}"/>
          </ac:spMkLst>
        </pc:spChg>
        <pc:picChg chg="add mod">
          <ac:chgData name="Doreen Nyaa Amundam" userId="S::d.nyaa-amundam@uwtsd.ac.uk::4b698691-edcc-4839-b497-ea269d68787e" providerId="AD" clId="Web-{676B02F7-DD51-BC74-20C8-003F1F1E2987}" dt="2024-04-15T16:44:56.639" v="18"/>
          <ac:picMkLst>
            <pc:docMk/>
            <pc:sldMk cId="2743874316" sldId="262"/>
            <ac:picMk id="2" creationId="{2AE113DA-68E0-F960-931B-C36D551C335A}"/>
          </ac:picMkLst>
        </pc:picChg>
      </pc:sldChg>
      <pc:sldChg chg="modSp add del replId">
        <pc:chgData name="Doreen Nyaa Amundam" userId="S::d.nyaa-amundam@uwtsd.ac.uk::4b698691-edcc-4839-b497-ea269d68787e" providerId="AD" clId="Web-{676B02F7-DD51-BC74-20C8-003F1F1E2987}" dt="2024-04-15T16:46:28.923" v="22"/>
        <pc:sldMkLst>
          <pc:docMk/>
          <pc:sldMk cId="1251276694" sldId="263"/>
        </pc:sldMkLst>
        <pc:spChg chg="mod">
          <ac:chgData name="Doreen Nyaa Amundam" userId="S::d.nyaa-amundam@uwtsd.ac.uk::4b698691-edcc-4839-b497-ea269d68787e" providerId="AD" clId="Web-{676B02F7-DD51-BC74-20C8-003F1F1E2987}" dt="2024-04-15T16:45:46.266" v="20" actId="20577"/>
          <ac:spMkLst>
            <pc:docMk/>
            <pc:sldMk cId="1251276694" sldId="263"/>
            <ac:spMk id="3" creationId="{00000000-0000-0000-0000-000000000000}"/>
          </ac:spMkLst>
        </pc:spChg>
      </pc:sldChg>
      <pc:sldChg chg="modSp add replId">
        <pc:chgData name="Doreen Nyaa Amundam" userId="S::d.nyaa-amundam@uwtsd.ac.uk::4b698691-edcc-4839-b497-ea269d68787e" providerId="AD" clId="Web-{676B02F7-DD51-BC74-20C8-003F1F1E2987}" dt="2024-04-15T16:47:05.503" v="25" actId="20577"/>
        <pc:sldMkLst>
          <pc:docMk/>
          <pc:sldMk cId="1945621957" sldId="264"/>
        </pc:sldMkLst>
        <pc:spChg chg="mod">
          <ac:chgData name="Doreen Nyaa Amundam" userId="S::d.nyaa-amundam@uwtsd.ac.uk::4b698691-edcc-4839-b497-ea269d68787e" providerId="AD" clId="Web-{676B02F7-DD51-BC74-20C8-003F1F1E2987}" dt="2024-04-15T16:47:05.503" v="25" actId="20577"/>
          <ac:spMkLst>
            <pc:docMk/>
            <pc:sldMk cId="1945621957" sldId="264"/>
            <ac:spMk id="3" creationId="{00000000-0000-0000-0000-000000000000}"/>
          </ac:spMkLst>
        </pc:spChg>
      </pc:sldChg>
      <pc:sldChg chg="modSp add del ord replId">
        <pc:chgData name="Doreen Nyaa Amundam" userId="S::d.nyaa-amundam@uwtsd.ac.uk::4b698691-edcc-4839-b497-ea269d68787e" providerId="AD" clId="Web-{676B02F7-DD51-BC74-20C8-003F1F1E2987}" dt="2024-04-15T17:17:19.564" v="96"/>
        <pc:sldMkLst>
          <pc:docMk/>
          <pc:sldMk cId="3323492505" sldId="265"/>
        </pc:sldMkLst>
        <pc:spChg chg="mod">
          <ac:chgData name="Doreen Nyaa Amundam" userId="S::d.nyaa-amundam@uwtsd.ac.uk::4b698691-edcc-4839-b497-ea269d68787e" providerId="AD" clId="Web-{676B02F7-DD51-BC74-20C8-003F1F1E2987}" dt="2024-04-15T17:15:53.218" v="94" actId="14100"/>
          <ac:spMkLst>
            <pc:docMk/>
            <pc:sldMk cId="3323492505" sldId="265"/>
            <ac:spMk id="3" creationId="{00000000-0000-0000-0000-000000000000}"/>
          </ac:spMkLst>
        </pc:spChg>
      </pc:sldChg>
      <pc:sldChg chg="addSp modSp add replId">
        <pc:chgData name="Doreen Nyaa Amundam" userId="S::d.nyaa-amundam@uwtsd.ac.uk::4b698691-edcc-4839-b497-ea269d68787e" providerId="AD" clId="Web-{676B02F7-DD51-BC74-20C8-003F1F1E2987}" dt="2024-04-15T16:49:09.757" v="34"/>
        <pc:sldMkLst>
          <pc:docMk/>
          <pc:sldMk cId="2674794439" sldId="266"/>
        </pc:sldMkLst>
        <pc:spChg chg="mod">
          <ac:chgData name="Doreen Nyaa Amundam" userId="S::d.nyaa-amundam@uwtsd.ac.uk::4b698691-edcc-4839-b497-ea269d68787e" providerId="AD" clId="Web-{676B02F7-DD51-BC74-20C8-003F1F1E2987}" dt="2024-04-15T16:49:09.460" v="33" actId="20577"/>
          <ac:spMkLst>
            <pc:docMk/>
            <pc:sldMk cId="2674794439" sldId="266"/>
            <ac:spMk id="3" creationId="{00000000-0000-0000-0000-000000000000}"/>
          </ac:spMkLst>
        </pc:spChg>
        <pc:picChg chg="add mod">
          <ac:chgData name="Doreen Nyaa Amundam" userId="S::d.nyaa-amundam@uwtsd.ac.uk::4b698691-edcc-4839-b497-ea269d68787e" providerId="AD" clId="Web-{676B02F7-DD51-BC74-20C8-003F1F1E2987}" dt="2024-04-15T16:49:09.757" v="34"/>
          <ac:picMkLst>
            <pc:docMk/>
            <pc:sldMk cId="2674794439" sldId="266"/>
            <ac:picMk id="2" creationId="{914EB3C7-AB1F-9E91-C399-E99EE4CBB40D}"/>
          </ac:picMkLst>
        </pc:picChg>
      </pc:sldChg>
      <pc:sldChg chg="delSp modSp new">
        <pc:chgData name="Doreen Nyaa Amundam" userId="S::d.nyaa-amundam@uwtsd.ac.uk::4b698691-edcc-4839-b497-ea269d68787e" providerId="AD" clId="Web-{676B02F7-DD51-BC74-20C8-003F1F1E2987}" dt="2024-04-15T16:50:42.604" v="38" actId="20577"/>
        <pc:sldMkLst>
          <pc:docMk/>
          <pc:sldMk cId="1027627675" sldId="267"/>
        </pc:sldMkLst>
        <pc:spChg chg="del">
          <ac:chgData name="Doreen Nyaa Amundam" userId="S::d.nyaa-amundam@uwtsd.ac.uk::4b698691-edcc-4839-b497-ea269d68787e" providerId="AD" clId="Web-{676B02F7-DD51-BC74-20C8-003F1F1E2987}" dt="2024-04-15T16:49:36.789" v="36"/>
          <ac:spMkLst>
            <pc:docMk/>
            <pc:sldMk cId="1027627675" sldId="267"/>
            <ac:spMk id="2" creationId="{CF1D11DF-26D0-4C22-0D5E-59B921B8D9AE}"/>
          </ac:spMkLst>
        </pc:spChg>
        <pc:spChg chg="mod">
          <ac:chgData name="Doreen Nyaa Amundam" userId="S::d.nyaa-amundam@uwtsd.ac.uk::4b698691-edcc-4839-b497-ea269d68787e" providerId="AD" clId="Web-{676B02F7-DD51-BC74-20C8-003F1F1E2987}" dt="2024-04-15T16:50:42.604" v="38" actId="20577"/>
          <ac:spMkLst>
            <pc:docMk/>
            <pc:sldMk cId="1027627675" sldId="267"/>
            <ac:spMk id="3" creationId="{AC5988DD-BCB1-542A-29F0-6C0F2213438E}"/>
          </ac:spMkLst>
        </pc:spChg>
      </pc:sldChg>
      <pc:sldChg chg="modSp add replId">
        <pc:chgData name="Doreen Nyaa Amundam" userId="S::d.nyaa-amundam@uwtsd.ac.uk::4b698691-edcc-4839-b497-ea269d68787e" providerId="AD" clId="Web-{676B02F7-DD51-BC74-20C8-003F1F1E2987}" dt="2024-04-15T16:52:21.154" v="42" actId="20577"/>
        <pc:sldMkLst>
          <pc:docMk/>
          <pc:sldMk cId="3451476043" sldId="268"/>
        </pc:sldMkLst>
        <pc:spChg chg="mod">
          <ac:chgData name="Doreen Nyaa Amundam" userId="S::d.nyaa-amundam@uwtsd.ac.uk::4b698691-edcc-4839-b497-ea269d68787e" providerId="AD" clId="Web-{676B02F7-DD51-BC74-20C8-003F1F1E2987}" dt="2024-04-15T16:52:21.154" v="42" actId="20577"/>
          <ac:spMkLst>
            <pc:docMk/>
            <pc:sldMk cId="3451476043" sldId="268"/>
            <ac:spMk id="3" creationId="{AC5988DD-BCB1-542A-29F0-6C0F2213438E}"/>
          </ac:spMkLst>
        </pc:spChg>
      </pc:sldChg>
      <pc:sldChg chg="delSp modSp new">
        <pc:chgData name="Doreen Nyaa Amundam" userId="S::d.nyaa-amundam@uwtsd.ac.uk::4b698691-edcc-4839-b497-ea269d68787e" providerId="AD" clId="Web-{676B02F7-DD51-BC74-20C8-003F1F1E2987}" dt="2024-04-15T16:53:24.875" v="46"/>
        <pc:sldMkLst>
          <pc:docMk/>
          <pc:sldMk cId="4087164922" sldId="269"/>
        </pc:sldMkLst>
        <pc:spChg chg="del">
          <ac:chgData name="Doreen Nyaa Amundam" userId="S::d.nyaa-amundam@uwtsd.ac.uk::4b698691-edcc-4839-b497-ea269d68787e" providerId="AD" clId="Web-{676B02F7-DD51-BC74-20C8-003F1F1E2987}" dt="2024-04-15T16:53:24.875" v="46"/>
          <ac:spMkLst>
            <pc:docMk/>
            <pc:sldMk cId="4087164922" sldId="269"/>
            <ac:spMk id="2" creationId="{A362DFBB-41A4-DD5D-EC78-18FF5321AD64}"/>
          </ac:spMkLst>
        </pc:spChg>
        <pc:spChg chg="mod">
          <ac:chgData name="Doreen Nyaa Amundam" userId="S::d.nyaa-amundam@uwtsd.ac.uk::4b698691-edcc-4839-b497-ea269d68787e" providerId="AD" clId="Web-{676B02F7-DD51-BC74-20C8-003F1F1E2987}" dt="2024-04-15T16:53:23.531" v="45" actId="20577"/>
          <ac:spMkLst>
            <pc:docMk/>
            <pc:sldMk cId="4087164922" sldId="269"/>
            <ac:spMk id="3" creationId="{2BCBD27F-1960-9913-66FE-7965AEA07BB9}"/>
          </ac:spMkLst>
        </pc:spChg>
      </pc:sldChg>
      <pc:sldChg chg="modSp add replId">
        <pc:chgData name="Doreen Nyaa Amundam" userId="S::d.nyaa-amundam@uwtsd.ac.uk::4b698691-edcc-4839-b497-ea269d68787e" providerId="AD" clId="Web-{676B02F7-DD51-BC74-20C8-003F1F1E2987}" dt="2024-04-15T16:54:11.095" v="50" actId="20577"/>
        <pc:sldMkLst>
          <pc:docMk/>
          <pc:sldMk cId="392495971" sldId="270"/>
        </pc:sldMkLst>
        <pc:spChg chg="mod">
          <ac:chgData name="Doreen Nyaa Amundam" userId="S::d.nyaa-amundam@uwtsd.ac.uk::4b698691-edcc-4839-b497-ea269d68787e" providerId="AD" clId="Web-{676B02F7-DD51-BC74-20C8-003F1F1E2987}" dt="2024-04-15T16:54:11.095" v="50" actId="20577"/>
          <ac:spMkLst>
            <pc:docMk/>
            <pc:sldMk cId="392495971" sldId="270"/>
            <ac:spMk id="3" creationId="{2BCBD27F-1960-9913-66FE-7965AEA07BB9}"/>
          </ac:spMkLst>
        </pc:spChg>
      </pc:sldChg>
      <pc:sldChg chg="modSp add replId">
        <pc:chgData name="Doreen Nyaa Amundam" userId="S::d.nyaa-amundam@uwtsd.ac.uk::4b698691-edcc-4839-b497-ea269d68787e" providerId="AD" clId="Web-{676B02F7-DD51-BC74-20C8-003F1F1E2987}" dt="2024-04-15T16:55:29.129" v="57" actId="20577"/>
        <pc:sldMkLst>
          <pc:docMk/>
          <pc:sldMk cId="606791703" sldId="271"/>
        </pc:sldMkLst>
        <pc:spChg chg="mod">
          <ac:chgData name="Doreen Nyaa Amundam" userId="S::d.nyaa-amundam@uwtsd.ac.uk::4b698691-edcc-4839-b497-ea269d68787e" providerId="AD" clId="Web-{676B02F7-DD51-BC74-20C8-003F1F1E2987}" dt="2024-04-15T16:55:29.129" v="57" actId="20577"/>
          <ac:spMkLst>
            <pc:docMk/>
            <pc:sldMk cId="606791703" sldId="271"/>
            <ac:spMk id="3" creationId="{2BCBD27F-1960-9913-66FE-7965AEA07BB9}"/>
          </ac:spMkLst>
        </pc:spChg>
      </pc:sldChg>
      <pc:sldChg chg="addSp modSp add replId">
        <pc:chgData name="Doreen Nyaa Amundam" userId="S::d.nyaa-amundam@uwtsd.ac.uk::4b698691-edcc-4839-b497-ea269d68787e" providerId="AD" clId="Web-{676B02F7-DD51-BC74-20C8-003F1F1E2987}" dt="2024-04-15T17:13:53.589" v="91" actId="20577"/>
        <pc:sldMkLst>
          <pc:docMk/>
          <pc:sldMk cId="2552879336" sldId="272"/>
        </pc:sldMkLst>
        <pc:spChg chg="mod">
          <ac:chgData name="Doreen Nyaa Amundam" userId="S::d.nyaa-amundam@uwtsd.ac.uk::4b698691-edcc-4839-b497-ea269d68787e" providerId="AD" clId="Web-{676B02F7-DD51-BC74-20C8-003F1F1E2987}" dt="2024-04-15T17:13:53.589" v="91" actId="20577"/>
          <ac:spMkLst>
            <pc:docMk/>
            <pc:sldMk cId="2552879336" sldId="272"/>
            <ac:spMk id="3" creationId="{00000000-0000-0000-0000-000000000000}"/>
          </ac:spMkLst>
        </pc:spChg>
        <pc:picChg chg="add mod">
          <ac:chgData name="Doreen Nyaa Amundam" userId="S::d.nyaa-amundam@uwtsd.ac.uk::4b698691-edcc-4839-b497-ea269d68787e" providerId="AD" clId="Web-{676B02F7-DD51-BC74-20C8-003F1F1E2987}" dt="2024-04-15T17:13:21.197" v="87" actId="14100"/>
          <ac:picMkLst>
            <pc:docMk/>
            <pc:sldMk cId="2552879336" sldId="272"/>
            <ac:picMk id="2" creationId="{A77DF80B-7A48-A388-2269-E8A800EDDB95}"/>
          </ac:picMkLst>
        </pc:picChg>
      </pc:sldChg>
      <pc:sldChg chg="add replId">
        <pc:chgData name="Doreen Nyaa Amundam" userId="S::d.nyaa-amundam@uwtsd.ac.uk::4b698691-edcc-4839-b497-ea269d68787e" providerId="AD" clId="Web-{676B02F7-DD51-BC74-20C8-003F1F1E2987}" dt="2024-04-15T17:15:35.936" v="92"/>
        <pc:sldMkLst>
          <pc:docMk/>
          <pc:sldMk cId="1028026635" sldId="273"/>
        </pc:sldMkLst>
      </pc:sldChg>
      <pc:sldChg chg="addSp modSp add replId">
        <pc:chgData name="Doreen Nyaa Amundam" userId="S::d.nyaa-amundam@uwtsd.ac.uk::4b698691-edcc-4839-b497-ea269d68787e" providerId="AD" clId="Web-{676B02F7-DD51-BC74-20C8-003F1F1E2987}" dt="2024-04-15T17:17:48.112" v="103" actId="14100"/>
        <pc:sldMkLst>
          <pc:docMk/>
          <pc:sldMk cId="857363618" sldId="274"/>
        </pc:sldMkLst>
        <pc:spChg chg="mod">
          <ac:chgData name="Doreen Nyaa Amundam" userId="S::d.nyaa-amundam@uwtsd.ac.uk::4b698691-edcc-4839-b497-ea269d68787e" providerId="AD" clId="Web-{676B02F7-DD51-BC74-20C8-003F1F1E2987}" dt="2024-04-15T17:17:35.940" v="99" actId="20577"/>
          <ac:spMkLst>
            <pc:docMk/>
            <pc:sldMk cId="857363618" sldId="274"/>
            <ac:spMk id="3" creationId="{00000000-0000-0000-0000-000000000000}"/>
          </ac:spMkLst>
        </pc:spChg>
        <pc:picChg chg="add mod">
          <ac:chgData name="Doreen Nyaa Amundam" userId="S::d.nyaa-amundam@uwtsd.ac.uk::4b698691-edcc-4839-b497-ea269d68787e" providerId="AD" clId="Web-{676B02F7-DD51-BC74-20C8-003F1F1E2987}" dt="2024-04-15T17:17:48.112" v="103" actId="14100"/>
          <ac:picMkLst>
            <pc:docMk/>
            <pc:sldMk cId="857363618" sldId="274"/>
            <ac:picMk id="2" creationId="{4FB7E7A6-DC26-51C8-BEDA-3336397D7790}"/>
          </ac:picMkLst>
        </pc:picChg>
      </pc:sldChg>
      <pc:sldChg chg="addSp delSp modSp add replId">
        <pc:chgData name="Doreen Nyaa Amundam" userId="S::d.nyaa-amundam@uwtsd.ac.uk::4b698691-edcc-4839-b497-ea269d68787e" providerId="AD" clId="Web-{676B02F7-DD51-BC74-20C8-003F1F1E2987}" dt="2024-04-15T17:21:55.652" v="113" actId="14100"/>
        <pc:sldMkLst>
          <pc:docMk/>
          <pc:sldMk cId="2617184260" sldId="275"/>
        </pc:sldMkLst>
        <pc:spChg chg="del mod">
          <ac:chgData name="Doreen Nyaa Amundam" userId="S::d.nyaa-amundam@uwtsd.ac.uk::4b698691-edcc-4839-b497-ea269d68787e" providerId="AD" clId="Web-{676B02F7-DD51-BC74-20C8-003F1F1E2987}" dt="2024-04-15T17:21:36.151" v="108"/>
          <ac:spMkLst>
            <pc:docMk/>
            <pc:sldMk cId="2617184260" sldId="275"/>
            <ac:spMk id="3" creationId="{AC5988DD-BCB1-542A-29F0-6C0F2213438E}"/>
          </ac:spMkLst>
        </pc:spChg>
        <pc:picChg chg="add mod ord">
          <ac:chgData name="Doreen Nyaa Amundam" userId="S::d.nyaa-amundam@uwtsd.ac.uk::4b698691-edcc-4839-b497-ea269d68787e" providerId="AD" clId="Web-{676B02F7-DD51-BC74-20C8-003F1F1E2987}" dt="2024-04-15T17:21:55.652" v="113" actId="14100"/>
          <ac:picMkLst>
            <pc:docMk/>
            <pc:sldMk cId="2617184260" sldId="275"/>
            <ac:picMk id="2" creationId="{5E84A379-FF28-32F2-9AA9-046B283E8183}"/>
          </ac:picMkLst>
        </pc:picChg>
      </pc:sldChg>
      <pc:sldChg chg="modSp new">
        <pc:chgData name="Doreen Nyaa Amundam" userId="S::d.nyaa-amundam@uwtsd.ac.uk::4b698691-edcc-4839-b497-ea269d68787e" providerId="AD" clId="Web-{676B02F7-DD51-BC74-20C8-003F1F1E2987}" dt="2024-04-15T17:32:31.037" v="208" actId="14100"/>
        <pc:sldMkLst>
          <pc:docMk/>
          <pc:sldMk cId="623830522" sldId="276"/>
        </pc:sldMkLst>
        <pc:spChg chg="mod">
          <ac:chgData name="Doreen Nyaa Amundam" userId="S::d.nyaa-amundam@uwtsd.ac.uk::4b698691-edcc-4839-b497-ea269d68787e" providerId="AD" clId="Web-{676B02F7-DD51-BC74-20C8-003F1F1E2987}" dt="2024-04-15T17:26:21.805" v="133" actId="20577"/>
          <ac:spMkLst>
            <pc:docMk/>
            <pc:sldMk cId="623830522" sldId="276"/>
            <ac:spMk id="2" creationId="{C63BB6C8-C020-8269-A099-30C54681284C}"/>
          </ac:spMkLst>
        </pc:spChg>
        <pc:spChg chg="mod">
          <ac:chgData name="Doreen Nyaa Amundam" userId="S::d.nyaa-amundam@uwtsd.ac.uk::4b698691-edcc-4839-b497-ea269d68787e" providerId="AD" clId="Web-{676B02F7-DD51-BC74-20C8-003F1F1E2987}" dt="2024-04-15T17:32:31.037" v="208" actId="14100"/>
          <ac:spMkLst>
            <pc:docMk/>
            <pc:sldMk cId="623830522" sldId="276"/>
            <ac:spMk id="3" creationId="{5424F5C9-43F4-BA04-8CDC-DF615471746F}"/>
          </ac:spMkLst>
        </pc:spChg>
      </pc:sldChg>
      <pc:sldChg chg="modSp add del replId">
        <pc:chgData name="Doreen Nyaa Amundam" userId="S::d.nyaa-amundam@uwtsd.ac.uk::4b698691-edcc-4839-b497-ea269d68787e" providerId="AD" clId="Web-{676B02F7-DD51-BC74-20C8-003F1F1E2987}" dt="2024-04-15T17:26:02.555" v="124"/>
        <pc:sldMkLst>
          <pc:docMk/>
          <pc:sldMk cId="988695096" sldId="276"/>
        </pc:sldMkLst>
        <pc:spChg chg="mod">
          <ac:chgData name="Doreen Nyaa Amundam" userId="S::d.nyaa-amundam@uwtsd.ac.uk::4b698691-edcc-4839-b497-ea269d68787e" providerId="AD" clId="Web-{676B02F7-DD51-BC74-20C8-003F1F1E2987}" dt="2024-04-15T17:25:42.538" v="123" actId="14100"/>
          <ac:spMkLst>
            <pc:docMk/>
            <pc:sldMk cId="988695096" sldId="276"/>
            <ac:spMk id="3" creationId="{2BCBD27F-1960-9913-66FE-7965AEA07BB9}"/>
          </ac:spMkLst>
        </pc:spChg>
      </pc:sldChg>
      <pc:sldChg chg="delSp modSp new">
        <pc:chgData name="Doreen Nyaa Amundam" userId="S::d.nyaa-amundam@uwtsd.ac.uk::4b698691-edcc-4839-b497-ea269d68787e" providerId="AD" clId="Web-{676B02F7-DD51-BC74-20C8-003F1F1E2987}" dt="2024-04-15T17:50:49.574" v="232" actId="20577"/>
        <pc:sldMkLst>
          <pc:docMk/>
          <pc:sldMk cId="145707166" sldId="277"/>
        </pc:sldMkLst>
        <pc:spChg chg="del">
          <ac:chgData name="Doreen Nyaa Amundam" userId="S::d.nyaa-amundam@uwtsd.ac.uk::4b698691-edcc-4839-b497-ea269d68787e" providerId="AD" clId="Web-{676B02F7-DD51-BC74-20C8-003F1F1E2987}" dt="2024-04-15T17:48:49.836" v="229"/>
          <ac:spMkLst>
            <pc:docMk/>
            <pc:sldMk cId="145707166" sldId="277"/>
            <ac:spMk id="2" creationId="{F7F95B87-2991-85A2-BF6C-F0DDAA3C140C}"/>
          </ac:spMkLst>
        </pc:spChg>
        <pc:spChg chg="mod">
          <ac:chgData name="Doreen Nyaa Amundam" userId="S::d.nyaa-amundam@uwtsd.ac.uk::4b698691-edcc-4839-b497-ea269d68787e" providerId="AD" clId="Web-{676B02F7-DD51-BC74-20C8-003F1F1E2987}" dt="2024-04-15T17:50:49.574" v="232" actId="20577"/>
          <ac:spMkLst>
            <pc:docMk/>
            <pc:sldMk cId="145707166" sldId="277"/>
            <ac:spMk id="3" creationId="{C1E61532-337D-6715-FF84-EA1943CE342A}"/>
          </ac:spMkLst>
        </pc:spChg>
      </pc:sldChg>
    </pc:docChg>
  </pc:docChgLst>
  <pc:docChgLst>
    <pc:chgData name="Doreen Nyaa Amundam" userId="S::d.nyaa-amundam@uwtsd.ac.uk::4b698691-edcc-4839-b497-ea269d68787e" providerId="AD" clId="Web-{1119232E-A80C-D7B3-7D4A-525E37F7D6AB}"/>
    <pc:docChg chg="addSld delSld modSld">
      <pc:chgData name="Doreen Nyaa Amundam" userId="S::d.nyaa-amundam@uwtsd.ac.uk::4b698691-edcc-4839-b497-ea269d68787e" providerId="AD" clId="Web-{1119232E-A80C-D7B3-7D4A-525E37F7D6AB}" dt="2024-04-17T10:51:25.271" v="296" actId="20577"/>
      <pc:docMkLst>
        <pc:docMk/>
      </pc:docMkLst>
      <pc:sldChg chg="modSp">
        <pc:chgData name="Doreen Nyaa Amundam" userId="S::d.nyaa-amundam@uwtsd.ac.uk::4b698691-edcc-4839-b497-ea269d68787e" providerId="AD" clId="Web-{1119232E-A80C-D7B3-7D4A-525E37F7D6AB}" dt="2024-04-17T10:50:21.332" v="293" actId="20577"/>
        <pc:sldMkLst>
          <pc:docMk/>
          <pc:sldMk cId="109857222" sldId="256"/>
        </pc:sldMkLst>
        <pc:spChg chg="mod">
          <ac:chgData name="Doreen Nyaa Amundam" userId="S::d.nyaa-amundam@uwtsd.ac.uk::4b698691-edcc-4839-b497-ea269d68787e" providerId="AD" clId="Web-{1119232E-A80C-D7B3-7D4A-525E37F7D6AB}" dt="2024-04-17T10:50:21.332" v="293" actId="20577"/>
          <ac:spMkLst>
            <pc:docMk/>
            <pc:sldMk cId="109857222" sldId="256"/>
            <ac:spMk id="3" creationId="{00000000-0000-0000-0000-000000000000}"/>
          </ac:spMkLst>
        </pc:spChg>
      </pc:sldChg>
      <pc:sldChg chg="modSp">
        <pc:chgData name="Doreen Nyaa Amundam" userId="S::d.nyaa-amundam@uwtsd.ac.uk::4b698691-edcc-4839-b497-ea269d68787e" providerId="AD" clId="Web-{1119232E-A80C-D7B3-7D4A-525E37F7D6AB}" dt="2024-04-17T10:51:25.271" v="296" actId="20577"/>
        <pc:sldMkLst>
          <pc:docMk/>
          <pc:sldMk cId="3629139323" sldId="258"/>
        </pc:sldMkLst>
        <pc:spChg chg="mod">
          <ac:chgData name="Doreen Nyaa Amundam" userId="S::d.nyaa-amundam@uwtsd.ac.uk::4b698691-edcc-4839-b497-ea269d68787e" providerId="AD" clId="Web-{1119232E-A80C-D7B3-7D4A-525E37F7D6AB}" dt="2024-04-17T10:51:25.271" v="296" actId="20577"/>
          <ac:spMkLst>
            <pc:docMk/>
            <pc:sldMk cId="3629139323" sldId="258"/>
            <ac:spMk id="3" creationId="{00000000-0000-0000-0000-000000000000}"/>
          </ac:spMkLst>
        </pc:spChg>
      </pc:sldChg>
      <pc:sldChg chg="modSp">
        <pc:chgData name="Doreen Nyaa Amundam" userId="S::d.nyaa-amundam@uwtsd.ac.uk::4b698691-edcc-4839-b497-ea269d68787e" providerId="AD" clId="Web-{1119232E-A80C-D7B3-7D4A-525E37F7D6AB}" dt="2024-04-17T10:27:30.934" v="68" actId="20577"/>
        <pc:sldMkLst>
          <pc:docMk/>
          <pc:sldMk cId="3341478919" sldId="260"/>
        </pc:sldMkLst>
        <pc:spChg chg="mod">
          <ac:chgData name="Doreen Nyaa Amundam" userId="S::d.nyaa-amundam@uwtsd.ac.uk::4b698691-edcc-4839-b497-ea269d68787e" providerId="AD" clId="Web-{1119232E-A80C-D7B3-7D4A-525E37F7D6AB}" dt="2024-04-17T10:27:30.934" v="68" actId="20577"/>
          <ac:spMkLst>
            <pc:docMk/>
            <pc:sldMk cId="3341478919" sldId="260"/>
            <ac:spMk id="3" creationId="{00000000-0000-0000-0000-000000000000}"/>
          </ac:spMkLst>
        </pc:spChg>
      </pc:sldChg>
      <pc:sldChg chg="modSp">
        <pc:chgData name="Doreen Nyaa Amundam" userId="S::d.nyaa-amundam@uwtsd.ac.uk::4b698691-edcc-4839-b497-ea269d68787e" providerId="AD" clId="Web-{1119232E-A80C-D7B3-7D4A-525E37F7D6AB}" dt="2024-04-17T10:28:56.843" v="90" actId="20577"/>
        <pc:sldMkLst>
          <pc:docMk/>
          <pc:sldMk cId="2671503209" sldId="261"/>
        </pc:sldMkLst>
        <pc:spChg chg="mod">
          <ac:chgData name="Doreen Nyaa Amundam" userId="S::d.nyaa-amundam@uwtsd.ac.uk::4b698691-edcc-4839-b497-ea269d68787e" providerId="AD" clId="Web-{1119232E-A80C-D7B3-7D4A-525E37F7D6AB}" dt="2024-04-17T10:28:56.843" v="90" actId="20577"/>
          <ac:spMkLst>
            <pc:docMk/>
            <pc:sldMk cId="2671503209" sldId="261"/>
            <ac:spMk id="3" creationId="{00000000-0000-0000-0000-000000000000}"/>
          </ac:spMkLst>
        </pc:spChg>
      </pc:sldChg>
      <pc:sldChg chg="modSp">
        <pc:chgData name="Doreen Nyaa Amundam" userId="S::d.nyaa-amundam@uwtsd.ac.uk::4b698691-edcc-4839-b497-ea269d68787e" providerId="AD" clId="Web-{1119232E-A80C-D7B3-7D4A-525E37F7D6AB}" dt="2024-04-17T10:29:37.781" v="97" actId="1076"/>
        <pc:sldMkLst>
          <pc:docMk/>
          <pc:sldMk cId="2743874316" sldId="262"/>
        </pc:sldMkLst>
        <pc:spChg chg="mod">
          <ac:chgData name="Doreen Nyaa Amundam" userId="S::d.nyaa-amundam@uwtsd.ac.uk::4b698691-edcc-4839-b497-ea269d68787e" providerId="AD" clId="Web-{1119232E-A80C-D7B3-7D4A-525E37F7D6AB}" dt="2024-04-17T10:29:30.750" v="96" actId="20577"/>
          <ac:spMkLst>
            <pc:docMk/>
            <pc:sldMk cId="2743874316" sldId="262"/>
            <ac:spMk id="3" creationId="{00000000-0000-0000-0000-000000000000}"/>
          </ac:spMkLst>
        </pc:spChg>
        <pc:picChg chg="mod">
          <ac:chgData name="Doreen Nyaa Amundam" userId="S::d.nyaa-amundam@uwtsd.ac.uk::4b698691-edcc-4839-b497-ea269d68787e" providerId="AD" clId="Web-{1119232E-A80C-D7B3-7D4A-525E37F7D6AB}" dt="2024-04-17T10:29:37.781" v="97" actId="1076"/>
          <ac:picMkLst>
            <pc:docMk/>
            <pc:sldMk cId="2743874316" sldId="262"/>
            <ac:picMk id="2" creationId="{2AE113DA-68E0-F960-931B-C36D551C335A}"/>
          </ac:picMkLst>
        </pc:picChg>
      </pc:sldChg>
      <pc:sldChg chg="modSp">
        <pc:chgData name="Doreen Nyaa Amundam" userId="S::d.nyaa-amundam@uwtsd.ac.uk::4b698691-edcc-4839-b497-ea269d68787e" providerId="AD" clId="Web-{1119232E-A80C-D7B3-7D4A-525E37F7D6AB}" dt="2024-04-17T10:31:28.894" v="112" actId="20577"/>
        <pc:sldMkLst>
          <pc:docMk/>
          <pc:sldMk cId="1945621957" sldId="264"/>
        </pc:sldMkLst>
        <pc:spChg chg="mod">
          <ac:chgData name="Doreen Nyaa Amundam" userId="S::d.nyaa-amundam@uwtsd.ac.uk::4b698691-edcc-4839-b497-ea269d68787e" providerId="AD" clId="Web-{1119232E-A80C-D7B3-7D4A-525E37F7D6AB}" dt="2024-04-17T10:31:28.894" v="112" actId="20577"/>
          <ac:spMkLst>
            <pc:docMk/>
            <pc:sldMk cId="1945621957" sldId="264"/>
            <ac:spMk id="3" creationId="{00000000-0000-0000-0000-000000000000}"/>
          </ac:spMkLst>
        </pc:spChg>
      </pc:sldChg>
      <pc:sldChg chg="modSp">
        <pc:chgData name="Doreen Nyaa Amundam" userId="S::d.nyaa-amundam@uwtsd.ac.uk::4b698691-edcc-4839-b497-ea269d68787e" providerId="AD" clId="Web-{1119232E-A80C-D7B3-7D4A-525E37F7D6AB}" dt="2024-04-17T10:34:08.789" v="121" actId="14100"/>
        <pc:sldMkLst>
          <pc:docMk/>
          <pc:sldMk cId="2674794439" sldId="266"/>
        </pc:sldMkLst>
        <pc:spChg chg="mod">
          <ac:chgData name="Doreen Nyaa Amundam" userId="S::d.nyaa-amundam@uwtsd.ac.uk::4b698691-edcc-4839-b497-ea269d68787e" providerId="AD" clId="Web-{1119232E-A80C-D7B3-7D4A-525E37F7D6AB}" dt="2024-04-17T10:34:08.789" v="121" actId="14100"/>
          <ac:spMkLst>
            <pc:docMk/>
            <pc:sldMk cId="2674794439" sldId="266"/>
            <ac:spMk id="3" creationId="{00000000-0000-0000-0000-000000000000}"/>
          </ac:spMkLst>
        </pc:spChg>
        <pc:picChg chg="mod">
          <ac:chgData name="Doreen Nyaa Amundam" userId="S::d.nyaa-amundam@uwtsd.ac.uk::4b698691-edcc-4839-b497-ea269d68787e" providerId="AD" clId="Web-{1119232E-A80C-D7B3-7D4A-525E37F7D6AB}" dt="2024-04-17T10:33:23.366" v="116" actId="1076"/>
          <ac:picMkLst>
            <pc:docMk/>
            <pc:sldMk cId="2674794439" sldId="266"/>
            <ac:picMk id="2" creationId="{914EB3C7-AB1F-9E91-C399-E99EE4CBB40D}"/>
          </ac:picMkLst>
        </pc:picChg>
      </pc:sldChg>
      <pc:sldChg chg="modSp">
        <pc:chgData name="Doreen Nyaa Amundam" userId="S::d.nyaa-amundam@uwtsd.ac.uk::4b698691-edcc-4839-b497-ea269d68787e" providerId="AD" clId="Web-{1119232E-A80C-D7B3-7D4A-525E37F7D6AB}" dt="2024-04-17T10:36:30.074" v="150" actId="20577"/>
        <pc:sldMkLst>
          <pc:docMk/>
          <pc:sldMk cId="1027627675" sldId="267"/>
        </pc:sldMkLst>
        <pc:spChg chg="mod">
          <ac:chgData name="Doreen Nyaa Amundam" userId="S::d.nyaa-amundam@uwtsd.ac.uk::4b698691-edcc-4839-b497-ea269d68787e" providerId="AD" clId="Web-{1119232E-A80C-D7B3-7D4A-525E37F7D6AB}" dt="2024-04-17T10:36:30.074" v="150" actId="20577"/>
          <ac:spMkLst>
            <pc:docMk/>
            <pc:sldMk cId="1027627675" sldId="267"/>
            <ac:spMk id="3" creationId="{AC5988DD-BCB1-542A-29F0-6C0F2213438E}"/>
          </ac:spMkLst>
        </pc:spChg>
      </pc:sldChg>
      <pc:sldChg chg="modSp">
        <pc:chgData name="Doreen Nyaa Amundam" userId="S::d.nyaa-amundam@uwtsd.ac.uk::4b698691-edcc-4839-b497-ea269d68787e" providerId="AD" clId="Web-{1119232E-A80C-D7B3-7D4A-525E37F7D6AB}" dt="2024-04-17T10:38:37.172" v="164" actId="20577"/>
        <pc:sldMkLst>
          <pc:docMk/>
          <pc:sldMk cId="3451476043" sldId="268"/>
        </pc:sldMkLst>
        <pc:spChg chg="mod">
          <ac:chgData name="Doreen Nyaa Amundam" userId="S::d.nyaa-amundam@uwtsd.ac.uk::4b698691-edcc-4839-b497-ea269d68787e" providerId="AD" clId="Web-{1119232E-A80C-D7B3-7D4A-525E37F7D6AB}" dt="2024-04-17T10:38:37.172" v="164" actId="20577"/>
          <ac:spMkLst>
            <pc:docMk/>
            <pc:sldMk cId="3451476043" sldId="268"/>
            <ac:spMk id="3" creationId="{AC5988DD-BCB1-542A-29F0-6C0F2213438E}"/>
          </ac:spMkLst>
        </pc:spChg>
      </pc:sldChg>
      <pc:sldChg chg="modSp">
        <pc:chgData name="Doreen Nyaa Amundam" userId="S::d.nyaa-amundam@uwtsd.ac.uk::4b698691-edcc-4839-b497-ea269d68787e" providerId="AD" clId="Web-{1119232E-A80C-D7B3-7D4A-525E37F7D6AB}" dt="2024-04-17T10:39:33.986" v="171" actId="20577"/>
        <pc:sldMkLst>
          <pc:docMk/>
          <pc:sldMk cId="4087164922" sldId="269"/>
        </pc:sldMkLst>
        <pc:spChg chg="mod">
          <ac:chgData name="Doreen Nyaa Amundam" userId="S::d.nyaa-amundam@uwtsd.ac.uk::4b698691-edcc-4839-b497-ea269d68787e" providerId="AD" clId="Web-{1119232E-A80C-D7B3-7D4A-525E37F7D6AB}" dt="2024-04-17T10:39:33.986" v="171" actId="20577"/>
          <ac:spMkLst>
            <pc:docMk/>
            <pc:sldMk cId="4087164922" sldId="269"/>
            <ac:spMk id="3" creationId="{2BCBD27F-1960-9913-66FE-7965AEA07BB9}"/>
          </ac:spMkLst>
        </pc:spChg>
      </pc:sldChg>
      <pc:sldChg chg="modSp">
        <pc:chgData name="Doreen Nyaa Amundam" userId="S::d.nyaa-amundam@uwtsd.ac.uk::4b698691-edcc-4839-b497-ea269d68787e" providerId="AD" clId="Web-{1119232E-A80C-D7B3-7D4A-525E37F7D6AB}" dt="2024-04-17T10:41:10.410" v="200" actId="20577"/>
        <pc:sldMkLst>
          <pc:docMk/>
          <pc:sldMk cId="392495971" sldId="270"/>
        </pc:sldMkLst>
        <pc:spChg chg="mod">
          <ac:chgData name="Doreen Nyaa Amundam" userId="S::d.nyaa-amundam@uwtsd.ac.uk::4b698691-edcc-4839-b497-ea269d68787e" providerId="AD" clId="Web-{1119232E-A80C-D7B3-7D4A-525E37F7D6AB}" dt="2024-04-17T10:41:10.410" v="200" actId="20577"/>
          <ac:spMkLst>
            <pc:docMk/>
            <pc:sldMk cId="392495971" sldId="270"/>
            <ac:spMk id="3" creationId="{2BCBD27F-1960-9913-66FE-7965AEA07BB9}"/>
          </ac:spMkLst>
        </pc:spChg>
      </pc:sldChg>
      <pc:sldChg chg="modSp">
        <pc:chgData name="Doreen Nyaa Amundam" userId="S::d.nyaa-amundam@uwtsd.ac.uk::4b698691-edcc-4839-b497-ea269d68787e" providerId="AD" clId="Web-{1119232E-A80C-D7B3-7D4A-525E37F7D6AB}" dt="2024-04-17T10:42:07.443" v="206" actId="20577"/>
        <pc:sldMkLst>
          <pc:docMk/>
          <pc:sldMk cId="606791703" sldId="271"/>
        </pc:sldMkLst>
        <pc:spChg chg="mod">
          <ac:chgData name="Doreen Nyaa Amundam" userId="S::d.nyaa-amundam@uwtsd.ac.uk::4b698691-edcc-4839-b497-ea269d68787e" providerId="AD" clId="Web-{1119232E-A80C-D7B3-7D4A-525E37F7D6AB}" dt="2024-04-17T10:42:07.443" v="206" actId="20577"/>
          <ac:spMkLst>
            <pc:docMk/>
            <pc:sldMk cId="606791703" sldId="271"/>
            <ac:spMk id="3" creationId="{2BCBD27F-1960-9913-66FE-7965AEA07BB9}"/>
          </ac:spMkLst>
        </pc:spChg>
      </pc:sldChg>
      <pc:sldChg chg="modSp">
        <pc:chgData name="Doreen Nyaa Amundam" userId="S::d.nyaa-amundam@uwtsd.ac.uk::4b698691-edcc-4839-b497-ea269d68787e" providerId="AD" clId="Web-{1119232E-A80C-D7B3-7D4A-525E37F7D6AB}" dt="2024-04-17T10:33:01.162" v="115" actId="14100"/>
        <pc:sldMkLst>
          <pc:docMk/>
          <pc:sldMk cId="1028026635" sldId="273"/>
        </pc:sldMkLst>
        <pc:spChg chg="mod">
          <ac:chgData name="Doreen Nyaa Amundam" userId="S::d.nyaa-amundam@uwtsd.ac.uk::4b698691-edcc-4839-b497-ea269d68787e" providerId="AD" clId="Web-{1119232E-A80C-D7B3-7D4A-525E37F7D6AB}" dt="2024-04-17T10:33:01.162" v="115" actId="14100"/>
          <ac:spMkLst>
            <pc:docMk/>
            <pc:sldMk cId="1028026635" sldId="273"/>
            <ac:spMk id="3" creationId="{00000000-0000-0000-0000-000000000000}"/>
          </ac:spMkLst>
        </pc:spChg>
      </pc:sldChg>
      <pc:sldChg chg="modSp">
        <pc:chgData name="Doreen Nyaa Amundam" userId="S::d.nyaa-amundam@uwtsd.ac.uk::4b698691-edcc-4839-b497-ea269d68787e" providerId="AD" clId="Web-{1119232E-A80C-D7B3-7D4A-525E37F7D6AB}" dt="2024-04-17T10:49:22.330" v="271" actId="20577"/>
        <pc:sldMkLst>
          <pc:docMk/>
          <pc:sldMk cId="623830522" sldId="276"/>
        </pc:sldMkLst>
        <pc:spChg chg="mod">
          <ac:chgData name="Doreen Nyaa Amundam" userId="S::d.nyaa-amundam@uwtsd.ac.uk::4b698691-edcc-4839-b497-ea269d68787e" providerId="AD" clId="Web-{1119232E-A80C-D7B3-7D4A-525E37F7D6AB}" dt="2024-04-17T10:44:26.932" v="229" actId="20577"/>
          <ac:spMkLst>
            <pc:docMk/>
            <pc:sldMk cId="623830522" sldId="276"/>
            <ac:spMk id="2" creationId="{C63BB6C8-C020-8269-A099-30C54681284C}"/>
          </ac:spMkLst>
        </pc:spChg>
        <pc:spChg chg="mod">
          <ac:chgData name="Doreen Nyaa Amundam" userId="S::d.nyaa-amundam@uwtsd.ac.uk::4b698691-edcc-4839-b497-ea269d68787e" providerId="AD" clId="Web-{1119232E-A80C-D7B3-7D4A-525E37F7D6AB}" dt="2024-04-17T10:49:22.330" v="271" actId="20577"/>
          <ac:spMkLst>
            <pc:docMk/>
            <pc:sldMk cId="623830522" sldId="276"/>
            <ac:spMk id="3" creationId="{5424F5C9-43F4-BA04-8CDC-DF615471746F}"/>
          </ac:spMkLst>
        </pc:spChg>
      </pc:sldChg>
      <pc:sldChg chg="del">
        <pc:chgData name="Doreen Nyaa Amundam" userId="S::d.nyaa-amundam@uwtsd.ac.uk::4b698691-edcc-4839-b497-ea269d68787e" providerId="AD" clId="Web-{1119232E-A80C-D7B3-7D4A-525E37F7D6AB}" dt="2024-04-17T10:43:41.868" v="208"/>
        <pc:sldMkLst>
          <pc:docMk/>
          <pc:sldMk cId="145707166" sldId="277"/>
        </pc:sldMkLst>
      </pc:sldChg>
      <pc:sldChg chg="add replId">
        <pc:chgData name="Doreen Nyaa Amundam" userId="S::d.nyaa-amundam@uwtsd.ac.uk::4b698691-edcc-4839-b497-ea269d68787e" providerId="AD" clId="Web-{1119232E-A80C-D7B3-7D4A-525E37F7D6AB}" dt="2024-04-17T10:42:36.647" v="207"/>
        <pc:sldMkLst>
          <pc:docMk/>
          <pc:sldMk cId="2309992848" sldId="278"/>
        </pc:sldMkLst>
      </pc:sldChg>
      <pc:sldChg chg="delSp modSp new">
        <pc:chgData name="Doreen Nyaa Amundam" userId="S::d.nyaa-amundam@uwtsd.ac.uk::4b698691-edcc-4839-b497-ea269d68787e" providerId="AD" clId="Web-{1119232E-A80C-D7B3-7D4A-525E37F7D6AB}" dt="2024-04-17T10:49:59.175" v="286" actId="20577"/>
        <pc:sldMkLst>
          <pc:docMk/>
          <pc:sldMk cId="1280197615" sldId="279"/>
        </pc:sldMkLst>
        <pc:spChg chg="del">
          <ac:chgData name="Doreen Nyaa Amundam" userId="S::d.nyaa-amundam@uwtsd.ac.uk::4b698691-edcc-4839-b497-ea269d68787e" providerId="AD" clId="Web-{1119232E-A80C-D7B3-7D4A-525E37F7D6AB}" dt="2024-04-17T10:49:47.253" v="285"/>
          <ac:spMkLst>
            <pc:docMk/>
            <pc:sldMk cId="1280197615" sldId="279"/>
            <ac:spMk id="2" creationId="{E571EE37-F155-90BA-CDF8-021ECC9F3DED}"/>
          </ac:spMkLst>
        </pc:spChg>
        <pc:spChg chg="mod">
          <ac:chgData name="Doreen Nyaa Amundam" userId="S::d.nyaa-amundam@uwtsd.ac.uk::4b698691-edcc-4839-b497-ea269d68787e" providerId="AD" clId="Web-{1119232E-A80C-D7B3-7D4A-525E37F7D6AB}" dt="2024-04-17T10:49:59.175" v="286" actId="20577"/>
          <ac:spMkLst>
            <pc:docMk/>
            <pc:sldMk cId="1280197615" sldId="279"/>
            <ac:spMk id="3" creationId="{6768BB60-A793-3840-C499-8A4D7B108C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gb5A_wPJ28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hyperlink" Target="https://www.bankofengland.co.uk/monetary-policy/inflation?utm_"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bankofengland.co.uk/" TargetMode="External"/><Relationship Id="rId2" Type="http://schemas.openxmlformats.org/officeDocument/2006/relationships/hyperlink" Target="https://www.ons.gov.uk/economy" TargetMode="External"/><Relationship Id="rId1" Type="http://schemas.openxmlformats.org/officeDocument/2006/relationships/slideLayout" Target="../slideLayouts/slideLayout2.xml"/><Relationship Id="rId4" Type="http://schemas.openxmlformats.org/officeDocument/2006/relationships/hyperlink" Target="https://www.ons.gov.uk/employmentandlabourmarket/peoplenotinwork/unemployment?utm_source=chatgpt.com"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5</a:t>
            </a:r>
          </a:p>
          <a:p>
            <a:endParaRPr lang="en-GB" sz="2800" dirty="0"/>
          </a:p>
          <a:p>
            <a:r>
              <a:rPr lang="en-GB" sz="2800" dirty="0"/>
              <a:t>Macroeconomics</a:t>
            </a:r>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68FD2-33E4-8064-84E8-7B81D106453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dirty="0">
                <a:solidFill>
                  <a:schemeClr val="tx1"/>
                </a:solidFill>
                <a:latin typeface="+mj-lt"/>
                <a:ea typeface="+mj-ea"/>
                <a:cs typeface="+mj-cs"/>
              </a:rPr>
              <a:t>Quick Recap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9554ECF-7D2A-E97C-428B-876F8DFC6D42}"/>
              </a:ext>
            </a:extLst>
          </p:cNvPr>
          <p:cNvPicPr>
            <a:picLocks noGrp="1" noChangeAspect="1"/>
          </p:cNvPicPr>
          <p:nvPr>
            <p:ph idx="1"/>
          </p:nvPr>
        </p:nvPicPr>
        <p:blipFill>
          <a:blip r:embed="rId2"/>
          <a:srcRect r="-3" b="11239"/>
          <a:stretch>
            <a:fillRect/>
          </a:stretch>
        </p:blipFill>
        <p:spPr>
          <a:xfrm>
            <a:off x="5627362" y="640080"/>
            <a:ext cx="5268483" cy="5550408"/>
          </a:xfrm>
          <a:prstGeom prst="rect">
            <a:avLst/>
          </a:prstGeom>
        </p:spPr>
      </p:pic>
    </p:spTree>
    <p:extLst>
      <p:ext uri="{BB962C8B-B14F-4D97-AF65-F5344CB8AC3E}">
        <p14:creationId xmlns:p14="http://schemas.microsoft.com/office/powerpoint/2010/main" val="3044449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CDE5E-C7CD-2AB3-781E-132B44CF19F3}"/>
              </a:ext>
            </a:extLst>
          </p:cNvPr>
          <p:cNvSpPr>
            <a:spLocks noGrp="1"/>
          </p:cNvSpPr>
          <p:nvPr>
            <p:ph type="title"/>
          </p:nvPr>
        </p:nvSpPr>
        <p:spPr>
          <a:xfrm>
            <a:off x="871442" y="685800"/>
            <a:ext cx="4353116" cy="1474666"/>
          </a:xfrm>
        </p:spPr>
        <p:txBody>
          <a:bodyPr anchor="b">
            <a:normAutofit/>
          </a:bodyPr>
          <a:lstStyle/>
          <a:p>
            <a:pPr algn="ctr"/>
            <a:endParaRPr lang="en-GB" sz="3200">
              <a:solidFill>
                <a:srgbClr val="595959"/>
              </a:solidFill>
            </a:endParaRPr>
          </a:p>
        </p:txBody>
      </p:sp>
      <p:sp>
        <p:nvSpPr>
          <p:cNvPr id="3" name="Content Placeholder 2">
            <a:extLst>
              <a:ext uri="{FF2B5EF4-FFF2-40B4-BE49-F238E27FC236}">
                <a16:creationId xmlns:a16="http://schemas.microsoft.com/office/drawing/2014/main" id="{AA632E8B-B94F-14DF-2F1D-EC16170EC39A}"/>
              </a:ext>
            </a:extLst>
          </p:cNvPr>
          <p:cNvSpPr>
            <a:spLocks noGrp="1"/>
          </p:cNvSpPr>
          <p:nvPr>
            <p:ph idx="1"/>
          </p:nvPr>
        </p:nvSpPr>
        <p:spPr>
          <a:xfrm>
            <a:off x="871442" y="2447337"/>
            <a:ext cx="4353116" cy="3770434"/>
          </a:xfrm>
        </p:spPr>
        <p:txBody>
          <a:bodyPr anchor="t">
            <a:normAutofit/>
          </a:bodyPr>
          <a:lstStyle/>
          <a:p>
            <a:r>
              <a:rPr lang="en-GB" sz="2000">
                <a:solidFill>
                  <a:srgbClr val="595959"/>
                </a:solidFill>
                <a:latin typeface="Arial"/>
                <a:cs typeface="Arial"/>
              </a:rPr>
              <a:t>Microeconomics concepts</a:t>
            </a:r>
          </a:p>
          <a:p>
            <a:r>
              <a:rPr lang="en-GB" sz="2000">
                <a:solidFill>
                  <a:srgbClr val="595959"/>
                </a:solidFill>
                <a:latin typeface="Arial"/>
                <a:cs typeface="Arial"/>
              </a:rPr>
              <a:t>Supply and Demand </a:t>
            </a:r>
          </a:p>
          <a:p>
            <a:r>
              <a:rPr lang="en-GB" sz="2000">
                <a:solidFill>
                  <a:srgbClr val="595959"/>
                </a:solidFill>
                <a:latin typeface="Arial"/>
                <a:cs typeface="Arial"/>
              </a:rPr>
              <a:t>Price and cost elasticity</a:t>
            </a:r>
          </a:p>
          <a:p>
            <a:r>
              <a:rPr lang="en-GB" sz="2000">
                <a:solidFill>
                  <a:srgbClr val="595959"/>
                </a:solidFill>
                <a:latin typeface="Arial"/>
                <a:cs typeface="Arial"/>
              </a:rPr>
              <a:t>Different market structures</a:t>
            </a:r>
            <a:endParaRPr lang="en-GB" sz="2000">
              <a:solidFill>
                <a:srgbClr val="595959"/>
              </a:solidFill>
            </a:endParaRPr>
          </a:p>
          <a:p>
            <a:pPr marL="0" indent="0">
              <a:buNone/>
            </a:pPr>
            <a:endParaRPr lang="en-GB" sz="2000">
              <a:solidFill>
                <a:srgbClr val="595959"/>
              </a:solidFill>
            </a:endParaRPr>
          </a:p>
        </p:txBody>
      </p:sp>
      <p:pic>
        <p:nvPicPr>
          <p:cNvPr id="4" name="Content Placeholder 3">
            <a:extLst>
              <a:ext uri="{FF2B5EF4-FFF2-40B4-BE49-F238E27FC236}">
                <a16:creationId xmlns:a16="http://schemas.microsoft.com/office/drawing/2014/main" id="{9C0AAB40-C3D0-C050-91E4-BD33B2086F18}"/>
              </a:ext>
            </a:extLst>
          </p:cNvPr>
          <p:cNvPicPr>
            <a:picLocks noChangeAspect="1"/>
          </p:cNvPicPr>
          <p:nvPr/>
        </p:nvPicPr>
        <p:blipFill>
          <a:blip r:embed="rId2"/>
          <a:srcRect r="-3" b="11239"/>
          <a:stretch>
            <a:fillRect/>
          </a:stretch>
        </p:blipFill>
        <p:spPr>
          <a:xfrm>
            <a:off x="6781801" y="924908"/>
            <a:ext cx="4797056" cy="5053753"/>
          </a:xfrm>
          <a:prstGeom prst="rect">
            <a:avLst/>
          </a:prstGeom>
        </p:spPr>
      </p:pic>
    </p:spTree>
    <p:extLst>
      <p:ext uri="{BB962C8B-B14F-4D97-AF65-F5344CB8AC3E}">
        <p14:creationId xmlns:p14="http://schemas.microsoft.com/office/powerpoint/2010/main" val="388913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339640" y="2159146"/>
            <a:ext cx="3991568" cy="1945494"/>
          </a:xfrm>
        </p:spPr>
        <p:txBody>
          <a:bodyPr vert="horz" lIns="91440" tIns="45720" rIns="91440" bIns="45720" rtlCol="0">
            <a:normAutofit/>
          </a:bodyPr>
          <a:lstStyle/>
          <a:p>
            <a:pPr algn="l"/>
            <a:r>
              <a:rPr lang="en-GB" sz="1500" dirty="0">
                <a:latin typeface="Arial"/>
                <a:cs typeface="Arial"/>
              </a:rPr>
              <a:t>By the end of this session, students should be aware of the following:</a:t>
            </a:r>
          </a:p>
          <a:p>
            <a:pPr algn="l"/>
            <a:endParaRPr lang="en-US" sz="1500" dirty="0"/>
          </a:p>
          <a:p>
            <a:pPr marL="457200" indent="-457200" algn="l">
              <a:buChar char="•"/>
            </a:pPr>
            <a:r>
              <a:rPr lang="en-GB" sz="1500" dirty="0">
                <a:latin typeface="Arial"/>
                <a:cs typeface="Arial"/>
              </a:rPr>
              <a:t>The concept of Macroeconomics</a:t>
            </a:r>
          </a:p>
          <a:p>
            <a:pPr marL="457200" indent="-457200" algn="l">
              <a:buChar char="•"/>
            </a:pPr>
            <a:r>
              <a:rPr lang="en-GB" sz="1500" dirty="0">
                <a:latin typeface="Arial"/>
                <a:cs typeface="Arial"/>
              </a:rPr>
              <a:t>Macroeconomics indicators.</a:t>
            </a:r>
          </a:p>
          <a:p>
            <a:pPr marL="457200" indent="-457200" algn="l">
              <a:buFont typeface="Arial" panose="020B0604020202020204" pitchFamily="34" charset="0"/>
              <a:buChar char="•"/>
            </a:pPr>
            <a:endParaRPr lang="en-GB" sz="1500" dirty="0">
              <a:latin typeface="Arial"/>
              <a:cs typeface="Arial"/>
            </a:endParaRPr>
          </a:p>
          <a:p>
            <a:pPr marL="457200" indent="-457200" algn="l">
              <a:buFont typeface="Arial"/>
              <a:buChar char="•"/>
            </a:pPr>
            <a:endParaRPr lang="en-GB" sz="1500" dirty="0">
              <a:latin typeface="Arial"/>
              <a:cs typeface="Arial"/>
            </a:endParaRPr>
          </a:p>
          <a:p>
            <a:pPr marL="457200" indent="-457200" algn="l">
              <a:buFont typeface="Arial"/>
              <a:buChar char="•"/>
            </a:pPr>
            <a:endParaRPr lang="en-GB" sz="1500" dirty="0">
              <a:latin typeface="Arial"/>
              <a:cs typeface="Arial"/>
            </a:endParaRPr>
          </a:p>
          <a:p>
            <a:pPr algn="l"/>
            <a:endParaRPr lang="en-GB" sz="1500" dirty="0"/>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0008C85-98BD-B13B-F159-315FE4DD5E5A}"/>
              </a:ext>
            </a:extLst>
          </p:cNvPr>
          <p:cNvPicPr>
            <a:picLocks noChangeAspect="1"/>
          </p:cNvPicPr>
          <p:nvPr/>
        </p:nvPicPr>
        <p:blipFill>
          <a:blip r:embed="rId2"/>
          <a:stretch>
            <a:fillRect/>
          </a:stretch>
        </p:blipFill>
        <p:spPr>
          <a:xfrm>
            <a:off x="4654296" y="1386173"/>
            <a:ext cx="7214616" cy="4058221"/>
          </a:xfrm>
          <a:prstGeom prst="rect">
            <a:avLst/>
          </a:prstGeom>
        </p:spPr>
      </p:pic>
    </p:spTree>
    <p:extLst>
      <p:ext uri="{BB962C8B-B14F-4D97-AF65-F5344CB8AC3E}">
        <p14:creationId xmlns:p14="http://schemas.microsoft.com/office/powerpoint/2010/main" val="3629139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E61532-337D-6715-FF84-EA1943CE342A}"/>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endParaRPr lang="en-GB" dirty="0">
              <a:ea typeface="+mn-lt"/>
              <a:cs typeface="+mn-lt"/>
            </a:endParaRPr>
          </a:p>
          <a:p>
            <a:r>
              <a:rPr lang="en-GB" dirty="0">
                <a:ea typeface="+mn-lt"/>
                <a:cs typeface="+mn-lt"/>
                <a:hlinkClick r:id="rId2"/>
              </a:rPr>
              <a:t>What is macroeconomics? A short introduction (youtube.com)</a:t>
            </a:r>
            <a:endParaRPr lang="en-GB" dirty="0"/>
          </a:p>
        </p:txBody>
      </p:sp>
    </p:spTree>
    <p:extLst>
      <p:ext uri="{BB962C8B-B14F-4D97-AF65-F5344CB8AC3E}">
        <p14:creationId xmlns:p14="http://schemas.microsoft.com/office/powerpoint/2010/main" val="2309992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05774" y="453397"/>
            <a:ext cx="10524226" cy="4804403"/>
          </a:xfrm>
        </p:spPr>
        <p:txBody>
          <a:bodyPr vert="horz" lIns="91440" tIns="45720" rIns="91440" bIns="45720" rtlCol="0" anchor="t">
            <a:normAutofit/>
          </a:bodyPr>
          <a:lstStyle/>
          <a:p>
            <a:pPr algn="l"/>
            <a:endParaRPr lang="en-US" b="1" dirty="0">
              <a:solidFill>
                <a:srgbClr val="132E57"/>
              </a:solidFill>
            </a:endParaRPr>
          </a:p>
          <a:p>
            <a:pPr algn="l"/>
            <a:r>
              <a:rPr lang="en-US" sz="2800" b="1" dirty="0">
                <a:solidFill>
                  <a:srgbClr val="132E57"/>
                </a:solidFill>
              </a:rPr>
              <a:t>What is Macroeconomics?</a:t>
            </a:r>
            <a:endParaRPr lang="en-US" sz="2800" dirty="0"/>
          </a:p>
          <a:p>
            <a:pPr algn="l"/>
            <a:endParaRPr lang="en-US" sz="2800" b="1" dirty="0">
              <a:solidFill>
                <a:srgbClr val="132E57"/>
              </a:solidFill>
              <a:ea typeface="+mn-lt"/>
              <a:cs typeface="+mn-lt"/>
            </a:endParaRPr>
          </a:p>
          <a:p>
            <a:pPr algn="l"/>
            <a:r>
              <a:rPr lang="en-US" sz="2800" b="1" dirty="0">
                <a:solidFill>
                  <a:schemeClr val="accent2"/>
                </a:solidFill>
                <a:ea typeface="+mn-lt"/>
                <a:cs typeface="+mn-lt"/>
              </a:rPr>
              <a:t>Macroeconomics</a:t>
            </a:r>
            <a:r>
              <a:rPr lang="en-US" sz="2800" dirty="0">
                <a:solidFill>
                  <a:srgbClr val="57595D"/>
                </a:solidFill>
                <a:ea typeface="+mn-lt"/>
                <a:cs typeface="+mn-lt"/>
              </a:rPr>
              <a:t> refers to the study of the overall performance of the economy (CFI,2024)</a:t>
            </a:r>
            <a:endParaRPr lang="en-US" sz="2800" dirty="0">
              <a:solidFill>
                <a:srgbClr val="000000"/>
              </a:solidFill>
              <a:ea typeface="+mn-lt"/>
              <a:cs typeface="+mn-lt"/>
            </a:endParaRPr>
          </a:p>
          <a:p>
            <a:pPr algn="l"/>
            <a:r>
              <a:rPr lang="en-US" sz="2800" dirty="0">
                <a:solidFill>
                  <a:srgbClr val="57595D"/>
                </a:solidFill>
                <a:ea typeface="+mn-lt"/>
                <a:cs typeface="+mn-lt"/>
              </a:rPr>
              <a:t> While microeconomics studies how individual people make decisions, macroeconomics deals with the overall aggregate effect of microeconomics. </a:t>
            </a:r>
            <a:endParaRPr lang="en-US" sz="2800" dirty="0">
              <a:solidFill>
                <a:srgbClr val="000000"/>
              </a:solidFill>
              <a:ea typeface="+mn-lt"/>
              <a:cs typeface="+mn-lt"/>
            </a:endParaRPr>
          </a:p>
          <a:p>
            <a:pPr algn="l"/>
            <a:r>
              <a:rPr lang="en-US" sz="2800" dirty="0">
                <a:solidFill>
                  <a:srgbClr val="57595D"/>
                </a:solidFill>
                <a:ea typeface="+mn-lt"/>
                <a:cs typeface="+mn-lt"/>
              </a:rPr>
              <a:t>Macroeconomics is crucial for the government to understand and predict the long-term consequences of their decisions.</a:t>
            </a:r>
            <a:endParaRPr lang="en-US" sz="2800" dirty="0"/>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341478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8227" y="237737"/>
            <a:ext cx="10826150" cy="5580779"/>
          </a:xfrm>
        </p:spPr>
        <p:txBody>
          <a:bodyPr vert="horz" lIns="91440" tIns="45720" rIns="91440" bIns="45720" rtlCol="0" anchor="t">
            <a:normAutofit lnSpcReduction="10000"/>
          </a:bodyPr>
          <a:lstStyle/>
          <a:p>
            <a:pPr algn="l"/>
            <a:r>
              <a:rPr lang="en-US" sz="2800" b="1" dirty="0">
                <a:solidFill>
                  <a:srgbClr val="132E57"/>
                </a:solidFill>
              </a:rPr>
              <a:t>Goals of Macroeconomics</a:t>
            </a:r>
            <a:endParaRPr lang="en-US" sz="2800" dirty="0"/>
          </a:p>
          <a:p>
            <a:pPr algn="l"/>
            <a:endParaRPr lang="en-US" sz="2800" b="1" dirty="0">
              <a:solidFill>
                <a:srgbClr val="132E57"/>
              </a:solidFill>
              <a:ea typeface="+mn-lt"/>
              <a:cs typeface="+mn-lt"/>
            </a:endParaRPr>
          </a:p>
          <a:p>
            <a:pPr algn="l"/>
            <a:r>
              <a:rPr lang="en-US" sz="2800" dirty="0">
                <a:solidFill>
                  <a:srgbClr val="57595D"/>
                </a:solidFill>
                <a:ea typeface="+mn-lt"/>
                <a:cs typeface="+mn-lt"/>
              </a:rPr>
              <a:t>The overarching goals of macroeconomics are:</a:t>
            </a:r>
          </a:p>
          <a:p>
            <a:pPr algn="l"/>
            <a:r>
              <a:rPr lang="en-US" sz="2800" dirty="0">
                <a:solidFill>
                  <a:srgbClr val="57595D"/>
                </a:solidFill>
                <a:ea typeface="+mn-lt"/>
                <a:cs typeface="+mn-lt"/>
              </a:rPr>
              <a:t>- To maximize the standard of living </a:t>
            </a:r>
          </a:p>
          <a:p>
            <a:pPr algn="l"/>
            <a:r>
              <a:rPr lang="en-US" sz="2800" dirty="0">
                <a:solidFill>
                  <a:srgbClr val="57595D"/>
                </a:solidFill>
                <a:ea typeface="+mn-lt"/>
                <a:cs typeface="+mn-lt"/>
              </a:rPr>
              <a:t>- To achieve stable economic growth. </a:t>
            </a:r>
          </a:p>
          <a:p>
            <a:pPr algn="l"/>
            <a:endParaRPr lang="en-US" sz="2800" dirty="0">
              <a:solidFill>
                <a:srgbClr val="57595D"/>
              </a:solidFill>
              <a:ea typeface="+mn-lt"/>
              <a:cs typeface="+mn-lt"/>
            </a:endParaRPr>
          </a:p>
          <a:p>
            <a:pPr algn="l"/>
            <a:r>
              <a:rPr lang="en-US" sz="2800" dirty="0">
                <a:solidFill>
                  <a:srgbClr val="57595D"/>
                </a:solidFill>
                <a:ea typeface="+mn-lt"/>
                <a:cs typeface="+mn-lt"/>
              </a:rPr>
              <a:t>The goals are supported by objectives such as </a:t>
            </a:r>
            <a:r>
              <a:rPr lang="en-US" sz="2800" dirty="0">
                <a:solidFill>
                  <a:schemeClr val="accent2"/>
                </a:solidFill>
                <a:ea typeface="+mn-lt"/>
                <a:cs typeface="+mn-lt"/>
              </a:rPr>
              <a:t>minimizing unemployment, increasing productivity, controlling inflation</a:t>
            </a:r>
            <a:r>
              <a:rPr lang="en-US" sz="2800" dirty="0">
                <a:solidFill>
                  <a:srgbClr val="57595D"/>
                </a:solidFill>
                <a:ea typeface="+mn-lt"/>
                <a:cs typeface="+mn-lt"/>
              </a:rPr>
              <a:t>, and more. </a:t>
            </a:r>
            <a:endParaRPr lang="en-US" sz="2800" dirty="0">
              <a:solidFill>
                <a:srgbClr val="000000"/>
              </a:solidFill>
              <a:ea typeface="+mn-lt"/>
              <a:cs typeface="+mn-lt"/>
            </a:endParaRPr>
          </a:p>
          <a:p>
            <a:pPr algn="l"/>
            <a:endParaRPr lang="en-US" sz="2800" dirty="0">
              <a:solidFill>
                <a:srgbClr val="57595D"/>
              </a:solidFill>
              <a:ea typeface="+mn-lt"/>
              <a:cs typeface="+mn-lt"/>
            </a:endParaRPr>
          </a:p>
          <a:p>
            <a:pPr algn="l"/>
            <a:r>
              <a:rPr lang="en-US" sz="2800" dirty="0">
                <a:solidFill>
                  <a:srgbClr val="57595D"/>
                </a:solidFill>
                <a:ea typeface="+mn-lt"/>
                <a:cs typeface="+mn-lt"/>
              </a:rPr>
              <a:t>The macroeconomy of a country is affected by many forces, and as such, economic indicators are invaluable to assessing different aspects of performance.</a:t>
            </a:r>
            <a:endParaRPr lang="en-US" sz="2800" dirty="0"/>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671503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6301" y="740944"/>
            <a:ext cx="10351699" cy="6127119"/>
          </a:xfrm>
        </p:spPr>
        <p:txBody>
          <a:bodyPr vert="horz" lIns="91440" tIns="45720" rIns="91440" bIns="45720" rtlCol="0" anchor="t">
            <a:normAutofit/>
          </a:bodyPr>
          <a:lstStyle/>
          <a:p>
            <a:pPr algn="l"/>
            <a:r>
              <a:rPr lang="en-US" b="1" dirty="0">
                <a:solidFill>
                  <a:srgbClr val="132E57"/>
                </a:solidFill>
              </a:rPr>
              <a:t>Economic Indicators</a:t>
            </a:r>
            <a:endParaRPr lang="en-US" dirty="0"/>
          </a:p>
          <a:p>
            <a:pPr algn="l"/>
            <a:r>
              <a:rPr lang="en-US" b="1" dirty="0">
                <a:solidFill>
                  <a:srgbClr val="132E57"/>
                </a:solidFill>
              </a:rPr>
              <a:t>1. </a:t>
            </a:r>
            <a:r>
              <a:rPr lang="en-US" sz="2000" b="1" dirty="0">
                <a:solidFill>
                  <a:srgbClr val="132E57"/>
                </a:solidFill>
              </a:rPr>
              <a:t>Gross Domestic Product (GDP)</a:t>
            </a:r>
            <a:endParaRPr lang="en-US" sz="2000" dirty="0"/>
          </a:p>
          <a:p>
            <a:pPr algn="l"/>
            <a:r>
              <a:rPr lang="en-US" sz="2000" dirty="0">
                <a:solidFill>
                  <a:srgbClr val="57595D"/>
                </a:solidFill>
                <a:ea typeface="+mn-lt"/>
                <a:cs typeface="+mn-lt"/>
              </a:rPr>
              <a:t>Often used as the primary indicator of macroeconomics, absolute GDP represents the economy’s size at a point in time. GDP is usually calculated and released by the government on a quarterly or annual basis.</a:t>
            </a:r>
            <a:endParaRPr lang="en-US" sz="2000" dirty="0"/>
          </a:p>
          <a:p>
            <a:pPr algn="l"/>
            <a:endParaRPr lang="en-US" sz="20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2" name="Picture 1" descr="Economic Indicator - Gross Domestic Product (GDP)">
            <a:extLst>
              <a:ext uri="{FF2B5EF4-FFF2-40B4-BE49-F238E27FC236}">
                <a16:creationId xmlns:a16="http://schemas.microsoft.com/office/drawing/2014/main" id="{2AE113DA-68E0-F960-931B-C36D551C335A}"/>
              </a:ext>
            </a:extLst>
          </p:cNvPr>
          <p:cNvPicPr>
            <a:picLocks noChangeAspect="1"/>
          </p:cNvPicPr>
          <p:nvPr/>
        </p:nvPicPr>
        <p:blipFill>
          <a:blip r:embed="rId2"/>
          <a:stretch>
            <a:fillRect/>
          </a:stretch>
        </p:blipFill>
        <p:spPr>
          <a:xfrm>
            <a:off x="2295525" y="2976922"/>
            <a:ext cx="7600950" cy="2543175"/>
          </a:xfrm>
          <a:prstGeom prst="rect">
            <a:avLst/>
          </a:prstGeom>
        </p:spPr>
      </p:pic>
    </p:spTree>
    <p:extLst>
      <p:ext uri="{BB962C8B-B14F-4D97-AF65-F5344CB8AC3E}">
        <p14:creationId xmlns:p14="http://schemas.microsoft.com/office/powerpoint/2010/main" val="2743874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60717" y="237737"/>
            <a:ext cx="11084943" cy="5566402"/>
          </a:xfrm>
        </p:spPr>
        <p:txBody>
          <a:bodyPr vert="horz" lIns="91440" tIns="45720" rIns="91440" bIns="45720" rtlCol="0" anchor="t">
            <a:normAutofit/>
          </a:bodyPr>
          <a:lstStyle/>
          <a:p>
            <a:pPr algn="l"/>
            <a:r>
              <a:rPr lang="en-US" sz="2800" dirty="0">
                <a:solidFill>
                  <a:srgbClr val="57595D"/>
                </a:solidFill>
                <a:ea typeface="+mn-lt"/>
                <a:cs typeface="+mn-lt"/>
              </a:rPr>
              <a:t> As a rule of thumb, spending stimulates growth. Individual consumer consumption drives businesses, business investments promote growth, and government spending maintains social welfare. </a:t>
            </a:r>
            <a:endParaRPr lang="en-US" sz="2800" dirty="0">
              <a:solidFill>
                <a:srgbClr val="000000"/>
              </a:solidFill>
              <a:ea typeface="+mn-lt"/>
              <a:cs typeface="+mn-lt"/>
            </a:endParaRPr>
          </a:p>
          <a:p>
            <a:pPr algn="l"/>
            <a:endParaRPr lang="en-US" sz="2800" dirty="0">
              <a:solidFill>
                <a:srgbClr val="57595D"/>
              </a:solidFill>
              <a:ea typeface="+mn-lt"/>
              <a:cs typeface="+mn-lt"/>
            </a:endParaRPr>
          </a:p>
          <a:p>
            <a:pPr algn="l"/>
            <a:r>
              <a:rPr lang="en-US" sz="2800" dirty="0">
                <a:solidFill>
                  <a:srgbClr val="57595D"/>
                </a:solidFill>
                <a:ea typeface="+mn-lt"/>
                <a:cs typeface="+mn-lt"/>
              </a:rPr>
              <a:t>Net exports, as calculated by (exports – imports), measures trade. Positive net exports represent a trade surplus, while negative net exports represent a trade deficit.</a:t>
            </a:r>
            <a:endParaRPr lang="en-US" sz="2800" dirty="0"/>
          </a:p>
          <a:p>
            <a:pPr algn="l"/>
            <a:endParaRPr lang="en-US" sz="2800" dirty="0">
              <a:solidFill>
                <a:srgbClr val="57595D"/>
              </a:solidFill>
              <a:ea typeface="+mn-lt"/>
              <a:cs typeface="+mn-lt"/>
            </a:endParaRPr>
          </a:p>
          <a:p>
            <a:pPr algn="l"/>
            <a:r>
              <a:rPr lang="en-US" sz="2800" dirty="0">
                <a:solidFill>
                  <a:srgbClr val="57595D"/>
                </a:solidFill>
                <a:ea typeface="+mn-lt"/>
                <a:cs typeface="+mn-lt"/>
              </a:rPr>
              <a:t>Economic growth can be calculated by comparing GDP over time, such as year-over-year increases.</a:t>
            </a:r>
            <a:endParaRPr lang="en-US" sz="2800" dirty="0"/>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1945621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1FAFBF-518E-C3C6-AFD2-C415C03D38A4}"/>
              </a:ext>
            </a:extLst>
          </p:cNvPr>
          <p:cNvSpPr>
            <a:spLocks noGrp="1"/>
          </p:cNvSpPr>
          <p:nvPr>
            <p:ph type="title"/>
          </p:nvPr>
        </p:nvSpPr>
        <p:spPr>
          <a:xfrm>
            <a:off x="838200" y="1336390"/>
            <a:ext cx="6155988" cy="1182927"/>
          </a:xfrm>
        </p:spPr>
        <p:txBody>
          <a:bodyPr anchor="b">
            <a:normAutofit/>
          </a:bodyPr>
          <a:lstStyle/>
          <a:p>
            <a:r>
              <a:rPr lang="en-GB" sz="5600" dirty="0"/>
              <a:t>Example 1 </a:t>
            </a:r>
          </a:p>
        </p:txBody>
      </p:sp>
      <p:cxnSp>
        <p:nvCxnSpPr>
          <p:cNvPr id="13" name="Straight Connector 1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8ADB9E-B930-C09E-94D2-CA364DF6BBB5}"/>
              </a:ext>
            </a:extLst>
          </p:cNvPr>
          <p:cNvSpPr>
            <a:spLocks noGrp="1"/>
          </p:cNvSpPr>
          <p:nvPr>
            <p:ph idx="1"/>
          </p:nvPr>
        </p:nvSpPr>
        <p:spPr>
          <a:xfrm>
            <a:off x="803776" y="2829330"/>
            <a:ext cx="5951354" cy="3344459"/>
          </a:xfrm>
        </p:spPr>
        <p:txBody>
          <a:bodyPr anchor="t">
            <a:normAutofit/>
          </a:bodyPr>
          <a:lstStyle/>
          <a:p>
            <a:pPr marL="0" indent="0">
              <a:buNone/>
            </a:pPr>
            <a:r>
              <a:rPr lang="en-GB" sz="2000" b="1" dirty="0">
                <a:solidFill>
                  <a:schemeClr val="tx1">
                    <a:alpha val="80000"/>
                  </a:schemeClr>
                </a:solidFill>
              </a:rPr>
              <a:t>In Q1 2026 (January–March):</a:t>
            </a:r>
            <a:endParaRPr lang="en-GB" sz="2000" dirty="0">
              <a:solidFill>
                <a:schemeClr val="tx1">
                  <a:alpha val="80000"/>
                </a:schemeClr>
              </a:solidFill>
            </a:endParaRPr>
          </a:p>
          <a:p>
            <a:pPr lvl="0"/>
            <a:r>
              <a:rPr lang="en-GB" sz="2000" dirty="0">
                <a:solidFill>
                  <a:schemeClr val="tx1">
                    <a:alpha val="80000"/>
                  </a:schemeClr>
                </a:solidFill>
              </a:rPr>
              <a:t>Total exports of goods and services were </a:t>
            </a:r>
            <a:r>
              <a:rPr lang="en-GB" sz="2000" b="1" dirty="0">
                <a:solidFill>
                  <a:schemeClr val="tx1">
                    <a:alpha val="80000"/>
                  </a:schemeClr>
                </a:solidFill>
              </a:rPr>
              <a:t>£236.0 billion</a:t>
            </a:r>
            <a:r>
              <a:rPr lang="en-GB" sz="2000" dirty="0">
                <a:solidFill>
                  <a:schemeClr val="tx1">
                    <a:alpha val="80000"/>
                  </a:schemeClr>
                </a:solidFill>
              </a:rPr>
              <a:t>.</a:t>
            </a:r>
          </a:p>
          <a:p>
            <a:pPr lvl="0"/>
            <a:r>
              <a:rPr lang="en-GB" sz="2000" dirty="0">
                <a:solidFill>
                  <a:schemeClr val="tx1">
                    <a:alpha val="80000"/>
                  </a:schemeClr>
                </a:solidFill>
              </a:rPr>
              <a:t>Total imports of goods and services were </a:t>
            </a:r>
            <a:r>
              <a:rPr lang="en-GB" sz="2000" b="1" dirty="0">
                <a:solidFill>
                  <a:schemeClr val="tx1">
                    <a:alpha val="80000"/>
                  </a:schemeClr>
                </a:solidFill>
              </a:rPr>
              <a:t>£243.0 billion</a:t>
            </a:r>
            <a:r>
              <a:rPr lang="en-GB" sz="2000" dirty="0">
                <a:solidFill>
                  <a:schemeClr val="tx1">
                    <a:alpha val="80000"/>
                  </a:schemeClr>
                </a:solidFill>
              </a:rPr>
              <a:t>.</a:t>
            </a:r>
          </a:p>
          <a:p>
            <a:pPr lvl="0"/>
            <a:endParaRPr lang="en-GB" sz="2000" dirty="0">
              <a:solidFill>
                <a:schemeClr val="tx1">
                  <a:alpha val="80000"/>
                </a:schemeClr>
              </a:solidFill>
            </a:endParaRPr>
          </a:p>
          <a:p>
            <a:pPr marL="0" indent="0">
              <a:buNone/>
            </a:pPr>
            <a:r>
              <a:rPr lang="en-GB" sz="2000" b="1" dirty="0">
                <a:solidFill>
                  <a:schemeClr val="tx1">
                    <a:alpha val="80000"/>
                  </a:schemeClr>
                </a:solidFill>
              </a:rPr>
              <a:t>Did the UK record a trade surplus or a trade deficit?</a:t>
            </a: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p:txBody>
      </p:sp>
      <p:pic>
        <p:nvPicPr>
          <p:cNvPr id="6" name="Content Placeholder 3">
            <a:extLst>
              <a:ext uri="{FF2B5EF4-FFF2-40B4-BE49-F238E27FC236}">
                <a16:creationId xmlns:a16="http://schemas.microsoft.com/office/drawing/2014/main" id="{9B71A898-5071-1FBB-8FC9-1569FE812B7C}"/>
              </a:ext>
            </a:extLst>
          </p:cNvPr>
          <p:cNvPicPr>
            <a:picLocks noChangeAspect="1"/>
          </p:cNvPicPr>
          <p:nvPr/>
        </p:nvPicPr>
        <p:blipFill>
          <a:blip r:embed="rId2"/>
          <a:srcRect r="-3" b="11239"/>
          <a:stretch>
            <a:fillRect/>
          </a:stretch>
        </p:blipFill>
        <p:spPr>
          <a:xfrm>
            <a:off x="7572653" y="1885945"/>
            <a:ext cx="3548404" cy="3738284"/>
          </a:xfrm>
          <a:prstGeom prst="rect">
            <a:avLst/>
          </a:prstGeom>
        </p:spPr>
      </p:pic>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028522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40B25C-A13B-EE36-F3A5-580E2C5B47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F2D4AF-ED41-CDB3-0152-0779D159C827}"/>
              </a:ext>
            </a:extLst>
          </p:cNvPr>
          <p:cNvSpPr>
            <a:spLocks noGrp="1"/>
          </p:cNvSpPr>
          <p:nvPr>
            <p:ph type="title"/>
          </p:nvPr>
        </p:nvSpPr>
        <p:spPr>
          <a:xfrm>
            <a:off x="838200" y="1336390"/>
            <a:ext cx="6155988" cy="1182927"/>
          </a:xfrm>
        </p:spPr>
        <p:txBody>
          <a:bodyPr anchor="b">
            <a:normAutofit/>
          </a:bodyPr>
          <a:lstStyle/>
          <a:p>
            <a:r>
              <a:rPr lang="en-GB" sz="5600" dirty="0"/>
              <a:t>Example 2</a:t>
            </a:r>
          </a:p>
        </p:txBody>
      </p:sp>
      <p:sp>
        <p:nvSpPr>
          <p:cNvPr id="3" name="Content Placeholder 2">
            <a:extLst>
              <a:ext uri="{FF2B5EF4-FFF2-40B4-BE49-F238E27FC236}">
                <a16:creationId xmlns:a16="http://schemas.microsoft.com/office/drawing/2014/main" id="{A3655587-F31F-BC0C-AFC4-017B0DF274FF}"/>
              </a:ext>
            </a:extLst>
          </p:cNvPr>
          <p:cNvSpPr>
            <a:spLocks noGrp="1"/>
          </p:cNvSpPr>
          <p:nvPr>
            <p:ph idx="1"/>
          </p:nvPr>
        </p:nvSpPr>
        <p:spPr>
          <a:xfrm>
            <a:off x="803776" y="2829330"/>
            <a:ext cx="5951354" cy="3344459"/>
          </a:xfrm>
        </p:spPr>
        <p:txBody>
          <a:bodyPr anchor="t">
            <a:normAutofit/>
          </a:bodyPr>
          <a:lstStyle/>
          <a:p>
            <a:pPr marL="0" indent="0">
              <a:buNone/>
            </a:pPr>
            <a:r>
              <a:rPr lang="en-GB" sz="2000" b="1" dirty="0"/>
              <a:t>In Q2 2026 (April–June):</a:t>
            </a:r>
            <a:endParaRPr lang="en-GB" sz="2000" dirty="0"/>
          </a:p>
          <a:p>
            <a:pPr lvl="0"/>
            <a:r>
              <a:rPr lang="en-GB" sz="2000" dirty="0"/>
              <a:t>Total exports of goods and services were </a:t>
            </a:r>
            <a:r>
              <a:rPr lang="en-GB" sz="2000" b="1" dirty="0"/>
              <a:t>£243.4 billion</a:t>
            </a:r>
            <a:r>
              <a:rPr lang="en-GB" sz="2000" dirty="0"/>
              <a:t>.</a:t>
            </a:r>
          </a:p>
          <a:p>
            <a:pPr lvl="0"/>
            <a:r>
              <a:rPr lang="en-GB" sz="2000" dirty="0"/>
              <a:t>Total imports of goods and services were </a:t>
            </a:r>
            <a:r>
              <a:rPr lang="en-GB" sz="2000" b="1" dirty="0"/>
              <a:t>£251.4 billion</a:t>
            </a:r>
            <a:r>
              <a:rPr lang="en-GB" sz="2000" dirty="0"/>
              <a:t>.</a:t>
            </a:r>
          </a:p>
          <a:p>
            <a:pPr lvl="0"/>
            <a:endParaRPr lang="en-GB" sz="2000" b="1" dirty="0"/>
          </a:p>
          <a:p>
            <a:pPr marL="0" lvl="0" indent="0">
              <a:buNone/>
            </a:pPr>
            <a:r>
              <a:rPr lang="en-GB" sz="2000" b="1" dirty="0"/>
              <a:t>Did the UK record a trade surplus or a trade deficit?</a:t>
            </a:r>
            <a:endParaRPr lang="en-GB" sz="2000" dirty="0"/>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p:txBody>
      </p:sp>
      <p:pic>
        <p:nvPicPr>
          <p:cNvPr id="6" name="Content Placeholder 3">
            <a:extLst>
              <a:ext uri="{FF2B5EF4-FFF2-40B4-BE49-F238E27FC236}">
                <a16:creationId xmlns:a16="http://schemas.microsoft.com/office/drawing/2014/main" id="{2F7B0635-DBC2-0041-27EC-9FBB566AEFF7}"/>
              </a:ext>
            </a:extLst>
          </p:cNvPr>
          <p:cNvPicPr>
            <a:picLocks noChangeAspect="1"/>
          </p:cNvPicPr>
          <p:nvPr/>
        </p:nvPicPr>
        <p:blipFill>
          <a:blip r:embed="rId2"/>
          <a:srcRect r="-3" b="11239"/>
          <a:stretch>
            <a:fillRect/>
          </a:stretch>
        </p:blipFill>
        <p:spPr>
          <a:xfrm>
            <a:off x="7572653" y="1885945"/>
            <a:ext cx="3548404" cy="3738284"/>
          </a:xfrm>
          <a:prstGeom prst="rect">
            <a:avLst/>
          </a:prstGeom>
        </p:spPr>
      </p:pic>
    </p:spTree>
    <p:extLst>
      <p:ext uri="{BB962C8B-B14F-4D97-AF65-F5344CB8AC3E}">
        <p14:creationId xmlns:p14="http://schemas.microsoft.com/office/powerpoint/2010/main" val="158987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08982"/>
            <a:ext cx="10078528" cy="4689384"/>
          </a:xfrm>
        </p:spPr>
        <p:txBody>
          <a:bodyPr vert="horz" lIns="91440" tIns="45720" rIns="91440" bIns="45720" rtlCol="0" anchor="t">
            <a:normAutofit/>
          </a:bodyPr>
          <a:lstStyle/>
          <a:p>
            <a:pPr algn="l"/>
            <a:endParaRPr lang="en-US" sz="1800" b="1" dirty="0">
              <a:solidFill>
                <a:srgbClr val="323132"/>
              </a:solidFill>
            </a:endParaRPr>
          </a:p>
          <a:p>
            <a:pPr algn="l"/>
            <a:endParaRPr lang="en-US" sz="1800" b="1" dirty="0">
              <a:solidFill>
                <a:srgbClr val="323132"/>
              </a:solidFill>
              <a:ea typeface="+mn-lt"/>
              <a:cs typeface="+mn-lt"/>
            </a:endParaRPr>
          </a:p>
          <a:p>
            <a:pPr algn="l"/>
            <a:endParaRPr lang="en-US" dirty="0">
              <a:solidFill>
                <a:srgbClr val="000000"/>
              </a:solidFill>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latin typeface="Aptos" panose="020B0004020202020204"/>
              <a:cs typeface="Arial"/>
            </a:endParaRPr>
          </a:p>
        </p:txBody>
      </p:sp>
      <p:pic>
        <p:nvPicPr>
          <p:cNvPr id="5" name="Picture 4">
            <a:extLst>
              <a:ext uri="{FF2B5EF4-FFF2-40B4-BE49-F238E27FC236}">
                <a16:creationId xmlns:a16="http://schemas.microsoft.com/office/drawing/2014/main" id="{D7F39A62-FD43-B129-3F0D-C631EB3978D2}"/>
              </a:ext>
            </a:extLst>
          </p:cNvPr>
          <p:cNvPicPr>
            <a:picLocks noChangeAspect="1"/>
          </p:cNvPicPr>
          <p:nvPr/>
        </p:nvPicPr>
        <p:blipFill>
          <a:blip r:embed="rId2"/>
          <a:stretch>
            <a:fillRect/>
          </a:stretch>
        </p:blipFill>
        <p:spPr>
          <a:xfrm>
            <a:off x="2785600" y="199574"/>
            <a:ext cx="6620799" cy="6458851"/>
          </a:xfrm>
          <a:prstGeom prst="rect">
            <a:avLst/>
          </a:prstGeom>
        </p:spPr>
      </p:pic>
    </p:spTree>
    <p:extLst>
      <p:ext uri="{BB962C8B-B14F-4D97-AF65-F5344CB8AC3E}">
        <p14:creationId xmlns:p14="http://schemas.microsoft.com/office/powerpoint/2010/main" val="2552879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47623" y="740944"/>
            <a:ext cx="10682377" cy="4516856"/>
          </a:xfrm>
        </p:spPr>
        <p:txBody>
          <a:bodyPr vert="horz" lIns="91440" tIns="45720" rIns="91440" bIns="45720" rtlCol="0" anchor="t">
            <a:normAutofit fontScale="85000" lnSpcReduction="20000"/>
          </a:bodyPr>
          <a:lstStyle/>
          <a:p>
            <a:pPr algn="l"/>
            <a:r>
              <a:rPr lang="en-GB" sz="2800" b="1" dirty="0">
                <a:solidFill>
                  <a:srgbClr val="132E57"/>
                </a:solidFill>
              </a:rPr>
              <a:t>2. Inflation</a:t>
            </a:r>
          </a:p>
          <a:p>
            <a:pPr algn="l"/>
            <a:endParaRPr lang="en-GB" sz="2800" dirty="0"/>
          </a:p>
          <a:p>
            <a:pPr algn="l"/>
            <a:r>
              <a:rPr lang="en-GB" sz="2800" dirty="0"/>
              <a:t>Inflation is an increase in the general price level of goods and services over time, meaning the same amount of money buys less. </a:t>
            </a:r>
          </a:p>
          <a:p>
            <a:pPr algn="l"/>
            <a:endParaRPr lang="en-GB" sz="2800" dirty="0"/>
          </a:p>
          <a:p>
            <a:pPr algn="l"/>
            <a:r>
              <a:rPr lang="en-GB" sz="2800" dirty="0"/>
              <a:t>It can result from demand rising faster than supply, higher production costs, or supply shortages. Inflation does not necessarily indicate economic growth.</a:t>
            </a:r>
          </a:p>
          <a:p>
            <a:pPr algn="l"/>
            <a:endParaRPr lang="en-GB" sz="2800" dirty="0"/>
          </a:p>
          <a:p>
            <a:r>
              <a:rPr lang="en-GB" sz="2800" dirty="0"/>
              <a:t>High inflation can reduce living standards when prices rise faster than incomes. The UK’s inflation target is </a:t>
            </a:r>
            <a:r>
              <a:rPr lang="en-GB" sz="2800" b="1" dirty="0"/>
              <a:t>2% per year</a:t>
            </a:r>
            <a:r>
              <a:rPr lang="en-GB" sz="2800" dirty="0"/>
              <a:t>. </a:t>
            </a:r>
          </a:p>
          <a:p>
            <a:endParaRPr lang="en-GB" sz="2800" dirty="0"/>
          </a:p>
          <a:p>
            <a:r>
              <a:rPr lang="en-GB" sz="2800" b="1" dirty="0"/>
              <a:t>Example:</a:t>
            </a:r>
            <a:r>
              <a:rPr lang="en-GB" sz="2800" dirty="0"/>
              <a:t> If your usual shopping basket rises from £100 to £105 over a year, its price has increased by </a:t>
            </a:r>
            <a:r>
              <a:rPr lang="en-GB" sz="2800" b="1" dirty="0"/>
              <a:t>5%</a:t>
            </a:r>
            <a:r>
              <a:rPr lang="en-GB" sz="2800" dirty="0"/>
              <a:t>. If your income stays the same, you can afford less.</a:t>
            </a:r>
          </a:p>
          <a:p>
            <a:pPr algn="l"/>
            <a:endParaRPr lang="en-GB" sz="2800" dirty="0">
              <a:latin typeface="Arial"/>
              <a:cs typeface="Arial"/>
            </a:endParaRPr>
          </a:p>
          <a:p>
            <a:endParaRPr lang="en-GB" sz="2800" dirty="0"/>
          </a:p>
        </p:txBody>
      </p:sp>
    </p:spTree>
    <p:extLst>
      <p:ext uri="{BB962C8B-B14F-4D97-AF65-F5344CB8AC3E}">
        <p14:creationId xmlns:p14="http://schemas.microsoft.com/office/powerpoint/2010/main" val="1028026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AC7F-EEB6-4FCF-D01D-A15E32B79939}"/>
              </a:ext>
            </a:extLst>
          </p:cNvPr>
          <p:cNvSpPr>
            <a:spLocks noGrp="1"/>
          </p:cNvSpPr>
          <p:nvPr>
            <p:ph type="title"/>
          </p:nvPr>
        </p:nvSpPr>
        <p:spPr/>
        <p:txBody>
          <a:bodyPr/>
          <a:lstStyle/>
          <a:p>
            <a:r>
              <a:rPr lang="en-GB" dirty="0"/>
              <a:t>Quick activity!</a:t>
            </a:r>
          </a:p>
        </p:txBody>
      </p:sp>
      <p:sp>
        <p:nvSpPr>
          <p:cNvPr id="3" name="Content Placeholder 2">
            <a:extLst>
              <a:ext uri="{FF2B5EF4-FFF2-40B4-BE49-F238E27FC236}">
                <a16:creationId xmlns:a16="http://schemas.microsoft.com/office/drawing/2014/main" id="{21EFA905-AC92-93EA-3FA2-300436356E98}"/>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Go to bank of England’s website </a:t>
            </a:r>
            <a:r>
              <a:rPr lang="en-GB" dirty="0">
                <a:hlinkClick r:id="rId2"/>
              </a:rPr>
              <a:t>here</a:t>
            </a:r>
            <a:endParaRPr lang="en-GB" dirty="0"/>
          </a:p>
          <a:p>
            <a:pPr marL="0" indent="0">
              <a:buNone/>
            </a:pPr>
            <a:endParaRPr lang="en-GB" dirty="0"/>
          </a:p>
          <a:p>
            <a:pPr marL="0" lvl="0" indent="0">
              <a:buNone/>
            </a:pPr>
            <a:r>
              <a:rPr lang="en-GB" b="1" dirty="0"/>
              <a:t>What is the current UK inflation rate?</a:t>
            </a:r>
            <a:r>
              <a:rPr lang="en-GB" dirty="0"/>
              <a:t> If your income stays the same, how might this affect your everyday spending?</a:t>
            </a:r>
          </a:p>
          <a:p>
            <a:pPr marL="0" lvl="0" indent="0">
              <a:buNone/>
            </a:pPr>
            <a:r>
              <a:rPr lang="en-GB" b="1" dirty="0"/>
              <a:t>-Why does the Bank of England aim for 2% inflation rather than 0%?</a:t>
            </a:r>
            <a:r>
              <a:rPr lang="en-GB" dirty="0"/>
              <a:t> </a:t>
            </a:r>
          </a:p>
        </p:txBody>
      </p:sp>
    </p:spTree>
    <p:extLst>
      <p:ext uri="{BB962C8B-B14F-4D97-AF65-F5344CB8AC3E}">
        <p14:creationId xmlns:p14="http://schemas.microsoft.com/office/powerpoint/2010/main" val="1959314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77981" y="4872922"/>
            <a:ext cx="3933306" cy="1208141"/>
          </a:xfrm>
        </p:spPr>
        <p:txBody>
          <a:bodyPr vert="horz" lIns="91440" tIns="45720" rIns="91440" bIns="45720" rtlCol="0">
            <a:normAutofit/>
          </a:bodyPr>
          <a:lstStyle/>
          <a:p>
            <a:pPr algn="l"/>
            <a:endParaRPr lang="en-GB" sz="2000" b="1"/>
          </a:p>
          <a:p>
            <a:pPr algn="l"/>
            <a:endParaRPr lang="en-GB" sz="2000">
              <a:latin typeface="Arial"/>
              <a:cs typeface="Arial"/>
            </a:endParaRPr>
          </a:p>
          <a:p>
            <a:pPr algn="l"/>
            <a:endParaRPr lang="en-GB" sz="2000"/>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a:extLst>
              <a:ext uri="{FF2B5EF4-FFF2-40B4-BE49-F238E27FC236}">
                <a16:creationId xmlns:a16="http://schemas.microsoft.com/office/drawing/2014/main" id="{E67B0777-5CF4-BBBE-2D3D-0FADF66DC90A}"/>
              </a:ext>
            </a:extLst>
          </p:cNvPr>
          <p:cNvPicPr>
            <a:picLocks noChangeAspect="1"/>
          </p:cNvPicPr>
          <p:nvPr/>
        </p:nvPicPr>
        <p:blipFill>
          <a:blip r:embed="rId2"/>
          <a:stretch>
            <a:fillRect/>
          </a:stretch>
        </p:blipFill>
        <p:spPr>
          <a:xfrm>
            <a:off x="4864608" y="666176"/>
            <a:ext cx="6846363" cy="5374393"/>
          </a:xfrm>
          <a:prstGeom prst="rect">
            <a:avLst/>
          </a:prstGeom>
        </p:spPr>
      </p:pic>
    </p:spTree>
    <p:extLst>
      <p:ext uri="{BB962C8B-B14F-4D97-AF65-F5344CB8AC3E}">
        <p14:creationId xmlns:p14="http://schemas.microsoft.com/office/powerpoint/2010/main" val="857363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53397"/>
            <a:ext cx="10682376" cy="6400289"/>
          </a:xfrm>
        </p:spPr>
        <p:txBody>
          <a:bodyPr vert="horz" lIns="91440" tIns="45720" rIns="91440" bIns="45720" rtlCol="0" anchor="t">
            <a:normAutofit/>
          </a:bodyPr>
          <a:lstStyle/>
          <a:p>
            <a:pPr algn="l"/>
            <a:r>
              <a:rPr lang="en-GB" b="1" dirty="0">
                <a:solidFill>
                  <a:srgbClr val="132E57"/>
                </a:solidFill>
              </a:rPr>
              <a:t>3. Unemployment</a:t>
            </a:r>
            <a:endParaRPr lang="en-US" dirty="0"/>
          </a:p>
          <a:p>
            <a:pPr algn="l"/>
            <a:r>
              <a:rPr lang="en-GB" dirty="0">
                <a:solidFill>
                  <a:srgbClr val="57595D"/>
                </a:solidFill>
                <a:ea typeface="+mn-lt"/>
                <a:cs typeface="+mn-lt"/>
              </a:rPr>
              <a:t>Unemployment accounts for individuals who are jobless and are actively seeking one. Individuals who are retired or disabled are not included as unemployed. Unemployment is a natural occurrence and cannot be completely eliminated. We can distinguish unemployment into different categories:</a:t>
            </a:r>
            <a:endParaRPr lang="en-GB" dirty="0"/>
          </a:p>
          <a:p>
            <a:pPr algn="l"/>
            <a:endParaRPr lang="en-GB" b="1" dirty="0">
              <a:solidFill>
                <a:srgbClr val="132E57"/>
              </a:solidFill>
            </a:endParaRPr>
          </a:p>
        </p:txBody>
      </p:sp>
      <p:pic>
        <p:nvPicPr>
          <p:cNvPr id="2" name="Picture 1" descr="Economic Indicator - Unemployment">
            <a:extLst>
              <a:ext uri="{FF2B5EF4-FFF2-40B4-BE49-F238E27FC236}">
                <a16:creationId xmlns:a16="http://schemas.microsoft.com/office/drawing/2014/main" id="{914EB3C7-AB1F-9E91-C399-E99EE4CBB40D}"/>
              </a:ext>
            </a:extLst>
          </p:cNvPr>
          <p:cNvPicPr>
            <a:picLocks noChangeAspect="1"/>
          </p:cNvPicPr>
          <p:nvPr/>
        </p:nvPicPr>
        <p:blipFill>
          <a:blip r:embed="rId2"/>
          <a:stretch>
            <a:fillRect/>
          </a:stretch>
        </p:blipFill>
        <p:spPr>
          <a:xfrm>
            <a:off x="2366962" y="3112428"/>
            <a:ext cx="7458075" cy="2962275"/>
          </a:xfrm>
          <a:prstGeom prst="rect">
            <a:avLst/>
          </a:prstGeom>
        </p:spPr>
      </p:pic>
    </p:spTree>
    <p:extLst>
      <p:ext uri="{BB962C8B-B14F-4D97-AF65-F5344CB8AC3E}">
        <p14:creationId xmlns:p14="http://schemas.microsoft.com/office/powerpoint/2010/main" val="2674794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EAE01-42F8-33E0-9D39-DA0C9587A7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4474CA-11D0-3A19-A3C1-B30CFEBC152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B127DFE-5E4B-E8B3-02D8-9D58CBF11BE8}"/>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3055281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211697-8711-3082-39A4-AE3FBB98DDCE}"/>
              </a:ext>
            </a:extLst>
          </p:cNvPr>
          <p:cNvPicPr>
            <a:picLocks noGrp="1" noChangeAspect="1"/>
          </p:cNvPicPr>
          <p:nvPr>
            <p:ph idx="1"/>
          </p:nvPr>
        </p:nvPicPr>
        <p:blipFill>
          <a:blip r:embed="rId2"/>
          <a:stretch>
            <a:fillRect/>
          </a:stretch>
        </p:blipFill>
        <p:spPr>
          <a:xfrm>
            <a:off x="1917700" y="276860"/>
            <a:ext cx="8906510" cy="5937674"/>
          </a:xfrm>
          <a:prstGeom prst="rect">
            <a:avLst/>
          </a:prstGeom>
        </p:spPr>
      </p:pic>
    </p:spTree>
    <p:extLst>
      <p:ext uri="{BB962C8B-B14F-4D97-AF65-F5344CB8AC3E}">
        <p14:creationId xmlns:p14="http://schemas.microsoft.com/office/powerpoint/2010/main" val="26171842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GB" sz="1500"/>
          </a:p>
          <a:p>
            <a:pPr marL="0" indent="0">
              <a:buNone/>
            </a:pPr>
            <a:r>
              <a:rPr lang="en-GB" sz="1500" b="1"/>
              <a:t>4. Interest Rates</a:t>
            </a:r>
            <a:endParaRPr lang="en-GB" sz="1500"/>
          </a:p>
          <a:p>
            <a:pPr marL="0" indent="0">
              <a:buNone/>
            </a:pPr>
            <a:r>
              <a:rPr lang="en-GB" sz="1500"/>
              <a:t>• Interest rates are the </a:t>
            </a:r>
            <a:r>
              <a:rPr lang="en-GB" sz="1500" b="1"/>
              <a:t>cost of borrowing money</a:t>
            </a:r>
            <a:r>
              <a:rPr lang="en-GB" sz="1500"/>
              <a:t> and the </a:t>
            </a:r>
            <a:r>
              <a:rPr lang="en-GB" sz="1500" b="1"/>
              <a:t>return earned on savings</a:t>
            </a:r>
            <a:r>
              <a:rPr lang="en-GB" sz="1500"/>
              <a:t>.</a:t>
            </a:r>
            <a:br>
              <a:rPr lang="en-GB" sz="1500"/>
            </a:br>
            <a:r>
              <a:rPr lang="en-GB" sz="1500"/>
              <a:t>• In the UK, the </a:t>
            </a:r>
            <a:r>
              <a:rPr lang="en-GB" sz="1500" b="1"/>
              <a:t>Bank of England sets the Bank Rate</a:t>
            </a:r>
            <a:r>
              <a:rPr lang="en-GB" sz="1500"/>
              <a:t>, which influences the interest rates banks charge borrowers and pay savers.</a:t>
            </a:r>
            <a:br>
              <a:rPr lang="en-GB" sz="1500"/>
            </a:br>
            <a:r>
              <a:rPr lang="en-GB" sz="1500"/>
              <a:t>• </a:t>
            </a:r>
            <a:r>
              <a:rPr lang="en-GB" sz="1500" b="1"/>
              <a:t>Higher interest rates</a:t>
            </a:r>
            <a:r>
              <a:rPr lang="en-GB" sz="1500"/>
              <a:t> generally discourage borrowing and spending, helping to reduce inflation.</a:t>
            </a:r>
            <a:br>
              <a:rPr lang="en-GB" sz="1500"/>
            </a:br>
            <a:r>
              <a:rPr lang="en-GB" sz="1500"/>
              <a:t>• </a:t>
            </a:r>
            <a:r>
              <a:rPr lang="en-GB" sz="1500" b="1"/>
              <a:t>Lower interest rates</a:t>
            </a:r>
            <a:r>
              <a:rPr lang="en-GB" sz="1500"/>
              <a:t> generally encourage borrowing and spending, supporting economic activity.</a:t>
            </a:r>
            <a:endParaRPr lang="en-GB" sz="1500">
              <a:ea typeface="+mn-lt"/>
              <a:cs typeface="+mn-lt"/>
            </a:endParaRPr>
          </a:p>
          <a:p>
            <a:endParaRPr lang="en-GB" sz="1500" b="1"/>
          </a:p>
        </p:txBody>
      </p:sp>
      <p:pic>
        <p:nvPicPr>
          <p:cNvPr id="2" name="Picture 1" descr="Interest Rates: What's Coming Next … maybe! - GP Norgate">
            <a:extLst>
              <a:ext uri="{FF2B5EF4-FFF2-40B4-BE49-F238E27FC236}">
                <a16:creationId xmlns:a16="http://schemas.microsoft.com/office/drawing/2014/main" id="{028F3666-E9DC-928C-BBAC-A67A052E7683}"/>
              </a:ext>
            </a:extLst>
          </p:cNvPr>
          <p:cNvPicPr>
            <a:picLocks noChangeAspect="1"/>
          </p:cNvPicPr>
          <p:nvPr/>
        </p:nvPicPr>
        <p:blipFill>
          <a:blip r:embed="rId2"/>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51476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603550"/>
            <a:ext cx="10515600" cy="5573413"/>
          </a:xfrm>
        </p:spPr>
        <p:txBody>
          <a:bodyPr vert="horz" lIns="91440" tIns="45720" rIns="91440" bIns="45720" rtlCol="0" anchor="t">
            <a:normAutofit/>
          </a:bodyPr>
          <a:lstStyle/>
          <a:p>
            <a:pPr marL="0" indent="0">
              <a:buNone/>
            </a:pPr>
            <a:r>
              <a:rPr lang="en-GB" b="1" dirty="0">
                <a:solidFill>
                  <a:srgbClr val="132E57"/>
                </a:solidFill>
              </a:rPr>
              <a:t>How Does the Government Influence the Macroeconomy?</a:t>
            </a:r>
            <a:endParaRPr lang="en-GB" dirty="0"/>
          </a:p>
          <a:p>
            <a:pPr marL="0" indent="0">
              <a:buNone/>
            </a:pPr>
            <a:r>
              <a:rPr lang="en-GB" b="1" dirty="0">
                <a:solidFill>
                  <a:srgbClr val="132E57"/>
                </a:solidFill>
              </a:rPr>
              <a:t>Monetary Policy</a:t>
            </a:r>
            <a:endParaRPr lang="en-GB" dirty="0"/>
          </a:p>
          <a:p>
            <a:r>
              <a:rPr lang="en-GB" dirty="0">
                <a:solidFill>
                  <a:srgbClr val="57595D"/>
                </a:solidFill>
                <a:ea typeface="+mn-lt"/>
                <a:cs typeface="+mn-lt"/>
              </a:rPr>
              <a:t>Implemented by central banks, monetary policy is an action that influences money supply and interest rates. The central bank can set interest rate targets for direct results.</a:t>
            </a:r>
            <a:endParaRPr lang="en-GB" dirty="0">
              <a:solidFill>
                <a:srgbClr val="000000"/>
              </a:solidFill>
              <a:ea typeface="+mn-lt"/>
              <a:cs typeface="+mn-lt"/>
            </a:endParaRPr>
          </a:p>
          <a:p>
            <a:endParaRPr lang="en-GB" dirty="0">
              <a:solidFill>
                <a:srgbClr val="57595D"/>
              </a:solidFill>
              <a:ea typeface="+mn-lt"/>
              <a:cs typeface="+mn-lt"/>
            </a:endParaRPr>
          </a:p>
          <a:p>
            <a:r>
              <a:rPr lang="en-GB" dirty="0">
                <a:solidFill>
                  <a:srgbClr val="57595D"/>
                </a:solidFill>
                <a:ea typeface="+mn-lt"/>
                <a:cs typeface="+mn-lt"/>
              </a:rPr>
              <a:t> Money supply also affects the interest rate, with increased supply usually lowering interest rates (negative correlation). As previously mentioned, interest rates influence consumer consumption and investment. There are two types of monetary policy:</a:t>
            </a:r>
            <a:endParaRPr lang="en-GB"/>
          </a:p>
          <a:p>
            <a:endParaRPr lang="en-GB" dirty="0"/>
          </a:p>
        </p:txBody>
      </p:sp>
    </p:spTree>
    <p:extLst>
      <p:ext uri="{BB962C8B-B14F-4D97-AF65-F5344CB8AC3E}">
        <p14:creationId xmlns:p14="http://schemas.microsoft.com/office/powerpoint/2010/main" val="40871649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732946"/>
            <a:ext cx="10515600" cy="5444017"/>
          </a:xfrm>
        </p:spPr>
        <p:txBody>
          <a:bodyPr vert="horz" lIns="91440" tIns="45720" rIns="91440" bIns="45720" rtlCol="0" anchor="t">
            <a:normAutofit/>
          </a:bodyPr>
          <a:lstStyle/>
          <a:p>
            <a:pPr marL="0" indent="0">
              <a:buNone/>
            </a:pPr>
            <a:r>
              <a:rPr lang="en-GB" b="1" dirty="0">
                <a:solidFill>
                  <a:srgbClr val="57595D"/>
                </a:solidFill>
                <a:ea typeface="+mn-lt"/>
                <a:cs typeface="+mn-lt"/>
              </a:rPr>
              <a:t>Expansionary Monetary Policy</a:t>
            </a:r>
            <a:endParaRPr lang="en-GB" dirty="0">
              <a:solidFill>
                <a:srgbClr val="000000"/>
              </a:solidFill>
              <a:ea typeface="+mn-lt"/>
              <a:cs typeface="+mn-lt"/>
            </a:endParaRPr>
          </a:p>
          <a:p>
            <a:pPr marL="0" indent="0">
              <a:buNone/>
            </a:pPr>
            <a:r>
              <a:rPr lang="en-GB" dirty="0">
                <a:solidFill>
                  <a:srgbClr val="57595D"/>
                </a:solidFill>
                <a:ea typeface="+mn-lt"/>
                <a:cs typeface="+mn-lt"/>
              </a:rPr>
              <a:t>In times of economic slump, the government can encourage economic growth by implementing an expansionary monetary policy. They purchase securities from the open market and ease reserve requirements to increase the money supply, and on the other hand, lowering the interest rate target.</a:t>
            </a:r>
            <a:endParaRPr lang="en-GB"/>
          </a:p>
          <a:p>
            <a:pPr marL="0" indent="0">
              <a:buNone/>
            </a:pPr>
            <a:r>
              <a:rPr lang="en-GB" b="1" dirty="0">
                <a:solidFill>
                  <a:srgbClr val="57595D"/>
                </a:solidFill>
                <a:ea typeface="+mn-lt"/>
                <a:cs typeface="+mn-lt"/>
              </a:rPr>
              <a:t> Contractionary Monetary Policy</a:t>
            </a:r>
            <a:endParaRPr lang="en-GB" dirty="0"/>
          </a:p>
          <a:p>
            <a:pPr marL="0" indent="0">
              <a:buNone/>
            </a:pPr>
            <a:r>
              <a:rPr lang="en-GB" dirty="0">
                <a:solidFill>
                  <a:srgbClr val="57595D"/>
                </a:solidFill>
                <a:ea typeface="+mn-lt"/>
                <a:cs typeface="+mn-lt"/>
              </a:rPr>
              <a:t>In economic booms, high inflation rates in the long term can spell trouble by reducing purchasing power. To cool down inflation, the government can decrease the money supply and increase interest rates by selling securities on the open market, tightening reserve requirements, and increasing the interest rate target.</a:t>
            </a:r>
            <a:endParaRPr lang="en-GB" dirty="0"/>
          </a:p>
          <a:p>
            <a:endParaRPr lang="en-GB" b="1" dirty="0">
              <a:solidFill>
                <a:srgbClr val="132E57"/>
              </a:solidFill>
            </a:endParaRPr>
          </a:p>
        </p:txBody>
      </p:sp>
    </p:spTree>
    <p:extLst>
      <p:ext uri="{BB962C8B-B14F-4D97-AF65-F5344CB8AC3E}">
        <p14:creationId xmlns:p14="http://schemas.microsoft.com/office/powerpoint/2010/main" val="392495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589173"/>
            <a:ext cx="10515600" cy="5587790"/>
          </a:xfrm>
        </p:spPr>
        <p:txBody>
          <a:bodyPr vert="horz" lIns="91440" tIns="45720" rIns="91440" bIns="45720" rtlCol="0" anchor="t">
            <a:normAutofit fontScale="92500" lnSpcReduction="10000"/>
          </a:bodyPr>
          <a:lstStyle/>
          <a:p>
            <a:pPr marL="0" indent="0">
              <a:buNone/>
            </a:pPr>
            <a:r>
              <a:rPr lang="en-GB" sz="1400" b="1" dirty="0">
                <a:solidFill>
                  <a:srgbClr val="57595D"/>
                </a:solidFill>
              </a:rPr>
              <a:t>  </a:t>
            </a:r>
            <a:r>
              <a:rPr lang="en-GB" b="1" dirty="0">
                <a:solidFill>
                  <a:srgbClr val="132E57"/>
                </a:solidFill>
              </a:rPr>
              <a:t>Fiscal Policy</a:t>
            </a:r>
            <a:endParaRPr lang="en-GB" b="1" dirty="0">
              <a:solidFill>
                <a:srgbClr val="57595D"/>
              </a:solidFill>
            </a:endParaRPr>
          </a:p>
          <a:p>
            <a:pPr>
              <a:buNone/>
            </a:pPr>
            <a:r>
              <a:rPr lang="en-GB" dirty="0">
                <a:solidFill>
                  <a:srgbClr val="57595D"/>
                </a:solidFill>
                <a:ea typeface="+mn-lt"/>
                <a:cs typeface="+mn-lt"/>
              </a:rPr>
              <a:t>The government implements fiscal policy through spending and taxes to guide the macroeconomy. Government spending influences job creation and infrastructure improvements, which, in turn, affects money in circulation. </a:t>
            </a:r>
            <a:endParaRPr lang="en-GB" dirty="0">
              <a:solidFill>
                <a:srgbClr val="000000"/>
              </a:solidFill>
              <a:ea typeface="+mn-lt"/>
              <a:cs typeface="+mn-lt"/>
            </a:endParaRPr>
          </a:p>
          <a:p>
            <a:pPr>
              <a:buNone/>
            </a:pPr>
            <a:r>
              <a:rPr lang="en-GB" dirty="0">
                <a:solidFill>
                  <a:srgbClr val="57595D"/>
                </a:solidFill>
                <a:ea typeface="+mn-lt"/>
                <a:cs typeface="+mn-lt"/>
              </a:rPr>
              <a:t>Taxes affect consumer disposable income. Fiscal policy is also segmented into two types:</a:t>
            </a:r>
            <a:endParaRPr lang="en-GB"/>
          </a:p>
          <a:p>
            <a:pPr>
              <a:buNone/>
            </a:pPr>
            <a:r>
              <a:rPr lang="en-GB" b="1" dirty="0">
                <a:solidFill>
                  <a:srgbClr val="57595D"/>
                </a:solidFill>
                <a:ea typeface="+mn-lt"/>
                <a:cs typeface="+mn-lt"/>
              </a:rPr>
              <a:t>1. Expansionary Fiscal Policy</a:t>
            </a:r>
            <a:endParaRPr lang="en-GB" dirty="0"/>
          </a:p>
          <a:p>
            <a:pPr>
              <a:buNone/>
            </a:pPr>
            <a:r>
              <a:rPr lang="en-GB" dirty="0">
                <a:solidFill>
                  <a:srgbClr val="57595D"/>
                </a:solidFill>
                <a:ea typeface="+mn-lt"/>
                <a:cs typeface="+mn-lt"/>
              </a:rPr>
              <a:t>To increase inflation, governments increase spending to increase money in circulation or cut taxes, so consumers have more money to spend.</a:t>
            </a:r>
            <a:endParaRPr lang="en-GB" dirty="0"/>
          </a:p>
          <a:p>
            <a:pPr>
              <a:buNone/>
            </a:pPr>
            <a:r>
              <a:rPr lang="en-GB" b="1" dirty="0">
                <a:solidFill>
                  <a:srgbClr val="57595D"/>
                </a:solidFill>
                <a:ea typeface="+mn-lt"/>
                <a:cs typeface="+mn-lt"/>
              </a:rPr>
              <a:t>2. Contractionary Fiscal Policy</a:t>
            </a:r>
            <a:endParaRPr lang="en-GB" dirty="0"/>
          </a:p>
          <a:p>
            <a:pPr>
              <a:buNone/>
            </a:pPr>
            <a:r>
              <a:rPr lang="en-GB" dirty="0">
                <a:solidFill>
                  <a:srgbClr val="57595D"/>
                </a:solidFill>
                <a:ea typeface="+mn-lt"/>
                <a:cs typeface="+mn-lt"/>
              </a:rPr>
              <a:t>To ease inflation, governments decrease spending to reduce money in circulation or increase taxes. As a result, money available for consumers to spend becomes less.</a:t>
            </a:r>
            <a:endParaRPr lang="en-GB" dirty="0"/>
          </a:p>
          <a:p>
            <a:pPr marL="0" indent="0">
              <a:buNone/>
            </a:pPr>
            <a:endParaRPr lang="en-GB" b="1" dirty="0">
              <a:solidFill>
                <a:srgbClr val="57595D"/>
              </a:solidFill>
            </a:endParaRPr>
          </a:p>
        </p:txBody>
      </p:sp>
    </p:spTree>
    <p:extLst>
      <p:ext uri="{BB962C8B-B14F-4D97-AF65-F5344CB8AC3E}">
        <p14:creationId xmlns:p14="http://schemas.microsoft.com/office/powerpoint/2010/main" val="6067917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B6C8-C020-8269-A099-30C54681284C}"/>
              </a:ext>
            </a:extLst>
          </p:cNvPr>
          <p:cNvSpPr>
            <a:spLocks noGrp="1"/>
          </p:cNvSpPr>
          <p:nvPr>
            <p:ph type="title"/>
          </p:nvPr>
        </p:nvSpPr>
        <p:spPr/>
        <p:txBody>
          <a:bodyPr/>
          <a:lstStyle/>
          <a:p>
            <a:r>
              <a:rPr lang="en-GB" dirty="0"/>
              <a:t>                                        Activity</a:t>
            </a:r>
          </a:p>
        </p:txBody>
      </p:sp>
      <p:sp>
        <p:nvSpPr>
          <p:cNvPr id="3" name="Content Placeholder 2">
            <a:extLst>
              <a:ext uri="{FF2B5EF4-FFF2-40B4-BE49-F238E27FC236}">
                <a16:creationId xmlns:a16="http://schemas.microsoft.com/office/drawing/2014/main" id="{5424F5C9-43F4-BA04-8CDC-DF615471746F}"/>
              </a:ext>
            </a:extLst>
          </p:cNvPr>
          <p:cNvSpPr>
            <a:spLocks noGrp="1"/>
          </p:cNvSpPr>
          <p:nvPr>
            <p:ph idx="1"/>
          </p:nvPr>
        </p:nvSpPr>
        <p:spPr>
          <a:xfrm>
            <a:off x="406880" y="1753739"/>
            <a:ext cx="10946920" cy="4423224"/>
          </a:xfrm>
        </p:spPr>
        <p:txBody>
          <a:bodyPr vert="horz" lIns="91440" tIns="45720" rIns="91440" bIns="45720" rtlCol="0" anchor="t">
            <a:normAutofit fontScale="92500" lnSpcReduction="10000"/>
          </a:bodyPr>
          <a:lstStyle/>
          <a:p>
            <a:pPr marL="0" indent="0">
              <a:buNone/>
            </a:pPr>
            <a:endParaRPr lang="en-GB" dirty="0"/>
          </a:p>
          <a:p>
            <a:pPr marL="0" indent="0">
              <a:buNone/>
            </a:pPr>
            <a:r>
              <a:rPr lang="en-GB" dirty="0"/>
              <a:t>Click on the links below and go through the UK Macroeconomics indicators and then present your findings to the class.</a:t>
            </a:r>
          </a:p>
          <a:p>
            <a:pPr marL="0" indent="0">
              <a:buNone/>
            </a:pPr>
            <a:endParaRPr lang="en-GB" dirty="0">
              <a:latin typeface="Aptos" panose="020B0004020202020204"/>
              <a:ea typeface="+mn-lt"/>
              <a:cs typeface="Segoe UI"/>
            </a:endParaRPr>
          </a:p>
          <a:p>
            <a:pPr marL="0" indent="0">
              <a:lnSpc>
                <a:spcPct val="100000"/>
              </a:lnSpc>
              <a:spcBef>
                <a:spcPts val="0"/>
              </a:spcBef>
              <a:buNone/>
            </a:pPr>
            <a:r>
              <a:rPr lang="en-US" sz="2000" b="1" dirty="0">
                <a:latin typeface="Segoe UI"/>
                <a:ea typeface="+mn-lt"/>
                <a:cs typeface="Segoe UI"/>
              </a:rPr>
              <a:t>Group 1:  GDP and Unemployment</a:t>
            </a:r>
            <a:endParaRPr lang="en-US" sz="2000" dirty="0">
              <a:latin typeface="Segoe UI"/>
              <a:ea typeface="+mn-lt"/>
              <a:cs typeface="Segoe UI"/>
            </a:endParaRPr>
          </a:p>
          <a:p>
            <a:pPr marL="0" indent="0">
              <a:lnSpc>
                <a:spcPct val="100000"/>
              </a:lnSpc>
              <a:spcBef>
                <a:spcPts val="0"/>
              </a:spcBef>
              <a:buNone/>
            </a:pPr>
            <a:r>
              <a:rPr lang="en-US" sz="2000" b="1" dirty="0">
                <a:latin typeface="Segoe UI"/>
                <a:ea typeface="+mn-lt"/>
                <a:cs typeface="Segoe UI"/>
              </a:rPr>
              <a:t>Group 3:  Inflation and Interest rates</a:t>
            </a:r>
            <a:endParaRPr lang="en-GB" dirty="0"/>
          </a:p>
          <a:p>
            <a:pPr marL="0" indent="0">
              <a:buNone/>
            </a:pPr>
            <a:endParaRPr lang="en-GB" dirty="0">
              <a:ea typeface="+mn-lt"/>
              <a:cs typeface="+mn-lt"/>
            </a:endParaRPr>
          </a:p>
          <a:p>
            <a:pPr marL="0" indent="0">
              <a:buNone/>
            </a:pPr>
            <a:r>
              <a:rPr lang="en-GB" dirty="0">
                <a:ea typeface="+mn-lt"/>
                <a:cs typeface="+mn-lt"/>
                <a:hlinkClick r:id="rId2"/>
              </a:rPr>
              <a:t>Economy - Office for National Statistics (ons.gov.uk)</a:t>
            </a:r>
            <a:endParaRPr lang="en-GB" dirty="0">
              <a:ea typeface="+mn-lt"/>
              <a:cs typeface="+mn-lt"/>
            </a:endParaRPr>
          </a:p>
          <a:p>
            <a:pPr marL="0" indent="0">
              <a:buNone/>
            </a:pPr>
            <a:r>
              <a:rPr lang="en-GB" dirty="0">
                <a:hlinkClick r:id="rId3"/>
              </a:rPr>
              <a:t>https://www.bankofengland.co.uk/</a:t>
            </a:r>
            <a:r>
              <a:rPr lang="en-GB" dirty="0"/>
              <a:t> </a:t>
            </a:r>
          </a:p>
          <a:p>
            <a:pPr marL="0" indent="0">
              <a:buNone/>
            </a:pPr>
            <a:r>
              <a:rPr lang="en-GB" dirty="0">
                <a:hlinkClick r:id="rId4"/>
              </a:rPr>
              <a:t>https://www.ons.gov.uk/employmentandlabourmarket/peoplenotinwork/unemployment?utm_source=chatgpt.com</a:t>
            </a:r>
            <a:r>
              <a:rPr lang="en-GB" dirty="0"/>
              <a:t> </a:t>
            </a:r>
          </a:p>
        </p:txBody>
      </p:sp>
    </p:spTree>
    <p:extLst>
      <p:ext uri="{BB962C8B-B14F-4D97-AF65-F5344CB8AC3E}">
        <p14:creationId xmlns:p14="http://schemas.microsoft.com/office/powerpoint/2010/main" val="623830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2A76D-467A-9A68-4EFD-69A7380F34C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9AAE84-CBD8-532F-CF45-4810E73D8F6A}"/>
              </a:ext>
            </a:extLst>
          </p:cNvPr>
          <p:cNvSpPr>
            <a:spLocks noGrp="1"/>
          </p:cNvSpPr>
          <p:nvPr>
            <p:ph idx="1"/>
          </p:nvPr>
        </p:nvSpPr>
        <p:spPr/>
        <p:txBody>
          <a:bodyPr>
            <a:normAutofit/>
          </a:bodyPr>
          <a:lstStyle/>
          <a:p>
            <a:pPr marL="0" indent="0" algn="ctr">
              <a:buNone/>
            </a:pPr>
            <a:r>
              <a:rPr lang="en-GB" sz="4400" b="1" dirty="0">
                <a:solidFill>
                  <a:schemeClr val="accent2">
                    <a:lumMod val="75000"/>
                  </a:schemeClr>
                </a:solidFill>
              </a:rPr>
              <a:t>See you next week! </a:t>
            </a:r>
          </a:p>
        </p:txBody>
      </p:sp>
    </p:spTree>
    <p:extLst>
      <p:ext uri="{BB962C8B-B14F-4D97-AF65-F5344CB8AC3E}">
        <p14:creationId xmlns:p14="http://schemas.microsoft.com/office/powerpoint/2010/main" val="3410702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118</TotalTime>
  <Words>1071</Words>
  <Application>Microsoft Office PowerPoint</Application>
  <PresentationFormat>Widescreen</PresentationFormat>
  <Paragraphs>125</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Aptos</vt:lpstr>
      <vt:lpstr>Aptos Display</vt:lpstr>
      <vt:lpstr>Arial</vt:lpstr>
      <vt:lpstr>Calibri</vt:lpstr>
      <vt:lpstr>Segoe UI</vt:lpstr>
      <vt:lpstr>office theme</vt:lpstr>
      <vt:lpstr>PowerPoint Presentation</vt:lpstr>
      <vt:lpstr>Quick Recap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1 </vt:lpstr>
      <vt:lpstr>Example 2</vt:lpstr>
      <vt:lpstr>PowerPoint Presentation</vt:lpstr>
      <vt:lpstr>PowerPoint Presentation</vt:lpstr>
      <vt:lpstr>Quick 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Zaid Alrawadieh</cp:lastModifiedBy>
  <cp:revision>257</cp:revision>
  <dcterms:created xsi:type="dcterms:W3CDTF">2024-04-15T16:39:45Z</dcterms:created>
  <dcterms:modified xsi:type="dcterms:W3CDTF">2026-10-10T11:42:28Z</dcterms:modified>
</cp:coreProperties>
</file>