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00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031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119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4998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564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229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542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849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022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892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066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447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3061A13D-7684-89C0-9EDA-D7323677C8D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51" r="1088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70F4E7-A7E2-C08D-A898-B6B7C3D3F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200">
                <a:solidFill>
                  <a:srgbClr val="FFFFFF"/>
                </a:solidFill>
              </a:rPr>
              <a:t>Oana Nicoleta Manta</a:t>
            </a:r>
            <a:br>
              <a:rPr lang="en-GB" sz="6200">
                <a:solidFill>
                  <a:srgbClr val="FFFFFF"/>
                </a:solidFill>
              </a:rPr>
            </a:br>
            <a:r>
              <a:rPr lang="en-GB" sz="6200">
                <a:solidFill>
                  <a:srgbClr val="FFFFFF"/>
                </a:solidFill>
              </a:rPr>
              <a:t>2124123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41B3D-DC8C-60E2-A212-6000C5922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BMIH5003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Foreign </a:t>
            </a:r>
            <a:r>
              <a:rPr lang="en-GB" dirty="0" err="1">
                <a:solidFill>
                  <a:srgbClr val="FFFFFF"/>
                </a:solidFill>
              </a:rPr>
              <a:t>Languages&amp;Cultural</a:t>
            </a:r>
            <a:r>
              <a:rPr lang="en-GB" dirty="0">
                <a:solidFill>
                  <a:srgbClr val="FFFFFF"/>
                </a:solidFill>
              </a:rPr>
              <a:t> Awareness</a:t>
            </a:r>
          </a:p>
          <a:p>
            <a:pPr algn="r"/>
            <a:r>
              <a:rPr lang="en-GB" dirty="0">
                <a:solidFill>
                  <a:srgbClr val="FFFFFF"/>
                </a:solidFill>
              </a:rPr>
              <a:t>Module </a:t>
            </a:r>
            <a:r>
              <a:rPr lang="en-GB" dirty="0" err="1">
                <a:solidFill>
                  <a:srgbClr val="FFFFFF"/>
                </a:solidFill>
              </a:rPr>
              <a:t>Tutor:Rodrigo</a:t>
            </a:r>
            <a:r>
              <a:rPr lang="en-GB" dirty="0">
                <a:solidFill>
                  <a:srgbClr val="FFFFFF"/>
                </a:solidFill>
              </a:rPr>
              <a:t> Aguilera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256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106A0-F52C-15FE-DF65-A81E8BE5D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443992"/>
          </a:xfrm>
        </p:spPr>
        <p:txBody>
          <a:bodyPr/>
          <a:lstStyle/>
          <a:p>
            <a:r>
              <a:rPr lang="en-GB" sz="1200" dirty="0"/>
              <a:t>Text</a:t>
            </a:r>
            <a:br>
              <a:rPr lang="en-GB" sz="1200" dirty="0"/>
            </a:br>
            <a:endParaRPr lang="en-GB" sz="12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6EDF86-7C91-0AC3-4ABD-11826CFD94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259840"/>
            <a:ext cx="10506991" cy="4619751"/>
          </a:xfrm>
        </p:spPr>
        <p:txBody>
          <a:bodyPr>
            <a:normAutofit fontScale="85000" lnSpcReduction="2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Hotel Tres Hermanas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Oana Manta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Señora Manta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cuatro personas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Dos </a:t>
            </a:r>
            <a:r>
              <a:rPr lang="es-ES" sz="2400" b="0" i="0" u="none" strike="noStrike" kern="1200" cap="none" spc="0" baseline="0" dirty="0" err="1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habitaciónes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Una cama doble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ocho de junio de 2022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Por </a:t>
            </a:r>
            <a:r>
              <a:rPr lang="es-ES" sz="2400" b="0" i="0" u="none" strike="noStrike" kern="1200" cap="none" spc="0" baseline="0">
                <a:solidFill>
                  <a:srgbClr val="000000"/>
                </a:solidFill>
                <a:highlight>
                  <a:srgbClr val="FFFF00"/>
                </a:highlight>
                <a:uFillTx/>
                <a:latin typeface="Calibri"/>
              </a:rPr>
              <a:t>tres noches</a:t>
            </a:r>
            <a:r>
              <a:rPr lang="es-ES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  <a:endParaRPr lang="es-ES" sz="24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24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24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4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F025CC5-FB14-4DA4-2F54-0D82CB6CCE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4EE1E9-667B-9D6C-3CC9-C9DD4818F6B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967"/>
    </mc:Choice>
    <mc:Fallback xmlns="">
      <p:transition spd="slow" advTm="54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50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evelVTI">
  <a:themeElements>
    <a:clrScheme name="AnalogousFromLightSeed_2SEEDS">
      <a:dk1>
        <a:srgbClr val="000000"/>
      </a:dk1>
      <a:lt1>
        <a:srgbClr val="FFFFFF"/>
      </a:lt1>
      <a:dk2>
        <a:srgbClr val="412F24"/>
      </a:dk2>
      <a:lt2>
        <a:srgbClr val="E2E8E8"/>
      </a:lt2>
      <a:accent1>
        <a:srgbClr val="BA7F7F"/>
      </a:accent1>
      <a:accent2>
        <a:srgbClr val="C696AA"/>
      </a:accent2>
      <a:accent3>
        <a:srgbClr val="BE9D87"/>
      </a:accent3>
      <a:accent4>
        <a:srgbClr val="76ABAD"/>
      </a:accent4>
      <a:accent5>
        <a:srgbClr val="89A7BF"/>
      </a:accent5>
      <a:accent6>
        <a:srgbClr val="7F87BA"/>
      </a:accent6>
      <a:hlink>
        <a:srgbClr val="568D8D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225</Words>
  <Application>Microsoft Office PowerPoint</Application>
  <PresentationFormat>Widescreen</PresentationFormat>
  <Paragraphs>22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Seaford</vt:lpstr>
      <vt:lpstr>LevelVTI</vt:lpstr>
      <vt:lpstr>Oana Nicoleta Manta 2124123</vt:lpstr>
      <vt:lpstr>Text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Oana Nicoleta Manta 2124123</dc:title>
  <dc:creator>Oana Nicoleta Manta (2124123)</dc:creator>
  <cp:lastModifiedBy>Oana Nicoleta Manta (2124123)</cp:lastModifiedBy>
  <cp:revision>7</cp:revision>
  <dcterms:created xsi:type="dcterms:W3CDTF">2023-02-17T09:15:35Z</dcterms:created>
  <dcterms:modified xsi:type="dcterms:W3CDTF">2023-02-17T09:47:59Z</dcterms:modified>
</cp:coreProperties>
</file>