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15"/>
  </p:notesMasterIdLst>
  <p:handoutMasterIdLst>
    <p:handoutMasterId r:id="rId16"/>
  </p:handoutMasterIdLst>
  <p:sldIdLst>
    <p:sldId id="257" r:id="rId5"/>
    <p:sldId id="271" r:id="rId6"/>
    <p:sldId id="258" r:id="rId7"/>
    <p:sldId id="259" r:id="rId8"/>
    <p:sldId id="260" r:id="rId9"/>
    <p:sldId id="261" r:id="rId10"/>
    <p:sldId id="262" r:id="rId11"/>
    <p:sldId id="263" r:id="rId12"/>
    <p:sldId id="264" r:id="rId13"/>
    <p:sldId id="265"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guide id="3" pos="7296" userDrawn="1">
          <p15:clr>
            <a:srgbClr val="A4A3A4"/>
          </p15:clr>
        </p15:guide>
        <p15:guide id="4" orient="horz" pos="41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2249A1-5239-4C24-81F0-4C27215C3064}" v="55" dt="2025-10-19T11:29:34.810"/>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911" autoAdjust="0"/>
  </p:normalViewPr>
  <p:slideViewPr>
    <p:cSldViewPr snapToGrid="0">
      <p:cViewPr varScale="1">
        <p:scale>
          <a:sx n="74" d="100"/>
          <a:sy n="74" d="100"/>
        </p:scale>
        <p:origin x="1042" y="67"/>
      </p:cViewPr>
      <p:guideLst>
        <p:guide orient="horz" pos="2160"/>
        <p:guide pos="3840"/>
        <p:guide pos="7296"/>
        <p:guide orient="horz" pos="4128"/>
      </p:guideLst>
    </p:cSldViewPr>
  </p:slideViewPr>
  <p:notesTextViewPr>
    <p:cViewPr>
      <p:scale>
        <a:sx n="3" d="2"/>
        <a:sy n="3" d="2"/>
      </p:scale>
      <p:origin x="0" y="0"/>
    </p:cViewPr>
  </p:notesTextViewPr>
  <p:notesViewPr>
    <p:cSldViewPr snapToGrid="0" showGuides="1">
      <p:cViewPr varScale="1">
        <p:scale>
          <a:sx n="90" d="100"/>
          <a:sy n="90"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uiza Avraam (2426675)" userId="41a08c26-3936-4e0d-bada-8ba446cf862d" providerId="ADAL" clId="{58D99A1A-E5BC-44DB-9E26-0840D5DE5B5D}"/>
    <pc:docChg chg="undo custSel addSld delSld modSld sldOrd">
      <pc:chgData name="Louiza Avraam (2426675)" userId="41a08c26-3936-4e0d-bada-8ba446cf862d" providerId="ADAL" clId="{58D99A1A-E5BC-44DB-9E26-0840D5DE5B5D}" dt="2025-10-19T11:29:34.801" v="2048" actId="20577"/>
      <pc:docMkLst>
        <pc:docMk/>
      </pc:docMkLst>
      <pc:sldChg chg="modSp mod">
        <pc:chgData name="Louiza Avraam (2426675)" userId="41a08c26-3936-4e0d-bada-8ba446cf862d" providerId="ADAL" clId="{58D99A1A-E5BC-44DB-9E26-0840D5DE5B5D}" dt="2025-10-19T10:38:25.585" v="2002" actId="113"/>
        <pc:sldMkLst>
          <pc:docMk/>
          <pc:sldMk cId="706305541" sldId="257"/>
        </pc:sldMkLst>
        <pc:spChg chg="mod">
          <ac:chgData name="Louiza Avraam (2426675)" userId="41a08c26-3936-4e0d-bada-8ba446cf862d" providerId="ADAL" clId="{58D99A1A-E5BC-44DB-9E26-0840D5DE5B5D}" dt="2025-10-19T10:38:04.930" v="1999" actId="255"/>
          <ac:spMkLst>
            <pc:docMk/>
            <pc:sldMk cId="706305541" sldId="257"/>
            <ac:spMk id="2" creationId="{00000000-0000-0000-0000-000000000000}"/>
          </ac:spMkLst>
        </pc:spChg>
        <pc:spChg chg="mod">
          <ac:chgData name="Louiza Avraam (2426675)" userId="41a08c26-3936-4e0d-bada-8ba446cf862d" providerId="ADAL" clId="{58D99A1A-E5BC-44DB-9E26-0840D5DE5B5D}" dt="2025-10-19T10:38:25.585" v="2002" actId="113"/>
          <ac:spMkLst>
            <pc:docMk/>
            <pc:sldMk cId="706305541" sldId="257"/>
            <ac:spMk id="3" creationId="{00000000-0000-0000-0000-000000000000}"/>
          </ac:spMkLst>
        </pc:spChg>
      </pc:sldChg>
      <pc:sldChg chg="modSp mod ord modNotesTx">
        <pc:chgData name="Louiza Avraam (2426675)" userId="41a08c26-3936-4e0d-bada-8ba446cf862d" providerId="ADAL" clId="{58D99A1A-E5BC-44DB-9E26-0840D5DE5B5D}" dt="2025-10-19T10:36:04.232" v="1974" actId="2711"/>
        <pc:sldMkLst>
          <pc:docMk/>
          <pc:sldMk cId="1851896080" sldId="258"/>
        </pc:sldMkLst>
        <pc:spChg chg="mod">
          <ac:chgData name="Louiza Avraam (2426675)" userId="41a08c26-3936-4e0d-bada-8ba446cf862d" providerId="ADAL" clId="{58D99A1A-E5BC-44DB-9E26-0840D5DE5B5D}" dt="2025-10-19T10:36:04.232" v="1974" actId="2711"/>
          <ac:spMkLst>
            <pc:docMk/>
            <pc:sldMk cId="1851896080" sldId="258"/>
            <ac:spMk id="2" creationId="{00000000-0000-0000-0000-000000000000}"/>
          </ac:spMkLst>
        </pc:spChg>
        <pc:spChg chg="mod">
          <ac:chgData name="Louiza Avraam (2426675)" userId="41a08c26-3936-4e0d-bada-8ba446cf862d" providerId="ADAL" clId="{58D99A1A-E5BC-44DB-9E26-0840D5DE5B5D}" dt="2025-10-19T10:35:52.267" v="1973" actId="2711"/>
          <ac:spMkLst>
            <pc:docMk/>
            <pc:sldMk cId="1851896080" sldId="258"/>
            <ac:spMk id="3" creationId="{00000000-0000-0000-0000-000000000000}"/>
          </ac:spMkLst>
        </pc:spChg>
      </pc:sldChg>
      <pc:sldChg chg="modSp mod">
        <pc:chgData name="Louiza Avraam (2426675)" userId="41a08c26-3936-4e0d-bada-8ba446cf862d" providerId="ADAL" clId="{58D99A1A-E5BC-44DB-9E26-0840D5DE5B5D}" dt="2025-10-19T10:35:16.504" v="1970" actId="2711"/>
        <pc:sldMkLst>
          <pc:docMk/>
          <pc:sldMk cId="997860157" sldId="259"/>
        </pc:sldMkLst>
        <pc:spChg chg="mod">
          <ac:chgData name="Louiza Avraam (2426675)" userId="41a08c26-3936-4e0d-bada-8ba446cf862d" providerId="ADAL" clId="{58D99A1A-E5BC-44DB-9E26-0840D5DE5B5D}" dt="2025-10-19T10:35:16.504" v="1970" actId="2711"/>
          <ac:spMkLst>
            <pc:docMk/>
            <pc:sldMk cId="997860157" sldId="259"/>
            <ac:spMk id="2" creationId="{00000000-0000-0000-0000-000000000000}"/>
          </ac:spMkLst>
        </pc:spChg>
        <pc:spChg chg="mod">
          <ac:chgData name="Louiza Avraam (2426675)" userId="41a08c26-3936-4e0d-bada-8ba446cf862d" providerId="ADAL" clId="{58D99A1A-E5BC-44DB-9E26-0840D5DE5B5D}" dt="2025-10-18T11:31:34.149" v="1308" actId="20577"/>
          <ac:spMkLst>
            <pc:docMk/>
            <pc:sldMk cId="997860157" sldId="259"/>
            <ac:spMk id="3" creationId="{00000000-0000-0000-0000-000000000000}"/>
          </ac:spMkLst>
        </pc:spChg>
      </pc:sldChg>
      <pc:sldChg chg="modSp mod">
        <pc:chgData name="Louiza Avraam (2426675)" userId="41a08c26-3936-4e0d-bada-8ba446cf862d" providerId="ADAL" clId="{58D99A1A-E5BC-44DB-9E26-0840D5DE5B5D}" dt="2025-10-19T10:34:55.921" v="1968" actId="20577"/>
        <pc:sldMkLst>
          <pc:docMk/>
          <pc:sldMk cId="384888077" sldId="260"/>
        </pc:sldMkLst>
        <pc:spChg chg="mod">
          <ac:chgData name="Louiza Avraam (2426675)" userId="41a08c26-3936-4e0d-bada-8ba446cf862d" providerId="ADAL" clId="{58D99A1A-E5BC-44DB-9E26-0840D5DE5B5D}" dt="2025-10-19T10:34:29.224" v="1954" actId="207"/>
          <ac:spMkLst>
            <pc:docMk/>
            <pc:sldMk cId="384888077" sldId="260"/>
            <ac:spMk id="2" creationId="{00000000-0000-0000-0000-000000000000}"/>
          </ac:spMkLst>
        </pc:spChg>
        <pc:spChg chg="mod">
          <ac:chgData name="Louiza Avraam (2426675)" userId="41a08c26-3936-4e0d-bada-8ba446cf862d" providerId="ADAL" clId="{58D99A1A-E5BC-44DB-9E26-0840D5DE5B5D}" dt="2025-10-19T10:34:55.921" v="1968" actId="20577"/>
          <ac:spMkLst>
            <pc:docMk/>
            <pc:sldMk cId="384888077" sldId="260"/>
            <ac:spMk id="3" creationId="{00000000-0000-0000-0000-000000000000}"/>
          </ac:spMkLst>
        </pc:spChg>
      </pc:sldChg>
      <pc:sldChg chg="delSp modSp mod">
        <pc:chgData name="Louiza Avraam (2426675)" userId="41a08c26-3936-4e0d-bada-8ba446cf862d" providerId="ADAL" clId="{58D99A1A-E5BC-44DB-9E26-0840D5DE5B5D}" dt="2025-10-19T10:34:09.220" v="1951" actId="12"/>
        <pc:sldMkLst>
          <pc:docMk/>
          <pc:sldMk cId="4237039325" sldId="261"/>
        </pc:sldMkLst>
        <pc:spChg chg="del mod">
          <ac:chgData name="Louiza Avraam (2426675)" userId="41a08c26-3936-4e0d-bada-8ba446cf862d" providerId="ADAL" clId="{58D99A1A-E5BC-44DB-9E26-0840D5DE5B5D}" dt="2025-10-18T11:34:56.257" v="1351" actId="478"/>
          <ac:spMkLst>
            <pc:docMk/>
            <pc:sldMk cId="4237039325" sldId="261"/>
            <ac:spMk id="3" creationId="{00000000-0000-0000-0000-000000000000}"/>
          </ac:spMkLst>
        </pc:spChg>
        <pc:spChg chg="mod">
          <ac:chgData name="Louiza Avraam (2426675)" userId="41a08c26-3936-4e0d-bada-8ba446cf862d" providerId="ADAL" clId="{58D99A1A-E5BC-44DB-9E26-0840D5DE5B5D}" dt="2025-10-19T10:34:09.220" v="1951" actId="12"/>
          <ac:spMkLst>
            <pc:docMk/>
            <pc:sldMk cId="4237039325" sldId="261"/>
            <ac:spMk id="6" creationId="{00000000-0000-0000-0000-000000000000}"/>
          </ac:spMkLst>
        </pc:spChg>
        <pc:spChg chg="mod">
          <ac:chgData name="Louiza Avraam (2426675)" userId="41a08c26-3936-4e0d-bada-8ba446cf862d" providerId="ADAL" clId="{58D99A1A-E5BC-44DB-9E26-0840D5DE5B5D}" dt="2025-10-19T10:33:58.601" v="1950" actId="2711"/>
          <ac:spMkLst>
            <pc:docMk/>
            <pc:sldMk cId="4237039325" sldId="261"/>
            <ac:spMk id="9" creationId="{00000000-0000-0000-0000-000000000000}"/>
          </ac:spMkLst>
        </pc:spChg>
      </pc:sldChg>
      <pc:sldChg chg="modSp mod">
        <pc:chgData name="Louiza Avraam (2426675)" userId="41a08c26-3936-4e0d-bada-8ba446cf862d" providerId="ADAL" clId="{58D99A1A-E5BC-44DB-9E26-0840D5DE5B5D}" dt="2025-10-19T10:33:17.034" v="1944" actId="12"/>
        <pc:sldMkLst>
          <pc:docMk/>
          <pc:sldMk cId="3514341159" sldId="262"/>
        </pc:sldMkLst>
        <pc:spChg chg="mod">
          <ac:chgData name="Louiza Avraam (2426675)" userId="41a08c26-3936-4e0d-bada-8ba446cf862d" providerId="ADAL" clId="{58D99A1A-E5BC-44DB-9E26-0840D5DE5B5D}" dt="2025-10-19T10:32:49.781" v="1941" actId="313"/>
          <ac:spMkLst>
            <pc:docMk/>
            <pc:sldMk cId="3514341159" sldId="262"/>
            <ac:spMk id="2" creationId="{00000000-0000-0000-0000-000000000000}"/>
          </ac:spMkLst>
        </pc:spChg>
        <pc:spChg chg="mod">
          <ac:chgData name="Louiza Avraam (2426675)" userId="41a08c26-3936-4e0d-bada-8ba446cf862d" providerId="ADAL" clId="{58D99A1A-E5BC-44DB-9E26-0840D5DE5B5D}" dt="2025-10-19T10:33:17.034" v="1944" actId="12"/>
          <ac:spMkLst>
            <pc:docMk/>
            <pc:sldMk cId="3514341159" sldId="262"/>
            <ac:spMk id="3" creationId="{00000000-0000-0000-0000-000000000000}"/>
          </ac:spMkLst>
        </pc:spChg>
      </pc:sldChg>
      <pc:sldChg chg="modSp mod">
        <pc:chgData name="Louiza Avraam (2426675)" userId="41a08c26-3936-4e0d-bada-8ba446cf862d" providerId="ADAL" clId="{58D99A1A-E5BC-44DB-9E26-0840D5DE5B5D}" dt="2025-10-19T10:32:10.724" v="1937" actId="20577"/>
        <pc:sldMkLst>
          <pc:docMk/>
          <pc:sldMk cId="3046085847" sldId="263"/>
        </pc:sldMkLst>
        <pc:spChg chg="mod">
          <ac:chgData name="Louiza Avraam (2426675)" userId="41a08c26-3936-4e0d-bada-8ba446cf862d" providerId="ADAL" clId="{58D99A1A-E5BC-44DB-9E26-0840D5DE5B5D}" dt="2025-10-19T10:31:39.876" v="1928" actId="2711"/>
          <ac:spMkLst>
            <pc:docMk/>
            <pc:sldMk cId="3046085847" sldId="263"/>
            <ac:spMk id="2" creationId="{00000000-0000-0000-0000-000000000000}"/>
          </ac:spMkLst>
        </pc:spChg>
        <pc:spChg chg="mod">
          <ac:chgData name="Louiza Avraam (2426675)" userId="41a08c26-3936-4e0d-bada-8ba446cf862d" providerId="ADAL" clId="{58D99A1A-E5BC-44DB-9E26-0840D5DE5B5D}" dt="2025-10-19T10:32:10.724" v="1937" actId="20577"/>
          <ac:spMkLst>
            <pc:docMk/>
            <pc:sldMk cId="3046085847" sldId="263"/>
            <ac:spMk id="3" creationId="{00000000-0000-0000-0000-000000000000}"/>
          </ac:spMkLst>
        </pc:spChg>
      </pc:sldChg>
      <pc:sldChg chg="delSp modSp mod">
        <pc:chgData name="Louiza Avraam (2426675)" userId="41a08c26-3936-4e0d-bada-8ba446cf862d" providerId="ADAL" clId="{58D99A1A-E5BC-44DB-9E26-0840D5DE5B5D}" dt="2025-10-19T10:31:23.139" v="1927" actId="255"/>
        <pc:sldMkLst>
          <pc:docMk/>
          <pc:sldMk cId="411993636" sldId="264"/>
        </pc:sldMkLst>
        <pc:spChg chg="mod">
          <ac:chgData name="Louiza Avraam (2426675)" userId="41a08c26-3936-4e0d-bada-8ba446cf862d" providerId="ADAL" clId="{58D99A1A-E5BC-44DB-9E26-0840D5DE5B5D}" dt="2025-10-19T10:31:23.139" v="1927" actId="255"/>
          <ac:spMkLst>
            <pc:docMk/>
            <pc:sldMk cId="411993636" sldId="264"/>
            <ac:spMk id="2" creationId="{00000000-0000-0000-0000-000000000000}"/>
          </ac:spMkLst>
        </pc:spChg>
        <pc:spChg chg="mod">
          <ac:chgData name="Louiza Avraam (2426675)" userId="41a08c26-3936-4e0d-bada-8ba446cf862d" providerId="ADAL" clId="{58D99A1A-E5BC-44DB-9E26-0840D5DE5B5D}" dt="2025-10-19T10:30:53.914" v="1925" actId="255"/>
          <ac:spMkLst>
            <pc:docMk/>
            <pc:sldMk cId="411993636" sldId="264"/>
            <ac:spMk id="4" creationId="{00000000-0000-0000-0000-000000000000}"/>
          </ac:spMkLst>
        </pc:spChg>
        <pc:spChg chg="del mod">
          <ac:chgData name="Louiza Avraam (2426675)" userId="41a08c26-3936-4e0d-bada-8ba446cf862d" providerId="ADAL" clId="{58D99A1A-E5BC-44DB-9E26-0840D5DE5B5D}" dt="2025-10-18T11:37:40.180" v="1439" actId="478"/>
          <ac:spMkLst>
            <pc:docMk/>
            <pc:sldMk cId="411993636" sldId="264"/>
            <ac:spMk id="5" creationId="{00000000-0000-0000-0000-000000000000}"/>
          </ac:spMkLst>
        </pc:spChg>
      </pc:sldChg>
      <pc:sldChg chg="addSp delSp modSp mod">
        <pc:chgData name="Louiza Avraam (2426675)" userId="41a08c26-3936-4e0d-bada-8ba446cf862d" providerId="ADAL" clId="{58D99A1A-E5BC-44DB-9E26-0840D5DE5B5D}" dt="2025-10-19T11:29:34.801" v="2048" actId="20577"/>
        <pc:sldMkLst>
          <pc:docMk/>
          <pc:sldMk cId="2822598965" sldId="265"/>
        </pc:sldMkLst>
        <pc:spChg chg="mod">
          <ac:chgData name="Louiza Avraam (2426675)" userId="41a08c26-3936-4e0d-bada-8ba446cf862d" providerId="ADAL" clId="{58D99A1A-E5BC-44DB-9E26-0840D5DE5B5D}" dt="2025-10-19T10:40:59.979" v="2013" actId="255"/>
          <ac:spMkLst>
            <pc:docMk/>
            <pc:sldMk cId="2822598965" sldId="265"/>
            <ac:spMk id="2" creationId="{00000000-0000-0000-0000-000000000000}"/>
          </ac:spMkLst>
        </pc:spChg>
        <pc:spChg chg="add del mod">
          <ac:chgData name="Louiza Avraam (2426675)" userId="41a08c26-3936-4e0d-bada-8ba446cf862d" providerId="ADAL" clId="{58D99A1A-E5BC-44DB-9E26-0840D5DE5B5D}" dt="2025-10-18T10:08:53.259" v="965"/>
          <ac:spMkLst>
            <pc:docMk/>
            <pc:sldMk cId="2822598965" sldId="265"/>
            <ac:spMk id="3" creationId="{00000000-0000-0000-0000-000000000000}"/>
          </ac:spMkLst>
        </pc:spChg>
        <pc:spChg chg="add mod">
          <ac:chgData name="Louiza Avraam (2426675)" userId="41a08c26-3936-4e0d-bada-8ba446cf862d" providerId="ADAL" clId="{58D99A1A-E5BC-44DB-9E26-0840D5DE5B5D}" dt="2025-10-18T10:08:50.164" v="964"/>
          <ac:spMkLst>
            <pc:docMk/>
            <pc:sldMk cId="2822598965" sldId="265"/>
            <ac:spMk id="4" creationId="{CE7D44FE-037E-B738-2869-B1540EC5A0DF}"/>
          </ac:spMkLst>
        </pc:spChg>
        <pc:spChg chg="add del mod">
          <ac:chgData name="Louiza Avraam (2426675)" userId="41a08c26-3936-4e0d-bada-8ba446cf862d" providerId="ADAL" clId="{58D99A1A-E5BC-44DB-9E26-0840D5DE5B5D}" dt="2025-10-18T10:09:48.694" v="970" actId="478"/>
          <ac:spMkLst>
            <pc:docMk/>
            <pc:sldMk cId="2822598965" sldId="265"/>
            <ac:spMk id="5" creationId="{93E62B37-CCE5-CA3D-5EAA-23607D1D1186}"/>
          </ac:spMkLst>
        </pc:spChg>
        <pc:spChg chg="add del mod">
          <ac:chgData name="Louiza Avraam (2426675)" userId="41a08c26-3936-4e0d-bada-8ba446cf862d" providerId="ADAL" clId="{58D99A1A-E5BC-44DB-9E26-0840D5DE5B5D}" dt="2025-10-19T11:26:38.337" v="2024" actId="478"/>
          <ac:spMkLst>
            <pc:docMk/>
            <pc:sldMk cId="2822598965" sldId="265"/>
            <ac:spMk id="7" creationId="{392850D8-2FEC-8366-107C-3667211B0A04}"/>
          </ac:spMkLst>
        </pc:spChg>
        <pc:spChg chg="add del mod">
          <ac:chgData name="Louiza Avraam (2426675)" userId="41a08c26-3936-4e0d-bada-8ba446cf862d" providerId="ADAL" clId="{58D99A1A-E5BC-44DB-9E26-0840D5DE5B5D}" dt="2025-10-19T11:26:26.304" v="2020" actId="478"/>
          <ac:spMkLst>
            <pc:docMk/>
            <pc:sldMk cId="2822598965" sldId="265"/>
            <ac:spMk id="8" creationId="{086C7EFF-4B3E-C724-51D1-501262D77ABF}"/>
          </ac:spMkLst>
        </pc:spChg>
        <pc:spChg chg="add del mod">
          <ac:chgData name="Louiza Avraam (2426675)" userId="41a08c26-3936-4e0d-bada-8ba446cf862d" providerId="ADAL" clId="{58D99A1A-E5BC-44DB-9E26-0840D5DE5B5D}" dt="2025-10-19T11:26:16.787" v="2019"/>
          <ac:spMkLst>
            <pc:docMk/>
            <pc:sldMk cId="2822598965" sldId="265"/>
            <ac:spMk id="9" creationId="{193B0033-13F4-A5B7-39A5-957B43D7D9F0}"/>
          </ac:spMkLst>
        </pc:spChg>
        <pc:spChg chg="add mod">
          <ac:chgData name="Louiza Avraam (2426675)" userId="41a08c26-3936-4e0d-bada-8ba446cf862d" providerId="ADAL" clId="{58D99A1A-E5BC-44DB-9E26-0840D5DE5B5D}" dt="2025-10-19T11:29:34.801" v="2048" actId="20577"/>
          <ac:spMkLst>
            <pc:docMk/>
            <pc:sldMk cId="2822598965" sldId="265"/>
            <ac:spMk id="11" creationId="{C1B8072B-0E6F-6E0C-21D3-15D12E083A64}"/>
          </ac:spMkLst>
        </pc:spChg>
      </pc:sldChg>
      <pc:sldChg chg="del">
        <pc:chgData name="Louiza Avraam (2426675)" userId="41a08c26-3936-4e0d-bada-8ba446cf862d" providerId="ADAL" clId="{58D99A1A-E5BC-44DB-9E26-0840D5DE5B5D}" dt="2025-10-18T10:05:40.328" v="867" actId="2696"/>
        <pc:sldMkLst>
          <pc:docMk/>
          <pc:sldMk cId="4155348868" sldId="266"/>
        </pc:sldMkLst>
      </pc:sldChg>
      <pc:sldChg chg="del">
        <pc:chgData name="Louiza Avraam (2426675)" userId="41a08c26-3936-4e0d-bada-8ba446cf862d" providerId="ADAL" clId="{58D99A1A-E5BC-44DB-9E26-0840D5DE5B5D}" dt="2025-10-18T10:05:35.898" v="866" actId="2696"/>
        <pc:sldMkLst>
          <pc:docMk/>
          <pc:sldMk cId="3389132344" sldId="267"/>
        </pc:sldMkLst>
      </pc:sldChg>
      <pc:sldChg chg="del">
        <pc:chgData name="Louiza Avraam (2426675)" userId="41a08c26-3936-4e0d-bada-8ba446cf862d" providerId="ADAL" clId="{58D99A1A-E5BC-44DB-9E26-0840D5DE5B5D}" dt="2025-10-18T10:05:32.796" v="865" actId="2696"/>
        <pc:sldMkLst>
          <pc:docMk/>
          <pc:sldMk cId="1531528155" sldId="268"/>
        </pc:sldMkLst>
      </pc:sldChg>
      <pc:sldChg chg="del">
        <pc:chgData name="Louiza Avraam (2426675)" userId="41a08c26-3936-4e0d-bada-8ba446cf862d" providerId="ADAL" clId="{58D99A1A-E5BC-44DB-9E26-0840D5DE5B5D}" dt="2025-10-18T10:05:19.985" v="863" actId="2696"/>
        <pc:sldMkLst>
          <pc:docMk/>
          <pc:sldMk cId="3809512885" sldId="269"/>
        </pc:sldMkLst>
      </pc:sldChg>
      <pc:sldChg chg="del">
        <pc:chgData name="Louiza Avraam (2426675)" userId="41a08c26-3936-4e0d-bada-8ba446cf862d" providerId="ADAL" clId="{58D99A1A-E5BC-44DB-9E26-0840D5DE5B5D}" dt="2025-10-18T10:05:27.274" v="864" actId="2696"/>
        <pc:sldMkLst>
          <pc:docMk/>
          <pc:sldMk cId="687654895" sldId="270"/>
        </pc:sldMkLst>
      </pc:sldChg>
      <pc:sldChg chg="modSp new mod ord">
        <pc:chgData name="Louiza Avraam (2426675)" userId="41a08c26-3936-4e0d-bada-8ba446cf862d" providerId="ADAL" clId="{58D99A1A-E5BC-44DB-9E26-0840D5DE5B5D}" dt="2025-10-19T10:36:48.401" v="1977" actId="20577"/>
        <pc:sldMkLst>
          <pc:docMk/>
          <pc:sldMk cId="3139241791" sldId="271"/>
        </pc:sldMkLst>
        <pc:spChg chg="mod">
          <ac:chgData name="Louiza Avraam (2426675)" userId="41a08c26-3936-4e0d-bada-8ba446cf862d" providerId="ADAL" clId="{58D99A1A-E5BC-44DB-9E26-0840D5DE5B5D}" dt="2025-10-19T10:36:48.401" v="1977" actId="20577"/>
          <ac:spMkLst>
            <pc:docMk/>
            <pc:sldMk cId="3139241791" sldId="271"/>
            <ac:spMk id="2" creationId="{BFA9AD34-7820-CFAA-708C-21D2808441B6}"/>
          </ac:spMkLst>
        </pc:spChg>
        <pc:spChg chg="mod">
          <ac:chgData name="Louiza Avraam (2426675)" userId="41a08c26-3936-4e0d-bada-8ba446cf862d" providerId="ADAL" clId="{58D99A1A-E5BC-44DB-9E26-0840D5DE5B5D}" dt="2025-10-18T10:11:54.964" v="1000" actId="2711"/>
          <ac:spMkLst>
            <pc:docMk/>
            <pc:sldMk cId="3139241791" sldId="271"/>
            <ac:spMk id="3" creationId="{2F6BFDB7-F266-3F2C-A72D-BDE37C7D193B}"/>
          </ac:spMkLst>
        </pc:spChg>
      </pc:sldChg>
      <pc:sldChg chg="new del">
        <pc:chgData name="Louiza Avraam (2426675)" userId="41a08c26-3936-4e0d-bada-8ba446cf862d" providerId="ADAL" clId="{58D99A1A-E5BC-44DB-9E26-0840D5DE5B5D}" dt="2025-10-19T11:12:04.560" v="2015" actId="680"/>
        <pc:sldMkLst>
          <pc:docMk/>
          <pc:sldMk cId="3417321555" sldId="27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E3387C1-8EFB-44F7-8485-D662F1CF7333}" type="datetime1">
              <a:rPr lang="en-GB" smtClean="0"/>
              <a:t>18/10/2025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64E50CC-F33A-4EF4-9F12-93EC4A21A0CF}" type="slidenum">
              <a:rPr lang="en-GB" smtClean="0"/>
              <a:t>‹#›</a:t>
            </a:fld>
            <a:endParaRPr lang="en-GB" dirty="0"/>
          </a:p>
        </p:txBody>
      </p:sp>
    </p:spTree>
    <p:extLst>
      <p:ext uri="{BB962C8B-B14F-4D97-AF65-F5344CB8AC3E}">
        <p14:creationId xmlns:p14="http://schemas.microsoft.com/office/powerpoint/2010/main" val="1323295073"/>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8D6434E-09F1-48C0-A525-B5A7008B7802}" type="datetime1">
              <a:rPr lang="en-GB" noProof="0" smtClean="0"/>
              <a:t>18/10/2025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2674CE4-FBD8-4481-AEFB-CA53E599A745}" type="slidenum">
              <a:rPr lang="en-GB" noProof="0" smtClean="0"/>
              <a:t>‹#›</a:t>
            </a:fld>
            <a:endParaRPr lang="en-GB" noProof="0" dirty="0"/>
          </a:p>
        </p:txBody>
      </p:sp>
    </p:spTree>
    <p:extLst>
      <p:ext uri="{BB962C8B-B14F-4D97-AF65-F5344CB8AC3E}">
        <p14:creationId xmlns:p14="http://schemas.microsoft.com/office/powerpoint/2010/main" val="127326818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32674CE4-FBD8-4481-AEFB-CA53E599A745}" type="slidenum">
              <a:rPr lang="en-GB" smtClean="0"/>
              <a:t>1</a:t>
            </a:fld>
            <a:endParaRPr lang="en-GB" dirty="0"/>
          </a:p>
        </p:txBody>
      </p:sp>
    </p:spTree>
    <p:extLst>
      <p:ext uri="{BB962C8B-B14F-4D97-AF65-F5344CB8AC3E}">
        <p14:creationId xmlns:p14="http://schemas.microsoft.com/office/powerpoint/2010/main" val="21479742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171450" indent="-171450" rtl="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3</a:t>
            </a:fld>
            <a:endParaRPr lang="en-GB" dirty="0"/>
          </a:p>
        </p:txBody>
      </p:sp>
    </p:spTree>
    <p:extLst>
      <p:ext uri="{BB962C8B-B14F-4D97-AF65-F5344CB8AC3E}">
        <p14:creationId xmlns:p14="http://schemas.microsoft.com/office/powerpoint/2010/main" val="118867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Lesson descriptions should be brief.</a:t>
            </a:r>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4</a:t>
            </a:fld>
            <a:endParaRPr lang="en-GB" dirty="0"/>
          </a:p>
        </p:txBody>
      </p:sp>
    </p:spTree>
    <p:extLst>
      <p:ext uri="{BB962C8B-B14F-4D97-AF65-F5344CB8AC3E}">
        <p14:creationId xmlns:p14="http://schemas.microsoft.com/office/powerpoint/2010/main" val="955871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b="1" dirty="0"/>
              <a:t>Example objectives</a:t>
            </a:r>
          </a:p>
          <a:p>
            <a:pPr marL="0" indent="0" rtl="0">
              <a:buFont typeface="Arial" panose="020B0604020202020204" pitchFamily="34" charset="0"/>
              <a:buNone/>
            </a:pPr>
            <a:r>
              <a:rPr lang="en-GB" dirty="0"/>
              <a:t>At the end of this lesson, you will be able to:</a:t>
            </a:r>
          </a:p>
          <a:p>
            <a:pPr marL="171450" indent="-171450" rtl="0">
              <a:buFont typeface="Arial" panose="020B0604020202020204" pitchFamily="34" charset="0"/>
              <a:buChar char="•"/>
            </a:pPr>
            <a:r>
              <a:rPr lang="en-GB" dirty="0"/>
              <a:t>Save files to the team Web server.</a:t>
            </a:r>
          </a:p>
          <a:p>
            <a:pPr marL="171450" indent="-171450" rtl="0">
              <a:buFont typeface="Arial" panose="020B0604020202020204" pitchFamily="34" charset="0"/>
              <a:buChar char="•"/>
            </a:pPr>
            <a:r>
              <a:rPr lang="en-GB" dirty="0"/>
              <a:t>Move files to different locations on the team Web server.</a:t>
            </a:r>
          </a:p>
          <a:p>
            <a:pPr marL="171450" indent="-171450" rtl="0">
              <a:buFont typeface="Arial" panose="020B0604020202020204" pitchFamily="34" charset="0"/>
              <a:buChar char="•"/>
            </a:pPr>
            <a:r>
              <a:rPr lang="en-GB" dirty="0"/>
              <a:t>Share files on the team Web server.</a:t>
            </a:r>
          </a:p>
          <a:p>
            <a:pPr rtl="0"/>
            <a:endParaRPr lang="en-GB" dirty="0"/>
          </a:p>
          <a:p>
            <a:pPr rtl="0"/>
            <a:endParaRPr lang="en-GB" dirty="0"/>
          </a:p>
        </p:txBody>
      </p:sp>
      <p:sp>
        <p:nvSpPr>
          <p:cNvPr id="4" name="Slide Number Placeholder 3"/>
          <p:cNvSpPr>
            <a:spLocks noGrp="1"/>
          </p:cNvSpPr>
          <p:nvPr>
            <p:ph type="sldNum" sz="quarter" idx="10"/>
          </p:nvPr>
        </p:nvSpPr>
        <p:spPr/>
        <p:txBody>
          <a:bodyPr rtlCol="0"/>
          <a:lstStyle/>
          <a:p>
            <a:pPr rtl="0"/>
            <a:fld id="{CF2FD335-6D8E-486A-8F5F-DFC7325903FF}" type="slidenum">
              <a:rPr lang="en-GB" smtClean="0"/>
              <a:t>5</a:t>
            </a:fld>
            <a:endParaRPr lang="en-GB" dirty="0"/>
          </a:p>
        </p:txBody>
      </p:sp>
    </p:spTree>
    <p:extLst>
      <p:ext uri="{BB962C8B-B14F-4D97-AF65-F5344CB8AC3E}">
        <p14:creationId xmlns:p14="http://schemas.microsoft.com/office/powerpoint/2010/main" val="3069441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6</a:t>
            </a:fld>
            <a:endParaRPr lang="en-GB" dirty="0"/>
          </a:p>
        </p:txBody>
      </p:sp>
    </p:spTree>
    <p:extLst>
      <p:ext uri="{BB962C8B-B14F-4D97-AF65-F5344CB8AC3E}">
        <p14:creationId xmlns:p14="http://schemas.microsoft.com/office/powerpoint/2010/main" val="12010505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7</a:t>
            </a:fld>
            <a:endParaRPr lang="en-GB" dirty="0"/>
          </a:p>
        </p:txBody>
      </p:sp>
    </p:spTree>
    <p:extLst>
      <p:ext uri="{BB962C8B-B14F-4D97-AF65-F5344CB8AC3E}">
        <p14:creationId xmlns:p14="http://schemas.microsoft.com/office/powerpoint/2010/main" val="7935577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10"/>
          </p:nvPr>
        </p:nvSpPr>
        <p:spPr/>
        <p:txBody>
          <a:bodyPr rtlCol="0"/>
          <a:lstStyle/>
          <a:p>
            <a:pPr rtl="0"/>
            <a:fld id="{5800B302-F4DC-4547-9C74-CF794137D166}" type="slidenum">
              <a:rPr lang="en-GB" smtClean="0"/>
              <a:t>8</a:t>
            </a:fld>
            <a:endParaRPr lang="en-GB" dirty="0"/>
          </a:p>
        </p:txBody>
      </p:sp>
    </p:spTree>
    <p:extLst>
      <p:ext uri="{BB962C8B-B14F-4D97-AF65-F5344CB8AC3E}">
        <p14:creationId xmlns:p14="http://schemas.microsoft.com/office/powerpoint/2010/main" val="908655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9</a:t>
            </a:fld>
            <a:endParaRPr lang="en-GB" dirty="0"/>
          </a:p>
        </p:txBody>
      </p:sp>
    </p:spTree>
    <p:extLst>
      <p:ext uri="{BB962C8B-B14F-4D97-AF65-F5344CB8AC3E}">
        <p14:creationId xmlns:p14="http://schemas.microsoft.com/office/powerpoint/2010/main" val="2000953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32674CE4-FBD8-4481-AEFB-CA53E599A745}" type="slidenum">
              <a:rPr lang="en-GB" smtClean="0"/>
              <a:t>10</a:t>
            </a:fld>
            <a:endParaRPr lang="en-GB" dirty="0"/>
          </a:p>
        </p:txBody>
      </p:sp>
    </p:spTree>
    <p:extLst>
      <p:ext uri="{BB962C8B-B14F-4D97-AF65-F5344CB8AC3E}">
        <p14:creationId xmlns:p14="http://schemas.microsoft.com/office/powerpoint/2010/main" val="40336863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9" name="Rectangle 18"/>
          <p:cNvSpPr/>
          <p:nvPr/>
        </p:nvSpPr>
        <p:spPr>
          <a:xfrm>
            <a:off x="0" y="0"/>
            <a:ext cx="12192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3" name="Rectangle 22"/>
          <p:cNvSpPr/>
          <p:nvPr/>
        </p:nvSpPr>
        <p:spPr>
          <a:xfrm flipV="1">
            <a:off x="7213577" y="3810001"/>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4" name="Rectangle 23"/>
          <p:cNvSpPr/>
          <p:nvPr/>
        </p:nvSpPr>
        <p:spPr>
          <a:xfrm flipV="1">
            <a:off x="7213601" y="3897010"/>
            <a:ext cx="49784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5" name="Rectangle 24"/>
          <p:cNvSpPr/>
          <p:nvPr/>
        </p:nvSpPr>
        <p:spPr>
          <a:xfrm flipV="1">
            <a:off x="7213601" y="4115167"/>
            <a:ext cx="49784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6" name="Rectangle 25"/>
          <p:cNvSpPr/>
          <p:nvPr/>
        </p:nvSpPr>
        <p:spPr>
          <a:xfrm flipV="1">
            <a:off x="7213600" y="4164403"/>
            <a:ext cx="262128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7" name="Rectangle 26"/>
          <p:cNvSpPr/>
          <p:nvPr/>
        </p:nvSpPr>
        <p:spPr>
          <a:xfrm flipV="1">
            <a:off x="7213600" y="4199572"/>
            <a:ext cx="262128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0" name="Rounded Rectangle 29"/>
          <p:cNvSpPr/>
          <p:nvPr/>
        </p:nvSpPr>
        <p:spPr bwMode="white">
          <a:xfrm>
            <a:off x="7213600" y="3962400"/>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1" name="Rounded Rectangle 30"/>
          <p:cNvSpPr/>
          <p:nvPr/>
        </p:nvSpPr>
        <p:spPr bwMode="white">
          <a:xfrm>
            <a:off x="9835343" y="406098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7" name="Rectangle 6"/>
          <p:cNvSpPr/>
          <p:nvPr/>
        </p:nvSpPr>
        <p:spPr>
          <a:xfrm>
            <a:off x="1" y="3649662"/>
            <a:ext cx="12192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0" name="Rectangle 9"/>
          <p:cNvSpPr/>
          <p:nvPr/>
        </p:nvSpPr>
        <p:spPr>
          <a:xfrm>
            <a:off x="1" y="3675528"/>
            <a:ext cx="12192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11" name="Rectangle 10"/>
          <p:cNvSpPr/>
          <p:nvPr/>
        </p:nvSpPr>
        <p:spPr>
          <a:xfrm flipV="1">
            <a:off x="8552068" y="3643090"/>
            <a:ext cx="3639933"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8" name="Title 7"/>
          <p:cNvSpPr>
            <a:spLocks noGrp="1"/>
          </p:cNvSpPr>
          <p:nvPr>
            <p:ph type="ctrTitle"/>
          </p:nvPr>
        </p:nvSpPr>
        <p:spPr>
          <a:xfrm>
            <a:off x="609600" y="2389009"/>
            <a:ext cx="11277600" cy="1470025"/>
          </a:xfrm>
        </p:spPr>
        <p:txBody>
          <a:bodyPr rtlCol="0" anchor="b"/>
          <a:lstStyle>
            <a:lvl1pPr>
              <a:defRPr sz="4400">
                <a:solidFill>
                  <a:schemeClr val="bg1"/>
                </a:solidFill>
              </a:defRPr>
            </a:lvl1pPr>
          </a:lstStyle>
          <a:p>
            <a:pPr rtl="0"/>
            <a:r>
              <a:rPr lang="en-GB" noProof="0"/>
              <a:t>Click to edit Master title style</a:t>
            </a:r>
            <a:endParaRPr lang="en-GB" noProof="0" dirty="0"/>
          </a:p>
        </p:txBody>
      </p:sp>
      <p:sp>
        <p:nvSpPr>
          <p:cNvPr id="9" name="Subtitle 8"/>
          <p:cNvSpPr>
            <a:spLocks noGrp="1"/>
          </p:cNvSpPr>
          <p:nvPr>
            <p:ph type="subTitle" idx="1"/>
          </p:nvPr>
        </p:nvSpPr>
        <p:spPr>
          <a:xfrm>
            <a:off x="609600" y="3899938"/>
            <a:ext cx="6604000" cy="1752600"/>
          </a:xfrm>
        </p:spPr>
        <p:txBody>
          <a:bodyPr rtlCol="0"/>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pPr rtl="0"/>
            <a:r>
              <a:rPr lang="en-GB" noProof="0"/>
              <a:t>Click to edit Master subtitle style</a:t>
            </a:r>
            <a:endParaRPr lang="en-GB" noProof="0" dirty="0"/>
          </a:p>
        </p:txBody>
      </p:sp>
      <p:sp>
        <p:nvSpPr>
          <p:cNvPr id="17" name="Footer Placeholder 16"/>
          <p:cNvSpPr>
            <a:spLocks noGrp="1"/>
          </p:cNvSpPr>
          <p:nvPr>
            <p:ph type="ftr" sz="quarter" idx="11"/>
          </p:nvPr>
        </p:nvSpPr>
        <p:spPr>
          <a:xfrm>
            <a:off x="7265116" y="4205288"/>
            <a:ext cx="1727200" cy="457200"/>
          </a:xfrm>
        </p:spPr>
        <p:txBody>
          <a:bodyPr rtlCol="0"/>
          <a:lstStyle>
            <a:lvl1pPr>
              <a:defRPr>
                <a:solidFill>
                  <a:schemeClr val="accent2">
                    <a:lumMod val="75000"/>
                  </a:schemeClr>
                </a:solidFill>
              </a:defRPr>
            </a:lvl1pPr>
          </a:lstStyle>
          <a:p>
            <a:pPr rtl="0"/>
            <a:r>
              <a:rPr lang="en-GB" noProof="0" dirty="0"/>
              <a:t>Add a footer</a:t>
            </a:r>
          </a:p>
        </p:txBody>
      </p:sp>
      <p:sp>
        <p:nvSpPr>
          <p:cNvPr id="28" name="Date Placeholder 27"/>
          <p:cNvSpPr>
            <a:spLocks noGrp="1"/>
          </p:cNvSpPr>
          <p:nvPr>
            <p:ph type="dt" sz="half" idx="10"/>
          </p:nvPr>
        </p:nvSpPr>
        <p:spPr>
          <a:xfrm>
            <a:off x="9043832" y="4206240"/>
            <a:ext cx="1280160" cy="457200"/>
          </a:xfrm>
        </p:spPr>
        <p:txBody>
          <a:bodyPr rtlCol="0"/>
          <a:lstStyle>
            <a:lvl1pPr>
              <a:defRPr>
                <a:solidFill>
                  <a:schemeClr val="accent2">
                    <a:lumMod val="75000"/>
                  </a:schemeClr>
                </a:solidFill>
              </a:defRPr>
            </a:lvl1pPr>
          </a:lstStyle>
          <a:p>
            <a:pPr rtl="0"/>
            <a:fld id="{B4AAD351-6347-4318-B935-1E0F1B6A61D6}" type="datetime1">
              <a:rPr lang="en-GB" noProof="0" smtClean="0"/>
              <a:t>18/10/2025</a:t>
            </a:fld>
            <a:endParaRPr lang="en-GB" noProof="0" dirty="0"/>
          </a:p>
        </p:txBody>
      </p:sp>
      <p:sp>
        <p:nvSpPr>
          <p:cNvPr id="29" name="Slide Number Placeholder 28"/>
          <p:cNvSpPr>
            <a:spLocks noGrp="1"/>
          </p:cNvSpPr>
          <p:nvPr>
            <p:ph type="sldNum" sz="quarter" idx="12"/>
          </p:nvPr>
        </p:nvSpPr>
        <p:spPr>
          <a:xfrm>
            <a:off x="11093451" y="1136"/>
            <a:ext cx="996949" cy="365760"/>
          </a:xfrm>
        </p:spPr>
        <p:txBody>
          <a:bodyPr rtlCol="0"/>
          <a:lstStyle>
            <a:lvl1pPr algn="r">
              <a:defRPr sz="1800">
                <a:solidFill>
                  <a:schemeClr val="bg1"/>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601152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lvl1pPr>
              <a:defRPr/>
            </a:lvl1pPr>
            <a:lvl5pPr>
              <a:defRPr/>
            </a:lvl5pPr>
            <a:lvl6pPr>
              <a:defRPr/>
            </a:lvl6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71F23539-3F81-4F1E-A9B7-5CE0C1986E23}" type="datetime1">
              <a:rPr lang="en-GB" noProof="0" smtClean="0"/>
              <a:t>18/10/2025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594303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1968322"/>
            <a:ext cx="10363200" cy="1362075"/>
          </a:xfrm>
        </p:spPr>
        <p:txBody>
          <a:bodyPr rtlCol="0" anchor="b">
            <a:noAutofit/>
          </a:bodyPr>
          <a:lstStyle>
            <a:lvl1pPr algn="l">
              <a:buNone/>
              <a:defRPr sz="4300" b="1" cap="none" baseline="0">
                <a:ln w="12700">
                  <a:solidFill>
                    <a:schemeClr val="accent2">
                      <a:shade val="90000"/>
                      <a:satMod val="150000"/>
                    </a:schemeClr>
                  </a:solidFill>
                </a:ln>
                <a:solidFill>
                  <a:schemeClr val="accent2"/>
                </a:solidFill>
                <a:effectLst/>
              </a:defRPr>
            </a:lvl1pPr>
          </a:lstStyle>
          <a:p>
            <a:pPr rtl="0"/>
            <a:r>
              <a:rPr lang="en-GB" noProof="0"/>
              <a:t>Click to edit Master title style</a:t>
            </a:r>
            <a:endParaRPr kumimoji="0" lang="en-GB" noProof="0" dirty="0"/>
          </a:p>
        </p:txBody>
      </p:sp>
      <p:sp>
        <p:nvSpPr>
          <p:cNvPr id="3" name="Text Placeholder 2"/>
          <p:cNvSpPr>
            <a:spLocks noGrp="1"/>
          </p:cNvSpPr>
          <p:nvPr>
            <p:ph type="body" idx="1"/>
          </p:nvPr>
        </p:nvSpPr>
        <p:spPr>
          <a:xfrm>
            <a:off x="963084" y="3367088"/>
            <a:ext cx="10363200" cy="1509712"/>
          </a:xfrm>
        </p:spPr>
        <p:txBody>
          <a:bodyPr rtlCol="0"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rtl="0" eaLnBrk="1" latinLnBrk="0" hangingPunct="1"/>
            <a:r>
              <a:rPr lang="en-GB" noProof="0"/>
              <a:t>Click to edit Master text styles</a:t>
            </a:r>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6854DA5-E4EE-42EA-9BC9-3160B1480769}" type="datetime1">
              <a:rPr lang="en-GB" noProof="0" smtClean="0"/>
              <a:t>18/10/2025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70512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609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Content Placeholder 3"/>
          <p:cNvSpPr>
            <a:spLocks noGrp="1"/>
          </p:cNvSpPr>
          <p:nvPr>
            <p:ph sz="half" idx="2"/>
          </p:nvPr>
        </p:nvSpPr>
        <p:spPr>
          <a:xfrm>
            <a:off x="6197600" y="2249425"/>
            <a:ext cx="5384800" cy="4341875"/>
          </a:xfrm>
        </p:spPr>
        <p:txBody>
          <a:bodyPr rtlCol="0"/>
          <a:lstStyle>
            <a:lvl1pPr>
              <a:defRPr sz="2000"/>
            </a:lvl1pPr>
            <a:lvl2pPr>
              <a:defRPr sz="1900"/>
            </a:lvl2pPr>
            <a:lvl3pPr>
              <a:defRPr sz="1800"/>
            </a:lvl3pPr>
            <a:lvl4pPr>
              <a:defRPr sz="1800"/>
            </a:lvl4pPr>
            <a:lvl5pPr>
              <a:defRPr sz="18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E9A1BF5D-7537-4BA8-9976-6302714DE26C}" type="datetime1">
              <a:rPr lang="en-GB" noProof="0" smtClean="0"/>
              <a:t>18/10/2025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46445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08000" y="1143000"/>
            <a:ext cx="11176000" cy="1069848"/>
          </a:xfrm>
        </p:spPr>
        <p:txBody>
          <a:bodyPr rtlCol="0" anchor="ctr"/>
          <a:lstStyle>
            <a:lvl1pPr>
              <a:defRPr sz="4000" b="0" i="0" cap="none" baseline="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508000" y="2244970"/>
            <a:ext cx="5388864"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5" name="Content Placeholder 4"/>
          <p:cNvSpPr>
            <a:spLocks noGrp="1"/>
          </p:cNvSpPr>
          <p:nvPr>
            <p:ph sz="quarter" idx="2"/>
          </p:nvPr>
        </p:nvSpPr>
        <p:spPr>
          <a:xfrm>
            <a:off x="508000" y="2708519"/>
            <a:ext cx="5388864"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4" name="Text Placeholder 3"/>
          <p:cNvSpPr>
            <a:spLocks noGrp="1"/>
          </p:cNvSpPr>
          <p:nvPr>
            <p:ph type="body" sz="half" idx="3"/>
          </p:nvPr>
        </p:nvSpPr>
        <p:spPr>
          <a:xfrm>
            <a:off x="6294968" y="2244970"/>
            <a:ext cx="5389033" cy="457200"/>
          </a:xfrm>
          <a:solidFill>
            <a:schemeClr val="accent2">
              <a:lumMod val="60000"/>
              <a:lumOff val="40000"/>
              <a:alpha val="25000"/>
            </a:schemeClr>
          </a:solidFill>
          <a:ln w="12700">
            <a:solidFill>
              <a:schemeClr val="accent2"/>
            </a:solidFill>
          </a:ln>
        </p:spPr>
        <p:txBody>
          <a:bodyPr rtlCol="0"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rtl="0" eaLnBrk="1" latinLnBrk="0" hangingPunct="1"/>
            <a:r>
              <a:rPr lang="en-GB" noProof="0"/>
              <a:t>Click to edit Master text styles</a:t>
            </a:r>
          </a:p>
        </p:txBody>
      </p:sp>
      <p:sp>
        <p:nvSpPr>
          <p:cNvPr id="6" name="Content Placeholder 5"/>
          <p:cNvSpPr>
            <a:spLocks noGrp="1"/>
          </p:cNvSpPr>
          <p:nvPr>
            <p:ph sz="quarter" idx="4"/>
          </p:nvPr>
        </p:nvSpPr>
        <p:spPr>
          <a:xfrm>
            <a:off x="6291073" y="2708519"/>
            <a:ext cx="5389033" cy="3886200"/>
          </a:xfrm>
        </p:spPr>
        <p:txBody>
          <a:bodyPr rtlCol="0"/>
          <a:lstStyle>
            <a:lvl1pPr>
              <a:defRPr sz="2000"/>
            </a:lvl1pPr>
            <a:lvl2pPr>
              <a:defRPr sz="2000"/>
            </a:lvl2pPr>
            <a:lvl3pPr>
              <a:defRPr sz="1800"/>
            </a:lvl3pPr>
            <a:lvl4pPr>
              <a:defRPr sz="1600"/>
            </a:lvl4pPr>
            <a:lvl5pPr>
              <a:defRPr sz="16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28" name="Footer Placeholder 27"/>
          <p:cNvSpPr>
            <a:spLocks noGrp="1"/>
          </p:cNvSpPr>
          <p:nvPr>
            <p:ph type="ftr" sz="quarter" idx="12"/>
          </p:nvPr>
        </p:nvSpPr>
        <p:spPr/>
        <p:txBody>
          <a:bodyPr rtlCol="0"/>
          <a:lstStyle/>
          <a:p>
            <a:pPr rtl="0"/>
            <a:r>
              <a:rPr lang="en-GB" noProof="0" dirty="0"/>
              <a:t>Add a footer</a:t>
            </a:r>
          </a:p>
        </p:txBody>
      </p:sp>
      <p:sp>
        <p:nvSpPr>
          <p:cNvPr id="26" name="Date Placeholder 25"/>
          <p:cNvSpPr>
            <a:spLocks noGrp="1"/>
          </p:cNvSpPr>
          <p:nvPr>
            <p:ph type="dt" sz="half" idx="10"/>
          </p:nvPr>
        </p:nvSpPr>
        <p:spPr/>
        <p:txBody>
          <a:bodyPr rtlCol="0"/>
          <a:lstStyle/>
          <a:p>
            <a:pPr rtl="0"/>
            <a:fld id="{8F8E4797-21F6-4D41-B035-97FEABB63BCE}" type="datetime1">
              <a:rPr lang="en-GB" noProof="0" smtClean="0"/>
              <a:t>18/10/2025</a:t>
            </a:fld>
            <a:endParaRPr lang="en-GB" noProof="0" dirty="0"/>
          </a:p>
        </p:txBody>
      </p:sp>
      <p:sp>
        <p:nvSpPr>
          <p:cNvPr id="27" name="Slide Number Placeholder 26"/>
          <p:cNvSpPr>
            <a:spLocks noGrp="1"/>
          </p:cNvSpPr>
          <p:nvPr>
            <p:ph type="sldNum" sz="quarter" idx="11"/>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70716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143000"/>
            <a:ext cx="10972800" cy="1069848"/>
          </a:xfrm>
        </p:spPr>
        <p:txBody>
          <a:bodyPr rtlCol="0" anchor="ctr"/>
          <a:lstStyle>
            <a:lvl1pPr>
              <a:defRPr sz="4000">
                <a:solidFill>
                  <a:schemeClr val="tx2"/>
                </a:solidFill>
              </a:defRPr>
            </a:lvl1pPr>
          </a:lstStyle>
          <a:p>
            <a:pPr rtl="0"/>
            <a:r>
              <a:rPr lang="en-GB" noProof="0"/>
              <a:t>Click to edit Master title style</a:t>
            </a:r>
            <a:endParaRPr lang="en-GB" noProof="0" dirty="0"/>
          </a:p>
        </p:txBody>
      </p:sp>
      <p:sp>
        <p:nvSpPr>
          <p:cNvPr id="4" name="Footer Placeholder 3"/>
          <p:cNvSpPr>
            <a:spLocks noGrp="1"/>
          </p:cNvSpPr>
          <p:nvPr>
            <p:ph type="ftr" sz="quarter" idx="11"/>
          </p:nvPr>
        </p:nvSpPr>
        <p:spPr>
          <a:xfrm>
            <a:off x="7010400" y="612648"/>
            <a:ext cx="1767840" cy="457200"/>
          </a:xfrm>
        </p:spPr>
        <p:txBody>
          <a:bodyPr rtlCol="0"/>
          <a:lstStyle/>
          <a:p>
            <a:pPr rtl="0"/>
            <a:r>
              <a:rPr lang="en-GB" noProof="0" dirty="0"/>
              <a:t>Add a footer</a:t>
            </a:r>
          </a:p>
        </p:txBody>
      </p:sp>
      <p:sp>
        <p:nvSpPr>
          <p:cNvPr id="3" name="Date Placeholder 2"/>
          <p:cNvSpPr>
            <a:spLocks noGrp="1"/>
          </p:cNvSpPr>
          <p:nvPr>
            <p:ph type="dt" sz="half" idx="10"/>
          </p:nvPr>
        </p:nvSpPr>
        <p:spPr>
          <a:xfrm>
            <a:off x="8778240" y="612648"/>
            <a:ext cx="1276352" cy="457200"/>
          </a:xfrm>
        </p:spPr>
        <p:txBody>
          <a:bodyPr rtlCol="0"/>
          <a:lstStyle/>
          <a:p>
            <a:pPr rtl="0"/>
            <a:fld id="{4EC45D07-A3FD-40EE-BB45-F5E3D0F2E1C8}" type="datetime1">
              <a:rPr lang="en-GB" noProof="0" smtClean="0"/>
              <a:t>18/10/2025</a:t>
            </a:fld>
            <a:endParaRPr lang="en-GB" noProof="0" dirty="0"/>
          </a:p>
        </p:txBody>
      </p:sp>
      <p:sp>
        <p:nvSpPr>
          <p:cNvPr id="5" name="Slide Number Placeholder 4"/>
          <p:cNvSpPr>
            <a:spLocks noGrp="1"/>
          </p:cNvSpPr>
          <p:nvPr>
            <p:ph type="sldNum" sz="quarter" idx="12"/>
          </p:nvPr>
        </p:nvSpPr>
        <p:spPr>
          <a:xfrm>
            <a:off x="10899648" y="2272"/>
            <a:ext cx="1016000" cy="365760"/>
          </a:xfrm>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8219525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30FFDAF9-DFA9-4947-9568-03347A66D233}" type="datetime1">
              <a:rPr lang="en-GB" noProof="0" smtClean="0"/>
              <a:t>18/10/2025</a:t>
            </a:fld>
            <a:endParaRPr lang="en-GB" noProof="0" dirty="0"/>
          </a:p>
        </p:txBody>
      </p:sp>
      <p:sp>
        <p:nvSpPr>
          <p:cNvPr id="4" name="Slide Number Placeholder 3"/>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135695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7137995" y="1101970"/>
            <a:ext cx="4511040" cy="877824"/>
          </a:xfrm>
        </p:spPr>
        <p:txBody>
          <a:bodyPr rtlCol="0" anchor="b"/>
          <a:lstStyle>
            <a:lvl1pPr algn="l">
              <a:buNone/>
              <a:defRPr sz="1800" b="1"/>
            </a:lvl1pPr>
          </a:lstStyle>
          <a:p>
            <a:pPr rtl="0"/>
            <a:r>
              <a:rPr lang="en-GB" noProof="0" dirty="0"/>
              <a:t>Edit Master title style</a:t>
            </a:r>
          </a:p>
        </p:txBody>
      </p:sp>
      <p:sp>
        <p:nvSpPr>
          <p:cNvPr id="4" name="Content Placeholder 3"/>
          <p:cNvSpPr>
            <a:spLocks noGrp="1"/>
          </p:cNvSpPr>
          <p:nvPr>
            <p:ph sz="half" idx="1"/>
          </p:nvPr>
        </p:nvSpPr>
        <p:spPr>
          <a:xfrm>
            <a:off x="203200" y="776287"/>
            <a:ext cx="6803136" cy="5805083"/>
          </a:xfrm>
        </p:spPr>
        <p:txBody>
          <a:bodyPr rtlCol="0"/>
          <a:lstStyle>
            <a:lvl1pPr>
              <a:defRPr sz="3200"/>
            </a:lvl1pPr>
            <a:lvl2pPr>
              <a:defRPr sz="2800"/>
            </a:lvl2pPr>
            <a:lvl3pPr>
              <a:defRPr sz="2400"/>
            </a:lvl3pPr>
            <a:lvl4pPr>
              <a:defRPr sz="2000"/>
            </a:lvl4pPr>
            <a:lvl5pPr>
              <a:defRPr sz="2000"/>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3" name="Text Placeholder 2"/>
          <p:cNvSpPr>
            <a:spLocks noGrp="1"/>
          </p:cNvSpPr>
          <p:nvPr>
            <p:ph type="body" idx="2"/>
          </p:nvPr>
        </p:nvSpPr>
        <p:spPr>
          <a:xfrm>
            <a:off x="7137995" y="2010727"/>
            <a:ext cx="4511040" cy="4580573"/>
          </a:xfrm>
        </p:spPr>
        <p:txBody>
          <a:bodyPr rtlCol="0"/>
          <a:lstStyle>
            <a:lvl1pPr marL="9144" indent="0">
              <a:buNone/>
              <a:defRPr sz="1400"/>
            </a:lvl1pPr>
            <a:lvl2pPr>
              <a:buNone/>
              <a:defRPr sz="1200"/>
            </a:lvl2pPr>
            <a:lvl3pPr>
              <a:buNone/>
              <a:defRPr sz="1000"/>
            </a:lvl3pPr>
            <a:lvl4pPr>
              <a:buNone/>
              <a:defRPr sz="900"/>
            </a:lvl4pPr>
            <a:lvl5pPr>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D89D711C-098E-40E1-BE23-CFCA1FAB8359}" type="datetime1">
              <a:rPr lang="en-GB" noProof="0" smtClean="0"/>
              <a:t>18/10/2025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498685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53913" y="1109161"/>
            <a:ext cx="782404" cy="4681637"/>
          </a:xfrm>
        </p:spPr>
        <p:txBody>
          <a:bodyPr vert="vert270" lIns="45720" tIns="0" rIns="45720" rtlCol="0" anchor="t"/>
          <a:lstStyle>
            <a:lvl1pPr algn="ctr">
              <a:buNone/>
              <a:defRPr sz="2000" b="1"/>
            </a:lvl1pPr>
          </a:lstStyle>
          <a:p>
            <a:pPr rtl="0"/>
            <a:r>
              <a:rPr lang="en-GB" noProof="0"/>
              <a:t>Click to edit Master title style</a:t>
            </a:r>
            <a:endParaRPr lang="en-GB" noProof="0" dirty="0"/>
          </a:p>
        </p:txBody>
      </p:sp>
      <p:sp>
        <p:nvSpPr>
          <p:cNvPr id="3" name="Picture Placeholder 2" descr="An empty placeholder to add an image. Click on the placeholder and select the image that you wish to add"/>
          <p:cNvSpPr>
            <a:spLocks noGrp="1"/>
          </p:cNvSpPr>
          <p:nvPr>
            <p:ph type="pic" idx="1"/>
          </p:nvPr>
        </p:nvSpPr>
        <p:spPr>
          <a:xfrm>
            <a:off x="538228" y="1143000"/>
            <a:ext cx="6096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rtlCol="0"/>
          <a:lstStyle>
            <a:lvl1pPr marL="0" indent="0">
              <a:buNone/>
              <a:defRPr sz="3200"/>
            </a:lvl1pPr>
          </a:lstStyle>
          <a:p>
            <a:pPr rtl="0"/>
            <a:r>
              <a:rPr lang="en-GB" noProof="0"/>
              <a:t>Click icon to add picture</a:t>
            </a:r>
            <a:endParaRPr kumimoji="0" lang="en-GB" noProof="0" dirty="0"/>
          </a:p>
        </p:txBody>
      </p:sp>
      <p:sp>
        <p:nvSpPr>
          <p:cNvPr id="4" name="Text Placeholder 3"/>
          <p:cNvSpPr>
            <a:spLocks noGrp="1"/>
          </p:cNvSpPr>
          <p:nvPr>
            <p:ph type="body" sz="half" idx="2"/>
          </p:nvPr>
        </p:nvSpPr>
        <p:spPr>
          <a:xfrm>
            <a:off x="8117924" y="3274309"/>
            <a:ext cx="3454400" cy="2516489"/>
          </a:xfrm>
        </p:spPr>
        <p:txBody>
          <a:bodyPr lIns="0" tIns="0" rIns="45720" rtlCol="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rtl="0" eaLnBrk="1" latinLnBrk="0" hangingPunct="1"/>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9A9A7A2F-7C81-4F05-8B4D-4983D3740BAF}" type="datetime1">
              <a:rPr lang="en-GB" noProof="0" smtClean="0"/>
              <a:t>18/10/2025</a:t>
            </a:fld>
            <a:endParaRPr lang="en-GB" noProof="0" dirty="0"/>
          </a:p>
        </p:txBody>
      </p:sp>
      <p:sp>
        <p:nvSpPr>
          <p:cNvPr id="7" name="Slide Number Placeholder 6"/>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1883619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lvl1pPr>
              <a:defRPr/>
            </a:lvl1pPr>
            <a:lvl5pPr>
              <a:defRPr/>
            </a:lvl5pPr>
          </a:lstStyle>
          <a:p>
            <a:pPr lvl="0" rtl="0" eaLnBrk="1" latinLnBrk="0" hangingPunct="1"/>
            <a:r>
              <a:rPr lang="en-GB" noProof="0"/>
              <a:t>Click to edit Master text styles</a:t>
            </a:r>
          </a:p>
          <a:p>
            <a:pPr lvl="1" rtl="0" eaLnBrk="1" latinLnBrk="0" hangingPunct="1"/>
            <a:r>
              <a:rPr lang="en-GB" noProof="0"/>
              <a:t>Second level</a:t>
            </a:r>
          </a:p>
          <a:p>
            <a:pPr lvl="2" rtl="0" eaLnBrk="1" latinLnBrk="0" hangingPunct="1"/>
            <a:r>
              <a:rPr lang="en-GB" noProof="0"/>
              <a:t>Third level</a:t>
            </a:r>
          </a:p>
          <a:p>
            <a:pPr lvl="3" rtl="0" eaLnBrk="1" latinLnBrk="0" hangingPunct="1"/>
            <a:r>
              <a:rPr lang="en-GB" noProof="0"/>
              <a:t>Fourth level</a:t>
            </a:r>
          </a:p>
          <a:p>
            <a:pPr lvl="4" rtl="0" eaLnBrk="1" latinLnBrk="0" hangingPunct="1"/>
            <a:r>
              <a:rPr lang="en-GB" noProof="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2EB87B0-5071-4BC9-A19F-C3269318028C}" type="datetime1">
              <a:rPr lang="en-GB" noProof="0" smtClean="0"/>
              <a:t>18/10/2025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3467844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9042400" y="1143000"/>
            <a:ext cx="2540000" cy="5448300"/>
          </a:xfrm>
        </p:spPr>
        <p:txBody>
          <a:bodyPr vert="eaVert" rtlCol="0"/>
          <a:lstStyle>
            <a:lvl1pPr>
              <a:defRPr/>
            </a:lvl1pPr>
          </a:lstStyle>
          <a:p>
            <a:pPr rtl="0"/>
            <a:r>
              <a:rPr lang="en-GB" noProof="0" dirty="0"/>
              <a:t>Edit Master title style</a:t>
            </a:r>
          </a:p>
        </p:txBody>
      </p:sp>
      <p:sp>
        <p:nvSpPr>
          <p:cNvPr id="3" name="Vertical Text Placeholder 2"/>
          <p:cNvSpPr>
            <a:spLocks noGrp="1"/>
          </p:cNvSpPr>
          <p:nvPr>
            <p:ph type="body" orient="vert" idx="1" hasCustomPrompt="1"/>
          </p:nvPr>
        </p:nvSpPr>
        <p:spPr>
          <a:xfrm>
            <a:off x="609600" y="1143000"/>
            <a:ext cx="8331200" cy="5448300"/>
          </a:xfrm>
        </p:spPr>
        <p:txBody>
          <a:bodyPr vert="eaVert" rtlCol="0"/>
          <a:lstStyle>
            <a:lvl5pPr>
              <a:defRPr/>
            </a:lvl5pPr>
          </a:lstStyle>
          <a:p>
            <a:pPr lvl="0" rtl="0" eaLnBrk="1" latinLnBrk="0" hangingPunct="1"/>
            <a:r>
              <a:rPr lang="en-GB" noProof="0" dirty="0"/>
              <a:t>Click to edit Master text styles</a:t>
            </a:r>
          </a:p>
          <a:p>
            <a:pPr lvl="1" rtl="0" eaLnBrk="1" latinLnBrk="0" hangingPunct="1"/>
            <a:r>
              <a:rPr lang="en-GB" noProof="0" dirty="0"/>
              <a:t>Second level</a:t>
            </a:r>
          </a:p>
          <a:p>
            <a:pPr lvl="2" rtl="0" eaLnBrk="1" latinLnBrk="0" hangingPunct="1"/>
            <a:r>
              <a:rPr lang="en-GB" noProof="0" dirty="0"/>
              <a:t>Third level</a:t>
            </a:r>
          </a:p>
          <a:p>
            <a:pPr lvl="3" rtl="0" eaLnBrk="1" latinLnBrk="0" hangingPunct="1"/>
            <a:r>
              <a:rPr lang="en-GB" noProof="0" dirty="0"/>
              <a:t>Fourth level</a:t>
            </a:r>
          </a:p>
          <a:p>
            <a:pPr lvl="4" rtl="0" eaLnBrk="1" latinLnBrk="0" hangingPunct="1"/>
            <a:r>
              <a:rPr lang="en-GB" noProof="0" dirty="0"/>
              <a:t>Fifth level</a:t>
            </a:r>
            <a:endParaRPr kumimoji="0"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54B4CBB3-9133-42BF-BC20-6F6E1888C21F}" type="datetime1">
              <a:rPr lang="en-GB" noProof="0" smtClean="0"/>
              <a:t>18/10/2025</a:t>
            </a:fld>
            <a:endParaRPr lang="en-GB" noProof="0" dirty="0"/>
          </a:p>
        </p:txBody>
      </p:sp>
      <p:sp>
        <p:nvSpPr>
          <p:cNvPr id="6" name="Slide Number Placeholder 5"/>
          <p:cNvSpPr>
            <a:spLocks noGrp="1"/>
          </p:cNvSpPr>
          <p:nvPr>
            <p:ph type="sldNum" sz="quarter" idx="12"/>
          </p:nvPr>
        </p:nvSpPr>
        <p:spPr/>
        <p:txBody>
          <a:bodyPr rtlCol="0"/>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9780883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9"/>
            <a:ext cx="12192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9" name="Rectangle 28"/>
          <p:cNvSpPr/>
          <p:nvPr/>
        </p:nvSpPr>
        <p:spPr>
          <a:xfrm>
            <a:off x="0" y="-1"/>
            <a:ext cx="12192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0" name="Rectangle 29"/>
          <p:cNvSpPr/>
          <p:nvPr/>
        </p:nvSpPr>
        <p:spPr>
          <a:xfrm>
            <a:off x="1" y="308277"/>
            <a:ext cx="12192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1" name="Rectangle 30"/>
          <p:cNvSpPr/>
          <p:nvPr/>
        </p:nvSpPr>
        <p:spPr>
          <a:xfrm flipV="1">
            <a:off x="7213577" y="360247"/>
            <a:ext cx="4978425"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2" name="Rectangle 31"/>
          <p:cNvSpPr/>
          <p:nvPr/>
        </p:nvSpPr>
        <p:spPr>
          <a:xfrm flipV="1">
            <a:off x="7213601" y="440113"/>
            <a:ext cx="49784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3" name="Rounded Rectangle 32"/>
          <p:cNvSpPr/>
          <p:nvPr/>
        </p:nvSpPr>
        <p:spPr bwMode="white">
          <a:xfrm>
            <a:off x="7209785" y="497504"/>
            <a:ext cx="408432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useBgFill="1">
        <p:nvSpPr>
          <p:cNvPr id="34" name="Rounded Rectangle 33"/>
          <p:cNvSpPr/>
          <p:nvPr/>
        </p:nvSpPr>
        <p:spPr bwMode="white">
          <a:xfrm>
            <a:off x="9831528" y="588943"/>
            <a:ext cx="21336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5" name="Rectangle 34"/>
          <p:cNvSpPr/>
          <p:nvPr/>
        </p:nvSpPr>
        <p:spPr bwMode="invGray">
          <a:xfrm>
            <a:off x="12113288" y="-2001"/>
            <a:ext cx="76835"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6" name="Rectangle 35"/>
          <p:cNvSpPr/>
          <p:nvPr/>
        </p:nvSpPr>
        <p:spPr bwMode="invGray">
          <a:xfrm>
            <a:off x="12059308" y="-2001"/>
            <a:ext cx="3657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7" name="Rectangle 36"/>
          <p:cNvSpPr/>
          <p:nvPr/>
        </p:nvSpPr>
        <p:spPr bwMode="invGray">
          <a:xfrm>
            <a:off x="12033904" y="-2001"/>
            <a:ext cx="12192"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8" name="Rectangle 37"/>
          <p:cNvSpPr/>
          <p:nvPr/>
        </p:nvSpPr>
        <p:spPr bwMode="invGray">
          <a:xfrm>
            <a:off x="11967231" y="-2001"/>
            <a:ext cx="36576"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39" name="Rectangle 38"/>
          <p:cNvSpPr/>
          <p:nvPr/>
        </p:nvSpPr>
        <p:spPr bwMode="invGray">
          <a:xfrm>
            <a:off x="11887569" y="380"/>
            <a:ext cx="73152"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40" name="Rectangle 39"/>
          <p:cNvSpPr/>
          <p:nvPr/>
        </p:nvSpPr>
        <p:spPr bwMode="invGray">
          <a:xfrm>
            <a:off x="11831300" y="380"/>
            <a:ext cx="12192"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rtlCol="0" anchor="ctr"/>
          <a:lstStyle/>
          <a:p>
            <a:pPr algn="ctr" rtl="0" eaLnBrk="1" latinLnBrk="0" hangingPunct="1"/>
            <a:endParaRPr kumimoji="0" lang="en-GB" sz="1800" noProof="0" dirty="0"/>
          </a:p>
        </p:txBody>
      </p:sp>
      <p:sp>
        <p:nvSpPr>
          <p:cNvPr id="22" name="Title Placeholder 21"/>
          <p:cNvSpPr>
            <a:spLocks noGrp="1"/>
          </p:cNvSpPr>
          <p:nvPr>
            <p:ph type="title"/>
          </p:nvPr>
        </p:nvSpPr>
        <p:spPr>
          <a:xfrm>
            <a:off x="609600" y="1143000"/>
            <a:ext cx="10972800" cy="1066800"/>
          </a:xfrm>
          <a:prstGeom prst="rect">
            <a:avLst/>
          </a:prstGeom>
        </p:spPr>
        <p:txBody>
          <a:bodyPr vert="horz" rtlCol="0" anchor="ctr">
            <a:normAutofit/>
          </a:bodyPr>
          <a:lstStyle/>
          <a:p>
            <a:pPr rtl="0"/>
            <a:r>
              <a:rPr lang="en-GB" noProof="0"/>
              <a:t>Click to edit Master title style</a:t>
            </a:r>
            <a:endParaRPr lang="en-GB" noProof="0" dirty="0"/>
          </a:p>
        </p:txBody>
      </p:sp>
      <p:sp>
        <p:nvSpPr>
          <p:cNvPr id="13" name="Text Placeholder 12"/>
          <p:cNvSpPr>
            <a:spLocks noGrp="1"/>
          </p:cNvSpPr>
          <p:nvPr>
            <p:ph type="body" idx="1"/>
          </p:nvPr>
        </p:nvSpPr>
        <p:spPr>
          <a:xfrm>
            <a:off x="609600" y="2249424"/>
            <a:ext cx="10972800" cy="4325112"/>
          </a:xfrm>
          <a:prstGeom prst="rect">
            <a:avLst/>
          </a:prstGeom>
        </p:spPr>
        <p:txBody>
          <a:bodyPr vert="horz"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3" name="Footer Placeholder 2"/>
          <p:cNvSpPr>
            <a:spLocks noGrp="1"/>
          </p:cNvSpPr>
          <p:nvPr>
            <p:ph type="ftr" sz="quarter" idx="3"/>
          </p:nvPr>
        </p:nvSpPr>
        <p:spPr>
          <a:xfrm>
            <a:off x="7010400" y="612648"/>
            <a:ext cx="1767840" cy="457200"/>
          </a:xfrm>
          <a:prstGeom prst="rect">
            <a:avLst/>
          </a:prstGeom>
        </p:spPr>
        <p:txBody>
          <a:bodyPr vert="horz" rtlCol="0"/>
          <a:lstStyle>
            <a:lvl1pPr algn="r" eaLnBrk="1" latinLnBrk="0" hangingPunct="1">
              <a:defRPr kumimoji="0" sz="1100">
                <a:solidFill>
                  <a:schemeClr val="accent2">
                    <a:lumMod val="75000"/>
                  </a:schemeClr>
                </a:solidFill>
              </a:defRPr>
            </a:lvl1pPr>
          </a:lstStyle>
          <a:p>
            <a:pPr rtl="0"/>
            <a:r>
              <a:rPr lang="en-GB" noProof="0" dirty="0"/>
              <a:t>Add a footer</a:t>
            </a:r>
          </a:p>
        </p:txBody>
      </p:sp>
      <p:sp>
        <p:nvSpPr>
          <p:cNvPr id="14" name="Date Placeholder 13"/>
          <p:cNvSpPr>
            <a:spLocks noGrp="1"/>
          </p:cNvSpPr>
          <p:nvPr>
            <p:ph type="dt" sz="half" idx="2"/>
          </p:nvPr>
        </p:nvSpPr>
        <p:spPr>
          <a:xfrm>
            <a:off x="8782048" y="612648"/>
            <a:ext cx="1276352" cy="457200"/>
          </a:xfrm>
          <a:prstGeom prst="rect">
            <a:avLst/>
          </a:prstGeom>
        </p:spPr>
        <p:txBody>
          <a:bodyPr vert="horz" rtlCol="0"/>
          <a:lstStyle>
            <a:lvl1pPr algn="l" eaLnBrk="1" latinLnBrk="0" hangingPunct="1">
              <a:defRPr kumimoji="0" sz="1100">
                <a:solidFill>
                  <a:schemeClr val="accent2">
                    <a:lumMod val="75000"/>
                  </a:schemeClr>
                </a:solidFill>
              </a:defRPr>
            </a:lvl1pPr>
          </a:lstStyle>
          <a:p>
            <a:pPr rtl="0"/>
            <a:fld id="{8B045440-74F0-4B44-BEF6-1040C3E911E1}" type="datetime1">
              <a:rPr lang="en-GB" noProof="0" smtClean="0"/>
              <a:t>18/10/2025</a:t>
            </a:fld>
            <a:endParaRPr lang="en-GB" noProof="0" dirty="0"/>
          </a:p>
        </p:txBody>
      </p:sp>
      <p:sp>
        <p:nvSpPr>
          <p:cNvPr id="23" name="Slide Number Placeholder 22"/>
          <p:cNvSpPr>
            <a:spLocks noGrp="1"/>
          </p:cNvSpPr>
          <p:nvPr>
            <p:ph type="sldNum" sz="quarter" idx="4"/>
          </p:nvPr>
        </p:nvSpPr>
        <p:spPr>
          <a:xfrm>
            <a:off x="10899648" y="2272"/>
            <a:ext cx="1016000" cy="365760"/>
          </a:xfrm>
          <a:prstGeom prst="rect">
            <a:avLst/>
          </a:prstGeom>
        </p:spPr>
        <p:txBody>
          <a:bodyPr vert="horz" rtlCol="0" anchor="b"/>
          <a:lstStyle>
            <a:lvl1pPr algn="r" eaLnBrk="1" latinLnBrk="0" hangingPunct="1">
              <a:defRPr kumimoji="0" sz="1800">
                <a:solidFill>
                  <a:srgbClr val="FFFFFF"/>
                </a:solidFill>
              </a:defRPr>
            </a:lvl1pPr>
          </a:lstStyle>
          <a:p>
            <a:pPr rtl="0"/>
            <a:fld id="{401CF334-2D5C-4859-84A6-CA7E6E43FAEB}" type="slidenum">
              <a:rPr lang="en-GB" noProof="0" smtClean="0"/>
              <a:t>‹#›</a:t>
            </a:fld>
            <a:endParaRPr lang="en-GB" noProof="0" dirty="0"/>
          </a:p>
        </p:txBody>
      </p:sp>
    </p:spTree>
    <p:extLst>
      <p:ext uri="{BB962C8B-B14F-4D97-AF65-F5344CB8AC3E}">
        <p14:creationId xmlns:p14="http://schemas.microsoft.com/office/powerpoint/2010/main" val="213217172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lumMod val="75000"/>
          </a:schemeClr>
        </a:buClr>
        <a:buFont typeface="Georgia"/>
        <a:buChar char="•"/>
        <a:defRPr kumimoji="0" sz="2800" kern="1200">
          <a:solidFill>
            <a:schemeClr val="tx2"/>
          </a:solidFill>
          <a:latin typeface="+mn-lt"/>
          <a:ea typeface="+mn-ea"/>
          <a:cs typeface="+mn-cs"/>
        </a:defRPr>
      </a:lvl1pPr>
      <a:lvl2pPr marL="658368" indent="-246888" algn="l" rtl="0" eaLnBrk="1" latinLnBrk="0" hangingPunct="1">
        <a:spcBef>
          <a:spcPts val="300"/>
        </a:spcBef>
        <a:buClr>
          <a:schemeClr val="accent2">
            <a:lumMod val="75000"/>
          </a:schemeClr>
        </a:buClr>
        <a:buFont typeface="Georgia"/>
        <a:buChar char="▫"/>
        <a:defRPr kumimoji="0" sz="2600" kern="1200">
          <a:solidFill>
            <a:schemeClr val="tx2"/>
          </a:solidFill>
          <a:latin typeface="+mn-lt"/>
          <a:ea typeface="+mn-ea"/>
          <a:cs typeface="+mn-cs"/>
        </a:defRPr>
      </a:lvl2pPr>
      <a:lvl3pPr marL="923544" indent="-219456" algn="l" rtl="0" eaLnBrk="1" latinLnBrk="0" hangingPunct="1">
        <a:spcBef>
          <a:spcPts val="300"/>
        </a:spcBef>
        <a:buClr>
          <a:schemeClr val="accent1">
            <a:lumMod val="50000"/>
          </a:schemeClr>
        </a:buClr>
        <a:buFont typeface="Wingdings 2" panose="05020102010507070707" pitchFamily="18" charset="2"/>
        <a:buChar char=""/>
        <a:defRPr kumimoji="0" sz="2400" kern="1200">
          <a:solidFill>
            <a:schemeClr val="tx2"/>
          </a:solidFill>
          <a:latin typeface="+mn-lt"/>
          <a:ea typeface="+mn-ea"/>
          <a:cs typeface="+mn-cs"/>
        </a:defRPr>
      </a:lvl3pPr>
      <a:lvl4pPr marL="1179576" indent="-201168" algn="l" rtl="0" eaLnBrk="1" latinLnBrk="0" hangingPunct="1">
        <a:spcBef>
          <a:spcPts val="300"/>
        </a:spcBef>
        <a:buClr>
          <a:schemeClr val="accent1">
            <a:lumMod val="50000"/>
          </a:schemeClr>
        </a:buClr>
        <a:buFont typeface="Wingdings 2" panose="05020102010507070707" pitchFamily="18" charset="2"/>
        <a:buChar char=""/>
        <a:defRPr kumimoji="0" sz="2200" kern="1200">
          <a:solidFill>
            <a:schemeClr val="tx2"/>
          </a:solidFill>
          <a:latin typeface="+mn-lt"/>
          <a:ea typeface="+mn-ea"/>
          <a:cs typeface="+mn-cs"/>
        </a:defRPr>
      </a:lvl4pPr>
      <a:lvl5pPr marL="1389888" indent="-182880" algn="l" rtl="0" eaLnBrk="1" latinLnBrk="0" hangingPunct="1">
        <a:spcBef>
          <a:spcPts val="300"/>
        </a:spcBef>
        <a:buClr>
          <a:schemeClr val="accent1">
            <a:lumMod val="50000"/>
          </a:schemeClr>
        </a:buClr>
        <a:buFont typeface="Wingdings 2" panose="05020102010507070707" pitchFamily="18" charset="2"/>
        <a:buChar char=""/>
        <a:defRPr kumimoji="0" sz="2000" kern="1200">
          <a:solidFill>
            <a:schemeClr val="tx2"/>
          </a:solidFill>
          <a:latin typeface="+mn-lt"/>
          <a:ea typeface="+mn-ea"/>
          <a:cs typeface="+mn-cs"/>
        </a:defRPr>
      </a:lvl5pPr>
      <a:lvl6pPr marL="1609344" indent="-182880" algn="l" rtl="0" eaLnBrk="1" latinLnBrk="0" hangingPunct="1">
        <a:spcBef>
          <a:spcPts val="300"/>
        </a:spcBef>
        <a:buClr>
          <a:schemeClr val="accent1">
            <a:lumMod val="50000"/>
          </a:schemeClr>
        </a:buClr>
        <a:buFont typeface="Wingdings 2" panose="05020102010507070707" pitchFamily="18" charset="2"/>
        <a:buChar char=""/>
        <a:defRPr kumimoji="0" sz="1800" kern="1200">
          <a:solidFill>
            <a:schemeClr val="tx2"/>
          </a:solidFill>
          <a:latin typeface="+mn-lt"/>
          <a:ea typeface="+mn-ea"/>
          <a:cs typeface="+mn-cs"/>
        </a:defRPr>
      </a:lvl6pPr>
      <a:lvl7pPr marL="1828800" indent="-182880" algn="l" rtl="0" eaLnBrk="1" latinLnBrk="0" hangingPunct="1">
        <a:spcBef>
          <a:spcPts val="300"/>
        </a:spcBef>
        <a:buClr>
          <a:schemeClr val="accent1">
            <a:lumMod val="50000"/>
          </a:schemeClr>
        </a:buClr>
        <a:buFont typeface="Wingdings 2" panose="05020102010507070707" pitchFamily="18" charset="2"/>
        <a:buChar char=""/>
        <a:defRPr kumimoji="0" sz="1600" kern="1200">
          <a:solidFill>
            <a:schemeClr val="tx2"/>
          </a:solidFill>
          <a:latin typeface="+mn-lt"/>
          <a:ea typeface="+mn-ea"/>
          <a:cs typeface="+mn-cs"/>
        </a:defRPr>
      </a:lvl7pPr>
      <a:lvl8pPr marL="2029968" indent="-182880" algn="l" rtl="0" eaLnBrk="1" latinLnBrk="0" hangingPunct="1">
        <a:spcBef>
          <a:spcPts val="300"/>
        </a:spcBef>
        <a:buClr>
          <a:schemeClr val="accent1">
            <a:lumMod val="50000"/>
          </a:schemeClr>
        </a:buClr>
        <a:buFont typeface="Wingdings 2" panose="05020102010507070707" pitchFamily="18" charset="2"/>
        <a:buChar char=""/>
        <a:defRPr kumimoji="0" sz="1500" kern="1200">
          <a:solidFill>
            <a:schemeClr val="tx2"/>
          </a:solidFill>
          <a:latin typeface="+mn-lt"/>
          <a:ea typeface="+mn-ea"/>
          <a:cs typeface="+mn-cs"/>
        </a:defRPr>
      </a:lvl8pPr>
      <a:lvl9pPr marL="2240280" indent="-182880" algn="l" rtl="0" eaLnBrk="1" latinLnBrk="0" hangingPunct="1">
        <a:spcBef>
          <a:spcPts val="300"/>
        </a:spcBef>
        <a:buClr>
          <a:schemeClr val="accent1">
            <a:lumMod val="50000"/>
          </a:schemeClr>
        </a:buClr>
        <a:buFont typeface="Wingdings 2" panose="05020102010507070707" pitchFamily="18" charset="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orient="horz" pos="415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businessmodelanalyst.com/personal-swot-analysis/" TargetMode="External"/><Relationship Id="rId7" Type="http://schemas.openxmlformats.org/officeDocument/2006/relationships/hyperlink" Target="https://learnbaes.org/english/"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bsmhft.nhs.uk/our-services/birmingham-healthy-minds/" TargetMode="External"/><Relationship Id="rId5" Type="http://schemas.openxmlformats.org/officeDocument/2006/relationships/hyperlink" Target="https://carelearning.org.uk/blog/feedback-and-improvement/how-to-use-a-swot-analysis-in-health-and-social-care/#why-use-swot-in-health-and-social-care" TargetMode="External"/><Relationship Id="rId4" Type="http://schemas.openxmlformats.org/officeDocument/2006/relationships/hyperlink" Target="https://www.sciencedirect.com/science/article/pii/S18770509193148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685800"/>
            <a:ext cx="11277600" cy="2383525"/>
          </a:xfrm>
        </p:spPr>
        <p:txBody>
          <a:bodyPr rtlCol="0">
            <a:normAutofit/>
          </a:bodyPr>
          <a:lstStyle/>
          <a:p>
            <a:pPr rtl="0"/>
            <a:r>
              <a:rPr lang="en-GB" sz="4000" dirty="0">
                <a:latin typeface="Arial" panose="020B0604020202020204" pitchFamily="34" charset="0"/>
                <a:cs typeface="Arial" panose="020B0604020202020204" pitchFamily="34" charset="0"/>
              </a:rPr>
              <a:t>Certificate of Higher Education Skills for the Workplace (Health and Social Care)</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LCHS4009</a:t>
            </a:r>
          </a:p>
        </p:txBody>
      </p:sp>
      <p:sp>
        <p:nvSpPr>
          <p:cNvPr id="3" name="Subtitle 2"/>
          <p:cNvSpPr>
            <a:spLocks noGrp="1"/>
          </p:cNvSpPr>
          <p:nvPr>
            <p:ph type="subTitle" idx="1"/>
          </p:nvPr>
        </p:nvSpPr>
        <p:spPr>
          <a:xfrm>
            <a:off x="609599" y="4222055"/>
            <a:ext cx="6817895" cy="2383525"/>
          </a:xfrm>
        </p:spPr>
        <p:txBody>
          <a:bodyPr rtlCol="0">
            <a:normAutofit lnSpcReduction="10000"/>
          </a:bodyPr>
          <a:lstStyle/>
          <a:p>
            <a:r>
              <a:rPr lang="en-GB" sz="3000" b="1" dirty="0">
                <a:solidFill>
                  <a:schemeClr val="tx1"/>
                </a:solidFill>
                <a:latin typeface="Arial" panose="020B0604020202020204" pitchFamily="34" charset="0"/>
                <a:cs typeface="Arial" panose="020B0604020202020204" pitchFamily="34" charset="0"/>
              </a:rPr>
              <a:t>Title</a:t>
            </a:r>
            <a:r>
              <a:rPr lang="en-GB" sz="3000" dirty="0">
                <a:solidFill>
                  <a:schemeClr val="tx1"/>
                </a:solidFill>
                <a:latin typeface="Arial" panose="020B0604020202020204" pitchFamily="34" charset="0"/>
                <a:cs typeface="Arial" panose="020B0604020202020204" pitchFamily="34" charset="0"/>
              </a:rPr>
              <a:t>: Self-Awareness Presentation</a:t>
            </a:r>
          </a:p>
          <a:p>
            <a:endParaRPr lang="en-GB" sz="3000" dirty="0">
              <a:solidFill>
                <a:schemeClr val="tx1"/>
              </a:solidFill>
              <a:latin typeface="Arial" panose="020B0604020202020204" pitchFamily="34" charset="0"/>
              <a:cs typeface="Arial" panose="020B0604020202020204" pitchFamily="34" charset="0"/>
            </a:endParaRPr>
          </a:p>
          <a:p>
            <a:r>
              <a:rPr lang="en-GB" sz="3000" b="1" dirty="0">
                <a:solidFill>
                  <a:schemeClr val="tx1"/>
                </a:solidFill>
                <a:latin typeface="Arial" panose="020B0604020202020204" pitchFamily="34" charset="0"/>
                <a:cs typeface="Arial" panose="020B0604020202020204" pitchFamily="34" charset="0"/>
              </a:rPr>
              <a:t>Lecturer</a:t>
            </a:r>
            <a:r>
              <a:rPr lang="en-GB" sz="3000" dirty="0">
                <a:solidFill>
                  <a:schemeClr val="tx1"/>
                </a:solidFill>
                <a:latin typeface="Arial" panose="020B0604020202020204" pitchFamily="34" charset="0"/>
                <a:cs typeface="Arial" panose="020B0604020202020204" pitchFamily="34" charset="0"/>
              </a:rPr>
              <a:t>: Mr Rizwan Nadim</a:t>
            </a:r>
          </a:p>
          <a:p>
            <a:endParaRPr lang="en-GB" sz="3000" dirty="0">
              <a:solidFill>
                <a:schemeClr val="tx1"/>
              </a:solidFill>
              <a:latin typeface="Arial" panose="020B0604020202020204" pitchFamily="34" charset="0"/>
              <a:cs typeface="Arial" panose="020B0604020202020204" pitchFamily="34" charset="0"/>
            </a:endParaRPr>
          </a:p>
          <a:p>
            <a:r>
              <a:rPr lang="en-GB" sz="3000" b="1" dirty="0">
                <a:solidFill>
                  <a:schemeClr val="tx1"/>
                </a:solidFill>
                <a:latin typeface="Arial" panose="020B0604020202020204" pitchFamily="34" charset="0"/>
                <a:cs typeface="Arial" panose="020B0604020202020204" pitchFamily="34" charset="0"/>
              </a:rPr>
              <a:t>Student</a:t>
            </a:r>
            <a:r>
              <a:rPr lang="en-GB" sz="3000" dirty="0">
                <a:solidFill>
                  <a:schemeClr val="tx1"/>
                </a:solidFill>
                <a:latin typeface="Arial" panose="020B0604020202020204" pitchFamily="34" charset="0"/>
                <a:cs typeface="Arial" panose="020B0604020202020204" pitchFamily="34" charset="0"/>
              </a:rPr>
              <a:t>: Louiza Avraam (2426675)</a:t>
            </a:r>
          </a:p>
          <a:p>
            <a:pPr rtl="0"/>
            <a:endParaRPr lang="en-GB" dirty="0"/>
          </a:p>
        </p:txBody>
      </p:sp>
    </p:spTree>
    <p:extLst>
      <p:ext uri="{BB962C8B-B14F-4D97-AF65-F5344CB8AC3E}">
        <p14:creationId xmlns:p14="http://schemas.microsoft.com/office/powerpoint/2010/main" val="706305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9AD34-7820-CFAA-708C-21D2808441B6}"/>
              </a:ext>
            </a:extLst>
          </p:cNvPr>
          <p:cNvSpPr>
            <a:spLocks noGrp="1"/>
          </p:cNvSpPr>
          <p:nvPr>
            <p:ph type="title"/>
          </p:nvPr>
        </p:nvSpPr>
        <p:spPr/>
        <p:txBody>
          <a:bodyPr>
            <a:normAutofit/>
          </a:bodyPr>
          <a:lstStyle/>
          <a:p>
            <a:r>
              <a:rPr lang="en-GB" sz="3600" dirty="0">
                <a:solidFill>
                  <a:schemeClr val="tx1"/>
                </a:solidFill>
                <a:latin typeface="Arial" panose="020B0604020202020204" pitchFamily="34" charset="0"/>
                <a:cs typeface="Arial" panose="020B0604020202020204" pitchFamily="34" charset="0"/>
              </a:rPr>
              <a:t>Self Awareness</a:t>
            </a:r>
          </a:p>
        </p:txBody>
      </p:sp>
      <p:sp>
        <p:nvSpPr>
          <p:cNvPr id="3" name="Content Placeholder 2">
            <a:extLst>
              <a:ext uri="{FF2B5EF4-FFF2-40B4-BE49-F238E27FC236}">
                <a16:creationId xmlns:a16="http://schemas.microsoft.com/office/drawing/2014/main" id="{2F6BFDB7-F266-3F2C-A72D-BDE37C7D193B}"/>
              </a:ext>
            </a:extLst>
          </p:cNvPr>
          <p:cNvSpPr>
            <a:spLocks noGrp="1"/>
          </p:cNvSpPr>
          <p:nvPr>
            <p:ph idx="1"/>
          </p:nvPr>
        </p:nvSpPr>
        <p:spPr/>
        <p:txBody>
          <a:bodyPr/>
          <a:lstStyle/>
          <a:p>
            <a:pPr marL="109728" indent="0" algn="just">
              <a:buNone/>
            </a:pPr>
            <a:r>
              <a:rPr lang="en-GB" dirty="0">
                <a:solidFill>
                  <a:schemeClr val="tx1"/>
                </a:solidFill>
                <a:latin typeface="Arial" panose="020B0604020202020204" pitchFamily="34" charset="0"/>
                <a:cs typeface="Arial" panose="020B0604020202020204" pitchFamily="34" charset="0"/>
              </a:rPr>
              <a:t>It means being able to identify and comprehend your emotions, intentions, and aspirations. This deep understanding helps you evaluate your strengths and limitations with clarity, making it easier to make choices—both in life and work—that genuinely reflect who you are (Pereira, 2025).</a:t>
            </a:r>
          </a:p>
        </p:txBody>
      </p:sp>
    </p:spTree>
    <p:extLst>
      <p:ext uri="{BB962C8B-B14F-4D97-AF65-F5344CB8AC3E}">
        <p14:creationId xmlns:p14="http://schemas.microsoft.com/office/powerpoint/2010/main" val="3139241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latin typeface="Arial" panose="020B0604020202020204" pitchFamily="34" charset="0"/>
                <a:cs typeface="Arial" panose="020B0604020202020204" pitchFamily="34" charset="0"/>
              </a:rPr>
              <a:t>What is SWOT Analysis</a:t>
            </a:r>
          </a:p>
        </p:txBody>
      </p:sp>
      <p:sp>
        <p:nvSpPr>
          <p:cNvPr id="3" name="Content Placeholder 2"/>
          <p:cNvSpPr>
            <a:spLocks noGrp="1"/>
          </p:cNvSpPr>
          <p:nvPr>
            <p:ph idx="1"/>
          </p:nvPr>
        </p:nvSpPr>
        <p:spPr/>
        <p:txBody>
          <a:bodyPr rtlCol="0">
            <a:normAutofit/>
          </a:bodyPr>
          <a:lstStyle/>
          <a:p>
            <a:pPr marL="109728" indent="0" rtl="0">
              <a:buNone/>
            </a:pPr>
            <a:r>
              <a:rPr lang="en-GB" b="1" dirty="0">
                <a:solidFill>
                  <a:schemeClr val="tx1"/>
                </a:solidFill>
                <a:latin typeface="Arial" panose="020B0604020202020204" pitchFamily="34" charset="0"/>
                <a:cs typeface="Arial" panose="020B0604020202020204" pitchFamily="34" charset="0"/>
              </a:rPr>
              <a:t>SWOT</a:t>
            </a:r>
            <a:r>
              <a:rPr lang="en-GB" dirty="0">
                <a:solidFill>
                  <a:schemeClr val="tx1"/>
                </a:solidFill>
                <a:latin typeface="Arial" panose="020B0604020202020204" pitchFamily="34" charset="0"/>
                <a:cs typeface="Arial" panose="020B0604020202020204" pitchFamily="34" charset="0"/>
              </a:rPr>
              <a:t> stands for: </a:t>
            </a:r>
          </a:p>
          <a:p>
            <a:pPr marL="109728" indent="0" rtl="0">
              <a:buNone/>
            </a:pPr>
            <a:endParaRPr lang="en-GB" dirty="0">
              <a:solidFill>
                <a:schemeClr val="tx1"/>
              </a:solidFill>
              <a:latin typeface="Arial" panose="020B0604020202020204" pitchFamily="34" charset="0"/>
              <a:cs typeface="Arial" panose="020B0604020202020204" pitchFamily="34" charset="0"/>
            </a:endParaRPr>
          </a:p>
          <a:p>
            <a:pPr marL="109728" indent="0" rtl="0">
              <a:buNone/>
            </a:pPr>
            <a:r>
              <a:rPr lang="en-GB" b="1" dirty="0">
                <a:solidFill>
                  <a:schemeClr val="tx1"/>
                </a:solidFill>
                <a:latin typeface="Arial" panose="020B0604020202020204" pitchFamily="34" charset="0"/>
                <a:cs typeface="Arial" panose="020B0604020202020204" pitchFamily="34" charset="0"/>
              </a:rPr>
              <a:t>S</a:t>
            </a:r>
            <a:r>
              <a:rPr lang="en-GB" dirty="0">
                <a:solidFill>
                  <a:schemeClr val="tx1"/>
                </a:solidFill>
                <a:latin typeface="Arial" panose="020B0604020202020204" pitchFamily="34" charset="0"/>
                <a:cs typeface="Arial" panose="020B0604020202020204" pitchFamily="34" charset="0"/>
              </a:rPr>
              <a:t>trengths</a:t>
            </a:r>
          </a:p>
          <a:p>
            <a:pPr marL="109728" indent="0" rtl="0">
              <a:buNone/>
            </a:pPr>
            <a:r>
              <a:rPr lang="en-GB" b="1" dirty="0">
                <a:solidFill>
                  <a:schemeClr val="tx1"/>
                </a:solidFill>
                <a:latin typeface="Arial" panose="020B0604020202020204" pitchFamily="34" charset="0"/>
                <a:cs typeface="Arial" panose="020B0604020202020204" pitchFamily="34" charset="0"/>
              </a:rPr>
              <a:t>W</a:t>
            </a:r>
            <a:r>
              <a:rPr lang="en-GB" dirty="0">
                <a:solidFill>
                  <a:schemeClr val="tx1"/>
                </a:solidFill>
                <a:latin typeface="Arial" panose="020B0604020202020204" pitchFamily="34" charset="0"/>
                <a:cs typeface="Arial" panose="020B0604020202020204" pitchFamily="34" charset="0"/>
              </a:rPr>
              <a:t>eaknesses </a:t>
            </a:r>
          </a:p>
          <a:p>
            <a:pPr marL="109728" indent="0" rtl="0">
              <a:buNone/>
            </a:pPr>
            <a:r>
              <a:rPr lang="en-GB" b="1" dirty="0">
                <a:solidFill>
                  <a:schemeClr val="tx1"/>
                </a:solidFill>
                <a:latin typeface="Arial" panose="020B0604020202020204" pitchFamily="34" charset="0"/>
                <a:cs typeface="Arial" panose="020B0604020202020204" pitchFamily="34" charset="0"/>
              </a:rPr>
              <a:t>O</a:t>
            </a:r>
            <a:r>
              <a:rPr lang="en-GB" dirty="0">
                <a:solidFill>
                  <a:schemeClr val="tx1"/>
                </a:solidFill>
                <a:latin typeface="Arial" panose="020B0604020202020204" pitchFamily="34" charset="0"/>
                <a:cs typeface="Arial" panose="020B0604020202020204" pitchFamily="34" charset="0"/>
              </a:rPr>
              <a:t>pportunities</a:t>
            </a:r>
          </a:p>
          <a:p>
            <a:pPr marL="109728" indent="0" rtl="0">
              <a:buNone/>
            </a:pPr>
            <a:r>
              <a:rPr lang="en-GB" b="1" dirty="0">
                <a:solidFill>
                  <a:schemeClr val="tx1"/>
                </a:solidFill>
                <a:latin typeface="Arial" panose="020B0604020202020204" pitchFamily="34" charset="0"/>
                <a:cs typeface="Arial" panose="020B0604020202020204" pitchFamily="34" charset="0"/>
              </a:rPr>
              <a:t>T</a:t>
            </a:r>
            <a:r>
              <a:rPr lang="en-GB" dirty="0">
                <a:solidFill>
                  <a:schemeClr val="tx1"/>
                </a:solidFill>
                <a:latin typeface="Arial" panose="020B0604020202020204" pitchFamily="34" charset="0"/>
                <a:cs typeface="Arial" panose="020B0604020202020204" pitchFamily="34" charset="0"/>
              </a:rPr>
              <a:t>hreats</a:t>
            </a:r>
          </a:p>
          <a:p>
            <a:pPr marL="109728" indent="0" rtl="0">
              <a:buNone/>
            </a:pPr>
            <a:endParaRPr lang="en-GB" dirty="0">
              <a:solidFill>
                <a:schemeClr val="tx1"/>
              </a:solidFill>
              <a:latin typeface="Arial" panose="020B0604020202020204" pitchFamily="34" charset="0"/>
              <a:cs typeface="Arial" panose="020B0604020202020204" pitchFamily="34" charset="0"/>
            </a:endParaRPr>
          </a:p>
          <a:p>
            <a:pPr marL="109728" indent="0">
              <a:buNone/>
            </a:pPr>
            <a:r>
              <a:rPr lang="en-GB" dirty="0">
                <a:solidFill>
                  <a:schemeClr val="tx1"/>
                </a:solidFill>
                <a:latin typeface="Arial" panose="020B0604020202020204" pitchFamily="34" charset="0"/>
                <a:cs typeface="Arial" panose="020B0604020202020204" pitchFamily="34" charset="0"/>
              </a:rPr>
              <a:t>According to Namugenyi et al. (2019), SWOT is a tool to be used to assess personal and professional development. </a:t>
            </a:r>
          </a:p>
        </p:txBody>
      </p:sp>
    </p:spTree>
    <p:extLst>
      <p:ext uri="{BB962C8B-B14F-4D97-AF65-F5344CB8AC3E}">
        <p14:creationId xmlns:p14="http://schemas.microsoft.com/office/powerpoint/2010/main" val="1851896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latin typeface="Arial" panose="020B0604020202020204" pitchFamily="34" charset="0"/>
                <a:cs typeface="Arial" panose="020B0604020202020204" pitchFamily="34" charset="0"/>
              </a:rPr>
              <a:t>SWOT in Health and Social Care</a:t>
            </a:r>
          </a:p>
        </p:txBody>
      </p:sp>
      <p:sp>
        <p:nvSpPr>
          <p:cNvPr id="3" name="Content Placeholder 2"/>
          <p:cNvSpPr>
            <a:spLocks noGrp="1"/>
          </p:cNvSpPr>
          <p:nvPr>
            <p:ph idx="1"/>
          </p:nvPr>
        </p:nvSpPr>
        <p:spPr/>
        <p:txBody>
          <a:bodyPr rtlCol="0"/>
          <a:lstStyle/>
          <a:p>
            <a:pPr marL="109728" indent="0" rtl="0">
              <a:buNone/>
            </a:pPr>
            <a:r>
              <a:rPr lang="en-GB" b="1" dirty="0">
                <a:solidFill>
                  <a:schemeClr val="tx1"/>
                </a:solidFill>
                <a:latin typeface="Arial" panose="020B0604020202020204" pitchFamily="34" charset="0"/>
                <a:cs typeface="Arial" panose="020B0604020202020204" pitchFamily="34" charset="0"/>
              </a:rPr>
              <a:t>Importance:</a:t>
            </a:r>
          </a:p>
          <a:p>
            <a:pPr marL="109728" indent="0">
              <a:buNone/>
            </a:pPr>
            <a:r>
              <a:rPr lang="en-GB" dirty="0">
                <a:solidFill>
                  <a:schemeClr val="tx1"/>
                </a:solidFill>
                <a:latin typeface="Arial" panose="020B0604020202020204" pitchFamily="34" charset="0"/>
                <a:cs typeface="Arial" panose="020B0604020202020204" pitchFamily="34" charset="0"/>
              </a:rPr>
              <a:t>SWOT analysis plays a vital role in Health and Social Care by helping practitioners assess their capabilities, build on their skills, plan their career pathways, and improve their resilience in facing professional challenges (</a:t>
            </a:r>
            <a:r>
              <a:rPr lang="en-GB" dirty="0" err="1">
                <a:solidFill>
                  <a:schemeClr val="tx1"/>
                </a:solidFill>
                <a:latin typeface="Arial" panose="020B0604020202020204" pitchFamily="34" charset="0"/>
                <a:cs typeface="Arial" panose="020B0604020202020204" pitchFamily="34" charset="0"/>
              </a:rPr>
              <a:t>Carelearning</a:t>
            </a:r>
            <a:r>
              <a:rPr lang="en-GB" dirty="0">
                <a:solidFill>
                  <a:schemeClr val="tx1"/>
                </a:solidFill>
                <a:latin typeface="Arial" panose="020B0604020202020204" pitchFamily="34" charset="0"/>
                <a:cs typeface="Arial" panose="020B0604020202020204" pitchFamily="34" charset="0"/>
              </a:rPr>
              <a:t>, 2025).</a:t>
            </a:r>
          </a:p>
        </p:txBody>
      </p:sp>
    </p:spTree>
    <p:extLst>
      <p:ext uri="{BB962C8B-B14F-4D97-AF65-F5344CB8AC3E}">
        <p14:creationId xmlns:p14="http://schemas.microsoft.com/office/powerpoint/2010/main" val="99786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latin typeface="Arial" panose="020B0604020202020204" pitchFamily="34" charset="0"/>
                <a:cs typeface="Arial" panose="020B0604020202020204" pitchFamily="34" charset="0"/>
              </a:rPr>
              <a:t>Strengths</a:t>
            </a:r>
          </a:p>
        </p:txBody>
      </p:sp>
      <p:sp>
        <p:nvSpPr>
          <p:cNvPr id="3" name="Content Placeholder 2"/>
          <p:cNvSpPr>
            <a:spLocks noGrp="1"/>
          </p:cNvSpPr>
          <p:nvPr>
            <p:ph idx="1"/>
          </p:nvPr>
        </p:nvSpPr>
        <p:spPr/>
        <p:txBody>
          <a:bodyPr rtlCol="0"/>
          <a:lstStyle/>
          <a:p>
            <a:r>
              <a:rPr lang="en-GB" dirty="0">
                <a:solidFill>
                  <a:schemeClr val="tx1"/>
                </a:solidFill>
                <a:latin typeface="Arial" panose="020B0604020202020204" pitchFamily="34" charset="0"/>
                <a:cs typeface="Arial" panose="020B0604020202020204" pitchFamily="34" charset="0"/>
              </a:rPr>
              <a:t>Empathy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Compassion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Respectful</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Problem Solving- Critical thinking</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Team player</a:t>
            </a:r>
          </a:p>
          <a:p>
            <a:pPr marL="109728" indent="0" rtl="0">
              <a:buNone/>
            </a:pPr>
            <a:endParaRPr lang="en-GB" dirty="0"/>
          </a:p>
          <a:p>
            <a:pPr marL="109728" indent="0" rtl="0">
              <a:buNone/>
            </a:pPr>
            <a:endParaRPr lang="en-GB" dirty="0"/>
          </a:p>
          <a:p>
            <a:pPr marL="109728" indent="0" rtl="0">
              <a:buNone/>
            </a:pPr>
            <a:endParaRPr lang="en-GB" dirty="0"/>
          </a:p>
          <a:p>
            <a:pPr marL="109728" indent="0" rtl="0">
              <a:buNone/>
            </a:pPr>
            <a:endParaRPr lang="en-GB" dirty="0"/>
          </a:p>
          <a:p>
            <a:pPr marL="109728" indent="0" rtl="0">
              <a:buNone/>
            </a:pPr>
            <a:endParaRPr lang="en-GB" dirty="0"/>
          </a:p>
          <a:p>
            <a:pPr marL="109728" indent="0" rtl="0">
              <a:buNone/>
            </a:pPr>
            <a:endParaRPr lang="en-GB" dirty="0"/>
          </a:p>
        </p:txBody>
      </p:sp>
    </p:spTree>
    <p:extLst>
      <p:ext uri="{BB962C8B-B14F-4D97-AF65-F5344CB8AC3E}">
        <p14:creationId xmlns:p14="http://schemas.microsoft.com/office/powerpoint/2010/main" val="38488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rtlCol="0"/>
          <a:lstStyle/>
          <a:p>
            <a:pPr rtl="0"/>
            <a:r>
              <a:rPr lang="en-GB" sz="3600" dirty="0">
                <a:solidFill>
                  <a:schemeClr val="tx1"/>
                </a:solidFill>
                <a:latin typeface="Arial" panose="020B0604020202020204" pitchFamily="34" charset="0"/>
                <a:cs typeface="Arial" panose="020B0604020202020204" pitchFamily="34" charset="0"/>
              </a:rPr>
              <a:t>Weaknesses</a:t>
            </a:r>
            <a:r>
              <a:rPr lang="en-GB" dirty="0"/>
              <a:t> </a:t>
            </a:r>
          </a:p>
        </p:txBody>
      </p:sp>
      <p:sp>
        <p:nvSpPr>
          <p:cNvPr id="6" name="Text Placeholder 5"/>
          <p:cNvSpPr>
            <a:spLocks noGrp="1"/>
          </p:cNvSpPr>
          <p:nvPr>
            <p:ph sz="half" idx="1"/>
          </p:nvPr>
        </p:nvSpPr>
        <p:spPr>
          <a:xfrm>
            <a:off x="609600" y="2249425"/>
            <a:ext cx="10812379" cy="4341875"/>
          </a:xfrm>
        </p:spPr>
        <p:txBody>
          <a:bodyPr rtlCol="0"/>
          <a:lstStyle/>
          <a:p>
            <a:r>
              <a:rPr lang="en-GB" sz="2800" dirty="0">
                <a:solidFill>
                  <a:schemeClr val="tx1"/>
                </a:solidFill>
                <a:latin typeface="Arial" panose="020B0604020202020204" pitchFamily="34" charset="0"/>
                <a:cs typeface="Arial" panose="020B0604020202020204" pitchFamily="34" charset="0"/>
              </a:rPr>
              <a:t>Language barrier  </a:t>
            </a:r>
          </a:p>
          <a:p>
            <a:endParaRPr lang="en-GB" sz="2800" dirty="0">
              <a:solidFill>
                <a:schemeClr val="tx1"/>
              </a:solidFill>
              <a:latin typeface="Arial" panose="020B0604020202020204" pitchFamily="34" charset="0"/>
              <a:cs typeface="Arial" panose="020B0604020202020204" pitchFamily="34" charset="0"/>
            </a:endParaRPr>
          </a:p>
          <a:p>
            <a:r>
              <a:rPr lang="en-GB" sz="2800" dirty="0">
                <a:solidFill>
                  <a:schemeClr val="tx1"/>
                </a:solidFill>
                <a:latin typeface="Arial" panose="020B0604020202020204" pitchFamily="34" charset="0"/>
                <a:cs typeface="Arial" panose="020B0604020202020204" pitchFamily="34" charset="0"/>
              </a:rPr>
              <a:t>Lack of experience</a:t>
            </a:r>
          </a:p>
          <a:p>
            <a:endParaRPr lang="en-GB" sz="2800" dirty="0">
              <a:solidFill>
                <a:schemeClr val="tx1"/>
              </a:solidFill>
              <a:latin typeface="Arial" panose="020B0604020202020204" pitchFamily="34" charset="0"/>
              <a:cs typeface="Arial" panose="020B0604020202020204" pitchFamily="34" charset="0"/>
            </a:endParaRPr>
          </a:p>
          <a:p>
            <a:r>
              <a:rPr lang="en-GB" sz="2800" dirty="0">
                <a:solidFill>
                  <a:schemeClr val="tx1"/>
                </a:solidFill>
                <a:latin typeface="Arial" panose="020B0604020202020204" pitchFamily="34" charset="0"/>
                <a:cs typeface="Arial" panose="020B0604020202020204" pitchFamily="34" charset="0"/>
              </a:rPr>
              <a:t>Stress</a:t>
            </a:r>
          </a:p>
          <a:p>
            <a:endParaRPr lang="en-GB" sz="2800" dirty="0">
              <a:solidFill>
                <a:schemeClr val="tx1"/>
              </a:solidFill>
              <a:latin typeface="Arial" panose="020B0604020202020204" pitchFamily="34" charset="0"/>
              <a:cs typeface="Arial" panose="020B0604020202020204" pitchFamily="34" charset="0"/>
            </a:endParaRPr>
          </a:p>
          <a:p>
            <a:r>
              <a:rPr lang="en-GB" sz="2800" dirty="0">
                <a:solidFill>
                  <a:schemeClr val="tx1"/>
                </a:solidFill>
                <a:latin typeface="Arial" panose="020B0604020202020204" pitchFamily="34" charset="0"/>
                <a:cs typeface="Arial" panose="020B0604020202020204" pitchFamily="34" charset="0"/>
              </a:rPr>
              <a:t>Anxiety</a:t>
            </a:r>
          </a:p>
          <a:p>
            <a:endParaRPr lang="en-GB" sz="2800" dirty="0">
              <a:solidFill>
                <a:schemeClr val="tx1"/>
              </a:solidFill>
              <a:latin typeface="Arial" panose="020B0604020202020204" pitchFamily="34" charset="0"/>
              <a:cs typeface="Arial" panose="020B0604020202020204" pitchFamily="34" charset="0"/>
            </a:endParaRPr>
          </a:p>
          <a:p>
            <a:r>
              <a:rPr lang="en-GB" sz="2800" dirty="0">
                <a:solidFill>
                  <a:schemeClr val="tx1"/>
                </a:solidFill>
                <a:latin typeface="Arial" panose="020B0604020202020204" pitchFamily="34" charset="0"/>
                <a:cs typeface="Arial" panose="020B0604020202020204" pitchFamily="34" charset="0"/>
              </a:rPr>
              <a:t>Confidence </a:t>
            </a:r>
          </a:p>
          <a:p>
            <a:pPr marL="109728" indent="0" rtl="0">
              <a:buNone/>
            </a:pPr>
            <a:endParaRPr lang="en-GB" dirty="0"/>
          </a:p>
          <a:p>
            <a:pPr marL="109728" indent="0" rtl="0">
              <a:buNone/>
            </a:pPr>
            <a:endParaRPr lang="en-GB" dirty="0"/>
          </a:p>
        </p:txBody>
      </p:sp>
    </p:spTree>
    <p:extLst>
      <p:ext uri="{BB962C8B-B14F-4D97-AF65-F5344CB8AC3E}">
        <p14:creationId xmlns:p14="http://schemas.microsoft.com/office/powerpoint/2010/main" val="42370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sz="3600" dirty="0">
                <a:solidFill>
                  <a:schemeClr val="tx1"/>
                </a:solidFill>
                <a:latin typeface="Arial" panose="020B0604020202020204" pitchFamily="34" charset="0"/>
                <a:cs typeface="Arial" panose="020B0604020202020204" pitchFamily="34" charset="0"/>
              </a:rPr>
              <a:t>Opportunities</a:t>
            </a:r>
            <a:r>
              <a:rPr lang="en-GB" dirty="0"/>
              <a:t> </a:t>
            </a:r>
          </a:p>
        </p:txBody>
      </p:sp>
      <p:sp>
        <p:nvSpPr>
          <p:cNvPr id="3" name="Content Placeholder 2"/>
          <p:cNvSpPr>
            <a:spLocks noGrp="1"/>
          </p:cNvSpPr>
          <p:nvPr>
            <p:ph idx="1"/>
          </p:nvPr>
        </p:nvSpPr>
        <p:spPr/>
        <p:txBody>
          <a:bodyPr rtlCol="0"/>
          <a:lstStyle/>
          <a:p>
            <a:r>
              <a:rPr lang="en-GB" dirty="0">
                <a:solidFill>
                  <a:schemeClr val="tx1"/>
                </a:solidFill>
                <a:latin typeface="Arial" panose="020B0604020202020204" pitchFamily="34" charset="0"/>
                <a:cs typeface="Arial" panose="020B0604020202020204" pitchFamily="34" charset="0"/>
              </a:rPr>
              <a:t>Birmingham Adult Education Services (BAES)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Birmingham Healthy Minds (NHS Talking Therapies)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Volunteer work </a:t>
            </a:r>
          </a:p>
          <a:p>
            <a:pPr marL="109728" indent="0" rtl="0">
              <a:buNone/>
            </a:pPr>
            <a:endParaRPr lang="en-GB" dirty="0"/>
          </a:p>
          <a:p>
            <a:pPr marL="109728" indent="0" rtl="0">
              <a:buNone/>
            </a:pPr>
            <a:endParaRPr lang="en-GB" dirty="0"/>
          </a:p>
        </p:txBody>
      </p:sp>
    </p:spTree>
    <p:extLst>
      <p:ext uri="{BB962C8B-B14F-4D97-AF65-F5344CB8AC3E}">
        <p14:creationId xmlns:p14="http://schemas.microsoft.com/office/powerpoint/2010/main" val="3514341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latin typeface="Arial" panose="020B0604020202020204" pitchFamily="34" charset="0"/>
                <a:cs typeface="Arial" panose="020B0604020202020204" pitchFamily="34" charset="0"/>
              </a:rPr>
              <a:t>Threats </a:t>
            </a:r>
          </a:p>
        </p:txBody>
      </p:sp>
      <p:sp>
        <p:nvSpPr>
          <p:cNvPr id="3" name="Content Placeholder 2"/>
          <p:cNvSpPr>
            <a:spLocks noGrp="1"/>
          </p:cNvSpPr>
          <p:nvPr>
            <p:ph idx="1"/>
          </p:nvPr>
        </p:nvSpPr>
        <p:spPr/>
        <p:txBody>
          <a:bodyPr rtlCol="0">
            <a:normAutofit/>
          </a:bodyPr>
          <a:lstStyle/>
          <a:p>
            <a:r>
              <a:rPr lang="en-GB" dirty="0">
                <a:solidFill>
                  <a:schemeClr val="tx1"/>
                </a:solidFill>
                <a:latin typeface="Arial" panose="020B0604020202020204" pitchFamily="34" charset="0"/>
                <a:cs typeface="Arial" panose="020B0604020202020204" pitchFamily="34" charset="0"/>
              </a:rPr>
              <a:t>Competition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Age</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 Burnout</a:t>
            </a:r>
          </a:p>
        </p:txBody>
      </p:sp>
    </p:spTree>
    <p:extLst>
      <p:ext uri="{BB962C8B-B14F-4D97-AF65-F5344CB8AC3E}">
        <p14:creationId xmlns:p14="http://schemas.microsoft.com/office/powerpoint/2010/main" val="304608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rPr>
              <a:t>Conclusion - Reflection</a:t>
            </a:r>
          </a:p>
        </p:txBody>
      </p:sp>
      <p:sp>
        <p:nvSpPr>
          <p:cNvPr id="4" name="Text Placeholder 3"/>
          <p:cNvSpPr>
            <a:spLocks noGrp="1"/>
          </p:cNvSpPr>
          <p:nvPr>
            <p:ph sz="half" idx="1"/>
          </p:nvPr>
        </p:nvSpPr>
        <p:spPr>
          <a:xfrm>
            <a:off x="609599" y="2249425"/>
            <a:ext cx="10972799" cy="4341875"/>
          </a:xfrm>
        </p:spPr>
        <p:txBody>
          <a:bodyPr rtlCol="0">
            <a:normAutofit/>
          </a:bodyPr>
          <a:lstStyle/>
          <a:p>
            <a:pPr marL="109728" indent="0" algn="just">
              <a:buNone/>
            </a:pPr>
            <a:r>
              <a:rPr lang="en-GB" sz="2800" dirty="0">
                <a:solidFill>
                  <a:schemeClr val="tx1"/>
                </a:solidFill>
                <a:latin typeface="Arial" panose="020B0604020202020204" pitchFamily="34" charset="0"/>
                <a:cs typeface="Arial" panose="020B0604020202020204" pitchFamily="34" charset="0"/>
              </a:rPr>
              <a:t>To conclude, I’ve explored key insights that shape both my professional development and my understanding of effective practice in health and social care. Whether it’s applying psychological theory, recognising sector-specific strengths, or reflecting on personal growth, each element contributes to my journey toward becoming a compassionate, ethical, and capable social worker</a:t>
            </a:r>
            <a:r>
              <a:rPr lang="en-GB" sz="2400" dirty="0">
                <a:solidFill>
                  <a:schemeClr val="tx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199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bodyPr>
          <a:lstStyle/>
          <a:p>
            <a:pPr rtl="0"/>
            <a:r>
              <a:rPr lang="en-GB" sz="3600" dirty="0">
                <a:solidFill>
                  <a:schemeClr val="tx1"/>
                </a:solidFill>
                <a:latin typeface="Arial" panose="020B0604020202020204" pitchFamily="34" charset="0"/>
                <a:cs typeface="Arial" panose="020B0604020202020204" pitchFamily="34" charset="0"/>
              </a:rPr>
              <a:t>References</a:t>
            </a:r>
            <a:r>
              <a:rPr lang="en-GB" sz="3600" dirty="0">
                <a:latin typeface="Arial" panose="020B0604020202020204" pitchFamily="34" charset="0"/>
                <a:cs typeface="Arial" panose="020B0604020202020204" pitchFamily="34" charset="0"/>
              </a:rPr>
              <a:t> </a:t>
            </a:r>
          </a:p>
        </p:txBody>
      </p:sp>
      <p:sp>
        <p:nvSpPr>
          <p:cNvPr id="11" name="TextBox 10">
            <a:extLst>
              <a:ext uri="{FF2B5EF4-FFF2-40B4-BE49-F238E27FC236}">
                <a16:creationId xmlns:a16="http://schemas.microsoft.com/office/drawing/2014/main" id="{C1B8072B-0E6F-6E0C-21D3-15D12E083A64}"/>
              </a:ext>
            </a:extLst>
          </p:cNvPr>
          <p:cNvSpPr txBox="1"/>
          <p:nvPr/>
        </p:nvSpPr>
        <p:spPr>
          <a:xfrm>
            <a:off x="1039091" y="2760535"/>
            <a:ext cx="9902536" cy="2486130"/>
          </a:xfrm>
          <a:prstGeom prst="rect">
            <a:avLst/>
          </a:prstGeom>
          <a:noFill/>
        </p:spPr>
        <p:txBody>
          <a:bodyPr wrap="square">
            <a:spAutoFit/>
          </a:bodyPr>
          <a:lstStyle/>
          <a:p>
            <a:pPr marL="171450" indent="-171450" algn="just">
              <a:lnSpc>
                <a:spcPct val="107000"/>
              </a:lnSpc>
              <a:spcAft>
                <a:spcPts val="800"/>
              </a:spcAft>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Pereira, D. (2025). Personal SWOT Analysis. Business Model Analyst. Available at: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https://businessmodelanalyst.com/personal-swot-analysis/</a:t>
            </a:r>
            <a:r>
              <a:rPr lang="en-GB" sz="1100" dirty="0">
                <a:effectLst/>
                <a:latin typeface="Arial" panose="020B0604020202020204" pitchFamily="34" charset="0"/>
                <a:ea typeface="Calibri" panose="020F0502020204030204" pitchFamily="34" charset="0"/>
                <a:cs typeface="Arial" panose="020B0604020202020204" pitchFamily="34" charset="0"/>
              </a:rPr>
              <a:t> (Accessed: 18 October 2025).</a:t>
            </a:r>
          </a:p>
          <a:p>
            <a:pPr marL="171450" indent="-171450" algn="just">
              <a:lnSpc>
                <a:spcPct val="107000"/>
              </a:lnSpc>
              <a:spcAft>
                <a:spcPts val="800"/>
              </a:spcAft>
              <a:buFont typeface="Arial" panose="020B0604020202020204" pitchFamily="34" charset="0"/>
              <a:buChar char="•"/>
            </a:pPr>
            <a:r>
              <a:rPr lang="en-US" sz="1100" dirty="0">
                <a:effectLst/>
                <a:latin typeface="Arial" panose="020B0604020202020204" pitchFamily="34" charset="0"/>
                <a:ea typeface="Calibri" panose="020F0502020204030204" pitchFamily="34" charset="0"/>
                <a:cs typeface="Arial" panose="020B0604020202020204" pitchFamily="34" charset="0"/>
              </a:rPr>
              <a:t>Namugenyi, C., Nimmagadda, S.L., and Reiners, T. (2019). </a:t>
            </a:r>
            <a:r>
              <a:rPr lang="en-US" sz="1100" i="1" dirty="0">
                <a:effectLst/>
                <a:latin typeface="Arial" panose="020B0604020202020204" pitchFamily="34" charset="0"/>
                <a:ea typeface="Calibri" panose="020F0502020204030204" pitchFamily="34" charset="0"/>
                <a:cs typeface="Arial" panose="020B0604020202020204" pitchFamily="34" charset="0"/>
              </a:rPr>
              <a:t>Design of a SWOT Analysis Model and its Evaluation in Diverse Digital Business Ecosystem Contexts</a:t>
            </a:r>
            <a:r>
              <a:rPr lang="en-US" sz="1100" dirty="0">
                <a:effectLst/>
                <a:latin typeface="Arial" panose="020B0604020202020204" pitchFamily="34" charset="0"/>
                <a:ea typeface="Calibri" panose="020F0502020204030204" pitchFamily="34" charset="0"/>
                <a:cs typeface="Arial" panose="020B0604020202020204" pitchFamily="34" charset="0"/>
              </a:rPr>
              <a:t>. Procedia Computer Science, 159, pp.1145–1154. Available at</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US" sz="1100" u="sng" dirty="0">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https://www.sciencedirect.com/science/article/pii/S1877050919314802</a:t>
            </a:r>
            <a:r>
              <a:rPr lang="en-US" sz="1100" dirty="0">
                <a:effectLst/>
                <a:latin typeface="Arial" panose="020B0604020202020204" pitchFamily="34" charset="0"/>
                <a:ea typeface="Calibri" panose="020F0502020204030204" pitchFamily="34" charset="0"/>
                <a:cs typeface="Arial" panose="020B0604020202020204" pitchFamily="34" charset="0"/>
              </a:rPr>
              <a:t> (Accessed: 18 October 2025).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07000"/>
              </a:lnSpc>
              <a:spcAft>
                <a:spcPts val="800"/>
              </a:spcAft>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Care Learning (2025). How to use a SWOT analysis in health and social care. Available at: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https://carelearning.org.uk/blog/feedback-and-improvement/how-to-use-a-swot-analysis-in-health-and-social-care/#why-use-swot-in-health-and-social-care</a:t>
            </a:r>
            <a:r>
              <a:rPr lang="en-GB" sz="1100" dirty="0">
                <a:effectLst/>
                <a:latin typeface="Arial" panose="020B0604020202020204" pitchFamily="34" charset="0"/>
                <a:ea typeface="Calibri" panose="020F0502020204030204" pitchFamily="34" charset="0"/>
                <a:cs typeface="Arial" panose="020B0604020202020204" pitchFamily="34" charset="0"/>
              </a:rPr>
              <a:t>  (Accessed: 18 October 2025).</a:t>
            </a:r>
          </a:p>
          <a:p>
            <a:pPr marL="171450" indent="-171450" algn="just">
              <a:lnSpc>
                <a:spcPct val="107000"/>
              </a:lnSpc>
              <a:spcAft>
                <a:spcPts val="800"/>
              </a:spcAft>
              <a:buFont typeface="Arial" panose="020B0604020202020204" pitchFamily="34" charset="0"/>
              <a:buChar char="•"/>
            </a:pPr>
            <a:r>
              <a:rPr lang="en-GB" sz="1100" i="1" dirty="0">
                <a:effectLst/>
                <a:latin typeface="Arial" panose="020B0604020202020204" pitchFamily="34" charset="0"/>
                <a:ea typeface="Calibri" panose="020F0502020204030204" pitchFamily="34" charset="0"/>
                <a:cs typeface="Arial" panose="020B0604020202020204" pitchFamily="34" charset="0"/>
              </a:rPr>
              <a:t>Birmingham and Solihull Mental Health NHS Foundation Trust (2024).</a:t>
            </a:r>
            <a:r>
              <a:rPr lang="en-GB" sz="1100" dirty="0">
                <a:effectLst/>
                <a:latin typeface="Arial" panose="020B0604020202020204" pitchFamily="34" charset="0"/>
                <a:ea typeface="Calibri" panose="020F0502020204030204" pitchFamily="34" charset="0"/>
                <a:cs typeface="Arial" panose="020B0604020202020204" pitchFamily="34" charset="0"/>
              </a:rPr>
              <a:t> </a:t>
            </a:r>
            <a:r>
              <a:rPr lang="en-GB" sz="1100" i="1" dirty="0">
                <a:effectLst/>
                <a:latin typeface="Arial" panose="020B0604020202020204" pitchFamily="34" charset="0"/>
                <a:ea typeface="Calibri" panose="020F0502020204030204" pitchFamily="34" charset="0"/>
                <a:cs typeface="Arial" panose="020B0604020202020204" pitchFamily="34" charset="0"/>
              </a:rPr>
              <a:t>Birmingham Healthy Minds</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https://www.bsmhft.nhs.uk/our-services/birmingham-healthy-minds/</a:t>
            </a:r>
            <a:r>
              <a:rPr lang="en-GB" sz="1100" u="sng" dirty="0">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(Accessed: 19 October 2025).</a:t>
            </a:r>
          </a:p>
          <a:p>
            <a:pPr marL="171450" indent="-171450" algn="just">
              <a:lnSpc>
                <a:spcPct val="107000"/>
              </a:lnSpc>
              <a:spcAft>
                <a:spcPts val="800"/>
              </a:spcAft>
              <a:buFont typeface="Arial" panose="020B0604020202020204" pitchFamily="34" charset="0"/>
              <a:buChar char="•"/>
            </a:pPr>
            <a:r>
              <a:rPr lang="en-GB" sz="1100" dirty="0">
                <a:effectLst/>
                <a:latin typeface="Arial" panose="020B0604020202020204" pitchFamily="34" charset="0"/>
                <a:ea typeface="Calibri" panose="020F0502020204030204" pitchFamily="34" charset="0"/>
                <a:cs typeface="Arial" panose="020B0604020202020204" pitchFamily="34" charset="0"/>
              </a:rPr>
              <a:t>Birmingham Adult Education Service (2025). </a:t>
            </a:r>
            <a:r>
              <a:rPr lang="en-GB" sz="1100" i="1" dirty="0">
                <a:effectLst/>
                <a:latin typeface="Arial" panose="020B0604020202020204" pitchFamily="34" charset="0"/>
                <a:ea typeface="Calibri" panose="020F0502020204030204" pitchFamily="34" charset="0"/>
                <a:cs typeface="Arial" panose="020B0604020202020204" pitchFamily="34" charset="0"/>
              </a:rPr>
              <a:t>English Birmingham Adult Education Service</a:t>
            </a:r>
            <a:r>
              <a:rPr lang="en-GB" sz="1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https://learnbaes.org/english/</a:t>
            </a:r>
            <a:r>
              <a:rPr lang="en-GB" sz="1100" u="sng" dirty="0">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(Accessed: 18 October 2025).</a:t>
            </a:r>
          </a:p>
        </p:txBody>
      </p:sp>
    </p:spTree>
    <p:extLst>
      <p:ext uri="{BB962C8B-B14F-4D97-AF65-F5344CB8AC3E}">
        <p14:creationId xmlns:p14="http://schemas.microsoft.com/office/powerpoint/2010/main" val="2822598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raining presentat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Office_16224345_TF03460604.potx" id="{E7E0BD26-C043-45F4-96D1-04BA13E49D2C}" vid="{5436AFAD-CFB0-446B-836C-C3E13AB52501}"/>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6" ma:contentTypeDescription="Create a new document." ma:contentTypeScope="" ma:versionID="798762c644b33ab90fc302527209648f">
  <xsd:schema xmlns:xsd="http://www.w3.org/2001/XMLSchema" xmlns:xs="http://www.w3.org/2001/XMLSchema" xmlns:p="http://schemas.microsoft.com/office/2006/metadata/properties" xmlns:ns3="ccfc14db-0f45-423b-b2f5-752f8f8a0ada" targetNamespace="http://schemas.microsoft.com/office/2006/metadata/properties" ma:root="true" ma:fieldsID="75d3a9026017989d937f17730f505c79"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cfc14db-0f45-423b-b2f5-752f8f8a0ada" xsi:nil="true"/>
  </documentManagement>
</p:properties>
</file>

<file path=customXml/itemProps1.xml><?xml version="1.0" encoding="utf-8"?>
<ds:datastoreItem xmlns:ds="http://schemas.openxmlformats.org/officeDocument/2006/customXml" ds:itemID="{9D6DA732-CE27-42F7-9827-DF6349A8D2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cfc14db-0f45-423b-b2f5-752f8f8a0a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92AE93B-F0A3-4AF5-AB4A-BA7D5F1FE954}">
  <ds:schemaRefs>
    <ds:schemaRef ds:uri="http://schemas.microsoft.com/sharepoint/v3/contenttype/forms"/>
  </ds:schemaRefs>
</ds:datastoreItem>
</file>

<file path=customXml/itemProps3.xml><?xml version="1.0" encoding="utf-8"?>
<ds:datastoreItem xmlns:ds="http://schemas.openxmlformats.org/officeDocument/2006/customXml" ds:itemID="{D5432EB7-D885-40C8-9E20-AE0A33B372D5}">
  <ds:schemaRefs>
    <ds:schemaRef ds:uri="http://schemas.microsoft.com/office/2006/documentManagement/types"/>
    <ds:schemaRef ds:uri="http://schemas.microsoft.com/office/2006/metadata/properties"/>
    <ds:schemaRef ds:uri="http://purl.org/dc/elements/1.1/"/>
    <ds:schemaRef ds:uri="http://schemas.microsoft.com/office/infopath/2007/PartnerControls"/>
    <ds:schemaRef ds:uri="ccfc14db-0f45-423b-b2f5-752f8f8a0ada"/>
    <ds:schemaRef ds:uri="http://purl.org/dc/dcmitype/"/>
    <ds:schemaRef ds:uri="http://www.w3.org/XML/1998/namespace"/>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{CE0F0FB4-0378-46E8-82D1-E1ECC186582B}tf03460604_win32</Template>
  <TotalTime>1785</TotalTime>
  <Words>548</Words>
  <Application>Microsoft Office PowerPoint</Application>
  <PresentationFormat>Widescreen</PresentationFormat>
  <Paragraphs>79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Georgia</vt:lpstr>
      <vt:lpstr>Wingdings 2</vt:lpstr>
      <vt:lpstr>Training presentation</vt:lpstr>
      <vt:lpstr>Certificate of Higher Education Skills for the Workplace (Health and Social Care) LCHS4009</vt:lpstr>
      <vt:lpstr>Self Awareness</vt:lpstr>
      <vt:lpstr>What is SWOT Analysis</vt:lpstr>
      <vt:lpstr>SWOT in Health and Social Care</vt:lpstr>
      <vt:lpstr>Strengths</vt:lpstr>
      <vt:lpstr>Weaknesses </vt:lpstr>
      <vt:lpstr>Opportunities </vt:lpstr>
      <vt:lpstr>Threats </vt:lpstr>
      <vt:lpstr>Conclusion - Reflection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Louiza Avraam (2426675)</dc:creator>
  <cp:lastModifiedBy>Louiza Avraam (2426675)</cp:lastModifiedBy>
  <cp:revision>1</cp:revision>
  <dcterms:created xsi:type="dcterms:W3CDTF">2025-10-18T05:43:38Z</dcterms:created>
  <dcterms:modified xsi:type="dcterms:W3CDTF">2025-10-19T11:29:36Z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