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Masters/slideMaster20.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theme/theme2.xml" ContentType="application/vnd.openxmlformats-officedocument.theme+xml"/>
  <Override PartName="/ppt/slideLayouts/slideLayout4.xml" ContentType="application/vnd.openxmlformats-officedocument.presentationml.slideLayout+xml"/>
  <Override PartName="/ppt/theme/theme3.xml" ContentType="application/vnd.openxmlformats-officedocument.theme+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4.xml" ContentType="application/vnd.openxmlformats-officedocument.them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theme/theme5.xml" ContentType="application/vnd.openxmlformats-officedocument.theme+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6.xml" ContentType="application/vnd.openxmlformats-officedocument.theme+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7.xml" ContentType="application/vnd.openxmlformats-officedocument.theme+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8.xml" ContentType="application/vnd.openxmlformats-officedocument.theme+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9.xml" ContentType="application/vnd.openxmlformats-officedocument.theme+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theme/theme10.xml" ContentType="application/vnd.openxmlformats-officedocument.theme+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11.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theme/theme12.xml" ContentType="application/vnd.openxmlformats-officedocument.theme+xml"/>
  <Override PartName="/ppt/slideLayouts/slideLayout37.xml" ContentType="application/vnd.openxmlformats-officedocument.presentationml.slideLayout+xml"/>
  <Override PartName="/ppt/theme/theme13.xml" ContentType="application/vnd.openxmlformats-officedocument.theme+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theme/theme14.xml" ContentType="application/vnd.openxmlformats-officedocument.theme+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theme/theme15.xml" ContentType="application/vnd.openxmlformats-officedocument.theme+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theme/theme16.xml" ContentType="application/vnd.openxmlformats-officedocument.theme+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theme/theme17.xml" ContentType="application/vnd.openxmlformats-officedocument.theme+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theme/theme18.xml" ContentType="application/vnd.openxmlformats-officedocument.theme+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theme/theme19.xml" ContentType="application/vnd.openxmlformats-officedocument.theme+xml"/>
  <Override PartName="/ppt/slideLayouts/slideLayout77.xml" ContentType="application/vnd.openxmlformats-officedocument.presentationml.slideLayout+xml"/>
  <Override PartName="/ppt/theme/theme20.xml" ContentType="application/vnd.openxmlformats-officedocument.theme+xml"/>
  <Override PartName="/ppt/theme/theme21.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1" r:id="rId4"/>
    <p:sldMasterId id="2147483650" r:id="rId5"/>
    <p:sldMasterId id="2147483652" r:id="rId6"/>
    <p:sldMasterId id="2147483653" r:id="rId7"/>
    <p:sldMasterId id="2147483654" r:id="rId8"/>
    <p:sldMasterId id="2147483655" r:id="rId9"/>
    <p:sldMasterId id="2147483656" r:id="rId10"/>
    <p:sldMasterId id="2147483657" r:id="rId11"/>
    <p:sldMasterId id="2147483658" r:id="rId12"/>
    <p:sldMasterId id="2147483660" r:id="rId13"/>
    <p:sldMasterId id="2147483659" r:id="rId14"/>
    <p:sldMasterId id="2147483661" r:id="rId15"/>
    <p:sldMasterId id="2147483662" r:id="rId16"/>
    <p:sldMasterId id="2147483663" r:id="rId17"/>
    <p:sldMasterId id="2147483664" r:id="rId18"/>
    <p:sldMasterId id="2147483665" r:id="rId19"/>
    <p:sldMasterId id="2147483666" r:id="rId20"/>
    <p:sldMasterId id="2147483673" r:id="rId21"/>
    <p:sldMasterId id="2147483670" r:id="rId22"/>
    <p:sldMasterId id="2147483671" r:id="rId23"/>
  </p:sldMasterIdLst>
  <p:notesMasterIdLst>
    <p:notesMasterId r:id="rId52"/>
  </p:notesMasterIdLst>
  <p:sldIdLst>
    <p:sldId id="719" r:id="rId24"/>
    <p:sldId id="301" r:id="rId25"/>
    <p:sldId id="302" r:id="rId26"/>
    <p:sldId id="431" r:id="rId27"/>
    <p:sldId id="724" r:id="rId28"/>
    <p:sldId id="725" r:id="rId29"/>
    <p:sldId id="726" r:id="rId30"/>
    <p:sldId id="727" r:id="rId31"/>
    <p:sldId id="728" r:id="rId32"/>
    <p:sldId id="730" r:id="rId33"/>
    <p:sldId id="731" r:id="rId34"/>
    <p:sldId id="732" r:id="rId35"/>
    <p:sldId id="729" r:id="rId36"/>
    <p:sldId id="733" r:id="rId37"/>
    <p:sldId id="734" r:id="rId38"/>
    <p:sldId id="735" r:id="rId39"/>
    <p:sldId id="736" r:id="rId40"/>
    <p:sldId id="741" r:id="rId41"/>
    <p:sldId id="737" r:id="rId42"/>
    <p:sldId id="738" r:id="rId43"/>
    <p:sldId id="740" r:id="rId44"/>
    <p:sldId id="739" r:id="rId45"/>
    <p:sldId id="742" r:id="rId46"/>
    <p:sldId id="744" r:id="rId47"/>
    <p:sldId id="743" r:id="rId48"/>
    <p:sldId id="745" r:id="rId49"/>
    <p:sldId id="746" r:id="rId50"/>
    <p:sldId id="721" r:id="rId5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0BC4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B9274AC-3A15-4347-9E9D-C0AFB64F7B9F}" v="1317" dt="2023-10-24T12:10:26.64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74C1A8A3-306A-4EB7-A6B1-4F7E0EB9C5D6}" styleName="Medium Style 3 - Accent 5">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5"/>
          </a:solidFill>
        </a:fill>
      </a:tcStyle>
    </a:lastCol>
    <a:firstCol>
      <a:tcTxStyle b="on">
        <a:fontRef idx="minor">
          <a:scrgbClr r="0" g="0" b="0"/>
        </a:fontRef>
        <a:schemeClr val="lt1"/>
      </a:tcTxStyle>
      <a:tcStyle>
        <a:tcBdr/>
        <a:fill>
          <a:solidFill>
            <a:schemeClr val="accent5"/>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3782"/>
    <p:restoredTop sz="77253"/>
  </p:normalViewPr>
  <p:slideViewPr>
    <p:cSldViewPr snapToGrid="0">
      <p:cViewPr varScale="1">
        <p:scale>
          <a:sx n="78" d="100"/>
          <a:sy n="78" d="100"/>
        </p:scale>
        <p:origin x="777" y="45"/>
      </p:cViewPr>
      <p:guideLst/>
    </p:cSldViewPr>
  </p:slideViewPr>
  <p:notesTextViewPr>
    <p:cViewPr>
      <p:scale>
        <a:sx n="3" d="2"/>
        <a:sy n="3" d="2"/>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0.xml"/><Relationship Id="rId18" Type="http://schemas.openxmlformats.org/officeDocument/2006/relationships/slideMaster" Target="slideMasters/slideMaster15.xml"/><Relationship Id="rId26" Type="http://schemas.openxmlformats.org/officeDocument/2006/relationships/slide" Target="slides/slide3.xml"/><Relationship Id="rId39" Type="http://schemas.openxmlformats.org/officeDocument/2006/relationships/slide" Target="slides/slide16.xml"/><Relationship Id="rId21" Type="http://schemas.openxmlformats.org/officeDocument/2006/relationships/slideMaster" Target="slideMasters/slideMaster18.xml"/><Relationship Id="rId34" Type="http://schemas.openxmlformats.org/officeDocument/2006/relationships/slide" Target="slides/slide11.xml"/><Relationship Id="rId42" Type="http://schemas.openxmlformats.org/officeDocument/2006/relationships/slide" Target="slides/slide19.xml"/><Relationship Id="rId47" Type="http://schemas.openxmlformats.org/officeDocument/2006/relationships/slide" Target="slides/slide24.xml"/><Relationship Id="rId50" Type="http://schemas.openxmlformats.org/officeDocument/2006/relationships/slide" Target="slides/slide27.xml"/><Relationship Id="rId55" Type="http://schemas.openxmlformats.org/officeDocument/2006/relationships/theme" Target="theme/theme1.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Master" Target="slideMasters/slideMaster13.xml"/><Relationship Id="rId29" Type="http://schemas.openxmlformats.org/officeDocument/2006/relationships/slide" Target="slides/slide6.xml"/><Relationship Id="rId11" Type="http://schemas.openxmlformats.org/officeDocument/2006/relationships/slideMaster" Target="slideMasters/slideMaster8.xml"/><Relationship Id="rId24" Type="http://schemas.openxmlformats.org/officeDocument/2006/relationships/slide" Target="slides/slide1.xml"/><Relationship Id="rId32" Type="http://schemas.openxmlformats.org/officeDocument/2006/relationships/slide" Target="slides/slide9.xml"/><Relationship Id="rId37" Type="http://schemas.openxmlformats.org/officeDocument/2006/relationships/slide" Target="slides/slide14.xml"/><Relationship Id="rId40" Type="http://schemas.openxmlformats.org/officeDocument/2006/relationships/slide" Target="slides/slide17.xml"/><Relationship Id="rId45" Type="http://schemas.openxmlformats.org/officeDocument/2006/relationships/slide" Target="slides/slide22.xml"/><Relationship Id="rId53" Type="http://schemas.openxmlformats.org/officeDocument/2006/relationships/presProps" Target="presProps.xml"/><Relationship Id="rId58" Type="http://schemas.microsoft.com/office/2015/10/relationships/revisionInfo" Target="revisionInfo.xml"/><Relationship Id="rId5" Type="http://schemas.openxmlformats.org/officeDocument/2006/relationships/slideMaster" Target="slideMasters/slideMaster2.xml"/><Relationship Id="rId19" Type="http://schemas.openxmlformats.org/officeDocument/2006/relationships/slideMaster" Target="slideMasters/slideMaster16.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Master" Target="slideMasters/slideMaster11.xml"/><Relationship Id="rId22" Type="http://schemas.openxmlformats.org/officeDocument/2006/relationships/slideMaster" Target="slideMasters/slideMaster19.xml"/><Relationship Id="rId27" Type="http://schemas.openxmlformats.org/officeDocument/2006/relationships/slide" Target="slides/slide4.xml"/><Relationship Id="rId30" Type="http://schemas.openxmlformats.org/officeDocument/2006/relationships/slide" Target="slides/slide7.xml"/><Relationship Id="rId35" Type="http://schemas.openxmlformats.org/officeDocument/2006/relationships/slide" Target="slides/slide12.xml"/><Relationship Id="rId43" Type="http://schemas.openxmlformats.org/officeDocument/2006/relationships/slide" Target="slides/slide20.xml"/><Relationship Id="rId48" Type="http://schemas.openxmlformats.org/officeDocument/2006/relationships/slide" Target="slides/slide25.xml"/><Relationship Id="rId56" Type="http://schemas.openxmlformats.org/officeDocument/2006/relationships/tableStyles" Target="tableStyles.xml"/><Relationship Id="rId8" Type="http://schemas.openxmlformats.org/officeDocument/2006/relationships/slideMaster" Target="slideMasters/slideMaster5.xml"/><Relationship Id="rId51" Type="http://schemas.openxmlformats.org/officeDocument/2006/relationships/slide" Target="slides/slide28.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 Target="slides/slide2.xml"/><Relationship Id="rId33" Type="http://schemas.openxmlformats.org/officeDocument/2006/relationships/slide" Target="slides/slide10.xml"/><Relationship Id="rId38" Type="http://schemas.openxmlformats.org/officeDocument/2006/relationships/slide" Target="slides/slide15.xml"/><Relationship Id="rId46" Type="http://schemas.openxmlformats.org/officeDocument/2006/relationships/slide" Target="slides/slide23.xml"/><Relationship Id="rId20" Type="http://schemas.openxmlformats.org/officeDocument/2006/relationships/slideMaster" Target="slideMasters/slideMaster17.xml"/><Relationship Id="rId41" Type="http://schemas.openxmlformats.org/officeDocument/2006/relationships/slide" Target="slides/slide18.xml"/><Relationship Id="rId54"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Master" Target="slideMasters/slideMaster12.xml"/><Relationship Id="rId23" Type="http://schemas.openxmlformats.org/officeDocument/2006/relationships/slideMaster" Target="slideMasters/slideMaster20.xml"/><Relationship Id="rId28" Type="http://schemas.openxmlformats.org/officeDocument/2006/relationships/slide" Target="slides/slide5.xml"/><Relationship Id="rId36" Type="http://schemas.openxmlformats.org/officeDocument/2006/relationships/slide" Target="slides/slide13.xml"/><Relationship Id="rId49" Type="http://schemas.openxmlformats.org/officeDocument/2006/relationships/slide" Target="slides/slide26.xml"/><Relationship Id="rId57" Type="http://schemas.microsoft.com/office/2016/11/relationships/changesInfo" Target="changesInfos/changesInfo1.xml"/><Relationship Id="rId10" Type="http://schemas.openxmlformats.org/officeDocument/2006/relationships/slideMaster" Target="slideMasters/slideMaster7.xml"/><Relationship Id="rId31" Type="http://schemas.openxmlformats.org/officeDocument/2006/relationships/slide" Target="slides/slide8.xml"/><Relationship Id="rId44" Type="http://schemas.openxmlformats.org/officeDocument/2006/relationships/slide" Target="slides/slide21.xml"/><Relationship Id="rId52"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talin Jacob Wilson Packia Dhas" userId="050d7d71-3621-4503-95e8-1c9a9d962492" providerId="ADAL" clId="{4B9274AC-3A15-4347-9E9D-C0AFB64F7B9F}"/>
    <pc:docChg chg="undo custSel addSld delSld modSld sldOrd">
      <pc:chgData name="Stalin Jacob Wilson Packia Dhas" userId="050d7d71-3621-4503-95e8-1c9a9d962492" providerId="ADAL" clId="{4B9274AC-3A15-4347-9E9D-C0AFB64F7B9F}" dt="2023-10-24T12:43:24.054" v="4626" actId="1076"/>
      <pc:docMkLst>
        <pc:docMk/>
      </pc:docMkLst>
      <pc:sldChg chg="addSp delSp modSp mod">
        <pc:chgData name="Stalin Jacob Wilson Packia Dhas" userId="050d7d71-3621-4503-95e8-1c9a9d962492" providerId="ADAL" clId="{4B9274AC-3A15-4347-9E9D-C0AFB64F7B9F}" dt="2023-10-10T05:04:07.115" v="4543" actId="122"/>
        <pc:sldMkLst>
          <pc:docMk/>
          <pc:sldMk cId="3657130640" sldId="301"/>
        </pc:sldMkLst>
        <pc:spChg chg="mod">
          <ac:chgData name="Stalin Jacob Wilson Packia Dhas" userId="050d7d71-3621-4503-95e8-1c9a9d962492" providerId="ADAL" clId="{4B9274AC-3A15-4347-9E9D-C0AFB64F7B9F}" dt="2023-10-10T05:04:07.115" v="4543" actId="122"/>
          <ac:spMkLst>
            <pc:docMk/>
            <pc:sldMk cId="3657130640" sldId="301"/>
            <ac:spMk id="2" creationId="{00000000-0000-0000-0000-000000000000}"/>
          </ac:spMkLst>
        </pc:spChg>
        <pc:spChg chg="mod">
          <ac:chgData name="Stalin Jacob Wilson Packia Dhas" userId="050d7d71-3621-4503-95e8-1c9a9d962492" providerId="ADAL" clId="{4B9274AC-3A15-4347-9E9D-C0AFB64F7B9F}" dt="2023-02-13T23:10:32.541" v="174" actId="255"/>
          <ac:spMkLst>
            <pc:docMk/>
            <pc:sldMk cId="3657130640" sldId="301"/>
            <ac:spMk id="3" creationId="{00000000-0000-0000-0000-000000000000}"/>
          </ac:spMkLst>
        </pc:spChg>
        <pc:graphicFrameChg chg="add del modGraphic">
          <ac:chgData name="Stalin Jacob Wilson Packia Dhas" userId="050d7d71-3621-4503-95e8-1c9a9d962492" providerId="ADAL" clId="{4B9274AC-3A15-4347-9E9D-C0AFB64F7B9F}" dt="2023-02-13T22:04:14.413" v="7" actId="27309"/>
          <ac:graphicFrameMkLst>
            <pc:docMk/>
            <pc:sldMk cId="3657130640" sldId="301"/>
            <ac:graphicFrameMk id="7" creationId="{1F12BC57-D240-F540-81C8-409215A8281A}"/>
          </ac:graphicFrameMkLst>
        </pc:graphicFrameChg>
      </pc:sldChg>
      <pc:sldChg chg="modSp mod">
        <pc:chgData name="Stalin Jacob Wilson Packia Dhas" userId="050d7d71-3621-4503-95e8-1c9a9d962492" providerId="ADAL" clId="{4B9274AC-3A15-4347-9E9D-C0AFB64F7B9F}" dt="2023-02-14T12:49:29.424" v="3094" actId="20577"/>
        <pc:sldMkLst>
          <pc:docMk/>
          <pc:sldMk cId="3192266062" sldId="302"/>
        </pc:sldMkLst>
        <pc:spChg chg="mod">
          <ac:chgData name="Stalin Jacob Wilson Packia Dhas" userId="050d7d71-3621-4503-95e8-1c9a9d962492" providerId="ADAL" clId="{4B9274AC-3A15-4347-9E9D-C0AFB64F7B9F}" dt="2023-02-14T12:49:29.424" v="3094" actId="20577"/>
          <ac:spMkLst>
            <pc:docMk/>
            <pc:sldMk cId="3192266062" sldId="302"/>
            <ac:spMk id="3" creationId="{00000000-0000-0000-0000-000000000000}"/>
          </ac:spMkLst>
        </pc:spChg>
      </pc:sldChg>
      <pc:sldChg chg="del">
        <pc:chgData name="Stalin Jacob Wilson Packia Dhas" userId="050d7d71-3621-4503-95e8-1c9a9d962492" providerId="ADAL" clId="{4B9274AC-3A15-4347-9E9D-C0AFB64F7B9F}" dt="2023-02-14T12:39:54.599" v="2853" actId="47"/>
        <pc:sldMkLst>
          <pc:docMk/>
          <pc:sldMk cId="1360199534" sldId="406"/>
        </pc:sldMkLst>
      </pc:sldChg>
      <pc:sldChg chg="del">
        <pc:chgData name="Stalin Jacob Wilson Packia Dhas" userId="050d7d71-3621-4503-95e8-1c9a9d962492" providerId="ADAL" clId="{4B9274AC-3A15-4347-9E9D-C0AFB64F7B9F}" dt="2023-02-14T12:39:55.441" v="2859" actId="47"/>
        <pc:sldMkLst>
          <pc:docMk/>
          <pc:sldMk cId="2465738635" sldId="408"/>
        </pc:sldMkLst>
      </pc:sldChg>
      <pc:sldChg chg="modSp del mod">
        <pc:chgData name="Stalin Jacob Wilson Packia Dhas" userId="050d7d71-3621-4503-95e8-1c9a9d962492" providerId="ADAL" clId="{4B9274AC-3A15-4347-9E9D-C0AFB64F7B9F}" dt="2023-02-14T12:39:56.802" v="2865" actId="47"/>
        <pc:sldMkLst>
          <pc:docMk/>
          <pc:sldMk cId="3227463303" sldId="410"/>
        </pc:sldMkLst>
        <pc:spChg chg="mod">
          <ac:chgData name="Stalin Jacob Wilson Packia Dhas" userId="050d7d71-3621-4503-95e8-1c9a9d962492" providerId="ADAL" clId="{4B9274AC-3A15-4347-9E9D-C0AFB64F7B9F}" dt="2023-02-13T22:03:36.637" v="1" actId="403"/>
          <ac:spMkLst>
            <pc:docMk/>
            <pc:sldMk cId="3227463303" sldId="410"/>
            <ac:spMk id="3" creationId="{00000000-0000-0000-0000-000000000000}"/>
          </ac:spMkLst>
        </pc:spChg>
      </pc:sldChg>
      <pc:sldChg chg="del">
        <pc:chgData name="Stalin Jacob Wilson Packia Dhas" userId="050d7d71-3621-4503-95e8-1c9a9d962492" providerId="ADAL" clId="{4B9274AC-3A15-4347-9E9D-C0AFB64F7B9F}" dt="2023-02-14T12:39:58.964" v="2877" actId="47"/>
        <pc:sldMkLst>
          <pc:docMk/>
          <pc:sldMk cId="3344587547" sldId="411"/>
        </pc:sldMkLst>
      </pc:sldChg>
      <pc:sldChg chg="modSp mod">
        <pc:chgData name="Stalin Jacob Wilson Packia Dhas" userId="050d7d71-3621-4503-95e8-1c9a9d962492" providerId="ADAL" clId="{4B9274AC-3A15-4347-9E9D-C0AFB64F7B9F}" dt="2023-10-24T12:05:56.185" v="4567" actId="20577"/>
        <pc:sldMkLst>
          <pc:docMk/>
          <pc:sldMk cId="1859524710" sldId="431"/>
        </pc:sldMkLst>
        <pc:spChg chg="mod">
          <ac:chgData name="Stalin Jacob Wilson Packia Dhas" userId="050d7d71-3621-4503-95e8-1c9a9d962492" providerId="ADAL" clId="{4B9274AC-3A15-4347-9E9D-C0AFB64F7B9F}" dt="2023-02-13T23:12:32.770" v="192" actId="20577"/>
          <ac:spMkLst>
            <pc:docMk/>
            <pc:sldMk cId="1859524710" sldId="431"/>
            <ac:spMk id="2" creationId="{00000000-0000-0000-0000-000000000000}"/>
          </ac:spMkLst>
        </pc:spChg>
        <pc:spChg chg="mod">
          <ac:chgData name="Stalin Jacob Wilson Packia Dhas" userId="050d7d71-3621-4503-95e8-1c9a9d962492" providerId="ADAL" clId="{4B9274AC-3A15-4347-9E9D-C0AFB64F7B9F}" dt="2023-10-24T12:05:56.185" v="4567" actId="20577"/>
          <ac:spMkLst>
            <pc:docMk/>
            <pc:sldMk cId="1859524710" sldId="431"/>
            <ac:spMk id="3" creationId="{00000000-0000-0000-0000-000000000000}"/>
          </ac:spMkLst>
        </pc:spChg>
      </pc:sldChg>
      <pc:sldChg chg="del">
        <pc:chgData name="Stalin Jacob Wilson Packia Dhas" userId="050d7d71-3621-4503-95e8-1c9a9d962492" providerId="ADAL" clId="{4B9274AC-3A15-4347-9E9D-C0AFB64F7B9F}" dt="2023-02-14T12:39:54.769" v="2854" actId="47"/>
        <pc:sldMkLst>
          <pc:docMk/>
          <pc:sldMk cId="89832544" sldId="432"/>
        </pc:sldMkLst>
      </pc:sldChg>
      <pc:sldChg chg="del">
        <pc:chgData name="Stalin Jacob Wilson Packia Dhas" userId="050d7d71-3621-4503-95e8-1c9a9d962492" providerId="ADAL" clId="{4B9274AC-3A15-4347-9E9D-C0AFB64F7B9F}" dt="2023-02-14T12:39:56.099" v="2860" actId="47"/>
        <pc:sldMkLst>
          <pc:docMk/>
          <pc:sldMk cId="2370048366" sldId="435"/>
        </pc:sldMkLst>
      </pc:sldChg>
      <pc:sldChg chg="del">
        <pc:chgData name="Stalin Jacob Wilson Packia Dhas" userId="050d7d71-3621-4503-95e8-1c9a9d962492" providerId="ADAL" clId="{4B9274AC-3A15-4347-9E9D-C0AFB64F7B9F}" dt="2023-02-14T12:39:56.770" v="2863" actId="47"/>
        <pc:sldMkLst>
          <pc:docMk/>
          <pc:sldMk cId="813443983" sldId="436"/>
        </pc:sldMkLst>
      </pc:sldChg>
      <pc:sldChg chg="del">
        <pc:chgData name="Stalin Jacob Wilson Packia Dhas" userId="050d7d71-3621-4503-95e8-1c9a9d962492" providerId="ADAL" clId="{4B9274AC-3A15-4347-9E9D-C0AFB64F7B9F}" dt="2023-02-14T12:39:56.786" v="2864" actId="47"/>
        <pc:sldMkLst>
          <pc:docMk/>
          <pc:sldMk cId="7992482" sldId="439"/>
        </pc:sldMkLst>
      </pc:sldChg>
      <pc:sldChg chg="del">
        <pc:chgData name="Stalin Jacob Wilson Packia Dhas" userId="050d7d71-3621-4503-95e8-1c9a9d962492" providerId="ADAL" clId="{4B9274AC-3A15-4347-9E9D-C0AFB64F7B9F}" dt="2023-02-14T12:39:54.977" v="2855" actId="47"/>
        <pc:sldMkLst>
          <pc:docMk/>
          <pc:sldMk cId="2989094331" sldId="441"/>
        </pc:sldMkLst>
      </pc:sldChg>
      <pc:sldChg chg="modSp del mod">
        <pc:chgData name="Stalin Jacob Wilson Packia Dhas" userId="050d7d71-3621-4503-95e8-1c9a9d962492" providerId="ADAL" clId="{4B9274AC-3A15-4347-9E9D-C0AFB64F7B9F}" dt="2023-02-14T12:39:55.069" v="2856" actId="47"/>
        <pc:sldMkLst>
          <pc:docMk/>
          <pc:sldMk cId="1085929746" sldId="442"/>
        </pc:sldMkLst>
        <pc:spChg chg="mod">
          <ac:chgData name="Stalin Jacob Wilson Packia Dhas" userId="050d7d71-3621-4503-95e8-1c9a9d962492" providerId="ADAL" clId="{4B9274AC-3A15-4347-9E9D-C0AFB64F7B9F}" dt="2023-02-13T22:03:50.049" v="3" actId="20577"/>
          <ac:spMkLst>
            <pc:docMk/>
            <pc:sldMk cId="1085929746" sldId="442"/>
            <ac:spMk id="4" creationId="{00000000-0000-0000-0000-000000000000}"/>
          </ac:spMkLst>
        </pc:spChg>
      </pc:sldChg>
      <pc:sldChg chg="del">
        <pc:chgData name="Stalin Jacob Wilson Packia Dhas" userId="050d7d71-3621-4503-95e8-1c9a9d962492" providerId="ADAL" clId="{4B9274AC-3A15-4347-9E9D-C0AFB64F7B9F}" dt="2023-02-14T12:39:55.295" v="2857" actId="47"/>
        <pc:sldMkLst>
          <pc:docMk/>
          <pc:sldMk cId="58867246" sldId="443"/>
        </pc:sldMkLst>
      </pc:sldChg>
      <pc:sldChg chg="del">
        <pc:chgData name="Stalin Jacob Wilson Packia Dhas" userId="050d7d71-3621-4503-95e8-1c9a9d962492" providerId="ADAL" clId="{4B9274AC-3A15-4347-9E9D-C0AFB64F7B9F}" dt="2023-02-14T12:39:56.381" v="2861" actId="47"/>
        <pc:sldMkLst>
          <pc:docMk/>
          <pc:sldMk cId="202496551" sldId="444"/>
        </pc:sldMkLst>
      </pc:sldChg>
      <pc:sldChg chg="del">
        <pc:chgData name="Stalin Jacob Wilson Packia Dhas" userId="050d7d71-3621-4503-95e8-1c9a9d962492" providerId="ADAL" clId="{4B9274AC-3A15-4347-9E9D-C0AFB64F7B9F}" dt="2023-02-14T12:39:56.550" v="2862" actId="47"/>
        <pc:sldMkLst>
          <pc:docMk/>
          <pc:sldMk cId="3627213603" sldId="445"/>
        </pc:sldMkLst>
      </pc:sldChg>
      <pc:sldChg chg="del">
        <pc:chgData name="Stalin Jacob Wilson Packia Dhas" userId="050d7d71-3621-4503-95e8-1c9a9d962492" providerId="ADAL" clId="{4B9274AC-3A15-4347-9E9D-C0AFB64F7B9F}" dt="2023-02-14T12:39:57.037" v="2867" actId="47"/>
        <pc:sldMkLst>
          <pc:docMk/>
          <pc:sldMk cId="2304440002" sldId="446"/>
        </pc:sldMkLst>
      </pc:sldChg>
      <pc:sldChg chg="del">
        <pc:chgData name="Stalin Jacob Wilson Packia Dhas" userId="050d7d71-3621-4503-95e8-1c9a9d962492" providerId="ADAL" clId="{4B9274AC-3A15-4347-9E9D-C0AFB64F7B9F}" dt="2023-02-14T12:39:57.231" v="2868" actId="47"/>
        <pc:sldMkLst>
          <pc:docMk/>
          <pc:sldMk cId="4174935189" sldId="447"/>
        </pc:sldMkLst>
      </pc:sldChg>
      <pc:sldChg chg="del">
        <pc:chgData name="Stalin Jacob Wilson Packia Dhas" userId="050d7d71-3621-4503-95e8-1c9a9d962492" providerId="ADAL" clId="{4B9274AC-3A15-4347-9E9D-C0AFB64F7B9F}" dt="2023-02-14T12:39:57.516" v="2869" actId="47"/>
        <pc:sldMkLst>
          <pc:docMk/>
          <pc:sldMk cId="1908674435" sldId="448"/>
        </pc:sldMkLst>
      </pc:sldChg>
      <pc:sldChg chg="del">
        <pc:chgData name="Stalin Jacob Wilson Packia Dhas" userId="050d7d71-3621-4503-95e8-1c9a9d962492" providerId="ADAL" clId="{4B9274AC-3A15-4347-9E9D-C0AFB64F7B9F}" dt="2023-02-14T12:39:57.814" v="2870" actId="47"/>
        <pc:sldMkLst>
          <pc:docMk/>
          <pc:sldMk cId="302692035" sldId="449"/>
        </pc:sldMkLst>
      </pc:sldChg>
      <pc:sldChg chg="del">
        <pc:chgData name="Stalin Jacob Wilson Packia Dhas" userId="050d7d71-3621-4503-95e8-1c9a9d962492" providerId="ADAL" clId="{4B9274AC-3A15-4347-9E9D-C0AFB64F7B9F}" dt="2023-02-14T12:39:58.010" v="2871" actId="47"/>
        <pc:sldMkLst>
          <pc:docMk/>
          <pc:sldMk cId="3108024431" sldId="450"/>
        </pc:sldMkLst>
      </pc:sldChg>
      <pc:sldChg chg="del">
        <pc:chgData name="Stalin Jacob Wilson Packia Dhas" userId="050d7d71-3621-4503-95e8-1c9a9d962492" providerId="ADAL" clId="{4B9274AC-3A15-4347-9E9D-C0AFB64F7B9F}" dt="2023-02-14T12:39:55.345" v="2858" actId="47"/>
        <pc:sldMkLst>
          <pc:docMk/>
          <pc:sldMk cId="2988187929" sldId="451"/>
        </pc:sldMkLst>
      </pc:sldChg>
      <pc:sldChg chg="del">
        <pc:chgData name="Stalin Jacob Wilson Packia Dhas" userId="050d7d71-3621-4503-95e8-1c9a9d962492" providerId="ADAL" clId="{4B9274AC-3A15-4347-9E9D-C0AFB64F7B9F}" dt="2023-02-14T12:39:56.884" v="2866" actId="47"/>
        <pc:sldMkLst>
          <pc:docMk/>
          <pc:sldMk cId="2925800092" sldId="452"/>
        </pc:sldMkLst>
      </pc:sldChg>
      <pc:sldChg chg="del">
        <pc:chgData name="Stalin Jacob Wilson Packia Dhas" userId="050d7d71-3621-4503-95e8-1c9a9d962492" providerId="ADAL" clId="{4B9274AC-3A15-4347-9E9D-C0AFB64F7B9F}" dt="2023-02-14T12:39:58.058" v="2872" actId="47"/>
        <pc:sldMkLst>
          <pc:docMk/>
          <pc:sldMk cId="1039973140" sldId="453"/>
        </pc:sldMkLst>
      </pc:sldChg>
      <pc:sldChg chg="del">
        <pc:chgData name="Stalin Jacob Wilson Packia Dhas" userId="050d7d71-3621-4503-95e8-1c9a9d962492" providerId="ADAL" clId="{4B9274AC-3A15-4347-9E9D-C0AFB64F7B9F}" dt="2023-02-14T12:39:58.820" v="2876" actId="47"/>
        <pc:sldMkLst>
          <pc:docMk/>
          <pc:sldMk cId="1579275917" sldId="455"/>
        </pc:sldMkLst>
      </pc:sldChg>
      <pc:sldChg chg="del">
        <pc:chgData name="Stalin Jacob Wilson Packia Dhas" userId="050d7d71-3621-4503-95e8-1c9a9d962492" providerId="ADAL" clId="{4B9274AC-3A15-4347-9E9D-C0AFB64F7B9F}" dt="2023-02-14T12:39:58.371" v="2875" actId="47"/>
        <pc:sldMkLst>
          <pc:docMk/>
          <pc:sldMk cId="3445506936" sldId="456"/>
        </pc:sldMkLst>
      </pc:sldChg>
      <pc:sldChg chg="del">
        <pc:chgData name="Stalin Jacob Wilson Packia Dhas" userId="050d7d71-3621-4503-95e8-1c9a9d962492" providerId="ADAL" clId="{4B9274AC-3A15-4347-9E9D-C0AFB64F7B9F}" dt="2023-02-14T12:39:58.214" v="2874" actId="47"/>
        <pc:sldMkLst>
          <pc:docMk/>
          <pc:sldMk cId="2246826805" sldId="457"/>
        </pc:sldMkLst>
      </pc:sldChg>
      <pc:sldChg chg="del">
        <pc:chgData name="Stalin Jacob Wilson Packia Dhas" userId="050d7d71-3621-4503-95e8-1c9a9d962492" providerId="ADAL" clId="{4B9274AC-3A15-4347-9E9D-C0AFB64F7B9F}" dt="2023-02-14T12:39:58.078" v="2873" actId="47"/>
        <pc:sldMkLst>
          <pc:docMk/>
          <pc:sldMk cId="3711735357" sldId="458"/>
        </pc:sldMkLst>
      </pc:sldChg>
      <pc:sldChg chg="del">
        <pc:chgData name="Stalin Jacob Wilson Packia Dhas" userId="050d7d71-3621-4503-95e8-1c9a9d962492" providerId="ADAL" clId="{4B9274AC-3A15-4347-9E9D-C0AFB64F7B9F}" dt="2023-02-14T12:39:59.104" v="2878" actId="47"/>
        <pc:sldMkLst>
          <pc:docMk/>
          <pc:sldMk cId="1617301185" sldId="459"/>
        </pc:sldMkLst>
      </pc:sldChg>
      <pc:sldChg chg="del">
        <pc:chgData name="Stalin Jacob Wilson Packia Dhas" userId="050d7d71-3621-4503-95e8-1c9a9d962492" providerId="ADAL" clId="{4B9274AC-3A15-4347-9E9D-C0AFB64F7B9F}" dt="2023-02-14T12:39:59.264" v="2879" actId="47"/>
        <pc:sldMkLst>
          <pc:docMk/>
          <pc:sldMk cId="234424063" sldId="460"/>
        </pc:sldMkLst>
      </pc:sldChg>
      <pc:sldChg chg="del">
        <pc:chgData name="Stalin Jacob Wilson Packia Dhas" userId="050d7d71-3621-4503-95e8-1c9a9d962492" providerId="ADAL" clId="{4B9274AC-3A15-4347-9E9D-C0AFB64F7B9F}" dt="2023-02-14T12:39:59.373" v="2880" actId="47"/>
        <pc:sldMkLst>
          <pc:docMk/>
          <pc:sldMk cId="113954679" sldId="461"/>
        </pc:sldMkLst>
      </pc:sldChg>
      <pc:sldChg chg="del">
        <pc:chgData name="Stalin Jacob Wilson Packia Dhas" userId="050d7d71-3621-4503-95e8-1c9a9d962492" providerId="ADAL" clId="{4B9274AC-3A15-4347-9E9D-C0AFB64F7B9F}" dt="2023-02-14T12:40:00.235" v="2881" actId="47"/>
        <pc:sldMkLst>
          <pc:docMk/>
          <pc:sldMk cId="3864765937" sldId="466"/>
        </pc:sldMkLst>
      </pc:sldChg>
      <pc:sldChg chg="del">
        <pc:chgData name="Stalin Jacob Wilson Packia Dhas" userId="050d7d71-3621-4503-95e8-1c9a9d962492" providerId="ADAL" clId="{4B9274AC-3A15-4347-9E9D-C0AFB64F7B9F}" dt="2023-02-14T12:40:01.488" v="2885" actId="47"/>
        <pc:sldMkLst>
          <pc:docMk/>
          <pc:sldMk cId="32802687" sldId="467"/>
        </pc:sldMkLst>
      </pc:sldChg>
      <pc:sldChg chg="del">
        <pc:chgData name="Stalin Jacob Wilson Packia Dhas" userId="050d7d71-3621-4503-95e8-1c9a9d962492" providerId="ADAL" clId="{4B9274AC-3A15-4347-9E9D-C0AFB64F7B9F}" dt="2023-02-14T12:40:00.724" v="2884" actId="47"/>
        <pc:sldMkLst>
          <pc:docMk/>
          <pc:sldMk cId="1768766616" sldId="468"/>
        </pc:sldMkLst>
      </pc:sldChg>
      <pc:sldChg chg="del">
        <pc:chgData name="Stalin Jacob Wilson Packia Dhas" userId="050d7d71-3621-4503-95e8-1c9a9d962492" providerId="ADAL" clId="{4B9274AC-3A15-4347-9E9D-C0AFB64F7B9F}" dt="2023-02-14T12:40:00.605" v="2883" actId="47"/>
        <pc:sldMkLst>
          <pc:docMk/>
          <pc:sldMk cId="2156465805" sldId="469"/>
        </pc:sldMkLst>
      </pc:sldChg>
      <pc:sldChg chg="del">
        <pc:chgData name="Stalin Jacob Wilson Packia Dhas" userId="050d7d71-3621-4503-95e8-1c9a9d962492" providerId="ADAL" clId="{4B9274AC-3A15-4347-9E9D-C0AFB64F7B9F}" dt="2023-02-14T12:40:00.442" v="2882" actId="47"/>
        <pc:sldMkLst>
          <pc:docMk/>
          <pc:sldMk cId="3768159992" sldId="470"/>
        </pc:sldMkLst>
      </pc:sldChg>
      <pc:sldChg chg="modSp mod">
        <pc:chgData name="Stalin Jacob Wilson Packia Dhas" userId="050d7d71-3621-4503-95e8-1c9a9d962492" providerId="ADAL" clId="{4B9274AC-3A15-4347-9E9D-C0AFB64F7B9F}" dt="2023-02-13T22:04:04.575" v="5" actId="20577"/>
        <pc:sldMkLst>
          <pc:docMk/>
          <pc:sldMk cId="3119007398" sldId="719"/>
        </pc:sldMkLst>
        <pc:spChg chg="mod">
          <ac:chgData name="Stalin Jacob Wilson Packia Dhas" userId="050d7d71-3621-4503-95e8-1c9a9d962492" providerId="ADAL" clId="{4B9274AC-3A15-4347-9E9D-C0AFB64F7B9F}" dt="2023-02-13T22:04:04.575" v="5" actId="20577"/>
          <ac:spMkLst>
            <pc:docMk/>
            <pc:sldMk cId="3119007398" sldId="719"/>
            <ac:spMk id="2" creationId="{5AF40EAB-6954-8B5E-C784-2A455332F66A}"/>
          </ac:spMkLst>
        </pc:spChg>
      </pc:sldChg>
      <pc:sldChg chg="del">
        <pc:chgData name="Stalin Jacob Wilson Packia Dhas" userId="050d7d71-3621-4503-95e8-1c9a9d962492" providerId="ADAL" clId="{4B9274AC-3A15-4347-9E9D-C0AFB64F7B9F}" dt="2023-02-14T12:39:54.220" v="2851" actId="47"/>
        <pc:sldMkLst>
          <pc:docMk/>
          <pc:sldMk cId="3855564541" sldId="722"/>
        </pc:sldMkLst>
      </pc:sldChg>
      <pc:sldChg chg="del">
        <pc:chgData name="Stalin Jacob Wilson Packia Dhas" userId="050d7d71-3621-4503-95e8-1c9a9d962492" providerId="ADAL" clId="{4B9274AC-3A15-4347-9E9D-C0AFB64F7B9F}" dt="2023-02-14T12:39:54.459" v="2852" actId="47"/>
        <pc:sldMkLst>
          <pc:docMk/>
          <pc:sldMk cId="4184733348" sldId="723"/>
        </pc:sldMkLst>
      </pc:sldChg>
      <pc:sldChg chg="add del">
        <pc:chgData name="Stalin Jacob Wilson Packia Dhas" userId="050d7d71-3621-4503-95e8-1c9a9d962492" providerId="ADAL" clId="{4B9274AC-3A15-4347-9E9D-C0AFB64F7B9F}" dt="2023-02-13T23:15:27.329" v="631" actId="47"/>
        <pc:sldMkLst>
          <pc:docMk/>
          <pc:sldMk cId="6381002" sldId="724"/>
        </pc:sldMkLst>
      </pc:sldChg>
      <pc:sldChg chg="modSp add mod">
        <pc:chgData name="Stalin Jacob Wilson Packia Dhas" userId="050d7d71-3621-4503-95e8-1c9a9d962492" providerId="ADAL" clId="{4B9274AC-3A15-4347-9E9D-C0AFB64F7B9F}" dt="2023-10-24T12:07:03.111" v="4603" actId="20577"/>
        <pc:sldMkLst>
          <pc:docMk/>
          <pc:sldMk cId="2057017900" sldId="724"/>
        </pc:sldMkLst>
        <pc:spChg chg="mod">
          <ac:chgData name="Stalin Jacob Wilson Packia Dhas" userId="050d7d71-3621-4503-95e8-1c9a9d962492" providerId="ADAL" clId="{4B9274AC-3A15-4347-9E9D-C0AFB64F7B9F}" dt="2023-10-24T12:07:03.111" v="4603" actId="20577"/>
          <ac:spMkLst>
            <pc:docMk/>
            <pc:sldMk cId="2057017900" sldId="724"/>
            <ac:spMk id="3" creationId="{00000000-0000-0000-0000-000000000000}"/>
          </ac:spMkLst>
        </pc:spChg>
      </pc:sldChg>
      <pc:sldChg chg="addSp delSp modSp add mod">
        <pc:chgData name="Stalin Jacob Wilson Packia Dhas" userId="050d7d71-3621-4503-95e8-1c9a9d962492" providerId="ADAL" clId="{4B9274AC-3A15-4347-9E9D-C0AFB64F7B9F}" dt="2023-02-14T14:37:18.849" v="4480" actId="21"/>
        <pc:sldMkLst>
          <pc:docMk/>
          <pc:sldMk cId="541267801" sldId="725"/>
        </pc:sldMkLst>
        <pc:spChg chg="mod">
          <ac:chgData name="Stalin Jacob Wilson Packia Dhas" userId="050d7d71-3621-4503-95e8-1c9a9d962492" providerId="ADAL" clId="{4B9274AC-3A15-4347-9E9D-C0AFB64F7B9F}" dt="2023-02-14T14:37:18.849" v="4480" actId="21"/>
          <ac:spMkLst>
            <pc:docMk/>
            <pc:sldMk cId="541267801" sldId="725"/>
            <ac:spMk id="2" creationId="{00000000-0000-0000-0000-000000000000}"/>
          </ac:spMkLst>
        </pc:spChg>
        <pc:spChg chg="mod">
          <ac:chgData name="Stalin Jacob Wilson Packia Dhas" userId="050d7d71-3621-4503-95e8-1c9a9d962492" providerId="ADAL" clId="{4B9274AC-3A15-4347-9E9D-C0AFB64F7B9F}" dt="2023-02-14T12:52:23.637" v="3132" actId="113"/>
          <ac:spMkLst>
            <pc:docMk/>
            <pc:sldMk cId="541267801" sldId="725"/>
            <ac:spMk id="3" creationId="{00000000-0000-0000-0000-000000000000}"/>
          </ac:spMkLst>
        </pc:spChg>
        <pc:picChg chg="add del mod">
          <ac:chgData name="Stalin Jacob Wilson Packia Dhas" userId="050d7d71-3621-4503-95e8-1c9a9d962492" providerId="ADAL" clId="{4B9274AC-3A15-4347-9E9D-C0AFB64F7B9F}" dt="2023-02-13T23:39:51.893" v="1211" actId="478"/>
          <ac:picMkLst>
            <pc:docMk/>
            <pc:sldMk cId="541267801" sldId="725"/>
            <ac:picMk id="7" creationId="{165A1DE0-2837-D644-3B97-19B45D42AD60}"/>
          </ac:picMkLst>
        </pc:picChg>
        <pc:picChg chg="add mod">
          <ac:chgData name="Stalin Jacob Wilson Packia Dhas" userId="050d7d71-3621-4503-95e8-1c9a9d962492" providerId="ADAL" clId="{4B9274AC-3A15-4347-9E9D-C0AFB64F7B9F}" dt="2023-02-13T23:41:40.360" v="1214" actId="1076"/>
          <ac:picMkLst>
            <pc:docMk/>
            <pc:sldMk cId="541267801" sldId="725"/>
            <ac:picMk id="9" creationId="{84A97C77-3D8F-B294-EB9A-6847BBD40C72}"/>
          </ac:picMkLst>
        </pc:picChg>
      </pc:sldChg>
      <pc:sldChg chg="addSp delSp modSp add mod">
        <pc:chgData name="Stalin Jacob Wilson Packia Dhas" userId="050d7d71-3621-4503-95e8-1c9a9d962492" providerId="ADAL" clId="{4B9274AC-3A15-4347-9E9D-C0AFB64F7B9F}" dt="2023-02-14T14:37:26.819" v="4483" actId="122"/>
        <pc:sldMkLst>
          <pc:docMk/>
          <pc:sldMk cId="818595401" sldId="726"/>
        </pc:sldMkLst>
        <pc:spChg chg="mod">
          <ac:chgData name="Stalin Jacob Wilson Packia Dhas" userId="050d7d71-3621-4503-95e8-1c9a9d962492" providerId="ADAL" clId="{4B9274AC-3A15-4347-9E9D-C0AFB64F7B9F}" dt="2023-02-14T14:37:26.819" v="4483" actId="122"/>
          <ac:spMkLst>
            <pc:docMk/>
            <pc:sldMk cId="818595401" sldId="726"/>
            <ac:spMk id="2" creationId="{00000000-0000-0000-0000-000000000000}"/>
          </ac:spMkLst>
        </pc:spChg>
        <pc:spChg chg="mod">
          <ac:chgData name="Stalin Jacob Wilson Packia Dhas" userId="050d7d71-3621-4503-95e8-1c9a9d962492" providerId="ADAL" clId="{4B9274AC-3A15-4347-9E9D-C0AFB64F7B9F}" dt="2023-02-14T12:52:45.419" v="3136" actId="113"/>
          <ac:spMkLst>
            <pc:docMk/>
            <pc:sldMk cId="818595401" sldId="726"/>
            <ac:spMk id="3" creationId="{00000000-0000-0000-0000-000000000000}"/>
          </ac:spMkLst>
        </pc:spChg>
        <pc:picChg chg="add del mod">
          <ac:chgData name="Stalin Jacob Wilson Packia Dhas" userId="050d7d71-3621-4503-95e8-1c9a9d962492" providerId="ADAL" clId="{4B9274AC-3A15-4347-9E9D-C0AFB64F7B9F}" dt="2023-02-13T23:45:55.482" v="1373" actId="478"/>
          <ac:picMkLst>
            <pc:docMk/>
            <pc:sldMk cId="818595401" sldId="726"/>
            <ac:picMk id="7" creationId="{BEBC0CFB-B1D3-3D9D-3DB1-762BEB2BD553}"/>
          </ac:picMkLst>
        </pc:picChg>
        <pc:picChg chg="del">
          <ac:chgData name="Stalin Jacob Wilson Packia Dhas" userId="050d7d71-3621-4503-95e8-1c9a9d962492" providerId="ADAL" clId="{4B9274AC-3A15-4347-9E9D-C0AFB64F7B9F}" dt="2023-02-13T23:45:51.141" v="1370" actId="478"/>
          <ac:picMkLst>
            <pc:docMk/>
            <pc:sldMk cId="818595401" sldId="726"/>
            <ac:picMk id="9" creationId="{84A97C77-3D8F-B294-EB9A-6847BBD40C72}"/>
          </ac:picMkLst>
        </pc:picChg>
        <pc:picChg chg="add mod">
          <ac:chgData name="Stalin Jacob Wilson Packia Dhas" userId="050d7d71-3621-4503-95e8-1c9a9d962492" providerId="ADAL" clId="{4B9274AC-3A15-4347-9E9D-C0AFB64F7B9F}" dt="2023-02-13T23:47:21.689" v="1423" actId="1035"/>
          <ac:picMkLst>
            <pc:docMk/>
            <pc:sldMk cId="818595401" sldId="726"/>
            <ac:picMk id="10" creationId="{B091818E-66F7-5E5B-DADA-5B5788FB693C}"/>
          </ac:picMkLst>
        </pc:picChg>
      </pc:sldChg>
      <pc:sldChg chg="addSp delSp modSp add mod modClrScheme chgLayout">
        <pc:chgData name="Stalin Jacob Wilson Packia Dhas" userId="050d7d71-3621-4503-95e8-1c9a9d962492" providerId="ADAL" clId="{4B9274AC-3A15-4347-9E9D-C0AFB64F7B9F}" dt="2023-02-14T12:53:44.234" v="3138" actId="27636"/>
        <pc:sldMkLst>
          <pc:docMk/>
          <pc:sldMk cId="3918627203" sldId="727"/>
        </pc:sldMkLst>
        <pc:spChg chg="mod ord">
          <ac:chgData name="Stalin Jacob Wilson Packia Dhas" userId="050d7d71-3621-4503-95e8-1c9a9d962492" providerId="ADAL" clId="{4B9274AC-3A15-4347-9E9D-C0AFB64F7B9F}" dt="2023-02-14T12:53:44.234" v="3138" actId="27636"/>
          <ac:spMkLst>
            <pc:docMk/>
            <pc:sldMk cId="3918627203" sldId="727"/>
            <ac:spMk id="2" creationId="{00000000-0000-0000-0000-000000000000}"/>
          </ac:spMkLst>
        </pc:spChg>
        <pc:spChg chg="mod ord">
          <ac:chgData name="Stalin Jacob Wilson Packia Dhas" userId="050d7d71-3621-4503-95e8-1c9a9d962492" providerId="ADAL" clId="{4B9274AC-3A15-4347-9E9D-C0AFB64F7B9F}" dt="2023-02-14T01:35:26.753" v="1882" actId="14100"/>
          <ac:spMkLst>
            <pc:docMk/>
            <pc:sldMk cId="3918627203" sldId="727"/>
            <ac:spMk id="3" creationId="{00000000-0000-0000-0000-000000000000}"/>
          </ac:spMkLst>
        </pc:spChg>
        <pc:spChg chg="mod ord">
          <ac:chgData name="Stalin Jacob Wilson Packia Dhas" userId="050d7d71-3621-4503-95e8-1c9a9d962492" providerId="ADAL" clId="{4B9274AC-3A15-4347-9E9D-C0AFB64F7B9F}" dt="2023-02-14T01:28:36.935" v="1555" actId="700"/>
          <ac:spMkLst>
            <pc:docMk/>
            <pc:sldMk cId="3918627203" sldId="727"/>
            <ac:spMk id="4" creationId="{00000000-0000-0000-0000-000000000000}"/>
          </ac:spMkLst>
        </pc:spChg>
        <pc:spChg chg="mod ord">
          <ac:chgData name="Stalin Jacob Wilson Packia Dhas" userId="050d7d71-3621-4503-95e8-1c9a9d962492" providerId="ADAL" clId="{4B9274AC-3A15-4347-9E9D-C0AFB64F7B9F}" dt="2023-02-14T01:28:36.935" v="1555" actId="700"/>
          <ac:spMkLst>
            <pc:docMk/>
            <pc:sldMk cId="3918627203" sldId="727"/>
            <ac:spMk id="5" creationId="{00000000-0000-0000-0000-000000000000}"/>
          </ac:spMkLst>
        </pc:spChg>
        <pc:spChg chg="add del mod">
          <ac:chgData name="Stalin Jacob Wilson Packia Dhas" userId="050d7d71-3621-4503-95e8-1c9a9d962492" providerId="ADAL" clId="{4B9274AC-3A15-4347-9E9D-C0AFB64F7B9F}" dt="2023-02-14T01:18:48.006" v="1477" actId="478"/>
          <ac:spMkLst>
            <pc:docMk/>
            <pc:sldMk cId="3918627203" sldId="727"/>
            <ac:spMk id="6" creationId="{AD576962-6846-C67B-2C21-45F7178F4C83}"/>
          </ac:spMkLst>
        </pc:spChg>
        <pc:spChg chg="add del mod">
          <ac:chgData name="Stalin Jacob Wilson Packia Dhas" userId="050d7d71-3621-4503-95e8-1c9a9d962492" providerId="ADAL" clId="{4B9274AC-3A15-4347-9E9D-C0AFB64F7B9F}" dt="2023-02-14T01:28:24.957" v="1552"/>
          <ac:spMkLst>
            <pc:docMk/>
            <pc:sldMk cId="3918627203" sldId="727"/>
            <ac:spMk id="7" creationId="{E3FD144D-8200-871E-B29E-0838C98C3B7A}"/>
          </ac:spMkLst>
        </pc:spChg>
        <pc:spChg chg="add del mod">
          <ac:chgData name="Stalin Jacob Wilson Packia Dhas" userId="050d7d71-3621-4503-95e8-1c9a9d962492" providerId="ADAL" clId="{4B9274AC-3A15-4347-9E9D-C0AFB64F7B9F}" dt="2023-02-14T01:28:24.957" v="1552"/>
          <ac:spMkLst>
            <pc:docMk/>
            <pc:sldMk cId="3918627203" sldId="727"/>
            <ac:spMk id="8" creationId="{C2EE7C3A-66B7-A5A0-F2E3-8656CE1825A0}"/>
          </ac:spMkLst>
        </pc:spChg>
        <pc:spChg chg="add del mod">
          <ac:chgData name="Stalin Jacob Wilson Packia Dhas" userId="050d7d71-3621-4503-95e8-1c9a9d962492" providerId="ADAL" clId="{4B9274AC-3A15-4347-9E9D-C0AFB64F7B9F}" dt="2023-02-14T01:28:24.957" v="1552"/>
          <ac:spMkLst>
            <pc:docMk/>
            <pc:sldMk cId="3918627203" sldId="727"/>
            <ac:spMk id="9" creationId="{3C3B3A26-65AC-4FE2-1AD5-66CE6583C0F8}"/>
          </ac:spMkLst>
        </pc:spChg>
        <pc:spChg chg="add del mod">
          <ac:chgData name="Stalin Jacob Wilson Packia Dhas" userId="050d7d71-3621-4503-95e8-1c9a9d962492" providerId="ADAL" clId="{4B9274AC-3A15-4347-9E9D-C0AFB64F7B9F}" dt="2023-02-14T01:28:24.957" v="1552"/>
          <ac:spMkLst>
            <pc:docMk/>
            <pc:sldMk cId="3918627203" sldId="727"/>
            <ac:spMk id="11" creationId="{27B2B2DA-5558-93CA-F925-9C1528C9C1DC}"/>
          </ac:spMkLst>
        </pc:spChg>
        <pc:spChg chg="add del mod ord">
          <ac:chgData name="Stalin Jacob Wilson Packia Dhas" userId="050d7d71-3621-4503-95e8-1c9a9d962492" providerId="ADAL" clId="{4B9274AC-3A15-4347-9E9D-C0AFB64F7B9F}" dt="2023-02-14T01:28:36.935" v="1555" actId="700"/>
          <ac:spMkLst>
            <pc:docMk/>
            <pc:sldMk cId="3918627203" sldId="727"/>
            <ac:spMk id="12" creationId="{3A955074-E528-73B7-202D-25029DAA97D8}"/>
          </ac:spMkLst>
        </pc:spChg>
        <pc:spChg chg="add mod">
          <ac:chgData name="Stalin Jacob Wilson Packia Dhas" userId="050d7d71-3621-4503-95e8-1c9a9d962492" providerId="ADAL" clId="{4B9274AC-3A15-4347-9E9D-C0AFB64F7B9F}" dt="2023-02-14T11:57:35.485" v="2710" actId="20577"/>
          <ac:spMkLst>
            <pc:docMk/>
            <pc:sldMk cId="3918627203" sldId="727"/>
            <ac:spMk id="13" creationId="{87E386F7-012B-A1B9-3685-DFEACFD2BA65}"/>
          </ac:spMkLst>
        </pc:spChg>
        <pc:picChg chg="del mod">
          <ac:chgData name="Stalin Jacob Wilson Packia Dhas" userId="050d7d71-3621-4503-95e8-1c9a9d962492" providerId="ADAL" clId="{4B9274AC-3A15-4347-9E9D-C0AFB64F7B9F}" dt="2023-02-13T23:49:01.692" v="1426" actId="478"/>
          <ac:picMkLst>
            <pc:docMk/>
            <pc:sldMk cId="3918627203" sldId="727"/>
            <ac:picMk id="10" creationId="{B091818E-66F7-5E5B-DADA-5B5788FB693C}"/>
          </ac:picMkLst>
        </pc:picChg>
      </pc:sldChg>
      <pc:sldChg chg="delSp modSp add mod ord">
        <pc:chgData name="Stalin Jacob Wilson Packia Dhas" userId="050d7d71-3621-4503-95e8-1c9a9d962492" providerId="ADAL" clId="{4B9274AC-3A15-4347-9E9D-C0AFB64F7B9F}" dt="2023-10-24T12:10:26.642" v="4621" actId="20577"/>
        <pc:sldMkLst>
          <pc:docMk/>
          <pc:sldMk cId="307596265" sldId="728"/>
        </pc:sldMkLst>
        <pc:spChg chg="mod">
          <ac:chgData name="Stalin Jacob Wilson Packia Dhas" userId="050d7d71-3621-4503-95e8-1c9a9d962492" providerId="ADAL" clId="{4B9274AC-3A15-4347-9E9D-C0AFB64F7B9F}" dt="2023-02-14T14:37:40.006" v="4497" actId="122"/>
          <ac:spMkLst>
            <pc:docMk/>
            <pc:sldMk cId="307596265" sldId="728"/>
            <ac:spMk id="2" creationId="{00000000-0000-0000-0000-000000000000}"/>
          </ac:spMkLst>
        </pc:spChg>
        <pc:spChg chg="mod">
          <ac:chgData name="Stalin Jacob Wilson Packia Dhas" userId="050d7d71-3621-4503-95e8-1c9a9d962492" providerId="ADAL" clId="{4B9274AC-3A15-4347-9E9D-C0AFB64F7B9F}" dt="2023-10-24T12:10:26.642" v="4621" actId="20577"/>
          <ac:spMkLst>
            <pc:docMk/>
            <pc:sldMk cId="307596265" sldId="728"/>
            <ac:spMk id="3" creationId="{00000000-0000-0000-0000-000000000000}"/>
          </ac:spMkLst>
        </pc:spChg>
        <pc:picChg chg="del">
          <ac:chgData name="Stalin Jacob Wilson Packia Dhas" userId="050d7d71-3621-4503-95e8-1c9a9d962492" providerId="ADAL" clId="{4B9274AC-3A15-4347-9E9D-C0AFB64F7B9F}" dt="2023-02-14T01:36:08.478" v="1886" actId="478"/>
          <ac:picMkLst>
            <pc:docMk/>
            <pc:sldMk cId="307596265" sldId="728"/>
            <ac:picMk id="10" creationId="{B091818E-66F7-5E5B-DADA-5B5788FB693C}"/>
          </ac:picMkLst>
        </pc:picChg>
      </pc:sldChg>
      <pc:sldChg chg="addSp delSp modSp add mod">
        <pc:chgData name="Stalin Jacob Wilson Packia Dhas" userId="050d7d71-3621-4503-95e8-1c9a9d962492" providerId="ADAL" clId="{4B9274AC-3A15-4347-9E9D-C0AFB64F7B9F}" dt="2023-10-24T12:43:24.054" v="4626" actId="1076"/>
        <pc:sldMkLst>
          <pc:docMk/>
          <pc:sldMk cId="802292810" sldId="729"/>
        </pc:sldMkLst>
        <pc:spChg chg="mod">
          <ac:chgData name="Stalin Jacob Wilson Packia Dhas" userId="050d7d71-3621-4503-95e8-1c9a9d962492" providerId="ADAL" clId="{4B9274AC-3A15-4347-9E9D-C0AFB64F7B9F}" dt="2023-02-14T11:31:42.834" v="2313" actId="20577"/>
          <ac:spMkLst>
            <pc:docMk/>
            <pc:sldMk cId="802292810" sldId="729"/>
            <ac:spMk id="2" creationId="{00000000-0000-0000-0000-000000000000}"/>
          </ac:spMkLst>
        </pc:spChg>
        <pc:spChg chg="mod">
          <ac:chgData name="Stalin Jacob Wilson Packia Dhas" userId="050d7d71-3621-4503-95e8-1c9a9d962492" providerId="ADAL" clId="{4B9274AC-3A15-4347-9E9D-C0AFB64F7B9F}" dt="2023-02-14T01:39:34.473" v="1992" actId="20577"/>
          <ac:spMkLst>
            <pc:docMk/>
            <pc:sldMk cId="802292810" sldId="729"/>
            <ac:spMk id="3" creationId="{00000000-0000-0000-0000-000000000000}"/>
          </ac:spMkLst>
        </pc:spChg>
        <pc:picChg chg="add del mod">
          <ac:chgData name="Stalin Jacob Wilson Packia Dhas" userId="050d7d71-3621-4503-95e8-1c9a9d962492" providerId="ADAL" clId="{4B9274AC-3A15-4347-9E9D-C0AFB64F7B9F}" dt="2023-10-24T12:43:21.733" v="4624" actId="478"/>
          <ac:picMkLst>
            <pc:docMk/>
            <pc:sldMk cId="802292810" sldId="729"/>
            <ac:picMk id="7" creationId="{C87EC148-03EC-9938-70EF-7E2DE5A1AF8A}"/>
          </ac:picMkLst>
        </pc:picChg>
        <pc:picChg chg="add mod">
          <ac:chgData name="Stalin Jacob Wilson Packia Dhas" userId="050d7d71-3621-4503-95e8-1c9a9d962492" providerId="ADAL" clId="{4B9274AC-3A15-4347-9E9D-C0AFB64F7B9F}" dt="2023-10-24T12:43:24.054" v="4626" actId="1076"/>
          <ac:picMkLst>
            <pc:docMk/>
            <pc:sldMk cId="802292810" sldId="729"/>
            <ac:picMk id="8" creationId="{3FB1DDCE-7CF7-8F0D-83E4-8157CFF26448}"/>
          </ac:picMkLst>
        </pc:picChg>
        <pc:picChg chg="add del mod">
          <ac:chgData name="Stalin Jacob Wilson Packia Dhas" userId="050d7d71-3621-4503-95e8-1c9a9d962492" providerId="ADAL" clId="{4B9274AC-3A15-4347-9E9D-C0AFB64F7B9F}" dt="2023-02-14T12:47:39.722" v="2890" actId="478"/>
          <ac:picMkLst>
            <pc:docMk/>
            <pc:sldMk cId="802292810" sldId="729"/>
            <ac:picMk id="1026" creationId="{ACD36E19-B548-68E3-2221-37E953E97645}"/>
          </ac:picMkLst>
        </pc:picChg>
      </pc:sldChg>
      <pc:sldChg chg="addSp modSp add mod">
        <pc:chgData name="Stalin Jacob Wilson Packia Dhas" userId="050d7d71-3621-4503-95e8-1c9a9d962492" providerId="ADAL" clId="{4B9274AC-3A15-4347-9E9D-C0AFB64F7B9F}" dt="2023-10-24T12:11:08.143" v="4622" actId="1076"/>
        <pc:sldMkLst>
          <pc:docMk/>
          <pc:sldMk cId="2620194037" sldId="730"/>
        </pc:sldMkLst>
        <pc:spChg chg="mod">
          <ac:chgData name="Stalin Jacob Wilson Packia Dhas" userId="050d7d71-3621-4503-95e8-1c9a9d962492" providerId="ADAL" clId="{4B9274AC-3A15-4347-9E9D-C0AFB64F7B9F}" dt="2023-02-14T14:37:49.285" v="4512" actId="122"/>
          <ac:spMkLst>
            <pc:docMk/>
            <pc:sldMk cId="2620194037" sldId="730"/>
            <ac:spMk id="2" creationId="{00000000-0000-0000-0000-000000000000}"/>
          </ac:spMkLst>
        </pc:spChg>
        <pc:spChg chg="mod">
          <ac:chgData name="Stalin Jacob Wilson Packia Dhas" userId="050d7d71-3621-4503-95e8-1c9a9d962492" providerId="ADAL" clId="{4B9274AC-3A15-4347-9E9D-C0AFB64F7B9F}" dt="2023-02-14T12:54:34.408" v="3147" actId="113"/>
          <ac:spMkLst>
            <pc:docMk/>
            <pc:sldMk cId="2620194037" sldId="730"/>
            <ac:spMk id="3" creationId="{00000000-0000-0000-0000-000000000000}"/>
          </ac:spMkLst>
        </pc:spChg>
        <pc:picChg chg="add mod">
          <ac:chgData name="Stalin Jacob Wilson Packia Dhas" userId="050d7d71-3621-4503-95e8-1c9a9d962492" providerId="ADAL" clId="{4B9274AC-3A15-4347-9E9D-C0AFB64F7B9F}" dt="2023-10-24T12:11:08.143" v="4622" actId="1076"/>
          <ac:picMkLst>
            <pc:docMk/>
            <pc:sldMk cId="2620194037" sldId="730"/>
            <ac:picMk id="7" creationId="{2EB1376B-E1CC-29A1-AD87-1C2A9A66812A}"/>
          </ac:picMkLst>
        </pc:picChg>
      </pc:sldChg>
      <pc:sldChg chg="modSp add mod ord">
        <pc:chgData name="Stalin Jacob Wilson Packia Dhas" userId="050d7d71-3621-4503-95e8-1c9a9d962492" providerId="ADAL" clId="{4B9274AC-3A15-4347-9E9D-C0AFB64F7B9F}" dt="2023-02-14T14:37:57.439" v="4519" actId="20577"/>
        <pc:sldMkLst>
          <pc:docMk/>
          <pc:sldMk cId="3433682617" sldId="731"/>
        </pc:sldMkLst>
        <pc:spChg chg="mod">
          <ac:chgData name="Stalin Jacob Wilson Packia Dhas" userId="050d7d71-3621-4503-95e8-1c9a9d962492" providerId="ADAL" clId="{4B9274AC-3A15-4347-9E9D-C0AFB64F7B9F}" dt="2023-02-14T14:37:57.439" v="4519" actId="20577"/>
          <ac:spMkLst>
            <pc:docMk/>
            <pc:sldMk cId="3433682617" sldId="731"/>
            <ac:spMk id="2" creationId="{00000000-0000-0000-0000-000000000000}"/>
          </ac:spMkLst>
        </pc:spChg>
        <pc:spChg chg="mod">
          <ac:chgData name="Stalin Jacob Wilson Packia Dhas" userId="050d7d71-3621-4503-95e8-1c9a9d962492" providerId="ADAL" clId="{4B9274AC-3A15-4347-9E9D-C0AFB64F7B9F}" dt="2023-02-14T09:06:12.643" v="2210" actId="14100"/>
          <ac:spMkLst>
            <pc:docMk/>
            <pc:sldMk cId="3433682617" sldId="731"/>
            <ac:spMk id="3" creationId="{00000000-0000-0000-0000-000000000000}"/>
          </ac:spMkLst>
        </pc:spChg>
        <pc:spChg chg="mod">
          <ac:chgData name="Stalin Jacob Wilson Packia Dhas" userId="050d7d71-3621-4503-95e8-1c9a9d962492" providerId="ADAL" clId="{4B9274AC-3A15-4347-9E9D-C0AFB64F7B9F}" dt="2023-02-14T11:56:48.839" v="2693" actId="20577"/>
          <ac:spMkLst>
            <pc:docMk/>
            <pc:sldMk cId="3433682617" sldId="731"/>
            <ac:spMk id="13" creationId="{87E386F7-012B-A1B9-3685-DFEACFD2BA65}"/>
          </ac:spMkLst>
        </pc:spChg>
      </pc:sldChg>
      <pc:sldChg chg="modSp add mod">
        <pc:chgData name="Stalin Jacob Wilson Packia Dhas" userId="050d7d71-3621-4503-95e8-1c9a9d962492" providerId="ADAL" clId="{4B9274AC-3A15-4347-9E9D-C0AFB64F7B9F}" dt="2023-02-14T14:38:08.490" v="4534" actId="122"/>
        <pc:sldMkLst>
          <pc:docMk/>
          <pc:sldMk cId="3654460991" sldId="732"/>
        </pc:sldMkLst>
        <pc:spChg chg="mod">
          <ac:chgData name="Stalin Jacob Wilson Packia Dhas" userId="050d7d71-3621-4503-95e8-1c9a9d962492" providerId="ADAL" clId="{4B9274AC-3A15-4347-9E9D-C0AFB64F7B9F}" dt="2023-02-14T14:38:08.490" v="4534" actId="122"/>
          <ac:spMkLst>
            <pc:docMk/>
            <pc:sldMk cId="3654460991" sldId="732"/>
            <ac:spMk id="2" creationId="{00000000-0000-0000-0000-000000000000}"/>
          </ac:spMkLst>
        </pc:spChg>
        <pc:spChg chg="mod">
          <ac:chgData name="Stalin Jacob Wilson Packia Dhas" userId="050d7d71-3621-4503-95e8-1c9a9d962492" providerId="ADAL" clId="{4B9274AC-3A15-4347-9E9D-C0AFB64F7B9F}" dt="2023-02-14T12:54:51.197" v="3151" actId="113"/>
          <ac:spMkLst>
            <pc:docMk/>
            <pc:sldMk cId="3654460991" sldId="732"/>
            <ac:spMk id="3" creationId="{00000000-0000-0000-0000-000000000000}"/>
          </ac:spMkLst>
        </pc:spChg>
      </pc:sldChg>
      <pc:sldChg chg="addSp delSp modSp add mod ord">
        <pc:chgData name="Stalin Jacob Wilson Packia Dhas" userId="050d7d71-3621-4503-95e8-1c9a9d962492" providerId="ADAL" clId="{4B9274AC-3A15-4347-9E9D-C0AFB64F7B9F}" dt="2023-02-14T12:55:18.493" v="3156" actId="113"/>
        <pc:sldMkLst>
          <pc:docMk/>
          <pc:sldMk cId="2574989422" sldId="733"/>
        </pc:sldMkLst>
        <pc:spChg chg="mod">
          <ac:chgData name="Stalin Jacob Wilson Packia Dhas" userId="050d7d71-3621-4503-95e8-1c9a9d962492" providerId="ADAL" clId="{4B9274AC-3A15-4347-9E9D-C0AFB64F7B9F}" dt="2023-02-14T11:47:53.123" v="2492"/>
          <ac:spMkLst>
            <pc:docMk/>
            <pc:sldMk cId="2574989422" sldId="733"/>
            <ac:spMk id="2" creationId="{00000000-0000-0000-0000-000000000000}"/>
          </ac:spMkLst>
        </pc:spChg>
        <pc:spChg chg="mod">
          <ac:chgData name="Stalin Jacob Wilson Packia Dhas" userId="050d7d71-3621-4503-95e8-1c9a9d962492" providerId="ADAL" clId="{4B9274AC-3A15-4347-9E9D-C0AFB64F7B9F}" dt="2023-02-14T12:55:18.493" v="3156" actId="113"/>
          <ac:spMkLst>
            <pc:docMk/>
            <pc:sldMk cId="2574989422" sldId="733"/>
            <ac:spMk id="3" creationId="{00000000-0000-0000-0000-000000000000}"/>
          </ac:spMkLst>
        </pc:spChg>
        <pc:picChg chg="add mod">
          <ac:chgData name="Stalin Jacob Wilson Packia Dhas" userId="050d7d71-3621-4503-95e8-1c9a9d962492" providerId="ADAL" clId="{4B9274AC-3A15-4347-9E9D-C0AFB64F7B9F}" dt="2023-02-14T11:21:02.730" v="2255" actId="1076"/>
          <ac:picMkLst>
            <pc:docMk/>
            <pc:sldMk cId="2574989422" sldId="733"/>
            <ac:picMk id="7" creationId="{55A2C102-BDFC-55DE-97FF-AB24B934A527}"/>
          </ac:picMkLst>
        </pc:picChg>
        <pc:picChg chg="del">
          <ac:chgData name="Stalin Jacob Wilson Packia Dhas" userId="050d7d71-3621-4503-95e8-1c9a9d962492" providerId="ADAL" clId="{4B9274AC-3A15-4347-9E9D-C0AFB64F7B9F}" dt="2023-02-14T11:13:41.177" v="2243" actId="478"/>
          <ac:picMkLst>
            <pc:docMk/>
            <pc:sldMk cId="2574989422" sldId="733"/>
            <ac:picMk id="9" creationId="{84A97C77-3D8F-B294-EB9A-6847BBD40C72}"/>
          </ac:picMkLst>
        </pc:picChg>
      </pc:sldChg>
      <pc:sldChg chg="addSp delSp modSp add del mod ord">
        <pc:chgData name="Stalin Jacob Wilson Packia Dhas" userId="050d7d71-3621-4503-95e8-1c9a9d962492" providerId="ADAL" clId="{4B9274AC-3A15-4347-9E9D-C0AFB64F7B9F}" dt="2023-02-14T12:55:51.494" v="3160" actId="113"/>
        <pc:sldMkLst>
          <pc:docMk/>
          <pc:sldMk cId="17757526" sldId="734"/>
        </pc:sldMkLst>
        <pc:spChg chg="mod">
          <ac:chgData name="Stalin Jacob Wilson Packia Dhas" userId="050d7d71-3621-4503-95e8-1c9a9d962492" providerId="ADAL" clId="{4B9274AC-3A15-4347-9E9D-C0AFB64F7B9F}" dt="2023-02-14T11:49:06.608" v="2521" actId="122"/>
          <ac:spMkLst>
            <pc:docMk/>
            <pc:sldMk cId="17757526" sldId="734"/>
            <ac:spMk id="2" creationId="{00000000-0000-0000-0000-000000000000}"/>
          </ac:spMkLst>
        </pc:spChg>
        <pc:spChg chg="mod">
          <ac:chgData name="Stalin Jacob Wilson Packia Dhas" userId="050d7d71-3621-4503-95e8-1c9a9d962492" providerId="ADAL" clId="{4B9274AC-3A15-4347-9E9D-C0AFB64F7B9F}" dt="2023-02-14T12:55:51.494" v="3160" actId="113"/>
          <ac:spMkLst>
            <pc:docMk/>
            <pc:sldMk cId="17757526" sldId="734"/>
            <ac:spMk id="3" creationId="{00000000-0000-0000-0000-000000000000}"/>
          </ac:spMkLst>
        </pc:spChg>
        <pc:picChg chg="add mod">
          <ac:chgData name="Stalin Jacob Wilson Packia Dhas" userId="050d7d71-3621-4503-95e8-1c9a9d962492" providerId="ADAL" clId="{4B9274AC-3A15-4347-9E9D-C0AFB64F7B9F}" dt="2023-02-14T11:29:49.324" v="2281" actId="1076"/>
          <ac:picMkLst>
            <pc:docMk/>
            <pc:sldMk cId="17757526" sldId="734"/>
            <ac:picMk id="7" creationId="{8343A2D9-0EEF-A82A-DEB1-093A54E633C5}"/>
          </ac:picMkLst>
        </pc:picChg>
        <pc:picChg chg="del">
          <ac:chgData name="Stalin Jacob Wilson Packia Dhas" userId="050d7d71-3621-4503-95e8-1c9a9d962492" providerId="ADAL" clId="{4B9274AC-3A15-4347-9E9D-C0AFB64F7B9F}" dt="2023-02-14T11:21:54.212" v="2277" actId="478"/>
          <ac:picMkLst>
            <pc:docMk/>
            <pc:sldMk cId="17757526" sldId="734"/>
            <ac:picMk id="10" creationId="{B091818E-66F7-5E5B-DADA-5B5788FB693C}"/>
          </ac:picMkLst>
        </pc:picChg>
      </pc:sldChg>
      <pc:sldChg chg="modSp add mod">
        <pc:chgData name="Stalin Jacob Wilson Packia Dhas" userId="050d7d71-3621-4503-95e8-1c9a9d962492" providerId="ADAL" clId="{4B9274AC-3A15-4347-9E9D-C0AFB64F7B9F}" dt="2023-02-14T11:56:26.757" v="2669" actId="20577"/>
        <pc:sldMkLst>
          <pc:docMk/>
          <pc:sldMk cId="634959908" sldId="735"/>
        </pc:sldMkLst>
        <pc:spChg chg="mod">
          <ac:chgData name="Stalin Jacob Wilson Packia Dhas" userId="050d7d71-3621-4503-95e8-1c9a9d962492" providerId="ADAL" clId="{4B9274AC-3A15-4347-9E9D-C0AFB64F7B9F}" dt="2023-02-14T11:33:21.748" v="2317" actId="20577"/>
          <ac:spMkLst>
            <pc:docMk/>
            <pc:sldMk cId="634959908" sldId="735"/>
            <ac:spMk id="2" creationId="{00000000-0000-0000-0000-000000000000}"/>
          </ac:spMkLst>
        </pc:spChg>
        <pc:spChg chg="mod">
          <ac:chgData name="Stalin Jacob Wilson Packia Dhas" userId="050d7d71-3621-4503-95e8-1c9a9d962492" providerId="ADAL" clId="{4B9274AC-3A15-4347-9E9D-C0AFB64F7B9F}" dt="2023-02-14T11:40:28.547" v="2376"/>
          <ac:spMkLst>
            <pc:docMk/>
            <pc:sldMk cId="634959908" sldId="735"/>
            <ac:spMk id="3" creationId="{00000000-0000-0000-0000-000000000000}"/>
          </ac:spMkLst>
        </pc:spChg>
        <pc:spChg chg="mod">
          <ac:chgData name="Stalin Jacob Wilson Packia Dhas" userId="050d7d71-3621-4503-95e8-1c9a9d962492" providerId="ADAL" clId="{4B9274AC-3A15-4347-9E9D-C0AFB64F7B9F}" dt="2023-02-14T11:35:58.073" v="2341"/>
          <ac:spMkLst>
            <pc:docMk/>
            <pc:sldMk cId="634959908" sldId="735"/>
            <ac:spMk id="5" creationId="{00000000-0000-0000-0000-000000000000}"/>
          </ac:spMkLst>
        </pc:spChg>
        <pc:spChg chg="mod">
          <ac:chgData name="Stalin Jacob Wilson Packia Dhas" userId="050d7d71-3621-4503-95e8-1c9a9d962492" providerId="ADAL" clId="{4B9274AC-3A15-4347-9E9D-C0AFB64F7B9F}" dt="2023-02-14T11:56:26.757" v="2669" actId="20577"/>
          <ac:spMkLst>
            <pc:docMk/>
            <pc:sldMk cId="634959908" sldId="735"/>
            <ac:spMk id="13" creationId="{87E386F7-012B-A1B9-3685-DFEACFD2BA65}"/>
          </ac:spMkLst>
        </pc:spChg>
      </pc:sldChg>
      <pc:sldChg chg="modSp add mod">
        <pc:chgData name="Stalin Jacob Wilson Packia Dhas" userId="050d7d71-3621-4503-95e8-1c9a9d962492" providerId="ADAL" clId="{4B9274AC-3A15-4347-9E9D-C0AFB64F7B9F}" dt="2023-02-14T12:56:54.443" v="3165" actId="113"/>
        <pc:sldMkLst>
          <pc:docMk/>
          <pc:sldMk cId="544408730" sldId="736"/>
        </pc:sldMkLst>
        <pc:spChg chg="mod">
          <ac:chgData name="Stalin Jacob Wilson Packia Dhas" userId="050d7d71-3621-4503-95e8-1c9a9d962492" providerId="ADAL" clId="{4B9274AC-3A15-4347-9E9D-C0AFB64F7B9F}" dt="2023-02-14T11:48:14.753" v="2506" actId="122"/>
          <ac:spMkLst>
            <pc:docMk/>
            <pc:sldMk cId="544408730" sldId="736"/>
            <ac:spMk id="2" creationId="{00000000-0000-0000-0000-000000000000}"/>
          </ac:spMkLst>
        </pc:spChg>
        <pc:spChg chg="mod">
          <ac:chgData name="Stalin Jacob Wilson Packia Dhas" userId="050d7d71-3621-4503-95e8-1c9a9d962492" providerId="ADAL" clId="{4B9274AC-3A15-4347-9E9D-C0AFB64F7B9F}" dt="2023-02-14T12:56:54.443" v="3165" actId="113"/>
          <ac:spMkLst>
            <pc:docMk/>
            <pc:sldMk cId="544408730" sldId="736"/>
            <ac:spMk id="3" creationId="{00000000-0000-0000-0000-000000000000}"/>
          </ac:spMkLst>
        </pc:spChg>
      </pc:sldChg>
      <pc:sldChg chg="addSp delSp modSp add mod ord">
        <pc:chgData name="Stalin Jacob Wilson Packia Dhas" userId="050d7d71-3621-4503-95e8-1c9a9d962492" providerId="ADAL" clId="{4B9274AC-3A15-4347-9E9D-C0AFB64F7B9F}" dt="2023-02-14T12:57:20.809" v="3170" actId="113"/>
        <pc:sldMkLst>
          <pc:docMk/>
          <pc:sldMk cId="3044036464" sldId="737"/>
        </pc:sldMkLst>
        <pc:spChg chg="mod">
          <ac:chgData name="Stalin Jacob Wilson Packia Dhas" userId="050d7d71-3621-4503-95e8-1c9a9d962492" providerId="ADAL" clId="{4B9274AC-3A15-4347-9E9D-C0AFB64F7B9F}" dt="2023-02-14T11:51:08.063" v="2559" actId="122"/>
          <ac:spMkLst>
            <pc:docMk/>
            <pc:sldMk cId="3044036464" sldId="737"/>
            <ac:spMk id="2" creationId="{00000000-0000-0000-0000-000000000000}"/>
          </ac:spMkLst>
        </pc:spChg>
        <pc:spChg chg="mod">
          <ac:chgData name="Stalin Jacob Wilson Packia Dhas" userId="050d7d71-3621-4503-95e8-1c9a9d962492" providerId="ADAL" clId="{4B9274AC-3A15-4347-9E9D-C0AFB64F7B9F}" dt="2023-02-14T12:57:20.809" v="3170" actId="113"/>
          <ac:spMkLst>
            <pc:docMk/>
            <pc:sldMk cId="3044036464" sldId="737"/>
            <ac:spMk id="3" creationId="{00000000-0000-0000-0000-000000000000}"/>
          </ac:spMkLst>
        </pc:spChg>
        <pc:picChg chg="del">
          <ac:chgData name="Stalin Jacob Wilson Packia Dhas" userId="050d7d71-3621-4503-95e8-1c9a9d962492" providerId="ADAL" clId="{4B9274AC-3A15-4347-9E9D-C0AFB64F7B9F}" dt="2023-02-14T11:50:14.550" v="2535" actId="478"/>
          <ac:picMkLst>
            <pc:docMk/>
            <pc:sldMk cId="3044036464" sldId="737"/>
            <ac:picMk id="7" creationId="{8343A2D9-0EEF-A82A-DEB1-093A54E633C5}"/>
          </ac:picMkLst>
        </pc:picChg>
        <pc:picChg chg="add mod">
          <ac:chgData name="Stalin Jacob Wilson Packia Dhas" userId="050d7d71-3621-4503-95e8-1c9a9d962492" providerId="ADAL" clId="{4B9274AC-3A15-4347-9E9D-C0AFB64F7B9F}" dt="2023-02-14T11:51:28.320" v="2598" actId="1076"/>
          <ac:picMkLst>
            <pc:docMk/>
            <pc:sldMk cId="3044036464" sldId="737"/>
            <ac:picMk id="8" creationId="{52C61EE4-51BC-F9D1-3E04-A20B7B11FEA6}"/>
          </ac:picMkLst>
        </pc:picChg>
      </pc:sldChg>
      <pc:sldChg chg="modSp add mod">
        <pc:chgData name="Stalin Jacob Wilson Packia Dhas" userId="050d7d71-3621-4503-95e8-1c9a9d962492" providerId="ADAL" clId="{4B9274AC-3A15-4347-9E9D-C0AFB64F7B9F}" dt="2023-02-14T11:56:16.646" v="2666" actId="20577"/>
        <pc:sldMkLst>
          <pc:docMk/>
          <pc:sldMk cId="2060323500" sldId="738"/>
        </pc:sldMkLst>
        <pc:spChg chg="mod">
          <ac:chgData name="Stalin Jacob Wilson Packia Dhas" userId="050d7d71-3621-4503-95e8-1c9a9d962492" providerId="ADAL" clId="{4B9274AC-3A15-4347-9E9D-C0AFB64F7B9F}" dt="2023-02-14T11:52:15.045" v="2605" actId="20577"/>
          <ac:spMkLst>
            <pc:docMk/>
            <pc:sldMk cId="2060323500" sldId="738"/>
            <ac:spMk id="2" creationId="{00000000-0000-0000-0000-000000000000}"/>
          </ac:spMkLst>
        </pc:spChg>
        <pc:spChg chg="mod">
          <ac:chgData name="Stalin Jacob Wilson Packia Dhas" userId="050d7d71-3621-4503-95e8-1c9a9d962492" providerId="ADAL" clId="{4B9274AC-3A15-4347-9E9D-C0AFB64F7B9F}" dt="2023-02-14T11:53:32.902" v="2618" actId="20577"/>
          <ac:spMkLst>
            <pc:docMk/>
            <pc:sldMk cId="2060323500" sldId="738"/>
            <ac:spMk id="3" creationId="{00000000-0000-0000-0000-000000000000}"/>
          </ac:spMkLst>
        </pc:spChg>
        <pc:spChg chg="mod">
          <ac:chgData name="Stalin Jacob Wilson Packia Dhas" userId="050d7d71-3621-4503-95e8-1c9a9d962492" providerId="ADAL" clId="{4B9274AC-3A15-4347-9E9D-C0AFB64F7B9F}" dt="2023-02-14T11:56:16.646" v="2666" actId="20577"/>
          <ac:spMkLst>
            <pc:docMk/>
            <pc:sldMk cId="2060323500" sldId="738"/>
            <ac:spMk id="13" creationId="{87E386F7-012B-A1B9-3685-DFEACFD2BA65}"/>
          </ac:spMkLst>
        </pc:spChg>
      </pc:sldChg>
      <pc:sldChg chg="addSp delSp modSp add mod ord">
        <pc:chgData name="Stalin Jacob Wilson Packia Dhas" userId="050d7d71-3621-4503-95e8-1c9a9d962492" providerId="ADAL" clId="{4B9274AC-3A15-4347-9E9D-C0AFB64F7B9F}" dt="2023-02-14T12:58:37.275" v="3182"/>
        <pc:sldMkLst>
          <pc:docMk/>
          <pc:sldMk cId="2224284398" sldId="739"/>
        </pc:sldMkLst>
        <pc:spChg chg="mod">
          <ac:chgData name="Stalin Jacob Wilson Packia Dhas" userId="050d7d71-3621-4503-95e8-1c9a9d962492" providerId="ADAL" clId="{4B9274AC-3A15-4347-9E9D-C0AFB64F7B9F}" dt="2023-02-14T11:52:24.335" v="2610" actId="20577"/>
          <ac:spMkLst>
            <pc:docMk/>
            <pc:sldMk cId="2224284398" sldId="739"/>
            <ac:spMk id="2" creationId="{00000000-0000-0000-0000-000000000000}"/>
          </ac:spMkLst>
        </pc:spChg>
        <pc:spChg chg="mod">
          <ac:chgData name="Stalin Jacob Wilson Packia Dhas" userId="050d7d71-3621-4503-95e8-1c9a9d962492" providerId="ADAL" clId="{4B9274AC-3A15-4347-9E9D-C0AFB64F7B9F}" dt="2023-02-14T12:58:04.565" v="3175" actId="113"/>
          <ac:spMkLst>
            <pc:docMk/>
            <pc:sldMk cId="2224284398" sldId="739"/>
            <ac:spMk id="3" creationId="{00000000-0000-0000-0000-000000000000}"/>
          </ac:spMkLst>
        </pc:spChg>
        <pc:picChg chg="add del">
          <ac:chgData name="Stalin Jacob Wilson Packia Dhas" userId="050d7d71-3621-4503-95e8-1c9a9d962492" providerId="ADAL" clId="{4B9274AC-3A15-4347-9E9D-C0AFB64F7B9F}" dt="2023-02-14T12:02:35.034" v="2715" actId="22"/>
          <ac:picMkLst>
            <pc:docMk/>
            <pc:sldMk cId="2224284398" sldId="739"/>
            <ac:picMk id="7" creationId="{29F02A62-A7F6-869A-83C1-78BF0651FC27}"/>
          </ac:picMkLst>
        </pc:picChg>
        <pc:picChg chg="add mod">
          <ac:chgData name="Stalin Jacob Wilson Packia Dhas" userId="050d7d71-3621-4503-95e8-1c9a9d962492" providerId="ADAL" clId="{4B9274AC-3A15-4347-9E9D-C0AFB64F7B9F}" dt="2023-02-14T12:57:35.244" v="3172" actId="1076"/>
          <ac:picMkLst>
            <pc:docMk/>
            <pc:sldMk cId="2224284398" sldId="739"/>
            <ac:picMk id="9" creationId="{9F370228-8CFD-5DF5-FC02-D4448366B9E6}"/>
          </ac:picMkLst>
        </pc:picChg>
      </pc:sldChg>
      <pc:sldChg chg="modSp add">
        <pc:chgData name="Stalin Jacob Wilson Packia Dhas" userId="050d7d71-3621-4503-95e8-1c9a9d962492" providerId="ADAL" clId="{4B9274AC-3A15-4347-9E9D-C0AFB64F7B9F}" dt="2023-02-14T12:58:28.738" v="3180" actId="113"/>
        <pc:sldMkLst>
          <pc:docMk/>
          <pc:sldMk cId="990387072" sldId="740"/>
        </pc:sldMkLst>
        <pc:spChg chg="mod">
          <ac:chgData name="Stalin Jacob Wilson Packia Dhas" userId="050d7d71-3621-4503-95e8-1c9a9d962492" providerId="ADAL" clId="{4B9274AC-3A15-4347-9E9D-C0AFB64F7B9F}" dt="2023-02-14T12:58:28.738" v="3180" actId="113"/>
          <ac:spMkLst>
            <pc:docMk/>
            <pc:sldMk cId="990387072" sldId="740"/>
            <ac:spMk id="3" creationId="{00000000-0000-0000-0000-000000000000}"/>
          </ac:spMkLst>
        </pc:spChg>
      </pc:sldChg>
      <pc:sldChg chg="addSp delSp modSp add mod">
        <pc:chgData name="Stalin Jacob Wilson Packia Dhas" userId="050d7d71-3621-4503-95e8-1c9a9d962492" providerId="ADAL" clId="{4B9274AC-3A15-4347-9E9D-C0AFB64F7B9F}" dt="2023-02-14T12:43:06.188" v="2889" actId="1076"/>
        <pc:sldMkLst>
          <pc:docMk/>
          <pc:sldMk cId="2827686741" sldId="741"/>
        </pc:sldMkLst>
        <pc:spChg chg="mod">
          <ac:chgData name="Stalin Jacob Wilson Packia Dhas" userId="050d7d71-3621-4503-95e8-1c9a9d962492" providerId="ADAL" clId="{4B9274AC-3A15-4347-9E9D-C0AFB64F7B9F}" dt="2023-02-14T12:16:09.788" v="2841" actId="20577"/>
          <ac:spMkLst>
            <pc:docMk/>
            <pc:sldMk cId="2827686741" sldId="741"/>
            <ac:spMk id="3" creationId="{00000000-0000-0000-0000-000000000000}"/>
          </ac:spMkLst>
        </pc:spChg>
        <pc:picChg chg="add del mod">
          <ac:chgData name="Stalin Jacob Wilson Packia Dhas" userId="050d7d71-3621-4503-95e8-1c9a9d962492" providerId="ADAL" clId="{4B9274AC-3A15-4347-9E9D-C0AFB64F7B9F}" dt="2023-02-14T12:39:36.350" v="2846" actId="478"/>
          <ac:picMkLst>
            <pc:docMk/>
            <pc:sldMk cId="2827686741" sldId="741"/>
            <ac:picMk id="7" creationId="{6D1522F0-BADD-73CE-B99D-5FA70EB065D7}"/>
          </ac:picMkLst>
        </pc:picChg>
        <pc:picChg chg="add del mod">
          <ac:chgData name="Stalin Jacob Wilson Packia Dhas" userId="050d7d71-3621-4503-95e8-1c9a9d962492" providerId="ADAL" clId="{4B9274AC-3A15-4347-9E9D-C0AFB64F7B9F}" dt="2023-02-14T12:43:01.804" v="2886" actId="478"/>
          <ac:picMkLst>
            <pc:docMk/>
            <pc:sldMk cId="2827686741" sldId="741"/>
            <ac:picMk id="9" creationId="{7E34DC44-1B82-0D8F-DEFA-7D72CB5F337E}"/>
          </ac:picMkLst>
        </pc:picChg>
        <pc:picChg chg="add mod">
          <ac:chgData name="Stalin Jacob Wilson Packia Dhas" userId="050d7d71-3621-4503-95e8-1c9a9d962492" providerId="ADAL" clId="{4B9274AC-3A15-4347-9E9D-C0AFB64F7B9F}" dt="2023-02-14T12:43:06.188" v="2889" actId="1076"/>
          <ac:picMkLst>
            <pc:docMk/>
            <pc:sldMk cId="2827686741" sldId="741"/>
            <ac:picMk id="11" creationId="{F4981D2A-7C61-DF98-1A36-9FD5855D07F2}"/>
          </ac:picMkLst>
        </pc:picChg>
      </pc:sldChg>
      <pc:sldChg chg="delSp modSp add mod">
        <pc:chgData name="Stalin Jacob Wilson Packia Dhas" userId="050d7d71-3621-4503-95e8-1c9a9d962492" providerId="ADAL" clId="{4B9274AC-3A15-4347-9E9D-C0AFB64F7B9F}" dt="2023-02-14T13:22:26.409" v="3927" actId="113"/>
        <pc:sldMkLst>
          <pc:docMk/>
          <pc:sldMk cId="3748956814" sldId="742"/>
        </pc:sldMkLst>
        <pc:spChg chg="mod">
          <ac:chgData name="Stalin Jacob Wilson Packia Dhas" userId="050d7d71-3621-4503-95e8-1c9a9d962492" providerId="ADAL" clId="{4B9274AC-3A15-4347-9E9D-C0AFB64F7B9F}" dt="2023-02-14T12:58:59.832" v="3191" actId="20577"/>
          <ac:spMkLst>
            <pc:docMk/>
            <pc:sldMk cId="3748956814" sldId="742"/>
            <ac:spMk id="2" creationId="{00000000-0000-0000-0000-000000000000}"/>
          </ac:spMkLst>
        </pc:spChg>
        <pc:spChg chg="mod">
          <ac:chgData name="Stalin Jacob Wilson Packia Dhas" userId="050d7d71-3621-4503-95e8-1c9a9d962492" providerId="ADAL" clId="{4B9274AC-3A15-4347-9E9D-C0AFB64F7B9F}" dt="2023-02-14T13:22:26.409" v="3927" actId="113"/>
          <ac:spMkLst>
            <pc:docMk/>
            <pc:sldMk cId="3748956814" sldId="742"/>
            <ac:spMk id="3" creationId="{00000000-0000-0000-0000-000000000000}"/>
          </ac:spMkLst>
        </pc:spChg>
        <pc:picChg chg="del">
          <ac:chgData name="Stalin Jacob Wilson Packia Dhas" userId="050d7d71-3621-4503-95e8-1c9a9d962492" providerId="ADAL" clId="{4B9274AC-3A15-4347-9E9D-C0AFB64F7B9F}" dt="2023-02-14T12:59:04.159" v="3192" actId="478"/>
          <ac:picMkLst>
            <pc:docMk/>
            <pc:sldMk cId="3748956814" sldId="742"/>
            <ac:picMk id="9" creationId="{9F370228-8CFD-5DF5-FC02-D4448366B9E6}"/>
          </ac:picMkLst>
        </pc:picChg>
      </pc:sldChg>
      <pc:sldChg chg="modSp add mod">
        <pc:chgData name="Stalin Jacob Wilson Packia Dhas" userId="050d7d71-3621-4503-95e8-1c9a9d962492" providerId="ADAL" clId="{4B9274AC-3A15-4347-9E9D-C0AFB64F7B9F}" dt="2023-02-14T13:26:51.875" v="4169" actId="20577"/>
        <pc:sldMkLst>
          <pc:docMk/>
          <pc:sldMk cId="519082590" sldId="743"/>
        </pc:sldMkLst>
        <pc:spChg chg="mod">
          <ac:chgData name="Stalin Jacob Wilson Packia Dhas" userId="050d7d71-3621-4503-95e8-1c9a9d962492" providerId="ADAL" clId="{4B9274AC-3A15-4347-9E9D-C0AFB64F7B9F}" dt="2023-02-14T13:26:51.875" v="4169" actId="20577"/>
          <ac:spMkLst>
            <pc:docMk/>
            <pc:sldMk cId="519082590" sldId="743"/>
            <ac:spMk id="3" creationId="{00000000-0000-0000-0000-000000000000}"/>
          </ac:spMkLst>
        </pc:spChg>
      </pc:sldChg>
      <pc:sldChg chg="modSp add mod ord">
        <pc:chgData name="Stalin Jacob Wilson Packia Dhas" userId="050d7d71-3621-4503-95e8-1c9a9d962492" providerId="ADAL" clId="{4B9274AC-3A15-4347-9E9D-C0AFB64F7B9F}" dt="2023-02-14T15:25:44.828" v="4540" actId="20577"/>
        <pc:sldMkLst>
          <pc:docMk/>
          <pc:sldMk cId="3719360316" sldId="744"/>
        </pc:sldMkLst>
        <pc:spChg chg="mod">
          <ac:chgData name="Stalin Jacob Wilson Packia Dhas" userId="050d7d71-3621-4503-95e8-1c9a9d962492" providerId="ADAL" clId="{4B9274AC-3A15-4347-9E9D-C0AFB64F7B9F}" dt="2023-02-14T15:25:44.828" v="4540" actId="20577"/>
          <ac:spMkLst>
            <pc:docMk/>
            <pc:sldMk cId="3719360316" sldId="744"/>
            <ac:spMk id="3" creationId="{00000000-0000-0000-0000-000000000000}"/>
          </ac:spMkLst>
        </pc:spChg>
      </pc:sldChg>
      <pc:sldChg chg="modSp add mod">
        <pc:chgData name="Stalin Jacob Wilson Packia Dhas" userId="050d7d71-3621-4503-95e8-1c9a9d962492" providerId="ADAL" clId="{4B9274AC-3A15-4347-9E9D-C0AFB64F7B9F}" dt="2023-02-14T13:29:43.290" v="4470" actId="6549"/>
        <pc:sldMkLst>
          <pc:docMk/>
          <pc:sldMk cId="1334263964" sldId="745"/>
        </pc:sldMkLst>
        <pc:spChg chg="mod">
          <ac:chgData name="Stalin Jacob Wilson Packia Dhas" userId="050d7d71-3621-4503-95e8-1c9a9d962492" providerId="ADAL" clId="{4B9274AC-3A15-4347-9E9D-C0AFB64F7B9F}" dt="2023-02-14T13:29:43.290" v="4470" actId="6549"/>
          <ac:spMkLst>
            <pc:docMk/>
            <pc:sldMk cId="1334263964" sldId="745"/>
            <ac:spMk id="3"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1.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B43E031-8EA7-4CC5-A13E-73C0167506AA}" type="datetimeFigureOut">
              <a:rPr lang="en-GB" smtClean="0"/>
              <a:t>24/10/2023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374F67A-0874-45E3-BD6B-71B178B0D08F}" type="slidenum">
              <a:rPr lang="en-GB" smtClean="0"/>
              <a:t>‹#›</a:t>
            </a:fld>
            <a:endParaRPr lang="en-GB"/>
          </a:p>
        </p:txBody>
      </p:sp>
    </p:spTree>
    <p:extLst>
      <p:ext uri="{BB962C8B-B14F-4D97-AF65-F5344CB8AC3E}">
        <p14:creationId xmlns:p14="http://schemas.microsoft.com/office/powerpoint/2010/main" val="17901535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t>3</a:t>
            </a:fld>
            <a:endParaRPr lang="en-US" dirty="0"/>
          </a:p>
        </p:txBody>
      </p:sp>
    </p:spTree>
    <p:extLst>
      <p:ext uri="{BB962C8B-B14F-4D97-AF65-F5344CB8AC3E}">
        <p14:creationId xmlns:p14="http://schemas.microsoft.com/office/powerpoint/2010/main" val="204891348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374F67A-0874-45E3-BD6B-71B178B0D08F}" type="slidenum">
              <a:rPr lang="en-GB" smtClean="0"/>
              <a:t>22</a:t>
            </a:fld>
            <a:endParaRPr lang="en-GB"/>
          </a:p>
        </p:txBody>
      </p:sp>
    </p:spTree>
    <p:extLst>
      <p:ext uri="{BB962C8B-B14F-4D97-AF65-F5344CB8AC3E}">
        <p14:creationId xmlns:p14="http://schemas.microsoft.com/office/powerpoint/2010/main" val="99942559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374F67A-0874-45E3-BD6B-71B178B0D08F}" type="slidenum">
              <a:rPr lang="en-GB" smtClean="0"/>
              <a:t>27</a:t>
            </a:fld>
            <a:endParaRPr lang="en-GB"/>
          </a:p>
        </p:txBody>
      </p:sp>
    </p:spTree>
    <p:extLst>
      <p:ext uri="{BB962C8B-B14F-4D97-AF65-F5344CB8AC3E}">
        <p14:creationId xmlns:p14="http://schemas.microsoft.com/office/powerpoint/2010/main" val="234852931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Health and Safety module – coming soon on Moodle</a:t>
            </a:r>
            <a:endParaRPr lang="en-US" dirty="0"/>
          </a:p>
        </p:txBody>
      </p:sp>
      <p:sp>
        <p:nvSpPr>
          <p:cNvPr id="4" name="Slide Number Placeholder 3"/>
          <p:cNvSpPr>
            <a:spLocks noGrp="1"/>
          </p:cNvSpPr>
          <p:nvPr>
            <p:ph type="sldNum" sz="quarter" idx="5"/>
          </p:nvPr>
        </p:nvSpPr>
        <p:spPr/>
        <p:txBody>
          <a:bodyPr/>
          <a:lstStyle/>
          <a:p>
            <a:fld id="{8374F67A-0874-45E3-BD6B-71B178B0D08F}" type="slidenum">
              <a:rPr lang="en-GB" smtClean="0"/>
              <a:t>28</a:t>
            </a:fld>
            <a:endParaRPr lang="en-GB"/>
          </a:p>
        </p:txBody>
      </p:sp>
    </p:spTree>
    <p:extLst>
      <p:ext uri="{BB962C8B-B14F-4D97-AF65-F5344CB8AC3E}">
        <p14:creationId xmlns:p14="http://schemas.microsoft.com/office/powerpoint/2010/main" val="149363316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6.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9.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0.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9.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4.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5.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49.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6.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53.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7.xml"/></Relationships>
</file>

<file path=ppt/slideLayouts/_rels/slideLayout54.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7.xml"/></Relationships>
</file>

<file path=ppt/slideLayouts/_rels/slideLayout55.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7.xml"/></Relationships>
</file>

<file path=ppt/slideLayouts/_rels/slideLayout56.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7.xml"/></Relationships>
</file>

<file path=ppt/slideLayouts/_rels/slideLayout57.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7.xml"/></Relationships>
</file>

<file path=ppt/slideLayouts/_rels/slideLayout58.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7.xml"/></Relationships>
</file>

<file path=ppt/slideLayouts/_rels/slideLayout59.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7.xml"/></Relationships>
</file>

<file path=ppt/slideLayouts/_rels/slideLayout60.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17.xml"/></Relationships>
</file>

<file path=ppt/slideLayouts/_rels/slideLayout61.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7.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67.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8.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3.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9.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2731376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3298008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3367D72-5AB2-8643-8633-40F3233CA8FA}"/>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1754628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147972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DAB39B9-1950-2646-9CCB-5BADF16EFB52}"/>
              </a:ext>
            </a:extLst>
          </p:cNvPr>
          <p:cNvSpPr>
            <a:spLocks noGrp="1"/>
          </p:cNvSpPr>
          <p:nvPr>
            <p:ph idx="1"/>
          </p:nvPr>
        </p:nvSpPr>
        <p:spPr>
          <a:xfrm>
            <a:off x="7192652" y="1470581"/>
            <a:ext cx="4242061" cy="416664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2169050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4293998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949238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9216447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816A415-C468-5944-85A1-00EECAE1DE21}"/>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4089386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8A49C098-BC8F-4579-A4F0-FB898C4E58E7}" type="datetime1">
              <a:rPr lang="en-GB" smtClean="0"/>
              <a:t>24/10/2023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Lecture – 8 / Electrical Engineering</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5204299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FB60831-8BA2-4974-8B20-3BF89ED2E0D8}" type="datetime1">
              <a:rPr lang="en-GB" smtClean="0"/>
              <a:t>24/10/2023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Lecture – 8 / Electrical Engineering</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60417609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039B2B67-785B-491C-8B6C-A0570E6C2554}" type="datetime1">
              <a:rPr lang="en-GB" smtClean="0"/>
              <a:t>24/10/2023</a:t>
            </a:fld>
            <a:endParaRPr lang="en-US" dirty="0"/>
          </a:p>
        </p:txBody>
      </p:sp>
      <p:sp>
        <p:nvSpPr>
          <p:cNvPr id="4" name="Footer Placeholder 3"/>
          <p:cNvSpPr>
            <a:spLocks noGrp="1"/>
          </p:cNvSpPr>
          <p:nvPr>
            <p:ph type="ftr" sz="quarter" idx="11"/>
          </p:nvPr>
        </p:nvSpPr>
        <p:spPr/>
        <p:txBody>
          <a:bodyPr/>
          <a:lstStyle/>
          <a:p>
            <a:r>
              <a:rPr lang="en-US"/>
              <a:t>Lecture – 8 / Electrical Engineering</a:t>
            </a:r>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37204744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73215638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95541757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313071971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22788435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78352986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06426203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5672342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D54A0517-08E1-43B2-BEEF-A7972EC94778}" type="datetime1">
              <a:rPr lang="en-GB" smtClean="0"/>
              <a:t>24/10/2023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Lecture – 8 / Electrical Engineering</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71426778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5E19C00-6047-4BF0-B2DB-9E9636B59194}" type="datetime1">
              <a:rPr lang="en-GB" smtClean="0"/>
              <a:t>24/10/2023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Lecture – 8 / Electrical Engineering</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64098398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CF090562-72CA-4A9E-9344-68E7C90B9088}" type="datetime1">
              <a:rPr lang="en-GB" smtClean="0"/>
              <a:t>24/10/2023</a:t>
            </a:fld>
            <a:endParaRPr lang="en-US" dirty="0"/>
          </a:p>
        </p:txBody>
      </p:sp>
      <p:sp>
        <p:nvSpPr>
          <p:cNvPr id="4" name="Footer Placeholder 3"/>
          <p:cNvSpPr>
            <a:spLocks noGrp="1"/>
          </p:cNvSpPr>
          <p:nvPr>
            <p:ph type="ftr" sz="quarter" idx="11"/>
          </p:nvPr>
        </p:nvSpPr>
        <p:spPr/>
        <p:txBody>
          <a:bodyPr/>
          <a:lstStyle/>
          <a:p>
            <a:r>
              <a:rPr lang="en-US"/>
              <a:t>Lecture – 8 / Electrical Engineering</a:t>
            </a:r>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124002667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06881143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fld id="{972FD4B4-D341-4A73-A5F3-892FEEA1B3FA}" type="datetime1">
              <a:rPr lang="en-GB" noProof="0" smtClean="0"/>
              <a:t>24/10/2023</a:t>
            </a:fld>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Lecture – 8 / Electrical Engineering</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73496184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47529612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7DF911F8-2DE1-42AC-A767-A8DC255001C4}" type="datetime1">
              <a:rPr lang="en-GB" smtClean="0"/>
              <a:t>24/10/2023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Lecture – 8 / Electrical Engineering</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08192505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6938F3C-EC12-4B07-B5D6-BAE934BAEAAD}" type="datetime1">
              <a:rPr lang="en-GB" smtClean="0"/>
              <a:t>24/10/2023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Lecture – 8 / Electrical Engineering</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127137421"/>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29025869-5109-424E-8C0E-236D0C4C90E2}" type="datetime1">
              <a:rPr lang="en-GB" smtClean="0"/>
              <a:t>24/10/2023</a:t>
            </a:fld>
            <a:endParaRPr lang="en-US" dirty="0"/>
          </a:p>
        </p:txBody>
      </p:sp>
      <p:sp>
        <p:nvSpPr>
          <p:cNvPr id="4" name="Footer Placeholder 3"/>
          <p:cNvSpPr>
            <a:spLocks noGrp="1"/>
          </p:cNvSpPr>
          <p:nvPr>
            <p:ph type="ftr" sz="quarter" idx="11"/>
          </p:nvPr>
        </p:nvSpPr>
        <p:spPr/>
        <p:txBody>
          <a:bodyPr/>
          <a:lstStyle/>
          <a:p>
            <a:r>
              <a:rPr lang="en-US"/>
              <a:t>Lecture – 8 / Electrical Engineering</a:t>
            </a:r>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245223601"/>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fld id="{3B96E252-B3C9-47D7-A841-509CBE509CAC}" type="datetime1">
              <a:rPr lang="en-GB" noProof="0" smtClean="0"/>
              <a:t>24/10/2023</a:t>
            </a:fld>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Lecture – 8 / Electrical Engineering</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414174743"/>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97148504"/>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6BB0F7AB-0A15-4DCC-AF12-DA529F70E99B}" type="datetime1">
              <a:rPr lang="en-GB" smtClean="0"/>
              <a:t>24/10/2023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Lecture – 8 / Electrical Engineering</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99777694"/>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EE781E6-FA75-48AB-B007-A9157EE06F9F}" type="datetime1">
              <a:rPr lang="en-GB" smtClean="0"/>
              <a:t>24/10/2023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Lecture – 8 / Electrical Engineering</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88795946"/>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ECFFCA03-0178-4E20-92E9-8A571FE858F3}" type="datetime1">
              <a:rPr lang="en-GB" smtClean="0"/>
              <a:t>24/10/2023</a:t>
            </a:fld>
            <a:endParaRPr lang="en-US" dirty="0"/>
          </a:p>
        </p:txBody>
      </p:sp>
      <p:sp>
        <p:nvSpPr>
          <p:cNvPr id="4" name="Footer Placeholder 3"/>
          <p:cNvSpPr>
            <a:spLocks noGrp="1"/>
          </p:cNvSpPr>
          <p:nvPr>
            <p:ph type="ftr" sz="quarter" idx="11"/>
          </p:nvPr>
        </p:nvSpPr>
        <p:spPr/>
        <p:txBody>
          <a:bodyPr/>
          <a:lstStyle/>
          <a:p>
            <a:r>
              <a:rPr lang="en-US"/>
              <a:t>Lecture – 8 / Electrical Engineering</a:t>
            </a:r>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599698923"/>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738CBCBA-DB53-6A4F-BFAA-F2617D64B96D}"/>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3EFA7E1F-A405-5E4D-B3BE-1635EAA19E3F}"/>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24236427"/>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84D55BB-34F0-401A-BC48-DBA436839F8E}" type="datetime1">
              <a:rPr lang="en-GB" smtClean="0"/>
              <a:t>24/10/2023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Lecture – 8 / Electrical Engineering</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385637312"/>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054719700"/>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96634507"/>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946B8C49-F046-7544-B210-8A57A47EE121}"/>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C7AD169-458D-844F-87D0-E86ADE994969}"/>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317885063"/>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FE0C1DB2-EC2C-4262-93C0-A22F39FBC76C}" type="datetime1">
              <a:rPr lang="en-GB" smtClean="0"/>
              <a:t>24/10/2023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Lecture – 8 / Electrical Engineering</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686166945"/>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C1CF1C1-0656-4026-8DB5-689193043A7E}" type="datetime1">
              <a:rPr lang="en-GB" smtClean="0"/>
              <a:t>24/10/2023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Lecture – 8 / Electrical Engineering</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40485730"/>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AD31A32B-74CF-475C-B753-E5882232E436}" type="datetime1">
              <a:rPr lang="en-GB" smtClean="0"/>
              <a:t>24/10/2023</a:t>
            </a:fld>
            <a:endParaRPr lang="en-US" dirty="0"/>
          </a:p>
        </p:txBody>
      </p:sp>
      <p:sp>
        <p:nvSpPr>
          <p:cNvPr id="4" name="Footer Placeholder 3"/>
          <p:cNvSpPr>
            <a:spLocks noGrp="1"/>
          </p:cNvSpPr>
          <p:nvPr>
            <p:ph type="ftr" sz="quarter" idx="11"/>
          </p:nvPr>
        </p:nvSpPr>
        <p:spPr/>
        <p:txBody>
          <a:bodyPr/>
          <a:lstStyle/>
          <a:p>
            <a:r>
              <a:rPr lang="en-US"/>
              <a:t>Lecture – 8 / Electrical Engineering</a:t>
            </a:r>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897876703"/>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fld id="{33E22AF3-C949-4A12-B595-666FE99869D5}" type="datetime1">
              <a:rPr lang="en-GB" noProof="0" smtClean="0"/>
              <a:t>24/10/2023</a:t>
            </a:fld>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Lecture – 8 / Electrical Engineering</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1612919501"/>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4A92ADF8-47B7-6B4A-B238-A057A73B01FE}"/>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773D9E3-3B36-3040-8C61-C6D71B056A8A}"/>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63020717"/>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7A44EA1C-B54A-4477-80BE-54F9E6D0E962}" type="datetime1">
              <a:rPr lang="en-GB" smtClean="0"/>
              <a:t>24/10/2023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Lecture – 8 / Electrical Engineering</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11080307"/>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AC17686-76D9-4B43-83DE-2FF8141A2E10}" type="datetime1">
              <a:rPr lang="en-GB" smtClean="0"/>
              <a:t>24/10/2023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Lecture – 8 / Electrical Engineering</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550498683"/>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9A5AA232-D22D-48E9-B41B-937EBA412E2B}" type="datetime1">
              <a:rPr lang="en-GB" smtClean="0"/>
              <a:t>24/10/2023</a:t>
            </a:fld>
            <a:endParaRPr lang="en-US" dirty="0"/>
          </a:p>
        </p:txBody>
      </p:sp>
      <p:sp>
        <p:nvSpPr>
          <p:cNvPr id="4" name="Footer Placeholder 3"/>
          <p:cNvSpPr>
            <a:spLocks noGrp="1"/>
          </p:cNvSpPr>
          <p:nvPr>
            <p:ph type="ftr" sz="quarter" idx="11"/>
          </p:nvPr>
        </p:nvSpPr>
        <p:spPr/>
        <p:txBody>
          <a:bodyPr/>
          <a:lstStyle/>
          <a:p>
            <a:r>
              <a:rPr lang="en-US"/>
              <a:t>Lecture – 8 / Electrical Engineering</a:t>
            </a:r>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641454918"/>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fld id="{DCD49E8A-ECF3-47EF-9EBD-8B4957FE7862}" type="datetime1">
              <a:rPr lang="en-GB" noProof="0" smtClean="0"/>
              <a:t>24/10/2023</a:t>
            </a:fld>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Lecture – 8 / Electrical Engineering</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3304689771"/>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D221C0F8-8767-7347-8567-33EC2C43A166}"/>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C47C00D9-A76E-0A47-9B36-E891DB84A9C7}"/>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624528723"/>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89822B8D-C0D9-4825-BD19-255DBE7C8B55}" type="datetime1">
              <a:rPr lang="en-GB" smtClean="0"/>
              <a:t>24/10/2023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Lecture – 8 / Electrical Engineering</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89207104"/>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2928BCBC-8384-4858-A487-EB426DCD7D98}" type="datetime1">
              <a:rPr lang="en-GB" smtClean="0"/>
              <a:t>24/10/2023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Lecture – 8 / Electrical Engineering</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62675532"/>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9F944AEF-39D7-494D-80B8-3644B8AD62F7}" type="datetime1">
              <a:rPr lang="en-GB" smtClean="0"/>
              <a:t>24/10/2023</a:t>
            </a:fld>
            <a:endParaRPr lang="en-US" dirty="0"/>
          </a:p>
        </p:txBody>
      </p:sp>
      <p:sp>
        <p:nvSpPr>
          <p:cNvPr id="4" name="Footer Placeholder 3"/>
          <p:cNvSpPr>
            <a:spLocks noGrp="1"/>
          </p:cNvSpPr>
          <p:nvPr>
            <p:ph type="ftr" sz="quarter" idx="11"/>
          </p:nvPr>
        </p:nvSpPr>
        <p:spPr/>
        <p:txBody>
          <a:bodyPr/>
          <a:lstStyle/>
          <a:p>
            <a:r>
              <a:rPr lang="en-US"/>
              <a:t>Lecture – 8 / Electrical Engineering</a:t>
            </a:r>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671023767"/>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fld id="{BC14C8D3-E083-40D2-9055-9ACDC04A97C4}" type="datetime1">
              <a:rPr lang="en-GB" noProof="0" smtClean="0"/>
              <a:t>24/10/2023</a:t>
            </a:fld>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Lecture – 8 / Electrical Engineering</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3914582648"/>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7" name="Picture 6" descr="A picture containing text&#10;&#10;Description automatically generated">
            <a:extLst>
              <a:ext uri="{FF2B5EF4-FFF2-40B4-BE49-F238E27FC236}">
                <a16:creationId xmlns:a16="http://schemas.microsoft.com/office/drawing/2014/main" id="{FA6CC141-D3C3-CF46-8806-6EF9ECBF04A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132846485"/>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01604F21-C270-C641-937C-5D69615E4757}"/>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38318787"/>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DF0ADC39-9337-C84C-96D4-EC36AD5080A5}"/>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988994691"/>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text&#10;&#10;Description automatically generated">
            <a:extLst>
              <a:ext uri="{FF2B5EF4-FFF2-40B4-BE49-F238E27FC236}">
                <a16:creationId xmlns:a16="http://schemas.microsoft.com/office/drawing/2014/main" id="{CD7CB20A-5151-0345-9977-F500A5DBB68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68414652"/>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6" name="Picture 5" descr="A picture containing text&#10;&#10;Description automatically generated">
            <a:extLst>
              <a:ext uri="{FF2B5EF4-FFF2-40B4-BE49-F238E27FC236}">
                <a16:creationId xmlns:a16="http://schemas.microsoft.com/office/drawing/2014/main" id="{6F16E7EC-321A-E845-A511-9309819FB9F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376813219"/>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text&#10;&#10;Description automatically generated">
            <a:extLst>
              <a:ext uri="{FF2B5EF4-FFF2-40B4-BE49-F238E27FC236}">
                <a16:creationId xmlns:a16="http://schemas.microsoft.com/office/drawing/2014/main" id="{727A1AA7-7246-A143-9534-34C47E4562E8}"/>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322761775"/>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6" name="Picture 5" descr="Shape&#10;&#10;Description automatically generated with medium confidence">
            <a:extLst>
              <a:ext uri="{FF2B5EF4-FFF2-40B4-BE49-F238E27FC236}">
                <a16:creationId xmlns:a16="http://schemas.microsoft.com/office/drawing/2014/main" id="{DF7E1276-06FD-3A4E-A9FD-24D0E92EAD0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Shape&#10;&#10;Description automatically generated with medium confidence">
            <a:extLst>
              <a:ext uri="{FF2B5EF4-FFF2-40B4-BE49-F238E27FC236}">
                <a16:creationId xmlns:a16="http://schemas.microsoft.com/office/drawing/2014/main" id="{71967FB5-4373-9146-B347-1A00A0CD5A53}"/>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E338A10D-41B9-4E06-A74A-B0508BA74284}" type="datetime1">
              <a:rPr lang="en-GB" smtClean="0"/>
              <a:t>24/10/2023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Lecture – 8 / Electrical Engineering</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07840193"/>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A2A61E5-42C6-460B-997B-72E6E04AA1F0}" type="datetime1">
              <a:rPr lang="en-GB" smtClean="0"/>
              <a:t>24/10/2023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Lecture – 8 / Electrical Engineering</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5973259"/>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035460473"/>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B2C22B29-4CA3-45AC-9C28-55AF7CBBB4A7}" type="datetime1">
              <a:rPr lang="en-GB" smtClean="0"/>
              <a:t>24/10/2023</a:t>
            </a:fld>
            <a:endParaRPr lang="en-US" dirty="0"/>
          </a:p>
        </p:txBody>
      </p:sp>
      <p:sp>
        <p:nvSpPr>
          <p:cNvPr id="4" name="Footer Placeholder 3"/>
          <p:cNvSpPr>
            <a:spLocks noGrp="1"/>
          </p:cNvSpPr>
          <p:nvPr>
            <p:ph type="ftr" sz="quarter" idx="11"/>
          </p:nvPr>
        </p:nvSpPr>
        <p:spPr/>
        <p:txBody>
          <a:bodyPr/>
          <a:lstStyle/>
          <a:p>
            <a:r>
              <a:rPr lang="en-US"/>
              <a:t>Lecture – 8 / Electrical Engineering</a:t>
            </a:r>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871081314"/>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fld id="{CAF9A49F-2CBC-4F94-B0C7-1579C3E713BC}" type="datetime1">
              <a:rPr lang="en-GB" noProof="0" smtClean="0"/>
              <a:t>24/10/2023</a:t>
            </a:fld>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Lecture – 8 / Electrical Engineering</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1668421069"/>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24980695"/>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E94DD982-9338-4C3E-AE0B-5D2F0E94E0E8}" type="datetime1">
              <a:rPr lang="en-GB" smtClean="0"/>
              <a:t>24/10/2023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Lecture – 8 / Electrical Engineering</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663674427"/>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C27BE431-0470-4C3B-A4F0-88A3DEDCAB4F}" type="datetime1">
              <a:rPr lang="en-GB" smtClean="0"/>
              <a:t>24/10/2023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Lecture – 8 / Electrical Engineering</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928645816"/>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277840142"/>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9FA5D6F1-B13E-4234-ABB0-51E5BF9FE042}" type="datetime1">
              <a:rPr lang="en-GB" smtClean="0"/>
              <a:t>24/10/2023</a:t>
            </a:fld>
            <a:endParaRPr lang="en-US" dirty="0"/>
          </a:p>
        </p:txBody>
      </p:sp>
      <p:sp>
        <p:nvSpPr>
          <p:cNvPr id="4" name="Footer Placeholder 3"/>
          <p:cNvSpPr>
            <a:spLocks noGrp="1"/>
          </p:cNvSpPr>
          <p:nvPr>
            <p:ph type="ftr" sz="quarter" idx="11"/>
          </p:nvPr>
        </p:nvSpPr>
        <p:spPr/>
        <p:txBody>
          <a:bodyPr/>
          <a:lstStyle/>
          <a:p>
            <a:r>
              <a:rPr lang="en-US"/>
              <a:t>Lecture – 8 / Electrical Engineering</a:t>
            </a:r>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951448030"/>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fld id="{5CB57196-A82A-4FC2-8C3E-8007F4A69514}" type="datetime1">
              <a:rPr lang="en-GB" noProof="0" smtClean="0"/>
              <a:t>24/10/2023</a:t>
            </a:fld>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Lecture – 8 / Electrical Engineering</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2939912982"/>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583415931"/>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706EA68F-E433-4B20-8F5C-A5ACDF35046E}" type="datetime1">
              <a:rPr lang="en-GB" smtClean="0"/>
              <a:t>24/10/2023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Lecture – 8 / Electrical Engineering</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189107345"/>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EDE7C82-7B2B-41AA-810F-9B3F8726C8DC}" type="datetime1">
              <a:rPr lang="en-GB" smtClean="0"/>
              <a:t>24/10/2023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Lecture – 8 / Electrical Engineering</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37739104"/>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060480586"/>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97B87913-97DA-4BD9-A843-69E13F710FA6}" type="datetime1">
              <a:rPr lang="en-GB" smtClean="0"/>
              <a:t>24/10/2023</a:t>
            </a:fld>
            <a:endParaRPr lang="en-US" dirty="0"/>
          </a:p>
        </p:txBody>
      </p:sp>
      <p:sp>
        <p:nvSpPr>
          <p:cNvPr id="4" name="Footer Placeholder 3"/>
          <p:cNvSpPr>
            <a:spLocks noGrp="1"/>
          </p:cNvSpPr>
          <p:nvPr>
            <p:ph type="ftr" sz="quarter" idx="11"/>
          </p:nvPr>
        </p:nvSpPr>
        <p:spPr/>
        <p:txBody>
          <a:bodyPr/>
          <a:lstStyle/>
          <a:p>
            <a:r>
              <a:rPr lang="en-US"/>
              <a:t>Lecture – 8 / Electrical Engineering</a:t>
            </a:r>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490812382"/>
      </p:ext>
    </p:extLst>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4548059"/>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3.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4.xml"/></Relationships>
</file>

<file path=ppt/slideMasters/_rels/slideMaster4.xml.rels><?xml version="1.0" encoding="UTF-8" standalone="yes"?>
<Relationships xmlns="http://schemas.openxmlformats.org/package/2006/relationships"><Relationship Id="rId3" Type="http://schemas.openxmlformats.org/officeDocument/2006/relationships/theme" Target="../theme/theme4.xml"/><Relationship Id="rId2" Type="http://schemas.openxmlformats.org/officeDocument/2006/relationships/slideLayout" Target="../slideLayouts/slideLayout6.xml"/><Relationship Id="rId1" Type="http://schemas.openxmlformats.org/officeDocument/2006/relationships/slideLayout" Target="../slideLayouts/slideLayout5.xml"/><Relationship Id="rId4" Type="http://schemas.openxmlformats.org/officeDocument/2006/relationships/image" Target="../media/image4.png"/></Relationships>
</file>

<file path=ppt/slideMasters/_rels/slideMaster5.xml.rels><?xml version="1.0" encoding="UTF-8" standalone="yes"?>
<Relationships xmlns="http://schemas.openxmlformats.org/package/2006/relationships"><Relationship Id="rId3" Type="http://schemas.openxmlformats.org/officeDocument/2006/relationships/theme" Target="../theme/theme5.xml"/><Relationship Id="rId2" Type="http://schemas.openxmlformats.org/officeDocument/2006/relationships/slideLayout" Target="../slideLayouts/slideLayout8.xml"/><Relationship Id="rId1" Type="http://schemas.openxmlformats.org/officeDocument/2006/relationships/slideLayout" Target="../slideLayouts/slideLayout7.xml"/><Relationship Id="rId4" Type="http://schemas.openxmlformats.org/officeDocument/2006/relationships/image" Target="../media/image5.png"/></Relationships>
</file>

<file path=ppt/slideMasters/_rels/slideMaster6.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slideLayout" Target="../slideLayouts/slideLayout11.xml"/><Relationship Id="rId7" Type="http://schemas.openxmlformats.org/officeDocument/2006/relationships/theme" Target="../theme/theme6.xml"/><Relationship Id="rId2" Type="http://schemas.openxmlformats.org/officeDocument/2006/relationships/slideLayout" Target="../slideLayouts/slideLayout10.xml"/><Relationship Id="rId1" Type="http://schemas.openxmlformats.org/officeDocument/2006/relationships/slideLayout" Target="../slideLayouts/slideLayout9.xml"/><Relationship Id="rId6" Type="http://schemas.openxmlformats.org/officeDocument/2006/relationships/slideLayout" Target="../slideLayouts/slideLayout14.xml"/><Relationship Id="rId5" Type="http://schemas.openxmlformats.org/officeDocument/2006/relationships/slideLayout" Target="../slideLayouts/slideLayout13.xml"/><Relationship Id="rId4" Type="http://schemas.openxmlformats.org/officeDocument/2006/relationships/slideLayout" Target="../slideLayouts/slideLayout12.xml"/></Relationships>
</file>

<file path=ppt/slideMasters/_rels/slideMaster7.xml.rels><?xml version="1.0" encoding="UTF-8" standalone="yes"?>
<Relationships xmlns="http://schemas.openxmlformats.org/package/2006/relationships"><Relationship Id="rId3" Type="http://schemas.openxmlformats.org/officeDocument/2006/relationships/theme" Target="../theme/theme7.xml"/><Relationship Id="rId2" Type="http://schemas.openxmlformats.org/officeDocument/2006/relationships/slideLayout" Target="../slideLayouts/slideLayout16.xml"/><Relationship Id="rId1" Type="http://schemas.openxmlformats.org/officeDocument/2006/relationships/slideLayout" Target="../slideLayouts/slideLayout15.xml"/><Relationship Id="rId4" Type="http://schemas.openxmlformats.org/officeDocument/2006/relationships/image" Target="../media/image8.png"/></Relationships>
</file>

<file path=ppt/slideMasters/_rels/slideMaster8.xml.rels><?xml version="1.0" encoding="UTF-8" standalone="yes"?>
<Relationships xmlns="http://schemas.openxmlformats.org/package/2006/relationships"><Relationship Id="rId3" Type="http://schemas.openxmlformats.org/officeDocument/2006/relationships/theme" Target="../theme/theme8.xml"/><Relationship Id="rId2" Type="http://schemas.openxmlformats.org/officeDocument/2006/relationships/slideLayout" Target="../slideLayouts/slideLayout18.xml"/><Relationship Id="rId1" Type="http://schemas.openxmlformats.org/officeDocument/2006/relationships/slideLayout" Target="../slideLayouts/slideLayout17.xml"/><Relationship Id="rId4" Type="http://schemas.openxmlformats.org/officeDocument/2006/relationships/image" Target="../media/image9.png"/></Relationships>
</file>

<file path=ppt/slideMasters/_rels/slideMaster9.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slideLayout" Target="../slideLayouts/slideLayout21.xml"/><Relationship Id="rId7" Type="http://schemas.openxmlformats.org/officeDocument/2006/relationships/theme" Target="../theme/theme9.xml"/><Relationship Id="rId2" Type="http://schemas.openxmlformats.org/officeDocument/2006/relationships/slideLayout" Target="../slideLayouts/slideLayout20.xml"/><Relationship Id="rId1" Type="http://schemas.openxmlformats.org/officeDocument/2006/relationships/slideLayout" Target="../slideLayouts/slideLayout19.xml"/><Relationship Id="rId6" Type="http://schemas.openxmlformats.org/officeDocument/2006/relationships/slideLayout" Target="../slideLayouts/slideLayout24.xml"/><Relationship Id="rId5" Type="http://schemas.openxmlformats.org/officeDocument/2006/relationships/slideLayout" Target="../slideLayouts/slideLayout23.xml"/><Relationship Id="rId4" Type="http://schemas.openxmlformats.org/officeDocument/2006/relationships/slideLayout" Target="../slideLayouts/slideLayout22.xml"/></Relationships>
</file>

<file path=ppt/slideMasters/_rels/slideMaster10.xml.rels><?xml version="1.0" encoding="UTF-8" standalone="yes"?>
<Relationships xmlns="http://schemas.openxmlformats.org/package/2006/relationships"><Relationship Id="rId3" Type="http://schemas.openxmlformats.org/officeDocument/2006/relationships/slideLayout" Target="../slideLayouts/slideLayout27.xml"/><Relationship Id="rId7" Type="http://schemas.openxmlformats.org/officeDocument/2006/relationships/image" Target="../media/image11.png"/><Relationship Id="rId2" Type="http://schemas.openxmlformats.org/officeDocument/2006/relationships/slideLayout" Target="../slideLayouts/slideLayout26.xml"/><Relationship Id="rId1" Type="http://schemas.openxmlformats.org/officeDocument/2006/relationships/slideLayout" Target="../slideLayouts/slideLayout25.xml"/><Relationship Id="rId6" Type="http://schemas.openxmlformats.org/officeDocument/2006/relationships/theme" Target="../theme/theme10.xml"/><Relationship Id="rId5" Type="http://schemas.openxmlformats.org/officeDocument/2006/relationships/slideLayout" Target="../slideLayouts/slideLayout29.xml"/><Relationship Id="rId4" Type="http://schemas.openxmlformats.org/officeDocument/2006/relationships/slideLayout" Target="../slideLayouts/slideLayout28.xml"/></Relationships>
</file>

<file path=ppt/slideMasters/_rels/slideMaster11.xml.rels><?xml version="1.0" encoding="UTF-8" standalone="yes"?>
<Relationships xmlns="http://schemas.openxmlformats.org/package/2006/relationships"><Relationship Id="rId3" Type="http://schemas.openxmlformats.org/officeDocument/2006/relationships/slideLayout" Target="../slideLayouts/slideLayout32.xml"/><Relationship Id="rId2" Type="http://schemas.openxmlformats.org/officeDocument/2006/relationships/slideLayout" Target="../slideLayouts/slideLayout31.xml"/><Relationship Id="rId1" Type="http://schemas.openxmlformats.org/officeDocument/2006/relationships/slideLayout" Target="../slideLayouts/slideLayout30.xml"/><Relationship Id="rId6" Type="http://schemas.openxmlformats.org/officeDocument/2006/relationships/image" Target="../media/image12.png"/><Relationship Id="rId5" Type="http://schemas.openxmlformats.org/officeDocument/2006/relationships/theme" Target="../theme/theme11.xml"/><Relationship Id="rId4" Type="http://schemas.openxmlformats.org/officeDocument/2006/relationships/slideLayout" Target="../slideLayouts/slideLayout33.xml"/></Relationships>
</file>

<file path=ppt/slideMasters/_rels/slideMaster12.xml.rels><?xml version="1.0" encoding="UTF-8" standalone="yes"?>
<Relationships xmlns="http://schemas.openxmlformats.org/package/2006/relationships"><Relationship Id="rId3" Type="http://schemas.openxmlformats.org/officeDocument/2006/relationships/slideLayout" Target="../slideLayouts/slideLayout36.xml"/><Relationship Id="rId2" Type="http://schemas.openxmlformats.org/officeDocument/2006/relationships/slideLayout" Target="../slideLayouts/slideLayout35.xml"/><Relationship Id="rId1" Type="http://schemas.openxmlformats.org/officeDocument/2006/relationships/slideLayout" Target="../slideLayouts/slideLayout34.xml"/><Relationship Id="rId5" Type="http://schemas.openxmlformats.org/officeDocument/2006/relationships/image" Target="../media/image13.png"/><Relationship Id="rId4" Type="http://schemas.openxmlformats.org/officeDocument/2006/relationships/theme" Target="../theme/theme12.xml"/></Relationships>
</file>

<file path=ppt/slideMasters/_rels/slideMaster1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theme" Target="../theme/theme13.xml"/><Relationship Id="rId1" Type="http://schemas.openxmlformats.org/officeDocument/2006/relationships/slideLayout" Target="../slideLayouts/slideLayout37.xml"/></Relationships>
</file>

<file path=ppt/slideMasters/_rels/slideMaster14.xml.rels><?xml version="1.0" encoding="UTF-8" standalone="yes"?>
<Relationships xmlns="http://schemas.openxmlformats.org/package/2006/relationships"><Relationship Id="rId3" Type="http://schemas.openxmlformats.org/officeDocument/2006/relationships/slideLayout" Target="../slideLayouts/slideLayout40.xml"/><Relationship Id="rId7" Type="http://schemas.openxmlformats.org/officeDocument/2006/relationships/image" Target="../media/image15.png"/><Relationship Id="rId2" Type="http://schemas.openxmlformats.org/officeDocument/2006/relationships/slideLayout" Target="../slideLayouts/slideLayout39.xml"/><Relationship Id="rId1" Type="http://schemas.openxmlformats.org/officeDocument/2006/relationships/slideLayout" Target="../slideLayouts/slideLayout38.xml"/><Relationship Id="rId6" Type="http://schemas.openxmlformats.org/officeDocument/2006/relationships/theme" Target="../theme/theme14.xml"/><Relationship Id="rId5" Type="http://schemas.openxmlformats.org/officeDocument/2006/relationships/slideLayout" Target="../slideLayouts/slideLayout42.xml"/><Relationship Id="rId4" Type="http://schemas.openxmlformats.org/officeDocument/2006/relationships/slideLayout" Target="../slideLayouts/slideLayout41.xml"/></Relationships>
</file>

<file path=ppt/slideMasters/_rels/slideMaster15.xml.rels><?xml version="1.0" encoding="UTF-8" standalone="yes"?>
<Relationships xmlns="http://schemas.openxmlformats.org/package/2006/relationships"><Relationship Id="rId3" Type="http://schemas.openxmlformats.org/officeDocument/2006/relationships/slideLayout" Target="../slideLayouts/slideLayout45.xml"/><Relationship Id="rId7" Type="http://schemas.openxmlformats.org/officeDocument/2006/relationships/image" Target="../media/image16.png"/><Relationship Id="rId2" Type="http://schemas.openxmlformats.org/officeDocument/2006/relationships/slideLayout" Target="../slideLayouts/slideLayout44.xml"/><Relationship Id="rId1" Type="http://schemas.openxmlformats.org/officeDocument/2006/relationships/slideLayout" Target="../slideLayouts/slideLayout43.xml"/><Relationship Id="rId6" Type="http://schemas.openxmlformats.org/officeDocument/2006/relationships/theme" Target="../theme/theme15.xml"/><Relationship Id="rId5" Type="http://schemas.openxmlformats.org/officeDocument/2006/relationships/slideLayout" Target="../slideLayouts/slideLayout47.xml"/><Relationship Id="rId4" Type="http://schemas.openxmlformats.org/officeDocument/2006/relationships/slideLayout" Target="../slideLayouts/slideLayout46.xml"/></Relationships>
</file>

<file path=ppt/slideMasters/_rels/slideMaster16.xml.rels><?xml version="1.0" encoding="UTF-8" standalone="yes"?>
<Relationships xmlns="http://schemas.openxmlformats.org/package/2006/relationships"><Relationship Id="rId3" Type="http://schemas.openxmlformats.org/officeDocument/2006/relationships/slideLayout" Target="../slideLayouts/slideLayout50.xml"/><Relationship Id="rId7" Type="http://schemas.openxmlformats.org/officeDocument/2006/relationships/image" Target="../media/image17.png"/><Relationship Id="rId2" Type="http://schemas.openxmlformats.org/officeDocument/2006/relationships/slideLayout" Target="../slideLayouts/slideLayout49.xml"/><Relationship Id="rId1" Type="http://schemas.openxmlformats.org/officeDocument/2006/relationships/slideLayout" Target="../slideLayouts/slideLayout48.xml"/><Relationship Id="rId6" Type="http://schemas.openxmlformats.org/officeDocument/2006/relationships/theme" Target="../theme/theme16.xml"/><Relationship Id="rId5" Type="http://schemas.openxmlformats.org/officeDocument/2006/relationships/slideLayout" Target="../slideLayouts/slideLayout52.xml"/><Relationship Id="rId4" Type="http://schemas.openxmlformats.org/officeDocument/2006/relationships/slideLayout" Target="../slideLayouts/slideLayout51.xml"/></Relationships>
</file>

<file path=ppt/slideMasters/_rels/slideMaster17.xml.rels><?xml version="1.0" encoding="UTF-8" standalone="yes"?>
<Relationships xmlns="http://schemas.openxmlformats.org/package/2006/relationships"><Relationship Id="rId8" Type="http://schemas.openxmlformats.org/officeDocument/2006/relationships/slideLayout" Target="../slideLayouts/slideLayout60.xml"/><Relationship Id="rId13" Type="http://schemas.openxmlformats.org/officeDocument/2006/relationships/slideLayout" Target="../slideLayouts/slideLayout65.xml"/><Relationship Id="rId3" Type="http://schemas.openxmlformats.org/officeDocument/2006/relationships/slideLayout" Target="../slideLayouts/slideLayout55.xml"/><Relationship Id="rId7" Type="http://schemas.openxmlformats.org/officeDocument/2006/relationships/slideLayout" Target="../slideLayouts/slideLayout59.xml"/><Relationship Id="rId12" Type="http://schemas.openxmlformats.org/officeDocument/2006/relationships/slideLayout" Target="../slideLayouts/slideLayout64.xml"/><Relationship Id="rId2" Type="http://schemas.openxmlformats.org/officeDocument/2006/relationships/slideLayout" Target="../slideLayouts/slideLayout54.xml"/><Relationship Id="rId1" Type="http://schemas.openxmlformats.org/officeDocument/2006/relationships/slideLayout" Target="../slideLayouts/slideLayout53.xml"/><Relationship Id="rId6" Type="http://schemas.openxmlformats.org/officeDocument/2006/relationships/slideLayout" Target="../slideLayouts/slideLayout58.xml"/><Relationship Id="rId11" Type="http://schemas.openxmlformats.org/officeDocument/2006/relationships/slideLayout" Target="../slideLayouts/slideLayout63.xml"/><Relationship Id="rId5" Type="http://schemas.openxmlformats.org/officeDocument/2006/relationships/slideLayout" Target="../slideLayouts/slideLayout57.xml"/><Relationship Id="rId10" Type="http://schemas.openxmlformats.org/officeDocument/2006/relationships/slideLayout" Target="../slideLayouts/slideLayout62.xml"/><Relationship Id="rId4" Type="http://schemas.openxmlformats.org/officeDocument/2006/relationships/slideLayout" Target="../slideLayouts/slideLayout56.xml"/><Relationship Id="rId9" Type="http://schemas.openxmlformats.org/officeDocument/2006/relationships/slideLayout" Target="../slideLayouts/slideLayout61.xml"/><Relationship Id="rId14" Type="http://schemas.openxmlformats.org/officeDocument/2006/relationships/theme" Target="../theme/theme17.xml"/></Relationships>
</file>

<file path=ppt/slideMasters/_rels/slideMaster18.xml.rels><?xml version="1.0" encoding="UTF-8" standalone="yes"?>
<Relationships xmlns="http://schemas.openxmlformats.org/package/2006/relationships"><Relationship Id="rId8" Type="http://schemas.openxmlformats.org/officeDocument/2006/relationships/image" Target="../media/image21.png"/><Relationship Id="rId3" Type="http://schemas.openxmlformats.org/officeDocument/2006/relationships/slideLayout" Target="../slideLayouts/slideLayout68.xml"/><Relationship Id="rId7" Type="http://schemas.openxmlformats.org/officeDocument/2006/relationships/theme" Target="../theme/theme18.xml"/><Relationship Id="rId2" Type="http://schemas.openxmlformats.org/officeDocument/2006/relationships/slideLayout" Target="../slideLayouts/slideLayout67.xml"/><Relationship Id="rId1" Type="http://schemas.openxmlformats.org/officeDocument/2006/relationships/slideLayout" Target="../slideLayouts/slideLayout66.xml"/><Relationship Id="rId6" Type="http://schemas.openxmlformats.org/officeDocument/2006/relationships/slideLayout" Target="../slideLayouts/slideLayout71.xml"/><Relationship Id="rId5" Type="http://schemas.openxmlformats.org/officeDocument/2006/relationships/slideLayout" Target="../slideLayouts/slideLayout70.xml"/><Relationship Id="rId4" Type="http://schemas.openxmlformats.org/officeDocument/2006/relationships/slideLayout" Target="../slideLayouts/slideLayout69.xml"/></Relationships>
</file>

<file path=ppt/slideMasters/_rels/slideMaster19.xml.rels><?xml version="1.0" encoding="UTF-8" standalone="yes"?>
<Relationships xmlns="http://schemas.openxmlformats.org/package/2006/relationships"><Relationship Id="rId3" Type="http://schemas.openxmlformats.org/officeDocument/2006/relationships/slideLayout" Target="../slideLayouts/slideLayout74.xml"/><Relationship Id="rId7" Type="http://schemas.openxmlformats.org/officeDocument/2006/relationships/image" Target="../media/image24.png"/><Relationship Id="rId2" Type="http://schemas.openxmlformats.org/officeDocument/2006/relationships/slideLayout" Target="../slideLayouts/slideLayout73.xml"/><Relationship Id="rId1" Type="http://schemas.openxmlformats.org/officeDocument/2006/relationships/slideLayout" Target="../slideLayouts/slideLayout72.xml"/><Relationship Id="rId6" Type="http://schemas.openxmlformats.org/officeDocument/2006/relationships/theme" Target="../theme/theme19.xml"/><Relationship Id="rId5" Type="http://schemas.openxmlformats.org/officeDocument/2006/relationships/slideLayout" Target="../slideLayouts/slideLayout76.xml"/><Relationship Id="rId4" Type="http://schemas.openxmlformats.org/officeDocument/2006/relationships/slideLayout" Target="../slideLayouts/slideLayout75.xml"/></Relationships>
</file>

<file path=ppt/slideMasters/_rels/slideMaster20.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theme" Target="../theme/theme20.xml"/><Relationship Id="rId1" Type="http://schemas.openxmlformats.org/officeDocument/2006/relationships/slideLayout" Target="../slideLayouts/slideLayout77.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 id="2147483784"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building&#10;&#10;Description automatically generated with low confidence">
            <a:extLst>
              <a:ext uri="{FF2B5EF4-FFF2-40B4-BE49-F238E27FC236}">
                <a16:creationId xmlns:a16="http://schemas.microsoft.com/office/drawing/2014/main" id="{652246B8-F90A-D54D-9365-58AB53D76FF0}"/>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3994187330"/>
      </p:ext>
    </p:extLst>
  </p:cSld>
  <p:clrMap bg1="lt1" tx1="dk1" bg2="lt2" tx2="dk2" accent1="accent1" accent2="accent2" accent3="accent3" accent4="accent4" accent5="accent5" accent6="accent6" hlink="hlink" folHlink="folHlink"/>
  <p:sldLayoutIdLst>
    <p:sldLayoutId id="2147483675" r:id="rId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99430989"/>
      </p:ext>
    </p:extLst>
  </p:cSld>
  <p:clrMap bg1="lt1" tx1="dk1" bg2="lt2" tx2="dk2" accent1="accent1" accent2="accent2" accent3="accent3" accent4="accent4" accent5="accent5" accent6="accent6" hlink="hlink" folHlink="folHlink"/>
  <p:sldLayoutIdLst>
    <p:sldLayoutId id="2147483676" r:id="rId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2D7B8D1-75EF-D947-959C-87044A2449FF}"/>
              </a:ext>
            </a:extLst>
          </p:cNvPr>
          <p:cNvPicPr>
            <a:picLocks noChangeAspect="1"/>
          </p:cNvPicPr>
          <p:nvPr userDrawn="1"/>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503966888"/>
      </p:ext>
    </p:extLst>
  </p:cSld>
  <p:clrMap bg1="lt1" tx1="dk1" bg2="lt2" tx2="dk2" accent1="accent1" accent2="accent2" accent3="accent3" accent4="accent4" accent5="accent5" accent6="accent6" hlink="hlink" folHlink="folHlink"/>
  <p:sldLayoutIdLst>
    <p:sldLayoutId id="2147483677" r:id="rId1"/>
    <p:sldLayoutId id="2147483786"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low confidence">
            <a:extLst>
              <a:ext uri="{FF2B5EF4-FFF2-40B4-BE49-F238E27FC236}">
                <a16:creationId xmlns:a16="http://schemas.microsoft.com/office/drawing/2014/main" id="{8561490A-6980-ED46-8095-7572CAE878CD}"/>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04C61A7C-4809-A943-A5D0-A39547C69297}"/>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9418140"/>
      </p:ext>
    </p:extLst>
  </p:cSld>
  <p:clrMap bg1="lt1" tx1="dk1" bg2="lt2" tx2="dk2" accent1="accent1" accent2="accent2" accent3="accent3" accent4="accent4" accent5="accent5" accent6="accent6" hlink="hlink" folHlink="folHlink"/>
  <p:sldLayoutIdLst>
    <p:sldLayoutId id="2147483678" r:id="rId1"/>
    <p:sldLayoutId id="2147483787"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DFB84B04-0FF3-C442-88A6-731D9253B970}"/>
              </a:ext>
            </a:extLst>
          </p:cNvPr>
          <p:cNvPicPr>
            <a:picLocks noChangeAspect="1"/>
          </p:cNvPicPr>
          <p:nvPr userDrawn="1"/>
        </p:nvPicPr>
        <p:blipFill>
          <a:blip r:embed="rId8"/>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1F471F12-1C66-E44E-AD4E-4DC26AA43AE8}"/>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086982509"/>
      </p:ext>
    </p:extLst>
  </p:cSld>
  <p:clrMap bg1="lt1" tx1="dk1" bg2="lt2" tx2="dk2" accent1="accent1" accent2="accent2" accent3="accent3" accent4="accent4" accent5="accent5" accent6="accent6" hlink="hlink" folHlink="folHlink"/>
  <p:sldLayoutIdLst>
    <p:sldLayoutId id="2147483679" r:id="rId1"/>
    <p:sldLayoutId id="2147483706" r:id="rId2"/>
    <p:sldLayoutId id="2147483707" r:id="rId3"/>
    <p:sldLayoutId id="2147483708" r:id="rId4"/>
    <p:sldLayoutId id="2147483709" r:id="rId5"/>
    <p:sldLayoutId id="2147483788" r:id="rId6"/>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239F8A73-144A-9540-B398-7210BE8543A5}"/>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537362470"/>
      </p:ext>
    </p:extLst>
  </p:cSld>
  <p:clrMap bg1="lt1" tx1="dk1" bg2="lt2" tx2="dk2" accent1="accent1" accent2="accent2" accent3="accent3" accent4="accent4" accent5="accent5" accent6="accent6" hlink="hlink" folHlink="folHlink"/>
  <p:sldLayoutIdLst>
    <p:sldLayoutId id="2147483680" r:id="rId1"/>
    <p:sldLayoutId id="2147483789"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275634550"/>
      </p:ext>
    </p:extLst>
  </p:cSld>
  <p:clrMap bg1="lt1" tx1="dk1" bg2="lt2" tx2="dk2" accent1="accent1" accent2="accent2" accent3="accent3" accent4="accent4" accent5="accent5" accent6="accent6" hlink="hlink" folHlink="folHlink"/>
  <p:sldLayoutIdLst>
    <p:sldLayoutId id="2147483681" r:id="rId1"/>
    <p:sldLayoutId id="2147483790"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8"/>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719" r:id="rId2"/>
    <p:sldLayoutId id="2147483720" r:id="rId3"/>
    <p:sldLayoutId id="2147483721" r:id="rId4"/>
    <p:sldLayoutId id="2147483751" r:id="rId5"/>
    <p:sldLayoutId id="2147483783" r:id="rId6"/>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A66B088-E0A6-B04B-A848-48BB056A166C}"/>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A0237886-34D3-1D41-A6F8-63E649878554}"/>
              </a:ext>
            </a:extLst>
          </p:cNvPr>
          <p:cNvSpPr>
            <a:spLocks noGrp="1"/>
          </p:cNvSpPr>
          <p:nvPr>
            <p:ph type="title"/>
          </p:nvPr>
        </p:nvSpPr>
        <p:spPr>
          <a:xfrm>
            <a:off x="320511" y="365125"/>
            <a:ext cx="1155726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0F1874A-6B5E-4345-A666-BDEBFF41900B}"/>
              </a:ext>
            </a:extLst>
          </p:cNvPr>
          <p:cNvSpPr>
            <a:spLocks noGrp="1"/>
          </p:cNvSpPr>
          <p:nvPr>
            <p:ph type="body" idx="1"/>
          </p:nvPr>
        </p:nvSpPr>
        <p:spPr>
          <a:xfrm>
            <a:off x="320511" y="1825625"/>
            <a:ext cx="11557262"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215794927"/>
      </p:ext>
    </p:extLst>
  </p:cSld>
  <p:clrMap bg1="lt1" tx1="dk1" bg2="lt2" tx2="dk2" accent1="accent1" accent2="accent2" accent3="accent3" accent4="accent4" accent5="accent5" accent6="accent6" hlink="hlink" folHlink="folHlink"/>
  <p:sldLayoutIdLst>
    <p:sldLayoutId id="2147483683" r:id="rId1"/>
    <p:sldLayoutId id="2147483716" r:id="rId2"/>
    <p:sldLayoutId id="2147483717" r:id="rId3"/>
    <p:sldLayoutId id="2147483718" r:id="rId4"/>
    <p:sldLayoutId id="2147483777" r:id="rId5"/>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text, application&#10;&#10;Description automatically generated with medium confidence">
            <a:extLst>
              <a:ext uri="{FF2B5EF4-FFF2-40B4-BE49-F238E27FC236}">
                <a16:creationId xmlns:a16="http://schemas.microsoft.com/office/drawing/2014/main" id="{5B8E6985-ED3E-5140-B1DC-7EB25AF90A75}"/>
              </a:ext>
            </a:extLst>
          </p:cNvPr>
          <p:cNvPicPr>
            <a:picLocks noChangeAspect="1"/>
          </p:cNvPicPr>
          <p:nvPr userDrawn="1"/>
        </p:nvPicPr>
        <p:blipFill>
          <a:blip r:embed="rId6"/>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6999A67-4D82-1343-ADCB-91ABB33698E2}"/>
              </a:ext>
            </a:extLst>
          </p:cNvPr>
          <p:cNvSpPr>
            <a:spLocks noGrp="1"/>
          </p:cNvSpPr>
          <p:nvPr>
            <p:ph type="title"/>
          </p:nvPr>
        </p:nvSpPr>
        <p:spPr>
          <a:xfrm>
            <a:off x="319725" y="1383220"/>
            <a:ext cx="115580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EEF9B43-36A1-A24C-9E5C-E80D6AD9221F}"/>
              </a:ext>
            </a:extLst>
          </p:cNvPr>
          <p:cNvSpPr>
            <a:spLocks noGrp="1"/>
          </p:cNvSpPr>
          <p:nvPr>
            <p:ph type="body" idx="1"/>
          </p:nvPr>
        </p:nvSpPr>
        <p:spPr>
          <a:xfrm>
            <a:off x="319725" y="2843720"/>
            <a:ext cx="11558047" cy="369848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800093731"/>
      </p:ext>
    </p:extLst>
  </p:cSld>
  <p:clrMap bg1="lt1" tx1="dk1" bg2="lt2" tx2="dk2" accent1="accent1" accent2="accent2" accent3="accent3" accent4="accent4" accent5="accent5" accent6="accent6" hlink="hlink" folHlink="folHlink"/>
  <p:sldLayoutIdLst>
    <p:sldLayoutId id="2147483684" r:id="rId1"/>
    <p:sldLayoutId id="2147483752" r:id="rId2"/>
    <p:sldLayoutId id="2147483753" r:id="rId3"/>
    <p:sldLayoutId id="2147483754" r:id="rId4"/>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FD05A6E-26E7-4B4E-8DE8-CB8D0F5570F8}"/>
              </a:ext>
            </a:extLst>
          </p:cNvPr>
          <p:cNvPicPr>
            <a:picLocks noChangeAspect="1"/>
          </p:cNvPicPr>
          <p:nvPr userDrawn="1"/>
        </p:nvPicPr>
        <p:blipFill>
          <a:blip r:embed="rId5"/>
          <a:stretch>
            <a:fillRect/>
          </a:stretch>
        </p:blipFill>
        <p:spPr>
          <a:xfrm>
            <a:off x="0" y="9427"/>
            <a:ext cx="12192000" cy="6858000"/>
          </a:xfrm>
          <a:prstGeom prst="rect">
            <a:avLst/>
          </a:prstGeom>
        </p:spPr>
      </p:pic>
      <p:sp>
        <p:nvSpPr>
          <p:cNvPr id="2" name="Title Placeholder 1">
            <a:extLst>
              <a:ext uri="{FF2B5EF4-FFF2-40B4-BE49-F238E27FC236}">
                <a16:creationId xmlns:a16="http://schemas.microsoft.com/office/drawing/2014/main" id="{787BDEAF-B28A-E341-BAF2-958203DC71C8}"/>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36AE5CE-D53C-2D4A-A704-799BDE06A29D}"/>
              </a:ext>
            </a:extLst>
          </p:cNvPr>
          <p:cNvSpPr>
            <a:spLocks noGrp="1"/>
          </p:cNvSpPr>
          <p:nvPr>
            <p:ph type="body"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508390215"/>
      </p:ext>
    </p:extLst>
  </p:cSld>
  <p:clrMap bg1="lt1" tx1="dk1" bg2="lt2" tx2="dk2" accent1="accent1" accent2="accent2" accent3="accent3" accent4="accent4" accent5="accent5" accent6="accent6" hlink="hlink" folHlink="folHlink"/>
  <p:sldLayoutIdLst>
    <p:sldLayoutId id="2147483685" r:id="rId1"/>
    <p:sldLayoutId id="2147483713" r:id="rId2"/>
    <p:sldLayoutId id="2147483714" r:id="rId3"/>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FDFDA30E-911E-924E-87B8-67036FC886EE}"/>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581267852"/>
      </p:ext>
    </p:extLst>
  </p:cSld>
  <p:clrMap bg1="lt1" tx1="dk1" bg2="lt2" tx2="dk2" accent1="accent1" accent2="accent2" accent3="accent3" accent4="accent4" accent5="accent5" accent6="accent6" hlink="hlink" folHlink="folHlink"/>
  <p:sldLayoutIdLst>
    <p:sldLayoutId id="2147483686" r:id="rId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44C1E5E2-1953-F94D-BA36-344020BF6A90}"/>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846CF1DF-DD44-224C-A546-3E1E2E3B8DD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59022366-0B75-6F48-AD0F-02EC835D7932}"/>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72220361"/>
      </p:ext>
    </p:extLst>
  </p:cSld>
  <p:clrMap bg1="lt1" tx1="dk1" bg2="lt2" tx2="dk2" accent1="accent1" accent2="accent2" accent3="accent3" accent4="accent4" accent5="accent5" accent6="accent6" hlink="hlink" folHlink="folHlink"/>
  <p:sldLayoutIdLst>
    <p:sldLayoutId id="2147483687" r:id="rId1"/>
    <p:sldLayoutId id="2147483772" r:id="rId2"/>
    <p:sldLayoutId id="2147483773" r:id="rId3"/>
    <p:sldLayoutId id="2147483774" r:id="rId4"/>
    <p:sldLayoutId id="2147483775" r:id="rId5"/>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computer&#10;&#10;Description automatically generated with medium confidence">
            <a:extLst>
              <a:ext uri="{FF2B5EF4-FFF2-40B4-BE49-F238E27FC236}">
                <a16:creationId xmlns:a16="http://schemas.microsoft.com/office/drawing/2014/main" id="{7D2BEAE9-BB48-F248-AB05-5997B0428915}"/>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5F599EEE-BCD6-714D-9202-CD1509AFE4E5}"/>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D8EE71EC-2AC3-BF46-B2FA-DA688BA7E203}"/>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41040061"/>
      </p:ext>
    </p:extLst>
  </p:cSld>
  <p:clrMap bg1="lt1" tx1="dk1" bg2="lt2" tx2="dk2" accent1="accent1" accent2="accent2" accent3="accent3" accent4="accent4" accent5="accent5" accent6="accent6" hlink="hlink" folHlink="folHlink"/>
  <p:sldLayoutIdLst>
    <p:sldLayoutId id="2147483688" r:id="rId1"/>
    <p:sldLayoutId id="2147483768" r:id="rId2"/>
    <p:sldLayoutId id="2147483769" r:id="rId3"/>
    <p:sldLayoutId id="2147483770" r:id="rId4"/>
    <p:sldLayoutId id="2147483771" r:id="rId5"/>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2" name="Picture 11" descr="A screenshot of a computer&#10;&#10;Description automatically generated">
            <a:extLst>
              <a:ext uri="{FF2B5EF4-FFF2-40B4-BE49-F238E27FC236}">
                <a16:creationId xmlns:a16="http://schemas.microsoft.com/office/drawing/2014/main" id="{CFFC19FE-DD40-FF48-B65B-C885291D438B}"/>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9A889E4D-83E5-4448-9028-B2B53F3B6374}"/>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30E283CE-FBE6-DF40-B49B-94A7FF1EBFB1}"/>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58822457"/>
      </p:ext>
    </p:extLst>
  </p:cSld>
  <p:clrMap bg1="lt1" tx1="dk1" bg2="lt2" tx2="dk2" accent1="accent1" accent2="accent2" accent3="accent3" accent4="accent4" accent5="accent5" accent6="accent6" hlink="hlink" folHlink="folHlink"/>
  <p:sldLayoutIdLst>
    <p:sldLayoutId id="2147483689" r:id="rId1"/>
    <p:sldLayoutId id="2147483764" r:id="rId2"/>
    <p:sldLayoutId id="2147483765" r:id="rId3"/>
    <p:sldLayoutId id="2147483766" r:id="rId4"/>
    <p:sldLayoutId id="2147483767" r:id="rId5"/>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690" r:id="rId1"/>
    <p:sldLayoutId id="2147483698" r:id="rId2"/>
    <p:sldLayoutId id="2147483699" r:id="rId3"/>
    <p:sldLayoutId id="2147483700" r:id="rId4"/>
    <p:sldLayoutId id="2147483701" r:id="rId5"/>
    <p:sldLayoutId id="2147483703" r:id="rId6"/>
    <p:sldLayoutId id="2147483704" r:id="rId7"/>
    <p:sldLayoutId id="2147483705" r:id="rId8"/>
    <p:sldLayoutId id="2147483759" r:id="rId9"/>
    <p:sldLayoutId id="2147483760" r:id="rId10"/>
    <p:sldLayoutId id="2147483761" r:id="rId11"/>
    <p:sldLayoutId id="2147483762" r:id="rId12"/>
    <p:sldLayoutId id="2147483763" r:id="rId13"/>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10;&#10;Description automatically generated">
            <a:extLst>
              <a:ext uri="{FF2B5EF4-FFF2-40B4-BE49-F238E27FC236}">
                <a16:creationId xmlns:a16="http://schemas.microsoft.com/office/drawing/2014/main" id="{6FC97BDC-4AE5-5B4F-9174-C56779FB876A}"/>
              </a:ext>
            </a:extLst>
          </p:cNvPr>
          <p:cNvPicPr>
            <a:picLocks noChangeAspect="1"/>
          </p:cNvPicPr>
          <p:nvPr userDrawn="1"/>
        </p:nvPicPr>
        <p:blipFill>
          <a:blip r:embed="rId8"/>
          <a:stretch>
            <a:fillRect/>
          </a:stretch>
        </p:blipFill>
        <p:spPr>
          <a:xfrm>
            <a:off x="0" y="0"/>
            <a:ext cx="12192000" cy="6858000"/>
          </a:xfrm>
          <a:prstGeom prst="rect">
            <a:avLst/>
          </a:prstGeom>
        </p:spPr>
      </p:pic>
    </p:spTree>
    <p:extLst>
      <p:ext uri="{BB962C8B-B14F-4D97-AF65-F5344CB8AC3E}">
        <p14:creationId xmlns:p14="http://schemas.microsoft.com/office/powerpoint/2010/main" val="130175223"/>
      </p:ext>
    </p:extLst>
  </p:cSld>
  <p:clrMap bg1="lt1" tx1="dk1" bg2="lt2" tx2="dk2" accent1="accent1" accent2="accent2" accent3="accent3" accent4="accent4" accent5="accent5" accent6="accent6" hlink="hlink" folHlink="folHlink"/>
  <p:sldLayoutIdLst>
    <p:sldLayoutId id="2147483693" r:id="rId1"/>
    <p:sldLayoutId id="2147483778" r:id="rId2"/>
    <p:sldLayoutId id="2147483779" r:id="rId3"/>
    <p:sldLayoutId id="2147483780" r:id="rId4"/>
    <p:sldLayoutId id="2147483781" r:id="rId5"/>
    <p:sldLayoutId id="2147483782" r:id="rId6"/>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Shape&#10;&#10;Description automatically generated with medium confidence">
            <a:extLst>
              <a:ext uri="{FF2B5EF4-FFF2-40B4-BE49-F238E27FC236}">
                <a16:creationId xmlns:a16="http://schemas.microsoft.com/office/drawing/2014/main" id="{0A9F7686-190C-1F40-BEEB-680ECBB5F76A}"/>
              </a:ext>
            </a:extLst>
          </p:cNvPr>
          <p:cNvPicPr>
            <a:picLocks noChangeAspect="1"/>
          </p:cNvPicPr>
          <p:nvPr userDrawn="1"/>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217095490"/>
      </p:ext>
    </p:extLst>
  </p:cSld>
  <p:clrMap bg1="lt1" tx1="dk1" bg2="lt2" tx2="dk2" accent1="accent1" accent2="accent2" accent3="accent3" accent4="accent4" accent5="accent5" accent6="accent6" hlink="hlink" folHlink="folHlink"/>
  <p:sldLayoutIdLst>
    <p:sldLayoutId id="2147483696" r:id="rId1"/>
    <p:sldLayoutId id="2147483722" r:id="rId2"/>
    <p:sldLayoutId id="2147483723" r:id="rId3"/>
    <p:sldLayoutId id="2147483724" r:id="rId4"/>
    <p:sldLayoutId id="2147483725" r:id="rId5"/>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Shape&#10;&#10;Description automatically generated with medium confidence">
            <a:extLst>
              <a:ext uri="{FF2B5EF4-FFF2-40B4-BE49-F238E27FC236}">
                <a16:creationId xmlns:a16="http://schemas.microsoft.com/office/drawing/2014/main" id="{E0330C9C-EE50-174D-9971-646EB363571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743180627"/>
      </p:ext>
    </p:extLst>
  </p:cSld>
  <p:clrMap bg1="lt1" tx1="dk1" bg2="lt2" tx2="dk2" accent1="accent1" accent2="accent2" accent3="accent3" accent4="accent4" accent5="accent5" accent6="accent6" hlink="hlink" folHlink="folHlink"/>
  <p:sldLayoutIdLst>
    <p:sldLayoutId id="2147483697" r:id="rId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35.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6.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35.xml"/></Relationships>
</file>

<file path=ppt/slides/_rels/slide7.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35.xml"/></Relationships>
</file>

<file path=ppt/slides/_rels/slide8.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png"/><Relationship Id="rId1" Type="http://schemas.openxmlformats.org/officeDocument/2006/relationships/slideLayout" Target="../slideLayouts/slideLayout35.xml"/></Relationships>
</file>

<file path=ppt/slides/_rels/slide9.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35.xml"/></Relationships>
</file>

<file path=ppt/slides/_rels/slide10.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35.xml"/></Relationships>
</file>

<file path=ppt/slides/_rels/slide11.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2.png"/><Relationship Id="rId1" Type="http://schemas.openxmlformats.org/officeDocument/2006/relationships/slideLayout" Target="../slideLayouts/slideLayout35.xml"/></Relationships>
</file>

<file path=ppt/slides/_rels/slide12.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35.xml"/></Relationships>
</file>

<file path=ppt/slides/_rels/slide13.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35.xml"/></Relationships>
</file>

<file path=ppt/slides/_rels/slide14.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35.xml"/></Relationships>
</file>

<file path=ppt/slides/_rels/slide15.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35.xml"/></Relationships>
</file>

<file path=ppt/slides/_rels/slide16.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image" Target="../media/image38.png"/><Relationship Id="rId1" Type="http://schemas.openxmlformats.org/officeDocument/2006/relationships/slideLayout" Target="../slideLayouts/slideLayout35.xml"/></Relationships>
</file>

<file path=ppt/slides/_rels/slide17.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35.xml"/></Relationships>
</file>

<file path=ppt/slides/_rels/slide18.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35.xml"/></Relationships>
</file>

<file path=ppt/slides/_rels/slide19.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35.xml"/></Relationships>
</file>

<file path=ppt/slides/_rels/slide20.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image" Target="../media/image43.png"/><Relationship Id="rId1" Type="http://schemas.openxmlformats.org/officeDocument/2006/relationships/slideLayout" Target="../slideLayouts/slideLayout35.xml"/></Relationships>
</file>

<file path=ppt/slides/_rels/slide21.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Layout" Target="../slideLayouts/slideLayout35.xml"/></Relationships>
</file>

<file path=ppt/slides/_rels/slide22.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notesSlide" Target="../notesSlides/notesSlide2.xml"/><Relationship Id="rId1" Type="http://schemas.openxmlformats.org/officeDocument/2006/relationships/slideLayout" Target="../slideLayouts/slideLayout35.xml"/></Relationships>
</file>

<file path=ppt/slides/_rels/slide23.xml.rels><?xml version="1.0" encoding="UTF-8" standalone="yes"?>
<Relationships xmlns="http://schemas.openxmlformats.org/package/2006/relationships"><Relationship Id="rId2" Type="http://schemas.openxmlformats.org/officeDocument/2006/relationships/image" Target="../media/image47.png"/><Relationship Id="rId1" Type="http://schemas.openxmlformats.org/officeDocument/2006/relationships/slideLayout" Target="../slideLayouts/slideLayout35.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25.xml.rels><?xml version="1.0" encoding="UTF-8" standalone="yes"?>
<Relationships xmlns="http://schemas.openxmlformats.org/package/2006/relationships"><Relationship Id="rId2" Type="http://schemas.openxmlformats.org/officeDocument/2006/relationships/image" Target="../media/image48.png"/><Relationship Id="rId1" Type="http://schemas.openxmlformats.org/officeDocument/2006/relationships/slideLayout" Target="../slideLayouts/slideLayout35.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5.xml"/></Relationships>
</file>

<file path=ppt/slides/_rels/slide28.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notesSlide" Target="../notesSlides/notesSlide4.xml"/><Relationship Id="rId1" Type="http://schemas.openxmlformats.org/officeDocument/2006/relationships/slideLayout" Target="../slideLayouts/slideLayout35.xml"/><Relationship Id="rId4" Type="http://schemas.openxmlformats.org/officeDocument/2006/relationships/image" Target="../media/image50.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5AF40EAB-6954-8B5E-C784-2A455332F66A}"/>
              </a:ext>
            </a:extLst>
          </p:cNvPr>
          <p:cNvSpPr>
            <a:spLocks noGrp="1"/>
          </p:cNvSpPr>
          <p:nvPr>
            <p:ph idx="1"/>
          </p:nvPr>
        </p:nvSpPr>
        <p:spPr>
          <a:xfrm>
            <a:off x="630810" y="1889370"/>
            <a:ext cx="5315818" cy="3331157"/>
          </a:xfrm>
        </p:spPr>
        <p:txBody>
          <a:bodyPr/>
          <a:lstStyle/>
          <a:p>
            <a:r>
              <a:rPr lang="en-GB" sz="4800" dirty="0"/>
              <a:t>Electrical Engineering</a:t>
            </a:r>
          </a:p>
          <a:p>
            <a:r>
              <a:rPr lang="en-GB" sz="4800" dirty="0"/>
              <a:t>(ACDA5001)</a:t>
            </a:r>
          </a:p>
          <a:p>
            <a:r>
              <a:rPr lang="en-GB" sz="3600" i="1" dirty="0">
                <a:solidFill>
                  <a:srgbClr val="FFC000"/>
                </a:solidFill>
              </a:rPr>
              <a:t>Lecture - 8</a:t>
            </a:r>
          </a:p>
        </p:txBody>
      </p:sp>
    </p:spTree>
    <p:extLst>
      <p:ext uri="{BB962C8B-B14F-4D97-AF65-F5344CB8AC3E}">
        <p14:creationId xmlns:p14="http://schemas.microsoft.com/office/powerpoint/2010/main" val="31190073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458119" y="-77874"/>
            <a:ext cx="4922831" cy="1325563"/>
          </a:xfrm>
        </p:spPr>
        <p:txBody>
          <a:bodyPr>
            <a:normAutofit/>
          </a:bodyPr>
          <a:lstStyle/>
          <a:p>
            <a:pPr algn="ctr"/>
            <a:r>
              <a:rPr lang="en-IN" b="1" dirty="0">
                <a:solidFill>
                  <a:schemeClr val="bg1"/>
                </a:solidFill>
                <a:latin typeface="+mn-lt"/>
              </a:rPr>
              <a:t>Content</a:t>
            </a:r>
          </a:p>
        </p:txBody>
      </p:sp>
      <p:sp>
        <p:nvSpPr>
          <p:cNvPr id="3" name="Content Placeholder 2"/>
          <p:cNvSpPr>
            <a:spLocks noGrp="1"/>
          </p:cNvSpPr>
          <p:nvPr>
            <p:ph idx="1"/>
          </p:nvPr>
        </p:nvSpPr>
        <p:spPr>
          <a:xfrm>
            <a:off x="971379" y="1545701"/>
            <a:ext cx="10821227" cy="4016374"/>
          </a:xfrm>
        </p:spPr>
        <p:txBody>
          <a:bodyPr>
            <a:normAutofit fontScale="92500" lnSpcReduction="10000"/>
          </a:bodyPr>
          <a:lstStyle/>
          <a:p>
            <a:pPr marL="0" indent="0" algn="just">
              <a:buNone/>
            </a:pPr>
            <a:r>
              <a:rPr lang="en-IN" sz="4300" b="1" dirty="0"/>
              <a:t>Transient circuits</a:t>
            </a:r>
          </a:p>
          <a:p>
            <a:pPr marL="536575" indent="-360363" algn="just"/>
            <a:r>
              <a:rPr lang="en-IN" sz="4300" kern="1200" dirty="0">
                <a:solidFill>
                  <a:schemeClr val="tx1"/>
                </a:solidFill>
                <a:ea typeface="+mj-ea"/>
                <a:cs typeface="+mj-cs"/>
              </a:rPr>
              <a:t>RL transient circuit </a:t>
            </a:r>
          </a:p>
          <a:p>
            <a:pPr marL="993775" lvl="1" indent="-360363" algn="just"/>
            <a:r>
              <a:rPr lang="en-IN" sz="4300" dirty="0">
                <a:ea typeface="+mj-ea"/>
                <a:cs typeface="+mj-cs"/>
              </a:rPr>
              <a:t>Charging </a:t>
            </a:r>
          </a:p>
          <a:p>
            <a:pPr marL="993775" lvl="1" indent="-360363" algn="just"/>
            <a:r>
              <a:rPr lang="en-IN" sz="4300" kern="1200" dirty="0">
                <a:solidFill>
                  <a:schemeClr val="tx1"/>
                </a:solidFill>
                <a:ea typeface="+mj-ea"/>
                <a:cs typeface="+mj-cs"/>
              </a:rPr>
              <a:t>Discharging</a:t>
            </a:r>
          </a:p>
          <a:p>
            <a:pPr marL="536575" indent="-360363" algn="just"/>
            <a:r>
              <a:rPr lang="en-IN" sz="4300" dirty="0">
                <a:ea typeface="+mj-ea"/>
                <a:cs typeface="+mj-cs"/>
              </a:rPr>
              <a:t>RC transient circuit</a:t>
            </a:r>
          </a:p>
          <a:p>
            <a:pPr marL="993775" lvl="1" indent="-360363" algn="just"/>
            <a:r>
              <a:rPr lang="en-IN" sz="4300" dirty="0">
                <a:ea typeface="+mj-ea"/>
                <a:cs typeface="+mj-cs"/>
              </a:rPr>
              <a:t>Charging </a:t>
            </a:r>
          </a:p>
          <a:p>
            <a:pPr marL="993775" lvl="1" indent="-360363" algn="just"/>
            <a:r>
              <a:rPr lang="en-IN" sz="4300" kern="1200" dirty="0">
                <a:solidFill>
                  <a:schemeClr val="tx1"/>
                </a:solidFill>
                <a:ea typeface="+mj-ea"/>
                <a:cs typeface="+mj-cs"/>
              </a:rPr>
              <a:t>Discharging</a:t>
            </a:r>
          </a:p>
          <a:p>
            <a:pPr marL="0" indent="0" algn="just">
              <a:buNone/>
            </a:pPr>
            <a:endParaRPr lang="en-IN" sz="2683" dirty="0"/>
          </a:p>
          <a:p>
            <a:pPr marL="354629" lvl="1" indent="-354629" algn="just">
              <a:buFont typeface="Arial"/>
              <a:buChar char="•"/>
            </a:pPr>
            <a:endParaRPr lang="en-IN" sz="3083"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2</a:t>
            </a:fld>
            <a:endParaRPr lang="en-US" dirty="0"/>
          </a:p>
        </p:txBody>
      </p:sp>
      <p:sp>
        <p:nvSpPr>
          <p:cNvPr id="4" name="Footer Placeholder 3">
            <a:extLst>
              <a:ext uri="{FF2B5EF4-FFF2-40B4-BE49-F238E27FC236}">
                <a16:creationId xmlns:a16="http://schemas.microsoft.com/office/drawing/2014/main" id="{7E2EBC05-CB4F-406D-2F45-D8D94E4ABFE4}"/>
              </a:ext>
            </a:extLst>
          </p:cNvPr>
          <p:cNvSpPr>
            <a:spLocks noGrp="1"/>
          </p:cNvSpPr>
          <p:nvPr>
            <p:ph type="ftr" sz="quarter" idx="11"/>
          </p:nvPr>
        </p:nvSpPr>
        <p:spPr/>
        <p:txBody>
          <a:bodyPr/>
          <a:lstStyle/>
          <a:p>
            <a:r>
              <a:rPr lang="en-GB"/>
              <a:t>Lecture – 8 / Electrical Engineering</a:t>
            </a:r>
            <a:endParaRPr lang="en-GB" dirty="0"/>
          </a:p>
        </p:txBody>
      </p:sp>
    </p:spTree>
    <p:extLst>
      <p:ext uri="{BB962C8B-B14F-4D97-AF65-F5344CB8AC3E}">
        <p14:creationId xmlns:p14="http://schemas.microsoft.com/office/powerpoint/2010/main" val="36571306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29308" y="0"/>
            <a:ext cx="5245300" cy="1325563"/>
          </a:xfrm>
        </p:spPr>
        <p:txBody>
          <a:bodyPr/>
          <a:lstStyle/>
          <a:p>
            <a:pPr algn="l"/>
            <a:r>
              <a:rPr lang="en-IN" b="1" dirty="0">
                <a:solidFill>
                  <a:schemeClr val="bg1"/>
                </a:solidFill>
              </a:rPr>
              <a:t>Learning Outcome</a:t>
            </a:r>
          </a:p>
        </p:txBody>
      </p:sp>
      <p:sp>
        <p:nvSpPr>
          <p:cNvPr id="3" name="Content Placeholder 2"/>
          <p:cNvSpPr>
            <a:spLocks noGrp="1"/>
          </p:cNvSpPr>
          <p:nvPr>
            <p:ph idx="1"/>
          </p:nvPr>
        </p:nvSpPr>
        <p:spPr>
          <a:xfrm>
            <a:off x="609600" y="1600201"/>
            <a:ext cx="10972800" cy="4419094"/>
          </a:xfrm>
        </p:spPr>
        <p:txBody>
          <a:bodyPr>
            <a:normAutofit lnSpcReduction="10000"/>
          </a:bodyPr>
          <a:lstStyle/>
          <a:p>
            <a:pPr marL="0" indent="0">
              <a:buNone/>
            </a:pPr>
            <a:r>
              <a:rPr lang="en-IN" sz="3600" b="1" dirty="0"/>
              <a:t>The student upon completion of the lecture will be able to:</a:t>
            </a:r>
          </a:p>
          <a:p>
            <a:r>
              <a:rPr lang="en-IN" sz="4400" dirty="0"/>
              <a:t>Design RL and RC Transient Circuit</a:t>
            </a:r>
          </a:p>
          <a:p>
            <a:r>
              <a:rPr lang="en-IN" sz="4400" dirty="0"/>
              <a:t>Demonstrate the ability to determine the steady state current in a transient circuit</a:t>
            </a:r>
          </a:p>
          <a:p>
            <a:r>
              <a:rPr lang="en-IN" sz="4400" dirty="0"/>
              <a:t>Differentiate open and Short circuits.</a:t>
            </a:r>
          </a:p>
          <a:p>
            <a:r>
              <a:rPr lang="en-IN" sz="4400" dirty="0"/>
              <a:t>Describe  the benefits of theorems</a:t>
            </a:r>
          </a:p>
          <a:p>
            <a:endParaRPr lang="en-IN" sz="3200"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3</a:t>
            </a:fld>
            <a:endParaRPr lang="en-US" dirty="0"/>
          </a:p>
        </p:txBody>
      </p:sp>
      <p:sp>
        <p:nvSpPr>
          <p:cNvPr id="4" name="Footer Placeholder 3">
            <a:extLst>
              <a:ext uri="{FF2B5EF4-FFF2-40B4-BE49-F238E27FC236}">
                <a16:creationId xmlns:a16="http://schemas.microsoft.com/office/drawing/2014/main" id="{B7C3BA83-DFFF-457C-32C5-B0990E246EC3}"/>
              </a:ext>
            </a:extLst>
          </p:cNvPr>
          <p:cNvSpPr>
            <a:spLocks noGrp="1"/>
          </p:cNvSpPr>
          <p:nvPr>
            <p:ph type="ftr" sz="quarter" idx="11"/>
          </p:nvPr>
        </p:nvSpPr>
        <p:spPr/>
        <p:txBody>
          <a:bodyPr/>
          <a:lstStyle/>
          <a:p>
            <a:r>
              <a:rPr lang="en-GB" i="1"/>
              <a:t>Lecture – 8 / Electrical Engineering</a:t>
            </a:r>
            <a:endParaRPr lang="en-GB" i="1" dirty="0"/>
          </a:p>
        </p:txBody>
      </p:sp>
    </p:spTree>
    <p:extLst>
      <p:ext uri="{BB962C8B-B14F-4D97-AF65-F5344CB8AC3E}">
        <p14:creationId xmlns:p14="http://schemas.microsoft.com/office/powerpoint/2010/main" val="31922660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48085" y="-7129"/>
            <a:ext cx="4706064" cy="1325563"/>
          </a:xfrm>
        </p:spPr>
        <p:txBody>
          <a:bodyPr/>
          <a:lstStyle/>
          <a:p>
            <a:r>
              <a:rPr lang="en-IN" dirty="0">
                <a:solidFill>
                  <a:schemeClr val="bg1"/>
                </a:solidFill>
              </a:rPr>
              <a:t>Transient Circuits</a:t>
            </a:r>
          </a:p>
        </p:txBody>
      </p:sp>
      <p:sp>
        <p:nvSpPr>
          <p:cNvPr id="3" name="Content Placeholder 2"/>
          <p:cNvSpPr>
            <a:spLocks noGrp="1"/>
          </p:cNvSpPr>
          <p:nvPr>
            <p:ph idx="1"/>
          </p:nvPr>
        </p:nvSpPr>
        <p:spPr>
          <a:xfrm>
            <a:off x="609600" y="1600201"/>
            <a:ext cx="10972800" cy="4373216"/>
          </a:xfrm>
        </p:spPr>
        <p:txBody>
          <a:bodyPr>
            <a:normAutofit/>
          </a:bodyPr>
          <a:lstStyle/>
          <a:p>
            <a:pPr marL="539750" indent="-454025"/>
            <a:r>
              <a:rPr lang="en-IN" sz="3600" dirty="0"/>
              <a:t>A circuit containing </a:t>
            </a:r>
            <a:r>
              <a:rPr lang="en-IN" sz="3600" b="1" dirty="0"/>
              <a:t>inductance or capacitance and resistance </a:t>
            </a:r>
            <a:r>
              <a:rPr lang="en-IN" sz="3600" dirty="0"/>
              <a:t>is connected to a supply, the </a:t>
            </a:r>
            <a:r>
              <a:rPr lang="en-IN" sz="3600" b="1" dirty="0"/>
              <a:t>time taken for the current to attain a steady – state </a:t>
            </a:r>
            <a:r>
              <a:rPr lang="en-IN" sz="3600" dirty="0"/>
              <a:t>condition is called its </a:t>
            </a:r>
            <a:r>
              <a:rPr lang="en-IN" sz="3600" b="1" dirty="0"/>
              <a:t>transient response or transient time.</a:t>
            </a:r>
          </a:p>
          <a:p>
            <a:pPr marL="539750" indent="-454025"/>
            <a:r>
              <a:rPr lang="en-IN" sz="3600" dirty="0"/>
              <a:t>The Circuit elements like </a:t>
            </a:r>
            <a:r>
              <a:rPr lang="en-IN" sz="3600" b="1" dirty="0"/>
              <a:t>resistor, capacitor or inductor </a:t>
            </a:r>
            <a:r>
              <a:rPr lang="en-IN" sz="3600" dirty="0"/>
              <a:t>are connected across a </a:t>
            </a:r>
            <a:r>
              <a:rPr lang="en-IN" sz="3600" b="1" dirty="0"/>
              <a:t>power source</a:t>
            </a:r>
            <a:r>
              <a:rPr lang="en-IN" sz="3600" dirty="0"/>
              <a:t>, when the </a:t>
            </a:r>
            <a:r>
              <a:rPr lang="en-IN" sz="3600" b="1" dirty="0"/>
              <a:t>circuit  is turned ON </a:t>
            </a:r>
            <a:r>
              <a:rPr lang="en-IN" sz="3600" dirty="0"/>
              <a:t>the </a:t>
            </a:r>
            <a:r>
              <a:rPr lang="en-IN" sz="3600" b="1" dirty="0"/>
              <a:t>current does not immediately reach the maximum value.</a:t>
            </a:r>
          </a:p>
          <a:p>
            <a:pPr marL="0" indent="0">
              <a:buNone/>
            </a:pPr>
            <a:endParaRPr lang="en-IN" sz="3600" dirty="0"/>
          </a:p>
          <a:p>
            <a:endParaRPr lang="en-IN" dirty="0"/>
          </a:p>
        </p:txBody>
      </p:sp>
      <p:sp>
        <p:nvSpPr>
          <p:cNvPr id="4" name="Footer Placeholder 3"/>
          <p:cNvSpPr>
            <a:spLocks noGrp="1"/>
          </p:cNvSpPr>
          <p:nvPr>
            <p:ph type="ftr" sz="quarter" idx="11"/>
          </p:nvPr>
        </p:nvSpPr>
        <p:spPr/>
        <p:txBody>
          <a:bodyPr/>
          <a:lstStyle/>
          <a:p>
            <a:r>
              <a:rPr lang="en-IN"/>
              <a:t>Lecture – 8 / Electrical Engineering</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4</a:t>
            </a:fld>
            <a:endParaRPr lang="en-US" dirty="0"/>
          </a:p>
        </p:txBody>
      </p:sp>
    </p:spTree>
    <p:extLst>
      <p:ext uri="{BB962C8B-B14F-4D97-AF65-F5344CB8AC3E}">
        <p14:creationId xmlns:p14="http://schemas.microsoft.com/office/powerpoint/2010/main" val="185952471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48085" y="-7129"/>
            <a:ext cx="4706064" cy="1325563"/>
          </a:xfrm>
        </p:spPr>
        <p:txBody>
          <a:bodyPr/>
          <a:lstStyle/>
          <a:p>
            <a:r>
              <a:rPr lang="en-IN" dirty="0">
                <a:solidFill>
                  <a:schemeClr val="bg1"/>
                </a:solidFill>
              </a:rPr>
              <a:t>Transient Circuits</a:t>
            </a:r>
          </a:p>
        </p:txBody>
      </p:sp>
      <p:sp>
        <p:nvSpPr>
          <p:cNvPr id="3" name="Content Placeholder 2"/>
          <p:cNvSpPr>
            <a:spLocks noGrp="1"/>
          </p:cNvSpPr>
          <p:nvPr>
            <p:ph idx="1"/>
          </p:nvPr>
        </p:nvSpPr>
        <p:spPr>
          <a:xfrm>
            <a:off x="609600" y="1600201"/>
            <a:ext cx="10972800" cy="4472608"/>
          </a:xfrm>
        </p:spPr>
        <p:txBody>
          <a:bodyPr>
            <a:normAutofit lnSpcReduction="10000"/>
          </a:bodyPr>
          <a:lstStyle/>
          <a:p>
            <a:pPr marL="539750" indent="-454025"/>
            <a:r>
              <a:rPr lang="en-IN" sz="3600" dirty="0"/>
              <a:t>In </a:t>
            </a:r>
            <a:r>
              <a:rPr lang="en-IN" sz="3600" b="1" dirty="0"/>
              <a:t>an inductor the energy is stored in the form of magnetic field </a:t>
            </a:r>
            <a:r>
              <a:rPr lang="en-IN" sz="3600" dirty="0"/>
              <a:t>and in </a:t>
            </a:r>
            <a:r>
              <a:rPr lang="en-IN" sz="3600" b="1" dirty="0"/>
              <a:t>capacitor the energy is stored in the form of electric field.</a:t>
            </a:r>
          </a:p>
          <a:p>
            <a:pPr marL="539750" indent="-454025"/>
            <a:r>
              <a:rPr lang="en-IN" sz="3600" dirty="0"/>
              <a:t>When the current starts to flow through the </a:t>
            </a:r>
            <a:r>
              <a:rPr lang="en-IN" sz="3600" b="1" dirty="0"/>
              <a:t>inductor or capacitor, they stores more and more energy.</a:t>
            </a:r>
            <a:r>
              <a:rPr lang="en-IN" sz="3600" dirty="0"/>
              <a:t> So, the </a:t>
            </a:r>
            <a:r>
              <a:rPr lang="en-IN" sz="3600" b="1" dirty="0"/>
              <a:t>rate of flow of current decreases and a steady state is reached.</a:t>
            </a:r>
          </a:p>
          <a:p>
            <a:pPr marL="539750" indent="-454025"/>
            <a:r>
              <a:rPr lang="en-IN" sz="3600" dirty="0"/>
              <a:t>The </a:t>
            </a:r>
            <a:r>
              <a:rPr lang="en-IN" sz="3600" b="1" dirty="0"/>
              <a:t>RL and RC circuits in</a:t>
            </a:r>
            <a:r>
              <a:rPr lang="en-IN" sz="3600" dirty="0"/>
              <a:t> transient condition involves the solution of </a:t>
            </a:r>
            <a:r>
              <a:rPr lang="en-IN" sz="3600" b="1" dirty="0"/>
              <a:t>differential equations</a:t>
            </a:r>
            <a:r>
              <a:rPr lang="en-IN" sz="3600" dirty="0"/>
              <a:t>.</a:t>
            </a:r>
          </a:p>
          <a:p>
            <a:pPr marL="0" indent="0">
              <a:buNone/>
            </a:pPr>
            <a:endParaRPr lang="en-IN" sz="3600" dirty="0"/>
          </a:p>
          <a:p>
            <a:endParaRPr lang="en-IN" dirty="0"/>
          </a:p>
        </p:txBody>
      </p:sp>
      <p:sp>
        <p:nvSpPr>
          <p:cNvPr id="4" name="Footer Placeholder 3"/>
          <p:cNvSpPr>
            <a:spLocks noGrp="1"/>
          </p:cNvSpPr>
          <p:nvPr>
            <p:ph type="ftr" sz="quarter" idx="11"/>
          </p:nvPr>
        </p:nvSpPr>
        <p:spPr/>
        <p:txBody>
          <a:bodyPr/>
          <a:lstStyle/>
          <a:p>
            <a:r>
              <a:rPr lang="en-IN"/>
              <a:t>Lecture – 8 / Electrical Engineering</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5</a:t>
            </a:fld>
            <a:endParaRPr lang="en-US" dirty="0"/>
          </a:p>
        </p:txBody>
      </p:sp>
    </p:spTree>
    <p:extLst>
      <p:ext uri="{BB962C8B-B14F-4D97-AF65-F5344CB8AC3E}">
        <p14:creationId xmlns:p14="http://schemas.microsoft.com/office/powerpoint/2010/main" val="205701790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48085" y="-7129"/>
            <a:ext cx="4706064" cy="1325563"/>
          </a:xfrm>
        </p:spPr>
        <p:txBody>
          <a:bodyPr/>
          <a:lstStyle/>
          <a:p>
            <a:pPr algn="ctr"/>
            <a:r>
              <a:rPr lang="en-IN" dirty="0">
                <a:solidFill>
                  <a:schemeClr val="bg1"/>
                </a:solidFill>
              </a:rPr>
              <a:t>RL Transient Circuit</a:t>
            </a:r>
          </a:p>
        </p:txBody>
      </p:sp>
      <p:sp>
        <p:nvSpPr>
          <p:cNvPr id="3" name="Content Placeholder 2"/>
          <p:cNvSpPr>
            <a:spLocks noGrp="1"/>
          </p:cNvSpPr>
          <p:nvPr>
            <p:ph idx="1"/>
          </p:nvPr>
        </p:nvSpPr>
        <p:spPr>
          <a:xfrm>
            <a:off x="609600" y="1600201"/>
            <a:ext cx="10972800" cy="4472608"/>
          </a:xfrm>
        </p:spPr>
        <p:txBody>
          <a:bodyPr>
            <a:normAutofit/>
          </a:bodyPr>
          <a:lstStyle/>
          <a:p>
            <a:pPr marL="0" indent="0">
              <a:buNone/>
            </a:pPr>
            <a:r>
              <a:rPr lang="en-IN" sz="3600" dirty="0"/>
              <a:t>An </a:t>
            </a:r>
            <a:r>
              <a:rPr lang="en-IN" sz="3600" b="1" dirty="0"/>
              <a:t>inductor of L Henry</a:t>
            </a:r>
            <a:r>
              <a:rPr lang="en-IN" sz="3600" dirty="0"/>
              <a:t>, connected in </a:t>
            </a:r>
            <a:r>
              <a:rPr lang="en-IN" sz="3600" b="1" dirty="0"/>
              <a:t>series to a resistor of R</a:t>
            </a:r>
            <a:r>
              <a:rPr lang="el-GR" sz="3600" b="1" dirty="0"/>
              <a:t>Ω</a:t>
            </a:r>
            <a:r>
              <a:rPr lang="en-GB" sz="3600" dirty="0"/>
              <a:t> across a </a:t>
            </a:r>
            <a:r>
              <a:rPr lang="en-GB" sz="3600" b="1" dirty="0"/>
              <a:t>power source of V volts </a:t>
            </a:r>
            <a:r>
              <a:rPr lang="en-GB" sz="3600" dirty="0"/>
              <a:t>forms a </a:t>
            </a:r>
            <a:r>
              <a:rPr lang="en-GB" sz="3600" b="1" dirty="0"/>
              <a:t>R-L Transient Circuit.</a:t>
            </a:r>
          </a:p>
          <a:p>
            <a:pPr marL="0" indent="0">
              <a:buNone/>
            </a:pPr>
            <a:endParaRPr lang="en-IN" sz="3600" dirty="0"/>
          </a:p>
          <a:p>
            <a:endParaRPr lang="en-IN" dirty="0"/>
          </a:p>
        </p:txBody>
      </p:sp>
      <p:sp>
        <p:nvSpPr>
          <p:cNvPr id="4" name="Footer Placeholder 3"/>
          <p:cNvSpPr>
            <a:spLocks noGrp="1"/>
          </p:cNvSpPr>
          <p:nvPr>
            <p:ph type="ftr" sz="quarter" idx="11"/>
          </p:nvPr>
        </p:nvSpPr>
        <p:spPr/>
        <p:txBody>
          <a:bodyPr/>
          <a:lstStyle/>
          <a:p>
            <a:r>
              <a:rPr lang="en-IN"/>
              <a:t>Lecture – 8 / Electrical Engineering</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6</a:t>
            </a:fld>
            <a:endParaRPr lang="en-US" dirty="0"/>
          </a:p>
        </p:txBody>
      </p:sp>
      <p:pic>
        <p:nvPicPr>
          <p:cNvPr id="9" name="Picture 8">
            <a:extLst>
              <a:ext uri="{FF2B5EF4-FFF2-40B4-BE49-F238E27FC236}">
                <a16:creationId xmlns:a16="http://schemas.microsoft.com/office/drawing/2014/main" id="{84A97C77-3D8F-B294-EB9A-6847BBD40C72}"/>
              </a:ext>
            </a:extLst>
          </p:cNvPr>
          <p:cNvPicPr>
            <a:picLocks noChangeAspect="1"/>
          </p:cNvPicPr>
          <p:nvPr/>
        </p:nvPicPr>
        <p:blipFill>
          <a:blip r:embed="rId2"/>
          <a:stretch>
            <a:fillRect/>
          </a:stretch>
        </p:blipFill>
        <p:spPr>
          <a:xfrm>
            <a:off x="2613992" y="3019076"/>
            <a:ext cx="7167148" cy="3442705"/>
          </a:xfrm>
          <a:prstGeom prst="rect">
            <a:avLst/>
          </a:prstGeom>
        </p:spPr>
      </p:pic>
    </p:spTree>
    <p:extLst>
      <p:ext uri="{BB962C8B-B14F-4D97-AF65-F5344CB8AC3E}">
        <p14:creationId xmlns:p14="http://schemas.microsoft.com/office/powerpoint/2010/main" val="54126780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48085" y="-7129"/>
            <a:ext cx="5595916" cy="1325563"/>
          </a:xfrm>
        </p:spPr>
        <p:txBody>
          <a:bodyPr/>
          <a:lstStyle/>
          <a:p>
            <a:pPr algn="ctr"/>
            <a:r>
              <a:rPr lang="en-IN" dirty="0">
                <a:solidFill>
                  <a:schemeClr val="bg1"/>
                </a:solidFill>
              </a:rPr>
              <a:t>RL Transient Circuit - Charging</a:t>
            </a:r>
          </a:p>
        </p:txBody>
      </p:sp>
      <p:sp>
        <p:nvSpPr>
          <p:cNvPr id="3" name="Content Placeholder 2"/>
          <p:cNvSpPr>
            <a:spLocks noGrp="1"/>
          </p:cNvSpPr>
          <p:nvPr>
            <p:ph idx="1"/>
          </p:nvPr>
        </p:nvSpPr>
        <p:spPr>
          <a:xfrm>
            <a:off x="535573" y="1318434"/>
            <a:ext cx="10972800" cy="4472608"/>
          </a:xfrm>
        </p:spPr>
        <p:txBody>
          <a:bodyPr>
            <a:normAutofit/>
          </a:bodyPr>
          <a:lstStyle/>
          <a:p>
            <a:pPr marL="0" indent="0">
              <a:buNone/>
            </a:pPr>
            <a:r>
              <a:rPr lang="en-GB" sz="3600" b="1" dirty="0"/>
              <a:t>Inductor charging:</a:t>
            </a:r>
          </a:p>
          <a:p>
            <a:pPr marL="0" indent="0">
              <a:buNone/>
            </a:pPr>
            <a:r>
              <a:rPr lang="en-GB" sz="3600" dirty="0"/>
              <a:t>When the </a:t>
            </a:r>
            <a:r>
              <a:rPr lang="en-GB" sz="3600" b="1" dirty="0"/>
              <a:t>switch</a:t>
            </a:r>
            <a:r>
              <a:rPr lang="en-GB" sz="3600" dirty="0"/>
              <a:t> is at </a:t>
            </a:r>
            <a:r>
              <a:rPr lang="en-GB" sz="3600" b="1" dirty="0"/>
              <a:t>position 1</a:t>
            </a:r>
            <a:r>
              <a:rPr lang="en-GB" sz="3600" dirty="0"/>
              <a:t>, the </a:t>
            </a:r>
            <a:r>
              <a:rPr lang="en-GB" sz="3600" b="1" dirty="0"/>
              <a:t>voltage source supply current</a:t>
            </a:r>
            <a:r>
              <a:rPr lang="en-GB" sz="3600" dirty="0"/>
              <a:t> to the </a:t>
            </a:r>
            <a:r>
              <a:rPr lang="en-GB" sz="3600" b="1" dirty="0"/>
              <a:t>inductor and the resistor</a:t>
            </a:r>
            <a:r>
              <a:rPr lang="en-GB" sz="3600" dirty="0"/>
              <a:t>.</a:t>
            </a:r>
          </a:p>
          <a:p>
            <a:pPr marL="0" indent="0">
              <a:buNone/>
            </a:pPr>
            <a:endParaRPr lang="en-IN" sz="3600" dirty="0"/>
          </a:p>
          <a:p>
            <a:endParaRPr lang="en-IN" dirty="0"/>
          </a:p>
        </p:txBody>
      </p:sp>
      <p:sp>
        <p:nvSpPr>
          <p:cNvPr id="4" name="Footer Placeholder 3"/>
          <p:cNvSpPr>
            <a:spLocks noGrp="1"/>
          </p:cNvSpPr>
          <p:nvPr>
            <p:ph type="ftr" sz="quarter" idx="11"/>
          </p:nvPr>
        </p:nvSpPr>
        <p:spPr/>
        <p:txBody>
          <a:bodyPr/>
          <a:lstStyle/>
          <a:p>
            <a:r>
              <a:rPr lang="en-IN"/>
              <a:t>Lecture – 8 / Electrical Engineering</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7</a:t>
            </a:fld>
            <a:endParaRPr lang="en-US" dirty="0"/>
          </a:p>
        </p:txBody>
      </p:sp>
      <p:pic>
        <p:nvPicPr>
          <p:cNvPr id="10" name="Picture 9">
            <a:extLst>
              <a:ext uri="{FF2B5EF4-FFF2-40B4-BE49-F238E27FC236}">
                <a16:creationId xmlns:a16="http://schemas.microsoft.com/office/drawing/2014/main" id="{B091818E-66F7-5E5B-DADA-5B5788FB693C}"/>
              </a:ext>
            </a:extLst>
          </p:cNvPr>
          <p:cNvPicPr>
            <a:picLocks noChangeAspect="1"/>
          </p:cNvPicPr>
          <p:nvPr/>
        </p:nvPicPr>
        <p:blipFill>
          <a:blip r:embed="rId2"/>
          <a:stretch>
            <a:fillRect/>
          </a:stretch>
        </p:blipFill>
        <p:spPr>
          <a:xfrm>
            <a:off x="2067338" y="3106346"/>
            <a:ext cx="7909270" cy="3726842"/>
          </a:xfrm>
          <a:prstGeom prst="rect">
            <a:avLst/>
          </a:prstGeom>
        </p:spPr>
      </p:pic>
    </p:spTree>
    <p:extLst>
      <p:ext uri="{BB962C8B-B14F-4D97-AF65-F5344CB8AC3E}">
        <p14:creationId xmlns:p14="http://schemas.microsoft.com/office/powerpoint/2010/main" val="81859540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p:cNvSpPr>
            <a:spLocks noGrp="1"/>
          </p:cNvSpPr>
          <p:nvPr>
            <p:ph type="ftr" sz="quarter" idx="11"/>
          </p:nvPr>
        </p:nvSpPr>
        <p:spPr/>
        <p:txBody>
          <a:bodyPr/>
          <a:lstStyle/>
          <a:p>
            <a:r>
              <a:rPr lang="en-IN"/>
              <a:t>Lecture – 8 / Electrical Engineering</a:t>
            </a:r>
            <a:endParaRPr lang="en-US" dirty="0"/>
          </a:p>
        </p:txBody>
      </p:sp>
      <p:sp>
        <p:nvSpPr>
          <p:cNvPr id="2" name="Title 1"/>
          <p:cNvSpPr>
            <a:spLocks noGrp="1"/>
          </p:cNvSpPr>
          <p:nvPr>
            <p:ph type="title"/>
          </p:nvPr>
        </p:nvSpPr>
        <p:spPr>
          <a:xfrm>
            <a:off x="3548085" y="-7128"/>
            <a:ext cx="4994498" cy="1148552"/>
          </a:xfrm>
        </p:spPr>
        <p:txBody>
          <a:bodyPr>
            <a:normAutofit fontScale="90000"/>
          </a:bodyPr>
          <a:lstStyle/>
          <a:p>
            <a:pPr algn="ctr"/>
            <a:r>
              <a:rPr lang="en-IN" dirty="0">
                <a:solidFill>
                  <a:schemeClr val="bg1"/>
                </a:solidFill>
              </a:rPr>
              <a:t>RL Transient Circuit- Charging</a:t>
            </a:r>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535573" y="1318433"/>
                <a:ext cx="3860800" cy="5223515"/>
              </a:xfrm>
            </p:spPr>
            <p:txBody>
              <a:bodyPr>
                <a:normAutofit fontScale="92500"/>
              </a:bodyPr>
              <a:lstStyle/>
              <a:p>
                <a:pPr marL="0" indent="0">
                  <a:lnSpc>
                    <a:spcPct val="150000"/>
                  </a:lnSpc>
                  <a:buNone/>
                </a:pPr>
                <a14:m>
                  <m:oMathPara xmlns:m="http://schemas.openxmlformats.org/officeDocument/2006/math">
                    <m:oMathParaPr>
                      <m:jc m:val="left"/>
                    </m:oMathParaPr>
                    <m:oMath xmlns:m="http://schemas.openxmlformats.org/officeDocument/2006/math">
                      <m:r>
                        <a:rPr lang="en-GB" b="0" i="1" smtClean="0">
                          <a:latin typeface="Cambria Math" panose="02040503050406030204" pitchFamily="18" charset="0"/>
                        </a:rPr>
                        <m:t>𝑖</m:t>
                      </m:r>
                      <m:r>
                        <a:rPr lang="en-GB" b="0" i="1" smtClean="0">
                          <a:latin typeface="Cambria Math" panose="02040503050406030204" pitchFamily="18" charset="0"/>
                        </a:rPr>
                        <m:t>=</m:t>
                      </m:r>
                      <m:f>
                        <m:fPr>
                          <m:ctrlPr>
                            <a:rPr lang="en-GB" b="0" i="1" smtClean="0">
                              <a:latin typeface="Cambria Math" panose="02040503050406030204" pitchFamily="18" charset="0"/>
                            </a:rPr>
                          </m:ctrlPr>
                        </m:fPr>
                        <m:num>
                          <m:r>
                            <a:rPr lang="en-GB" b="0" i="1" smtClean="0">
                              <a:latin typeface="Cambria Math" panose="02040503050406030204" pitchFamily="18" charset="0"/>
                            </a:rPr>
                            <m:t>𝑉</m:t>
                          </m:r>
                        </m:num>
                        <m:den>
                          <m:r>
                            <a:rPr lang="en-GB" b="0" i="1" smtClean="0">
                              <a:latin typeface="Cambria Math" panose="02040503050406030204" pitchFamily="18" charset="0"/>
                            </a:rPr>
                            <m:t>𝑅</m:t>
                          </m:r>
                        </m:den>
                      </m:f>
                      <m:r>
                        <a:rPr lang="en-GB" b="0" i="1" smtClean="0">
                          <a:latin typeface="Cambria Math" panose="02040503050406030204" pitchFamily="18" charset="0"/>
                        </a:rPr>
                        <m:t>−</m:t>
                      </m:r>
                      <m:f>
                        <m:fPr>
                          <m:ctrlPr>
                            <a:rPr lang="en-GB" i="1">
                              <a:latin typeface="Cambria Math" panose="02040503050406030204" pitchFamily="18" charset="0"/>
                            </a:rPr>
                          </m:ctrlPr>
                        </m:fPr>
                        <m:num>
                          <m:r>
                            <a:rPr lang="en-GB" i="1">
                              <a:latin typeface="Cambria Math" panose="02040503050406030204" pitchFamily="18" charset="0"/>
                            </a:rPr>
                            <m:t>𝑉</m:t>
                          </m:r>
                        </m:num>
                        <m:den>
                          <m:r>
                            <a:rPr lang="en-GB" i="1">
                              <a:latin typeface="Cambria Math" panose="02040503050406030204" pitchFamily="18" charset="0"/>
                            </a:rPr>
                            <m:t>𝑅</m:t>
                          </m:r>
                        </m:den>
                      </m:f>
                      <m:sSup>
                        <m:sSupPr>
                          <m:ctrlPr>
                            <a:rPr lang="en-GB" i="1" smtClean="0">
                              <a:latin typeface="Cambria Math" panose="02040503050406030204" pitchFamily="18" charset="0"/>
                            </a:rPr>
                          </m:ctrlPr>
                        </m:sSupPr>
                        <m:e>
                          <m:r>
                            <a:rPr lang="en-GB" b="0" i="1" smtClean="0">
                              <a:latin typeface="Cambria Math" panose="02040503050406030204" pitchFamily="18" charset="0"/>
                            </a:rPr>
                            <m:t>𝑒</m:t>
                          </m:r>
                        </m:e>
                        <m:sup>
                          <m:f>
                            <m:fPr>
                              <m:type m:val="skw"/>
                              <m:ctrlPr>
                                <a:rPr lang="en-GB" i="1" smtClean="0">
                                  <a:latin typeface="Cambria Math" panose="02040503050406030204" pitchFamily="18" charset="0"/>
                                </a:rPr>
                              </m:ctrlPr>
                            </m:fPr>
                            <m:num>
                              <m:r>
                                <a:rPr lang="en-GB" b="0" i="1" smtClean="0">
                                  <a:latin typeface="Cambria Math" panose="02040503050406030204" pitchFamily="18" charset="0"/>
                                </a:rPr>
                                <m:t>−</m:t>
                              </m:r>
                              <m:r>
                                <a:rPr lang="en-GB" b="0" i="1" smtClean="0">
                                  <a:latin typeface="Cambria Math" panose="02040503050406030204" pitchFamily="18" charset="0"/>
                                </a:rPr>
                                <m:t>𝑅𝑡</m:t>
                              </m:r>
                            </m:num>
                            <m:den>
                              <m:r>
                                <a:rPr lang="en-GB" b="0" i="1" smtClean="0">
                                  <a:latin typeface="Cambria Math" panose="02040503050406030204" pitchFamily="18" charset="0"/>
                                </a:rPr>
                                <m:t>𝐿</m:t>
                              </m:r>
                            </m:den>
                          </m:f>
                        </m:sup>
                      </m:sSup>
                    </m:oMath>
                  </m:oMathPara>
                </a14:m>
                <a:endParaRPr lang="en-GB" dirty="0"/>
              </a:p>
              <a:p>
                <a:pPr marL="0" indent="0">
                  <a:lnSpc>
                    <a:spcPct val="150000"/>
                  </a:lnSpc>
                  <a:buNone/>
                </a:pPr>
                <a14:m>
                  <m:oMathPara xmlns:m="http://schemas.openxmlformats.org/officeDocument/2006/math">
                    <m:oMathParaPr>
                      <m:jc m:val="left"/>
                    </m:oMathParaPr>
                    <m:oMath xmlns:m="http://schemas.openxmlformats.org/officeDocument/2006/math">
                      <m:r>
                        <a:rPr lang="en-GB" b="0" i="1" smtClean="0">
                          <a:latin typeface="Cambria Math" panose="02040503050406030204" pitchFamily="18" charset="0"/>
                        </a:rPr>
                        <m:t>𝑖</m:t>
                      </m:r>
                      <m:r>
                        <a:rPr lang="en-GB" b="0" i="1" smtClean="0">
                          <a:latin typeface="Cambria Math" panose="02040503050406030204" pitchFamily="18" charset="0"/>
                        </a:rPr>
                        <m:t>=</m:t>
                      </m:r>
                      <m:sSub>
                        <m:sSubPr>
                          <m:ctrlPr>
                            <a:rPr lang="en-GB" b="0" i="1" smtClean="0">
                              <a:latin typeface="Cambria Math" panose="02040503050406030204" pitchFamily="18" charset="0"/>
                            </a:rPr>
                          </m:ctrlPr>
                        </m:sSubPr>
                        <m:e>
                          <m:r>
                            <a:rPr lang="en-GB" b="0" i="1" smtClean="0">
                              <a:latin typeface="Cambria Math" panose="02040503050406030204" pitchFamily="18" charset="0"/>
                            </a:rPr>
                            <m:t>𝐼</m:t>
                          </m:r>
                        </m:e>
                        <m:sub>
                          <m:r>
                            <a:rPr lang="en-GB" b="0" i="1" smtClean="0">
                              <a:latin typeface="Cambria Math" panose="02040503050406030204" pitchFamily="18" charset="0"/>
                            </a:rPr>
                            <m:t>0</m:t>
                          </m:r>
                        </m:sub>
                      </m:sSub>
                      <m:d>
                        <m:dPr>
                          <m:ctrlPr>
                            <a:rPr lang="en-GB" b="0" i="1" smtClean="0">
                              <a:latin typeface="Cambria Math" panose="02040503050406030204" pitchFamily="18" charset="0"/>
                            </a:rPr>
                          </m:ctrlPr>
                        </m:dPr>
                        <m:e>
                          <m:r>
                            <a:rPr lang="en-GB" b="0" i="1" smtClean="0">
                              <a:latin typeface="Cambria Math" panose="02040503050406030204" pitchFamily="18" charset="0"/>
                            </a:rPr>
                            <m:t>1−</m:t>
                          </m:r>
                          <m:sSup>
                            <m:sSupPr>
                              <m:ctrlPr>
                                <a:rPr lang="en-GB" i="1" smtClean="0">
                                  <a:latin typeface="Cambria Math" panose="02040503050406030204" pitchFamily="18" charset="0"/>
                                </a:rPr>
                              </m:ctrlPr>
                            </m:sSupPr>
                            <m:e>
                              <m:r>
                                <a:rPr lang="en-GB" b="0" i="1" smtClean="0">
                                  <a:latin typeface="Cambria Math" panose="02040503050406030204" pitchFamily="18" charset="0"/>
                                </a:rPr>
                                <m:t>𝑒</m:t>
                              </m:r>
                            </m:e>
                            <m:sup>
                              <m:f>
                                <m:fPr>
                                  <m:type m:val="skw"/>
                                  <m:ctrlPr>
                                    <a:rPr lang="en-GB" i="1" smtClean="0">
                                      <a:latin typeface="Cambria Math" panose="02040503050406030204" pitchFamily="18" charset="0"/>
                                    </a:rPr>
                                  </m:ctrlPr>
                                </m:fPr>
                                <m:num>
                                  <m:r>
                                    <a:rPr lang="en-GB" b="0" i="1" smtClean="0">
                                      <a:latin typeface="Cambria Math" panose="02040503050406030204" pitchFamily="18" charset="0"/>
                                    </a:rPr>
                                    <m:t>−</m:t>
                                  </m:r>
                                  <m:r>
                                    <a:rPr lang="en-GB" b="0" i="1" smtClean="0">
                                      <a:latin typeface="Cambria Math" panose="02040503050406030204" pitchFamily="18" charset="0"/>
                                    </a:rPr>
                                    <m:t>𝑅𝑡</m:t>
                                  </m:r>
                                </m:num>
                                <m:den>
                                  <m:r>
                                    <a:rPr lang="en-GB" b="0" i="1" smtClean="0">
                                      <a:latin typeface="Cambria Math" panose="02040503050406030204" pitchFamily="18" charset="0"/>
                                    </a:rPr>
                                    <m:t>𝐿</m:t>
                                  </m:r>
                                </m:den>
                              </m:f>
                            </m:sup>
                          </m:sSup>
                        </m:e>
                      </m:d>
                    </m:oMath>
                  </m:oMathPara>
                </a14:m>
                <a:endParaRPr lang="en-GB" b="0" dirty="0"/>
              </a:p>
              <a:p>
                <a:pPr marL="0" indent="0">
                  <a:lnSpc>
                    <a:spcPct val="150000"/>
                  </a:lnSpc>
                  <a:buNone/>
                </a:pPr>
                <a14:m>
                  <m:oMathPara xmlns:m="http://schemas.openxmlformats.org/officeDocument/2006/math">
                    <m:oMathParaPr>
                      <m:jc m:val="left"/>
                    </m:oMathParaPr>
                    <m:oMath xmlns:m="http://schemas.openxmlformats.org/officeDocument/2006/math">
                      <m:r>
                        <a:rPr lang="en-GB" b="0" i="1" smtClean="0">
                          <a:latin typeface="Cambria Math" panose="02040503050406030204" pitchFamily="18" charset="0"/>
                        </a:rPr>
                        <m:t>𝑖</m:t>
                      </m:r>
                      <m:r>
                        <a:rPr lang="en-GB" b="0" i="1" smtClean="0">
                          <a:latin typeface="Cambria Math" panose="02040503050406030204" pitchFamily="18" charset="0"/>
                        </a:rPr>
                        <m:t>=</m:t>
                      </m:r>
                      <m:sSub>
                        <m:sSubPr>
                          <m:ctrlPr>
                            <a:rPr lang="en-GB" b="0" i="1" smtClean="0">
                              <a:latin typeface="Cambria Math" panose="02040503050406030204" pitchFamily="18" charset="0"/>
                            </a:rPr>
                          </m:ctrlPr>
                        </m:sSubPr>
                        <m:e>
                          <m:r>
                            <a:rPr lang="en-GB" b="0" i="1" smtClean="0">
                              <a:latin typeface="Cambria Math" panose="02040503050406030204" pitchFamily="18" charset="0"/>
                            </a:rPr>
                            <m:t>𝐼</m:t>
                          </m:r>
                        </m:e>
                        <m:sub>
                          <m:r>
                            <a:rPr lang="en-GB" b="0" i="1" smtClean="0">
                              <a:latin typeface="Cambria Math" panose="02040503050406030204" pitchFamily="18" charset="0"/>
                            </a:rPr>
                            <m:t>0</m:t>
                          </m:r>
                        </m:sub>
                      </m:sSub>
                      <m:d>
                        <m:dPr>
                          <m:ctrlPr>
                            <a:rPr lang="en-GB" b="0" i="1" smtClean="0">
                              <a:latin typeface="Cambria Math" panose="02040503050406030204" pitchFamily="18" charset="0"/>
                            </a:rPr>
                          </m:ctrlPr>
                        </m:dPr>
                        <m:e>
                          <m:r>
                            <a:rPr lang="en-GB" b="0" i="1" smtClean="0">
                              <a:latin typeface="Cambria Math" panose="02040503050406030204" pitchFamily="18" charset="0"/>
                            </a:rPr>
                            <m:t>1−</m:t>
                          </m:r>
                          <m:sSup>
                            <m:sSupPr>
                              <m:ctrlPr>
                                <a:rPr lang="en-GB" i="1" smtClean="0">
                                  <a:latin typeface="Cambria Math" panose="02040503050406030204" pitchFamily="18" charset="0"/>
                                </a:rPr>
                              </m:ctrlPr>
                            </m:sSupPr>
                            <m:e>
                              <m:r>
                                <a:rPr lang="en-GB" b="0" i="1" smtClean="0">
                                  <a:latin typeface="Cambria Math" panose="02040503050406030204" pitchFamily="18" charset="0"/>
                                </a:rPr>
                                <m:t>𝑒</m:t>
                              </m:r>
                            </m:e>
                            <m:sup>
                              <m:f>
                                <m:fPr>
                                  <m:type m:val="skw"/>
                                  <m:ctrlPr>
                                    <a:rPr lang="en-GB" i="1" smtClean="0">
                                      <a:latin typeface="Cambria Math" panose="02040503050406030204" pitchFamily="18" charset="0"/>
                                    </a:rPr>
                                  </m:ctrlPr>
                                </m:fPr>
                                <m:num>
                                  <m:r>
                                    <a:rPr lang="en-GB" b="0" i="1" smtClean="0">
                                      <a:latin typeface="Cambria Math" panose="02040503050406030204" pitchFamily="18" charset="0"/>
                                    </a:rPr>
                                    <m:t>−</m:t>
                                  </m:r>
                                  <m:r>
                                    <a:rPr lang="en-GB" b="0" i="1" smtClean="0">
                                      <a:latin typeface="Cambria Math" panose="02040503050406030204" pitchFamily="18" charset="0"/>
                                    </a:rPr>
                                    <m:t>𝑡</m:t>
                                  </m:r>
                                </m:num>
                                <m:den>
                                  <m:r>
                                    <m:rPr>
                                      <m:sty m:val="p"/>
                                    </m:rPr>
                                    <a:rPr lang="el-GR" b="0" i="1" smtClean="0">
                                      <a:latin typeface="Cambria Math" panose="02040503050406030204" pitchFamily="18" charset="0"/>
                                    </a:rPr>
                                    <m:t>τ</m:t>
                                  </m:r>
                                </m:den>
                              </m:f>
                            </m:sup>
                          </m:sSup>
                        </m:e>
                      </m:d>
                    </m:oMath>
                  </m:oMathPara>
                </a14:m>
                <a:endParaRPr lang="en-GB" b="0" dirty="0"/>
              </a:p>
              <a:p>
                <a:pPr marL="0" indent="0">
                  <a:lnSpc>
                    <a:spcPct val="150000"/>
                  </a:lnSpc>
                  <a:buNone/>
                </a:pPr>
                <a14:m>
                  <m:oMathPara xmlns:m="http://schemas.openxmlformats.org/officeDocument/2006/math">
                    <m:oMathParaPr>
                      <m:jc m:val="left"/>
                    </m:oMathParaPr>
                    <m:oMath xmlns:m="http://schemas.openxmlformats.org/officeDocument/2006/math">
                      <m:sSub>
                        <m:sSubPr>
                          <m:ctrlPr>
                            <a:rPr lang="en-GB" b="0" i="1" smtClean="0">
                              <a:latin typeface="Cambria Math" panose="02040503050406030204" pitchFamily="18" charset="0"/>
                            </a:rPr>
                          </m:ctrlPr>
                        </m:sSubPr>
                        <m:e>
                          <m:r>
                            <a:rPr lang="en-GB" b="0" i="1" smtClean="0">
                              <a:latin typeface="Cambria Math" panose="02040503050406030204" pitchFamily="18" charset="0"/>
                            </a:rPr>
                            <m:t>𝐼</m:t>
                          </m:r>
                        </m:e>
                        <m:sub>
                          <m:r>
                            <a:rPr lang="en-GB" b="0" i="1" smtClean="0">
                              <a:latin typeface="Cambria Math" panose="02040503050406030204" pitchFamily="18" charset="0"/>
                            </a:rPr>
                            <m:t>0</m:t>
                          </m:r>
                        </m:sub>
                      </m:sSub>
                      <m:r>
                        <a:rPr lang="en-GB" b="0" i="1" smtClean="0">
                          <a:latin typeface="Cambria Math" panose="02040503050406030204" pitchFamily="18" charset="0"/>
                        </a:rPr>
                        <m:t>=</m:t>
                      </m:r>
                      <m:f>
                        <m:fPr>
                          <m:ctrlPr>
                            <a:rPr lang="en-GB" i="1">
                              <a:latin typeface="Cambria Math" panose="02040503050406030204" pitchFamily="18" charset="0"/>
                            </a:rPr>
                          </m:ctrlPr>
                        </m:fPr>
                        <m:num>
                          <m:r>
                            <a:rPr lang="en-GB" i="1">
                              <a:latin typeface="Cambria Math" panose="02040503050406030204" pitchFamily="18" charset="0"/>
                            </a:rPr>
                            <m:t>𝑉</m:t>
                          </m:r>
                        </m:num>
                        <m:den>
                          <m:r>
                            <a:rPr lang="en-GB" i="1">
                              <a:latin typeface="Cambria Math" panose="02040503050406030204" pitchFamily="18" charset="0"/>
                            </a:rPr>
                            <m:t>𝑅</m:t>
                          </m:r>
                        </m:den>
                      </m:f>
                    </m:oMath>
                  </m:oMathPara>
                </a14:m>
                <a:endParaRPr lang="en-IN" dirty="0"/>
              </a:p>
              <a:p>
                <a:pPr marL="0" indent="0">
                  <a:lnSpc>
                    <a:spcPct val="150000"/>
                  </a:lnSpc>
                  <a:buNone/>
                </a:pPr>
                <a14:m>
                  <m:oMathPara xmlns:m="http://schemas.openxmlformats.org/officeDocument/2006/math">
                    <m:oMathParaPr>
                      <m:jc m:val="left"/>
                    </m:oMathParaPr>
                    <m:oMath xmlns:m="http://schemas.openxmlformats.org/officeDocument/2006/math">
                      <m:r>
                        <m:rPr>
                          <m:sty m:val="p"/>
                        </m:rPr>
                        <a:rPr lang="el-GR" i="1">
                          <a:latin typeface="Cambria Math" panose="02040503050406030204" pitchFamily="18" charset="0"/>
                        </a:rPr>
                        <m:t>τ</m:t>
                      </m:r>
                      <m:r>
                        <a:rPr lang="en-GB" b="0" i="1" smtClean="0">
                          <a:latin typeface="Cambria Math" panose="02040503050406030204" pitchFamily="18" charset="0"/>
                        </a:rPr>
                        <m:t>=</m:t>
                      </m:r>
                      <m:f>
                        <m:fPr>
                          <m:ctrlPr>
                            <a:rPr lang="en-GB" i="1">
                              <a:latin typeface="Cambria Math" panose="02040503050406030204" pitchFamily="18" charset="0"/>
                            </a:rPr>
                          </m:ctrlPr>
                        </m:fPr>
                        <m:num>
                          <m:r>
                            <a:rPr lang="en-GB" b="0" i="1" smtClean="0">
                              <a:latin typeface="Cambria Math" panose="02040503050406030204" pitchFamily="18" charset="0"/>
                            </a:rPr>
                            <m:t>𝐿</m:t>
                          </m:r>
                        </m:num>
                        <m:den>
                          <m:r>
                            <a:rPr lang="en-GB" i="1">
                              <a:latin typeface="Cambria Math" panose="02040503050406030204" pitchFamily="18" charset="0"/>
                            </a:rPr>
                            <m:t>𝑅</m:t>
                          </m:r>
                        </m:den>
                      </m:f>
                    </m:oMath>
                  </m:oMathPara>
                </a14:m>
                <a:endParaRPr lang="en-IN"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535573" y="1318433"/>
                <a:ext cx="3860800" cy="5223515"/>
              </a:xfrm>
              <a:blipFill>
                <a:blip r:embed="rId2"/>
                <a:stretch>
                  <a:fillRect/>
                </a:stretch>
              </a:blipFill>
            </p:spPr>
            <p:txBody>
              <a:bodyPr/>
              <a:lstStyle/>
              <a:p>
                <a:r>
                  <a:rPr lang="en-GB">
                    <a:noFill/>
                  </a:rPr>
                  <a:t> </a:t>
                </a:r>
              </a:p>
            </p:txBody>
          </p:sp>
        </mc:Fallback>
      </mc:AlternateContent>
      <p:sp>
        <p:nvSpPr>
          <p:cNvPr id="5" name="Slide Number Placeholder 4"/>
          <p:cNvSpPr>
            <a:spLocks noGrp="1"/>
          </p:cNvSpPr>
          <p:nvPr>
            <p:ph type="sldNum" sz="quarter" idx="12"/>
          </p:nvPr>
        </p:nvSpPr>
        <p:spPr/>
        <p:txBody>
          <a:bodyPr/>
          <a:lstStyle/>
          <a:p>
            <a:fld id="{A465DFF1-0632-DC41-8079-D9882AFED7B7}" type="slidenum">
              <a:rPr lang="en-US" smtClean="0"/>
              <a:pPr/>
              <a:t>8</a:t>
            </a:fld>
            <a:endParaRPr lang="en-US" dirty="0"/>
          </a:p>
        </p:txBody>
      </p:sp>
      <mc:AlternateContent xmlns:mc="http://schemas.openxmlformats.org/markup-compatibility/2006" xmlns:a14="http://schemas.microsoft.com/office/drawing/2010/main">
        <mc:Choice Requires="a14">
          <p:sp>
            <p:nvSpPr>
              <p:cNvPr id="13" name="TextBox 12">
                <a:extLst>
                  <a:ext uri="{FF2B5EF4-FFF2-40B4-BE49-F238E27FC236}">
                    <a16:creationId xmlns:a16="http://schemas.microsoft.com/office/drawing/2014/main" id="{87E386F7-012B-A1B9-3685-DFEACFD2BA65}"/>
                  </a:ext>
                </a:extLst>
              </p:cNvPr>
              <p:cNvSpPr txBox="1"/>
              <p:nvPr/>
            </p:nvSpPr>
            <p:spPr>
              <a:xfrm>
                <a:off x="4961312" y="1583324"/>
                <a:ext cx="7051312" cy="4309257"/>
              </a:xfrm>
              <a:prstGeom prst="rect">
                <a:avLst/>
              </a:prstGeom>
              <a:solidFill>
                <a:schemeClr val="bg1"/>
              </a:solidFill>
            </p:spPr>
            <p:txBody>
              <a:bodyPr wrap="square" rtlCol="0">
                <a:spAutoFit/>
              </a:bodyPr>
              <a:lstStyle/>
              <a:p>
                <a:r>
                  <a:rPr lang="en-GB" sz="2800" dirty="0"/>
                  <a:t>Where,</a:t>
                </a:r>
              </a:p>
              <a:p>
                <a:r>
                  <a:rPr lang="en-GB" sz="2800" dirty="0" err="1"/>
                  <a:t>i</a:t>
                </a:r>
                <a:r>
                  <a:rPr lang="en-GB" sz="2800" dirty="0"/>
                  <a:t> – Current across the circuit</a:t>
                </a:r>
              </a:p>
              <a:p>
                <a:r>
                  <a:rPr lang="en-GB" sz="2800" dirty="0"/>
                  <a:t>V – Voltage supplied by the power source</a:t>
                </a:r>
              </a:p>
              <a:p>
                <a:r>
                  <a:rPr lang="en-GB" sz="2800" dirty="0"/>
                  <a:t>R – Resistance in the circuit</a:t>
                </a:r>
              </a:p>
              <a:p>
                <a:r>
                  <a:rPr lang="en-GB" sz="2800" dirty="0"/>
                  <a:t>L- inductance</a:t>
                </a:r>
              </a:p>
              <a:p>
                <a:r>
                  <a:rPr lang="en-GB" sz="2800" dirty="0"/>
                  <a:t>t – time</a:t>
                </a:r>
              </a:p>
              <a:p>
                <a14:m>
                  <m:oMath xmlns:m="http://schemas.openxmlformats.org/officeDocument/2006/math">
                    <m:r>
                      <m:rPr>
                        <m:sty m:val="p"/>
                      </m:rPr>
                      <a:rPr lang="el-GR" sz="2800" i="1" smtClean="0">
                        <a:latin typeface="Cambria Math" panose="02040503050406030204" pitchFamily="18" charset="0"/>
                      </a:rPr>
                      <m:t>τ</m:t>
                    </m:r>
                  </m:oMath>
                </a14:m>
                <a:r>
                  <a:rPr lang="en-GB" sz="2800" dirty="0"/>
                  <a:t>- Time constant</a:t>
                </a:r>
              </a:p>
              <a:p>
                <a14:m>
                  <m:oMath xmlns:m="http://schemas.openxmlformats.org/officeDocument/2006/math">
                    <m:sSub>
                      <m:sSubPr>
                        <m:ctrlPr>
                          <a:rPr lang="en-GB" sz="2800" b="0" i="1" smtClean="0">
                            <a:latin typeface="Cambria Math" panose="02040503050406030204" pitchFamily="18" charset="0"/>
                          </a:rPr>
                        </m:ctrlPr>
                      </m:sSubPr>
                      <m:e>
                        <m:r>
                          <a:rPr lang="en-GB" sz="2800" b="0" i="1" smtClean="0">
                            <a:latin typeface="Cambria Math" panose="02040503050406030204" pitchFamily="18" charset="0"/>
                          </a:rPr>
                          <m:t>𝐼</m:t>
                        </m:r>
                      </m:e>
                      <m:sub>
                        <m:r>
                          <a:rPr lang="en-GB" sz="2800" b="0" i="1" smtClean="0">
                            <a:latin typeface="Cambria Math" panose="02040503050406030204" pitchFamily="18" charset="0"/>
                          </a:rPr>
                          <m:t>0</m:t>
                        </m:r>
                      </m:sub>
                    </m:sSub>
                  </m:oMath>
                </a14:m>
                <a:r>
                  <a:rPr lang="en-GB" sz="2800" dirty="0"/>
                  <a:t> - Steady state current</a:t>
                </a:r>
              </a:p>
              <a:p>
                <a14:m>
                  <m:oMath xmlns:m="http://schemas.openxmlformats.org/officeDocument/2006/math">
                    <m:sSup>
                      <m:sSupPr>
                        <m:ctrlPr>
                          <a:rPr lang="en-GB" sz="2800" i="1" smtClean="0">
                            <a:latin typeface="Cambria Math" panose="02040503050406030204" pitchFamily="18" charset="0"/>
                          </a:rPr>
                        </m:ctrlPr>
                      </m:sSupPr>
                      <m:e>
                        <m:sSub>
                          <m:sSubPr>
                            <m:ctrlPr>
                              <a:rPr lang="en-GB" sz="2800" i="1">
                                <a:latin typeface="Cambria Math" panose="02040503050406030204" pitchFamily="18" charset="0"/>
                              </a:rPr>
                            </m:ctrlPr>
                          </m:sSubPr>
                          <m:e>
                            <m:r>
                              <a:rPr lang="en-GB" sz="2800" i="1">
                                <a:latin typeface="Cambria Math" panose="02040503050406030204" pitchFamily="18" charset="0"/>
                              </a:rPr>
                              <m:t>𝐼</m:t>
                            </m:r>
                          </m:e>
                          <m:sub>
                            <m:r>
                              <a:rPr lang="en-GB" sz="2800" i="1">
                                <a:latin typeface="Cambria Math" panose="02040503050406030204" pitchFamily="18" charset="0"/>
                              </a:rPr>
                              <m:t>0</m:t>
                            </m:r>
                          </m:sub>
                        </m:sSub>
                        <m:r>
                          <a:rPr lang="en-GB" sz="2800" b="0" i="1" smtClean="0">
                            <a:latin typeface="Cambria Math" panose="02040503050406030204" pitchFamily="18" charset="0"/>
                          </a:rPr>
                          <m:t>𝑒</m:t>
                        </m:r>
                      </m:e>
                      <m:sup>
                        <m:f>
                          <m:fPr>
                            <m:type m:val="skw"/>
                            <m:ctrlPr>
                              <a:rPr lang="en-GB" sz="2800" i="1" smtClean="0">
                                <a:latin typeface="Cambria Math" panose="02040503050406030204" pitchFamily="18" charset="0"/>
                              </a:rPr>
                            </m:ctrlPr>
                          </m:fPr>
                          <m:num>
                            <m:r>
                              <a:rPr lang="en-GB" sz="2800" b="0" i="1" smtClean="0">
                                <a:latin typeface="Cambria Math" panose="02040503050406030204" pitchFamily="18" charset="0"/>
                              </a:rPr>
                              <m:t>−</m:t>
                            </m:r>
                            <m:r>
                              <a:rPr lang="en-GB" sz="2800" b="0" i="1" smtClean="0">
                                <a:latin typeface="Cambria Math" panose="02040503050406030204" pitchFamily="18" charset="0"/>
                              </a:rPr>
                              <m:t>𝑅𝑡</m:t>
                            </m:r>
                          </m:num>
                          <m:den>
                            <m:r>
                              <a:rPr lang="en-GB" sz="2800" b="0" i="1" smtClean="0">
                                <a:latin typeface="Cambria Math" panose="02040503050406030204" pitchFamily="18" charset="0"/>
                              </a:rPr>
                              <m:t>𝐿</m:t>
                            </m:r>
                          </m:den>
                        </m:f>
                      </m:sup>
                    </m:sSup>
                  </m:oMath>
                </a14:m>
                <a:r>
                  <a:rPr lang="en-GB" sz="2800" dirty="0"/>
                  <a:t> - Transient component of the current</a:t>
                </a:r>
              </a:p>
              <a:p>
                <a:endParaRPr lang="en-GB" dirty="0"/>
              </a:p>
            </p:txBody>
          </p:sp>
        </mc:Choice>
        <mc:Fallback xmlns="">
          <p:sp>
            <p:nvSpPr>
              <p:cNvPr id="13" name="TextBox 12">
                <a:extLst>
                  <a:ext uri="{FF2B5EF4-FFF2-40B4-BE49-F238E27FC236}">
                    <a16:creationId xmlns:a16="http://schemas.microsoft.com/office/drawing/2014/main" id="{87E386F7-012B-A1B9-3685-DFEACFD2BA65}"/>
                  </a:ext>
                </a:extLst>
              </p:cNvPr>
              <p:cNvSpPr txBox="1">
                <a:spLocks noRot="1" noChangeAspect="1" noMove="1" noResize="1" noEditPoints="1" noAdjustHandles="1" noChangeArrowheads="1" noChangeShapeType="1" noTextEdit="1"/>
              </p:cNvSpPr>
              <p:nvPr/>
            </p:nvSpPr>
            <p:spPr>
              <a:xfrm>
                <a:off x="4961312" y="1583324"/>
                <a:ext cx="7051312" cy="4309257"/>
              </a:xfrm>
              <a:prstGeom prst="rect">
                <a:avLst/>
              </a:prstGeom>
              <a:blipFill>
                <a:blip r:embed="rId3"/>
                <a:stretch>
                  <a:fillRect l="-1815" t="-1414"/>
                </a:stretch>
              </a:blipFill>
            </p:spPr>
            <p:txBody>
              <a:bodyPr/>
              <a:lstStyle/>
              <a:p>
                <a:r>
                  <a:rPr lang="en-GB">
                    <a:noFill/>
                  </a:rPr>
                  <a:t> </a:t>
                </a:r>
              </a:p>
            </p:txBody>
          </p:sp>
        </mc:Fallback>
      </mc:AlternateContent>
    </p:spTree>
    <p:extLst>
      <p:ext uri="{BB962C8B-B14F-4D97-AF65-F5344CB8AC3E}">
        <p14:creationId xmlns:p14="http://schemas.microsoft.com/office/powerpoint/2010/main" val="391862720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664686" y="-7129"/>
            <a:ext cx="4706064" cy="1325563"/>
          </a:xfrm>
        </p:spPr>
        <p:txBody>
          <a:bodyPr/>
          <a:lstStyle/>
          <a:p>
            <a:pPr algn="ctr"/>
            <a:r>
              <a:rPr lang="en-IN" dirty="0">
                <a:solidFill>
                  <a:schemeClr val="bg1"/>
                </a:solidFill>
              </a:rPr>
              <a:t>RL Transient Circuit - charging</a:t>
            </a:r>
          </a:p>
        </p:txBody>
      </p:sp>
      <mc:AlternateContent xmlns:mc="http://schemas.openxmlformats.org/markup-compatibility/2006">
        <mc:Choice xmlns:a14="http://schemas.microsoft.com/office/drawing/2010/main" Requires="a14">
          <p:sp>
            <p:nvSpPr>
              <p:cNvPr id="3" name="Content Placeholder 2"/>
              <p:cNvSpPr>
                <a:spLocks noGrp="1"/>
              </p:cNvSpPr>
              <p:nvPr>
                <p:ph idx="1"/>
              </p:nvPr>
            </p:nvSpPr>
            <p:spPr>
              <a:xfrm>
                <a:off x="535573" y="1318434"/>
                <a:ext cx="11341688" cy="4472608"/>
              </a:xfrm>
            </p:spPr>
            <p:txBody>
              <a:bodyPr>
                <a:normAutofit/>
              </a:bodyPr>
              <a:lstStyle/>
              <a:p>
                <a:pPr marL="0" indent="0">
                  <a:buNone/>
                </a:pPr>
                <a:r>
                  <a:rPr lang="en-GB" sz="3600" b="1" dirty="0"/>
                  <a:t>When t=</a:t>
                </a:r>
                <a:r>
                  <a:rPr lang="el-GR" sz="3600" b="1" dirty="0"/>
                  <a:t> </a:t>
                </a:r>
                <a14:m>
                  <m:oMath xmlns:m="http://schemas.openxmlformats.org/officeDocument/2006/math">
                    <m:r>
                      <a:rPr lang="el-GR" sz="3600" b="1" i="1" smtClean="0">
                        <a:latin typeface="Cambria Math" panose="02040503050406030204" pitchFamily="18" charset="0"/>
                      </a:rPr>
                      <m:t>𝝉</m:t>
                    </m:r>
                  </m:oMath>
                </a14:m>
                <a:endParaRPr lang="en-GB" sz="3600" b="1" dirty="0"/>
              </a:p>
              <a:p>
                <a:pPr marL="0" indent="0">
                  <a:buNone/>
                </a:pPr>
                <a14:m>
                  <m:oMath xmlns:m="http://schemas.openxmlformats.org/officeDocument/2006/math">
                    <m:r>
                      <a:rPr lang="en-GB" sz="3600" b="0" i="1" smtClean="0">
                        <a:latin typeface="Cambria Math" panose="02040503050406030204" pitchFamily="18" charset="0"/>
                      </a:rPr>
                      <m:t>𝑖</m:t>
                    </m:r>
                    <m:r>
                      <a:rPr lang="en-GB" sz="3600" b="0" i="1" smtClean="0">
                        <a:latin typeface="Cambria Math" panose="02040503050406030204" pitchFamily="18" charset="0"/>
                      </a:rPr>
                      <m:t>=0.632</m:t>
                    </m:r>
                  </m:oMath>
                </a14:m>
                <a:r>
                  <a:rPr lang="en-GB" sz="3600" b="0" dirty="0"/>
                  <a:t> </a:t>
                </a:r>
                <a14:m>
                  <m:oMath xmlns:m="http://schemas.openxmlformats.org/officeDocument/2006/math">
                    <m:sSub>
                      <m:sSubPr>
                        <m:ctrlPr>
                          <a:rPr lang="en-GB" sz="3600" b="0" i="1" smtClean="0">
                            <a:latin typeface="Cambria Math" panose="02040503050406030204" pitchFamily="18" charset="0"/>
                          </a:rPr>
                        </m:ctrlPr>
                      </m:sSubPr>
                      <m:e>
                        <m:r>
                          <a:rPr lang="en-GB" sz="3600" b="0" i="1" smtClean="0">
                            <a:latin typeface="Cambria Math" panose="02040503050406030204" pitchFamily="18" charset="0"/>
                          </a:rPr>
                          <m:t>𝐼</m:t>
                        </m:r>
                      </m:e>
                      <m:sub>
                        <m:r>
                          <a:rPr lang="en-GB" sz="3600" b="0" i="1" smtClean="0">
                            <a:latin typeface="Cambria Math" panose="02040503050406030204" pitchFamily="18" charset="0"/>
                          </a:rPr>
                          <m:t>0</m:t>
                        </m:r>
                      </m:sub>
                    </m:sSub>
                  </m:oMath>
                </a14:m>
                <a:endParaRPr lang="en-GB" sz="3600" dirty="0"/>
              </a:p>
              <a:p>
                <a:pPr marL="0" indent="0">
                  <a:buNone/>
                </a:pPr>
                <a:r>
                  <a:rPr lang="en-GB" sz="3600" dirty="0"/>
                  <a:t>At </a:t>
                </a:r>
                <a:r>
                  <a:rPr lang="en-GB" sz="3600" b="1" dirty="0"/>
                  <a:t>t= </a:t>
                </a:r>
                <a14:m>
                  <m:oMath xmlns:m="http://schemas.openxmlformats.org/officeDocument/2006/math">
                    <m:r>
                      <a:rPr lang="el-GR" sz="3600" b="1" i="1" smtClean="0">
                        <a:latin typeface="Cambria Math" panose="02040503050406030204" pitchFamily="18" charset="0"/>
                      </a:rPr>
                      <m:t>𝝉</m:t>
                    </m:r>
                  </m:oMath>
                </a14:m>
                <a:r>
                  <a:rPr lang="en-GB" sz="3600" dirty="0"/>
                  <a:t>, the current is </a:t>
                </a:r>
                <a:r>
                  <a:rPr lang="en-GB" sz="3600" b="1" dirty="0"/>
                  <a:t>63 percentage </a:t>
                </a:r>
                <a:r>
                  <a:rPr lang="en-GB" sz="3600" dirty="0"/>
                  <a:t>of the </a:t>
                </a:r>
                <a:r>
                  <a:rPr lang="en-GB" sz="3600" b="1" dirty="0"/>
                  <a:t>steady state current.</a:t>
                </a:r>
              </a:p>
              <a:p>
                <a:pPr marL="0" indent="0">
                  <a:buNone/>
                </a:pPr>
                <a:endParaRPr lang="en-IN" sz="3600" dirty="0"/>
              </a:p>
              <a:p>
                <a:endParaRPr lang="en-IN" dirty="0"/>
              </a:p>
            </p:txBody>
          </p:sp>
        </mc:Choice>
        <mc:Fallback>
          <p:sp>
            <p:nvSpPr>
              <p:cNvPr id="3" name="Content Placeholder 2"/>
              <p:cNvSpPr>
                <a:spLocks noGrp="1" noRot="1" noChangeAspect="1" noMove="1" noResize="1" noEditPoints="1" noAdjustHandles="1" noChangeArrowheads="1" noChangeShapeType="1" noTextEdit="1"/>
              </p:cNvSpPr>
              <p:nvPr>
                <p:ph idx="1"/>
              </p:nvPr>
            </p:nvSpPr>
            <p:spPr>
              <a:xfrm>
                <a:off x="535573" y="1318434"/>
                <a:ext cx="11341688" cy="4472608"/>
              </a:xfrm>
              <a:blipFill>
                <a:blip r:embed="rId2"/>
                <a:stretch>
                  <a:fillRect l="-1667" t="-3270"/>
                </a:stretch>
              </a:blipFill>
            </p:spPr>
            <p:txBody>
              <a:bodyPr/>
              <a:lstStyle/>
              <a:p>
                <a:r>
                  <a:rPr lang="en-GB">
                    <a:noFill/>
                  </a:rPr>
                  <a:t> </a:t>
                </a:r>
              </a:p>
            </p:txBody>
          </p:sp>
        </mc:Fallback>
      </mc:AlternateContent>
      <p:sp>
        <p:nvSpPr>
          <p:cNvPr id="4" name="Footer Placeholder 3"/>
          <p:cNvSpPr>
            <a:spLocks noGrp="1"/>
          </p:cNvSpPr>
          <p:nvPr>
            <p:ph type="ftr" sz="quarter" idx="11"/>
          </p:nvPr>
        </p:nvSpPr>
        <p:spPr/>
        <p:txBody>
          <a:bodyPr/>
          <a:lstStyle/>
          <a:p>
            <a:r>
              <a:rPr lang="en-IN"/>
              <a:t>Lecture – 8 / Electrical Engineering</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9</a:t>
            </a:fld>
            <a:endParaRPr lang="en-US" dirty="0"/>
          </a:p>
        </p:txBody>
      </p:sp>
    </p:spTree>
    <p:extLst>
      <p:ext uri="{BB962C8B-B14F-4D97-AF65-F5344CB8AC3E}">
        <p14:creationId xmlns:p14="http://schemas.microsoft.com/office/powerpoint/2010/main" val="30759626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48085" y="-7129"/>
            <a:ext cx="4706064" cy="1325563"/>
          </a:xfrm>
        </p:spPr>
        <p:txBody>
          <a:bodyPr/>
          <a:lstStyle/>
          <a:p>
            <a:pPr algn="ctr"/>
            <a:r>
              <a:rPr lang="en-IN" dirty="0">
                <a:solidFill>
                  <a:schemeClr val="bg1"/>
                </a:solidFill>
              </a:rPr>
              <a:t>RL Transient Circuit - Discharging</a:t>
            </a:r>
          </a:p>
        </p:txBody>
      </p:sp>
      <p:sp>
        <p:nvSpPr>
          <p:cNvPr id="3" name="Content Placeholder 2"/>
          <p:cNvSpPr>
            <a:spLocks noGrp="1"/>
          </p:cNvSpPr>
          <p:nvPr>
            <p:ph idx="1"/>
          </p:nvPr>
        </p:nvSpPr>
        <p:spPr>
          <a:xfrm>
            <a:off x="535573" y="1318434"/>
            <a:ext cx="11341688" cy="4472608"/>
          </a:xfrm>
        </p:spPr>
        <p:txBody>
          <a:bodyPr>
            <a:normAutofit/>
          </a:bodyPr>
          <a:lstStyle/>
          <a:p>
            <a:pPr marL="0" indent="0">
              <a:buNone/>
            </a:pPr>
            <a:r>
              <a:rPr lang="en-GB" sz="3600" b="1" dirty="0"/>
              <a:t>Inductor Discharging:</a:t>
            </a:r>
          </a:p>
          <a:p>
            <a:pPr marL="0" indent="0">
              <a:buNone/>
            </a:pPr>
            <a:r>
              <a:rPr lang="en-GB" sz="3600" dirty="0"/>
              <a:t>When the </a:t>
            </a:r>
            <a:r>
              <a:rPr lang="en-GB" sz="3600" b="1" dirty="0"/>
              <a:t>switch</a:t>
            </a:r>
            <a:r>
              <a:rPr lang="en-GB" sz="3600" dirty="0"/>
              <a:t> is connected to </a:t>
            </a:r>
            <a:r>
              <a:rPr lang="en-GB" sz="3600" b="1" dirty="0"/>
              <a:t>position 2,</a:t>
            </a:r>
            <a:r>
              <a:rPr lang="en-GB" sz="3600" dirty="0"/>
              <a:t> the </a:t>
            </a:r>
            <a:r>
              <a:rPr lang="en-GB" sz="3600" b="1" dirty="0"/>
              <a:t>voltage source cannot supply </a:t>
            </a:r>
            <a:r>
              <a:rPr lang="en-GB" sz="3600" dirty="0"/>
              <a:t>any current to the inductor</a:t>
            </a:r>
            <a:r>
              <a:rPr lang="en-GB" sz="3600" b="1" dirty="0"/>
              <a:t>, </a:t>
            </a:r>
            <a:r>
              <a:rPr lang="en-GB" sz="3600" dirty="0"/>
              <a:t>the inductor </a:t>
            </a:r>
            <a:r>
              <a:rPr lang="en-GB" sz="3600" b="1" dirty="0"/>
              <a:t>starts discharging</a:t>
            </a:r>
            <a:r>
              <a:rPr lang="en-GB" sz="3600" dirty="0"/>
              <a:t>.</a:t>
            </a:r>
          </a:p>
          <a:p>
            <a:pPr marL="0" indent="0">
              <a:buNone/>
            </a:pPr>
            <a:endParaRPr lang="en-IN" sz="3600" dirty="0"/>
          </a:p>
          <a:p>
            <a:endParaRPr lang="en-IN" dirty="0"/>
          </a:p>
        </p:txBody>
      </p:sp>
      <p:sp>
        <p:nvSpPr>
          <p:cNvPr id="4" name="Footer Placeholder 3"/>
          <p:cNvSpPr>
            <a:spLocks noGrp="1"/>
          </p:cNvSpPr>
          <p:nvPr>
            <p:ph type="ftr" sz="quarter" idx="11"/>
          </p:nvPr>
        </p:nvSpPr>
        <p:spPr/>
        <p:txBody>
          <a:bodyPr/>
          <a:lstStyle/>
          <a:p>
            <a:r>
              <a:rPr lang="en-IN"/>
              <a:t>Lecture – 8 / Electrical Engineering</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10</a:t>
            </a:fld>
            <a:endParaRPr lang="en-US" dirty="0"/>
          </a:p>
        </p:txBody>
      </p:sp>
      <p:pic>
        <p:nvPicPr>
          <p:cNvPr id="7" name="Picture 6">
            <a:extLst>
              <a:ext uri="{FF2B5EF4-FFF2-40B4-BE49-F238E27FC236}">
                <a16:creationId xmlns:a16="http://schemas.microsoft.com/office/drawing/2014/main" id="{2EB1376B-E1CC-29A1-AD87-1C2A9A66812A}"/>
              </a:ext>
            </a:extLst>
          </p:cNvPr>
          <p:cNvPicPr>
            <a:picLocks noChangeAspect="1"/>
          </p:cNvPicPr>
          <p:nvPr/>
        </p:nvPicPr>
        <p:blipFill>
          <a:blip r:embed="rId2"/>
          <a:stretch>
            <a:fillRect/>
          </a:stretch>
        </p:blipFill>
        <p:spPr>
          <a:xfrm>
            <a:off x="2463745" y="3599959"/>
            <a:ext cx="7166320" cy="3258041"/>
          </a:xfrm>
          <a:prstGeom prst="rect">
            <a:avLst/>
          </a:prstGeom>
        </p:spPr>
      </p:pic>
    </p:spTree>
    <p:extLst>
      <p:ext uri="{BB962C8B-B14F-4D97-AF65-F5344CB8AC3E}">
        <p14:creationId xmlns:p14="http://schemas.microsoft.com/office/powerpoint/2010/main" val="262019403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p:cNvSpPr>
            <a:spLocks noGrp="1"/>
          </p:cNvSpPr>
          <p:nvPr>
            <p:ph type="ftr" sz="quarter" idx="11"/>
          </p:nvPr>
        </p:nvSpPr>
        <p:spPr/>
        <p:txBody>
          <a:bodyPr/>
          <a:lstStyle/>
          <a:p>
            <a:r>
              <a:rPr lang="en-IN"/>
              <a:t>Lecture – 8 / Electrical Engineering</a:t>
            </a:r>
            <a:endParaRPr lang="en-US" dirty="0"/>
          </a:p>
        </p:txBody>
      </p:sp>
      <p:sp>
        <p:nvSpPr>
          <p:cNvPr id="2" name="Title 1"/>
          <p:cNvSpPr>
            <a:spLocks noGrp="1"/>
          </p:cNvSpPr>
          <p:nvPr>
            <p:ph type="title"/>
          </p:nvPr>
        </p:nvSpPr>
        <p:spPr>
          <a:xfrm>
            <a:off x="3548085" y="-7129"/>
            <a:ext cx="4994498" cy="1325563"/>
          </a:xfrm>
        </p:spPr>
        <p:txBody>
          <a:bodyPr/>
          <a:lstStyle/>
          <a:p>
            <a:pPr algn="ctr"/>
            <a:r>
              <a:rPr lang="en-IN" dirty="0">
                <a:solidFill>
                  <a:schemeClr val="bg1"/>
                </a:solidFill>
              </a:rPr>
              <a:t>RL  Transient Circuit- Discharging</a:t>
            </a:r>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535573" y="1318433"/>
                <a:ext cx="4030290" cy="5223515"/>
              </a:xfrm>
            </p:spPr>
            <p:txBody>
              <a:bodyPr>
                <a:normAutofit/>
              </a:bodyPr>
              <a:lstStyle/>
              <a:p>
                <a:pPr marL="0" indent="0">
                  <a:lnSpc>
                    <a:spcPct val="150000"/>
                  </a:lnSpc>
                  <a:buNone/>
                </a:pPr>
                <a14:m>
                  <m:oMathPara xmlns:m="http://schemas.openxmlformats.org/officeDocument/2006/math">
                    <m:oMathParaPr>
                      <m:jc m:val="left"/>
                    </m:oMathParaPr>
                    <m:oMath xmlns:m="http://schemas.openxmlformats.org/officeDocument/2006/math">
                      <m:r>
                        <a:rPr lang="en-GB" b="0" i="1" smtClean="0">
                          <a:latin typeface="Cambria Math" panose="02040503050406030204" pitchFamily="18" charset="0"/>
                        </a:rPr>
                        <m:t>𝑖</m:t>
                      </m:r>
                      <m:r>
                        <a:rPr lang="en-GB" b="0" i="1" smtClean="0">
                          <a:latin typeface="Cambria Math" panose="02040503050406030204" pitchFamily="18" charset="0"/>
                        </a:rPr>
                        <m:t>=</m:t>
                      </m:r>
                      <m:f>
                        <m:fPr>
                          <m:ctrlPr>
                            <a:rPr lang="en-GB" i="1">
                              <a:latin typeface="Cambria Math" panose="02040503050406030204" pitchFamily="18" charset="0"/>
                            </a:rPr>
                          </m:ctrlPr>
                        </m:fPr>
                        <m:num>
                          <m:r>
                            <a:rPr lang="en-GB" i="1">
                              <a:latin typeface="Cambria Math" panose="02040503050406030204" pitchFamily="18" charset="0"/>
                            </a:rPr>
                            <m:t>𝑉</m:t>
                          </m:r>
                        </m:num>
                        <m:den>
                          <m:r>
                            <a:rPr lang="en-GB" i="1">
                              <a:latin typeface="Cambria Math" panose="02040503050406030204" pitchFamily="18" charset="0"/>
                            </a:rPr>
                            <m:t>𝑅</m:t>
                          </m:r>
                        </m:den>
                      </m:f>
                      <m:sSup>
                        <m:sSupPr>
                          <m:ctrlPr>
                            <a:rPr lang="en-GB" i="1" smtClean="0">
                              <a:latin typeface="Cambria Math" panose="02040503050406030204" pitchFamily="18" charset="0"/>
                            </a:rPr>
                          </m:ctrlPr>
                        </m:sSupPr>
                        <m:e>
                          <m:r>
                            <a:rPr lang="en-GB" b="0" i="1" smtClean="0">
                              <a:latin typeface="Cambria Math" panose="02040503050406030204" pitchFamily="18" charset="0"/>
                            </a:rPr>
                            <m:t>𝑒</m:t>
                          </m:r>
                        </m:e>
                        <m:sup>
                          <m:f>
                            <m:fPr>
                              <m:type m:val="skw"/>
                              <m:ctrlPr>
                                <a:rPr lang="en-GB" i="1" smtClean="0">
                                  <a:latin typeface="Cambria Math" panose="02040503050406030204" pitchFamily="18" charset="0"/>
                                </a:rPr>
                              </m:ctrlPr>
                            </m:fPr>
                            <m:num>
                              <m:r>
                                <a:rPr lang="en-GB" b="0" i="1" smtClean="0">
                                  <a:latin typeface="Cambria Math" panose="02040503050406030204" pitchFamily="18" charset="0"/>
                                </a:rPr>
                                <m:t>−</m:t>
                              </m:r>
                              <m:r>
                                <a:rPr lang="en-GB" b="0" i="1" smtClean="0">
                                  <a:latin typeface="Cambria Math" panose="02040503050406030204" pitchFamily="18" charset="0"/>
                                </a:rPr>
                                <m:t>𝑅𝑡</m:t>
                              </m:r>
                            </m:num>
                            <m:den>
                              <m:r>
                                <a:rPr lang="en-GB" b="0" i="1" smtClean="0">
                                  <a:latin typeface="Cambria Math" panose="02040503050406030204" pitchFamily="18" charset="0"/>
                                </a:rPr>
                                <m:t>𝐿</m:t>
                              </m:r>
                            </m:den>
                          </m:f>
                        </m:sup>
                      </m:sSup>
                    </m:oMath>
                  </m:oMathPara>
                </a14:m>
                <a:endParaRPr lang="en-GB" dirty="0"/>
              </a:p>
              <a:p>
                <a:pPr marL="0" indent="0">
                  <a:lnSpc>
                    <a:spcPct val="150000"/>
                  </a:lnSpc>
                  <a:buNone/>
                </a:pPr>
                <a14:m>
                  <m:oMathPara xmlns:m="http://schemas.openxmlformats.org/officeDocument/2006/math">
                    <m:oMathParaPr>
                      <m:jc m:val="left"/>
                    </m:oMathParaPr>
                    <m:oMath xmlns:m="http://schemas.openxmlformats.org/officeDocument/2006/math">
                      <m:r>
                        <a:rPr lang="en-GB" b="0" i="1" smtClean="0">
                          <a:latin typeface="Cambria Math" panose="02040503050406030204" pitchFamily="18" charset="0"/>
                        </a:rPr>
                        <m:t>𝑖</m:t>
                      </m:r>
                      <m:r>
                        <a:rPr lang="en-GB" b="0" i="1" smtClean="0">
                          <a:latin typeface="Cambria Math" panose="02040503050406030204" pitchFamily="18" charset="0"/>
                        </a:rPr>
                        <m:t>=</m:t>
                      </m:r>
                      <m:sSub>
                        <m:sSubPr>
                          <m:ctrlPr>
                            <a:rPr lang="en-GB" b="0" i="1" smtClean="0">
                              <a:latin typeface="Cambria Math" panose="02040503050406030204" pitchFamily="18" charset="0"/>
                            </a:rPr>
                          </m:ctrlPr>
                        </m:sSubPr>
                        <m:e>
                          <m:r>
                            <a:rPr lang="en-GB" b="0" i="1" smtClean="0">
                              <a:latin typeface="Cambria Math" panose="02040503050406030204" pitchFamily="18" charset="0"/>
                            </a:rPr>
                            <m:t>𝐼</m:t>
                          </m:r>
                        </m:e>
                        <m:sub>
                          <m:r>
                            <a:rPr lang="en-GB" b="0" i="1" smtClean="0">
                              <a:latin typeface="Cambria Math" panose="02040503050406030204" pitchFamily="18" charset="0"/>
                            </a:rPr>
                            <m:t>0</m:t>
                          </m:r>
                        </m:sub>
                      </m:sSub>
                      <m:sSup>
                        <m:sSupPr>
                          <m:ctrlPr>
                            <a:rPr lang="en-GB" i="1">
                              <a:latin typeface="Cambria Math" panose="02040503050406030204" pitchFamily="18" charset="0"/>
                            </a:rPr>
                          </m:ctrlPr>
                        </m:sSupPr>
                        <m:e>
                          <m:r>
                            <a:rPr lang="en-GB" i="1">
                              <a:latin typeface="Cambria Math" panose="02040503050406030204" pitchFamily="18" charset="0"/>
                            </a:rPr>
                            <m:t>𝑒</m:t>
                          </m:r>
                        </m:e>
                        <m:sup>
                          <m:f>
                            <m:fPr>
                              <m:type m:val="skw"/>
                              <m:ctrlPr>
                                <a:rPr lang="en-GB" i="1">
                                  <a:latin typeface="Cambria Math" panose="02040503050406030204" pitchFamily="18" charset="0"/>
                                </a:rPr>
                              </m:ctrlPr>
                            </m:fPr>
                            <m:num>
                              <m:r>
                                <a:rPr lang="en-GB" i="1">
                                  <a:latin typeface="Cambria Math" panose="02040503050406030204" pitchFamily="18" charset="0"/>
                                </a:rPr>
                                <m:t>−</m:t>
                              </m:r>
                              <m:r>
                                <a:rPr lang="en-GB" i="1">
                                  <a:latin typeface="Cambria Math" panose="02040503050406030204" pitchFamily="18" charset="0"/>
                                </a:rPr>
                                <m:t>𝑅𝑡</m:t>
                              </m:r>
                            </m:num>
                            <m:den>
                              <m:r>
                                <a:rPr lang="en-GB" i="1">
                                  <a:latin typeface="Cambria Math" panose="02040503050406030204" pitchFamily="18" charset="0"/>
                                </a:rPr>
                                <m:t>𝐿</m:t>
                              </m:r>
                            </m:den>
                          </m:f>
                        </m:sup>
                      </m:sSup>
                    </m:oMath>
                  </m:oMathPara>
                </a14:m>
                <a:endParaRPr lang="en-GB" b="0" dirty="0"/>
              </a:p>
              <a:p>
                <a:pPr marL="0" indent="0">
                  <a:lnSpc>
                    <a:spcPct val="150000"/>
                  </a:lnSpc>
                  <a:buNone/>
                </a:pPr>
                <a14:m>
                  <m:oMathPara xmlns:m="http://schemas.openxmlformats.org/officeDocument/2006/math">
                    <m:oMathParaPr>
                      <m:jc m:val="left"/>
                    </m:oMathParaPr>
                    <m:oMath xmlns:m="http://schemas.openxmlformats.org/officeDocument/2006/math">
                      <m:r>
                        <a:rPr lang="en-GB" b="0" i="1" smtClean="0">
                          <a:latin typeface="Cambria Math" panose="02040503050406030204" pitchFamily="18" charset="0"/>
                        </a:rPr>
                        <m:t>𝑖</m:t>
                      </m:r>
                      <m:r>
                        <a:rPr lang="en-GB" b="0" i="1" smtClean="0">
                          <a:latin typeface="Cambria Math" panose="02040503050406030204" pitchFamily="18" charset="0"/>
                        </a:rPr>
                        <m:t>=</m:t>
                      </m:r>
                      <m:sSub>
                        <m:sSubPr>
                          <m:ctrlPr>
                            <a:rPr lang="en-GB" b="0" i="1" smtClean="0">
                              <a:latin typeface="Cambria Math" panose="02040503050406030204" pitchFamily="18" charset="0"/>
                            </a:rPr>
                          </m:ctrlPr>
                        </m:sSubPr>
                        <m:e>
                          <m:r>
                            <a:rPr lang="en-GB" b="0" i="1" smtClean="0">
                              <a:latin typeface="Cambria Math" panose="02040503050406030204" pitchFamily="18" charset="0"/>
                            </a:rPr>
                            <m:t>𝐼</m:t>
                          </m:r>
                        </m:e>
                        <m:sub>
                          <m:r>
                            <a:rPr lang="en-GB" b="0" i="1" smtClean="0">
                              <a:latin typeface="Cambria Math" panose="02040503050406030204" pitchFamily="18" charset="0"/>
                            </a:rPr>
                            <m:t>0</m:t>
                          </m:r>
                        </m:sub>
                      </m:sSub>
                      <m:sSup>
                        <m:sSupPr>
                          <m:ctrlPr>
                            <a:rPr lang="en-GB" i="1">
                              <a:latin typeface="Cambria Math" panose="02040503050406030204" pitchFamily="18" charset="0"/>
                            </a:rPr>
                          </m:ctrlPr>
                        </m:sSupPr>
                        <m:e>
                          <m:r>
                            <a:rPr lang="en-GB" i="1">
                              <a:latin typeface="Cambria Math" panose="02040503050406030204" pitchFamily="18" charset="0"/>
                            </a:rPr>
                            <m:t>𝑒</m:t>
                          </m:r>
                        </m:e>
                        <m:sup>
                          <m:f>
                            <m:fPr>
                              <m:type m:val="skw"/>
                              <m:ctrlPr>
                                <a:rPr lang="en-GB" i="1">
                                  <a:latin typeface="Cambria Math" panose="02040503050406030204" pitchFamily="18" charset="0"/>
                                </a:rPr>
                              </m:ctrlPr>
                            </m:fPr>
                            <m:num>
                              <m:r>
                                <a:rPr lang="en-GB" i="1">
                                  <a:latin typeface="Cambria Math" panose="02040503050406030204" pitchFamily="18" charset="0"/>
                                </a:rPr>
                                <m:t>−</m:t>
                              </m:r>
                              <m:r>
                                <a:rPr lang="en-GB" i="1">
                                  <a:latin typeface="Cambria Math" panose="02040503050406030204" pitchFamily="18" charset="0"/>
                                </a:rPr>
                                <m:t>𝑡</m:t>
                              </m:r>
                            </m:num>
                            <m:den>
                              <m:r>
                                <m:rPr>
                                  <m:sty m:val="p"/>
                                </m:rPr>
                                <a:rPr lang="el-GR" i="1">
                                  <a:latin typeface="Cambria Math" panose="02040503050406030204" pitchFamily="18" charset="0"/>
                                </a:rPr>
                                <m:t>τ</m:t>
                              </m:r>
                            </m:den>
                          </m:f>
                        </m:sup>
                      </m:sSup>
                    </m:oMath>
                  </m:oMathPara>
                </a14:m>
                <a:endParaRPr lang="en-GB" b="0" dirty="0"/>
              </a:p>
              <a:p>
                <a:pPr marL="0" indent="0">
                  <a:lnSpc>
                    <a:spcPct val="150000"/>
                  </a:lnSpc>
                  <a:buNone/>
                </a:pPr>
                <a14:m>
                  <m:oMathPara xmlns:m="http://schemas.openxmlformats.org/officeDocument/2006/math">
                    <m:oMathParaPr>
                      <m:jc m:val="left"/>
                    </m:oMathParaPr>
                    <m:oMath xmlns:m="http://schemas.openxmlformats.org/officeDocument/2006/math">
                      <m:sSub>
                        <m:sSubPr>
                          <m:ctrlPr>
                            <a:rPr lang="en-GB" b="0" i="1" smtClean="0">
                              <a:latin typeface="Cambria Math" panose="02040503050406030204" pitchFamily="18" charset="0"/>
                            </a:rPr>
                          </m:ctrlPr>
                        </m:sSubPr>
                        <m:e>
                          <m:r>
                            <a:rPr lang="en-GB" b="0" i="1" smtClean="0">
                              <a:latin typeface="Cambria Math" panose="02040503050406030204" pitchFamily="18" charset="0"/>
                            </a:rPr>
                            <m:t>𝐼</m:t>
                          </m:r>
                        </m:e>
                        <m:sub>
                          <m:r>
                            <a:rPr lang="en-GB" b="0" i="1" smtClean="0">
                              <a:latin typeface="Cambria Math" panose="02040503050406030204" pitchFamily="18" charset="0"/>
                            </a:rPr>
                            <m:t>0</m:t>
                          </m:r>
                        </m:sub>
                      </m:sSub>
                      <m:r>
                        <a:rPr lang="en-GB" b="0" i="1" smtClean="0">
                          <a:latin typeface="Cambria Math" panose="02040503050406030204" pitchFamily="18" charset="0"/>
                        </a:rPr>
                        <m:t>=</m:t>
                      </m:r>
                      <m:f>
                        <m:fPr>
                          <m:ctrlPr>
                            <a:rPr lang="en-GB" i="1">
                              <a:latin typeface="Cambria Math" panose="02040503050406030204" pitchFamily="18" charset="0"/>
                            </a:rPr>
                          </m:ctrlPr>
                        </m:fPr>
                        <m:num>
                          <m:r>
                            <a:rPr lang="en-GB" i="1">
                              <a:latin typeface="Cambria Math" panose="02040503050406030204" pitchFamily="18" charset="0"/>
                            </a:rPr>
                            <m:t>𝑉</m:t>
                          </m:r>
                        </m:num>
                        <m:den>
                          <m:r>
                            <a:rPr lang="en-GB" i="1">
                              <a:latin typeface="Cambria Math" panose="02040503050406030204" pitchFamily="18" charset="0"/>
                            </a:rPr>
                            <m:t>𝑅</m:t>
                          </m:r>
                        </m:den>
                      </m:f>
                    </m:oMath>
                  </m:oMathPara>
                </a14:m>
                <a:endParaRPr lang="en-IN" dirty="0"/>
              </a:p>
              <a:p>
                <a:pPr marL="0" indent="0">
                  <a:lnSpc>
                    <a:spcPct val="150000"/>
                  </a:lnSpc>
                  <a:buNone/>
                </a:pPr>
                <a14:m>
                  <m:oMathPara xmlns:m="http://schemas.openxmlformats.org/officeDocument/2006/math">
                    <m:oMathParaPr>
                      <m:jc m:val="left"/>
                    </m:oMathParaPr>
                    <m:oMath xmlns:m="http://schemas.openxmlformats.org/officeDocument/2006/math">
                      <m:r>
                        <m:rPr>
                          <m:sty m:val="p"/>
                        </m:rPr>
                        <a:rPr lang="el-GR" i="1">
                          <a:latin typeface="Cambria Math" panose="02040503050406030204" pitchFamily="18" charset="0"/>
                        </a:rPr>
                        <m:t>τ</m:t>
                      </m:r>
                      <m:r>
                        <a:rPr lang="en-GB" b="0" i="1" smtClean="0">
                          <a:latin typeface="Cambria Math" panose="02040503050406030204" pitchFamily="18" charset="0"/>
                        </a:rPr>
                        <m:t>=</m:t>
                      </m:r>
                      <m:f>
                        <m:fPr>
                          <m:ctrlPr>
                            <a:rPr lang="en-GB" i="1">
                              <a:latin typeface="Cambria Math" panose="02040503050406030204" pitchFamily="18" charset="0"/>
                            </a:rPr>
                          </m:ctrlPr>
                        </m:fPr>
                        <m:num>
                          <m:r>
                            <a:rPr lang="en-GB" b="0" i="1" smtClean="0">
                              <a:latin typeface="Cambria Math" panose="02040503050406030204" pitchFamily="18" charset="0"/>
                            </a:rPr>
                            <m:t>𝐿</m:t>
                          </m:r>
                        </m:num>
                        <m:den>
                          <m:r>
                            <a:rPr lang="en-GB" i="1">
                              <a:latin typeface="Cambria Math" panose="02040503050406030204" pitchFamily="18" charset="0"/>
                            </a:rPr>
                            <m:t>𝑅</m:t>
                          </m:r>
                        </m:den>
                      </m:f>
                    </m:oMath>
                  </m:oMathPara>
                </a14:m>
                <a:endParaRPr lang="en-IN"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535573" y="1318433"/>
                <a:ext cx="4030290" cy="5223515"/>
              </a:xfrm>
              <a:blipFill>
                <a:blip r:embed="rId2"/>
                <a:stretch>
                  <a:fillRect/>
                </a:stretch>
              </a:blipFill>
            </p:spPr>
            <p:txBody>
              <a:bodyPr/>
              <a:lstStyle/>
              <a:p>
                <a:r>
                  <a:rPr lang="en-GB">
                    <a:noFill/>
                  </a:rPr>
                  <a:t> </a:t>
                </a:r>
              </a:p>
            </p:txBody>
          </p:sp>
        </mc:Fallback>
      </mc:AlternateContent>
      <p:sp>
        <p:nvSpPr>
          <p:cNvPr id="5" name="Slide Number Placeholder 4"/>
          <p:cNvSpPr>
            <a:spLocks noGrp="1"/>
          </p:cNvSpPr>
          <p:nvPr>
            <p:ph type="sldNum" sz="quarter" idx="12"/>
          </p:nvPr>
        </p:nvSpPr>
        <p:spPr/>
        <p:txBody>
          <a:bodyPr/>
          <a:lstStyle/>
          <a:p>
            <a:fld id="{A465DFF1-0632-DC41-8079-D9882AFED7B7}" type="slidenum">
              <a:rPr lang="en-US" smtClean="0"/>
              <a:pPr/>
              <a:t>11</a:t>
            </a:fld>
            <a:endParaRPr lang="en-US" dirty="0"/>
          </a:p>
        </p:txBody>
      </p:sp>
      <mc:AlternateContent xmlns:mc="http://schemas.openxmlformats.org/markup-compatibility/2006" xmlns:a14="http://schemas.microsoft.com/office/drawing/2010/main">
        <mc:Choice Requires="a14">
          <p:sp>
            <p:nvSpPr>
              <p:cNvPr id="13" name="TextBox 12">
                <a:extLst>
                  <a:ext uri="{FF2B5EF4-FFF2-40B4-BE49-F238E27FC236}">
                    <a16:creationId xmlns:a16="http://schemas.microsoft.com/office/drawing/2014/main" id="{87E386F7-012B-A1B9-3685-DFEACFD2BA65}"/>
                  </a:ext>
                </a:extLst>
              </p:cNvPr>
              <p:cNvSpPr txBox="1"/>
              <p:nvPr/>
            </p:nvSpPr>
            <p:spPr>
              <a:xfrm>
                <a:off x="4961312" y="1583324"/>
                <a:ext cx="7051312" cy="4309257"/>
              </a:xfrm>
              <a:prstGeom prst="rect">
                <a:avLst/>
              </a:prstGeom>
              <a:solidFill>
                <a:schemeClr val="bg1"/>
              </a:solidFill>
            </p:spPr>
            <p:txBody>
              <a:bodyPr wrap="square" rtlCol="0">
                <a:spAutoFit/>
              </a:bodyPr>
              <a:lstStyle/>
              <a:p>
                <a:r>
                  <a:rPr lang="en-GB" sz="2800" dirty="0"/>
                  <a:t>Where,</a:t>
                </a:r>
              </a:p>
              <a:p>
                <a:r>
                  <a:rPr lang="en-GB" sz="2800" dirty="0" err="1"/>
                  <a:t>i</a:t>
                </a:r>
                <a:r>
                  <a:rPr lang="en-GB" sz="2800" dirty="0"/>
                  <a:t> – Current across the circuit</a:t>
                </a:r>
              </a:p>
              <a:p>
                <a:r>
                  <a:rPr lang="en-GB" sz="2800" dirty="0"/>
                  <a:t>V – Voltage supplied by the power supply</a:t>
                </a:r>
              </a:p>
              <a:p>
                <a:r>
                  <a:rPr lang="en-GB" sz="2800" dirty="0"/>
                  <a:t>R – Resistance in the circuit</a:t>
                </a:r>
              </a:p>
              <a:p>
                <a:r>
                  <a:rPr lang="en-GB" sz="2800" dirty="0"/>
                  <a:t>L- inductance</a:t>
                </a:r>
              </a:p>
              <a:p>
                <a:r>
                  <a:rPr lang="en-GB" sz="2800" dirty="0"/>
                  <a:t>t – time</a:t>
                </a:r>
              </a:p>
              <a:p>
                <a14:m>
                  <m:oMath xmlns:m="http://schemas.openxmlformats.org/officeDocument/2006/math">
                    <m:r>
                      <m:rPr>
                        <m:sty m:val="p"/>
                      </m:rPr>
                      <a:rPr lang="el-GR" sz="2800" i="1" smtClean="0">
                        <a:latin typeface="Cambria Math" panose="02040503050406030204" pitchFamily="18" charset="0"/>
                      </a:rPr>
                      <m:t>τ</m:t>
                    </m:r>
                  </m:oMath>
                </a14:m>
                <a:r>
                  <a:rPr lang="en-GB" sz="2800" dirty="0"/>
                  <a:t>- Time constant</a:t>
                </a:r>
              </a:p>
              <a:p>
                <a14:m>
                  <m:oMath xmlns:m="http://schemas.openxmlformats.org/officeDocument/2006/math">
                    <m:sSub>
                      <m:sSubPr>
                        <m:ctrlPr>
                          <a:rPr lang="en-GB" sz="2800" b="0" i="1" smtClean="0">
                            <a:latin typeface="Cambria Math" panose="02040503050406030204" pitchFamily="18" charset="0"/>
                          </a:rPr>
                        </m:ctrlPr>
                      </m:sSubPr>
                      <m:e>
                        <m:r>
                          <a:rPr lang="en-GB" sz="2800" b="0" i="1" smtClean="0">
                            <a:latin typeface="Cambria Math" panose="02040503050406030204" pitchFamily="18" charset="0"/>
                          </a:rPr>
                          <m:t>𝐼</m:t>
                        </m:r>
                      </m:e>
                      <m:sub>
                        <m:r>
                          <a:rPr lang="en-GB" sz="2800" b="0" i="1" smtClean="0">
                            <a:latin typeface="Cambria Math" panose="02040503050406030204" pitchFamily="18" charset="0"/>
                          </a:rPr>
                          <m:t>0</m:t>
                        </m:r>
                      </m:sub>
                    </m:sSub>
                  </m:oMath>
                </a14:m>
                <a:r>
                  <a:rPr lang="en-GB" sz="2800" dirty="0"/>
                  <a:t> - Steady state current</a:t>
                </a:r>
              </a:p>
              <a:p>
                <a14:m>
                  <m:oMath xmlns:m="http://schemas.openxmlformats.org/officeDocument/2006/math">
                    <m:sSup>
                      <m:sSupPr>
                        <m:ctrlPr>
                          <a:rPr lang="en-GB" sz="2800" i="1" smtClean="0">
                            <a:latin typeface="Cambria Math" panose="02040503050406030204" pitchFamily="18" charset="0"/>
                          </a:rPr>
                        </m:ctrlPr>
                      </m:sSupPr>
                      <m:e>
                        <m:sSub>
                          <m:sSubPr>
                            <m:ctrlPr>
                              <a:rPr lang="en-GB" sz="2800" i="1">
                                <a:latin typeface="Cambria Math" panose="02040503050406030204" pitchFamily="18" charset="0"/>
                              </a:rPr>
                            </m:ctrlPr>
                          </m:sSubPr>
                          <m:e>
                            <m:r>
                              <a:rPr lang="en-GB" sz="2800" i="1">
                                <a:latin typeface="Cambria Math" panose="02040503050406030204" pitchFamily="18" charset="0"/>
                              </a:rPr>
                              <m:t>𝐼</m:t>
                            </m:r>
                          </m:e>
                          <m:sub>
                            <m:r>
                              <a:rPr lang="en-GB" sz="2800" i="1">
                                <a:latin typeface="Cambria Math" panose="02040503050406030204" pitchFamily="18" charset="0"/>
                              </a:rPr>
                              <m:t>0</m:t>
                            </m:r>
                          </m:sub>
                        </m:sSub>
                        <m:r>
                          <a:rPr lang="en-GB" sz="2800" b="0" i="1" smtClean="0">
                            <a:latin typeface="Cambria Math" panose="02040503050406030204" pitchFamily="18" charset="0"/>
                          </a:rPr>
                          <m:t>𝑒</m:t>
                        </m:r>
                      </m:e>
                      <m:sup>
                        <m:f>
                          <m:fPr>
                            <m:type m:val="skw"/>
                            <m:ctrlPr>
                              <a:rPr lang="en-GB" sz="2800" i="1" smtClean="0">
                                <a:latin typeface="Cambria Math" panose="02040503050406030204" pitchFamily="18" charset="0"/>
                              </a:rPr>
                            </m:ctrlPr>
                          </m:fPr>
                          <m:num>
                            <m:r>
                              <a:rPr lang="en-GB" sz="2800" b="0" i="1" smtClean="0">
                                <a:latin typeface="Cambria Math" panose="02040503050406030204" pitchFamily="18" charset="0"/>
                              </a:rPr>
                              <m:t>−</m:t>
                            </m:r>
                            <m:r>
                              <a:rPr lang="en-GB" sz="2800" b="0" i="1" smtClean="0">
                                <a:latin typeface="Cambria Math" panose="02040503050406030204" pitchFamily="18" charset="0"/>
                              </a:rPr>
                              <m:t>𝑅𝑡</m:t>
                            </m:r>
                          </m:num>
                          <m:den>
                            <m:r>
                              <a:rPr lang="en-GB" sz="2800" b="0" i="1" smtClean="0">
                                <a:latin typeface="Cambria Math" panose="02040503050406030204" pitchFamily="18" charset="0"/>
                              </a:rPr>
                              <m:t>𝐿</m:t>
                            </m:r>
                          </m:den>
                        </m:f>
                      </m:sup>
                    </m:sSup>
                  </m:oMath>
                </a14:m>
                <a:r>
                  <a:rPr lang="en-GB" sz="2800" dirty="0"/>
                  <a:t> - Transient component of the current</a:t>
                </a:r>
              </a:p>
              <a:p>
                <a:endParaRPr lang="en-GB" dirty="0"/>
              </a:p>
            </p:txBody>
          </p:sp>
        </mc:Choice>
        <mc:Fallback xmlns="">
          <p:sp>
            <p:nvSpPr>
              <p:cNvPr id="13" name="TextBox 12">
                <a:extLst>
                  <a:ext uri="{FF2B5EF4-FFF2-40B4-BE49-F238E27FC236}">
                    <a16:creationId xmlns:a16="http://schemas.microsoft.com/office/drawing/2014/main" id="{87E386F7-012B-A1B9-3685-DFEACFD2BA65}"/>
                  </a:ext>
                </a:extLst>
              </p:cNvPr>
              <p:cNvSpPr txBox="1">
                <a:spLocks noRot="1" noChangeAspect="1" noMove="1" noResize="1" noEditPoints="1" noAdjustHandles="1" noChangeArrowheads="1" noChangeShapeType="1" noTextEdit="1"/>
              </p:cNvSpPr>
              <p:nvPr/>
            </p:nvSpPr>
            <p:spPr>
              <a:xfrm>
                <a:off x="4961312" y="1583324"/>
                <a:ext cx="7051312" cy="4309257"/>
              </a:xfrm>
              <a:prstGeom prst="rect">
                <a:avLst/>
              </a:prstGeom>
              <a:blipFill>
                <a:blip r:embed="rId3"/>
                <a:stretch>
                  <a:fillRect l="-1815" t="-1414"/>
                </a:stretch>
              </a:blipFill>
            </p:spPr>
            <p:txBody>
              <a:bodyPr/>
              <a:lstStyle/>
              <a:p>
                <a:r>
                  <a:rPr lang="en-GB">
                    <a:noFill/>
                  </a:rPr>
                  <a:t> </a:t>
                </a:r>
              </a:p>
            </p:txBody>
          </p:sp>
        </mc:Fallback>
      </mc:AlternateContent>
    </p:spTree>
    <p:extLst>
      <p:ext uri="{BB962C8B-B14F-4D97-AF65-F5344CB8AC3E}">
        <p14:creationId xmlns:p14="http://schemas.microsoft.com/office/powerpoint/2010/main" val="343368261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48085" y="-7129"/>
            <a:ext cx="4706064" cy="1325563"/>
          </a:xfrm>
        </p:spPr>
        <p:txBody>
          <a:bodyPr/>
          <a:lstStyle/>
          <a:p>
            <a:pPr algn="ctr"/>
            <a:r>
              <a:rPr lang="en-IN" dirty="0">
                <a:solidFill>
                  <a:schemeClr val="bg1"/>
                </a:solidFill>
              </a:rPr>
              <a:t>RL Transient Circuit - Discharging</a:t>
            </a:r>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535573" y="1318434"/>
                <a:ext cx="11341688" cy="4472608"/>
              </a:xfrm>
            </p:spPr>
            <p:txBody>
              <a:bodyPr>
                <a:normAutofit/>
              </a:bodyPr>
              <a:lstStyle/>
              <a:p>
                <a:pPr marL="0" indent="0">
                  <a:buNone/>
                </a:pPr>
                <a:r>
                  <a:rPr lang="en-GB" sz="3600" b="1" dirty="0"/>
                  <a:t>When t=</a:t>
                </a:r>
                <a:r>
                  <a:rPr lang="el-GR" sz="3600" b="1" dirty="0"/>
                  <a:t> </a:t>
                </a:r>
                <a14:m>
                  <m:oMath xmlns:m="http://schemas.openxmlformats.org/officeDocument/2006/math">
                    <m:r>
                      <a:rPr lang="el-GR" sz="3600" b="1" i="1" smtClean="0">
                        <a:latin typeface="Cambria Math" panose="02040503050406030204" pitchFamily="18" charset="0"/>
                      </a:rPr>
                      <m:t>𝝉</m:t>
                    </m:r>
                  </m:oMath>
                </a14:m>
                <a:endParaRPr lang="en-GB" sz="3600" b="1" dirty="0"/>
              </a:p>
              <a:p>
                <a:pPr marL="0" indent="0">
                  <a:buNone/>
                </a:pPr>
                <a:r>
                  <a:rPr lang="en-GB" sz="3600" dirty="0" err="1"/>
                  <a:t>i</a:t>
                </a:r>
                <a:r>
                  <a:rPr lang="en-GB" sz="3600" dirty="0"/>
                  <a:t>= 0.368</a:t>
                </a:r>
                <a:r>
                  <a:rPr lang="en-GB" sz="3600" b="0" dirty="0"/>
                  <a:t> </a:t>
                </a:r>
                <a14:m>
                  <m:oMath xmlns:m="http://schemas.openxmlformats.org/officeDocument/2006/math">
                    <m:sSub>
                      <m:sSubPr>
                        <m:ctrlPr>
                          <a:rPr lang="en-GB" sz="3600" b="0" i="1" smtClean="0">
                            <a:latin typeface="Cambria Math" panose="02040503050406030204" pitchFamily="18" charset="0"/>
                          </a:rPr>
                        </m:ctrlPr>
                      </m:sSubPr>
                      <m:e>
                        <m:r>
                          <a:rPr lang="en-GB" sz="3600" b="0" i="1" smtClean="0">
                            <a:latin typeface="Cambria Math" panose="02040503050406030204" pitchFamily="18" charset="0"/>
                          </a:rPr>
                          <m:t>𝐼</m:t>
                        </m:r>
                      </m:e>
                      <m:sub>
                        <m:r>
                          <a:rPr lang="en-GB" sz="3600" b="0" i="1" smtClean="0">
                            <a:latin typeface="Cambria Math" panose="02040503050406030204" pitchFamily="18" charset="0"/>
                          </a:rPr>
                          <m:t>0</m:t>
                        </m:r>
                      </m:sub>
                    </m:sSub>
                  </m:oMath>
                </a14:m>
                <a:endParaRPr lang="en-GB" sz="3600" dirty="0"/>
              </a:p>
              <a:p>
                <a:pPr marL="0" indent="0">
                  <a:buNone/>
                </a:pPr>
                <a:r>
                  <a:rPr lang="en-GB" sz="3600" dirty="0"/>
                  <a:t>At </a:t>
                </a:r>
                <a:r>
                  <a:rPr lang="en-GB" sz="3600" b="1" dirty="0"/>
                  <a:t>t= </a:t>
                </a:r>
                <a14:m>
                  <m:oMath xmlns:m="http://schemas.openxmlformats.org/officeDocument/2006/math">
                    <m:r>
                      <a:rPr lang="el-GR" sz="3600" b="1" i="1" smtClean="0">
                        <a:latin typeface="Cambria Math" panose="02040503050406030204" pitchFamily="18" charset="0"/>
                      </a:rPr>
                      <m:t>𝝉</m:t>
                    </m:r>
                  </m:oMath>
                </a14:m>
                <a:r>
                  <a:rPr lang="en-GB" sz="3600" dirty="0"/>
                  <a:t>, the current is </a:t>
                </a:r>
                <a:r>
                  <a:rPr lang="en-GB" sz="3600" b="1" dirty="0"/>
                  <a:t>37 percentage </a:t>
                </a:r>
                <a:r>
                  <a:rPr lang="en-GB" sz="3600" dirty="0"/>
                  <a:t>of the </a:t>
                </a:r>
                <a:r>
                  <a:rPr lang="en-GB" sz="3600" b="1" dirty="0"/>
                  <a:t>steady state current.</a:t>
                </a:r>
              </a:p>
              <a:p>
                <a:pPr marL="0" indent="0">
                  <a:buNone/>
                </a:pPr>
                <a:endParaRPr lang="en-IN" sz="3600" dirty="0"/>
              </a:p>
              <a:p>
                <a:endParaRPr lang="en-IN"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535573" y="1318434"/>
                <a:ext cx="11341688" cy="4472608"/>
              </a:xfrm>
              <a:blipFill>
                <a:blip r:embed="rId2"/>
                <a:stretch>
                  <a:fillRect l="-1667" t="-3270"/>
                </a:stretch>
              </a:blipFill>
            </p:spPr>
            <p:txBody>
              <a:bodyPr/>
              <a:lstStyle/>
              <a:p>
                <a:r>
                  <a:rPr lang="en-GB">
                    <a:noFill/>
                  </a:rPr>
                  <a:t> </a:t>
                </a:r>
              </a:p>
            </p:txBody>
          </p:sp>
        </mc:Fallback>
      </mc:AlternateContent>
      <p:sp>
        <p:nvSpPr>
          <p:cNvPr id="4" name="Footer Placeholder 3"/>
          <p:cNvSpPr>
            <a:spLocks noGrp="1"/>
          </p:cNvSpPr>
          <p:nvPr>
            <p:ph type="ftr" sz="quarter" idx="11"/>
          </p:nvPr>
        </p:nvSpPr>
        <p:spPr/>
        <p:txBody>
          <a:bodyPr/>
          <a:lstStyle/>
          <a:p>
            <a:r>
              <a:rPr lang="en-IN"/>
              <a:t>Lecture – 8 / Electrical Engineering</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12</a:t>
            </a:fld>
            <a:endParaRPr lang="en-US" dirty="0"/>
          </a:p>
        </p:txBody>
      </p:sp>
    </p:spTree>
    <p:extLst>
      <p:ext uri="{BB962C8B-B14F-4D97-AF65-F5344CB8AC3E}">
        <p14:creationId xmlns:p14="http://schemas.microsoft.com/office/powerpoint/2010/main" val="365446099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48085" y="-7129"/>
            <a:ext cx="4706064" cy="1325563"/>
          </a:xfrm>
        </p:spPr>
        <p:txBody>
          <a:bodyPr/>
          <a:lstStyle/>
          <a:p>
            <a:r>
              <a:rPr lang="en-IN" dirty="0">
                <a:solidFill>
                  <a:schemeClr val="bg1"/>
                </a:solidFill>
              </a:rPr>
              <a:t>RL Transient Circuit</a:t>
            </a:r>
          </a:p>
        </p:txBody>
      </p:sp>
      <p:sp>
        <p:nvSpPr>
          <p:cNvPr id="3" name="Content Placeholder 2"/>
          <p:cNvSpPr>
            <a:spLocks noGrp="1"/>
          </p:cNvSpPr>
          <p:nvPr>
            <p:ph idx="1"/>
          </p:nvPr>
        </p:nvSpPr>
        <p:spPr>
          <a:xfrm>
            <a:off x="535573" y="1318434"/>
            <a:ext cx="11341688" cy="4472608"/>
          </a:xfrm>
        </p:spPr>
        <p:txBody>
          <a:bodyPr>
            <a:normAutofit/>
          </a:bodyPr>
          <a:lstStyle/>
          <a:p>
            <a:pPr marL="0" indent="0">
              <a:buNone/>
            </a:pPr>
            <a:endParaRPr lang="en-IN" sz="3600" dirty="0"/>
          </a:p>
          <a:p>
            <a:endParaRPr lang="en-IN" dirty="0"/>
          </a:p>
        </p:txBody>
      </p:sp>
      <p:sp>
        <p:nvSpPr>
          <p:cNvPr id="4" name="Footer Placeholder 3"/>
          <p:cNvSpPr>
            <a:spLocks noGrp="1"/>
          </p:cNvSpPr>
          <p:nvPr>
            <p:ph type="ftr" sz="quarter" idx="11"/>
          </p:nvPr>
        </p:nvSpPr>
        <p:spPr/>
        <p:txBody>
          <a:bodyPr/>
          <a:lstStyle/>
          <a:p>
            <a:r>
              <a:rPr lang="en-IN"/>
              <a:t>Lecture – 8 / Electrical Engineering</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13</a:t>
            </a:fld>
            <a:endParaRPr lang="en-US" dirty="0"/>
          </a:p>
        </p:txBody>
      </p:sp>
      <p:pic>
        <p:nvPicPr>
          <p:cNvPr id="8" name="Picture 7">
            <a:extLst>
              <a:ext uri="{FF2B5EF4-FFF2-40B4-BE49-F238E27FC236}">
                <a16:creationId xmlns:a16="http://schemas.microsoft.com/office/drawing/2014/main" id="{3FB1DDCE-7CF7-8F0D-83E4-8157CFF26448}"/>
              </a:ext>
            </a:extLst>
          </p:cNvPr>
          <p:cNvPicPr>
            <a:picLocks noChangeAspect="1"/>
          </p:cNvPicPr>
          <p:nvPr/>
        </p:nvPicPr>
        <p:blipFill>
          <a:blip r:embed="rId2"/>
          <a:stretch>
            <a:fillRect/>
          </a:stretch>
        </p:blipFill>
        <p:spPr>
          <a:xfrm>
            <a:off x="1995487" y="1318434"/>
            <a:ext cx="8201025" cy="4895850"/>
          </a:xfrm>
          <a:prstGeom prst="rect">
            <a:avLst/>
          </a:prstGeom>
        </p:spPr>
      </p:pic>
    </p:spTree>
    <p:extLst>
      <p:ext uri="{BB962C8B-B14F-4D97-AF65-F5344CB8AC3E}">
        <p14:creationId xmlns:p14="http://schemas.microsoft.com/office/powerpoint/2010/main" val="80229281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48084" y="-7129"/>
            <a:ext cx="5248045" cy="1325563"/>
          </a:xfrm>
        </p:spPr>
        <p:txBody>
          <a:bodyPr/>
          <a:lstStyle/>
          <a:p>
            <a:pPr algn="ctr"/>
            <a:r>
              <a:rPr lang="en-IN" dirty="0">
                <a:solidFill>
                  <a:schemeClr val="bg1"/>
                </a:solidFill>
              </a:rPr>
              <a:t>RC Transient Circuit </a:t>
            </a:r>
          </a:p>
        </p:txBody>
      </p:sp>
      <p:sp>
        <p:nvSpPr>
          <p:cNvPr id="3" name="Content Placeholder 2"/>
          <p:cNvSpPr>
            <a:spLocks noGrp="1"/>
          </p:cNvSpPr>
          <p:nvPr>
            <p:ph idx="1"/>
          </p:nvPr>
        </p:nvSpPr>
        <p:spPr>
          <a:xfrm>
            <a:off x="609600" y="1600201"/>
            <a:ext cx="10972800" cy="4472608"/>
          </a:xfrm>
        </p:spPr>
        <p:txBody>
          <a:bodyPr>
            <a:normAutofit/>
          </a:bodyPr>
          <a:lstStyle/>
          <a:p>
            <a:pPr marL="0" indent="0">
              <a:buNone/>
            </a:pPr>
            <a:r>
              <a:rPr lang="en-IN" sz="3600" dirty="0"/>
              <a:t>A </a:t>
            </a:r>
            <a:r>
              <a:rPr lang="en-IN" sz="3600" b="1" dirty="0"/>
              <a:t>Capacitor of C Farad</a:t>
            </a:r>
            <a:r>
              <a:rPr lang="en-IN" sz="3600" dirty="0"/>
              <a:t>, connected in </a:t>
            </a:r>
            <a:r>
              <a:rPr lang="en-IN" sz="3600" b="1" dirty="0"/>
              <a:t>series to a resistor </a:t>
            </a:r>
            <a:r>
              <a:rPr lang="en-IN" sz="3600" dirty="0"/>
              <a:t>of </a:t>
            </a:r>
            <a:r>
              <a:rPr lang="en-IN" sz="3600" b="1" dirty="0"/>
              <a:t>R</a:t>
            </a:r>
            <a:r>
              <a:rPr lang="el-GR" sz="3600" b="1" dirty="0"/>
              <a:t>Ω</a:t>
            </a:r>
            <a:r>
              <a:rPr lang="en-GB" sz="3600" b="1" dirty="0"/>
              <a:t> </a:t>
            </a:r>
            <a:r>
              <a:rPr lang="en-GB" sz="3600" dirty="0"/>
              <a:t>across a </a:t>
            </a:r>
            <a:r>
              <a:rPr lang="en-GB" sz="3600" b="1" dirty="0"/>
              <a:t>power source of V volts </a:t>
            </a:r>
            <a:r>
              <a:rPr lang="en-GB" sz="3600" dirty="0"/>
              <a:t>forms a </a:t>
            </a:r>
            <a:r>
              <a:rPr lang="en-GB" sz="3600" b="1" dirty="0"/>
              <a:t>R-C Transient Circuit.</a:t>
            </a:r>
          </a:p>
          <a:p>
            <a:pPr marL="0" indent="0">
              <a:buNone/>
            </a:pPr>
            <a:endParaRPr lang="en-IN" sz="3600" dirty="0"/>
          </a:p>
          <a:p>
            <a:endParaRPr lang="en-IN" dirty="0"/>
          </a:p>
        </p:txBody>
      </p:sp>
      <p:sp>
        <p:nvSpPr>
          <p:cNvPr id="4" name="Footer Placeholder 3"/>
          <p:cNvSpPr>
            <a:spLocks noGrp="1"/>
          </p:cNvSpPr>
          <p:nvPr>
            <p:ph type="ftr" sz="quarter" idx="11"/>
          </p:nvPr>
        </p:nvSpPr>
        <p:spPr/>
        <p:txBody>
          <a:bodyPr/>
          <a:lstStyle/>
          <a:p>
            <a:r>
              <a:rPr lang="en-IN"/>
              <a:t>Lecture – 8 / Electrical Engineering</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14</a:t>
            </a:fld>
            <a:endParaRPr lang="en-US" dirty="0"/>
          </a:p>
        </p:txBody>
      </p:sp>
      <p:pic>
        <p:nvPicPr>
          <p:cNvPr id="7" name="Picture 6">
            <a:extLst>
              <a:ext uri="{FF2B5EF4-FFF2-40B4-BE49-F238E27FC236}">
                <a16:creationId xmlns:a16="http://schemas.microsoft.com/office/drawing/2014/main" id="{55A2C102-BDFC-55DE-97FF-AB24B934A527}"/>
              </a:ext>
            </a:extLst>
          </p:cNvPr>
          <p:cNvPicPr>
            <a:picLocks noChangeAspect="1"/>
          </p:cNvPicPr>
          <p:nvPr/>
        </p:nvPicPr>
        <p:blipFill>
          <a:blip r:embed="rId2"/>
          <a:stretch>
            <a:fillRect/>
          </a:stretch>
        </p:blipFill>
        <p:spPr>
          <a:xfrm>
            <a:off x="3105277" y="3072353"/>
            <a:ext cx="6768887" cy="3451536"/>
          </a:xfrm>
          <a:prstGeom prst="rect">
            <a:avLst/>
          </a:prstGeom>
        </p:spPr>
      </p:pic>
    </p:spTree>
    <p:extLst>
      <p:ext uri="{BB962C8B-B14F-4D97-AF65-F5344CB8AC3E}">
        <p14:creationId xmlns:p14="http://schemas.microsoft.com/office/powerpoint/2010/main" val="257498942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48085" y="-7129"/>
            <a:ext cx="4706064" cy="1325563"/>
          </a:xfrm>
        </p:spPr>
        <p:txBody>
          <a:bodyPr/>
          <a:lstStyle/>
          <a:p>
            <a:pPr algn="ctr"/>
            <a:r>
              <a:rPr lang="en-IN" dirty="0">
                <a:solidFill>
                  <a:schemeClr val="bg1"/>
                </a:solidFill>
              </a:rPr>
              <a:t>RC Transient Circuit - Charging</a:t>
            </a:r>
          </a:p>
        </p:txBody>
      </p:sp>
      <p:sp>
        <p:nvSpPr>
          <p:cNvPr id="3" name="Content Placeholder 2"/>
          <p:cNvSpPr>
            <a:spLocks noGrp="1"/>
          </p:cNvSpPr>
          <p:nvPr>
            <p:ph idx="1"/>
          </p:nvPr>
        </p:nvSpPr>
        <p:spPr>
          <a:xfrm>
            <a:off x="535573" y="1318434"/>
            <a:ext cx="10972800" cy="4472608"/>
          </a:xfrm>
        </p:spPr>
        <p:txBody>
          <a:bodyPr>
            <a:normAutofit/>
          </a:bodyPr>
          <a:lstStyle/>
          <a:p>
            <a:pPr marL="0" indent="0">
              <a:buNone/>
            </a:pPr>
            <a:r>
              <a:rPr lang="en-GB" sz="3600" b="1" dirty="0"/>
              <a:t>Capacitor charging:</a:t>
            </a:r>
          </a:p>
          <a:p>
            <a:pPr marL="0" indent="0">
              <a:buNone/>
            </a:pPr>
            <a:r>
              <a:rPr lang="en-GB" sz="3600" dirty="0"/>
              <a:t>When the switch is at </a:t>
            </a:r>
            <a:r>
              <a:rPr lang="en-GB" sz="3600" b="1" dirty="0"/>
              <a:t>position 1</a:t>
            </a:r>
            <a:r>
              <a:rPr lang="en-GB" sz="3600" dirty="0"/>
              <a:t>, the </a:t>
            </a:r>
            <a:r>
              <a:rPr lang="en-GB" sz="3600" b="1" dirty="0"/>
              <a:t>voltage source supply</a:t>
            </a:r>
            <a:r>
              <a:rPr lang="en-GB" sz="3600" dirty="0"/>
              <a:t> current to the </a:t>
            </a:r>
            <a:r>
              <a:rPr lang="en-GB" sz="3600" b="1" dirty="0"/>
              <a:t>capacitor and the resistor</a:t>
            </a:r>
            <a:r>
              <a:rPr lang="en-GB" sz="3600" dirty="0"/>
              <a:t>.</a:t>
            </a:r>
          </a:p>
          <a:p>
            <a:pPr marL="0" indent="0">
              <a:buNone/>
            </a:pPr>
            <a:endParaRPr lang="en-IN" sz="3600" dirty="0"/>
          </a:p>
          <a:p>
            <a:endParaRPr lang="en-IN" dirty="0"/>
          </a:p>
        </p:txBody>
      </p:sp>
      <p:sp>
        <p:nvSpPr>
          <p:cNvPr id="4" name="Footer Placeholder 3"/>
          <p:cNvSpPr>
            <a:spLocks noGrp="1"/>
          </p:cNvSpPr>
          <p:nvPr>
            <p:ph type="ftr" sz="quarter" idx="11"/>
          </p:nvPr>
        </p:nvSpPr>
        <p:spPr/>
        <p:txBody>
          <a:bodyPr/>
          <a:lstStyle/>
          <a:p>
            <a:r>
              <a:rPr lang="en-IN"/>
              <a:t>Lecture – 8 / Electrical Engineering</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15</a:t>
            </a:fld>
            <a:endParaRPr lang="en-US" dirty="0"/>
          </a:p>
        </p:txBody>
      </p:sp>
      <p:pic>
        <p:nvPicPr>
          <p:cNvPr id="7" name="Picture 6">
            <a:extLst>
              <a:ext uri="{FF2B5EF4-FFF2-40B4-BE49-F238E27FC236}">
                <a16:creationId xmlns:a16="http://schemas.microsoft.com/office/drawing/2014/main" id="{8343A2D9-0EEF-A82A-DEB1-093A54E633C5}"/>
              </a:ext>
            </a:extLst>
          </p:cNvPr>
          <p:cNvPicPr>
            <a:picLocks noChangeAspect="1"/>
          </p:cNvPicPr>
          <p:nvPr/>
        </p:nvPicPr>
        <p:blipFill>
          <a:blip r:embed="rId2"/>
          <a:stretch>
            <a:fillRect/>
          </a:stretch>
        </p:blipFill>
        <p:spPr>
          <a:xfrm>
            <a:off x="3161049" y="3338060"/>
            <a:ext cx="5480135" cy="2788351"/>
          </a:xfrm>
          <a:prstGeom prst="rect">
            <a:avLst/>
          </a:prstGeom>
        </p:spPr>
      </p:pic>
    </p:spTree>
    <p:extLst>
      <p:ext uri="{BB962C8B-B14F-4D97-AF65-F5344CB8AC3E}">
        <p14:creationId xmlns:p14="http://schemas.microsoft.com/office/powerpoint/2010/main" val="1775752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p:cNvSpPr>
            <a:spLocks noGrp="1"/>
          </p:cNvSpPr>
          <p:nvPr>
            <p:ph type="ftr" sz="quarter" idx="11"/>
          </p:nvPr>
        </p:nvSpPr>
        <p:spPr/>
        <p:txBody>
          <a:bodyPr/>
          <a:lstStyle/>
          <a:p>
            <a:r>
              <a:rPr lang="en-IN"/>
              <a:t>Lecture – 8 / Electrical Engineering</a:t>
            </a:r>
            <a:endParaRPr lang="en-US" dirty="0"/>
          </a:p>
        </p:txBody>
      </p:sp>
      <p:sp>
        <p:nvSpPr>
          <p:cNvPr id="2" name="Title 1"/>
          <p:cNvSpPr>
            <a:spLocks noGrp="1"/>
          </p:cNvSpPr>
          <p:nvPr>
            <p:ph type="title"/>
          </p:nvPr>
        </p:nvSpPr>
        <p:spPr>
          <a:xfrm>
            <a:off x="3548085" y="-7129"/>
            <a:ext cx="4994498" cy="1325563"/>
          </a:xfrm>
        </p:spPr>
        <p:txBody>
          <a:bodyPr/>
          <a:lstStyle/>
          <a:p>
            <a:pPr algn="ctr"/>
            <a:r>
              <a:rPr lang="en-IN" dirty="0">
                <a:solidFill>
                  <a:schemeClr val="bg1"/>
                </a:solidFill>
              </a:rPr>
              <a:t>RC Transient Circuit- Charging</a:t>
            </a:r>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535573" y="1318434"/>
                <a:ext cx="3860800" cy="5223515"/>
              </a:xfrm>
            </p:spPr>
            <p:txBody>
              <a:bodyPr>
                <a:normAutofit/>
              </a:bodyPr>
              <a:lstStyle/>
              <a:p>
                <a:pPr marL="0" indent="0">
                  <a:lnSpc>
                    <a:spcPct val="150000"/>
                  </a:lnSpc>
                  <a:buNone/>
                </a:pPr>
                <a14:m>
                  <m:oMathPara xmlns:m="http://schemas.openxmlformats.org/officeDocument/2006/math">
                    <m:oMathParaPr>
                      <m:jc m:val="left"/>
                    </m:oMathParaPr>
                    <m:oMath xmlns:m="http://schemas.openxmlformats.org/officeDocument/2006/math">
                      <m:sSub>
                        <m:sSubPr>
                          <m:ctrlPr>
                            <a:rPr lang="en-GB" i="1" smtClean="0">
                              <a:latin typeface="Cambria Math" panose="02040503050406030204" pitchFamily="18" charset="0"/>
                            </a:rPr>
                          </m:ctrlPr>
                        </m:sSubPr>
                        <m:e>
                          <m:r>
                            <a:rPr lang="en-GB" b="0" i="1" smtClean="0">
                              <a:latin typeface="Cambria Math" panose="02040503050406030204" pitchFamily="18" charset="0"/>
                            </a:rPr>
                            <m:t>𝑉</m:t>
                          </m:r>
                        </m:e>
                        <m:sub>
                          <m:r>
                            <a:rPr lang="en-GB" b="0" i="1" smtClean="0">
                              <a:latin typeface="Cambria Math" panose="02040503050406030204" pitchFamily="18" charset="0"/>
                            </a:rPr>
                            <m:t>𝐶</m:t>
                          </m:r>
                        </m:sub>
                      </m:sSub>
                      <m:r>
                        <a:rPr lang="en-GB" b="0" i="1" smtClean="0">
                          <a:latin typeface="Cambria Math" panose="02040503050406030204" pitchFamily="18" charset="0"/>
                        </a:rPr>
                        <m:t>=</m:t>
                      </m:r>
                      <m:r>
                        <a:rPr lang="en-GB" b="0" i="1" smtClean="0">
                          <a:latin typeface="Cambria Math" panose="02040503050406030204" pitchFamily="18" charset="0"/>
                        </a:rPr>
                        <m:t>𝑉</m:t>
                      </m:r>
                      <m:r>
                        <a:rPr lang="en-GB" b="0" i="1" smtClean="0">
                          <a:latin typeface="Cambria Math" panose="02040503050406030204" pitchFamily="18" charset="0"/>
                        </a:rPr>
                        <m:t>−</m:t>
                      </m:r>
                      <m:r>
                        <a:rPr lang="en-GB" b="0" i="1" smtClean="0">
                          <a:latin typeface="Cambria Math" panose="02040503050406030204" pitchFamily="18" charset="0"/>
                        </a:rPr>
                        <m:t>𝑉</m:t>
                      </m:r>
                      <m:sSup>
                        <m:sSupPr>
                          <m:ctrlPr>
                            <a:rPr lang="en-GB" i="1" smtClean="0">
                              <a:latin typeface="Cambria Math" panose="02040503050406030204" pitchFamily="18" charset="0"/>
                            </a:rPr>
                          </m:ctrlPr>
                        </m:sSupPr>
                        <m:e>
                          <m:r>
                            <a:rPr lang="en-GB" b="0" i="1" smtClean="0">
                              <a:latin typeface="Cambria Math" panose="02040503050406030204" pitchFamily="18" charset="0"/>
                            </a:rPr>
                            <m:t>𝑒</m:t>
                          </m:r>
                        </m:e>
                        <m:sup>
                          <m:f>
                            <m:fPr>
                              <m:type m:val="skw"/>
                              <m:ctrlPr>
                                <a:rPr lang="en-GB" i="1" smtClean="0">
                                  <a:latin typeface="Cambria Math" panose="02040503050406030204" pitchFamily="18" charset="0"/>
                                </a:rPr>
                              </m:ctrlPr>
                            </m:fPr>
                            <m:num>
                              <m:r>
                                <a:rPr lang="en-GB" b="0" i="1" smtClean="0">
                                  <a:latin typeface="Cambria Math" panose="02040503050406030204" pitchFamily="18" charset="0"/>
                                </a:rPr>
                                <m:t>−</m:t>
                              </m:r>
                              <m:r>
                                <a:rPr lang="en-GB" b="0" i="1" smtClean="0">
                                  <a:latin typeface="Cambria Math" panose="02040503050406030204" pitchFamily="18" charset="0"/>
                                </a:rPr>
                                <m:t>𝑡</m:t>
                              </m:r>
                            </m:num>
                            <m:den>
                              <m:r>
                                <a:rPr lang="en-GB" b="0" i="1" smtClean="0">
                                  <a:latin typeface="Cambria Math" panose="02040503050406030204" pitchFamily="18" charset="0"/>
                                </a:rPr>
                                <m:t>𝑅𝐶</m:t>
                              </m:r>
                            </m:den>
                          </m:f>
                        </m:sup>
                      </m:sSup>
                    </m:oMath>
                  </m:oMathPara>
                </a14:m>
                <a:endParaRPr lang="en-GB" dirty="0"/>
              </a:p>
              <a:p>
                <a:pPr marL="0" indent="0">
                  <a:lnSpc>
                    <a:spcPct val="150000"/>
                  </a:lnSpc>
                  <a:buNone/>
                </a:pPr>
                <a14:m>
                  <m:oMathPara xmlns:m="http://schemas.openxmlformats.org/officeDocument/2006/math">
                    <m:oMathParaPr>
                      <m:jc m:val="left"/>
                    </m:oMathParaPr>
                    <m:oMath xmlns:m="http://schemas.openxmlformats.org/officeDocument/2006/math">
                      <m:sSub>
                        <m:sSubPr>
                          <m:ctrlPr>
                            <a:rPr lang="en-GB" i="1" smtClean="0">
                              <a:latin typeface="Cambria Math" panose="02040503050406030204" pitchFamily="18" charset="0"/>
                            </a:rPr>
                          </m:ctrlPr>
                        </m:sSubPr>
                        <m:e>
                          <m:r>
                            <a:rPr lang="en-GB" b="0" i="1" smtClean="0">
                              <a:latin typeface="Cambria Math" panose="02040503050406030204" pitchFamily="18" charset="0"/>
                            </a:rPr>
                            <m:t>𝑉</m:t>
                          </m:r>
                        </m:e>
                        <m:sub>
                          <m:r>
                            <a:rPr lang="en-GB" b="0" i="1" smtClean="0">
                              <a:latin typeface="Cambria Math" panose="02040503050406030204" pitchFamily="18" charset="0"/>
                            </a:rPr>
                            <m:t>𝐶</m:t>
                          </m:r>
                        </m:sub>
                      </m:sSub>
                      <m:r>
                        <a:rPr lang="en-GB" b="0" i="1" smtClean="0">
                          <a:latin typeface="Cambria Math" panose="02040503050406030204" pitchFamily="18" charset="0"/>
                        </a:rPr>
                        <m:t>=</m:t>
                      </m:r>
                      <m:r>
                        <a:rPr lang="en-GB" b="0" i="1" smtClean="0">
                          <a:latin typeface="Cambria Math" panose="02040503050406030204" pitchFamily="18" charset="0"/>
                        </a:rPr>
                        <m:t>𝑉</m:t>
                      </m:r>
                      <m:r>
                        <a:rPr lang="en-GB" b="0" i="1" smtClean="0">
                          <a:latin typeface="Cambria Math" panose="02040503050406030204" pitchFamily="18" charset="0"/>
                        </a:rPr>
                        <m:t>(1−</m:t>
                      </m:r>
                      <m:sSup>
                        <m:sSupPr>
                          <m:ctrlPr>
                            <a:rPr lang="en-GB" i="1" smtClean="0">
                              <a:latin typeface="Cambria Math" panose="02040503050406030204" pitchFamily="18" charset="0"/>
                            </a:rPr>
                          </m:ctrlPr>
                        </m:sSupPr>
                        <m:e>
                          <m:r>
                            <a:rPr lang="en-GB" b="0" i="1" smtClean="0">
                              <a:latin typeface="Cambria Math" panose="02040503050406030204" pitchFamily="18" charset="0"/>
                            </a:rPr>
                            <m:t>𝑒</m:t>
                          </m:r>
                        </m:e>
                        <m:sup>
                          <m:f>
                            <m:fPr>
                              <m:type m:val="skw"/>
                              <m:ctrlPr>
                                <a:rPr lang="en-GB" i="1">
                                  <a:latin typeface="Cambria Math" panose="02040503050406030204" pitchFamily="18" charset="0"/>
                                </a:rPr>
                              </m:ctrlPr>
                            </m:fPr>
                            <m:num>
                              <m:r>
                                <a:rPr lang="en-GB" i="1">
                                  <a:latin typeface="Cambria Math" panose="02040503050406030204" pitchFamily="18" charset="0"/>
                                </a:rPr>
                                <m:t>−</m:t>
                              </m:r>
                              <m:r>
                                <a:rPr lang="en-GB" i="1">
                                  <a:latin typeface="Cambria Math" panose="02040503050406030204" pitchFamily="18" charset="0"/>
                                </a:rPr>
                                <m:t>𝑡</m:t>
                              </m:r>
                            </m:num>
                            <m:den>
                              <m:r>
                                <a:rPr lang="en-GB" i="1">
                                  <a:latin typeface="Cambria Math" panose="02040503050406030204" pitchFamily="18" charset="0"/>
                                </a:rPr>
                                <m:t>𝑅𝐶</m:t>
                              </m:r>
                            </m:den>
                          </m:f>
                        </m:sup>
                      </m:sSup>
                      <m:r>
                        <a:rPr lang="en-GB" b="0" i="1" smtClean="0">
                          <a:latin typeface="Cambria Math" panose="02040503050406030204" pitchFamily="18" charset="0"/>
                        </a:rPr>
                        <m:t>)</m:t>
                      </m:r>
                    </m:oMath>
                  </m:oMathPara>
                </a14:m>
                <a:endParaRPr lang="en-GB" dirty="0"/>
              </a:p>
              <a:p>
                <a:pPr marL="0" indent="0">
                  <a:lnSpc>
                    <a:spcPct val="150000"/>
                  </a:lnSpc>
                  <a:buNone/>
                </a:pPr>
                <a14:m>
                  <m:oMath xmlns:m="http://schemas.openxmlformats.org/officeDocument/2006/math">
                    <m:sSub>
                      <m:sSubPr>
                        <m:ctrlPr>
                          <a:rPr lang="en-GB" i="1" smtClean="0">
                            <a:latin typeface="Cambria Math" panose="02040503050406030204" pitchFamily="18" charset="0"/>
                          </a:rPr>
                        </m:ctrlPr>
                      </m:sSubPr>
                      <m:e>
                        <m:r>
                          <a:rPr lang="en-GB" b="0" i="1" smtClean="0">
                            <a:latin typeface="Cambria Math" panose="02040503050406030204" pitchFamily="18" charset="0"/>
                          </a:rPr>
                          <m:t>𝑉</m:t>
                        </m:r>
                      </m:e>
                      <m:sub>
                        <m:r>
                          <a:rPr lang="en-GB" b="0" i="1" smtClean="0">
                            <a:latin typeface="Cambria Math" panose="02040503050406030204" pitchFamily="18" charset="0"/>
                          </a:rPr>
                          <m:t>𝐶</m:t>
                        </m:r>
                      </m:sub>
                    </m:sSub>
                    <m:r>
                      <a:rPr lang="en-GB" b="0" i="1" smtClean="0">
                        <a:latin typeface="Cambria Math" panose="02040503050406030204" pitchFamily="18" charset="0"/>
                      </a:rPr>
                      <m:t>=</m:t>
                    </m:r>
                    <m:r>
                      <a:rPr lang="en-GB" b="0" i="1" smtClean="0">
                        <a:latin typeface="Cambria Math" panose="02040503050406030204" pitchFamily="18" charset="0"/>
                      </a:rPr>
                      <m:t>𝑉</m:t>
                    </m:r>
                    <m:r>
                      <a:rPr lang="en-GB" b="0" i="1" smtClean="0">
                        <a:latin typeface="Cambria Math" panose="02040503050406030204" pitchFamily="18" charset="0"/>
                      </a:rPr>
                      <m:t>(1−</m:t>
                    </m:r>
                  </m:oMath>
                </a14:m>
                <a:r>
                  <a:rPr lang="en-GB" dirty="0"/>
                  <a:t> </a:t>
                </a:r>
                <a14:m>
                  <m:oMath xmlns:m="http://schemas.openxmlformats.org/officeDocument/2006/math">
                    <m:sSup>
                      <m:sSupPr>
                        <m:ctrlPr>
                          <a:rPr lang="en-GB" i="1">
                            <a:latin typeface="Cambria Math" panose="02040503050406030204" pitchFamily="18" charset="0"/>
                          </a:rPr>
                        </m:ctrlPr>
                      </m:sSupPr>
                      <m:e>
                        <m:r>
                          <a:rPr lang="en-GB" i="1">
                            <a:latin typeface="Cambria Math" panose="02040503050406030204" pitchFamily="18" charset="0"/>
                          </a:rPr>
                          <m:t>𝑒</m:t>
                        </m:r>
                      </m:e>
                      <m:sup>
                        <m:f>
                          <m:fPr>
                            <m:type m:val="skw"/>
                            <m:ctrlPr>
                              <a:rPr lang="en-GB" i="1">
                                <a:latin typeface="Cambria Math" panose="02040503050406030204" pitchFamily="18" charset="0"/>
                              </a:rPr>
                            </m:ctrlPr>
                          </m:fPr>
                          <m:num>
                            <m:r>
                              <a:rPr lang="en-GB" i="1">
                                <a:latin typeface="Cambria Math" panose="02040503050406030204" pitchFamily="18" charset="0"/>
                              </a:rPr>
                              <m:t>−</m:t>
                            </m:r>
                            <m:r>
                              <a:rPr lang="en-GB" i="1">
                                <a:latin typeface="Cambria Math" panose="02040503050406030204" pitchFamily="18" charset="0"/>
                              </a:rPr>
                              <m:t>𝑡</m:t>
                            </m:r>
                          </m:num>
                          <m:den>
                            <m:r>
                              <m:rPr>
                                <m:sty m:val="p"/>
                              </m:rPr>
                              <a:rPr lang="el-GR" i="1">
                                <a:latin typeface="Cambria Math" panose="02040503050406030204" pitchFamily="18" charset="0"/>
                              </a:rPr>
                              <m:t>τ</m:t>
                            </m:r>
                          </m:den>
                        </m:f>
                      </m:sup>
                    </m:sSup>
                    <m:r>
                      <a:rPr lang="en-GB" b="0" i="1" smtClean="0">
                        <a:latin typeface="Cambria Math" panose="02040503050406030204" pitchFamily="18" charset="0"/>
                      </a:rPr>
                      <m:t>)</m:t>
                    </m:r>
                  </m:oMath>
                </a14:m>
                <a:endParaRPr lang="en-GB" dirty="0"/>
              </a:p>
              <a:p>
                <a:pPr marL="0" indent="0">
                  <a:lnSpc>
                    <a:spcPct val="150000"/>
                  </a:lnSpc>
                  <a:buNone/>
                </a:pPr>
                <a14:m>
                  <m:oMathPara xmlns:m="http://schemas.openxmlformats.org/officeDocument/2006/math">
                    <m:oMathParaPr>
                      <m:jc m:val="left"/>
                    </m:oMathParaPr>
                    <m:oMath xmlns:m="http://schemas.openxmlformats.org/officeDocument/2006/math">
                      <m:r>
                        <a:rPr lang="en-GB" b="0" i="1" smtClean="0">
                          <a:latin typeface="Cambria Math" panose="02040503050406030204" pitchFamily="18" charset="0"/>
                        </a:rPr>
                        <m:t>𝑖</m:t>
                      </m:r>
                      <m:r>
                        <a:rPr lang="en-GB" b="0" i="1" smtClean="0">
                          <a:latin typeface="Cambria Math" panose="02040503050406030204" pitchFamily="18" charset="0"/>
                        </a:rPr>
                        <m:t>=</m:t>
                      </m:r>
                      <m:sSub>
                        <m:sSubPr>
                          <m:ctrlPr>
                            <a:rPr lang="en-GB" b="0" i="1" smtClean="0">
                              <a:latin typeface="Cambria Math" panose="02040503050406030204" pitchFamily="18" charset="0"/>
                            </a:rPr>
                          </m:ctrlPr>
                        </m:sSubPr>
                        <m:e>
                          <m:r>
                            <a:rPr lang="en-GB" b="0" i="1" smtClean="0">
                              <a:latin typeface="Cambria Math" panose="02040503050406030204" pitchFamily="18" charset="0"/>
                            </a:rPr>
                            <m:t>𝐼</m:t>
                          </m:r>
                        </m:e>
                        <m:sub>
                          <m:r>
                            <a:rPr lang="en-GB" b="0" i="1" smtClean="0">
                              <a:latin typeface="Cambria Math" panose="02040503050406030204" pitchFamily="18" charset="0"/>
                            </a:rPr>
                            <m:t>0</m:t>
                          </m:r>
                        </m:sub>
                      </m:sSub>
                      <m:sSup>
                        <m:sSupPr>
                          <m:ctrlPr>
                            <a:rPr lang="en-GB" i="1">
                              <a:latin typeface="Cambria Math" panose="02040503050406030204" pitchFamily="18" charset="0"/>
                            </a:rPr>
                          </m:ctrlPr>
                        </m:sSupPr>
                        <m:e>
                          <m:r>
                            <a:rPr lang="en-GB" i="1">
                              <a:latin typeface="Cambria Math" panose="02040503050406030204" pitchFamily="18" charset="0"/>
                            </a:rPr>
                            <m:t>𝑒</m:t>
                          </m:r>
                        </m:e>
                        <m:sup>
                          <m:f>
                            <m:fPr>
                              <m:type m:val="skw"/>
                              <m:ctrlPr>
                                <a:rPr lang="en-GB" i="1">
                                  <a:latin typeface="Cambria Math" panose="02040503050406030204" pitchFamily="18" charset="0"/>
                                </a:rPr>
                              </m:ctrlPr>
                            </m:fPr>
                            <m:num>
                              <m:r>
                                <a:rPr lang="en-GB" i="1">
                                  <a:latin typeface="Cambria Math" panose="02040503050406030204" pitchFamily="18" charset="0"/>
                                </a:rPr>
                                <m:t>−</m:t>
                              </m:r>
                              <m:r>
                                <a:rPr lang="en-GB" i="1">
                                  <a:latin typeface="Cambria Math" panose="02040503050406030204" pitchFamily="18" charset="0"/>
                                </a:rPr>
                                <m:t>𝑡</m:t>
                              </m:r>
                            </m:num>
                            <m:den>
                              <m:r>
                                <m:rPr>
                                  <m:sty m:val="p"/>
                                </m:rPr>
                                <a:rPr lang="el-GR" i="1">
                                  <a:latin typeface="Cambria Math" panose="02040503050406030204" pitchFamily="18" charset="0"/>
                                </a:rPr>
                                <m:t>τ</m:t>
                              </m:r>
                            </m:den>
                          </m:f>
                        </m:sup>
                      </m:sSup>
                    </m:oMath>
                  </m:oMathPara>
                </a14:m>
                <a:endParaRPr lang="en-GB" dirty="0"/>
              </a:p>
              <a:p>
                <a:pPr marL="0" indent="0">
                  <a:lnSpc>
                    <a:spcPct val="150000"/>
                  </a:lnSpc>
                  <a:buNone/>
                </a:pPr>
                <a14:m>
                  <m:oMathPara xmlns:m="http://schemas.openxmlformats.org/officeDocument/2006/math">
                    <m:oMathParaPr>
                      <m:jc m:val="left"/>
                    </m:oMathParaPr>
                    <m:oMath xmlns:m="http://schemas.openxmlformats.org/officeDocument/2006/math">
                      <m:sSub>
                        <m:sSubPr>
                          <m:ctrlPr>
                            <a:rPr lang="en-GB" b="0" i="1" smtClean="0">
                              <a:latin typeface="Cambria Math" panose="02040503050406030204" pitchFamily="18" charset="0"/>
                            </a:rPr>
                          </m:ctrlPr>
                        </m:sSubPr>
                        <m:e>
                          <m:r>
                            <a:rPr lang="en-GB" b="0" i="1" smtClean="0">
                              <a:latin typeface="Cambria Math" panose="02040503050406030204" pitchFamily="18" charset="0"/>
                            </a:rPr>
                            <m:t>𝐼</m:t>
                          </m:r>
                        </m:e>
                        <m:sub>
                          <m:r>
                            <a:rPr lang="en-GB" b="0" i="1" smtClean="0">
                              <a:latin typeface="Cambria Math" panose="02040503050406030204" pitchFamily="18" charset="0"/>
                            </a:rPr>
                            <m:t>0</m:t>
                          </m:r>
                        </m:sub>
                      </m:sSub>
                      <m:r>
                        <a:rPr lang="en-GB" b="0" i="1" smtClean="0">
                          <a:latin typeface="Cambria Math" panose="02040503050406030204" pitchFamily="18" charset="0"/>
                        </a:rPr>
                        <m:t>=</m:t>
                      </m:r>
                      <m:f>
                        <m:fPr>
                          <m:ctrlPr>
                            <a:rPr lang="en-GB" i="1">
                              <a:latin typeface="Cambria Math" panose="02040503050406030204" pitchFamily="18" charset="0"/>
                            </a:rPr>
                          </m:ctrlPr>
                        </m:fPr>
                        <m:num>
                          <m:r>
                            <a:rPr lang="en-GB" i="1">
                              <a:latin typeface="Cambria Math" panose="02040503050406030204" pitchFamily="18" charset="0"/>
                            </a:rPr>
                            <m:t>𝑉</m:t>
                          </m:r>
                        </m:num>
                        <m:den>
                          <m:r>
                            <a:rPr lang="en-GB" i="1">
                              <a:latin typeface="Cambria Math" panose="02040503050406030204" pitchFamily="18" charset="0"/>
                            </a:rPr>
                            <m:t>𝑅</m:t>
                          </m:r>
                        </m:den>
                      </m:f>
                    </m:oMath>
                  </m:oMathPara>
                </a14:m>
                <a:endParaRPr lang="en-IN" dirty="0"/>
              </a:p>
              <a:p>
                <a:pPr marL="0" indent="0">
                  <a:lnSpc>
                    <a:spcPct val="150000"/>
                  </a:lnSpc>
                  <a:buNone/>
                </a:pPr>
                <a14:m>
                  <m:oMathPara xmlns:m="http://schemas.openxmlformats.org/officeDocument/2006/math">
                    <m:oMathParaPr>
                      <m:jc m:val="left"/>
                    </m:oMathParaPr>
                    <m:oMath xmlns:m="http://schemas.openxmlformats.org/officeDocument/2006/math">
                      <m:r>
                        <m:rPr>
                          <m:sty m:val="p"/>
                        </m:rPr>
                        <a:rPr lang="el-GR" i="1">
                          <a:latin typeface="Cambria Math" panose="02040503050406030204" pitchFamily="18" charset="0"/>
                        </a:rPr>
                        <m:t>τ</m:t>
                      </m:r>
                      <m:r>
                        <a:rPr lang="en-GB" b="0" i="1" smtClean="0">
                          <a:latin typeface="Cambria Math" panose="02040503050406030204" pitchFamily="18" charset="0"/>
                        </a:rPr>
                        <m:t>=</m:t>
                      </m:r>
                      <m:r>
                        <a:rPr lang="en-GB" b="0" i="1" smtClean="0">
                          <a:latin typeface="Cambria Math" panose="02040503050406030204" pitchFamily="18" charset="0"/>
                        </a:rPr>
                        <m:t>𝑅𝐶</m:t>
                      </m:r>
                    </m:oMath>
                  </m:oMathPara>
                </a14:m>
                <a:endParaRPr lang="en-IN"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535573" y="1318434"/>
                <a:ext cx="3860800" cy="5223515"/>
              </a:xfrm>
              <a:blipFill>
                <a:blip r:embed="rId2"/>
                <a:stretch>
                  <a:fillRect/>
                </a:stretch>
              </a:blipFill>
            </p:spPr>
            <p:txBody>
              <a:bodyPr/>
              <a:lstStyle/>
              <a:p>
                <a:r>
                  <a:rPr lang="en-GB">
                    <a:noFill/>
                  </a:rPr>
                  <a:t> </a:t>
                </a:r>
              </a:p>
            </p:txBody>
          </p:sp>
        </mc:Fallback>
      </mc:AlternateContent>
      <p:sp>
        <p:nvSpPr>
          <p:cNvPr id="5" name="Slide Number Placeholder 4"/>
          <p:cNvSpPr>
            <a:spLocks noGrp="1"/>
          </p:cNvSpPr>
          <p:nvPr>
            <p:ph type="sldNum" sz="quarter" idx="12"/>
          </p:nvPr>
        </p:nvSpPr>
        <p:spPr/>
        <p:txBody>
          <a:bodyPr/>
          <a:lstStyle/>
          <a:p>
            <a:fld id="{A465DFF1-0632-DC41-8079-D9882AFED7B7}" type="slidenum">
              <a:rPr lang="en-US" smtClean="0"/>
              <a:pPr/>
              <a:t>16</a:t>
            </a:fld>
            <a:endParaRPr lang="en-US" dirty="0"/>
          </a:p>
        </p:txBody>
      </p:sp>
      <mc:AlternateContent xmlns:mc="http://schemas.openxmlformats.org/markup-compatibility/2006" xmlns:a14="http://schemas.microsoft.com/office/drawing/2010/main">
        <mc:Choice Requires="a14">
          <p:sp>
            <p:nvSpPr>
              <p:cNvPr id="13" name="TextBox 12">
                <a:extLst>
                  <a:ext uri="{FF2B5EF4-FFF2-40B4-BE49-F238E27FC236}">
                    <a16:creationId xmlns:a16="http://schemas.microsoft.com/office/drawing/2014/main" id="{87E386F7-012B-A1B9-3685-DFEACFD2BA65}"/>
                  </a:ext>
                </a:extLst>
              </p:cNvPr>
              <p:cNvSpPr txBox="1"/>
              <p:nvPr/>
            </p:nvSpPr>
            <p:spPr>
              <a:xfrm>
                <a:off x="4961312" y="1583324"/>
                <a:ext cx="7051312" cy="4732386"/>
              </a:xfrm>
              <a:prstGeom prst="rect">
                <a:avLst/>
              </a:prstGeom>
              <a:solidFill>
                <a:schemeClr val="bg1"/>
              </a:solidFill>
            </p:spPr>
            <p:txBody>
              <a:bodyPr wrap="square" rtlCol="0">
                <a:spAutoFit/>
              </a:bodyPr>
              <a:lstStyle/>
              <a:p>
                <a:r>
                  <a:rPr lang="en-GB" sz="2800" dirty="0"/>
                  <a:t>Where,</a:t>
                </a:r>
              </a:p>
              <a:p>
                <a:r>
                  <a:rPr lang="en-GB" sz="2800" dirty="0" err="1"/>
                  <a:t>i</a:t>
                </a:r>
                <a:r>
                  <a:rPr lang="en-GB" sz="2800" dirty="0"/>
                  <a:t> – Current across the circuit</a:t>
                </a:r>
              </a:p>
              <a:p>
                <a:r>
                  <a:rPr lang="en-GB" sz="2800" dirty="0"/>
                  <a:t>V – Voltage supplied by the power supply</a:t>
                </a:r>
              </a:p>
              <a:p>
                <a14:m>
                  <m:oMath xmlns:m="http://schemas.openxmlformats.org/officeDocument/2006/math">
                    <m:sSub>
                      <m:sSubPr>
                        <m:ctrlPr>
                          <a:rPr lang="en-GB" sz="2400" i="1" smtClean="0">
                            <a:latin typeface="Cambria Math" panose="02040503050406030204" pitchFamily="18" charset="0"/>
                          </a:rPr>
                        </m:ctrlPr>
                      </m:sSubPr>
                      <m:e>
                        <m:r>
                          <a:rPr lang="en-GB" sz="2400" b="0" i="1" smtClean="0">
                            <a:latin typeface="Cambria Math" panose="02040503050406030204" pitchFamily="18" charset="0"/>
                          </a:rPr>
                          <m:t>𝑉</m:t>
                        </m:r>
                      </m:e>
                      <m:sub>
                        <m:r>
                          <a:rPr lang="en-GB" sz="2400" b="0" i="1" smtClean="0">
                            <a:latin typeface="Cambria Math" panose="02040503050406030204" pitchFamily="18" charset="0"/>
                          </a:rPr>
                          <m:t>𝐶</m:t>
                        </m:r>
                      </m:sub>
                    </m:sSub>
                  </m:oMath>
                </a14:m>
                <a:r>
                  <a:rPr lang="en-GB" sz="1600" dirty="0"/>
                  <a:t> </a:t>
                </a:r>
                <a:r>
                  <a:rPr lang="en-GB" sz="2800" dirty="0"/>
                  <a:t>- Voltage across the capacitor</a:t>
                </a:r>
              </a:p>
              <a:p>
                <a:r>
                  <a:rPr lang="en-GB" sz="2800" dirty="0"/>
                  <a:t>R – Resistor in the circuit</a:t>
                </a:r>
              </a:p>
              <a:p>
                <a:r>
                  <a:rPr lang="en-GB" sz="2800" dirty="0"/>
                  <a:t>C - Capacitance</a:t>
                </a:r>
              </a:p>
              <a:p>
                <a:r>
                  <a:rPr lang="en-GB" sz="2800" dirty="0"/>
                  <a:t>t – time</a:t>
                </a:r>
              </a:p>
              <a:p>
                <a14:m>
                  <m:oMath xmlns:m="http://schemas.openxmlformats.org/officeDocument/2006/math">
                    <m:r>
                      <m:rPr>
                        <m:sty m:val="p"/>
                      </m:rPr>
                      <a:rPr lang="el-GR" sz="2800" i="1" smtClean="0">
                        <a:latin typeface="Cambria Math" panose="02040503050406030204" pitchFamily="18" charset="0"/>
                      </a:rPr>
                      <m:t>τ</m:t>
                    </m:r>
                  </m:oMath>
                </a14:m>
                <a:r>
                  <a:rPr lang="en-GB" sz="2800" dirty="0"/>
                  <a:t>- Time constant</a:t>
                </a:r>
              </a:p>
              <a:p>
                <a14:m>
                  <m:oMath xmlns:m="http://schemas.openxmlformats.org/officeDocument/2006/math">
                    <m:sSub>
                      <m:sSubPr>
                        <m:ctrlPr>
                          <a:rPr lang="en-GB" sz="2800" b="0" i="1" smtClean="0">
                            <a:latin typeface="Cambria Math" panose="02040503050406030204" pitchFamily="18" charset="0"/>
                          </a:rPr>
                        </m:ctrlPr>
                      </m:sSubPr>
                      <m:e>
                        <m:r>
                          <a:rPr lang="en-GB" sz="2800" b="0" i="1" smtClean="0">
                            <a:latin typeface="Cambria Math" panose="02040503050406030204" pitchFamily="18" charset="0"/>
                          </a:rPr>
                          <m:t>𝐼</m:t>
                        </m:r>
                      </m:e>
                      <m:sub>
                        <m:r>
                          <a:rPr lang="en-GB" sz="2800" b="0" i="1" smtClean="0">
                            <a:latin typeface="Cambria Math" panose="02040503050406030204" pitchFamily="18" charset="0"/>
                          </a:rPr>
                          <m:t>0</m:t>
                        </m:r>
                      </m:sub>
                    </m:sSub>
                  </m:oMath>
                </a14:m>
                <a:r>
                  <a:rPr lang="en-GB" sz="2800" dirty="0"/>
                  <a:t> - Steady state current</a:t>
                </a:r>
              </a:p>
              <a:p>
                <a14:m>
                  <m:oMath xmlns:m="http://schemas.openxmlformats.org/officeDocument/2006/math">
                    <m:sSup>
                      <m:sSupPr>
                        <m:ctrlPr>
                          <a:rPr lang="en-GB" sz="2800" i="1" smtClean="0">
                            <a:latin typeface="Cambria Math" panose="02040503050406030204" pitchFamily="18" charset="0"/>
                          </a:rPr>
                        </m:ctrlPr>
                      </m:sSupPr>
                      <m:e>
                        <m:sSub>
                          <m:sSubPr>
                            <m:ctrlPr>
                              <a:rPr lang="en-GB" sz="2800" i="1">
                                <a:latin typeface="Cambria Math" panose="02040503050406030204" pitchFamily="18" charset="0"/>
                              </a:rPr>
                            </m:ctrlPr>
                          </m:sSubPr>
                          <m:e>
                            <m:r>
                              <a:rPr lang="en-GB" sz="2800" i="1">
                                <a:latin typeface="Cambria Math" panose="02040503050406030204" pitchFamily="18" charset="0"/>
                              </a:rPr>
                              <m:t>𝐼</m:t>
                            </m:r>
                          </m:e>
                          <m:sub>
                            <m:r>
                              <a:rPr lang="en-GB" sz="2800" i="1">
                                <a:latin typeface="Cambria Math" panose="02040503050406030204" pitchFamily="18" charset="0"/>
                              </a:rPr>
                              <m:t>0</m:t>
                            </m:r>
                          </m:sub>
                        </m:sSub>
                        <m:r>
                          <a:rPr lang="en-GB" sz="2800" b="0" i="1" smtClean="0">
                            <a:latin typeface="Cambria Math" panose="02040503050406030204" pitchFamily="18" charset="0"/>
                          </a:rPr>
                          <m:t>𝑒</m:t>
                        </m:r>
                      </m:e>
                      <m:sup>
                        <m:f>
                          <m:fPr>
                            <m:type m:val="skw"/>
                            <m:ctrlPr>
                              <a:rPr lang="en-GB" sz="2800" i="1" smtClean="0">
                                <a:latin typeface="Cambria Math" panose="02040503050406030204" pitchFamily="18" charset="0"/>
                              </a:rPr>
                            </m:ctrlPr>
                          </m:fPr>
                          <m:num>
                            <m:r>
                              <a:rPr lang="en-GB" sz="2800" b="0" i="1" smtClean="0">
                                <a:latin typeface="Cambria Math" panose="02040503050406030204" pitchFamily="18" charset="0"/>
                              </a:rPr>
                              <m:t>−</m:t>
                            </m:r>
                            <m:r>
                              <a:rPr lang="en-GB" sz="2800" b="0" i="1" smtClean="0">
                                <a:latin typeface="Cambria Math" panose="02040503050406030204" pitchFamily="18" charset="0"/>
                              </a:rPr>
                              <m:t>𝑡</m:t>
                            </m:r>
                          </m:num>
                          <m:den>
                            <m:r>
                              <a:rPr lang="en-GB" sz="2800" b="0" i="1" smtClean="0">
                                <a:latin typeface="Cambria Math" panose="02040503050406030204" pitchFamily="18" charset="0"/>
                              </a:rPr>
                              <m:t>𝑅𝐶</m:t>
                            </m:r>
                          </m:den>
                        </m:f>
                      </m:sup>
                    </m:sSup>
                  </m:oMath>
                </a14:m>
                <a:r>
                  <a:rPr lang="en-GB" sz="2800" dirty="0"/>
                  <a:t> - Transient component of the current</a:t>
                </a:r>
              </a:p>
              <a:p>
                <a:endParaRPr lang="en-GB" dirty="0"/>
              </a:p>
            </p:txBody>
          </p:sp>
        </mc:Choice>
        <mc:Fallback xmlns="">
          <p:sp>
            <p:nvSpPr>
              <p:cNvPr id="13" name="TextBox 12">
                <a:extLst>
                  <a:ext uri="{FF2B5EF4-FFF2-40B4-BE49-F238E27FC236}">
                    <a16:creationId xmlns:a16="http://schemas.microsoft.com/office/drawing/2014/main" id="{87E386F7-012B-A1B9-3685-DFEACFD2BA65}"/>
                  </a:ext>
                </a:extLst>
              </p:cNvPr>
              <p:cNvSpPr txBox="1">
                <a:spLocks noRot="1" noChangeAspect="1" noMove="1" noResize="1" noEditPoints="1" noAdjustHandles="1" noChangeArrowheads="1" noChangeShapeType="1" noTextEdit="1"/>
              </p:cNvSpPr>
              <p:nvPr/>
            </p:nvSpPr>
            <p:spPr>
              <a:xfrm>
                <a:off x="4961312" y="1583324"/>
                <a:ext cx="7051312" cy="4732386"/>
              </a:xfrm>
              <a:prstGeom prst="rect">
                <a:avLst/>
              </a:prstGeom>
              <a:blipFill>
                <a:blip r:embed="rId3"/>
                <a:stretch>
                  <a:fillRect l="-1815" t="-1289"/>
                </a:stretch>
              </a:blipFill>
            </p:spPr>
            <p:txBody>
              <a:bodyPr/>
              <a:lstStyle/>
              <a:p>
                <a:r>
                  <a:rPr lang="en-GB">
                    <a:noFill/>
                  </a:rPr>
                  <a:t> </a:t>
                </a:r>
              </a:p>
            </p:txBody>
          </p:sp>
        </mc:Fallback>
      </mc:AlternateContent>
    </p:spTree>
    <p:extLst>
      <p:ext uri="{BB962C8B-B14F-4D97-AF65-F5344CB8AC3E}">
        <p14:creationId xmlns:p14="http://schemas.microsoft.com/office/powerpoint/2010/main" val="63495990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664686" y="-7129"/>
            <a:ext cx="4706064" cy="1325563"/>
          </a:xfrm>
        </p:spPr>
        <p:txBody>
          <a:bodyPr/>
          <a:lstStyle/>
          <a:p>
            <a:pPr algn="ctr"/>
            <a:r>
              <a:rPr lang="en-IN" dirty="0">
                <a:solidFill>
                  <a:schemeClr val="bg1"/>
                </a:solidFill>
              </a:rPr>
              <a:t>RC Transient Circuit - Charging</a:t>
            </a:r>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535573" y="1318434"/>
                <a:ext cx="11341688" cy="4472608"/>
              </a:xfrm>
            </p:spPr>
            <p:txBody>
              <a:bodyPr>
                <a:normAutofit/>
              </a:bodyPr>
              <a:lstStyle/>
              <a:p>
                <a:pPr marL="0" indent="0">
                  <a:buNone/>
                </a:pPr>
                <a:r>
                  <a:rPr lang="en-GB" sz="3600" b="1" dirty="0"/>
                  <a:t>When t=</a:t>
                </a:r>
                <a:r>
                  <a:rPr lang="el-GR" sz="3600" b="1" dirty="0"/>
                  <a:t> </a:t>
                </a:r>
                <a14:m>
                  <m:oMath xmlns:m="http://schemas.openxmlformats.org/officeDocument/2006/math">
                    <m:r>
                      <a:rPr lang="el-GR" sz="3600" b="1" i="1" smtClean="0">
                        <a:latin typeface="Cambria Math" panose="02040503050406030204" pitchFamily="18" charset="0"/>
                      </a:rPr>
                      <m:t>𝝉</m:t>
                    </m:r>
                  </m:oMath>
                </a14:m>
                <a:endParaRPr lang="en-GB" sz="3600" b="1" dirty="0"/>
              </a:p>
              <a:p>
                <a:pPr marL="0" indent="0">
                  <a:buNone/>
                </a:pPr>
                <a:r>
                  <a:rPr lang="en-GB" sz="3600" dirty="0" err="1"/>
                  <a:t>i</a:t>
                </a:r>
                <a:r>
                  <a:rPr lang="en-GB" sz="3600" dirty="0"/>
                  <a:t>= 0.368</a:t>
                </a:r>
                <a:r>
                  <a:rPr lang="en-GB" sz="3600" b="0" dirty="0"/>
                  <a:t> </a:t>
                </a:r>
                <a14:m>
                  <m:oMath xmlns:m="http://schemas.openxmlformats.org/officeDocument/2006/math">
                    <m:sSub>
                      <m:sSubPr>
                        <m:ctrlPr>
                          <a:rPr lang="en-GB" sz="3600" b="0" i="1" smtClean="0">
                            <a:latin typeface="Cambria Math" panose="02040503050406030204" pitchFamily="18" charset="0"/>
                          </a:rPr>
                        </m:ctrlPr>
                      </m:sSubPr>
                      <m:e>
                        <m:r>
                          <a:rPr lang="en-GB" sz="3600" b="0" i="1" smtClean="0">
                            <a:latin typeface="Cambria Math" panose="02040503050406030204" pitchFamily="18" charset="0"/>
                          </a:rPr>
                          <m:t>𝐼</m:t>
                        </m:r>
                      </m:e>
                      <m:sub>
                        <m:r>
                          <a:rPr lang="en-GB" sz="3600" b="0" i="1" smtClean="0">
                            <a:latin typeface="Cambria Math" panose="02040503050406030204" pitchFamily="18" charset="0"/>
                          </a:rPr>
                          <m:t>0</m:t>
                        </m:r>
                      </m:sub>
                    </m:sSub>
                  </m:oMath>
                </a14:m>
                <a:endParaRPr lang="en-GB" sz="3600" dirty="0"/>
              </a:p>
              <a:p>
                <a:pPr marL="0" indent="0">
                  <a:buNone/>
                </a:pPr>
                <a:r>
                  <a:rPr lang="en-GB" sz="3600" dirty="0"/>
                  <a:t>At </a:t>
                </a:r>
                <a:r>
                  <a:rPr lang="en-GB" sz="3600" b="1" dirty="0"/>
                  <a:t>t= </a:t>
                </a:r>
                <a14:m>
                  <m:oMath xmlns:m="http://schemas.openxmlformats.org/officeDocument/2006/math">
                    <m:r>
                      <a:rPr lang="el-GR" sz="3600" b="1" i="1" smtClean="0">
                        <a:latin typeface="Cambria Math" panose="02040503050406030204" pitchFamily="18" charset="0"/>
                      </a:rPr>
                      <m:t>𝝉</m:t>
                    </m:r>
                  </m:oMath>
                </a14:m>
                <a:r>
                  <a:rPr lang="en-GB" sz="3600" dirty="0"/>
                  <a:t>, the </a:t>
                </a:r>
                <a:r>
                  <a:rPr lang="en-GB" sz="3600" b="1" dirty="0"/>
                  <a:t>current is 37 percentage of the steady state current.</a:t>
                </a:r>
              </a:p>
              <a:p>
                <a:pPr marL="0" indent="0">
                  <a:buNone/>
                </a:pPr>
                <a14:m>
                  <m:oMathPara xmlns:m="http://schemas.openxmlformats.org/officeDocument/2006/math">
                    <m:oMathParaPr>
                      <m:jc m:val="left"/>
                    </m:oMathParaPr>
                    <m:oMath xmlns:m="http://schemas.openxmlformats.org/officeDocument/2006/math">
                      <m:sSub>
                        <m:sSubPr>
                          <m:ctrlPr>
                            <a:rPr lang="en-GB" sz="3600" i="1" smtClean="0">
                              <a:latin typeface="Cambria Math" panose="02040503050406030204" pitchFamily="18" charset="0"/>
                            </a:rPr>
                          </m:ctrlPr>
                        </m:sSubPr>
                        <m:e>
                          <m:r>
                            <a:rPr lang="en-GB" sz="3600" b="0" i="1" smtClean="0">
                              <a:latin typeface="Cambria Math" panose="02040503050406030204" pitchFamily="18" charset="0"/>
                            </a:rPr>
                            <m:t>𝑉</m:t>
                          </m:r>
                        </m:e>
                        <m:sub>
                          <m:r>
                            <a:rPr lang="en-GB" sz="3600" b="0" i="1" smtClean="0">
                              <a:latin typeface="Cambria Math" panose="02040503050406030204" pitchFamily="18" charset="0"/>
                            </a:rPr>
                            <m:t>𝐶</m:t>
                          </m:r>
                        </m:sub>
                      </m:sSub>
                      <m:r>
                        <a:rPr lang="en-GB" sz="3600" b="0" i="0" smtClean="0">
                          <a:latin typeface="Cambria Math" panose="02040503050406030204" pitchFamily="18" charset="0"/>
                        </a:rPr>
                        <m:t>=0.632</m:t>
                      </m:r>
                      <m:r>
                        <m:rPr>
                          <m:sty m:val="p"/>
                        </m:rPr>
                        <a:rPr lang="en-GB" sz="3600" b="0" i="0" smtClean="0">
                          <a:latin typeface="Cambria Math" panose="02040503050406030204" pitchFamily="18" charset="0"/>
                        </a:rPr>
                        <m:t>V</m:t>
                      </m:r>
                    </m:oMath>
                  </m:oMathPara>
                </a14:m>
                <a:endParaRPr lang="en-GB" sz="3600" dirty="0"/>
              </a:p>
              <a:p>
                <a:pPr marL="0" indent="0">
                  <a:buNone/>
                </a:pPr>
                <a:r>
                  <a:rPr lang="en-GB" sz="3600" dirty="0"/>
                  <a:t>At </a:t>
                </a:r>
                <a:r>
                  <a:rPr lang="en-GB" sz="3600" b="1" dirty="0"/>
                  <a:t>t= </a:t>
                </a:r>
                <a14:m>
                  <m:oMath xmlns:m="http://schemas.openxmlformats.org/officeDocument/2006/math">
                    <m:r>
                      <a:rPr lang="el-GR" sz="3600" b="1" i="1" smtClean="0">
                        <a:latin typeface="Cambria Math" panose="02040503050406030204" pitchFamily="18" charset="0"/>
                      </a:rPr>
                      <m:t>𝝉</m:t>
                    </m:r>
                  </m:oMath>
                </a14:m>
                <a:r>
                  <a:rPr lang="en-GB" sz="3600" dirty="0"/>
                  <a:t>, the </a:t>
                </a:r>
                <a:r>
                  <a:rPr lang="en-GB" sz="3600" b="1" dirty="0"/>
                  <a:t>capacitor voltage is 63 percentage </a:t>
                </a:r>
                <a:r>
                  <a:rPr lang="en-GB" sz="3600" dirty="0"/>
                  <a:t>of the </a:t>
                </a:r>
                <a:r>
                  <a:rPr lang="en-GB" sz="3600" b="1" dirty="0"/>
                  <a:t>total voltage.</a:t>
                </a:r>
              </a:p>
              <a:p>
                <a:pPr marL="0" indent="0">
                  <a:buNone/>
                </a:pPr>
                <a:endParaRPr lang="en-GB" sz="3600" dirty="0"/>
              </a:p>
              <a:p>
                <a:pPr marL="0" indent="0">
                  <a:buNone/>
                </a:pPr>
                <a:endParaRPr lang="en-IN" sz="3600" dirty="0"/>
              </a:p>
              <a:p>
                <a:endParaRPr lang="en-IN"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535573" y="1318434"/>
                <a:ext cx="11341688" cy="4472608"/>
              </a:xfrm>
              <a:blipFill>
                <a:blip r:embed="rId2"/>
                <a:stretch>
                  <a:fillRect l="-1667" t="-3270"/>
                </a:stretch>
              </a:blipFill>
            </p:spPr>
            <p:txBody>
              <a:bodyPr/>
              <a:lstStyle/>
              <a:p>
                <a:r>
                  <a:rPr lang="en-GB">
                    <a:noFill/>
                  </a:rPr>
                  <a:t> </a:t>
                </a:r>
              </a:p>
            </p:txBody>
          </p:sp>
        </mc:Fallback>
      </mc:AlternateContent>
      <p:sp>
        <p:nvSpPr>
          <p:cNvPr id="4" name="Footer Placeholder 3"/>
          <p:cNvSpPr>
            <a:spLocks noGrp="1"/>
          </p:cNvSpPr>
          <p:nvPr>
            <p:ph type="ftr" sz="quarter" idx="11"/>
          </p:nvPr>
        </p:nvSpPr>
        <p:spPr/>
        <p:txBody>
          <a:bodyPr/>
          <a:lstStyle/>
          <a:p>
            <a:r>
              <a:rPr lang="en-IN"/>
              <a:t>Lecture – 8 / Electrical Engineering</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17</a:t>
            </a:fld>
            <a:endParaRPr lang="en-US" dirty="0"/>
          </a:p>
        </p:txBody>
      </p:sp>
    </p:spTree>
    <p:extLst>
      <p:ext uri="{BB962C8B-B14F-4D97-AF65-F5344CB8AC3E}">
        <p14:creationId xmlns:p14="http://schemas.microsoft.com/office/powerpoint/2010/main" val="54440873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664686" y="-7129"/>
            <a:ext cx="4706064" cy="1325563"/>
          </a:xfrm>
        </p:spPr>
        <p:txBody>
          <a:bodyPr/>
          <a:lstStyle/>
          <a:p>
            <a:pPr algn="ctr"/>
            <a:r>
              <a:rPr lang="en-IN" dirty="0">
                <a:solidFill>
                  <a:schemeClr val="bg1"/>
                </a:solidFill>
              </a:rPr>
              <a:t>RC Transient Circuit - Charging</a:t>
            </a:r>
          </a:p>
        </p:txBody>
      </p:sp>
      <p:sp>
        <p:nvSpPr>
          <p:cNvPr id="3" name="Content Placeholder 2"/>
          <p:cNvSpPr>
            <a:spLocks noGrp="1"/>
          </p:cNvSpPr>
          <p:nvPr>
            <p:ph idx="1"/>
          </p:nvPr>
        </p:nvSpPr>
        <p:spPr>
          <a:xfrm>
            <a:off x="535573" y="1318434"/>
            <a:ext cx="11341688" cy="4472608"/>
          </a:xfrm>
        </p:spPr>
        <p:txBody>
          <a:bodyPr>
            <a:normAutofit/>
          </a:bodyPr>
          <a:lstStyle/>
          <a:p>
            <a:pPr marL="0" indent="0">
              <a:buNone/>
            </a:pPr>
            <a:endParaRPr lang="en-GB" sz="3600" dirty="0"/>
          </a:p>
          <a:p>
            <a:pPr marL="0" indent="0">
              <a:buNone/>
            </a:pPr>
            <a:endParaRPr lang="en-IN" sz="3600" dirty="0"/>
          </a:p>
          <a:p>
            <a:endParaRPr lang="en-IN" dirty="0"/>
          </a:p>
        </p:txBody>
      </p:sp>
      <p:sp>
        <p:nvSpPr>
          <p:cNvPr id="4" name="Footer Placeholder 3"/>
          <p:cNvSpPr>
            <a:spLocks noGrp="1"/>
          </p:cNvSpPr>
          <p:nvPr>
            <p:ph type="ftr" sz="quarter" idx="11"/>
          </p:nvPr>
        </p:nvSpPr>
        <p:spPr/>
        <p:txBody>
          <a:bodyPr/>
          <a:lstStyle/>
          <a:p>
            <a:r>
              <a:rPr lang="en-IN"/>
              <a:t>Lecture – 8 / Electrical Engineering</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18</a:t>
            </a:fld>
            <a:endParaRPr lang="en-US" dirty="0"/>
          </a:p>
        </p:txBody>
      </p:sp>
      <p:pic>
        <p:nvPicPr>
          <p:cNvPr id="11" name="Picture 10">
            <a:extLst>
              <a:ext uri="{FF2B5EF4-FFF2-40B4-BE49-F238E27FC236}">
                <a16:creationId xmlns:a16="http://schemas.microsoft.com/office/drawing/2014/main" id="{F4981D2A-7C61-DF98-1A36-9FD5855D07F2}"/>
              </a:ext>
            </a:extLst>
          </p:cNvPr>
          <p:cNvPicPr>
            <a:picLocks noChangeAspect="1"/>
          </p:cNvPicPr>
          <p:nvPr/>
        </p:nvPicPr>
        <p:blipFill>
          <a:blip r:embed="rId2"/>
          <a:stretch>
            <a:fillRect/>
          </a:stretch>
        </p:blipFill>
        <p:spPr>
          <a:xfrm>
            <a:off x="1884031" y="1404899"/>
            <a:ext cx="8172853" cy="5140117"/>
          </a:xfrm>
          <a:prstGeom prst="rect">
            <a:avLst/>
          </a:prstGeom>
        </p:spPr>
      </p:pic>
    </p:spTree>
    <p:extLst>
      <p:ext uri="{BB962C8B-B14F-4D97-AF65-F5344CB8AC3E}">
        <p14:creationId xmlns:p14="http://schemas.microsoft.com/office/powerpoint/2010/main" val="282768674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48085" y="-7129"/>
            <a:ext cx="4706064" cy="1325563"/>
          </a:xfrm>
        </p:spPr>
        <p:txBody>
          <a:bodyPr/>
          <a:lstStyle/>
          <a:p>
            <a:pPr algn="ctr"/>
            <a:r>
              <a:rPr lang="en-IN" dirty="0">
                <a:solidFill>
                  <a:schemeClr val="bg1"/>
                </a:solidFill>
              </a:rPr>
              <a:t>RC Transient Circuit -Discharging</a:t>
            </a:r>
          </a:p>
        </p:txBody>
      </p:sp>
      <p:sp>
        <p:nvSpPr>
          <p:cNvPr id="3" name="Content Placeholder 2"/>
          <p:cNvSpPr>
            <a:spLocks noGrp="1"/>
          </p:cNvSpPr>
          <p:nvPr>
            <p:ph idx="1"/>
          </p:nvPr>
        </p:nvSpPr>
        <p:spPr>
          <a:xfrm>
            <a:off x="535573" y="1318434"/>
            <a:ext cx="10972800" cy="4472608"/>
          </a:xfrm>
        </p:spPr>
        <p:txBody>
          <a:bodyPr>
            <a:normAutofit/>
          </a:bodyPr>
          <a:lstStyle/>
          <a:p>
            <a:pPr marL="0" indent="0">
              <a:buNone/>
            </a:pPr>
            <a:r>
              <a:rPr lang="en-GB" sz="3600" b="1" dirty="0"/>
              <a:t>Capacitor Discharging:</a:t>
            </a:r>
          </a:p>
          <a:p>
            <a:pPr marL="0" indent="0">
              <a:buNone/>
            </a:pPr>
            <a:r>
              <a:rPr lang="en-GB" sz="3600" dirty="0"/>
              <a:t>When the </a:t>
            </a:r>
            <a:r>
              <a:rPr lang="en-GB" sz="3600" b="1" dirty="0"/>
              <a:t>switch</a:t>
            </a:r>
            <a:r>
              <a:rPr lang="en-GB" sz="3600" dirty="0"/>
              <a:t> is at </a:t>
            </a:r>
            <a:r>
              <a:rPr lang="en-GB" sz="3600" b="1" dirty="0"/>
              <a:t>position 2</a:t>
            </a:r>
            <a:r>
              <a:rPr lang="en-GB" sz="3600" dirty="0"/>
              <a:t>, the </a:t>
            </a:r>
            <a:r>
              <a:rPr lang="en-GB" sz="3600" b="1" dirty="0"/>
              <a:t>voltage source cannot supply </a:t>
            </a:r>
            <a:r>
              <a:rPr lang="en-GB" sz="3600" dirty="0"/>
              <a:t>current to the capacitor and the resistor. The </a:t>
            </a:r>
            <a:r>
              <a:rPr lang="en-GB" sz="3600" b="1" dirty="0"/>
              <a:t>capacitor</a:t>
            </a:r>
            <a:r>
              <a:rPr lang="en-GB" sz="3600" dirty="0"/>
              <a:t> starts to </a:t>
            </a:r>
            <a:r>
              <a:rPr lang="en-GB" sz="3600" b="1" dirty="0"/>
              <a:t>discharge</a:t>
            </a:r>
            <a:r>
              <a:rPr lang="en-GB" sz="3600" dirty="0"/>
              <a:t>.</a:t>
            </a:r>
          </a:p>
          <a:p>
            <a:pPr marL="0" indent="0">
              <a:buNone/>
            </a:pPr>
            <a:endParaRPr lang="en-IN" sz="3600" dirty="0"/>
          </a:p>
          <a:p>
            <a:endParaRPr lang="en-IN" dirty="0"/>
          </a:p>
        </p:txBody>
      </p:sp>
      <p:sp>
        <p:nvSpPr>
          <p:cNvPr id="4" name="Footer Placeholder 3"/>
          <p:cNvSpPr>
            <a:spLocks noGrp="1"/>
          </p:cNvSpPr>
          <p:nvPr>
            <p:ph type="ftr" sz="quarter" idx="11"/>
          </p:nvPr>
        </p:nvSpPr>
        <p:spPr/>
        <p:txBody>
          <a:bodyPr/>
          <a:lstStyle/>
          <a:p>
            <a:r>
              <a:rPr lang="en-IN"/>
              <a:t>Lecture – 8 / Electrical Engineering</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19</a:t>
            </a:fld>
            <a:endParaRPr lang="en-US" dirty="0"/>
          </a:p>
        </p:txBody>
      </p:sp>
      <p:pic>
        <p:nvPicPr>
          <p:cNvPr id="8" name="Picture 7">
            <a:extLst>
              <a:ext uri="{FF2B5EF4-FFF2-40B4-BE49-F238E27FC236}">
                <a16:creationId xmlns:a16="http://schemas.microsoft.com/office/drawing/2014/main" id="{52C61EE4-51BC-F9D1-3E04-A20B7B11FEA6}"/>
              </a:ext>
            </a:extLst>
          </p:cNvPr>
          <p:cNvPicPr>
            <a:picLocks noChangeAspect="1"/>
          </p:cNvPicPr>
          <p:nvPr/>
        </p:nvPicPr>
        <p:blipFill>
          <a:blip r:embed="rId2"/>
          <a:stretch>
            <a:fillRect/>
          </a:stretch>
        </p:blipFill>
        <p:spPr>
          <a:xfrm>
            <a:off x="3259850" y="3646972"/>
            <a:ext cx="6450099" cy="3211028"/>
          </a:xfrm>
          <a:prstGeom prst="rect">
            <a:avLst/>
          </a:prstGeom>
        </p:spPr>
      </p:pic>
    </p:spTree>
    <p:extLst>
      <p:ext uri="{BB962C8B-B14F-4D97-AF65-F5344CB8AC3E}">
        <p14:creationId xmlns:p14="http://schemas.microsoft.com/office/powerpoint/2010/main" val="304403646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p:cNvSpPr>
            <a:spLocks noGrp="1"/>
          </p:cNvSpPr>
          <p:nvPr>
            <p:ph type="ftr" sz="quarter" idx="11"/>
          </p:nvPr>
        </p:nvSpPr>
        <p:spPr/>
        <p:txBody>
          <a:bodyPr/>
          <a:lstStyle/>
          <a:p>
            <a:r>
              <a:rPr lang="en-IN"/>
              <a:t>Lecture – 8 / Electrical Engineering</a:t>
            </a:r>
            <a:endParaRPr lang="en-US" dirty="0"/>
          </a:p>
        </p:txBody>
      </p:sp>
      <p:sp>
        <p:nvSpPr>
          <p:cNvPr id="2" name="Title 1"/>
          <p:cNvSpPr>
            <a:spLocks noGrp="1"/>
          </p:cNvSpPr>
          <p:nvPr>
            <p:ph type="title"/>
          </p:nvPr>
        </p:nvSpPr>
        <p:spPr>
          <a:xfrm>
            <a:off x="3548085" y="-7129"/>
            <a:ext cx="4994498" cy="1325563"/>
          </a:xfrm>
        </p:spPr>
        <p:txBody>
          <a:bodyPr/>
          <a:lstStyle/>
          <a:p>
            <a:pPr algn="ctr"/>
            <a:r>
              <a:rPr lang="en-IN" dirty="0">
                <a:solidFill>
                  <a:schemeClr val="bg1"/>
                </a:solidFill>
              </a:rPr>
              <a:t>RC Transient Circuit- Discharging</a:t>
            </a:r>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535573" y="1318434"/>
                <a:ext cx="3860800" cy="5223515"/>
              </a:xfrm>
            </p:spPr>
            <p:txBody>
              <a:bodyPr>
                <a:normAutofit/>
              </a:bodyPr>
              <a:lstStyle/>
              <a:p>
                <a:pPr marL="0" indent="0">
                  <a:lnSpc>
                    <a:spcPct val="150000"/>
                  </a:lnSpc>
                  <a:buNone/>
                </a:pPr>
                <a14:m>
                  <m:oMathPara xmlns:m="http://schemas.openxmlformats.org/officeDocument/2006/math">
                    <m:oMathParaPr>
                      <m:jc m:val="left"/>
                    </m:oMathParaPr>
                    <m:oMath xmlns:m="http://schemas.openxmlformats.org/officeDocument/2006/math">
                      <m:sSub>
                        <m:sSubPr>
                          <m:ctrlPr>
                            <a:rPr lang="en-GB" i="1" smtClean="0">
                              <a:latin typeface="Cambria Math" panose="02040503050406030204" pitchFamily="18" charset="0"/>
                            </a:rPr>
                          </m:ctrlPr>
                        </m:sSubPr>
                        <m:e>
                          <m:r>
                            <a:rPr lang="en-GB" b="0" i="1" smtClean="0">
                              <a:latin typeface="Cambria Math" panose="02040503050406030204" pitchFamily="18" charset="0"/>
                            </a:rPr>
                            <m:t>𝑉</m:t>
                          </m:r>
                        </m:e>
                        <m:sub>
                          <m:r>
                            <a:rPr lang="en-GB" b="0" i="1" smtClean="0">
                              <a:latin typeface="Cambria Math" panose="02040503050406030204" pitchFamily="18" charset="0"/>
                            </a:rPr>
                            <m:t>𝐶</m:t>
                          </m:r>
                        </m:sub>
                      </m:sSub>
                      <m:r>
                        <a:rPr lang="en-GB" b="0" i="1" smtClean="0">
                          <a:latin typeface="Cambria Math" panose="02040503050406030204" pitchFamily="18" charset="0"/>
                        </a:rPr>
                        <m:t>=</m:t>
                      </m:r>
                      <m:r>
                        <a:rPr lang="en-GB" b="0" i="1" smtClean="0">
                          <a:latin typeface="Cambria Math" panose="02040503050406030204" pitchFamily="18" charset="0"/>
                        </a:rPr>
                        <m:t>𝑉</m:t>
                      </m:r>
                      <m:sSup>
                        <m:sSupPr>
                          <m:ctrlPr>
                            <a:rPr lang="en-GB" i="1" smtClean="0">
                              <a:latin typeface="Cambria Math" panose="02040503050406030204" pitchFamily="18" charset="0"/>
                            </a:rPr>
                          </m:ctrlPr>
                        </m:sSupPr>
                        <m:e>
                          <m:r>
                            <a:rPr lang="en-GB" b="0" i="1" smtClean="0">
                              <a:latin typeface="Cambria Math" panose="02040503050406030204" pitchFamily="18" charset="0"/>
                            </a:rPr>
                            <m:t>𝑒</m:t>
                          </m:r>
                        </m:e>
                        <m:sup>
                          <m:f>
                            <m:fPr>
                              <m:type m:val="skw"/>
                              <m:ctrlPr>
                                <a:rPr lang="en-GB" i="1" smtClean="0">
                                  <a:latin typeface="Cambria Math" panose="02040503050406030204" pitchFamily="18" charset="0"/>
                                </a:rPr>
                              </m:ctrlPr>
                            </m:fPr>
                            <m:num>
                              <m:r>
                                <a:rPr lang="en-GB" b="0" i="1" smtClean="0">
                                  <a:latin typeface="Cambria Math" panose="02040503050406030204" pitchFamily="18" charset="0"/>
                                </a:rPr>
                                <m:t>−</m:t>
                              </m:r>
                              <m:r>
                                <a:rPr lang="en-GB" b="0" i="1" smtClean="0">
                                  <a:latin typeface="Cambria Math" panose="02040503050406030204" pitchFamily="18" charset="0"/>
                                </a:rPr>
                                <m:t>𝑡</m:t>
                              </m:r>
                            </m:num>
                            <m:den>
                              <m:r>
                                <a:rPr lang="en-GB" b="0" i="1" smtClean="0">
                                  <a:latin typeface="Cambria Math" panose="02040503050406030204" pitchFamily="18" charset="0"/>
                                </a:rPr>
                                <m:t>𝑅𝐶</m:t>
                              </m:r>
                            </m:den>
                          </m:f>
                        </m:sup>
                      </m:sSup>
                    </m:oMath>
                  </m:oMathPara>
                </a14:m>
                <a:endParaRPr lang="en-GB" dirty="0"/>
              </a:p>
              <a:p>
                <a:pPr marL="0" indent="0">
                  <a:lnSpc>
                    <a:spcPct val="150000"/>
                  </a:lnSpc>
                  <a:buNone/>
                </a:pPr>
                <a14:m>
                  <m:oMath xmlns:m="http://schemas.openxmlformats.org/officeDocument/2006/math">
                    <m:sSub>
                      <m:sSubPr>
                        <m:ctrlPr>
                          <a:rPr lang="en-GB" i="1" smtClean="0">
                            <a:latin typeface="Cambria Math" panose="02040503050406030204" pitchFamily="18" charset="0"/>
                          </a:rPr>
                        </m:ctrlPr>
                      </m:sSubPr>
                      <m:e>
                        <m:r>
                          <a:rPr lang="en-GB" b="0" i="1" smtClean="0">
                            <a:latin typeface="Cambria Math" panose="02040503050406030204" pitchFamily="18" charset="0"/>
                          </a:rPr>
                          <m:t>𝑉</m:t>
                        </m:r>
                      </m:e>
                      <m:sub>
                        <m:r>
                          <a:rPr lang="en-GB" b="0" i="1" smtClean="0">
                            <a:latin typeface="Cambria Math" panose="02040503050406030204" pitchFamily="18" charset="0"/>
                          </a:rPr>
                          <m:t>𝐶</m:t>
                        </m:r>
                      </m:sub>
                    </m:sSub>
                    <m:r>
                      <a:rPr lang="en-GB" b="0" i="1" smtClean="0">
                        <a:latin typeface="Cambria Math" panose="02040503050406030204" pitchFamily="18" charset="0"/>
                      </a:rPr>
                      <m:t>=</m:t>
                    </m:r>
                    <m:r>
                      <a:rPr lang="en-GB" b="0" i="1" smtClean="0">
                        <a:latin typeface="Cambria Math" panose="02040503050406030204" pitchFamily="18" charset="0"/>
                      </a:rPr>
                      <m:t>𝑉</m:t>
                    </m:r>
                  </m:oMath>
                </a14:m>
                <a:r>
                  <a:rPr lang="en-GB" dirty="0"/>
                  <a:t> </a:t>
                </a:r>
                <a14:m>
                  <m:oMath xmlns:m="http://schemas.openxmlformats.org/officeDocument/2006/math">
                    <m:sSup>
                      <m:sSupPr>
                        <m:ctrlPr>
                          <a:rPr lang="en-GB" i="1">
                            <a:latin typeface="Cambria Math" panose="02040503050406030204" pitchFamily="18" charset="0"/>
                          </a:rPr>
                        </m:ctrlPr>
                      </m:sSupPr>
                      <m:e>
                        <m:r>
                          <a:rPr lang="en-GB" i="1">
                            <a:latin typeface="Cambria Math" panose="02040503050406030204" pitchFamily="18" charset="0"/>
                          </a:rPr>
                          <m:t>𝑒</m:t>
                        </m:r>
                      </m:e>
                      <m:sup>
                        <m:f>
                          <m:fPr>
                            <m:type m:val="skw"/>
                            <m:ctrlPr>
                              <a:rPr lang="en-GB" i="1">
                                <a:latin typeface="Cambria Math" panose="02040503050406030204" pitchFamily="18" charset="0"/>
                              </a:rPr>
                            </m:ctrlPr>
                          </m:fPr>
                          <m:num>
                            <m:r>
                              <a:rPr lang="en-GB" i="1">
                                <a:latin typeface="Cambria Math" panose="02040503050406030204" pitchFamily="18" charset="0"/>
                              </a:rPr>
                              <m:t>−</m:t>
                            </m:r>
                            <m:r>
                              <a:rPr lang="en-GB" i="1">
                                <a:latin typeface="Cambria Math" panose="02040503050406030204" pitchFamily="18" charset="0"/>
                              </a:rPr>
                              <m:t>𝑡</m:t>
                            </m:r>
                          </m:num>
                          <m:den>
                            <m:r>
                              <m:rPr>
                                <m:sty m:val="p"/>
                              </m:rPr>
                              <a:rPr lang="el-GR" i="1">
                                <a:latin typeface="Cambria Math" panose="02040503050406030204" pitchFamily="18" charset="0"/>
                              </a:rPr>
                              <m:t>τ</m:t>
                            </m:r>
                          </m:den>
                        </m:f>
                      </m:sup>
                    </m:sSup>
                  </m:oMath>
                </a14:m>
                <a:endParaRPr lang="en-GB" dirty="0"/>
              </a:p>
              <a:p>
                <a:pPr marL="0" indent="0">
                  <a:lnSpc>
                    <a:spcPct val="150000"/>
                  </a:lnSpc>
                  <a:buNone/>
                </a:pPr>
                <a14:m>
                  <m:oMathPara xmlns:m="http://schemas.openxmlformats.org/officeDocument/2006/math">
                    <m:oMathParaPr>
                      <m:jc m:val="left"/>
                    </m:oMathParaPr>
                    <m:oMath xmlns:m="http://schemas.openxmlformats.org/officeDocument/2006/math">
                      <m:r>
                        <a:rPr lang="en-GB" b="0" i="1" smtClean="0">
                          <a:latin typeface="Cambria Math" panose="02040503050406030204" pitchFamily="18" charset="0"/>
                        </a:rPr>
                        <m:t>𝑖</m:t>
                      </m:r>
                      <m:r>
                        <a:rPr lang="en-GB" b="0" i="1" smtClean="0">
                          <a:latin typeface="Cambria Math" panose="02040503050406030204" pitchFamily="18" charset="0"/>
                        </a:rPr>
                        <m:t>=</m:t>
                      </m:r>
                      <m:sSub>
                        <m:sSubPr>
                          <m:ctrlPr>
                            <a:rPr lang="en-GB" b="0" i="1" smtClean="0">
                              <a:latin typeface="Cambria Math" panose="02040503050406030204" pitchFamily="18" charset="0"/>
                            </a:rPr>
                          </m:ctrlPr>
                        </m:sSubPr>
                        <m:e>
                          <m:r>
                            <a:rPr lang="en-GB" b="0" i="1" smtClean="0">
                              <a:latin typeface="Cambria Math" panose="02040503050406030204" pitchFamily="18" charset="0"/>
                            </a:rPr>
                            <m:t>−</m:t>
                          </m:r>
                          <m:r>
                            <a:rPr lang="en-GB" b="0" i="1" smtClean="0">
                              <a:latin typeface="Cambria Math" panose="02040503050406030204" pitchFamily="18" charset="0"/>
                            </a:rPr>
                            <m:t>𝐼</m:t>
                          </m:r>
                        </m:e>
                        <m:sub>
                          <m:r>
                            <a:rPr lang="en-GB" b="0" i="1" smtClean="0">
                              <a:latin typeface="Cambria Math" panose="02040503050406030204" pitchFamily="18" charset="0"/>
                            </a:rPr>
                            <m:t>0</m:t>
                          </m:r>
                        </m:sub>
                      </m:sSub>
                      <m:sSup>
                        <m:sSupPr>
                          <m:ctrlPr>
                            <a:rPr lang="en-GB" i="1">
                              <a:latin typeface="Cambria Math" panose="02040503050406030204" pitchFamily="18" charset="0"/>
                            </a:rPr>
                          </m:ctrlPr>
                        </m:sSupPr>
                        <m:e>
                          <m:r>
                            <a:rPr lang="en-GB" i="1">
                              <a:latin typeface="Cambria Math" panose="02040503050406030204" pitchFamily="18" charset="0"/>
                            </a:rPr>
                            <m:t>𝑒</m:t>
                          </m:r>
                        </m:e>
                        <m:sup>
                          <m:f>
                            <m:fPr>
                              <m:type m:val="skw"/>
                              <m:ctrlPr>
                                <a:rPr lang="en-GB" i="1">
                                  <a:latin typeface="Cambria Math" panose="02040503050406030204" pitchFamily="18" charset="0"/>
                                </a:rPr>
                              </m:ctrlPr>
                            </m:fPr>
                            <m:num>
                              <m:r>
                                <a:rPr lang="en-GB" i="1">
                                  <a:latin typeface="Cambria Math" panose="02040503050406030204" pitchFamily="18" charset="0"/>
                                </a:rPr>
                                <m:t>−</m:t>
                              </m:r>
                              <m:r>
                                <a:rPr lang="en-GB" i="1">
                                  <a:latin typeface="Cambria Math" panose="02040503050406030204" pitchFamily="18" charset="0"/>
                                </a:rPr>
                                <m:t>𝑡</m:t>
                              </m:r>
                            </m:num>
                            <m:den>
                              <m:r>
                                <m:rPr>
                                  <m:sty m:val="p"/>
                                </m:rPr>
                                <a:rPr lang="el-GR" i="1">
                                  <a:latin typeface="Cambria Math" panose="02040503050406030204" pitchFamily="18" charset="0"/>
                                </a:rPr>
                                <m:t>τ</m:t>
                              </m:r>
                            </m:den>
                          </m:f>
                        </m:sup>
                      </m:sSup>
                    </m:oMath>
                  </m:oMathPara>
                </a14:m>
                <a:endParaRPr lang="en-GB" dirty="0"/>
              </a:p>
              <a:p>
                <a:pPr marL="0" indent="0">
                  <a:lnSpc>
                    <a:spcPct val="150000"/>
                  </a:lnSpc>
                  <a:buNone/>
                </a:pPr>
                <a14:m>
                  <m:oMathPara xmlns:m="http://schemas.openxmlformats.org/officeDocument/2006/math">
                    <m:oMathParaPr>
                      <m:jc m:val="left"/>
                    </m:oMathParaPr>
                    <m:oMath xmlns:m="http://schemas.openxmlformats.org/officeDocument/2006/math">
                      <m:sSub>
                        <m:sSubPr>
                          <m:ctrlPr>
                            <a:rPr lang="en-GB" b="0" i="1" smtClean="0">
                              <a:latin typeface="Cambria Math" panose="02040503050406030204" pitchFamily="18" charset="0"/>
                            </a:rPr>
                          </m:ctrlPr>
                        </m:sSubPr>
                        <m:e>
                          <m:r>
                            <a:rPr lang="en-GB" b="0" i="1" smtClean="0">
                              <a:latin typeface="Cambria Math" panose="02040503050406030204" pitchFamily="18" charset="0"/>
                            </a:rPr>
                            <m:t>𝐼</m:t>
                          </m:r>
                        </m:e>
                        <m:sub>
                          <m:r>
                            <a:rPr lang="en-GB" b="0" i="1" smtClean="0">
                              <a:latin typeface="Cambria Math" panose="02040503050406030204" pitchFamily="18" charset="0"/>
                            </a:rPr>
                            <m:t>0</m:t>
                          </m:r>
                        </m:sub>
                      </m:sSub>
                      <m:r>
                        <a:rPr lang="en-GB" b="0" i="1" smtClean="0">
                          <a:latin typeface="Cambria Math" panose="02040503050406030204" pitchFamily="18" charset="0"/>
                        </a:rPr>
                        <m:t>=</m:t>
                      </m:r>
                      <m:f>
                        <m:fPr>
                          <m:ctrlPr>
                            <a:rPr lang="en-GB" i="1">
                              <a:latin typeface="Cambria Math" panose="02040503050406030204" pitchFamily="18" charset="0"/>
                            </a:rPr>
                          </m:ctrlPr>
                        </m:fPr>
                        <m:num>
                          <m:r>
                            <a:rPr lang="en-GB" i="1">
                              <a:latin typeface="Cambria Math" panose="02040503050406030204" pitchFamily="18" charset="0"/>
                            </a:rPr>
                            <m:t>𝑉</m:t>
                          </m:r>
                        </m:num>
                        <m:den>
                          <m:r>
                            <a:rPr lang="en-GB" i="1">
                              <a:latin typeface="Cambria Math" panose="02040503050406030204" pitchFamily="18" charset="0"/>
                            </a:rPr>
                            <m:t>𝑅</m:t>
                          </m:r>
                        </m:den>
                      </m:f>
                    </m:oMath>
                  </m:oMathPara>
                </a14:m>
                <a:endParaRPr lang="en-IN" dirty="0"/>
              </a:p>
              <a:p>
                <a:pPr marL="0" indent="0">
                  <a:lnSpc>
                    <a:spcPct val="150000"/>
                  </a:lnSpc>
                  <a:buNone/>
                </a:pPr>
                <a14:m>
                  <m:oMathPara xmlns:m="http://schemas.openxmlformats.org/officeDocument/2006/math">
                    <m:oMathParaPr>
                      <m:jc m:val="left"/>
                    </m:oMathParaPr>
                    <m:oMath xmlns:m="http://schemas.openxmlformats.org/officeDocument/2006/math">
                      <m:r>
                        <m:rPr>
                          <m:sty m:val="p"/>
                        </m:rPr>
                        <a:rPr lang="el-GR" i="1">
                          <a:latin typeface="Cambria Math" panose="02040503050406030204" pitchFamily="18" charset="0"/>
                        </a:rPr>
                        <m:t>τ</m:t>
                      </m:r>
                      <m:r>
                        <a:rPr lang="en-GB" b="0" i="1" smtClean="0">
                          <a:latin typeface="Cambria Math" panose="02040503050406030204" pitchFamily="18" charset="0"/>
                        </a:rPr>
                        <m:t>=</m:t>
                      </m:r>
                      <m:r>
                        <a:rPr lang="en-GB" b="0" i="1" smtClean="0">
                          <a:latin typeface="Cambria Math" panose="02040503050406030204" pitchFamily="18" charset="0"/>
                        </a:rPr>
                        <m:t>𝑅𝐶</m:t>
                      </m:r>
                    </m:oMath>
                  </m:oMathPara>
                </a14:m>
                <a:endParaRPr lang="en-IN"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535573" y="1318434"/>
                <a:ext cx="3860800" cy="5223515"/>
              </a:xfrm>
              <a:blipFill>
                <a:blip r:embed="rId2"/>
                <a:stretch>
                  <a:fillRect/>
                </a:stretch>
              </a:blipFill>
            </p:spPr>
            <p:txBody>
              <a:bodyPr/>
              <a:lstStyle/>
              <a:p>
                <a:r>
                  <a:rPr lang="en-GB">
                    <a:noFill/>
                  </a:rPr>
                  <a:t> </a:t>
                </a:r>
              </a:p>
            </p:txBody>
          </p:sp>
        </mc:Fallback>
      </mc:AlternateContent>
      <p:sp>
        <p:nvSpPr>
          <p:cNvPr id="5" name="Slide Number Placeholder 4"/>
          <p:cNvSpPr>
            <a:spLocks noGrp="1"/>
          </p:cNvSpPr>
          <p:nvPr>
            <p:ph type="sldNum" sz="quarter" idx="12"/>
          </p:nvPr>
        </p:nvSpPr>
        <p:spPr/>
        <p:txBody>
          <a:bodyPr/>
          <a:lstStyle/>
          <a:p>
            <a:fld id="{A465DFF1-0632-DC41-8079-D9882AFED7B7}" type="slidenum">
              <a:rPr lang="en-US" smtClean="0"/>
              <a:pPr/>
              <a:t>20</a:t>
            </a:fld>
            <a:endParaRPr lang="en-US" dirty="0"/>
          </a:p>
        </p:txBody>
      </p:sp>
      <mc:AlternateContent xmlns:mc="http://schemas.openxmlformats.org/markup-compatibility/2006" xmlns:a14="http://schemas.microsoft.com/office/drawing/2010/main">
        <mc:Choice Requires="a14">
          <p:sp>
            <p:nvSpPr>
              <p:cNvPr id="13" name="TextBox 12">
                <a:extLst>
                  <a:ext uri="{FF2B5EF4-FFF2-40B4-BE49-F238E27FC236}">
                    <a16:creationId xmlns:a16="http://schemas.microsoft.com/office/drawing/2014/main" id="{87E386F7-012B-A1B9-3685-DFEACFD2BA65}"/>
                  </a:ext>
                </a:extLst>
              </p:cNvPr>
              <p:cNvSpPr txBox="1"/>
              <p:nvPr/>
            </p:nvSpPr>
            <p:spPr>
              <a:xfrm>
                <a:off x="4961312" y="1583324"/>
                <a:ext cx="7051312" cy="4732386"/>
              </a:xfrm>
              <a:prstGeom prst="rect">
                <a:avLst/>
              </a:prstGeom>
              <a:solidFill>
                <a:schemeClr val="bg1"/>
              </a:solidFill>
            </p:spPr>
            <p:txBody>
              <a:bodyPr wrap="square" rtlCol="0">
                <a:spAutoFit/>
              </a:bodyPr>
              <a:lstStyle/>
              <a:p>
                <a:r>
                  <a:rPr lang="en-GB" sz="2800" dirty="0"/>
                  <a:t>Where,</a:t>
                </a:r>
              </a:p>
              <a:p>
                <a:r>
                  <a:rPr lang="en-GB" sz="2800" dirty="0" err="1"/>
                  <a:t>i</a:t>
                </a:r>
                <a:r>
                  <a:rPr lang="en-GB" sz="2800" dirty="0"/>
                  <a:t> – Current across the circuit</a:t>
                </a:r>
              </a:p>
              <a:p>
                <a:r>
                  <a:rPr lang="en-GB" sz="2800" dirty="0"/>
                  <a:t>V – Voltage supplied by the power supply</a:t>
                </a:r>
              </a:p>
              <a:p>
                <a14:m>
                  <m:oMath xmlns:m="http://schemas.openxmlformats.org/officeDocument/2006/math">
                    <m:sSub>
                      <m:sSubPr>
                        <m:ctrlPr>
                          <a:rPr lang="en-GB" sz="2400" i="1" smtClean="0">
                            <a:latin typeface="Cambria Math" panose="02040503050406030204" pitchFamily="18" charset="0"/>
                          </a:rPr>
                        </m:ctrlPr>
                      </m:sSubPr>
                      <m:e>
                        <m:r>
                          <a:rPr lang="en-GB" sz="2400" b="0" i="1" smtClean="0">
                            <a:latin typeface="Cambria Math" panose="02040503050406030204" pitchFamily="18" charset="0"/>
                          </a:rPr>
                          <m:t>𝑉</m:t>
                        </m:r>
                      </m:e>
                      <m:sub>
                        <m:r>
                          <a:rPr lang="en-GB" sz="2400" b="0" i="1" smtClean="0">
                            <a:latin typeface="Cambria Math" panose="02040503050406030204" pitchFamily="18" charset="0"/>
                          </a:rPr>
                          <m:t>𝐶</m:t>
                        </m:r>
                      </m:sub>
                    </m:sSub>
                  </m:oMath>
                </a14:m>
                <a:r>
                  <a:rPr lang="en-GB" sz="1600" dirty="0"/>
                  <a:t> </a:t>
                </a:r>
                <a:r>
                  <a:rPr lang="en-GB" sz="2800" dirty="0"/>
                  <a:t>- Voltage across the capacitor</a:t>
                </a:r>
              </a:p>
              <a:p>
                <a:r>
                  <a:rPr lang="en-GB" sz="2800" dirty="0"/>
                  <a:t>R – Resistance</a:t>
                </a:r>
              </a:p>
              <a:p>
                <a:r>
                  <a:rPr lang="en-GB" sz="2800" dirty="0"/>
                  <a:t>C - Capacitance</a:t>
                </a:r>
              </a:p>
              <a:p>
                <a:r>
                  <a:rPr lang="en-GB" sz="2800" dirty="0"/>
                  <a:t>t – time</a:t>
                </a:r>
              </a:p>
              <a:p>
                <a14:m>
                  <m:oMath xmlns:m="http://schemas.openxmlformats.org/officeDocument/2006/math">
                    <m:r>
                      <m:rPr>
                        <m:sty m:val="p"/>
                      </m:rPr>
                      <a:rPr lang="el-GR" sz="2800" i="1" smtClean="0">
                        <a:latin typeface="Cambria Math" panose="02040503050406030204" pitchFamily="18" charset="0"/>
                      </a:rPr>
                      <m:t>τ</m:t>
                    </m:r>
                  </m:oMath>
                </a14:m>
                <a:r>
                  <a:rPr lang="en-GB" sz="2800" dirty="0"/>
                  <a:t>- Time constant</a:t>
                </a:r>
              </a:p>
              <a:p>
                <a14:m>
                  <m:oMath xmlns:m="http://schemas.openxmlformats.org/officeDocument/2006/math">
                    <m:sSub>
                      <m:sSubPr>
                        <m:ctrlPr>
                          <a:rPr lang="en-GB" sz="2800" b="0" i="1" smtClean="0">
                            <a:latin typeface="Cambria Math" panose="02040503050406030204" pitchFamily="18" charset="0"/>
                          </a:rPr>
                        </m:ctrlPr>
                      </m:sSubPr>
                      <m:e>
                        <m:r>
                          <a:rPr lang="en-GB" sz="2800" b="0" i="1" smtClean="0">
                            <a:latin typeface="Cambria Math" panose="02040503050406030204" pitchFamily="18" charset="0"/>
                          </a:rPr>
                          <m:t>𝐼</m:t>
                        </m:r>
                      </m:e>
                      <m:sub>
                        <m:r>
                          <a:rPr lang="en-GB" sz="2800" b="0" i="1" smtClean="0">
                            <a:latin typeface="Cambria Math" panose="02040503050406030204" pitchFamily="18" charset="0"/>
                          </a:rPr>
                          <m:t>0</m:t>
                        </m:r>
                      </m:sub>
                    </m:sSub>
                  </m:oMath>
                </a14:m>
                <a:r>
                  <a:rPr lang="en-GB" sz="2800" dirty="0"/>
                  <a:t> - Steady state current</a:t>
                </a:r>
              </a:p>
              <a:p>
                <a14:m>
                  <m:oMath xmlns:m="http://schemas.openxmlformats.org/officeDocument/2006/math">
                    <m:sSup>
                      <m:sSupPr>
                        <m:ctrlPr>
                          <a:rPr lang="en-GB" sz="2800" i="1" smtClean="0">
                            <a:latin typeface="Cambria Math" panose="02040503050406030204" pitchFamily="18" charset="0"/>
                          </a:rPr>
                        </m:ctrlPr>
                      </m:sSupPr>
                      <m:e>
                        <m:sSub>
                          <m:sSubPr>
                            <m:ctrlPr>
                              <a:rPr lang="en-GB" sz="2800" i="1">
                                <a:latin typeface="Cambria Math" panose="02040503050406030204" pitchFamily="18" charset="0"/>
                              </a:rPr>
                            </m:ctrlPr>
                          </m:sSubPr>
                          <m:e>
                            <m:r>
                              <a:rPr lang="en-GB" sz="2800" i="1">
                                <a:latin typeface="Cambria Math" panose="02040503050406030204" pitchFamily="18" charset="0"/>
                              </a:rPr>
                              <m:t>𝐼</m:t>
                            </m:r>
                          </m:e>
                          <m:sub>
                            <m:r>
                              <a:rPr lang="en-GB" sz="2800" i="1">
                                <a:latin typeface="Cambria Math" panose="02040503050406030204" pitchFamily="18" charset="0"/>
                              </a:rPr>
                              <m:t>0</m:t>
                            </m:r>
                          </m:sub>
                        </m:sSub>
                        <m:r>
                          <a:rPr lang="en-GB" sz="2800" b="0" i="1" smtClean="0">
                            <a:latin typeface="Cambria Math" panose="02040503050406030204" pitchFamily="18" charset="0"/>
                          </a:rPr>
                          <m:t>𝑒</m:t>
                        </m:r>
                      </m:e>
                      <m:sup>
                        <m:f>
                          <m:fPr>
                            <m:type m:val="skw"/>
                            <m:ctrlPr>
                              <a:rPr lang="en-GB" sz="2800" i="1" smtClean="0">
                                <a:latin typeface="Cambria Math" panose="02040503050406030204" pitchFamily="18" charset="0"/>
                              </a:rPr>
                            </m:ctrlPr>
                          </m:fPr>
                          <m:num>
                            <m:r>
                              <a:rPr lang="en-GB" sz="2800" b="0" i="1" smtClean="0">
                                <a:latin typeface="Cambria Math" panose="02040503050406030204" pitchFamily="18" charset="0"/>
                              </a:rPr>
                              <m:t>−</m:t>
                            </m:r>
                            <m:r>
                              <a:rPr lang="en-GB" sz="2800" b="0" i="1" smtClean="0">
                                <a:latin typeface="Cambria Math" panose="02040503050406030204" pitchFamily="18" charset="0"/>
                              </a:rPr>
                              <m:t>𝑡</m:t>
                            </m:r>
                          </m:num>
                          <m:den>
                            <m:r>
                              <a:rPr lang="en-GB" sz="2800" b="0" i="1" smtClean="0">
                                <a:latin typeface="Cambria Math" panose="02040503050406030204" pitchFamily="18" charset="0"/>
                              </a:rPr>
                              <m:t>𝑅𝐶</m:t>
                            </m:r>
                          </m:den>
                        </m:f>
                      </m:sup>
                    </m:sSup>
                  </m:oMath>
                </a14:m>
                <a:r>
                  <a:rPr lang="en-GB" sz="2800" dirty="0"/>
                  <a:t> - Transient component of the current</a:t>
                </a:r>
              </a:p>
              <a:p>
                <a:endParaRPr lang="en-GB" dirty="0"/>
              </a:p>
            </p:txBody>
          </p:sp>
        </mc:Choice>
        <mc:Fallback xmlns="">
          <p:sp>
            <p:nvSpPr>
              <p:cNvPr id="13" name="TextBox 12">
                <a:extLst>
                  <a:ext uri="{FF2B5EF4-FFF2-40B4-BE49-F238E27FC236}">
                    <a16:creationId xmlns:a16="http://schemas.microsoft.com/office/drawing/2014/main" id="{87E386F7-012B-A1B9-3685-DFEACFD2BA65}"/>
                  </a:ext>
                </a:extLst>
              </p:cNvPr>
              <p:cNvSpPr txBox="1">
                <a:spLocks noRot="1" noChangeAspect="1" noMove="1" noResize="1" noEditPoints="1" noAdjustHandles="1" noChangeArrowheads="1" noChangeShapeType="1" noTextEdit="1"/>
              </p:cNvSpPr>
              <p:nvPr/>
            </p:nvSpPr>
            <p:spPr>
              <a:xfrm>
                <a:off x="4961312" y="1583324"/>
                <a:ext cx="7051312" cy="4732386"/>
              </a:xfrm>
              <a:prstGeom prst="rect">
                <a:avLst/>
              </a:prstGeom>
              <a:blipFill>
                <a:blip r:embed="rId3"/>
                <a:stretch>
                  <a:fillRect l="-1815" t="-1289"/>
                </a:stretch>
              </a:blipFill>
            </p:spPr>
            <p:txBody>
              <a:bodyPr/>
              <a:lstStyle/>
              <a:p>
                <a:r>
                  <a:rPr lang="en-GB">
                    <a:noFill/>
                  </a:rPr>
                  <a:t> </a:t>
                </a:r>
              </a:p>
            </p:txBody>
          </p:sp>
        </mc:Fallback>
      </mc:AlternateContent>
    </p:spTree>
    <p:extLst>
      <p:ext uri="{BB962C8B-B14F-4D97-AF65-F5344CB8AC3E}">
        <p14:creationId xmlns:p14="http://schemas.microsoft.com/office/powerpoint/2010/main" val="206032350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664686" y="-7129"/>
            <a:ext cx="4706064" cy="1325563"/>
          </a:xfrm>
        </p:spPr>
        <p:txBody>
          <a:bodyPr/>
          <a:lstStyle/>
          <a:p>
            <a:pPr algn="ctr"/>
            <a:r>
              <a:rPr lang="en-IN" dirty="0">
                <a:solidFill>
                  <a:schemeClr val="bg1"/>
                </a:solidFill>
              </a:rPr>
              <a:t>RC Transient Circuit - Discharging</a:t>
            </a:r>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535573" y="1318434"/>
                <a:ext cx="11341688" cy="4472608"/>
              </a:xfrm>
            </p:spPr>
            <p:txBody>
              <a:bodyPr>
                <a:normAutofit/>
              </a:bodyPr>
              <a:lstStyle/>
              <a:p>
                <a:pPr marL="0" indent="0">
                  <a:buNone/>
                </a:pPr>
                <a:r>
                  <a:rPr lang="en-GB" sz="3600" b="1" dirty="0"/>
                  <a:t>When t=</a:t>
                </a:r>
                <a:r>
                  <a:rPr lang="el-GR" sz="3600" b="1" dirty="0"/>
                  <a:t> </a:t>
                </a:r>
                <a14:m>
                  <m:oMath xmlns:m="http://schemas.openxmlformats.org/officeDocument/2006/math">
                    <m:r>
                      <a:rPr lang="el-GR" sz="3600" b="1" i="1" smtClean="0">
                        <a:latin typeface="Cambria Math" panose="02040503050406030204" pitchFamily="18" charset="0"/>
                      </a:rPr>
                      <m:t>𝝉</m:t>
                    </m:r>
                  </m:oMath>
                </a14:m>
                <a:endParaRPr lang="en-GB" sz="3600" b="1" dirty="0"/>
              </a:p>
              <a:p>
                <a:pPr marL="0" indent="0">
                  <a:buNone/>
                </a:pPr>
                <a:r>
                  <a:rPr lang="en-GB" sz="3600" dirty="0" err="1"/>
                  <a:t>i</a:t>
                </a:r>
                <a:r>
                  <a:rPr lang="en-GB" sz="3600" dirty="0"/>
                  <a:t>= -0.368</a:t>
                </a:r>
                <a:r>
                  <a:rPr lang="en-GB" sz="3600" b="0" dirty="0"/>
                  <a:t> </a:t>
                </a:r>
                <a14:m>
                  <m:oMath xmlns:m="http://schemas.openxmlformats.org/officeDocument/2006/math">
                    <m:sSub>
                      <m:sSubPr>
                        <m:ctrlPr>
                          <a:rPr lang="en-GB" sz="3600" b="0" i="1" smtClean="0">
                            <a:latin typeface="Cambria Math" panose="02040503050406030204" pitchFamily="18" charset="0"/>
                          </a:rPr>
                        </m:ctrlPr>
                      </m:sSubPr>
                      <m:e>
                        <m:r>
                          <a:rPr lang="en-GB" sz="3600" b="0" i="1" smtClean="0">
                            <a:latin typeface="Cambria Math" panose="02040503050406030204" pitchFamily="18" charset="0"/>
                          </a:rPr>
                          <m:t>𝐼</m:t>
                        </m:r>
                      </m:e>
                      <m:sub>
                        <m:r>
                          <a:rPr lang="en-GB" sz="3600" b="0" i="1" smtClean="0">
                            <a:latin typeface="Cambria Math" panose="02040503050406030204" pitchFamily="18" charset="0"/>
                          </a:rPr>
                          <m:t>0</m:t>
                        </m:r>
                      </m:sub>
                    </m:sSub>
                  </m:oMath>
                </a14:m>
                <a:endParaRPr lang="en-GB" sz="3600" dirty="0"/>
              </a:p>
              <a:p>
                <a:pPr marL="0" indent="0">
                  <a:buNone/>
                </a:pPr>
                <a:r>
                  <a:rPr lang="en-GB" sz="3600" dirty="0"/>
                  <a:t>At </a:t>
                </a:r>
                <a:r>
                  <a:rPr lang="en-GB" sz="3600" b="1" dirty="0"/>
                  <a:t>t= </a:t>
                </a:r>
                <a14:m>
                  <m:oMath xmlns:m="http://schemas.openxmlformats.org/officeDocument/2006/math">
                    <m:r>
                      <a:rPr lang="el-GR" sz="3600" b="1" i="1" smtClean="0">
                        <a:latin typeface="Cambria Math" panose="02040503050406030204" pitchFamily="18" charset="0"/>
                      </a:rPr>
                      <m:t>𝝉</m:t>
                    </m:r>
                  </m:oMath>
                </a14:m>
                <a:r>
                  <a:rPr lang="en-GB" sz="3600" b="1" dirty="0"/>
                  <a:t>,</a:t>
                </a:r>
                <a:r>
                  <a:rPr lang="en-GB" sz="3600" dirty="0"/>
                  <a:t> the current is </a:t>
                </a:r>
                <a:r>
                  <a:rPr lang="en-GB" sz="3600" b="1" dirty="0"/>
                  <a:t>37 percentage </a:t>
                </a:r>
                <a:r>
                  <a:rPr lang="en-GB" sz="3600" dirty="0"/>
                  <a:t>of the </a:t>
                </a:r>
                <a:r>
                  <a:rPr lang="en-GB" sz="3600" b="1" dirty="0"/>
                  <a:t>steady state current.</a:t>
                </a:r>
              </a:p>
              <a:p>
                <a:pPr marL="0" indent="0">
                  <a:buNone/>
                </a:pPr>
                <a14:m>
                  <m:oMathPara xmlns:m="http://schemas.openxmlformats.org/officeDocument/2006/math">
                    <m:oMathParaPr>
                      <m:jc m:val="left"/>
                    </m:oMathParaPr>
                    <m:oMath xmlns:m="http://schemas.openxmlformats.org/officeDocument/2006/math">
                      <m:sSub>
                        <m:sSubPr>
                          <m:ctrlPr>
                            <a:rPr lang="en-GB" sz="3600" i="1" smtClean="0">
                              <a:latin typeface="Cambria Math" panose="02040503050406030204" pitchFamily="18" charset="0"/>
                            </a:rPr>
                          </m:ctrlPr>
                        </m:sSubPr>
                        <m:e>
                          <m:r>
                            <a:rPr lang="en-GB" sz="3600" b="0" i="1" smtClean="0">
                              <a:latin typeface="Cambria Math" panose="02040503050406030204" pitchFamily="18" charset="0"/>
                            </a:rPr>
                            <m:t>𝑉</m:t>
                          </m:r>
                        </m:e>
                        <m:sub>
                          <m:r>
                            <a:rPr lang="en-GB" sz="3600" b="0" i="1" smtClean="0">
                              <a:latin typeface="Cambria Math" panose="02040503050406030204" pitchFamily="18" charset="0"/>
                            </a:rPr>
                            <m:t>𝐶</m:t>
                          </m:r>
                        </m:sub>
                      </m:sSub>
                      <m:r>
                        <a:rPr lang="en-GB" sz="3600" b="0" i="0" smtClean="0">
                          <a:latin typeface="Cambria Math" panose="02040503050406030204" pitchFamily="18" charset="0"/>
                        </a:rPr>
                        <m:t>=0.368</m:t>
                      </m:r>
                      <m:r>
                        <m:rPr>
                          <m:sty m:val="p"/>
                        </m:rPr>
                        <a:rPr lang="en-GB" sz="3600" b="0" i="0" smtClean="0">
                          <a:latin typeface="Cambria Math" panose="02040503050406030204" pitchFamily="18" charset="0"/>
                        </a:rPr>
                        <m:t>V</m:t>
                      </m:r>
                    </m:oMath>
                  </m:oMathPara>
                </a14:m>
                <a:endParaRPr lang="en-GB" sz="3600" dirty="0"/>
              </a:p>
              <a:p>
                <a:pPr marL="0" indent="0">
                  <a:buNone/>
                </a:pPr>
                <a:r>
                  <a:rPr lang="en-GB" sz="3600" dirty="0"/>
                  <a:t>At </a:t>
                </a:r>
                <a:r>
                  <a:rPr lang="en-GB" sz="3600" b="1" dirty="0"/>
                  <a:t>t= </a:t>
                </a:r>
                <a14:m>
                  <m:oMath xmlns:m="http://schemas.openxmlformats.org/officeDocument/2006/math">
                    <m:r>
                      <a:rPr lang="el-GR" sz="3600" b="1" i="1" smtClean="0">
                        <a:latin typeface="Cambria Math" panose="02040503050406030204" pitchFamily="18" charset="0"/>
                      </a:rPr>
                      <m:t>𝝉</m:t>
                    </m:r>
                  </m:oMath>
                </a14:m>
                <a:r>
                  <a:rPr lang="en-GB" sz="3600" dirty="0"/>
                  <a:t>, the capacitor voltage is </a:t>
                </a:r>
                <a:r>
                  <a:rPr lang="en-GB" sz="3600" b="1" dirty="0"/>
                  <a:t>37 percentage of the total voltage.</a:t>
                </a:r>
              </a:p>
              <a:p>
                <a:pPr marL="0" indent="0">
                  <a:buNone/>
                </a:pPr>
                <a:endParaRPr lang="en-GB" sz="3600" dirty="0"/>
              </a:p>
              <a:p>
                <a:pPr marL="0" indent="0">
                  <a:buNone/>
                </a:pPr>
                <a:endParaRPr lang="en-IN" sz="3600" dirty="0"/>
              </a:p>
              <a:p>
                <a:endParaRPr lang="en-IN"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535573" y="1318434"/>
                <a:ext cx="11341688" cy="4472608"/>
              </a:xfrm>
              <a:blipFill>
                <a:blip r:embed="rId2"/>
                <a:stretch>
                  <a:fillRect l="-1667" t="-3270"/>
                </a:stretch>
              </a:blipFill>
            </p:spPr>
            <p:txBody>
              <a:bodyPr/>
              <a:lstStyle/>
              <a:p>
                <a:r>
                  <a:rPr lang="en-GB">
                    <a:noFill/>
                  </a:rPr>
                  <a:t> </a:t>
                </a:r>
              </a:p>
            </p:txBody>
          </p:sp>
        </mc:Fallback>
      </mc:AlternateContent>
      <p:sp>
        <p:nvSpPr>
          <p:cNvPr id="4" name="Footer Placeholder 3"/>
          <p:cNvSpPr>
            <a:spLocks noGrp="1"/>
          </p:cNvSpPr>
          <p:nvPr>
            <p:ph type="ftr" sz="quarter" idx="11"/>
          </p:nvPr>
        </p:nvSpPr>
        <p:spPr/>
        <p:txBody>
          <a:bodyPr/>
          <a:lstStyle/>
          <a:p>
            <a:r>
              <a:rPr lang="en-IN"/>
              <a:t>Lecture – 8 / Electrical Engineering</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21</a:t>
            </a:fld>
            <a:endParaRPr lang="en-US" dirty="0"/>
          </a:p>
        </p:txBody>
      </p:sp>
    </p:spTree>
    <p:extLst>
      <p:ext uri="{BB962C8B-B14F-4D97-AF65-F5344CB8AC3E}">
        <p14:creationId xmlns:p14="http://schemas.microsoft.com/office/powerpoint/2010/main" val="99038707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664686" y="-7129"/>
            <a:ext cx="4706064" cy="1325563"/>
          </a:xfrm>
        </p:spPr>
        <p:txBody>
          <a:bodyPr/>
          <a:lstStyle/>
          <a:p>
            <a:pPr algn="ctr"/>
            <a:r>
              <a:rPr lang="en-IN" dirty="0">
                <a:solidFill>
                  <a:schemeClr val="bg1"/>
                </a:solidFill>
              </a:rPr>
              <a:t>RC Transient Circuit - Discharging</a:t>
            </a:r>
          </a:p>
        </p:txBody>
      </p:sp>
      <p:sp>
        <p:nvSpPr>
          <p:cNvPr id="3" name="Content Placeholder 2"/>
          <p:cNvSpPr>
            <a:spLocks noGrp="1"/>
          </p:cNvSpPr>
          <p:nvPr>
            <p:ph idx="1"/>
          </p:nvPr>
        </p:nvSpPr>
        <p:spPr>
          <a:xfrm>
            <a:off x="535573" y="1616142"/>
            <a:ext cx="7193393" cy="4472608"/>
          </a:xfrm>
        </p:spPr>
        <p:txBody>
          <a:bodyPr>
            <a:normAutofit/>
          </a:bodyPr>
          <a:lstStyle/>
          <a:p>
            <a:pPr marL="0" indent="0">
              <a:buNone/>
            </a:pPr>
            <a:r>
              <a:rPr lang="en-GB" sz="3600" dirty="0"/>
              <a:t>The </a:t>
            </a:r>
            <a:r>
              <a:rPr lang="en-GB" sz="3600" b="1" dirty="0"/>
              <a:t>Voltage in the capacitor </a:t>
            </a:r>
            <a:r>
              <a:rPr lang="en-GB" sz="3600" dirty="0"/>
              <a:t>decays exponentially and the </a:t>
            </a:r>
            <a:r>
              <a:rPr lang="en-GB" sz="3600" b="1" dirty="0"/>
              <a:t>current increases</a:t>
            </a:r>
            <a:r>
              <a:rPr lang="en-GB" sz="3600" dirty="0"/>
              <a:t>, but in the </a:t>
            </a:r>
            <a:r>
              <a:rPr lang="en-GB" sz="3600" b="1" dirty="0"/>
              <a:t>negative direction.</a:t>
            </a:r>
          </a:p>
          <a:p>
            <a:pPr marL="0" indent="0">
              <a:buNone/>
            </a:pPr>
            <a:endParaRPr lang="en-IN" sz="3600" dirty="0"/>
          </a:p>
          <a:p>
            <a:endParaRPr lang="en-IN" dirty="0"/>
          </a:p>
        </p:txBody>
      </p:sp>
      <p:sp>
        <p:nvSpPr>
          <p:cNvPr id="4" name="Footer Placeholder 3"/>
          <p:cNvSpPr>
            <a:spLocks noGrp="1"/>
          </p:cNvSpPr>
          <p:nvPr>
            <p:ph type="ftr" sz="quarter" idx="11"/>
          </p:nvPr>
        </p:nvSpPr>
        <p:spPr/>
        <p:txBody>
          <a:bodyPr/>
          <a:lstStyle/>
          <a:p>
            <a:r>
              <a:rPr lang="en-IN"/>
              <a:t>Lecture – 8 / Electrical Engineering</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22</a:t>
            </a:fld>
            <a:endParaRPr lang="en-US" dirty="0"/>
          </a:p>
        </p:txBody>
      </p:sp>
      <p:pic>
        <p:nvPicPr>
          <p:cNvPr id="9" name="Picture 8">
            <a:extLst>
              <a:ext uri="{FF2B5EF4-FFF2-40B4-BE49-F238E27FC236}">
                <a16:creationId xmlns:a16="http://schemas.microsoft.com/office/drawing/2014/main" id="{9F370228-8CFD-5DF5-FC02-D4448366B9E6}"/>
              </a:ext>
            </a:extLst>
          </p:cNvPr>
          <p:cNvPicPr>
            <a:picLocks noChangeAspect="1"/>
          </p:cNvPicPr>
          <p:nvPr/>
        </p:nvPicPr>
        <p:blipFill>
          <a:blip r:embed="rId3"/>
          <a:stretch>
            <a:fillRect/>
          </a:stretch>
        </p:blipFill>
        <p:spPr>
          <a:xfrm>
            <a:off x="7728966" y="1234654"/>
            <a:ext cx="4148295" cy="5409689"/>
          </a:xfrm>
          <a:prstGeom prst="rect">
            <a:avLst/>
          </a:prstGeom>
        </p:spPr>
      </p:pic>
    </p:spTree>
    <p:extLst>
      <p:ext uri="{BB962C8B-B14F-4D97-AF65-F5344CB8AC3E}">
        <p14:creationId xmlns:p14="http://schemas.microsoft.com/office/powerpoint/2010/main" val="222428439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664686" y="-7129"/>
            <a:ext cx="4706064" cy="1325563"/>
          </a:xfrm>
        </p:spPr>
        <p:txBody>
          <a:bodyPr/>
          <a:lstStyle/>
          <a:p>
            <a:pPr algn="ctr"/>
            <a:r>
              <a:rPr lang="en-IN" dirty="0">
                <a:solidFill>
                  <a:schemeClr val="bg1"/>
                </a:solidFill>
              </a:rPr>
              <a:t>Transient Circuit</a:t>
            </a:r>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535573" y="1616142"/>
                <a:ext cx="11530531" cy="4472608"/>
              </a:xfrm>
            </p:spPr>
            <p:txBody>
              <a:bodyPr>
                <a:normAutofit/>
              </a:bodyPr>
              <a:lstStyle/>
              <a:p>
                <a:pPr marL="0" indent="0">
                  <a:buNone/>
                </a:pPr>
                <a:r>
                  <a:rPr lang="en-IN" sz="3600" b="1" dirty="0"/>
                  <a:t>Example 1:</a:t>
                </a:r>
              </a:p>
              <a:p>
                <a:pPr marL="0" indent="0">
                  <a:buNone/>
                </a:pPr>
                <a:r>
                  <a:rPr lang="en-IN" sz="3600" dirty="0"/>
                  <a:t>A Coil of Resistance 5 Ohm and inductance of 0.1H is switched onto a230V, 50Hz supply. Calculate the rate of rise of current at t=0 and at t=2</a:t>
                </a:r>
                <a:r>
                  <a:rPr lang="el-GR" sz="3600" dirty="0"/>
                  <a:t>τ</a:t>
                </a:r>
                <a:r>
                  <a:rPr lang="en-GB" sz="3600" dirty="0"/>
                  <a:t>. Where </a:t>
                </a:r>
                <a:r>
                  <a:rPr lang="el-GR" sz="3600" dirty="0"/>
                  <a:t>τ</a:t>
                </a:r>
                <a:r>
                  <a:rPr lang="en-GB" sz="3600" dirty="0"/>
                  <a:t>=</a:t>
                </a:r>
                <a14:m>
                  <m:oMath xmlns:m="http://schemas.openxmlformats.org/officeDocument/2006/math">
                    <m:f>
                      <m:fPr>
                        <m:type m:val="skw"/>
                        <m:ctrlPr>
                          <a:rPr lang="en-GB" sz="3600" i="1" smtClean="0">
                            <a:latin typeface="Cambria Math" panose="02040503050406030204" pitchFamily="18" charset="0"/>
                          </a:rPr>
                        </m:ctrlPr>
                      </m:fPr>
                      <m:num>
                        <m:r>
                          <a:rPr lang="en-GB" sz="3600" b="0" i="1" smtClean="0">
                            <a:latin typeface="Cambria Math" panose="02040503050406030204" pitchFamily="18" charset="0"/>
                          </a:rPr>
                          <m:t>𝐿</m:t>
                        </m:r>
                      </m:num>
                      <m:den>
                        <m:r>
                          <a:rPr lang="en-GB" sz="3600" b="0" i="1" smtClean="0">
                            <a:latin typeface="Cambria Math" panose="02040503050406030204" pitchFamily="18" charset="0"/>
                          </a:rPr>
                          <m:t>𝑅</m:t>
                        </m:r>
                      </m:den>
                    </m:f>
                  </m:oMath>
                </a14:m>
                <a:r>
                  <a:rPr lang="en-IN" sz="3600" dirty="0"/>
                  <a:t>. What is the steady state value of the circuit current.</a:t>
                </a:r>
              </a:p>
              <a:p>
                <a:endParaRPr lang="en-IN"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535573" y="1616142"/>
                <a:ext cx="11530531" cy="4472608"/>
              </a:xfrm>
              <a:blipFill>
                <a:blip r:embed="rId2"/>
                <a:stretch>
                  <a:fillRect l="-1639" t="-3270"/>
                </a:stretch>
              </a:blipFill>
            </p:spPr>
            <p:txBody>
              <a:bodyPr/>
              <a:lstStyle/>
              <a:p>
                <a:r>
                  <a:rPr lang="en-GB">
                    <a:noFill/>
                  </a:rPr>
                  <a:t> </a:t>
                </a:r>
              </a:p>
            </p:txBody>
          </p:sp>
        </mc:Fallback>
      </mc:AlternateContent>
      <p:sp>
        <p:nvSpPr>
          <p:cNvPr id="4" name="Footer Placeholder 3"/>
          <p:cNvSpPr>
            <a:spLocks noGrp="1"/>
          </p:cNvSpPr>
          <p:nvPr>
            <p:ph type="ftr" sz="quarter" idx="11"/>
          </p:nvPr>
        </p:nvSpPr>
        <p:spPr/>
        <p:txBody>
          <a:bodyPr/>
          <a:lstStyle/>
          <a:p>
            <a:r>
              <a:rPr lang="en-IN"/>
              <a:t>Lecture – 8 / Electrical Engineering</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23</a:t>
            </a:fld>
            <a:endParaRPr lang="en-US" dirty="0"/>
          </a:p>
        </p:txBody>
      </p:sp>
    </p:spTree>
    <p:extLst>
      <p:ext uri="{BB962C8B-B14F-4D97-AF65-F5344CB8AC3E}">
        <p14:creationId xmlns:p14="http://schemas.microsoft.com/office/powerpoint/2010/main" val="374895681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664686" y="-7129"/>
            <a:ext cx="4706064" cy="1325563"/>
          </a:xfrm>
        </p:spPr>
        <p:txBody>
          <a:bodyPr/>
          <a:lstStyle/>
          <a:p>
            <a:pPr algn="ctr"/>
            <a:r>
              <a:rPr lang="en-IN" dirty="0">
                <a:solidFill>
                  <a:schemeClr val="bg1"/>
                </a:solidFill>
              </a:rPr>
              <a:t>Transient Circuit</a:t>
            </a:r>
          </a:p>
        </p:txBody>
      </p:sp>
      <p:sp>
        <p:nvSpPr>
          <p:cNvPr id="3" name="Content Placeholder 2"/>
          <p:cNvSpPr>
            <a:spLocks noGrp="1"/>
          </p:cNvSpPr>
          <p:nvPr>
            <p:ph idx="1"/>
          </p:nvPr>
        </p:nvSpPr>
        <p:spPr>
          <a:xfrm>
            <a:off x="535573" y="1616142"/>
            <a:ext cx="11530531" cy="4472608"/>
          </a:xfrm>
        </p:spPr>
        <p:txBody>
          <a:bodyPr>
            <a:normAutofit/>
          </a:bodyPr>
          <a:lstStyle/>
          <a:p>
            <a:pPr marL="0" indent="0">
              <a:buNone/>
            </a:pPr>
            <a:r>
              <a:rPr lang="en-IN" sz="3600" b="1" dirty="0"/>
              <a:t>Example 2:</a:t>
            </a:r>
          </a:p>
          <a:p>
            <a:pPr marL="0" indent="0">
              <a:buNone/>
            </a:pPr>
            <a:r>
              <a:rPr lang="en-IN" sz="3600" dirty="0"/>
              <a:t>A Coil having an inductance of 1.4H and a Resistance 1 Ohm is connected to a12V Supply through a switch. What will be the volume of current after 400msec of switching ON the supply? How much time will it take for the steady state current to drop to half its value after the switch is turned ON.</a:t>
            </a:r>
          </a:p>
        </p:txBody>
      </p:sp>
      <p:sp>
        <p:nvSpPr>
          <p:cNvPr id="4" name="Footer Placeholder 3"/>
          <p:cNvSpPr>
            <a:spLocks noGrp="1"/>
          </p:cNvSpPr>
          <p:nvPr>
            <p:ph type="ftr" sz="quarter" idx="11"/>
          </p:nvPr>
        </p:nvSpPr>
        <p:spPr/>
        <p:txBody>
          <a:bodyPr/>
          <a:lstStyle/>
          <a:p>
            <a:r>
              <a:rPr lang="en-IN"/>
              <a:t>Lecture – 8 / Electrical Engineering</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24</a:t>
            </a:fld>
            <a:endParaRPr lang="en-US" dirty="0"/>
          </a:p>
        </p:txBody>
      </p:sp>
    </p:spTree>
    <p:extLst>
      <p:ext uri="{BB962C8B-B14F-4D97-AF65-F5344CB8AC3E}">
        <p14:creationId xmlns:p14="http://schemas.microsoft.com/office/powerpoint/2010/main" val="371936031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664686" y="-7129"/>
            <a:ext cx="4706064" cy="1325563"/>
          </a:xfrm>
        </p:spPr>
        <p:txBody>
          <a:bodyPr/>
          <a:lstStyle/>
          <a:p>
            <a:pPr algn="ctr"/>
            <a:endParaRPr lang="en-IN" dirty="0">
              <a:solidFill>
                <a:schemeClr val="bg1"/>
              </a:solidFill>
            </a:endParaRPr>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535573" y="1616142"/>
                <a:ext cx="11530531" cy="4472608"/>
              </a:xfrm>
            </p:spPr>
            <p:txBody>
              <a:bodyPr>
                <a:normAutofit/>
              </a:bodyPr>
              <a:lstStyle/>
              <a:p>
                <a:pPr marL="0" indent="0">
                  <a:buNone/>
                </a:pPr>
                <a:r>
                  <a:rPr lang="en-IN" sz="3600" b="1" dirty="0"/>
                  <a:t>Example 3:</a:t>
                </a:r>
              </a:p>
              <a:p>
                <a:pPr marL="0" indent="0">
                  <a:buNone/>
                </a:pPr>
                <a:r>
                  <a:rPr lang="en-IN" sz="3600" dirty="0"/>
                  <a:t>A capacitor of 1.5</a:t>
                </a:r>
                <a:r>
                  <a:rPr lang="el-GR" sz="3600" dirty="0"/>
                  <a:t>μ</a:t>
                </a:r>
                <a:r>
                  <a:rPr lang="en-GB" sz="3600" dirty="0"/>
                  <a:t>F</a:t>
                </a:r>
                <a:r>
                  <a:rPr lang="en-IN" sz="3600" dirty="0"/>
                  <a:t> is connected to a 2 K</a:t>
                </a:r>
                <a:r>
                  <a:rPr lang="el-GR" sz="3600" dirty="0"/>
                  <a:t>Ω</a:t>
                </a:r>
                <a:r>
                  <a:rPr lang="en-IN" sz="3600" dirty="0"/>
                  <a:t> resistor in series via a switch to the 20V power supply. Calculate the time taken by the capacitor to attain full charge, when </a:t>
                </a:r>
                <a14:m>
                  <m:oMath xmlns:m="http://schemas.openxmlformats.org/officeDocument/2006/math">
                    <m:sSub>
                      <m:sSubPr>
                        <m:ctrlPr>
                          <a:rPr lang="en-IN" sz="3600" i="1" smtClean="0">
                            <a:latin typeface="Cambria Math" panose="02040503050406030204" pitchFamily="18" charset="0"/>
                          </a:rPr>
                        </m:ctrlPr>
                      </m:sSubPr>
                      <m:e>
                        <m:r>
                          <a:rPr lang="en-GB" sz="3600" b="0" i="1" smtClean="0">
                            <a:latin typeface="Cambria Math" panose="02040503050406030204" pitchFamily="18" charset="0"/>
                          </a:rPr>
                          <m:t>𝑉</m:t>
                        </m:r>
                      </m:e>
                      <m:sub>
                        <m:r>
                          <a:rPr lang="en-GB" sz="3600" b="0" i="1" smtClean="0">
                            <a:latin typeface="Cambria Math" panose="02040503050406030204" pitchFamily="18" charset="0"/>
                          </a:rPr>
                          <m:t>𝐶</m:t>
                        </m:r>
                      </m:sub>
                    </m:sSub>
                    <m:r>
                      <a:rPr lang="en-GB" sz="3600" b="0" i="1" smtClean="0">
                        <a:latin typeface="Cambria Math" panose="02040503050406030204" pitchFamily="18" charset="0"/>
                      </a:rPr>
                      <m:t>=5</m:t>
                    </m:r>
                    <m:r>
                      <a:rPr lang="en-GB" sz="3600" b="0" i="1" smtClean="0">
                        <a:latin typeface="Cambria Math" panose="02040503050406030204" pitchFamily="18" charset="0"/>
                      </a:rPr>
                      <m:t>𝑉</m:t>
                    </m:r>
                  </m:oMath>
                </a14:m>
                <a:endParaRPr lang="en-IN" sz="3600"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535573" y="1616142"/>
                <a:ext cx="11530531" cy="4472608"/>
              </a:xfrm>
              <a:blipFill>
                <a:blip r:embed="rId2"/>
                <a:stretch>
                  <a:fillRect l="-1639" t="-3270"/>
                </a:stretch>
              </a:blipFill>
            </p:spPr>
            <p:txBody>
              <a:bodyPr/>
              <a:lstStyle/>
              <a:p>
                <a:r>
                  <a:rPr lang="en-GB">
                    <a:noFill/>
                  </a:rPr>
                  <a:t> </a:t>
                </a:r>
              </a:p>
            </p:txBody>
          </p:sp>
        </mc:Fallback>
      </mc:AlternateContent>
      <p:sp>
        <p:nvSpPr>
          <p:cNvPr id="4" name="Footer Placeholder 3"/>
          <p:cNvSpPr>
            <a:spLocks noGrp="1"/>
          </p:cNvSpPr>
          <p:nvPr>
            <p:ph type="ftr" sz="quarter" idx="11"/>
          </p:nvPr>
        </p:nvSpPr>
        <p:spPr/>
        <p:txBody>
          <a:bodyPr/>
          <a:lstStyle/>
          <a:p>
            <a:r>
              <a:rPr lang="en-IN"/>
              <a:t>Lecture – 8 / Electrical Engineering</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25</a:t>
            </a:fld>
            <a:endParaRPr lang="en-US" dirty="0"/>
          </a:p>
        </p:txBody>
      </p:sp>
    </p:spTree>
    <p:extLst>
      <p:ext uri="{BB962C8B-B14F-4D97-AF65-F5344CB8AC3E}">
        <p14:creationId xmlns:p14="http://schemas.microsoft.com/office/powerpoint/2010/main" val="51908259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664686" y="-7129"/>
            <a:ext cx="4706064" cy="1325563"/>
          </a:xfrm>
        </p:spPr>
        <p:txBody>
          <a:bodyPr/>
          <a:lstStyle/>
          <a:p>
            <a:pPr algn="ctr"/>
            <a:endParaRPr lang="en-IN" dirty="0">
              <a:solidFill>
                <a:schemeClr val="bg1"/>
              </a:solidFill>
            </a:endParaRPr>
          </a:p>
        </p:txBody>
      </p:sp>
      <p:sp>
        <p:nvSpPr>
          <p:cNvPr id="3" name="Content Placeholder 2"/>
          <p:cNvSpPr>
            <a:spLocks noGrp="1"/>
          </p:cNvSpPr>
          <p:nvPr>
            <p:ph idx="1"/>
          </p:nvPr>
        </p:nvSpPr>
        <p:spPr>
          <a:xfrm>
            <a:off x="535573" y="1616142"/>
            <a:ext cx="11530531" cy="4472608"/>
          </a:xfrm>
        </p:spPr>
        <p:txBody>
          <a:bodyPr>
            <a:normAutofit/>
          </a:bodyPr>
          <a:lstStyle/>
          <a:p>
            <a:pPr marL="0" indent="0">
              <a:buNone/>
            </a:pPr>
            <a:r>
              <a:rPr lang="en-IN" sz="3600" b="1" dirty="0"/>
              <a:t>Example 4:</a:t>
            </a:r>
          </a:p>
          <a:p>
            <a:pPr marL="0" indent="0">
              <a:buNone/>
            </a:pPr>
            <a:r>
              <a:rPr lang="en-IN" sz="3600" dirty="0"/>
              <a:t>A capacitor of value 1microFarad and a resistor of 5.45MOhm are connected in series across a 220V power supply through a switch. Calculate the time by which the capacitor will be charged to 60% of the supply voltage.</a:t>
            </a:r>
          </a:p>
        </p:txBody>
      </p:sp>
      <p:sp>
        <p:nvSpPr>
          <p:cNvPr id="4" name="Footer Placeholder 3"/>
          <p:cNvSpPr>
            <a:spLocks noGrp="1"/>
          </p:cNvSpPr>
          <p:nvPr>
            <p:ph type="ftr" sz="quarter" idx="11"/>
          </p:nvPr>
        </p:nvSpPr>
        <p:spPr/>
        <p:txBody>
          <a:bodyPr/>
          <a:lstStyle/>
          <a:p>
            <a:r>
              <a:rPr lang="en-IN"/>
              <a:t>Lecture – 8 / Electrical Engineering</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26</a:t>
            </a:fld>
            <a:endParaRPr lang="en-US" dirty="0"/>
          </a:p>
        </p:txBody>
      </p:sp>
    </p:spTree>
    <p:extLst>
      <p:ext uri="{BB962C8B-B14F-4D97-AF65-F5344CB8AC3E}">
        <p14:creationId xmlns:p14="http://schemas.microsoft.com/office/powerpoint/2010/main" val="133426396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664686" y="-7129"/>
            <a:ext cx="4706064" cy="1325563"/>
          </a:xfrm>
        </p:spPr>
        <p:txBody>
          <a:bodyPr/>
          <a:lstStyle/>
          <a:p>
            <a:pPr algn="ctr"/>
            <a:endParaRPr lang="en-IN" dirty="0">
              <a:solidFill>
                <a:schemeClr val="bg1"/>
              </a:solidFill>
            </a:endParaRPr>
          </a:p>
        </p:txBody>
      </p:sp>
      <p:sp>
        <p:nvSpPr>
          <p:cNvPr id="3" name="Content Placeholder 2"/>
          <p:cNvSpPr>
            <a:spLocks noGrp="1"/>
          </p:cNvSpPr>
          <p:nvPr>
            <p:ph idx="1"/>
          </p:nvPr>
        </p:nvSpPr>
        <p:spPr>
          <a:xfrm>
            <a:off x="535573" y="1616142"/>
            <a:ext cx="11530531" cy="4472608"/>
          </a:xfrm>
        </p:spPr>
        <p:txBody>
          <a:bodyPr>
            <a:normAutofit/>
          </a:bodyPr>
          <a:lstStyle/>
          <a:p>
            <a:pPr marL="0" indent="0">
              <a:buNone/>
            </a:pPr>
            <a:r>
              <a:rPr lang="en-IN" sz="3600" b="1" dirty="0"/>
              <a:t>Example 5 :</a:t>
            </a:r>
          </a:p>
          <a:p>
            <a:pPr marL="0" indent="0">
              <a:buNone/>
            </a:pPr>
            <a:r>
              <a:rPr lang="en-IN" sz="3600" dirty="0"/>
              <a:t>In the Circuit Shown below the capacitor is fully charged, when the switch is closed. Calculate the voltage across the fully charged capacitor. Also calculate the voltage across the capacitor, 0.05sec after opening the switch.</a:t>
            </a:r>
          </a:p>
        </p:txBody>
      </p:sp>
      <p:sp>
        <p:nvSpPr>
          <p:cNvPr id="4" name="Footer Placeholder 3"/>
          <p:cNvSpPr>
            <a:spLocks noGrp="1"/>
          </p:cNvSpPr>
          <p:nvPr>
            <p:ph type="ftr" sz="quarter" idx="11"/>
          </p:nvPr>
        </p:nvSpPr>
        <p:spPr/>
        <p:txBody>
          <a:bodyPr/>
          <a:lstStyle/>
          <a:p>
            <a:r>
              <a:rPr lang="en-IN"/>
              <a:t>Lecture – 8 / Electrical Engineering</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27</a:t>
            </a:fld>
            <a:endParaRPr lang="en-US" dirty="0"/>
          </a:p>
        </p:txBody>
      </p:sp>
    </p:spTree>
    <p:extLst>
      <p:ext uri="{BB962C8B-B14F-4D97-AF65-F5344CB8AC3E}">
        <p14:creationId xmlns:p14="http://schemas.microsoft.com/office/powerpoint/2010/main" val="262607200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843DB1F-90B0-42CC-ABF2-3259D70B3186}"/>
              </a:ext>
            </a:extLst>
          </p:cNvPr>
          <p:cNvSpPr>
            <a:spLocks noGrp="1"/>
          </p:cNvSpPr>
          <p:nvPr>
            <p:ph type="title"/>
          </p:nvPr>
        </p:nvSpPr>
        <p:spPr>
          <a:xfrm>
            <a:off x="1028700" y="1967266"/>
            <a:ext cx="2628900" cy="2547257"/>
          </a:xfrm>
          <a:noFill/>
        </p:spPr>
        <p:txBody>
          <a:bodyPr vert="horz" lIns="91440" tIns="45720" rIns="91440" bIns="45720" rtlCol="0" anchor="ctr">
            <a:normAutofit fontScale="90000"/>
          </a:bodyPr>
          <a:lstStyle/>
          <a:p>
            <a:pPr algn="ctr"/>
            <a:br>
              <a:rPr lang="en-US" sz="3600" kern="1200" dirty="0">
                <a:solidFill>
                  <a:srgbClr val="FFFFFF"/>
                </a:solidFill>
                <a:latin typeface="+mj-lt"/>
                <a:ea typeface="+mj-ea"/>
                <a:cs typeface="+mj-cs"/>
              </a:rPr>
            </a:br>
            <a:br>
              <a:rPr lang="en-US" sz="3600" kern="1200" dirty="0">
                <a:solidFill>
                  <a:srgbClr val="FFFFFF"/>
                </a:solidFill>
                <a:latin typeface="+mj-lt"/>
                <a:ea typeface="+mj-ea"/>
                <a:cs typeface="+mj-cs"/>
              </a:rPr>
            </a:br>
            <a:br>
              <a:rPr lang="en-US" sz="3600" dirty="0">
                <a:solidFill>
                  <a:srgbClr val="FFFFFF"/>
                </a:solidFill>
              </a:rPr>
            </a:br>
            <a:r>
              <a:rPr lang="en-US" sz="4000" kern="1200" dirty="0">
                <a:solidFill>
                  <a:srgbClr val="FFFFFF"/>
                </a:solidFill>
                <a:latin typeface="+mj-lt"/>
                <a:ea typeface="+mj-ea"/>
                <a:cs typeface="+mj-cs"/>
              </a:rPr>
              <a:t>Thank You</a:t>
            </a:r>
            <a:br>
              <a:rPr lang="en-US" sz="3600" kern="1200" dirty="0">
                <a:solidFill>
                  <a:srgbClr val="FFFFFF"/>
                </a:solidFill>
                <a:latin typeface="+mj-lt"/>
                <a:ea typeface="+mj-ea"/>
                <a:cs typeface="+mj-cs"/>
              </a:rPr>
            </a:br>
            <a:br>
              <a:rPr lang="en-US" sz="3600" kern="1200" dirty="0">
                <a:solidFill>
                  <a:srgbClr val="FFFFFF"/>
                </a:solidFill>
                <a:latin typeface="+mj-lt"/>
                <a:ea typeface="+mj-ea"/>
                <a:cs typeface="+mj-cs"/>
              </a:rPr>
            </a:br>
            <a:br>
              <a:rPr lang="en-US" sz="3600" kern="1200" dirty="0">
                <a:solidFill>
                  <a:srgbClr val="FFFFFF"/>
                </a:solidFill>
                <a:latin typeface="+mj-lt"/>
                <a:ea typeface="+mj-ea"/>
                <a:cs typeface="+mj-cs"/>
              </a:rPr>
            </a:br>
            <a:endParaRPr lang="en-US" sz="3600" kern="1200" dirty="0">
              <a:solidFill>
                <a:srgbClr val="FFFFFF"/>
              </a:solidFill>
              <a:latin typeface="+mj-lt"/>
              <a:ea typeface="+mj-ea"/>
              <a:cs typeface="+mj-cs"/>
            </a:endParaRPr>
          </a:p>
        </p:txBody>
      </p:sp>
      <p:pic>
        <p:nvPicPr>
          <p:cNvPr id="27" name="Graphic 26" descr="Smiling Face with No Fill">
            <a:extLst>
              <a:ext uri="{FF2B5EF4-FFF2-40B4-BE49-F238E27FC236}">
                <a16:creationId xmlns:a16="http://schemas.microsoft.com/office/drawing/2014/main" id="{3384C516-C4F0-0622-6119-DE19AF0FA9EC}"/>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5383296" y="643466"/>
            <a:ext cx="5568739" cy="5568739"/>
          </a:xfrm>
          <a:prstGeom prst="rect">
            <a:avLst/>
          </a:prstGeom>
        </p:spPr>
      </p:pic>
      <p:sp>
        <p:nvSpPr>
          <p:cNvPr id="5" name="Footer Placeholder 4">
            <a:extLst>
              <a:ext uri="{FF2B5EF4-FFF2-40B4-BE49-F238E27FC236}">
                <a16:creationId xmlns:a16="http://schemas.microsoft.com/office/drawing/2014/main" id="{36151967-A607-1C5C-E865-FAA75F0DC0F9}"/>
              </a:ext>
            </a:extLst>
          </p:cNvPr>
          <p:cNvSpPr>
            <a:spLocks noGrp="1"/>
          </p:cNvSpPr>
          <p:nvPr>
            <p:ph type="ftr" sz="quarter" idx="11"/>
          </p:nvPr>
        </p:nvSpPr>
        <p:spPr>
          <a:xfrm>
            <a:off x="1028700" y="6356350"/>
            <a:ext cx="6210300" cy="365125"/>
          </a:xfrm>
        </p:spPr>
        <p:txBody>
          <a:bodyPr vert="horz" lIns="91440" tIns="45720" rIns="91440" bIns="45720" rtlCol="0" anchor="ctr">
            <a:normAutofit/>
          </a:bodyPr>
          <a:lstStyle/>
          <a:p>
            <a:pPr>
              <a:spcAft>
                <a:spcPts val="600"/>
              </a:spcAft>
              <a:defRPr/>
            </a:pPr>
            <a:r>
              <a:rPr lang="en-US" sz="1200" kern="1200">
                <a:solidFill>
                  <a:schemeClr val="tx1">
                    <a:alpha val="80000"/>
                  </a:schemeClr>
                </a:solidFill>
                <a:latin typeface="+mn-lt"/>
                <a:ea typeface="+mn-ea"/>
                <a:cs typeface="+mn-cs"/>
              </a:rPr>
              <a:t>Lecture – 8 / Electrical Engineering</a:t>
            </a:r>
          </a:p>
        </p:txBody>
      </p:sp>
      <p:sp>
        <p:nvSpPr>
          <p:cNvPr id="4" name="Title 1">
            <a:extLst>
              <a:ext uri="{FF2B5EF4-FFF2-40B4-BE49-F238E27FC236}">
                <a16:creationId xmlns:a16="http://schemas.microsoft.com/office/drawing/2014/main" id="{32C3C7A6-E982-4ABF-9D9D-B78A86B2D4DF}"/>
              </a:ext>
            </a:extLst>
          </p:cNvPr>
          <p:cNvSpPr txBox="1">
            <a:spLocks/>
          </p:cNvSpPr>
          <p:nvPr/>
        </p:nvSpPr>
        <p:spPr>
          <a:xfrm>
            <a:off x="4089118" y="251169"/>
            <a:ext cx="4803709" cy="720080"/>
          </a:xfr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spcAft>
                <a:spcPts val="600"/>
              </a:spcAft>
            </a:pPr>
            <a:endParaRPr lang="en-GB" sz="4000" b="1" dirty="0">
              <a:solidFill>
                <a:schemeClr val="bg1"/>
              </a:solidFill>
            </a:endParaRPr>
          </a:p>
        </p:txBody>
      </p:sp>
      <p:sp>
        <p:nvSpPr>
          <p:cNvPr id="3" name="Slide Number Placeholder 2">
            <a:extLst>
              <a:ext uri="{FF2B5EF4-FFF2-40B4-BE49-F238E27FC236}">
                <a16:creationId xmlns:a16="http://schemas.microsoft.com/office/drawing/2014/main" id="{89F19F10-3701-F54D-6D52-66C3EE8AD3CE}"/>
              </a:ext>
            </a:extLst>
          </p:cNvPr>
          <p:cNvSpPr>
            <a:spLocks noGrp="1"/>
          </p:cNvSpPr>
          <p:nvPr>
            <p:ph type="sldNum" sz="quarter" idx="12"/>
          </p:nvPr>
        </p:nvSpPr>
        <p:spPr/>
        <p:txBody>
          <a:bodyPr/>
          <a:lstStyle/>
          <a:p>
            <a:pPr>
              <a:spcAft>
                <a:spcPts val="600"/>
              </a:spcAft>
            </a:pPr>
            <a:fld id="{AC82685A-BD3A-4230-8D85-804689F67293}" type="slidenum">
              <a:rPr lang="en-GB" smtClean="0"/>
              <a:pPr>
                <a:spcAft>
                  <a:spcPts val="600"/>
                </a:spcAft>
              </a:pPr>
              <a:t>28</a:t>
            </a:fld>
            <a:endParaRPr lang="en-GB"/>
          </a:p>
        </p:txBody>
      </p:sp>
    </p:spTree>
    <p:extLst>
      <p:ext uri="{BB962C8B-B14F-4D97-AF65-F5344CB8AC3E}">
        <p14:creationId xmlns:p14="http://schemas.microsoft.com/office/powerpoint/2010/main" val="16087828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Sub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200_Sub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UWTSD 200_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UWTSD 200_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UWTSD 200_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UWTSD 200_Text 5">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UWTSD 200_Text 6">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UWTSD 200_Text 7">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UWTSD 200_Text 8">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UWTSD Logo Variations with Image Behi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8.xml><?xml version="1.0" encoding="utf-8"?>
<a:theme xmlns:a="http://schemas.openxmlformats.org/drawingml/2006/main" name="UWTSD Logo Full Colour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9.xml><?xml version="1.0" encoding="utf-8"?>
<a:theme xmlns:a="http://schemas.openxmlformats.org/drawingml/2006/main" name="UWTSD Logo only mono_top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0.xml><?xml version="1.0" encoding="utf-8"?>
<a:theme xmlns:a="http://schemas.openxmlformats.org/drawingml/2006/main" name="UWTSD Logo only mono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1" ma:contentTypeDescription="Create a new document." ma:contentTypeScope="" ma:versionID="68ca945a54677db2e29a42d1f8357fb2">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c8ebb72be4a4c714af0916efcabc7353"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AutoTags" minOccurs="0"/>
                <xsd:element ref="ns2:MediaServiceOCR" minOccurs="0"/>
                <xsd:element ref="ns2:MediaServiceGenerationTime" minOccurs="0"/>
                <xsd:element ref="ns2:MediaServiceEventHashCode"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AutoTags" ma:index="14" nillable="true" ma:displayName="Tags" ma:internalName="MediaServiceAutoTags"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7D09DC4-48CE-45C2-9393-0A8E48C8FD95}">
  <ds:schemaRefs>
    <ds:schemaRef ds:uri="http://schemas.microsoft.com/office/2006/metadata/properties"/>
    <ds:schemaRef ds:uri="http://www.w3.org/XML/1998/namespace"/>
    <ds:schemaRef ds:uri="http://schemas.microsoft.com/office/infopath/2007/PartnerControls"/>
    <ds:schemaRef ds:uri="http://schemas.microsoft.com/office/2006/documentManagement/types"/>
    <ds:schemaRef ds:uri="http://purl.org/dc/dcmitype/"/>
    <ds:schemaRef ds:uri="http://purl.org/dc/elements/1.1/"/>
    <ds:schemaRef ds:uri="303dbf9b-b85b-46a0-94f1-894078c07ecd"/>
    <ds:schemaRef ds:uri="http://schemas.openxmlformats.org/package/2006/metadata/core-properties"/>
    <ds:schemaRef ds:uri="211f9404-bca0-4bcf-9c1d-965ccb6f8d2d"/>
    <ds:schemaRef ds:uri="http://purl.org/dc/terms/"/>
  </ds:schemaRefs>
</ds:datastoreItem>
</file>

<file path=customXml/itemProps2.xml><?xml version="1.0" encoding="utf-8"?>
<ds:datastoreItem xmlns:ds="http://schemas.openxmlformats.org/officeDocument/2006/customXml" ds:itemID="{DAEDFBF8-727B-4366-BD16-3E84A7D12848}">
  <ds:schemaRefs>
    <ds:schemaRef ds:uri="http://schemas.microsoft.com/sharepoint/v3/contenttype/forms"/>
  </ds:schemaRefs>
</ds:datastoreItem>
</file>

<file path=customXml/itemProps3.xml><?xml version="1.0" encoding="utf-8"?>
<ds:datastoreItem xmlns:ds="http://schemas.openxmlformats.org/officeDocument/2006/customXml" ds:itemID="{59A90DE1-5030-4590-8AE5-55F67A0F029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0</TotalTime>
  <Words>1337</Words>
  <Application>Microsoft Office PowerPoint</Application>
  <PresentationFormat>Widescreen</PresentationFormat>
  <Paragraphs>202</Paragraphs>
  <Slides>28</Slides>
  <Notes>4</Notes>
  <HiddenSlides>0</HiddenSlides>
  <MMClips>0</MMClips>
  <ScaleCrop>false</ScaleCrop>
  <HeadingPairs>
    <vt:vector size="6" baseType="variant">
      <vt:variant>
        <vt:lpstr>Fonts Used</vt:lpstr>
      </vt:variant>
      <vt:variant>
        <vt:i4>4</vt:i4>
      </vt:variant>
      <vt:variant>
        <vt:lpstr>Theme</vt:lpstr>
      </vt:variant>
      <vt:variant>
        <vt:i4>20</vt:i4>
      </vt:variant>
      <vt:variant>
        <vt:lpstr>Slide Titles</vt:lpstr>
      </vt:variant>
      <vt:variant>
        <vt:i4>28</vt:i4>
      </vt:variant>
    </vt:vector>
  </HeadingPairs>
  <TitlesOfParts>
    <vt:vector size="52" baseType="lpstr">
      <vt:lpstr>Arial</vt:lpstr>
      <vt:lpstr>Calibri</vt:lpstr>
      <vt:lpstr>Calibri Light</vt:lpstr>
      <vt:lpstr>Cambria Math</vt:lpstr>
      <vt:lpstr>UWTSD 200_Title Page</vt:lpstr>
      <vt:lpstr>UWTSD 200_Title Page 1</vt:lpstr>
      <vt:lpstr>UWTSD 200_Title Page 2</vt:lpstr>
      <vt:lpstr>UWTSD 200_Title Page 3</vt:lpstr>
      <vt:lpstr>UWTSD 200_Subtitle 1</vt:lpstr>
      <vt:lpstr>UWTSD 200_Subtitle 2</vt:lpstr>
      <vt:lpstr>UWTSD 200_Subtitle 3</vt:lpstr>
      <vt:lpstr>UWTSD 200_Subtitle 4</vt:lpstr>
      <vt:lpstr>UWTSD 200_Text 1</vt:lpstr>
      <vt:lpstr>UWTSD 200_Text 2</vt:lpstr>
      <vt:lpstr>UWTSD 200_Text 3</vt:lpstr>
      <vt:lpstr>UWTSD 200_Text 4</vt:lpstr>
      <vt:lpstr>UWTSD 200_Text 5</vt:lpstr>
      <vt:lpstr>UWTSD 200_Text 6</vt:lpstr>
      <vt:lpstr>UWTSD 200_Text 7</vt:lpstr>
      <vt:lpstr>UWTSD 200_Text 8</vt:lpstr>
      <vt:lpstr>UWTSD Logo Variations with Image Behind</vt:lpstr>
      <vt:lpstr>UWTSD Logo Full Colour_Bottom Left</vt:lpstr>
      <vt:lpstr>UWTSD Logo only mono_top left</vt:lpstr>
      <vt:lpstr>UWTSD Logo only mono_bottom left</vt:lpstr>
      <vt:lpstr>PowerPoint Presentation</vt:lpstr>
      <vt:lpstr>Content</vt:lpstr>
      <vt:lpstr>Learning Outcome</vt:lpstr>
      <vt:lpstr>Transient Circuits</vt:lpstr>
      <vt:lpstr>Transient Circuits</vt:lpstr>
      <vt:lpstr>RL Transient Circuit</vt:lpstr>
      <vt:lpstr>RL Transient Circuit - Charging</vt:lpstr>
      <vt:lpstr>RL Transient Circuit- Charging</vt:lpstr>
      <vt:lpstr>RL Transient Circuit - charging</vt:lpstr>
      <vt:lpstr>RL Transient Circuit - Discharging</vt:lpstr>
      <vt:lpstr>RL  Transient Circuit- Discharging</vt:lpstr>
      <vt:lpstr>RL Transient Circuit - Discharging</vt:lpstr>
      <vt:lpstr>RL Transient Circuit</vt:lpstr>
      <vt:lpstr>RC Transient Circuit </vt:lpstr>
      <vt:lpstr>RC Transient Circuit - Charging</vt:lpstr>
      <vt:lpstr>RC Transient Circuit- Charging</vt:lpstr>
      <vt:lpstr>RC Transient Circuit - Charging</vt:lpstr>
      <vt:lpstr>RC Transient Circuit - Charging</vt:lpstr>
      <vt:lpstr>RC Transient Circuit -Discharging</vt:lpstr>
      <vt:lpstr>RC Transient Circuit- Discharging</vt:lpstr>
      <vt:lpstr>RC Transient Circuit - Discharging</vt:lpstr>
      <vt:lpstr>RC Transient Circuit - Discharging</vt:lpstr>
      <vt:lpstr>Transient Circuit</vt:lpstr>
      <vt:lpstr>Transient Circuit</vt:lpstr>
      <vt:lpstr>PowerPoint Presentation</vt:lpstr>
      <vt:lpstr>PowerPoint Presentation</vt:lpstr>
      <vt:lpstr>PowerPoint Presentation</vt:lpstr>
      <vt:lpstr>   Thank You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Stalin Jacob Wilson Packia Dhas</cp:lastModifiedBy>
  <cp:revision>146</cp:revision>
  <dcterms:created xsi:type="dcterms:W3CDTF">2021-03-09T15:35:42Z</dcterms:created>
  <dcterms:modified xsi:type="dcterms:W3CDTF">2023-10-24T12:43:30Z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