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1"/>
  </p:notesMasterIdLst>
  <p:sldIdLst>
    <p:sldId id="256" r:id="rId2"/>
    <p:sldId id="283" r:id="rId3"/>
    <p:sldId id="257" r:id="rId4"/>
    <p:sldId id="258" r:id="rId5"/>
    <p:sldId id="259" r:id="rId6"/>
    <p:sldId id="260" r:id="rId7"/>
    <p:sldId id="261" r:id="rId8"/>
    <p:sldId id="262" r:id="rId9"/>
    <p:sldId id="289" r:id="rId10"/>
    <p:sldId id="290" r:id="rId11"/>
    <p:sldId id="263" r:id="rId12"/>
    <p:sldId id="265" r:id="rId13"/>
    <p:sldId id="285" r:id="rId14"/>
    <p:sldId id="287" r:id="rId15"/>
    <p:sldId id="284" r:id="rId16"/>
    <p:sldId id="288" r:id="rId17"/>
    <p:sldId id="286" r:id="rId18"/>
    <p:sldId id="266" r:id="rId19"/>
    <p:sldId id="267" r:id="rId20"/>
    <p:sldId id="268" r:id="rId21"/>
    <p:sldId id="269" r:id="rId22"/>
    <p:sldId id="273" r:id="rId23"/>
    <p:sldId id="293" r:id="rId24"/>
    <p:sldId id="295" r:id="rId25"/>
    <p:sldId id="296" r:id="rId26"/>
    <p:sldId id="297" r:id="rId27"/>
    <p:sldId id="298" r:id="rId28"/>
    <p:sldId id="299" r:id="rId29"/>
    <p:sldId id="264" r:id="rId30"/>
    <p:sldId id="302" r:id="rId31"/>
    <p:sldId id="303" r:id="rId32"/>
    <p:sldId id="304" r:id="rId33"/>
    <p:sldId id="308" r:id="rId34"/>
    <p:sldId id="305" r:id="rId35"/>
    <p:sldId id="300" r:id="rId36"/>
    <p:sldId id="307" r:id="rId37"/>
    <p:sldId id="294" r:id="rId38"/>
    <p:sldId id="281" r:id="rId39"/>
    <p:sldId id="274"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249" autoAdjust="0"/>
  </p:normalViewPr>
  <p:slideViewPr>
    <p:cSldViewPr snapToGrid="0">
      <p:cViewPr varScale="1">
        <p:scale>
          <a:sx n="98" d="100"/>
          <a:sy n="98" d="100"/>
        </p:scale>
        <p:origin x="702" y="96"/>
      </p:cViewPr>
      <p:guideLst/>
    </p:cSldViewPr>
  </p:slideViewPr>
  <p:notesTextViewPr>
    <p:cViewPr>
      <p:scale>
        <a:sx n="1" d="1"/>
        <a:sy n="1" d="1"/>
      </p:scale>
      <p:origin x="0" y="0"/>
    </p:cViewPr>
  </p:notesTextViewPr>
  <p:notesViewPr>
    <p:cSldViewPr snapToGrid="0">
      <p:cViewPr>
        <p:scale>
          <a:sx n="72" d="100"/>
          <a:sy n="72" d="100"/>
        </p:scale>
        <p:origin x="4074" y="3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1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56D86B-120B-4F6F-909C-0234AA29AF6D}"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FA04CEE0-C58E-449D-AFC8-CDE26A5E50C7}">
      <dgm:prSet custT="1"/>
      <dgm:spPr/>
      <dgm:t>
        <a:bodyPr/>
        <a:lstStyle/>
        <a:p>
          <a:pPr>
            <a:lnSpc>
              <a:spcPct val="100000"/>
            </a:lnSpc>
          </a:pPr>
          <a:endParaRPr lang="en-GB" sz="1800" b="1" dirty="0"/>
        </a:p>
        <a:p>
          <a:pPr>
            <a:lnSpc>
              <a:spcPct val="100000"/>
            </a:lnSpc>
          </a:pPr>
          <a:r>
            <a:rPr lang="en-GB" sz="1800" b="1" dirty="0"/>
            <a:t>To address any questions or queries from our last lesson</a:t>
          </a:r>
          <a:endParaRPr lang="en-US" sz="1800" b="1" dirty="0"/>
        </a:p>
      </dgm:t>
    </dgm:pt>
    <dgm:pt modelId="{AE222DD6-AFE2-4D79-9F88-B1E44EC1856F}" type="parTrans" cxnId="{B6A23682-74DB-4B37-B5DA-3F1B7BBBF83F}">
      <dgm:prSet/>
      <dgm:spPr/>
      <dgm:t>
        <a:bodyPr/>
        <a:lstStyle/>
        <a:p>
          <a:endParaRPr lang="en-US"/>
        </a:p>
      </dgm:t>
    </dgm:pt>
    <dgm:pt modelId="{1FF0D116-40A6-47B6-87E9-C61D4D0602BE}" type="sibTrans" cxnId="{B6A23682-74DB-4B37-B5DA-3F1B7BBBF83F}">
      <dgm:prSet/>
      <dgm:spPr/>
      <dgm:t>
        <a:bodyPr/>
        <a:lstStyle/>
        <a:p>
          <a:endParaRPr lang="en-US"/>
        </a:p>
      </dgm:t>
    </dgm:pt>
    <dgm:pt modelId="{D07B8532-693C-46E6-B4C6-965119405114}">
      <dgm:prSet custT="1"/>
      <dgm:spPr/>
      <dgm:t>
        <a:bodyPr/>
        <a:lstStyle/>
        <a:p>
          <a:pPr>
            <a:lnSpc>
              <a:spcPct val="100000"/>
            </a:lnSpc>
          </a:pPr>
          <a:r>
            <a:rPr lang="en-GB" sz="1800" b="1" dirty="0"/>
            <a:t>To consider any issues arising from independent learning </a:t>
          </a:r>
          <a:endParaRPr lang="en-US" sz="1800" b="1" dirty="0"/>
        </a:p>
      </dgm:t>
    </dgm:pt>
    <dgm:pt modelId="{E1F98108-05B0-4A3C-8341-4B0B1B14E0EA}" type="parTrans" cxnId="{82485588-B439-40AD-98BD-F24986F7911E}">
      <dgm:prSet/>
      <dgm:spPr/>
      <dgm:t>
        <a:bodyPr/>
        <a:lstStyle/>
        <a:p>
          <a:endParaRPr lang="en-US"/>
        </a:p>
      </dgm:t>
    </dgm:pt>
    <dgm:pt modelId="{98FB7F86-68B1-4A0C-BC90-D996B48CE1D2}" type="sibTrans" cxnId="{82485588-B439-40AD-98BD-F24986F7911E}">
      <dgm:prSet/>
      <dgm:spPr/>
      <dgm:t>
        <a:bodyPr/>
        <a:lstStyle/>
        <a:p>
          <a:endParaRPr lang="en-US"/>
        </a:p>
      </dgm:t>
    </dgm:pt>
    <dgm:pt modelId="{1DF0B1B3-F53E-4DD3-AC36-B60C56F02322}">
      <dgm:prSet custT="1"/>
      <dgm:spPr/>
      <dgm:t>
        <a:bodyPr/>
        <a:lstStyle/>
        <a:p>
          <a:pPr>
            <a:lnSpc>
              <a:spcPct val="100000"/>
            </a:lnSpc>
          </a:pPr>
          <a:r>
            <a:rPr lang="en-GB" sz="1800" b="1" dirty="0"/>
            <a:t>To consider what should  be included in an introduction to a literature review</a:t>
          </a:r>
          <a:endParaRPr lang="en-US" sz="1800" b="1" dirty="0"/>
        </a:p>
      </dgm:t>
    </dgm:pt>
    <dgm:pt modelId="{6BAEE869-CFC4-4B5C-983F-68CAA6B4C3CC}" type="parTrans" cxnId="{66BDD230-8937-4186-9BE0-60DB50EC403E}">
      <dgm:prSet/>
      <dgm:spPr/>
      <dgm:t>
        <a:bodyPr/>
        <a:lstStyle/>
        <a:p>
          <a:endParaRPr lang="en-US"/>
        </a:p>
      </dgm:t>
    </dgm:pt>
    <dgm:pt modelId="{268413D2-D223-4046-B348-F7EA2648BE9B}" type="sibTrans" cxnId="{66BDD230-8937-4186-9BE0-60DB50EC403E}">
      <dgm:prSet/>
      <dgm:spPr/>
      <dgm:t>
        <a:bodyPr/>
        <a:lstStyle/>
        <a:p>
          <a:endParaRPr lang="en-US"/>
        </a:p>
      </dgm:t>
    </dgm:pt>
    <dgm:pt modelId="{EF4E8E5D-76DD-4C92-9415-9F2891B0D548}">
      <dgm:prSet/>
      <dgm:spPr/>
      <dgm:t>
        <a:bodyPr/>
        <a:lstStyle/>
        <a:p>
          <a:pPr>
            <a:lnSpc>
              <a:spcPct val="100000"/>
            </a:lnSpc>
          </a:pPr>
          <a:r>
            <a:rPr lang="en-GB" b="1" dirty="0"/>
            <a:t>To enable you to start writing your literature review introduction</a:t>
          </a:r>
          <a:endParaRPr lang="en-US" b="1" dirty="0"/>
        </a:p>
      </dgm:t>
    </dgm:pt>
    <dgm:pt modelId="{5C82399A-1863-4957-B011-DC39F6D690EB}" type="parTrans" cxnId="{220C3172-CCD0-4788-8E81-65FC5A6D9C3C}">
      <dgm:prSet/>
      <dgm:spPr/>
      <dgm:t>
        <a:bodyPr/>
        <a:lstStyle/>
        <a:p>
          <a:endParaRPr lang="en-US"/>
        </a:p>
      </dgm:t>
    </dgm:pt>
    <dgm:pt modelId="{B5A43A23-954C-4731-9BDC-DA1DB4BCB1EA}" type="sibTrans" cxnId="{220C3172-CCD0-4788-8E81-65FC5A6D9C3C}">
      <dgm:prSet/>
      <dgm:spPr/>
      <dgm:t>
        <a:bodyPr/>
        <a:lstStyle/>
        <a:p>
          <a:endParaRPr lang="en-US"/>
        </a:p>
      </dgm:t>
    </dgm:pt>
    <dgm:pt modelId="{A40ED274-F46D-4F01-8668-E392E8B55E4E}" type="pres">
      <dgm:prSet presAssocID="{D056D86B-120B-4F6F-909C-0234AA29AF6D}" presName="root" presStyleCnt="0">
        <dgm:presLayoutVars>
          <dgm:dir/>
          <dgm:resizeHandles val="exact"/>
        </dgm:presLayoutVars>
      </dgm:prSet>
      <dgm:spPr/>
    </dgm:pt>
    <dgm:pt modelId="{8F202526-30F0-465D-9C46-A7B9407A842E}" type="pres">
      <dgm:prSet presAssocID="{FA04CEE0-C58E-449D-AFC8-CDE26A5E50C7}" presName="compNode" presStyleCnt="0"/>
      <dgm:spPr/>
    </dgm:pt>
    <dgm:pt modelId="{E85A2541-EE43-4309-A4E1-C43519E4B68D}" type="pres">
      <dgm:prSet presAssocID="{FA04CEE0-C58E-449D-AFC8-CDE26A5E50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456941E0-8BEE-47AC-94A4-6ACA62F342DA}" type="pres">
      <dgm:prSet presAssocID="{FA04CEE0-C58E-449D-AFC8-CDE26A5E50C7}" presName="spaceRect" presStyleCnt="0"/>
      <dgm:spPr/>
    </dgm:pt>
    <dgm:pt modelId="{C1D761F4-E561-4C5F-9610-9A12608B1420}" type="pres">
      <dgm:prSet presAssocID="{FA04CEE0-C58E-449D-AFC8-CDE26A5E50C7}" presName="textRect" presStyleLbl="revTx" presStyleIdx="0" presStyleCnt="4" custScaleX="128956" custScaleY="150831">
        <dgm:presLayoutVars>
          <dgm:chMax val="1"/>
          <dgm:chPref val="1"/>
        </dgm:presLayoutVars>
      </dgm:prSet>
      <dgm:spPr/>
    </dgm:pt>
    <dgm:pt modelId="{003BBA61-87D1-4788-9DCD-A2B67532CCEA}" type="pres">
      <dgm:prSet presAssocID="{1FF0D116-40A6-47B6-87E9-C61D4D0602BE}" presName="sibTrans" presStyleCnt="0"/>
      <dgm:spPr/>
    </dgm:pt>
    <dgm:pt modelId="{FF91134F-66E8-44B2-BB39-F732D0071C25}" type="pres">
      <dgm:prSet presAssocID="{D07B8532-693C-46E6-B4C6-965119405114}" presName="compNode" presStyleCnt="0"/>
      <dgm:spPr/>
    </dgm:pt>
    <dgm:pt modelId="{2124345F-556F-4EB4-90E5-F6F121DFEBFD}" type="pres">
      <dgm:prSet presAssocID="{D07B8532-693C-46E6-B4C6-9651194051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56389C1B-912D-415F-BC2A-6EBB062E074E}" type="pres">
      <dgm:prSet presAssocID="{D07B8532-693C-46E6-B4C6-965119405114}" presName="spaceRect" presStyleCnt="0"/>
      <dgm:spPr/>
    </dgm:pt>
    <dgm:pt modelId="{D3E11231-0B80-498A-B97B-85013788DF1F}" type="pres">
      <dgm:prSet presAssocID="{D07B8532-693C-46E6-B4C6-965119405114}" presName="textRect" presStyleLbl="revTx" presStyleIdx="1" presStyleCnt="4">
        <dgm:presLayoutVars>
          <dgm:chMax val="1"/>
          <dgm:chPref val="1"/>
        </dgm:presLayoutVars>
      </dgm:prSet>
      <dgm:spPr/>
    </dgm:pt>
    <dgm:pt modelId="{D124EB5B-1131-4CF2-9E73-BE60EB2F44F5}" type="pres">
      <dgm:prSet presAssocID="{98FB7F86-68B1-4A0C-BC90-D996B48CE1D2}" presName="sibTrans" presStyleCnt="0"/>
      <dgm:spPr/>
    </dgm:pt>
    <dgm:pt modelId="{B1CACDF3-45F8-468D-805B-F7D08CA4FB4D}" type="pres">
      <dgm:prSet presAssocID="{1DF0B1B3-F53E-4DD3-AC36-B60C56F02322}" presName="compNode" presStyleCnt="0"/>
      <dgm:spPr/>
    </dgm:pt>
    <dgm:pt modelId="{6C909E06-32C8-425E-9228-BD3F1991364E}" type="pres">
      <dgm:prSet presAssocID="{1DF0B1B3-F53E-4DD3-AC36-B60C56F0232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DE36A46-A2E9-4A48-B160-C4C2A770E2D9}" type="pres">
      <dgm:prSet presAssocID="{1DF0B1B3-F53E-4DD3-AC36-B60C56F02322}" presName="spaceRect" presStyleCnt="0"/>
      <dgm:spPr/>
    </dgm:pt>
    <dgm:pt modelId="{F570C51A-E309-4BA2-BA51-13C1F8C3FA57}" type="pres">
      <dgm:prSet presAssocID="{1DF0B1B3-F53E-4DD3-AC36-B60C56F02322}" presName="textRect" presStyleLbl="revTx" presStyleIdx="2" presStyleCnt="4">
        <dgm:presLayoutVars>
          <dgm:chMax val="1"/>
          <dgm:chPref val="1"/>
        </dgm:presLayoutVars>
      </dgm:prSet>
      <dgm:spPr/>
    </dgm:pt>
    <dgm:pt modelId="{ED0F8DA2-7799-4EE4-8222-330137C6C396}" type="pres">
      <dgm:prSet presAssocID="{268413D2-D223-4046-B348-F7EA2648BE9B}" presName="sibTrans" presStyleCnt="0"/>
      <dgm:spPr/>
    </dgm:pt>
    <dgm:pt modelId="{C7072C07-A5F7-4D30-8F9C-3D29C9F7537B}" type="pres">
      <dgm:prSet presAssocID="{EF4E8E5D-76DD-4C92-9415-9F2891B0D548}" presName="compNode" presStyleCnt="0"/>
      <dgm:spPr/>
    </dgm:pt>
    <dgm:pt modelId="{37859D49-DECC-43BB-A8D1-CADBC3C98C38}" type="pres">
      <dgm:prSet presAssocID="{EF4E8E5D-76DD-4C92-9415-9F2891B0D54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3A94E9F4-4FD6-4C71-AB82-1994A020FB00}" type="pres">
      <dgm:prSet presAssocID="{EF4E8E5D-76DD-4C92-9415-9F2891B0D548}" presName="spaceRect" presStyleCnt="0"/>
      <dgm:spPr/>
    </dgm:pt>
    <dgm:pt modelId="{52ABB7C1-7E14-4E6B-8F46-F0C9EDF57595}" type="pres">
      <dgm:prSet presAssocID="{EF4E8E5D-76DD-4C92-9415-9F2891B0D548}" presName="textRect" presStyleLbl="revTx" presStyleIdx="3" presStyleCnt="4">
        <dgm:presLayoutVars>
          <dgm:chMax val="1"/>
          <dgm:chPref val="1"/>
        </dgm:presLayoutVars>
      </dgm:prSet>
      <dgm:spPr/>
    </dgm:pt>
  </dgm:ptLst>
  <dgm:cxnLst>
    <dgm:cxn modelId="{573C6C12-FBD2-48DE-ABD5-7735ED507701}" type="presOf" srcId="{EF4E8E5D-76DD-4C92-9415-9F2891B0D548}" destId="{52ABB7C1-7E14-4E6B-8F46-F0C9EDF57595}" srcOrd="0" destOrd="0" presId="urn:microsoft.com/office/officeart/2018/2/layout/IconLabelList"/>
    <dgm:cxn modelId="{66BDD230-8937-4186-9BE0-60DB50EC403E}" srcId="{D056D86B-120B-4F6F-909C-0234AA29AF6D}" destId="{1DF0B1B3-F53E-4DD3-AC36-B60C56F02322}" srcOrd="2" destOrd="0" parTransId="{6BAEE869-CFC4-4B5C-983F-68CAA6B4C3CC}" sibTransId="{268413D2-D223-4046-B348-F7EA2648BE9B}"/>
    <dgm:cxn modelId="{BE99916A-2C01-4CA8-84BF-9AB5277C8325}" type="presOf" srcId="{FA04CEE0-C58E-449D-AFC8-CDE26A5E50C7}" destId="{C1D761F4-E561-4C5F-9610-9A12608B1420}" srcOrd="0" destOrd="0" presId="urn:microsoft.com/office/officeart/2018/2/layout/IconLabelList"/>
    <dgm:cxn modelId="{220C3172-CCD0-4788-8E81-65FC5A6D9C3C}" srcId="{D056D86B-120B-4F6F-909C-0234AA29AF6D}" destId="{EF4E8E5D-76DD-4C92-9415-9F2891B0D548}" srcOrd="3" destOrd="0" parTransId="{5C82399A-1863-4957-B011-DC39F6D690EB}" sibTransId="{B5A43A23-954C-4731-9BDC-DA1DB4BCB1EA}"/>
    <dgm:cxn modelId="{B6A23682-74DB-4B37-B5DA-3F1B7BBBF83F}" srcId="{D056D86B-120B-4F6F-909C-0234AA29AF6D}" destId="{FA04CEE0-C58E-449D-AFC8-CDE26A5E50C7}" srcOrd="0" destOrd="0" parTransId="{AE222DD6-AFE2-4D79-9F88-B1E44EC1856F}" sibTransId="{1FF0D116-40A6-47B6-87E9-C61D4D0602BE}"/>
    <dgm:cxn modelId="{82485588-B439-40AD-98BD-F24986F7911E}" srcId="{D056D86B-120B-4F6F-909C-0234AA29AF6D}" destId="{D07B8532-693C-46E6-B4C6-965119405114}" srcOrd="1" destOrd="0" parTransId="{E1F98108-05B0-4A3C-8341-4B0B1B14E0EA}" sibTransId="{98FB7F86-68B1-4A0C-BC90-D996B48CE1D2}"/>
    <dgm:cxn modelId="{2D4410A3-8B87-4727-8388-BAB82237B6EE}" type="presOf" srcId="{1DF0B1B3-F53E-4DD3-AC36-B60C56F02322}" destId="{F570C51A-E309-4BA2-BA51-13C1F8C3FA57}" srcOrd="0" destOrd="0" presId="urn:microsoft.com/office/officeart/2018/2/layout/IconLabelList"/>
    <dgm:cxn modelId="{35A31AAF-1439-4A8D-A73D-217B490503C9}" type="presOf" srcId="{D056D86B-120B-4F6F-909C-0234AA29AF6D}" destId="{A40ED274-F46D-4F01-8668-E392E8B55E4E}" srcOrd="0" destOrd="0" presId="urn:microsoft.com/office/officeart/2018/2/layout/IconLabelList"/>
    <dgm:cxn modelId="{288FE5BF-DA25-4958-8D49-1AC9AB399738}" type="presOf" srcId="{D07B8532-693C-46E6-B4C6-965119405114}" destId="{D3E11231-0B80-498A-B97B-85013788DF1F}" srcOrd="0" destOrd="0" presId="urn:microsoft.com/office/officeart/2018/2/layout/IconLabelList"/>
    <dgm:cxn modelId="{ADA0D86C-A9FE-469B-AD10-94A46DF6A32E}" type="presParOf" srcId="{A40ED274-F46D-4F01-8668-E392E8B55E4E}" destId="{8F202526-30F0-465D-9C46-A7B9407A842E}" srcOrd="0" destOrd="0" presId="urn:microsoft.com/office/officeart/2018/2/layout/IconLabelList"/>
    <dgm:cxn modelId="{ADC3491C-5C01-41D9-9B62-74B8A2F981AF}" type="presParOf" srcId="{8F202526-30F0-465D-9C46-A7B9407A842E}" destId="{E85A2541-EE43-4309-A4E1-C43519E4B68D}" srcOrd="0" destOrd="0" presId="urn:microsoft.com/office/officeart/2018/2/layout/IconLabelList"/>
    <dgm:cxn modelId="{FBDA0E36-9B80-45CB-AC10-F2DAA400851C}" type="presParOf" srcId="{8F202526-30F0-465D-9C46-A7B9407A842E}" destId="{456941E0-8BEE-47AC-94A4-6ACA62F342DA}" srcOrd="1" destOrd="0" presId="urn:microsoft.com/office/officeart/2018/2/layout/IconLabelList"/>
    <dgm:cxn modelId="{8D057362-FDD4-4BBA-B078-E79C49FB48DE}" type="presParOf" srcId="{8F202526-30F0-465D-9C46-A7B9407A842E}" destId="{C1D761F4-E561-4C5F-9610-9A12608B1420}" srcOrd="2" destOrd="0" presId="urn:microsoft.com/office/officeart/2018/2/layout/IconLabelList"/>
    <dgm:cxn modelId="{520E8143-12AA-4828-A9A3-E821992D5FF8}" type="presParOf" srcId="{A40ED274-F46D-4F01-8668-E392E8B55E4E}" destId="{003BBA61-87D1-4788-9DCD-A2B67532CCEA}" srcOrd="1" destOrd="0" presId="urn:microsoft.com/office/officeart/2018/2/layout/IconLabelList"/>
    <dgm:cxn modelId="{6CB8F069-CD1A-491C-98F6-B141799DE792}" type="presParOf" srcId="{A40ED274-F46D-4F01-8668-E392E8B55E4E}" destId="{FF91134F-66E8-44B2-BB39-F732D0071C25}" srcOrd="2" destOrd="0" presId="urn:microsoft.com/office/officeart/2018/2/layout/IconLabelList"/>
    <dgm:cxn modelId="{3B71A711-7463-4B9F-8300-E733D072193C}" type="presParOf" srcId="{FF91134F-66E8-44B2-BB39-F732D0071C25}" destId="{2124345F-556F-4EB4-90E5-F6F121DFEBFD}" srcOrd="0" destOrd="0" presId="urn:microsoft.com/office/officeart/2018/2/layout/IconLabelList"/>
    <dgm:cxn modelId="{CA2C82FC-FD29-44FD-BA2D-EC8FB0869415}" type="presParOf" srcId="{FF91134F-66E8-44B2-BB39-F732D0071C25}" destId="{56389C1B-912D-415F-BC2A-6EBB062E074E}" srcOrd="1" destOrd="0" presId="urn:microsoft.com/office/officeart/2018/2/layout/IconLabelList"/>
    <dgm:cxn modelId="{3C6E43E6-10F7-4234-BA3D-336702516B76}" type="presParOf" srcId="{FF91134F-66E8-44B2-BB39-F732D0071C25}" destId="{D3E11231-0B80-498A-B97B-85013788DF1F}" srcOrd="2" destOrd="0" presId="urn:microsoft.com/office/officeart/2018/2/layout/IconLabelList"/>
    <dgm:cxn modelId="{010301D8-AE41-4160-9C85-F7D0E60728CE}" type="presParOf" srcId="{A40ED274-F46D-4F01-8668-E392E8B55E4E}" destId="{D124EB5B-1131-4CF2-9E73-BE60EB2F44F5}" srcOrd="3" destOrd="0" presId="urn:microsoft.com/office/officeart/2018/2/layout/IconLabelList"/>
    <dgm:cxn modelId="{81C1A267-CF66-4EE2-821F-FDE833BDA7FE}" type="presParOf" srcId="{A40ED274-F46D-4F01-8668-E392E8B55E4E}" destId="{B1CACDF3-45F8-468D-805B-F7D08CA4FB4D}" srcOrd="4" destOrd="0" presId="urn:microsoft.com/office/officeart/2018/2/layout/IconLabelList"/>
    <dgm:cxn modelId="{3B22BFC1-5F4B-4ED1-9657-CF613FCDE2D7}" type="presParOf" srcId="{B1CACDF3-45F8-468D-805B-F7D08CA4FB4D}" destId="{6C909E06-32C8-425E-9228-BD3F1991364E}" srcOrd="0" destOrd="0" presId="urn:microsoft.com/office/officeart/2018/2/layout/IconLabelList"/>
    <dgm:cxn modelId="{33EA366A-B22D-46E1-88AB-F74FDF80E7F1}" type="presParOf" srcId="{B1CACDF3-45F8-468D-805B-F7D08CA4FB4D}" destId="{0DE36A46-A2E9-4A48-B160-C4C2A770E2D9}" srcOrd="1" destOrd="0" presId="urn:microsoft.com/office/officeart/2018/2/layout/IconLabelList"/>
    <dgm:cxn modelId="{F273B800-6C30-4F12-A60B-F3E6B59C7509}" type="presParOf" srcId="{B1CACDF3-45F8-468D-805B-F7D08CA4FB4D}" destId="{F570C51A-E309-4BA2-BA51-13C1F8C3FA57}" srcOrd="2" destOrd="0" presId="urn:microsoft.com/office/officeart/2018/2/layout/IconLabelList"/>
    <dgm:cxn modelId="{FF7CB960-2521-433B-B4C4-A18A076827AE}" type="presParOf" srcId="{A40ED274-F46D-4F01-8668-E392E8B55E4E}" destId="{ED0F8DA2-7799-4EE4-8222-330137C6C396}" srcOrd="5" destOrd="0" presId="urn:microsoft.com/office/officeart/2018/2/layout/IconLabelList"/>
    <dgm:cxn modelId="{064DA760-CCDB-4572-A567-368E253224A6}" type="presParOf" srcId="{A40ED274-F46D-4F01-8668-E392E8B55E4E}" destId="{C7072C07-A5F7-4D30-8F9C-3D29C9F7537B}" srcOrd="6" destOrd="0" presId="urn:microsoft.com/office/officeart/2018/2/layout/IconLabelList"/>
    <dgm:cxn modelId="{07A81C78-56E1-4760-8209-2F96F2059803}" type="presParOf" srcId="{C7072C07-A5F7-4D30-8F9C-3D29C9F7537B}" destId="{37859D49-DECC-43BB-A8D1-CADBC3C98C38}" srcOrd="0" destOrd="0" presId="urn:microsoft.com/office/officeart/2018/2/layout/IconLabelList"/>
    <dgm:cxn modelId="{97192D6E-4127-433A-8540-5297163C7C20}" type="presParOf" srcId="{C7072C07-A5F7-4D30-8F9C-3D29C9F7537B}" destId="{3A94E9F4-4FD6-4C71-AB82-1994A020FB00}" srcOrd="1" destOrd="0" presId="urn:microsoft.com/office/officeart/2018/2/layout/IconLabelList"/>
    <dgm:cxn modelId="{85CA4756-8509-457D-B4EB-AEC4F669E538}" type="presParOf" srcId="{C7072C07-A5F7-4D30-8F9C-3D29C9F7537B}" destId="{52ABB7C1-7E14-4E6B-8F46-F0C9EDF57595}"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49B8D3-0D86-4368-A5F7-88F2EF03802E}"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683AEA2F-6098-4E60-9D0C-B5DFF13E8F1C}">
      <dgm:prSet/>
      <dgm:spPr/>
      <dgm:t>
        <a:bodyPr/>
        <a:lstStyle/>
        <a:p>
          <a:r>
            <a:rPr lang="en-GB"/>
            <a:t>Workshops </a:t>
          </a:r>
          <a:endParaRPr lang="en-US"/>
        </a:p>
      </dgm:t>
    </dgm:pt>
    <dgm:pt modelId="{A54ED32F-BA2C-4C67-807A-247520E2E535}" type="parTrans" cxnId="{BCF7151D-246B-4C43-9A54-04B7A3B400F8}">
      <dgm:prSet/>
      <dgm:spPr/>
      <dgm:t>
        <a:bodyPr/>
        <a:lstStyle/>
        <a:p>
          <a:endParaRPr lang="en-US"/>
        </a:p>
      </dgm:t>
    </dgm:pt>
    <dgm:pt modelId="{9906E25C-C2DE-43F5-9748-A2AF9BA9E3BF}" type="sibTrans" cxnId="{BCF7151D-246B-4C43-9A54-04B7A3B400F8}">
      <dgm:prSet/>
      <dgm:spPr/>
      <dgm:t>
        <a:bodyPr/>
        <a:lstStyle/>
        <a:p>
          <a:endParaRPr lang="en-US"/>
        </a:p>
      </dgm:t>
    </dgm:pt>
    <dgm:pt modelId="{BC685165-9CF6-4A70-AF37-35C8F755788E}">
      <dgm:prSet/>
      <dgm:spPr/>
      <dgm:t>
        <a:bodyPr/>
        <a:lstStyle/>
        <a:p>
          <a:r>
            <a:rPr lang="en-US" dirty="0"/>
            <a:t>Self care strategies</a:t>
          </a:r>
        </a:p>
      </dgm:t>
    </dgm:pt>
    <dgm:pt modelId="{8D9F4B2A-0987-4BE1-A44D-BB39EE4629A6}" type="parTrans" cxnId="{21CB7826-9564-4A29-8579-C444BC60A3F8}">
      <dgm:prSet/>
      <dgm:spPr/>
      <dgm:t>
        <a:bodyPr/>
        <a:lstStyle/>
        <a:p>
          <a:endParaRPr lang="en-US"/>
        </a:p>
      </dgm:t>
    </dgm:pt>
    <dgm:pt modelId="{3B807CCC-3D02-4E6A-AA4F-8A51EADA1E3C}" type="sibTrans" cxnId="{21CB7826-9564-4A29-8579-C444BC60A3F8}">
      <dgm:prSet/>
      <dgm:spPr/>
      <dgm:t>
        <a:bodyPr/>
        <a:lstStyle/>
        <a:p>
          <a:endParaRPr lang="en-US"/>
        </a:p>
      </dgm:t>
    </dgm:pt>
    <dgm:pt modelId="{EC72E471-4209-4353-9E6C-75792D039B9F}">
      <dgm:prSet/>
      <dgm:spPr/>
      <dgm:t>
        <a:bodyPr/>
        <a:lstStyle/>
        <a:p>
          <a:r>
            <a:rPr lang="en-GB"/>
            <a:t>Supervision</a:t>
          </a:r>
          <a:endParaRPr lang="en-US"/>
        </a:p>
      </dgm:t>
    </dgm:pt>
    <dgm:pt modelId="{9927E906-EECF-4F20-828E-B9FA428922A5}" type="parTrans" cxnId="{A62C9FDD-AC0A-452F-BB29-29A3D12E2192}">
      <dgm:prSet/>
      <dgm:spPr/>
      <dgm:t>
        <a:bodyPr/>
        <a:lstStyle/>
        <a:p>
          <a:endParaRPr lang="en-US"/>
        </a:p>
      </dgm:t>
    </dgm:pt>
    <dgm:pt modelId="{DED4BA78-2A75-450A-82E8-CB2F52F35631}" type="sibTrans" cxnId="{A62C9FDD-AC0A-452F-BB29-29A3D12E2192}">
      <dgm:prSet/>
      <dgm:spPr/>
      <dgm:t>
        <a:bodyPr/>
        <a:lstStyle/>
        <a:p>
          <a:endParaRPr lang="en-US"/>
        </a:p>
      </dgm:t>
    </dgm:pt>
    <dgm:pt modelId="{84A19A48-4742-4358-93B7-C23A58238E08}" type="pres">
      <dgm:prSet presAssocID="{CE49B8D3-0D86-4368-A5F7-88F2EF03802E}" presName="root" presStyleCnt="0">
        <dgm:presLayoutVars>
          <dgm:dir/>
          <dgm:resizeHandles val="exact"/>
        </dgm:presLayoutVars>
      </dgm:prSet>
      <dgm:spPr/>
    </dgm:pt>
    <dgm:pt modelId="{0826CD7D-21F2-4997-A01B-81B1EBBBA350}" type="pres">
      <dgm:prSet presAssocID="{683AEA2F-6098-4E60-9D0C-B5DFF13E8F1C}" presName="compNode" presStyleCnt="0"/>
      <dgm:spPr/>
    </dgm:pt>
    <dgm:pt modelId="{F178FBD6-0171-4FEA-9701-9E64FAEFBECB}" type="pres">
      <dgm:prSet presAssocID="{683AEA2F-6098-4E60-9D0C-B5DFF13E8F1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B6B58C34-8027-4397-AAC8-F293ED374143}" type="pres">
      <dgm:prSet presAssocID="{683AEA2F-6098-4E60-9D0C-B5DFF13E8F1C}" presName="spaceRect" presStyleCnt="0"/>
      <dgm:spPr/>
    </dgm:pt>
    <dgm:pt modelId="{97461571-75E4-414A-BA9D-0A5A83D80C13}" type="pres">
      <dgm:prSet presAssocID="{683AEA2F-6098-4E60-9D0C-B5DFF13E8F1C}" presName="textRect" presStyleLbl="revTx" presStyleIdx="0" presStyleCnt="3">
        <dgm:presLayoutVars>
          <dgm:chMax val="1"/>
          <dgm:chPref val="1"/>
        </dgm:presLayoutVars>
      </dgm:prSet>
      <dgm:spPr/>
    </dgm:pt>
    <dgm:pt modelId="{AD8B4923-1DA6-4BC6-9597-AFA26C3C8ACA}" type="pres">
      <dgm:prSet presAssocID="{9906E25C-C2DE-43F5-9748-A2AF9BA9E3BF}" presName="sibTrans" presStyleCnt="0"/>
      <dgm:spPr/>
    </dgm:pt>
    <dgm:pt modelId="{45CF6B89-DAED-41AC-8EE7-89B535FD863F}" type="pres">
      <dgm:prSet presAssocID="{BC685165-9CF6-4A70-AF37-35C8F755788E}" presName="compNode" presStyleCnt="0"/>
      <dgm:spPr/>
    </dgm:pt>
    <dgm:pt modelId="{8ADCD1F5-1A7B-4EE2-A9A4-3CC5E227CBF3}" type="pres">
      <dgm:prSet presAssocID="{BC685165-9CF6-4A70-AF37-35C8F755788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a:ext>
      </dgm:extLst>
    </dgm:pt>
    <dgm:pt modelId="{247A0A75-12DE-4FF8-970A-801D7ACC91B0}" type="pres">
      <dgm:prSet presAssocID="{BC685165-9CF6-4A70-AF37-35C8F755788E}" presName="spaceRect" presStyleCnt="0"/>
      <dgm:spPr/>
    </dgm:pt>
    <dgm:pt modelId="{33E17A33-E660-4BF4-9468-79D45C1B3A76}" type="pres">
      <dgm:prSet presAssocID="{BC685165-9CF6-4A70-AF37-35C8F755788E}" presName="textRect" presStyleLbl="revTx" presStyleIdx="1" presStyleCnt="3">
        <dgm:presLayoutVars>
          <dgm:chMax val="1"/>
          <dgm:chPref val="1"/>
        </dgm:presLayoutVars>
      </dgm:prSet>
      <dgm:spPr/>
    </dgm:pt>
    <dgm:pt modelId="{E93FB140-6E8A-4F60-A79E-6708C884F47B}" type="pres">
      <dgm:prSet presAssocID="{3B807CCC-3D02-4E6A-AA4F-8A51EADA1E3C}" presName="sibTrans" presStyleCnt="0"/>
      <dgm:spPr/>
    </dgm:pt>
    <dgm:pt modelId="{E29E3982-D047-4544-A315-FA769963BAAE}" type="pres">
      <dgm:prSet presAssocID="{EC72E471-4209-4353-9E6C-75792D039B9F}" presName="compNode" presStyleCnt="0"/>
      <dgm:spPr/>
    </dgm:pt>
    <dgm:pt modelId="{A038C926-A779-44D2-8C7B-99FD2BD14197}" type="pres">
      <dgm:prSet presAssocID="{EC72E471-4209-4353-9E6C-75792D039B9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D6A18719-367F-4F7E-AD31-8A0750BB0E9E}" type="pres">
      <dgm:prSet presAssocID="{EC72E471-4209-4353-9E6C-75792D039B9F}" presName="spaceRect" presStyleCnt="0"/>
      <dgm:spPr/>
    </dgm:pt>
    <dgm:pt modelId="{E5E75501-C64C-42DA-8D15-E886EE08EB00}" type="pres">
      <dgm:prSet presAssocID="{EC72E471-4209-4353-9E6C-75792D039B9F}" presName="textRect" presStyleLbl="revTx" presStyleIdx="2" presStyleCnt="3">
        <dgm:presLayoutVars>
          <dgm:chMax val="1"/>
          <dgm:chPref val="1"/>
        </dgm:presLayoutVars>
      </dgm:prSet>
      <dgm:spPr/>
    </dgm:pt>
  </dgm:ptLst>
  <dgm:cxnLst>
    <dgm:cxn modelId="{E8FBC00C-4DAF-4C5B-94D0-B3D389DCB477}" type="presOf" srcId="{EC72E471-4209-4353-9E6C-75792D039B9F}" destId="{E5E75501-C64C-42DA-8D15-E886EE08EB00}" srcOrd="0" destOrd="0" presId="urn:microsoft.com/office/officeart/2018/2/layout/IconLabelList"/>
    <dgm:cxn modelId="{C8FE3916-0B04-4DBF-AC7C-09F92F1F1909}" type="presOf" srcId="{683AEA2F-6098-4E60-9D0C-B5DFF13E8F1C}" destId="{97461571-75E4-414A-BA9D-0A5A83D80C13}" srcOrd="0" destOrd="0" presId="urn:microsoft.com/office/officeart/2018/2/layout/IconLabelList"/>
    <dgm:cxn modelId="{BCF7151D-246B-4C43-9A54-04B7A3B400F8}" srcId="{CE49B8D3-0D86-4368-A5F7-88F2EF03802E}" destId="{683AEA2F-6098-4E60-9D0C-B5DFF13E8F1C}" srcOrd="0" destOrd="0" parTransId="{A54ED32F-BA2C-4C67-807A-247520E2E535}" sibTransId="{9906E25C-C2DE-43F5-9748-A2AF9BA9E3BF}"/>
    <dgm:cxn modelId="{21CB7826-9564-4A29-8579-C444BC60A3F8}" srcId="{CE49B8D3-0D86-4368-A5F7-88F2EF03802E}" destId="{BC685165-9CF6-4A70-AF37-35C8F755788E}" srcOrd="1" destOrd="0" parTransId="{8D9F4B2A-0987-4BE1-A44D-BB39EE4629A6}" sibTransId="{3B807CCC-3D02-4E6A-AA4F-8A51EADA1E3C}"/>
    <dgm:cxn modelId="{E809553D-8BB3-4DBD-82BF-28692727FB69}" type="presOf" srcId="{BC685165-9CF6-4A70-AF37-35C8F755788E}" destId="{33E17A33-E660-4BF4-9468-79D45C1B3A76}" srcOrd="0" destOrd="0" presId="urn:microsoft.com/office/officeart/2018/2/layout/IconLabelList"/>
    <dgm:cxn modelId="{A57F9C46-0354-4067-8221-2AABD6EBB8C5}" type="presOf" srcId="{CE49B8D3-0D86-4368-A5F7-88F2EF03802E}" destId="{84A19A48-4742-4358-93B7-C23A58238E08}" srcOrd="0" destOrd="0" presId="urn:microsoft.com/office/officeart/2018/2/layout/IconLabelList"/>
    <dgm:cxn modelId="{A62C9FDD-AC0A-452F-BB29-29A3D12E2192}" srcId="{CE49B8D3-0D86-4368-A5F7-88F2EF03802E}" destId="{EC72E471-4209-4353-9E6C-75792D039B9F}" srcOrd="2" destOrd="0" parTransId="{9927E906-EECF-4F20-828E-B9FA428922A5}" sibTransId="{DED4BA78-2A75-450A-82E8-CB2F52F35631}"/>
    <dgm:cxn modelId="{1D669088-3B30-4F9A-8382-67EF1B0A62BB}" type="presParOf" srcId="{84A19A48-4742-4358-93B7-C23A58238E08}" destId="{0826CD7D-21F2-4997-A01B-81B1EBBBA350}" srcOrd="0" destOrd="0" presId="urn:microsoft.com/office/officeart/2018/2/layout/IconLabelList"/>
    <dgm:cxn modelId="{AF3DE63B-8516-4F64-9DFB-C8FE5ED16CDB}" type="presParOf" srcId="{0826CD7D-21F2-4997-A01B-81B1EBBBA350}" destId="{F178FBD6-0171-4FEA-9701-9E64FAEFBECB}" srcOrd="0" destOrd="0" presId="urn:microsoft.com/office/officeart/2018/2/layout/IconLabelList"/>
    <dgm:cxn modelId="{E41B76C7-35F6-474E-882B-7B2DA0490F0B}" type="presParOf" srcId="{0826CD7D-21F2-4997-A01B-81B1EBBBA350}" destId="{B6B58C34-8027-4397-AAC8-F293ED374143}" srcOrd="1" destOrd="0" presId="urn:microsoft.com/office/officeart/2018/2/layout/IconLabelList"/>
    <dgm:cxn modelId="{95371DBE-CA51-494F-885F-C4A004168173}" type="presParOf" srcId="{0826CD7D-21F2-4997-A01B-81B1EBBBA350}" destId="{97461571-75E4-414A-BA9D-0A5A83D80C13}" srcOrd="2" destOrd="0" presId="urn:microsoft.com/office/officeart/2018/2/layout/IconLabelList"/>
    <dgm:cxn modelId="{054ABB0F-8C7A-474B-A673-5A1676899050}" type="presParOf" srcId="{84A19A48-4742-4358-93B7-C23A58238E08}" destId="{AD8B4923-1DA6-4BC6-9597-AFA26C3C8ACA}" srcOrd="1" destOrd="0" presId="urn:microsoft.com/office/officeart/2018/2/layout/IconLabelList"/>
    <dgm:cxn modelId="{E14EBA9E-23A9-48D8-A20C-E0CB6CF49AB7}" type="presParOf" srcId="{84A19A48-4742-4358-93B7-C23A58238E08}" destId="{45CF6B89-DAED-41AC-8EE7-89B535FD863F}" srcOrd="2" destOrd="0" presId="urn:microsoft.com/office/officeart/2018/2/layout/IconLabelList"/>
    <dgm:cxn modelId="{D2EB2AD2-2BB7-40A0-9C61-FD86CA835511}" type="presParOf" srcId="{45CF6B89-DAED-41AC-8EE7-89B535FD863F}" destId="{8ADCD1F5-1A7B-4EE2-A9A4-3CC5E227CBF3}" srcOrd="0" destOrd="0" presId="urn:microsoft.com/office/officeart/2018/2/layout/IconLabelList"/>
    <dgm:cxn modelId="{13C1DCFF-C581-4F13-935D-E256E5A93F09}" type="presParOf" srcId="{45CF6B89-DAED-41AC-8EE7-89B535FD863F}" destId="{247A0A75-12DE-4FF8-970A-801D7ACC91B0}" srcOrd="1" destOrd="0" presId="urn:microsoft.com/office/officeart/2018/2/layout/IconLabelList"/>
    <dgm:cxn modelId="{21F32BEF-5FF2-433A-B5D1-25A1ABF9BB99}" type="presParOf" srcId="{45CF6B89-DAED-41AC-8EE7-89B535FD863F}" destId="{33E17A33-E660-4BF4-9468-79D45C1B3A76}" srcOrd="2" destOrd="0" presId="urn:microsoft.com/office/officeart/2018/2/layout/IconLabelList"/>
    <dgm:cxn modelId="{14DF1D2E-78EC-4687-A0AE-87B59C5D1C1D}" type="presParOf" srcId="{84A19A48-4742-4358-93B7-C23A58238E08}" destId="{E93FB140-6E8A-4F60-A79E-6708C884F47B}" srcOrd="3" destOrd="0" presId="urn:microsoft.com/office/officeart/2018/2/layout/IconLabelList"/>
    <dgm:cxn modelId="{4D9C0507-E264-4EDD-B7A7-38816A24A190}" type="presParOf" srcId="{84A19A48-4742-4358-93B7-C23A58238E08}" destId="{E29E3982-D047-4544-A315-FA769963BAAE}" srcOrd="4" destOrd="0" presId="urn:microsoft.com/office/officeart/2018/2/layout/IconLabelList"/>
    <dgm:cxn modelId="{ED5D1E0D-5338-4117-A7C3-25BAF342B5A1}" type="presParOf" srcId="{E29E3982-D047-4544-A315-FA769963BAAE}" destId="{A038C926-A779-44D2-8C7B-99FD2BD14197}" srcOrd="0" destOrd="0" presId="urn:microsoft.com/office/officeart/2018/2/layout/IconLabelList"/>
    <dgm:cxn modelId="{1F4ACD93-7DA3-4D23-8719-5C61D123AC2D}" type="presParOf" srcId="{E29E3982-D047-4544-A315-FA769963BAAE}" destId="{D6A18719-367F-4F7E-AD31-8A0750BB0E9E}" srcOrd="1" destOrd="0" presId="urn:microsoft.com/office/officeart/2018/2/layout/IconLabelList"/>
    <dgm:cxn modelId="{04DC7452-B988-4CDC-BDC8-E70CB2811E69}" type="presParOf" srcId="{E29E3982-D047-4544-A315-FA769963BAAE}" destId="{E5E75501-C64C-42DA-8D15-E886EE08EB00}"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747B4C-FA10-44C6-B70D-14B0ACDDD729}"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5A9FE3C4-2EAA-4A00-927E-7F7B762EDE37}">
      <dgm:prSet/>
      <dgm:spPr/>
      <dgm:t>
        <a:bodyPr/>
        <a:lstStyle/>
        <a:p>
          <a:r>
            <a:rPr lang="en-GB" dirty="0"/>
            <a:t>Detailed information  on the Moodle page, you have been asked to familiarise yourself with the content</a:t>
          </a:r>
          <a:endParaRPr lang="en-US" dirty="0"/>
        </a:p>
      </dgm:t>
    </dgm:pt>
    <dgm:pt modelId="{4209E047-7423-4B71-921A-34B1DC3DB358}" type="parTrans" cxnId="{17DBD2E7-D32C-4261-AFCD-2008E76579C8}">
      <dgm:prSet/>
      <dgm:spPr/>
      <dgm:t>
        <a:bodyPr/>
        <a:lstStyle/>
        <a:p>
          <a:endParaRPr lang="en-US"/>
        </a:p>
      </dgm:t>
    </dgm:pt>
    <dgm:pt modelId="{3C51ECB6-4B2F-40EC-A30A-9638CDA1C3F2}" type="sibTrans" cxnId="{17DBD2E7-D32C-4261-AFCD-2008E76579C8}">
      <dgm:prSet phldrT="1" phldr="0"/>
      <dgm:spPr/>
      <dgm:t>
        <a:bodyPr/>
        <a:lstStyle/>
        <a:p>
          <a:r>
            <a:rPr lang="en-US"/>
            <a:t>1</a:t>
          </a:r>
        </a:p>
      </dgm:t>
    </dgm:pt>
    <dgm:pt modelId="{FE2F2B0C-27A6-4451-9F02-D15F0A5FB8CD}">
      <dgm:prSet/>
      <dgm:spPr/>
      <dgm:t>
        <a:bodyPr/>
        <a:lstStyle/>
        <a:p>
          <a:r>
            <a:rPr lang="en-GB" dirty="0"/>
            <a:t>Questions arising from Asynchronous learning</a:t>
          </a:r>
          <a:endParaRPr lang="en-US" dirty="0"/>
        </a:p>
      </dgm:t>
    </dgm:pt>
    <dgm:pt modelId="{1889F684-DE8E-42FB-A9CA-864233E92A99}" type="parTrans" cxnId="{5B67064A-2060-4147-8475-1C1D5879106F}">
      <dgm:prSet/>
      <dgm:spPr/>
      <dgm:t>
        <a:bodyPr/>
        <a:lstStyle/>
        <a:p>
          <a:endParaRPr lang="en-US"/>
        </a:p>
      </dgm:t>
    </dgm:pt>
    <dgm:pt modelId="{2A34552D-C095-4178-9C80-DE0F4F9D44A9}" type="sibTrans" cxnId="{5B67064A-2060-4147-8475-1C1D5879106F}">
      <dgm:prSet phldrT="2" phldr="0"/>
      <dgm:spPr/>
      <dgm:t>
        <a:bodyPr/>
        <a:lstStyle/>
        <a:p>
          <a:r>
            <a:rPr lang="en-US"/>
            <a:t>2</a:t>
          </a:r>
        </a:p>
      </dgm:t>
    </dgm:pt>
    <dgm:pt modelId="{32CE5A59-88DF-4D42-B6D1-D6D79D0C5F5C}">
      <dgm:prSet/>
      <dgm:spPr/>
      <dgm:t>
        <a:bodyPr/>
        <a:lstStyle/>
        <a:p>
          <a:r>
            <a:rPr lang="en-GB" dirty="0"/>
            <a:t>Bring anything you wish to discuss further from your independent reading </a:t>
          </a:r>
          <a:endParaRPr lang="en-US" dirty="0"/>
        </a:p>
      </dgm:t>
    </dgm:pt>
    <dgm:pt modelId="{17811A4A-AAA6-473D-A53D-EA73BE92E2D8}" type="parTrans" cxnId="{401E404C-46EA-4CAF-814F-4626BDC6BAAA}">
      <dgm:prSet/>
      <dgm:spPr/>
      <dgm:t>
        <a:bodyPr/>
        <a:lstStyle/>
        <a:p>
          <a:endParaRPr lang="en-US"/>
        </a:p>
      </dgm:t>
    </dgm:pt>
    <dgm:pt modelId="{0CFFB44F-FFA2-41A2-A859-A6C5DDA54BEA}" type="sibTrans" cxnId="{401E404C-46EA-4CAF-814F-4626BDC6BAAA}">
      <dgm:prSet phldrT="3" phldr="0"/>
      <dgm:spPr/>
      <dgm:t>
        <a:bodyPr/>
        <a:lstStyle/>
        <a:p>
          <a:r>
            <a:rPr lang="en-US"/>
            <a:t>3</a:t>
          </a:r>
        </a:p>
      </dgm:t>
    </dgm:pt>
    <dgm:pt modelId="{4568622D-F872-4CEA-A933-112D43C74772}" type="pres">
      <dgm:prSet presAssocID="{23747B4C-FA10-44C6-B70D-14B0ACDDD729}" presName="Name0" presStyleCnt="0">
        <dgm:presLayoutVars>
          <dgm:animLvl val="lvl"/>
          <dgm:resizeHandles val="exact"/>
        </dgm:presLayoutVars>
      </dgm:prSet>
      <dgm:spPr/>
    </dgm:pt>
    <dgm:pt modelId="{5C96D26F-2604-4AA4-A832-E91BB7E6C1B8}" type="pres">
      <dgm:prSet presAssocID="{5A9FE3C4-2EAA-4A00-927E-7F7B762EDE37}" presName="compositeNode" presStyleCnt="0">
        <dgm:presLayoutVars>
          <dgm:bulletEnabled val="1"/>
        </dgm:presLayoutVars>
      </dgm:prSet>
      <dgm:spPr/>
    </dgm:pt>
    <dgm:pt modelId="{45DA2134-CC25-46FE-8AD2-6B549C4055A5}" type="pres">
      <dgm:prSet presAssocID="{5A9FE3C4-2EAA-4A00-927E-7F7B762EDE37}" presName="bgRect" presStyleLbl="bgAccFollowNode1" presStyleIdx="0" presStyleCnt="3"/>
      <dgm:spPr/>
    </dgm:pt>
    <dgm:pt modelId="{D9CAD678-E9CD-4FAB-B6C0-27176E7A6366}" type="pres">
      <dgm:prSet presAssocID="{3C51ECB6-4B2F-40EC-A30A-9638CDA1C3F2}" presName="sibTransNodeCircle" presStyleLbl="alignNode1" presStyleIdx="0" presStyleCnt="6">
        <dgm:presLayoutVars>
          <dgm:chMax val="0"/>
          <dgm:bulletEnabled/>
        </dgm:presLayoutVars>
      </dgm:prSet>
      <dgm:spPr/>
    </dgm:pt>
    <dgm:pt modelId="{93332C50-2936-433E-AD6D-245BDDD4CD31}" type="pres">
      <dgm:prSet presAssocID="{5A9FE3C4-2EAA-4A00-927E-7F7B762EDE37}" presName="bottomLine" presStyleLbl="alignNode1" presStyleIdx="1" presStyleCnt="6">
        <dgm:presLayoutVars/>
      </dgm:prSet>
      <dgm:spPr/>
    </dgm:pt>
    <dgm:pt modelId="{66646E05-20FD-4B93-9F04-F3B852982A02}" type="pres">
      <dgm:prSet presAssocID="{5A9FE3C4-2EAA-4A00-927E-7F7B762EDE37}" presName="nodeText" presStyleLbl="bgAccFollowNode1" presStyleIdx="0" presStyleCnt="3">
        <dgm:presLayoutVars>
          <dgm:bulletEnabled val="1"/>
        </dgm:presLayoutVars>
      </dgm:prSet>
      <dgm:spPr/>
    </dgm:pt>
    <dgm:pt modelId="{190AAE77-0528-47C8-B5AB-70DF20B5A3D7}" type="pres">
      <dgm:prSet presAssocID="{3C51ECB6-4B2F-40EC-A30A-9638CDA1C3F2}" presName="sibTrans" presStyleCnt="0"/>
      <dgm:spPr/>
    </dgm:pt>
    <dgm:pt modelId="{10A57C2E-FDBF-4013-915C-4CCA790CCF14}" type="pres">
      <dgm:prSet presAssocID="{FE2F2B0C-27A6-4451-9F02-D15F0A5FB8CD}" presName="compositeNode" presStyleCnt="0">
        <dgm:presLayoutVars>
          <dgm:bulletEnabled val="1"/>
        </dgm:presLayoutVars>
      </dgm:prSet>
      <dgm:spPr/>
    </dgm:pt>
    <dgm:pt modelId="{D2F4AAAC-26D7-424B-9411-E874B09E2CD1}" type="pres">
      <dgm:prSet presAssocID="{FE2F2B0C-27A6-4451-9F02-D15F0A5FB8CD}" presName="bgRect" presStyleLbl="bgAccFollowNode1" presStyleIdx="1" presStyleCnt="3"/>
      <dgm:spPr/>
    </dgm:pt>
    <dgm:pt modelId="{2DD90DCB-61C7-49E1-BD88-522FC678D91C}" type="pres">
      <dgm:prSet presAssocID="{2A34552D-C095-4178-9C80-DE0F4F9D44A9}" presName="sibTransNodeCircle" presStyleLbl="alignNode1" presStyleIdx="2" presStyleCnt="6">
        <dgm:presLayoutVars>
          <dgm:chMax val="0"/>
          <dgm:bulletEnabled/>
        </dgm:presLayoutVars>
      </dgm:prSet>
      <dgm:spPr/>
    </dgm:pt>
    <dgm:pt modelId="{7F351776-7E73-4E62-95D7-9F8913CA2ADE}" type="pres">
      <dgm:prSet presAssocID="{FE2F2B0C-27A6-4451-9F02-D15F0A5FB8CD}" presName="bottomLine" presStyleLbl="alignNode1" presStyleIdx="3" presStyleCnt="6">
        <dgm:presLayoutVars/>
      </dgm:prSet>
      <dgm:spPr/>
    </dgm:pt>
    <dgm:pt modelId="{34AE5842-FDC0-4738-8998-D77F160E79F6}" type="pres">
      <dgm:prSet presAssocID="{FE2F2B0C-27A6-4451-9F02-D15F0A5FB8CD}" presName="nodeText" presStyleLbl="bgAccFollowNode1" presStyleIdx="1" presStyleCnt="3">
        <dgm:presLayoutVars>
          <dgm:bulletEnabled val="1"/>
        </dgm:presLayoutVars>
      </dgm:prSet>
      <dgm:spPr/>
    </dgm:pt>
    <dgm:pt modelId="{D61C4DC2-DEED-40FD-97B1-17FD2C709EAE}" type="pres">
      <dgm:prSet presAssocID="{2A34552D-C095-4178-9C80-DE0F4F9D44A9}" presName="sibTrans" presStyleCnt="0"/>
      <dgm:spPr/>
    </dgm:pt>
    <dgm:pt modelId="{B69AF7CF-DD75-403A-98F7-56DD381C695F}" type="pres">
      <dgm:prSet presAssocID="{32CE5A59-88DF-4D42-B6D1-D6D79D0C5F5C}" presName="compositeNode" presStyleCnt="0">
        <dgm:presLayoutVars>
          <dgm:bulletEnabled val="1"/>
        </dgm:presLayoutVars>
      </dgm:prSet>
      <dgm:spPr/>
    </dgm:pt>
    <dgm:pt modelId="{19673F7A-D623-41BD-B825-4FBECB8AA6CB}" type="pres">
      <dgm:prSet presAssocID="{32CE5A59-88DF-4D42-B6D1-D6D79D0C5F5C}" presName="bgRect" presStyleLbl="bgAccFollowNode1" presStyleIdx="2" presStyleCnt="3"/>
      <dgm:spPr/>
    </dgm:pt>
    <dgm:pt modelId="{F68A0E16-3808-4ECA-9EA8-2782287BB17C}" type="pres">
      <dgm:prSet presAssocID="{0CFFB44F-FFA2-41A2-A859-A6C5DDA54BEA}" presName="sibTransNodeCircle" presStyleLbl="alignNode1" presStyleIdx="4" presStyleCnt="6">
        <dgm:presLayoutVars>
          <dgm:chMax val="0"/>
          <dgm:bulletEnabled/>
        </dgm:presLayoutVars>
      </dgm:prSet>
      <dgm:spPr/>
    </dgm:pt>
    <dgm:pt modelId="{1DB3887C-1654-405C-BA48-81E6433A5AA7}" type="pres">
      <dgm:prSet presAssocID="{32CE5A59-88DF-4D42-B6D1-D6D79D0C5F5C}" presName="bottomLine" presStyleLbl="alignNode1" presStyleIdx="5" presStyleCnt="6">
        <dgm:presLayoutVars/>
      </dgm:prSet>
      <dgm:spPr/>
    </dgm:pt>
    <dgm:pt modelId="{365635E2-3BDA-4F2A-AC8D-867A83F21F46}" type="pres">
      <dgm:prSet presAssocID="{32CE5A59-88DF-4D42-B6D1-D6D79D0C5F5C}" presName="nodeText" presStyleLbl="bgAccFollowNode1" presStyleIdx="2" presStyleCnt="3">
        <dgm:presLayoutVars>
          <dgm:bulletEnabled val="1"/>
        </dgm:presLayoutVars>
      </dgm:prSet>
      <dgm:spPr/>
    </dgm:pt>
  </dgm:ptLst>
  <dgm:cxnLst>
    <dgm:cxn modelId="{01F22B26-B529-4317-B844-5CBD157892AC}" type="presOf" srcId="{5A9FE3C4-2EAA-4A00-927E-7F7B762EDE37}" destId="{45DA2134-CC25-46FE-8AD2-6B549C4055A5}" srcOrd="0" destOrd="0" presId="urn:microsoft.com/office/officeart/2016/7/layout/BasicLinearProcessNumbered"/>
    <dgm:cxn modelId="{1A82C035-2CC6-4978-83B2-BEB51193756D}" type="presOf" srcId="{32CE5A59-88DF-4D42-B6D1-D6D79D0C5F5C}" destId="{19673F7A-D623-41BD-B825-4FBECB8AA6CB}" srcOrd="0" destOrd="0" presId="urn:microsoft.com/office/officeart/2016/7/layout/BasicLinearProcessNumbered"/>
    <dgm:cxn modelId="{74DB9A42-DB63-427C-9C88-3B5BD25C1AFC}" type="presOf" srcId="{32CE5A59-88DF-4D42-B6D1-D6D79D0C5F5C}" destId="{365635E2-3BDA-4F2A-AC8D-867A83F21F46}" srcOrd="1" destOrd="0" presId="urn:microsoft.com/office/officeart/2016/7/layout/BasicLinearProcessNumbered"/>
    <dgm:cxn modelId="{C6C82043-6DC4-4ED8-94E4-9225F02732B7}" type="presOf" srcId="{23747B4C-FA10-44C6-B70D-14B0ACDDD729}" destId="{4568622D-F872-4CEA-A933-112D43C74772}" srcOrd="0" destOrd="0" presId="urn:microsoft.com/office/officeart/2016/7/layout/BasicLinearProcessNumbered"/>
    <dgm:cxn modelId="{5B67064A-2060-4147-8475-1C1D5879106F}" srcId="{23747B4C-FA10-44C6-B70D-14B0ACDDD729}" destId="{FE2F2B0C-27A6-4451-9F02-D15F0A5FB8CD}" srcOrd="1" destOrd="0" parTransId="{1889F684-DE8E-42FB-A9CA-864233E92A99}" sibTransId="{2A34552D-C095-4178-9C80-DE0F4F9D44A9}"/>
    <dgm:cxn modelId="{401E404C-46EA-4CAF-814F-4626BDC6BAAA}" srcId="{23747B4C-FA10-44C6-B70D-14B0ACDDD729}" destId="{32CE5A59-88DF-4D42-B6D1-D6D79D0C5F5C}" srcOrd="2" destOrd="0" parTransId="{17811A4A-AAA6-473D-A53D-EA73BE92E2D8}" sibTransId="{0CFFB44F-FFA2-41A2-A859-A6C5DDA54BEA}"/>
    <dgm:cxn modelId="{DAC0DE50-8E07-4ECE-BDCC-F9422CA5527B}" type="presOf" srcId="{5A9FE3C4-2EAA-4A00-927E-7F7B762EDE37}" destId="{66646E05-20FD-4B93-9F04-F3B852982A02}" srcOrd="1" destOrd="0" presId="urn:microsoft.com/office/officeart/2016/7/layout/BasicLinearProcessNumbered"/>
    <dgm:cxn modelId="{39548A71-804F-4F25-8D2A-5483D4A3AFEF}" type="presOf" srcId="{2A34552D-C095-4178-9C80-DE0F4F9D44A9}" destId="{2DD90DCB-61C7-49E1-BD88-522FC678D91C}" srcOrd="0" destOrd="0" presId="urn:microsoft.com/office/officeart/2016/7/layout/BasicLinearProcessNumbered"/>
    <dgm:cxn modelId="{D8C15FAC-BC49-4DD2-B1BB-D50FE5B37066}" type="presOf" srcId="{FE2F2B0C-27A6-4451-9F02-D15F0A5FB8CD}" destId="{D2F4AAAC-26D7-424B-9411-E874B09E2CD1}" srcOrd="0" destOrd="0" presId="urn:microsoft.com/office/officeart/2016/7/layout/BasicLinearProcessNumbered"/>
    <dgm:cxn modelId="{F24A10CD-C507-4D51-923E-950EEDE738ED}" type="presOf" srcId="{0CFFB44F-FFA2-41A2-A859-A6C5DDA54BEA}" destId="{F68A0E16-3808-4ECA-9EA8-2782287BB17C}" srcOrd="0" destOrd="0" presId="urn:microsoft.com/office/officeart/2016/7/layout/BasicLinearProcessNumbered"/>
    <dgm:cxn modelId="{08B291DC-D68B-4325-B171-96BDE48D1051}" type="presOf" srcId="{3C51ECB6-4B2F-40EC-A30A-9638CDA1C3F2}" destId="{D9CAD678-E9CD-4FAB-B6C0-27176E7A6366}" srcOrd="0" destOrd="0" presId="urn:microsoft.com/office/officeart/2016/7/layout/BasicLinearProcessNumbered"/>
    <dgm:cxn modelId="{17DBD2E7-D32C-4261-AFCD-2008E76579C8}" srcId="{23747B4C-FA10-44C6-B70D-14B0ACDDD729}" destId="{5A9FE3C4-2EAA-4A00-927E-7F7B762EDE37}" srcOrd="0" destOrd="0" parTransId="{4209E047-7423-4B71-921A-34B1DC3DB358}" sibTransId="{3C51ECB6-4B2F-40EC-A30A-9638CDA1C3F2}"/>
    <dgm:cxn modelId="{A4E41DEF-2480-4A52-88F2-92B20385B78A}" type="presOf" srcId="{FE2F2B0C-27A6-4451-9F02-D15F0A5FB8CD}" destId="{34AE5842-FDC0-4738-8998-D77F160E79F6}" srcOrd="1" destOrd="0" presId="urn:microsoft.com/office/officeart/2016/7/layout/BasicLinearProcessNumbered"/>
    <dgm:cxn modelId="{0AB71813-F6BF-49EC-B8F0-2704FCDFA461}" type="presParOf" srcId="{4568622D-F872-4CEA-A933-112D43C74772}" destId="{5C96D26F-2604-4AA4-A832-E91BB7E6C1B8}" srcOrd="0" destOrd="0" presId="urn:microsoft.com/office/officeart/2016/7/layout/BasicLinearProcessNumbered"/>
    <dgm:cxn modelId="{4F3C54B2-89C9-4E67-AB58-98BA5A41AAF6}" type="presParOf" srcId="{5C96D26F-2604-4AA4-A832-E91BB7E6C1B8}" destId="{45DA2134-CC25-46FE-8AD2-6B549C4055A5}" srcOrd="0" destOrd="0" presId="urn:microsoft.com/office/officeart/2016/7/layout/BasicLinearProcessNumbered"/>
    <dgm:cxn modelId="{25EB9F65-4E7C-4CB3-9594-E008FF5860B7}" type="presParOf" srcId="{5C96D26F-2604-4AA4-A832-E91BB7E6C1B8}" destId="{D9CAD678-E9CD-4FAB-B6C0-27176E7A6366}" srcOrd="1" destOrd="0" presId="urn:microsoft.com/office/officeart/2016/7/layout/BasicLinearProcessNumbered"/>
    <dgm:cxn modelId="{234CC6BA-58CF-4605-BC65-424AE1886AD6}" type="presParOf" srcId="{5C96D26F-2604-4AA4-A832-E91BB7E6C1B8}" destId="{93332C50-2936-433E-AD6D-245BDDD4CD31}" srcOrd="2" destOrd="0" presId="urn:microsoft.com/office/officeart/2016/7/layout/BasicLinearProcessNumbered"/>
    <dgm:cxn modelId="{575E9E0A-66E7-4919-BABD-962A96718A58}" type="presParOf" srcId="{5C96D26F-2604-4AA4-A832-E91BB7E6C1B8}" destId="{66646E05-20FD-4B93-9F04-F3B852982A02}" srcOrd="3" destOrd="0" presId="urn:microsoft.com/office/officeart/2016/7/layout/BasicLinearProcessNumbered"/>
    <dgm:cxn modelId="{010934A6-3617-4F10-8C56-128AD4093BA4}" type="presParOf" srcId="{4568622D-F872-4CEA-A933-112D43C74772}" destId="{190AAE77-0528-47C8-B5AB-70DF20B5A3D7}" srcOrd="1" destOrd="0" presId="urn:microsoft.com/office/officeart/2016/7/layout/BasicLinearProcessNumbered"/>
    <dgm:cxn modelId="{8F9D0DCD-0CCA-4A58-B26A-8E06AB4A7F4A}" type="presParOf" srcId="{4568622D-F872-4CEA-A933-112D43C74772}" destId="{10A57C2E-FDBF-4013-915C-4CCA790CCF14}" srcOrd="2" destOrd="0" presId="urn:microsoft.com/office/officeart/2016/7/layout/BasicLinearProcessNumbered"/>
    <dgm:cxn modelId="{A83EAC54-4CDB-40E7-980A-E510365EA903}" type="presParOf" srcId="{10A57C2E-FDBF-4013-915C-4CCA790CCF14}" destId="{D2F4AAAC-26D7-424B-9411-E874B09E2CD1}" srcOrd="0" destOrd="0" presId="urn:microsoft.com/office/officeart/2016/7/layout/BasicLinearProcessNumbered"/>
    <dgm:cxn modelId="{F1344597-62F3-445A-9C58-14EBEAE229D3}" type="presParOf" srcId="{10A57C2E-FDBF-4013-915C-4CCA790CCF14}" destId="{2DD90DCB-61C7-49E1-BD88-522FC678D91C}" srcOrd="1" destOrd="0" presId="urn:microsoft.com/office/officeart/2016/7/layout/BasicLinearProcessNumbered"/>
    <dgm:cxn modelId="{C48C97B2-218B-41BE-9B5D-25315CEA8986}" type="presParOf" srcId="{10A57C2E-FDBF-4013-915C-4CCA790CCF14}" destId="{7F351776-7E73-4E62-95D7-9F8913CA2ADE}" srcOrd="2" destOrd="0" presId="urn:microsoft.com/office/officeart/2016/7/layout/BasicLinearProcessNumbered"/>
    <dgm:cxn modelId="{F655668A-A990-4ABC-AC15-1ADEE8586796}" type="presParOf" srcId="{10A57C2E-FDBF-4013-915C-4CCA790CCF14}" destId="{34AE5842-FDC0-4738-8998-D77F160E79F6}" srcOrd="3" destOrd="0" presId="urn:microsoft.com/office/officeart/2016/7/layout/BasicLinearProcessNumbered"/>
    <dgm:cxn modelId="{24FF9038-2AA7-4B9C-94D5-CB076C5DFA5B}" type="presParOf" srcId="{4568622D-F872-4CEA-A933-112D43C74772}" destId="{D61C4DC2-DEED-40FD-97B1-17FD2C709EAE}" srcOrd="3" destOrd="0" presId="urn:microsoft.com/office/officeart/2016/7/layout/BasicLinearProcessNumbered"/>
    <dgm:cxn modelId="{3B78CF40-FCC2-4B41-B34F-A0B5179952A9}" type="presParOf" srcId="{4568622D-F872-4CEA-A933-112D43C74772}" destId="{B69AF7CF-DD75-403A-98F7-56DD381C695F}" srcOrd="4" destOrd="0" presId="urn:microsoft.com/office/officeart/2016/7/layout/BasicLinearProcessNumbered"/>
    <dgm:cxn modelId="{036AFFC8-801F-43EF-AB60-36FDFF36A2B8}" type="presParOf" srcId="{B69AF7CF-DD75-403A-98F7-56DD381C695F}" destId="{19673F7A-D623-41BD-B825-4FBECB8AA6CB}" srcOrd="0" destOrd="0" presId="urn:microsoft.com/office/officeart/2016/7/layout/BasicLinearProcessNumbered"/>
    <dgm:cxn modelId="{AF8C261A-7303-4CCE-897E-90FE4EC28A8C}" type="presParOf" srcId="{B69AF7CF-DD75-403A-98F7-56DD381C695F}" destId="{F68A0E16-3808-4ECA-9EA8-2782287BB17C}" srcOrd="1" destOrd="0" presId="urn:microsoft.com/office/officeart/2016/7/layout/BasicLinearProcessNumbered"/>
    <dgm:cxn modelId="{0B4A228F-657D-449A-9F07-1BEA6465BDD2}" type="presParOf" srcId="{B69AF7CF-DD75-403A-98F7-56DD381C695F}" destId="{1DB3887C-1654-405C-BA48-81E6433A5AA7}" srcOrd="2" destOrd="0" presId="urn:microsoft.com/office/officeart/2016/7/layout/BasicLinearProcessNumbered"/>
    <dgm:cxn modelId="{1C35E204-BC86-49D3-BA3D-5834CD1CFBA2}" type="presParOf" srcId="{B69AF7CF-DD75-403A-98F7-56DD381C695F}" destId="{365635E2-3BDA-4F2A-AC8D-867A83F21F46}" srcOrd="3" destOrd="0" presId="urn:microsoft.com/office/officeart/2016/7/layout/BasicLinear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31C7781-3886-4179-863A-D43CC220478F}" type="doc">
      <dgm:prSet loTypeId="urn:microsoft.com/office/officeart/2005/8/layout/hierarchy1" loCatId="Inbox" qsTypeId="urn:microsoft.com/office/officeart/2005/8/quickstyle/simple2" qsCatId="simple" csTypeId="urn:microsoft.com/office/officeart/2005/8/colors/accent2_2" csCatId="accent2" phldr="1"/>
      <dgm:spPr/>
      <dgm:t>
        <a:bodyPr/>
        <a:lstStyle/>
        <a:p>
          <a:endParaRPr lang="en-US"/>
        </a:p>
      </dgm:t>
    </dgm:pt>
    <dgm:pt modelId="{201ECED2-90A6-4389-8F79-D82AD4FEEEA8}">
      <dgm:prSet/>
      <dgm:spPr/>
      <dgm:t>
        <a:bodyPr/>
        <a:lstStyle/>
        <a:p>
          <a:r>
            <a:rPr lang="en-GB" dirty="0"/>
            <a:t>Firstly,  you need to pick a topic that you find compelling and relevant to the course</a:t>
          </a:r>
          <a:endParaRPr lang="en-US" dirty="0"/>
        </a:p>
      </dgm:t>
    </dgm:pt>
    <dgm:pt modelId="{5A6175A2-362F-45D9-9BE2-E2248DFC2691}" type="parTrans" cxnId="{A1CE298C-44C8-4F55-9098-E1DC2975ACD3}">
      <dgm:prSet/>
      <dgm:spPr/>
      <dgm:t>
        <a:bodyPr/>
        <a:lstStyle/>
        <a:p>
          <a:endParaRPr lang="en-US"/>
        </a:p>
      </dgm:t>
    </dgm:pt>
    <dgm:pt modelId="{B64FA85A-5BBD-4060-BA52-2606D83703F6}" type="sibTrans" cxnId="{A1CE298C-44C8-4F55-9098-E1DC2975ACD3}">
      <dgm:prSet/>
      <dgm:spPr/>
      <dgm:t>
        <a:bodyPr/>
        <a:lstStyle/>
        <a:p>
          <a:endParaRPr lang="en-US"/>
        </a:p>
      </dgm:t>
    </dgm:pt>
    <dgm:pt modelId="{E37EE835-F7E4-41A6-BD8B-7D6233943F3A}">
      <dgm:prSet/>
      <dgm:spPr/>
      <dgm:t>
        <a:bodyPr/>
        <a:lstStyle/>
        <a:p>
          <a:r>
            <a:rPr lang="en-GB" dirty="0"/>
            <a:t>Secondly, the topic should be relatively narrow so that it does not overwhelm you</a:t>
          </a:r>
          <a:endParaRPr lang="en-US" dirty="0"/>
        </a:p>
      </dgm:t>
    </dgm:pt>
    <dgm:pt modelId="{4A731988-8CA3-4EF3-8E59-B99501D9F104}" type="parTrans" cxnId="{9FB22A4E-2F54-42E8-9286-4108F3E714EA}">
      <dgm:prSet/>
      <dgm:spPr/>
      <dgm:t>
        <a:bodyPr/>
        <a:lstStyle/>
        <a:p>
          <a:endParaRPr lang="en-US"/>
        </a:p>
      </dgm:t>
    </dgm:pt>
    <dgm:pt modelId="{AA272A14-6806-4812-B03F-DAFBEC3F43AF}" type="sibTrans" cxnId="{9FB22A4E-2F54-42E8-9286-4108F3E714EA}">
      <dgm:prSet/>
      <dgm:spPr/>
      <dgm:t>
        <a:bodyPr/>
        <a:lstStyle/>
        <a:p>
          <a:endParaRPr lang="en-US"/>
        </a:p>
      </dgm:t>
    </dgm:pt>
    <dgm:pt modelId="{594E0194-2FE6-40FF-BADA-8A7D35CD658F}">
      <dgm:prSet/>
      <dgm:spPr/>
      <dgm:t>
        <a:bodyPr/>
        <a:lstStyle/>
        <a:p>
          <a:r>
            <a:rPr lang="en-GB" dirty="0"/>
            <a:t>Thirdly, there needs to be enough supportive evidence for you to critique</a:t>
          </a:r>
          <a:endParaRPr lang="en-US" dirty="0"/>
        </a:p>
      </dgm:t>
    </dgm:pt>
    <dgm:pt modelId="{48796072-AB2C-4C85-BFA8-C1496B728420}" type="parTrans" cxnId="{FF537CF1-DBE7-488A-89FC-A41A448DC240}">
      <dgm:prSet/>
      <dgm:spPr/>
      <dgm:t>
        <a:bodyPr/>
        <a:lstStyle/>
        <a:p>
          <a:endParaRPr lang="en-US"/>
        </a:p>
      </dgm:t>
    </dgm:pt>
    <dgm:pt modelId="{9A58C4E8-1DCB-47B8-BB00-1B60085528C2}" type="sibTrans" cxnId="{FF537CF1-DBE7-488A-89FC-A41A448DC240}">
      <dgm:prSet/>
      <dgm:spPr/>
      <dgm:t>
        <a:bodyPr/>
        <a:lstStyle/>
        <a:p>
          <a:endParaRPr lang="en-US"/>
        </a:p>
      </dgm:t>
    </dgm:pt>
    <dgm:pt modelId="{43A631FF-E20C-409B-A4E6-90FA9B0D1D96}">
      <dgm:prSet/>
      <dgm:spPr/>
      <dgm:t>
        <a:bodyPr/>
        <a:lstStyle/>
        <a:p>
          <a:r>
            <a:rPr lang="en-US" dirty="0"/>
            <a:t>Finally. you need to organize your evidence into a CRITICAL review</a:t>
          </a:r>
        </a:p>
      </dgm:t>
    </dgm:pt>
    <dgm:pt modelId="{71D54F4E-1942-4D51-922D-3B2CE155D9C5}" type="parTrans" cxnId="{F4CDE7BA-2319-4660-B89F-254423B08B5C}">
      <dgm:prSet/>
      <dgm:spPr/>
      <dgm:t>
        <a:bodyPr/>
        <a:lstStyle/>
        <a:p>
          <a:endParaRPr lang="en-US"/>
        </a:p>
      </dgm:t>
    </dgm:pt>
    <dgm:pt modelId="{278A15BE-3D2C-4F92-BF48-A5B2B9291FC4}" type="sibTrans" cxnId="{F4CDE7BA-2319-4660-B89F-254423B08B5C}">
      <dgm:prSet/>
      <dgm:spPr/>
      <dgm:t>
        <a:bodyPr/>
        <a:lstStyle/>
        <a:p>
          <a:endParaRPr lang="en-US"/>
        </a:p>
      </dgm:t>
    </dgm:pt>
    <dgm:pt modelId="{C5FF69B8-B14C-47DF-BB78-440CB143EDB8}" type="pres">
      <dgm:prSet presAssocID="{D31C7781-3886-4179-863A-D43CC220478F}" presName="hierChild1" presStyleCnt="0">
        <dgm:presLayoutVars>
          <dgm:chPref val="1"/>
          <dgm:dir/>
          <dgm:animOne val="branch"/>
          <dgm:animLvl val="lvl"/>
          <dgm:resizeHandles/>
        </dgm:presLayoutVars>
      </dgm:prSet>
      <dgm:spPr/>
    </dgm:pt>
    <dgm:pt modelId="{E187F9EC-F772-4B29-993A-274D8719659F}" type="pres">
      <dgm:prSet presAssocID="{201ECED2-90A6-4389-8F79-D82AD4FEEEA8}" presName="hierRoot1" presStyleCnt="0"/>
      <dgm:spPr/>
    </dgm:pt>
    <dgm:pt modelId="{0058B05A-150B-4D3C-BE79-E672FEF39E11}" type="pres">
      <dgm:prSet presAssocID="{201ECED2-90A6-4389-8F79-D82AD4FEEEA8}" presName="composite" presStyleCnt="0"/>
      <dgm:spPr/>
    </dgm:pt>
    <dgm:pt modelId="{D64940FC-1CF0-45A4-B1CB-975CEFF8D650}" type="pres">
      <dgm:prSet presAssocID="{201ECED2-90A6-4389-8F79-D82AD4FEEEA8}" presName="background" presStyleLbl="node0" presStyleIdx="0" presStyleCnt="4"/>
      <dgm:spPr/>
    </dgm:pt>
    <dgm:pt modelId="{4E07200E-54F1-4DD5-9ACD-C185313BA8E3}" type="pres">
      <dgm:prSet presAssocID="{201ECED2-90A6-4389-8F79-D82AD4FEEEA8}" presName="text" presStyleLbl="fgAcc0" presStyleIdx="0" presStyleCnt="4">
        <dgm:presLayoutVars>
          <dgm:chPref val="3"/>
        </dgm:presLayoutVars>
      </dgm:prSet>
      <dgm:spPr/>
    </dgm:pt>
    <dgm:pt modelId="{9B2F2C8D-65EF-440D-9E45-FC44D0F10E27}" type="pres">
      <dgm:prSet presAssocID="{201ECED2-90A6-4389-8F79-D82AD4FEEEA8}" presName="hierChild2" presStyleCnt="0"/>
      <dgm:spPr/>
    </dgm:pt>
    <dgm:pt modelId="{3C80EAD6-7099-48C4-891D-EDC90A20A9BE}" type="pres">
      <dgm:prSet presAssocID="{E37EE835-F7E4-41A6-BD8B-7D6233943F3A}" presName="hierRoot1" presStyleCnt="0"/>
      <dgm:spPr/>
    </dgm:pt>
    <dgm:pt modelId="{71CB1149-14EE-4908-B815-5242867501A9}" type="pres">
      <dgm:prSet presAssocID="{E37EE835-F7E4-41A6-BD8B-7D6233943F3A}" presName="composite" presStyleCnt="0"/>
      <dgm:spPr/>
    </dgm:pt>
    <dgm:pt modelId="{F2775B95-E2C3-425A-9356-2F7B94351787}" type="pres">
      <dgm:prSet presAssocID="{E37EE835-F7E4-41A6-BD8B-7D6233943F3A}" presName="background" presStyleLbl="node0" presStyleIdx="1" presStyleCnt="4"/>
      <dgm:spPr/>
    </dgm:pt>
    <dgm:pt modelId="{4485315E-93F7-4E65-8A46-2610972C347A}" type="pres">
      <dgm:prSet presAssocID="{E37EE835-F7E4-41A6-BD8B-7D6233943F3A}" presName="text" presStyleLbl="fgAcc0" presStyleIdx="1" presStyleCnt="4">
        <dgm:presLayoutVars>
          <dgm:chPref val="3"/>
        </dgm:presLayoutVars>
      </dgm:prSet>
      <dgm:spPr/>
    </dgm:pt>
    <dgm:pt modelId="{CA85154F-97DE-4195-82AF-798E3904E077}" type="pres">
      <dgm:prSet presAssocID="{E37EE835-F7E4-41A6-BD8B-7D6233943F3A}" presName="hierChild2" presStyleCnt="0"/>
      <dgm:spPr/>
    </dgm:pt>
    <dgm:pt modelId="{623A8159-3B6C-4D21-A2A3-A004F5A4250F}" type="pres">
      <dgm:prSet presAssocID="{594E0194-2FE6-40FF-BADA-8A7D35CD658F}" presName="hierRoot1" presStyleCnt="0"/>
      <dgm:spPr/>
    </dgm:pt>
    <dgm:pt modelId="{634CADD1-699E-4AF6-B0A7-C1766161FE54}" type="pres">
      <dgm:prSet presAssocID="{594E0194-2FE6-40FF-BADA-8A7D35CD658F}" presName="composite" presStyleCnt="0"/>
      <dgm:spPr/>
    </dgm:pt>
    <dgm:pt modelId="{57AE156A-1585-45FB-924F-D27FCE4F3DE4}" type="pres">
      <dgm:prSet presAssocID="{594E0194-2FE6-40FF-BADA-8A7D35CD658F}" presName="background" presStyleLbl="node0" presStyleIdx="2" presStyleCnt="4"/>
      <dgm:spPr/>
    </dgm:pt>
    <dgm:pt modelId="{3F5F2D0A-3604-41BB-B060-E3E2BC3BC230}" type="pres">
      <dgm:prSet presAssocID="{594E0194-2FE6-40FF-BADA-8A7D35CD658F}" presName="text" presStyleLbl="fgAcc0" presStyleIdx="2" presStyleCnt="4">
        <dgm:presLayoutVars>
          <dgm:chPref val="3"/>
        </dgm:presLayoutVars>
      </dgm:prSet>
      <dgm:spPr/>
    </dgm:pt>
    <dgm:pt modelId="{146E1C7D-9576-4052-9DF0-805ABD086F07}" type="pres">
      <dgm:prSet presAssocID="{594E0194-2FE6-40FF-BADA-8A7D35CD658F}" presName="hierChild2" presStyleCnt="0"/>
      <dgm:spPr/>
    </dgm:pt>
    <dgm:pt modelId="{471820B9-6B9D-4BD9-949E-B2F8CA4AAC0C}" type="pres">
      <dgm:prSet presAssocID="{43A631FF-E20C-409B-A4E6-90FA9B0D1D96}" presName="hierRoot1" presStyleCnt="0"/>
      <dgm:spPr/>
    </dgm:pt>
    <dgm:pt modelId="{CCDB497E-CD98-4774-BAB2-5106BE56494D}" type="pres">
      <dgm:prSet presAssocID="{43A631FF-E20C-409B-A4E6-90FA9B0D1D96}" presName="composite" presStyleCnt="0"/>
      <dgm:spPr/>
    </dgm:pt>
    <dgm:pt modelId="{9E5CE280-B1BF-4338-AC0E-7D49837A5E55}" type="pres">
      <dgm:prSet presAssocID="{43A631FF-E20C-409B-A4E6-90FA9B0D1D96}" presName="background" presStyleLbl="node0" presStyleIdx="3" presStyleCnt="4"/>
      <dgm:spPr/>
    </dgm:pt>
    <dgm:pt modelId="{E5DB1B3D-9DDD-4719-A1BE-C8A3DCCB2876}" type="pres">
      <dgm:prSet presAssocID="{43A631FF-E20C-409B-A4E6-90FA9B0D1D96}" presName="text" presStyleLbl="fgAcc0" presStyleIdx="3" presStyleCnt="4" custAng="0" custScaleX="100447" custScaleY="102868">
        <dgm:presLayoutVars>
          <dgm:chPref val="3"/>
        </dgm:presLayoutVars>
      </dgm:prSet>
      <dgm:spPr/>
    </dgm:pt>
    <dgm:pt modelId="{D8735B02-9D75-4009-B734-E54A5F158493}" type="pres">
      <dgm:prSet presAssocID="{43A631FF-E20C-409B-A4E6-90FA9B0D1D96}" presName="hierChild2" presStyleCnt="0"/>
      <dgm:spPr/>
    </dgm:pt>
  </dgm:ptLst>
  <dgm:cxnLst>
    <dgm:cxn modelId="{F47F3B06-40C5-4F56-87A2-3C14C47766E1}" type="presOf" srcId="{D31C7781-3886-4179-863A-D43CC220478F}" destId="{C5FF69B8-B14C-47DF-BB78-440CB143EDB8}" srcOrd="0" destOrd="0" presId="urn:microsoft.com/office/officeart/2005/8/layout/hierarchy1"/>
    <dgm:cxn modelId="{9FB22A4E-2F54-42E8-9286-4108F3E714EA}" srcId="{D31C7781-3886-4179-863A-D43CC220478F}" destId="{E37EE835-F7E4-41A6-BD8B-7D6233943F3A}" srcOrd="1" destOrd="0" parTransId="{4A731988-8CA3-4EF3-8E59-B99501D9F104}" sibTransId="{AA272A14-6806-4812-B03F-DAFBEC3F43AF}"/>
    <dgm:cxn modelId="{B3EB9853-329C-455F-8E4C-3A8C789F5885}" type="presOf" srcId="{E37EE835-F7E4-41A6-BD8B-7D6233943F3A}" destId="{4485315E-93F7-4E65-8A46-2610972C347A}" srcOrd="0" destOrd="0" presId="urn:microsoft.com/office/officeart/2005/8/layout/hierarchy1"/>
    <dgm:cxn modelId="{A1CE298C-44C8-4F55-9098-E1DC2975ACD3}" srcId="{D31C7781-3886-4179-863A-D43CC220478F}" destId="{201ECED2-90A6-4389-8F79-D82AD4FEEEA8}" srcOrd="0" destOrd="0" parTransId="{5A6175A2-362F-45D9-9BE2-E2248DFC2691}" sibTransId="{B64FA85A-5BBD-4060-BA52-2606D83703F6}"/>
    <dgm:cxn modelId="{E39689A0-BBBF-4B1A-BD05-8EBB4B264990}" type="presOf" srcId="{201ECED2-90A6-4389-8F79-D82AD4FEEEA8}" destId="{4E07200E-54F1-4DD5-9ACD-C185313BA8E3}" srcOrd="0" destOrd="0" presId="urn:microsoft.com/office/officeart/2005/8/layout/hierarchy1"/>
    <dgm:cxn modelId="{F4CDE7BA-2319-4660-B89F-254423B08B5C}" srcId="{D31C7781-3886-4179-863A-D43CC220478F}" destId="{43A631FF-E20C-409B-A4E6-90FA9B0D1D96}" srcOrd="3" destOrd="0" parTransId="{71D54F4E-1942-4D51-922D-3B2CE155D9C5}" sibTransId="{278A15BE-3D2C-4F92-BF48-A5B2B9291FC4}"/>
    <dgm:cxn modelId="{08318BDA-1311-4233-B451-AA874ECA9D77}" type="presOf" srcId="{594E0194-2FE6-40FF-BADA-8A7D35CD658F}" destId="{3F5F2D0A-3604-41BB-B060-E3E2BC3BC230}" srcOrd="0" destOrd="0" presId="urn:microsoft.com/office/officeart/2005/8/layout/hierarchy1"/>
    <dgm:cxn modelId="{FF537CF1-DBE7-488A-89FC-A41A448DC240}" srcId="{D31C7781-3886-4179-863A-D43CC220478F}" destId="{594E0194-2FE6-40FF-BADA-8A7D35CD658F}" srcOrd="2" destOrd="0" parTransId="{48796072-AB2C-4C85-BFA8-C1496B728420}" sibTransId="{9A58C4E8-1DCB-47B8-BB00-1B60085528C2}"/>
    <dgm:cxn modelId="{906D10F7-727A-4F1B-8213-96B53FFC733A}" type="presOf" srcId="{43A631FF-E20C-409B-A4E6-90FA9B0D1D96}" destId="{E5DB1B3D-9DDD-4719-A1BE-C8A3DCCB2876}" srcOrd="0" destOrd="0" presId="urn:microsoft.com/office/officeart/2005/8/layout/hierarchy1"/>
    <dgm:cxn modelId="{A9665CC4-1131-439B-8D3E-F5CFBFD58300}" type="presParOf" srcId="{C5FF69B8-B14C-47DF-BB78-440CB143EDB8}" destId="{E187F9EC-F772-4B29-993A-274D8719659F}" srcOrd="0" destOrd="0" presId="urn:microsoft.com/office/officeart/2005/8/layout/hierarchy1"/>
    <dgm:cxn modelId="{23AA3364-2BFF-42A7-9CDF-7F973DCAD945}" type="presParOf" srcId="{E187F9EC-F772-4B29-993A-274D8719659F}" destId="{0058B05A-150B-4D3C-BE79-E672FEF39E11}" srcOrd="0" destOrd="0" presId="urn:microsoft.com/office/officeart/2005/8/layout/hierarchy1"/>
    <dgm:cxn modelId="{B21FE3BF-EEDE-4C33-9D4D-534FCFC01C25}" type="presParOf" srcId="{0058B05A-150B-4D3C-BE79-E672FEF39E11}" destId="{D64940FC-1CF0-45A4-B1CB-975CEFF8D650}" srcOrd="0" destOrd="0" presId="urn:microsoft.com/office/officeart/2005/8/layout/hierarchy1"/>
    <dgm:cxn modelId="{56824703-1C83-4068-8A10-62B873F267F1}" type="presParOf" srcId="{0058B05A-150B-4D3C-BE79-E672FEF39E11}" destId="{4E07200E-54F1-4DD5-9ACD-C185313BA8E3}" srcOrd="1" destOrd="0" presId="urn:microsoft.com/office/officeart/2005/8/layout/hierarchy1"/>
    <dgm:cxn modelId="{494344E0-9299-432D-84C9-E8ACFE17F035}" type="presParOf" srcId="{E187F9EC-F772-4B29-993A-274D8719659F}" destId="{9B2F2C8D-65EF-440D-9E45-FC44D0F10E27}" srcOrd="1" destOrd="0" presId="urn:microsoft.com/office/officeart/2005/8/layout/hierarchy1"/>
    <dgm:cxn modelId="{393EE69F-B442-4D01-8762-7871CB00F006}" type="presParOf" srcId="{C5FF69B8-B14C-47DF-BB78-440CB143EDB8}" destId="{3C80EAD6-7099-48C4-891D-EDC90A20A9BE}" srcOrd="1" destOrd="0" presId="urn:microsoft.com/office/officeart/2005/8/layout/hierarchy1"/>
    <dgm:cxn modelId="{6876994D-9B1B-4437-AF94-0E666EEFBB7A}" type="presParOf" srcId="{3C80EAD6-7099-48C4-891D-EDC90A20A9BE}" destId="{71CB1149-14EE-4908-B815-5242867501A9}" srcOrd="0" destOrd="0" presId="urn:microsoft.com/office/officeart/2005/8/layout/hierarchy1"/>
    <dgm:cxn modelId="{25905AD1-0D6F-4381-9991-90955AA4AC78}" type="presParOf" srcId="{71CB1149-14EE-4908-B815-5242867501A9}" destId="{F2775B95-E2C3-425A-9356-2F7B94351787}" srcOrd="0" destOrd="0" presId="urn:microsoft.com/office/officeart/2005/8/layout/hierarchy1"/>
    <dgm:cxn modelId="{9820BCA2-E308-4A35-A343-8318451294DC}" type="presParOf" srcId="{71CB1149-14EE-4908-B815-5242867501A9}" destId="{4485315E-93F7-4E65-8A46-2610972C347A}" srcOrd="1" destOrd="0" presId="urn:microsoft.com/office/officeart/2005/8/layout/hierarchy1"/>
    <dgm:cxn modelId="{BC0E33B6-6F74-4AD6-966E-68C7FE2E6584}" type="presParOf" srcId="{3C80EAD6-7099-48C4-891D-EDC90A20A9BE}" destId="{CA85154F-97DE-4195-82AF-798E3904E077}" srcOrd="1" destOrd="0" presId="urn:microsoft.com/office/officeart/2005/8/layout/hierarchy1"/>
    <dgm:cxn modelId="{939029B5-FB9E-483F-AD0C-F4FF0D197C56}" type="presParOf" srcId="{C5FF69B8-B14C-47DF-BB78-440CB143EDB8}" destId="{623A8159-3B6C-4D21-A2A3-A004F5A4250F}" srcOrd="2" destOrd="0" presId="urn:microsoft.com/office/officeart/2005/8/layout/hierarchy1"/>
    <dgm:cxn modelId="{D73950F8-723D-4B76-851C-F7DFE093A934}" type="presParOf" srcId="{623A8159-3B6C-4D21-A2A3-A004F5A4250F}" destId="{634CADD1-699E-4AF6-B0A7-C1766161FE54}" srcOrd="0" destOrd="0" presId="urn:microsoft.com/office/officeart/2005/8/layout/hierarchy1"/>
    <dgm:cxn modelId="{0717CD46-F8CC-43B8-B445-21ED7DB20632}" type="presParOf" srcId="{634CADD1-699E-4AF6-B0A7-C1766161FE54}" destId="{57AE156A-1585-45FB-924F-D27FCE4F3DE4}" srcOrd="0" destOrd="0" presId="urn:microsoft.com/office/officeart/2005/8/layout/hierarchy1"/>
    <dgm:cxn modelId="{BEC028C7-CDFF-4490-A9F3-8EC0C16E7506}" type="presParOf" srcId="{634CADD1-699E-4AF6-B0A7-C1766161FE54}" destId="{3F5F2D0A-3604-41BB-B060-E3E2BC3BC230}" srcOrd="1" destOrd="0" presId="urn:microsoft.com/office/officeart/2005/8/layout/hierarchy1"/>
    <dgm:cxn modelId="{2C0560EA-EAF8-4AF0-B014-24515A1DB953}" type="presParOf" srcId="{623A8159-3B6C-4D21-A2A3-A004F5A4250F}" destId="{146E1C7D-9576-4052-9DF0-805ABD086F07}" srcOrd="1" destOrd="0" presId="urn:microsoft.com/office/officeart/2005/8/layout/hierarchy1"/>
    <dgm:cxn modelId="{64E62459-6F6E-49A7-8496-32BFE9DB1213}" type="presParOf" srcId="{C5FF69B8-B14C-47DF-BB78-440CB143EDB8}" destId="{471820B9-6B9D-4BD9-949E-B2F8CA4AAC0C}" srcOrd="3" destOrd="0" presId="urn:microsoft.com/office/officeart/2005/8/layout/hierarchy1"/>
    <dgm:cxn modelId="{96439809-CB31-4F28-BF59-BCF0D7FEA20F}" type="presParOf" srcId="{471820B9-6B9D-4BD9-949E-B2F8CA4AAC0C}" destId="{CCDB497E-CD98-4774-BAB2-5106BE56494D}" srcOrd="0" destOrd="0" presId="urn:microsoft.com/office/officeart/2005/8/layout/hierarchy1"/>
    <dgm:cxn modelId="{93D453E1-66A2-402C-AD5F-448903C7CA37}" type="presParOf" srcId="{CCDB497E-CD98-4774-BAB2-5106BE56494D}" destId="{9E5CE280-B1BF-4338-AC0E-7D49837A5E55}" srcOrd="0" destOrd="0" presId="urn:microsoft.com/office/officeart/2005/8/layout/hierarchy1"/>
    <dgm:cxn modelId="{70460914-FC8A-423F-A77C-4FB71080DE09}" type="presParOf" srcId="{CCDB497E-CD98-4774-BAB2-5106BE56494D}" destId="{E5DB1B3D-9DDD-4719-A1BE-C8A3DCCB2876}" srcOrd="1" destOrd="0" presId="urn:microsoft.com/office/officeart/2005/8/layout/hierarchy1"/>
    <dgm:cxn modelId="{4762DEB2-44CD-47E2-B2AA-FDF0036FC8AB}" type="presParOf" srcId="{471820B9-6B9D-4BD9-949E-B2F8CA4AAC0C}" destId="{D8735B02-9D75-4009-B734-E54A5F158493}"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310C21-DADD-4B4D-B985-9471EC03DE0B}"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18A38798-5CA4-4531-B184-320401C172EC}">
      <dgm:prSet/>
      <dgm:spPr/>
      <dgm:t>
        <a:bodyPr/>
        <a:lstStyle/>
        <a:p>
          <a:pPr>
            <a:lnSpc>
              <a:spcPct val="100000"/>
            </a:lnSpc>
          </a:pPr>
          <a:r>
            <a:rPr lang="en-GB" dirty="0"/>
            <a:t>Do a literature search.  </a:t>
          </a:r>
          <a:endParaRPr lang="en-US" dirty="0"/>
        </a:p>
      </dgm:t>
    </dgm:pt>
    <dgm:pt modelId="{20E5B207-8DC7-49CE-8958-8F53264D27EC}" type="parTrans" cxnId="{8945A1EC-753B-42E8-9C6F-CADF37F8863F}">
      <dgm:prSet/>
      <dgm:spPr/>
      <dgm:t>
        <a:bodyPr/>
        <a:lstStyle/>
        <a:p>
          <a:endParaRPr lang="en-US"/>
        </a:p>
      </dgm:t>
    </dgm:pt>
    <dgm:pt modelId="{C82882BD-47B0-4193-A4E9-EEDBCB3C9BEA}" type="sibTrans" cxnId="{8945A1EC-753B-42E8-9C6F-CADF37F8863F}">
      <dgm:prSet phldrT="1" phldr="0"/>
      <dgm:spPr/>
      <dgm:t>
        <a:bodyPr/>
        <a:lstStyle/>
        <a:p>
          <a:r>
            <a:rPr lang="en-US"/>
            <a:t>1</a:t>
          </a:r>
        </a:p>
      </dgm:t>
    </dgm:pt>
    <dgm:pt modelId="{C7D33B96-37DE-4988-B211-7CB5B7EA69FC}">
      <dgm:prSet/>
      <dgm:spPr/>
      <dgm:t>
        <a:bodyPr/>
        <a:lstStyle/>
        <a:p>
          <a:pPr>
            <a:lnSpc>
              <a:spcPct val="100000"/>
            </a:lnSpc>
          </a:pPr>
          <a:r>
            <a:rPr lang="en-GB"/>
            <a:t>Find out what has been written about your topic. </a:t>
          </a:r>
          <a:endParaRPr lang="en-US"/>
        </a:p>
      </dgm:t>
    </dgm:pt>
    <dgm:pt modelId="{7521DE62-CC72-4752-A11A-AC4504BC4DCB}" type="parTrans" cxnId="{D95F9448-EEA8-49B6-A7D5-1574AB90A960}">
      <dgm:prSet/>
      <dgm:spPr/>
      <dgm:t>
        <a:bodyPr/>
        <a:lstStyle/>
        <a:p>
          <a:endParaRPr lang="en-US"/>
        </a:p>
      </dgm:t>
    </dgm:pt>
    <dgm:pt modelId="{B33AD0C5-6628-40BB-B0D2-C746A57BA4CC}" type="sibTrans" cxnId="{D95F9448-EEA8-49B6-A7D5-1574AB90A960}">
      <dgm:prSet phldrT="2" phldr="0"/>
      <dgm:spPr/>
      <dgm:t>
        <a:bodyPr/>
        <a:lstStyle/>
        <a:p>
          <a:r>
            <a:rPr lang="en-US"/>
            <a:t>2</a:t>
          </a:r>
        </a:p>
      </dgm:t>
    </dgm:pt>
    <dgm:pt modelId="{8EDCA323-BB8C-4D8E-8396-F66BF256ADAD}">
      <dgm:prSet/>
      <dgm:spPr/>
      <dgm:t>
        <a:bodyPr/>
        <a:lstStyle/>
        <a:p>
          <a:pPr>
            <a:lnSpc>
              <a:spcPct val="100000"/>
            </a:lnSpc>
          </a:pPr>
          <a:r>
            <a:rPr lang="en-GB" dirty="0"/>
            <a:t>A good starting point is the list of references or bibliography of a recent article or book on the topic. </a:t>
          </a:r>
          <a:endParaRPr lang="en-US" dirty="0"/>
        </a:p>
      </dgm:t>
    </dgm:pt>
    <dgm:pt modelId="{791435F7-FDC1-4FDD-A493-DE0557A71082}" type="parTrans" cxnId="{16BAA0C4-53E3-473D-AA4F-438A1F33A750}">
      <dgm:prSet/>
      <dgm:spPr/>
      <dgm:t>
        <a:bodyPr/>
        <a:lstStyle/>
        <a:p>
          <a:endParaRPr lang="en-US"/>
        </a:p>
      </dgm:t>
    </dgm:pt>
    <dgm:pt modelId="{659FC5A8-2907-4369-BE76-DE9A283B8227}" type="sibTrans" cxnId="{16BAA0C4-53E3-473D-AA4F-438A1F33A750}">
      <dgm:prSet phldrT="3" phldr="0"/>
      <dgm:spPr/>
      <dgm:t>
        <a:bodyPr/>
        <a:lstStyle/>
        <a:p>
          <a:r>
            <a:rPr lang="en-US"/>
            <a:t>3</a:t>
          </a:r>
        </a:p>
      </dgm:t>
    </dgm:pt>
    <dgm:pt modelId="{DF2BB4EA-7071-412F-9461-9B495EB26D1B}">
      <dgm:prSet/>
      <dgm:spPr/>
      <dgm:t>
        <a:bodyPr/>
        <a:lstStyle/>
        <a:p>
          <a:pPr>
            <a:lnSpc>
              <a:spcPct val="100000"/>
            </a:lnSpc>
          </a:pPr>
          <a:r>
            <a:rPr lang="en-GB" dirty="0"/>
            <a:t>Then use other bibliographical sources including abstracts, electronic data bases and the Internet.  </a:t>
          </a:r>
          <a:endParaRPr lang="en-US" dirty="0"/>
        </a:p>
      </dgm:t>
    </dgm:pt>
    <dgm:pt modelId="{D2F353F8-CD4F-4A17-842D-218B0E85F6C4}" type="parTrans" cxnId="{EE282983-D034-4145-9C0E-17730825FA5C}">
      <dgm:prSet/>
      <dgm:spPr/>
      <dgm:t>
        <a:bodyPr/>
        <a:lstStyle/>
        <a:p>
          <a:endParaRPr lang="en-US"/>
        </a:p>
      </dgm:t>
    </dgm:pt>
    <dgm:pt modelId="{ADD1310B-F479-46C2-A691-0793207F7D38}" type="sibTrans" cxnId="{EE282983-D034-4145-9C0E-17730825FA5C}">
      <dgm:prSet phldrT="4" phldr="0"/>
      <dgm:spPr/>
      <dgm:t>
        <a:bodyPr/>
        <a:lstStyle/>
        <a:p>
          <a:r>
            <a:rPr lang="en-US"/>
            <a:t>4</a:t>
          </a:r>
        </a:p>
      </dgm:t>
    </dgm:pt>
    <dgm:pt modelId="{5ECC71E7-7F7C-4481-BE4B-A6A6FAB992F6}" type="pres">
      <dgm:prSet presAssocID="{81310C21-DADD-4B4D-B985-9471EC03DE0B}" presName="Name0" presStyleCnt="0">
        <dgm:presLayoutVars>
          <dgm:animLvl val="lvl"/>
          <dgm:resizeHandles val="exact"/>
        </dgm:presLayoutVars>
      </dgm:prSet>
      <dgm:spPr/>
    </dgm:pt>
    <dgm:pt modelId="{77E61ABB-EC79-4E4D-99D4-52DB32271541}" type="pres">
      <dgm:prSet presAssocID="{18A38798-5CA4-4531-B184-320401C172EC}" presName="compositeNode" presStyleCnt="0">
        <dgm:presLayoutVars>
          <dgm:bulletEnabled val="1"/>
        </dgm:presLayoutVars>
      </dgm:prSet>
      <dgm:spPr/>
    </dgm:pt>
    <dgm:pt modelId="{C1F698FF-958E-45D7-B21B-08260AD774D4}" type="pres">
      <dgm:prSet presAssocID="{18A38798-5CA4-4531-B184-320401C172EC}" presName="bgRect" presStyleLbl="bgAccFollowNode1" presStyleIdx="0" presStyleCnt="4"/>
      <dgm:spPr/>
    </dgm:pt>
    <dgm:pt modelId="{C1E2D8E7-F05D-4580-8027-5B451180E5D4}" type="pres">
      <dgm:prSet presAssocID="{C82882BD-47B0-4193-A4E9-EEDBCB3C9BEA}" presName="sibTransNodeCircle" presStyleLbl="alignNode1" presStyleIdx="0" presStyleCnt="8">
        <dgm:presLayoutVars>
          <dgm:chMax val="0"/>
          <dgm:bulletEnabled/>
        </dgm:presLayoutVars>
      </dgm:prSet>
      <dgm:spPr/>
    </dgm:pt>
    <dgm:pt modelId="{7F56C211-320B-4CFB-83C6-ABE2925E0853}" type="pres">
      <dgm:prSet presAssocID="{18A38798-5CA4-4531-B184-320401C172EC}" presName="bottomLine" presStyleLbl="alignNode1" presStyleIdx="1" presStyleCnt="8">
        <dgm:presLayoutVars/>
      </dgm:prSet>
      <dgm:spPr/>
    </dgm:pt>
    <dgm:pt modelId="{D7383E70-B16C-4764-AC6C-F7C26579FF2C}" type="pres">
      <dgm:prSet presAssocID="{18A38798-5CA4-4531-B184-320401C172EC}" presName="nodeText" presStyleLbl="bgAccFollowNode1" presStyleIdx="0" presStyleCnt="4">
        <dgm:presLayoutVars>
          <dgm:bulletEnabled val="1"/>
        </dgm:presLayoutVars>
      </dgm:prSet>
      <dgm:spPr/>
    </dgm:pt>
    <dgm:pt modelId="{A1379FFC-E460-4047-BF50-AAE86F7D8A92}" type="pres">
      <dgm:prSet presAssocID="{C82882BD-47B0-4193-A4E9-EEDBCB3C9BEA}" presName="sibTrans" presStyleCnt="0"/>
      <dgm:spPr/>
    </dgm:pt>
    <dgm:pt modelId="{DD290FA2-B411-4CD7-86E1-1BB246B761D4}" type="pres">
      <dgm:prSet presAssocID="{C7D33B96-37DE-4988-B211-7CB5B7EA69FC}" presName="compositeNode" presStyleCnt="0">
        <dgm:presLayoutVars>
          <dgm:bulletEnabled val="1"/>
        </dgm:presLayoutVars>
      </dgm:prSet>
      <dgm:spPr/>
    </dgm:pt>
    <dgm:pt modelId="{88EC67DC-96A7-4B94-B453-9F71603FB468}" type="pres">
      <dgm:prSet presAssocID="{C7D33B96-37DE-4988-B211-7CB5B7EA69FC}" presName="bgRect" presStyleLbl="bgAccFollowNode1" presStyleIdx="1" presStyleCnt="4"/>
      <dgm:spPr/>
    </dgm:pt>
    <dgm:pt modelId="{5C8DE93D-3FEE-4554-9103-53CF8A1533ED}" type="pres">
      <dgm:prSet presAssocID="{B33AD0C5-6628-40BB-B0D2-C746A57BA4CC}" presName="sibTransNodeCircle" presStyleLbl="alignNode1" presStyleIdx="2" presStyleCnt="8">
        <dgm:presLayoutVars>
          <dgm:chMax val="0"/>
          <dgm:bulletEnabled/>
        </dgm:presLayoutVars>
      </dgm:prSet>
      <dgm:spPr/>
    </dgm:pt>
    <dgm:pt modelId="{E790C3F0-6043-41BC-81DD-954DF1711903}" type="pres">
      <dgm:prSet presAssocID="{C7D33B96-37DE-4988-B211-7CB5B7EA69FC}" presName="bottomLine" presStyleLbl="alignNode1" presStyleIdx="3" presStyleCnt="8">
        <dgm:presLayoutVars/>
      </dgm:prSet>
      <dgm:spPr/>
    </dgm:pt>
    <dgm:pt modelId="{60117EB6-3C0F-42C4-B4EB-DE918CA6342F}" type="pres">
      <dgm:prSet presAssocID="{C7D33B96-37DE-4988-B211-7CB5B7EA69FC}" presName="nodeText" presStyleLbl="bgAccFollowNode1" presStyleIdx="1" presStyleCnt="4">
        <dgm:presLayoutVars>
          <dgm:bulletEnabled val="1"/>
        </dgm:presLayoutVars>
      </dgm:prSet>
      <dgm:spPr/>
    </dgm:pt>
    <dgm:pt modelId="{BAF570EC-4090-4824-8D22-73C3E376EEE5}" type="pres">
      <dgm:prSet presAssocID="{B33AD0C5-6628-40BB-B0D2-C746A57BA4CC}" presName="sibTrans" presStyleCnt="0"/>
      <dgm:spPr/>
    </dgm:pt>
    <dgm:pt modelId="{7EE90565-4DFE-40D3-A868-1F1752CF45CF}" type="pres">
      <dgm:prSet presAssocID="{8EDCA323-BB8C-4D8E-8396-F66BF256ADAD}" presName="compositeNode" presStyleCnt="0">
        <dgm:presLayoutVars>
          <dgm:bulletEnabled val="1"/>
        </dgm:presLayoutVars>
      </dgm:prSet>
      <dgm:spPr/>
    </dgm:pt>
    <dgm:pt modelId="{E6F74D33-6C1E-4688-9A96-F2CD94195D4D}" type="pres">
      <dgm:prSet presAssocID="{8EDCA323-BB8C-4D8E-8396-F66BF256ADAD}" presName="bgRect" presStyleLbl="bgAccFollowNode1" presStyleIdx="2" presStyleCnt="4"/>
      <dgm:spPr/>
    </dgm:pt>
    <dgm:pt modelId="{9017EE6D-44AC-4BD2-8BC2-B95399696DEE}" type="pres">
      <dgm:prSet presAssocID="{659FC5A8-2907-4369-BE76-DE9A283B8227}" presName="sibTransNodeCircle" presStyleLbl="alignNode1" presStyleIdx="4" presStyleCnt="8">
        <dgm:presLayoutVars>
          <dgm:chMax val="0"/>
          <dgm:bulletEnabled/>
        </dgm:presLayoutVars>
      </dgm:prSet>
      <dgm:spPr/>
    </dgm:pt>
    <dgm:pt modelId="{932F71ED-B73D-4FA2-8AE3-CB3E4BC5C8C7}" type="pres">
      <dgm:prSet presAssocID="{8EDCA323-BB8C-4D8E-8396-F66BF256ADAD}" presName="bottomLine" presStyleLbl="alignNode1" presStyleIdx="5" presStyleCnt="8">
        <dgm:presLayoutVars/>
      </dgm:prSet>
      <dgm:spPr/>
    </dgm:pt>
    <dgm:pt modelId="{32DEFAB5-EB6E-470D-AD22-C32C9D8B9936}" type="pres">
      <dgm:prSet presAssocID="{8EDCA323-BB8C-4D8E-8396-F66BF256ADAD}" presName="nodeText" presStyleLbl="bgAccFollowNode1" presStyleIdx="2" presStyleCnt="4">
        <dgm:presLayoutVars>
          <dgm:bulletEnabled val="1"/>
        </dgm:presLayoutVars>
      </dgm:prSet>
      <dgm:spPr/>
    </dgm:pt>
    <dgm:pt modelId="{9AE58EC4-8E48-4296-A771-C289B57D7888}" type="pres">
      <dgm:prSet presAssocID="{659FC5A8-2907-4369-BE76-DE9A283B8227}" presName="sibTrans" presStyleCnt="0"/>
      <dgm:spPr/>
    </dgm:pt>
    <dgm:pt modelId="{AB9D8644-A701-47A7-BB55-CC0B2F1AECAB}" type="pres">
      <dgm:prSet presAssocID="{DF2BB4EA-7071-412F-9461-9B495EB26D1B}" presName="compositeNode" presStyleCnt="0">
        <dgm:presLayoutVars>
          <dgm:bulletEnabled val="1"/>
        </dgm:presLayoutVars>
      </dgm:prSet>
      <dgm:spPr/>
    </dgm:pt>
    <dgm:pt modelId="{87C0ECD2-3306-4CA6-B586-4397FDF04AFD}" type="pres">
      <dgm:prSet presAssocID="{DF2BB4EA-7071-412F-9461-9B495EB26D1B}" presName="bgRect" presStyleLbl="bgAccFollowNode1" presStyleIdx="3" presStyleCnt="4"/>
      <dgm:spPr/>
    </dgm:pt>
    <dgm:pt modelId="{17122336-10EE-4C55-A78D-F0AA1E796286}" type="pres">
      <dgm:prSet presAssocID="{ADD1310B-F479-46C2-A691-0793207F7D38}" presName="sibTransNodeCircle" presStyleLbl="alignNode1" presStyleIdx="6" presStyleCnt="8">
        <dgm:presLayoutVars>
          <dgm:chMax val="0"/>
          <dgm:bulletEnabled/>
        </dgm:presLayoutVars>
      </dgm:prSet>
      <dgm:spPr/>
    </dgm:pt>
    <dgm:pt modelId="{BCE8A878-829C-49A9-9F85-183F18D04BBA}" type="pres">
      <dgm:prSet presAssocID="{DF2BB4EA-7071-412F-9461-9B495EB26D1B}" presName="bottomLine" presStyleLbl="alignNode1" presStyleIdx="7" presStyleCnt="8">
        <dgm:presLayoutVars/>
      </dgm:prSet>
      <dgm:spPr/>
    </dgm:pt>
    <dgm:pt modelId="{7BB426F0-C76E-4C15-87D8-87B45137885E}" type="pres">
      <dgm:prSet presAssocID="{DF2BB4EA-7071-412F-9461-9B495EB26D1B}" presName="nodeText" presStyleLbl="bgAccFollowNode1" presStyleIdx="3" presStyleCnt="4">
        <dgm:presLayoutVars>
          <dgm:bulletEnabled val="1"/>
        </dgm:presLayoutVars>
      </dgm:prSet>
      <dgm:spPr/>
    </dgm:pt>
  </dgm:ptLst>
  <dgm:cxnLst>
    <dgm:cxn modelId="{07176110-6756-4EE0-B4DA-446BD6207077}" type="presOf" srcId="{8EDCA323-BB8C-4D8E-8396-F66BF256ADAD}" destId="{E6F74D33-6C1E-4688-9A96-F2CD94195D4D}" srcOrd="0" destOrd="0" presId="urn:microsoft.com/office/officeart/2016/7/layout/BasicLinearProcessNumbered"/>
    <dgm:cxn modelId="{3C436B21-5CA4-49FE-B1B2-E026008B201A}" type="presOf" srcId="{18A38798-5CA4-4531-B184-320401C172EC}" destId="{C1F698FF-958E-45D7-B21B-08260AD774D4}" srcOrd="0" destOrd="0" presId="urn:microsoft.com/office/officeart/2016/7/layout/BasicLinearProcessNumbered"/>
    <dgm:cxn modelId="{F7C2F832-987A-4190-A5D6-A919CB526A0B}" type="presOf" srcId="{C7D33B96-37DE-4988-B211-7CB5B7EA69FC}" destId="{88EC67DC-96A7-4B94-B453-9F71603FB468}" srcOrd="0" destOrd="0" presId="urn:microsoft.com/office/officeart/2016/7/layout/BasicLinearProcessNumbered"/>
    <dgm:cxn modelId="{3126123C-8795-4C02-B0A5-8BB8BBDF699B}" type="presOf" srcId="{81310C21-DADD-4B4D-B985-9471EC03DE0B}" destId="{5ECC71E7-7F7C-4481-BE4B-A6A6FAB992F6}" srcOrd="0" destOrd="0" presId="urn:microsoft.com/office/officeart/2016/7/layout/BasicLinearProcessNumbered"/>
    <dgm:cxn modelId="{E31B7F40-766C-4CB4-AF4E-7C90CD44AE98}" type="presOf" srcId="{C82882BD-47B0-4193-A4E9-EEDBCB3C9BEA}" destId="{C1E2D8E7-F05D-4580-8027-5B451180E5D4}" srcOrd="0" destOrd="0" presId="urn:microsoft.com/office/officeart/2016/7/layout/BasicLinearProcessNumbered"/>
    <dgm:cxn modelId="{D95F9448-EEA8-49B6-A7D5-1574AB90A960}" srcId="{81310C21-DADD-4B4D-B985-9471EC03DE0B}" destId="{C7D33B96-37DE-4988-B211-7CB5B7EA69FC}" srcOrd="1" destOrd="0" parTransId="{7521DE62-CC72-4752-A11A-AC4504BC4DCB}" sibTransId="{B33AD0C5-6628-40BB-B0D2-C746A57BA4CC}"/>
    <dgm:cxn modelId="{8E2C1174-CAA7-4F5D-9639-769D49EECB69}" type="presOf" srcId="{DF2BB4EA-7071-412F-9461-9B495EB26D1B}" destId="{87C0ECD2-3306-4CA6-B586-4397FDF04AFD}" srcOrd="0" destOrd="0" presId="urn:microsoft.com/office/officeart/2016/7/layout/BasicLinearProcessNumbered"/>
    <dgm:cxn modelId="{C7D42D54-A8FF-4620-9C24-BCF629A5AC17}" type="presOf" srcId="{C7D33B96-37DE-4988-B211-7CB5B7EA69FC}" destId="{60117EB6-3C0F-42C4-B4EB-DE918CA6342F}" srcOrd="1" destOrd="0" presId="urn:microsoft.com/office/officeart/2016/7/layout/BasicLinearProcessNumbered"/>
    <dgm:cxn modelId="{EE282983-D034-4145-9C0E-17730825FA5C}" srcId="{81310C21-DADD-4B4D-B985-9471EC03DE0B}" destId="{DF2BB4EA-7071-412F-9461-9B495EB26D1B}" srcOrd="3" destOrd="0" parTransId="{D2F353F8-CD4F-4A17-842D-218B0E85F6C4}" sibTransId="{ADD1310B-F479-46C2-A691-0793207F7D38}"/>
    <dgm:cxn modelId="{CB096684-26C1-4748-9326-ACAFA3B374AF}" type="presOf" srcId="{8EDCA323-BB8C-4D8E-8396-F66BF256ADAD}" destId="{32DEFAB5-EB6E-470D-AD22-C32C9D8B9936}" srcOrd="1" destOrd="0" presId="urn:microsoft.com/office/officeart/2016/7/layout/BasicLinearProcessNumbered"/>
    <dgm:cxn modelId="{28345D85-0E68-4489-926F-282D25AF5265}" type="presOf" srcId="{659FC5A8-2907-4369-BE76-DE9A283B8227}" destId="{9017EE6D-44AC-4BD2-8BC2-B95399696DEE}" srcOrd="0" destOrd="0" presId="urn:microsoft.com/office/officeart/2016/7/layout/BasicLinearProcessNumbered"/>
    <dgm:cxn modelId="{FEA70995-13F0-47C0-BDE1-9549F563E5E3}" type="presOf" srcId="{B33AD0C5-6628-40BB-B0D2-C746A57BA4CC}" destId="{5C8DE93D-3FEE-4554-9103-53CF8A1533ED}" srcOrd="0" destOrd="0" presId="urn:microsoft.com/office/officeart/2016/7/layout/BasicLinearProcessNumbered"/>
    <dgm:cxn modelId="{16BAA0C4-53E3-473D-AA4F-438A1F33A750}" srcId="{81310C21-DADD-4B4D-B985-9471EC03DE0B}" destId="{8EDCA323-BB8C-4D8E-8396-F66BF256ADAD}" srcOrd="2" destOrd="0" parTransId="{791435F7-FDC1-4FDD-A493-DE0557A71082}" sibTransId="{659FC5A8-2907-4369-BE76-DE9A283B8227}"/>
    <dgm:cxn modelId="{9E2479CE-AD3A-4041-98DB-4223B268888B}" type="presOf" srcId="{18A38798-5CA4-4531-B184-320401C172EC}" destId="{D7383E70-B16C-4764-AC6C-F7C26579FF2C}" srcOrd="1" destOrd="0" presId="urn:microsoft.com/office/officeart/2016/7/layout/BasicLinearProcessNumbered"/>
    <dgm:cxn modelId="{22FC3AE1-CBE8-46CE-975C-C87A6DDC1BB2}" type="presOf" srcId="{DF2BB4EA-7071-412F-9461-9B495EB26D1B}" destId="{7BB426F0-C76E-4C15-87D8-87B45137885E}" srcOrd="1" destOrd="0" presId="urn:microsoft.com/office/officeart/2016/7/layout/BasicLinearProcessNumbered"/>
    <dgm:cxn modelId="{635F68E4-5DBB-400A-8F50-3A07EF43AA91}" type="presOf" srcId="{ADD1310B-F479-46C2-A691-0793207F7D38}" destId="{17122336-10EE-4C55-A78D-F0AA1E796286}" srcOrd="0" destOrd="0" presId="urn:microsoft.com/office/officeart/2016/7/layout/BasicLinearProcessNumbered"/>
    <dgm:cxn modelId="{8945A1EC-753B-42E8-9C6F-CADF37F8863F}" srcId="{81310C21-DADD-4B4D-B985-9471EC03DE0B}" destId="{18A38798-5CA4-4531-B184-320401C172EC}" srcOrd="0" destOrd="0" parTransId="{20E5B207-8DC7-49CE-8958-8F53264D27EC}" sibTransId="{C82882BD-47B0-4193-A4E9-EEDBCB3C9BEA}"/>
    <dgm:cxn modelId="{9D9FAC38-5ED9-4E3D-8C7A-19D94738DAAC}" type="presParOf" srcId="{5ECC71E7-7F7C-4481-BE4B-A6A6FAB992F6}" destId="{77E61ABB-EC79-4E4D-99D4-52DB32271541}" srcOrd="0" destOrd="0" presId="urn:microsoft.com/office/officeart/2016/7/layout/BasicLinearProcessNumbered"/>
    <dgm:cxn modelId="{922998A9-121A-4A8C-B45C-4F9CA14090E0}" type="presParOf" srcId="{77E61ABB-EC79-4E4D-99D4-52DB32271541}" destId="{C1F698FF-958E-45D7-B21B-08260AD774D4}" srcOrd="0" destOrd="0" presId="urn:microsoft.com/office/officeart/2016/7/layout/BasicLinearProcessNumbered"/>
    <dgm:cxn modelId="{A890CBB5-A552-48AD-A99B-ABE4CFB11812}" type="presParOf" srcId="{77E61ABB-EC79-4E4D-99D4-52DB32271541}" destId="{C1E2D8E7-F05D-4580-8027-5B451180E5D4}" srcOrd="1" destOrd="0" presId="urn:microsoft.com/office/officeart/2016/7/layout/BasicLinearProcessNumbered"/>
    <dgm:cxn modelId="{DDC18300-CFFF-4EF3-9BA9-B233F86A1BBB}" type="presParOf" srcId="{77E61ABB-EC79-4E4D-99D4-52DB32271541}" destId="{7F56C211-320B-4CFB-83C6-ABE2925E0853}" srcOrd="2" destOrd="0" presId="urn:microsoft.com/office/officeart/2016/7/layout/BasicLinearProcessNumbered"/>
    <dgm:cxn modelId="{499BEEBF-F9F6-4A65-A20E-0EE746679B5A}" type="presParOf" srcId="{77E61ABB-EC79-4E4D-99D4-52DB32271541}" destId="{D7383E70-B16C-4764-AC6C-F7C26579FF2C}" srcOrd="3" destOrd="0" presId="urn:microsoft.com/office/officeart/2016/7/layout/BasicLinearProcessNumbered"/>
    <dgm:cxn modelId="{4EF33120-2096-4111-9C46-EBF84C6BABA4}" type="presParOf" srcId="{5ECC71E7-7F7C-4481-BE4B-A6A6FAB992F6}" destId="{A1379FFC-E460-4047-BF50-AAE86F7D8A92}" srcOrd="1" destOrd="0" presId="urn:microsoft.com/office/officeart/2016/7/layout/BasicLinearProcessNumbered"/>
    <dgm:cxn modelId="{6EC9C7AA-0A2F-4B2F-8FDE-65428ACF3297}" type="presParOf" srcId="{5ECC71E7-7F7C-4481-BE4B-A6A6FAB992F6}" destId="{DD290FA2-B411-4CD7-86E1-1BB246B761D4}" srcOrd="2" destOrd="0" presId="urn:microsoft.com/office/officeart/2016/7/layout/BasicLinearProcessNumbered"/>
    <dgm:cxn modelId="{DD72E780-C9DD-42B9-8447-2BB6F2F7483D}" type="presParOf" srcId="{DD290FA2-B411-4CD7-86E1-1BB246B761D4}" destId="{88EC67DC-96A7-4B94-B453-9F71603FB468}" srcOrd="0" destOrd="0" presId="urn:microsoft.com/office/officeart/2016/7/layout/BasicLinearProcessNumbered"/>
    <dgm:cxn modelId="{EED3672A-B17A-4ECF-9558-8E78029C4EFF}" type="presParOf" srcId="{DD290FA2-B411-4CD7-86E1-1BB246B761D4}" destId="{5C8DE93D-3FEE-4554-9103-53CF8A1533ED}" srcOrd="1" destOrd="0" presId="urn:microsoft.com/office/officeart/2016/7/layout/BasicLinearProcessNumbered"/>
    <dgm:cxn modelId="{C2EA3098-F63B-4E9B-9C87-F935DE95BD57}" type="presParOf" srcId="{DD290FA2-B411-4CD7-86E1-1BB246B761D4}" destId="{E790C3F0-6043-41BC-81DD-954DF1711903}" srcOrd="2" destOrd="0" presId="urn:microsoft.com/office/officeart/2016/7/layout/BasicLinearProcessNumbered"/>
    <dgm:cxn modelId="{66FDF341-C23F-4DCA-AC8B-E63B70E22EBB}" type="presParOf" srcId="{DD290FA2-B411-4CD7-86E1-1BB246B761D4}" destId="{60117EB6-3C0F-42C4-B4EB-DE918CA6342F}" srcOrd="3" destOrd="0" presId="urn:microsoft.com/office/officeart/2016/7/layout/BasicLinearProcessNumbered"/>
    <dgm:cxn modelId="{20BDA26F-C552-4F7A-A18F-D33FB082F208}" type="presParOf" srcId="{5ECC71E7-7F7C-4481-BE4B-A6A6FAB992F6}" destId="{BAF570EC-4090-4824-8D22-73C3E376EEE5}" srcOrd="3" destOrd="0" presId="urn:microsoft.com/office/officeart/2016/7/layout/BasicLinearProcessNumbered"/>
    <dgm:cxn modelId="{197D8512-CDE6-45DE-80BE-E0759EBF0A16}" type="presParOf" srcId="{5ECC71E7-7F7C-4481-BE4B-A6A6FAB992F6}" destId="{7EE90565-4DFE-40D3-A868-1F1752CF45CF}" srcOrd="4" destOrd="0" presId="urn:microsoft.com/office/officeart/2016/7/layout/BasicLinearProcessNumbered"/>
    <dgm:cxn modelId="{6975FFF8-1553-4875-B8BB-7F01E039C4D2}" type="presParOf" srcId="{7EE90565-4DFE-40D3-A868-1F1752CF45CF}" destId="{E6F74D33-6C1E-4688-9A96-F2CD94195D4D}" srcOrd="0" destOrd="0" presId="urn:microsoft.com/office/officeart/2016/7/layout/BasicLinearProcessNumbered"/>
    <dgm:cxn modelId="{D3D4B5DC-6ADB-4F29-96D2-A5DC3CE815B3}" type="presParOf" srcId="{7EE90565-4DFE-40D3-A868-1F1752CF45CF}" destId="{9017EE6D-44AC-4BD2-8BC2-B95399696DEE}" srcOrd="1" destOrd="0" presId="urn:microsoft.com/office/officeart/2016/7/layout/BasicLinearProcessNumbered"/>
    <dgm:cxn modelId="{02CC5D26-F5BE-495E-A94B-BDB275057D99}" type="presParOf" srcId="{7EE90565-4DFE-40D3-A868-1F1752CF45CF}" destId="{932F71ED-B73D-4FA2-8AE3-CB3E4BC5C8C7}" srcOrd="2" destOrd="0" presId="urn:microsoft.com/office/officeart/2016/7/layout/BasicLinearProcessNumbered"/>
    <dgm:cxn modelId="{0FD8DDF7-5A66-4930-A65D-068DA44D7684}" type="presParOf" srcId="{7EE90565-4DFE-40D3-A868-1F1752CF45CF}" destId="{32DEFAB5-EB6E-470D-AD22-C32C9D8B9936}" srcOrd="3" destOrd="0" presId="urn:microsoft.com/office/officeart/2016/7/layout/BasicLinearProcessNumbered"/>
    <dgm:cxn modelId="{5BC44AD2-7A59-4DC4-9BFD-DA0D7737A56A}" type="presParOf" srcId="{5ECC71E7-7F7C-4481-BE4B-A6A6FAB992F6}" destId="{9AE58EC4-8E48-4296-A771-C289B57D7888}" srcOrd="5" destOrd="0" presId="urn:microsoft.com/office/officeart/2016/7/layout/BasicLinearProcessNumbered"/>
    <dgm:cxn modelId="{C4C43566-CC0F-49CA-9B60-583FECB47CDF}" type="presParOf" srcId="{5ECC71E7-7F7C-4481-BE4B-A6A6FAB992F6}" destId="{AB9D8644-A701-47A7-BB55-CC0B2F1AECAB}" srcOrd="6" destOrd="0" presId="urn:microsoft.com/office/officeart/2016/7/layout/BasicLinearProcessNumbered"/>
    <dgm:cxn modelId="{3DE4D2EA-E98D-4C04-ABB0-3268D43A9BF2}" type="presParOf" srcId="{AB9D8644-A701-47A7-BB55-CC0B2F1AECAB}" destId="{87C0ECD2-3306-4CA6-B586-4397FDF04AFD}" srcOrd="0" destOrd="0" presId="urn:microsoft.com/office/officeart/2016/7/layout/BasicLinearProcessNumbered"/>
    <dgm:cxn modelId="{9FDFEC5E-960C-4360-9A95-95B0051A27C3}" type="presParOf" srcId="{AB9D8644-A701-47A7-BB55-CC0B2F1AECAB}" destId="{17122336-10EE-4C55-A78D-F0AA1E796286}" srcOrd="1" destOrd="0" presId="urn:microsoft.com/office/officeart/2016/7/layout/BasicLinearProcessNumbered"/>
    <dgm:cxn modelId="{38633675-D174-4154-9DC2-407925345B5B}" type="presParOf" srcId="{AB9D8644-A701-47A7-BB55-CC0B2F1AECAB}" destId="{BCE8A878-829C-49A9-9F85-183F18D04BBA}" srcOrd="2" destOrd="0" presId="urn:microsoft.com/office/officeart/2016/7/layout/BasicLinearProcessNumbered"/>
    <dgm:cxn modelId="{22F6AC89-9732-48AD-80F7-12C9E451A5B8}" type="presParOf" srcId="{AB9D8644-A701-47A7-BB55-CC0B2F1AECAB}" destId="{7BB426F0-C76E-4C15-87D8-87B45137885E}" srcOrd="3" destOrd="0" presId="urn:microsoft.com/office/officeart/2016/7/layout/BasicLinear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1EFC69-D58D-4A1A-8319-9D3B8FAC4FB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73E4510-ACBE-4EC7-A91D-1A00892D3B2A}">
      <dgm:prSet/>
      <dgm:spPr/>
      <dgm:t>
        <a:bodyPr/>
        <a:lstStyle/>
        <a:p>
          <a:r>
            <a:rPr lang="en-GB" dirty="0"/>
            <a:t>Background information on your subject area</a:t>
          </a:r>
          <a:endParaRPr lang="en-US" dirty="0"/>
        </a:p>
      </dgm:t>
    </dgm:pt>
    <dgm:pt modelId="{5D1CB583-590D-4A44-B276-185BA9764C3A}" type="parTrans" cxnId="{C04824B5-5A88-4EA6-9AEC-7E76D9755C5A}">
      <dgm:prSet/>
      <dgm:spPr/>
      <dgm:t>
        <a:bodyPr/>
        <a:lstStyle/>
        <a:p>
          <a:endParaRPr lang="en-US"/>
        </a:p>
      </dgm:t>
    </dgm:pt>
    <dgm:pt modelId="{5F40C94B-4248-411C-B0BA-44BEF0EF4347}" type="sibTrans" cxnId="{C04824B5-5A88-4EA6-9AEC-7E76D9755C5A}">
      <dgm:prSet/>
      <dgm:spPr/>
      <dgm:t>
        <a:bodyPr/>
        <a:lstStyle/>
        <a:p>
          <a:endParaRPr lang="en-US"/>
        </a:p>
      </dgm:t>
    </dgm:pt>
    <dgm:pt modelId="{08B73E4B-75E4-4865-BC07-0207AEB320B3}">
      <dgm:prSet/>
      <dgm:spPr/>
      <dgm:t>
        <a:bodyPr/>
        <a:lstStyle/>
        <a:p>
          <a:r>
            <a:rPr lang="en-GB"/>
            <a:t>Why you chose it</a:t>
          </a:r>
          <a:endParaRPr lang="en-US"/>
        </a:p>
      </dgm:t>
    </dgm:pt>
    <dgm:pt modelId="{F0C057AC-59AE-44AB-BEE2-619D6BD56BDD}" type="parTrans" cxnId="{A4E8E38A-B00D-4D22-BE8F-792BA913EC8C}">
      <dgm:prSet/>
      <dgm:spPr/>
      <dgm:t>
        <a:bodyPr/>
        <a:lstStyle/>
        <a:p>
          <a:endParaRPr lang="en-US"/>
        </a:p>
      </dgm:t>
    </dgm:pt>
    <dgm:pt modelId="{5BA0C525-08D9-48B5-9CD7-C9B6531DA673}" type="sibTrans" cxnId="{A4E8E38A-B00D-4D22-BE8F-792BA913EC8C}">
      <dgm:prSet/>
      <dgm:spPr/>
      <dgm:t>
        <a:bodyPr/>
        <a:lstStyle/>
        <a:p>
          <a:endParaRPr lang="en-US"/>
        </a:p>
      </dgm:t>
    </dgm:pt>
    <dgm:pt modelId="{2406E1CA-1765-40C6-9740-BC359953FB7F}">
      <dgm:prSet/>
      <dgm:spPr/>
      <dgm:t>
        <a:bodyPr/>
        <a:lstStyle/>
        <a:p>
          <a:r>
            <a:rPr lang="en-GB"/>
            <a:t>Why it is important</a:t>
          </a:r>
          <a:endParaRPr lang="en-US"/>
        </a:p>
      </dgm:t>
    </dgm:pt>
    <dgm:pt modelId="{F4FF8733-A877-442E-B77B-E2AF4EDB70B6}" type="parTrans" cxnId="{03DA4AF6-69E5-40BD-8CF8-493A9268D88B}">
      <dgm:prSet/>
      <dgm:spPr/>
      <dgm:t>
        <a:bodyPr/>
        <a:lstStyle/>
        <a:p>
          <a:endParaRPr lang="en-US"/>
        </a:p>
      </dgm:t>
    </dgm:pt>
    <dgm:pt modelId="{2797336E-F5CE-4E5A-BEE1-15CF60745954}" type="sibTrans" cxnId="{03DA4AF6-69E5-40BD-8CF8-493A9268D88B}">
      <dgm:prSet/>
      <dgm:spPr/>
      <dgm:t>
        <a:bodyPr/>
        <a:lstStyle/>
        <a:p>
          <a:endParaRPr lang="en-US"/>
        </a:p>
      </dgm:t>
    </dgm:pt>
    <dgm:pt modelId="{E6F09B57-AFB4-4681-9473-F693BF7A1E6A}">
      <dgm:prSet/>
      <dgm:spPr/>
      <dgm:t>
        <a:bodyPr/>
        <a:lstStyle/>
        <a:p>
          <a:r>
            <a:rPr lang="en-GB" dirty="0"/>
            <a:t>The gap in knowledge you have identified and seek to address</a:t>
          </a:r>
          <a:endParaRPr lang="en-US" dirty="0"/>
        </a:p>
      </dgm:t>
    </dgm:pt>
    <dgm:pt modelId="{676FB32B-3B91-49AF-B7A0-5CAB8562724A}" type="parTrans" cxnId="{75418C75-50E9-4BB9-81FE-C2368F0E8F65}">
      <dgm:prSet/>
      <dgm:spPr/>
      <dgm:t>
        <a:bodyPr/>
        <a:lstStyle/>
        <a:p>
          <a:endParaRPr lang="en-US"/>
        </a:p>
      </dgm:t>
    </dgm:pt>
    <dgm:pt modelId="{0A372121-8386-4FCB-9591-797BA1AC6DCF}" type="sibTrans" cxnId="{75418C75-50E9-4BB9-81FE-C2368F0E8F65}">
      <dgm:prSet/>
      <dgm:spPr/>
      <dgm:t>
        <a:bodyPr/>
        <a:lstStyle/>
        <a:p>
          <a:endParaRPr lang="en-US"/>
        </a:p>
      </dgm:t>
    </dgm:pt>
    <dgm:pt modelId="{535EEC71-8529-4270-BABB-5B35981D7E72}" type="pres">
      <dgm:prSet presAssocID="{531EFC69-D58D-4A1A-8319-9D3B8FAC4FB9}" presName="root" presStyleCnt="0">
        <dgm:presLayoutVars>
          <dgm:dir/>
          <dgm:resizeHandles val="exact"/>
        </dgm:presLayoutVars>
      </dgm:prSet>
      <dgm:spPr/>
    </dgm:pt>
    <dgm:pt modelId="{371931C5-B730-44D7-9249-5771D5C01EF4}" type="pres">
      <dgm:prSet presAssocID="{F73E4510-ACBE-4EC7-A91D-1A00892D3B2A}" presName="compNode" presStyleCnt="0"/>
      <dgm:spPr/>
    </dgm:pt>
    <dgm:pt modelId="{9B9FD2DE-F92F-40E5-91F2-BCB892A8B8CA}" type="pres">
      <dgm:prSet presAssocID="{F73E4510-ACBE-4EC7-A91D-1A00892D3B2A}" presName="bgRect" presStyleLbl="bgShp" presStyleIdx="0" presStyleCnt="4"/>
      <dgm:spPr/>
    </dgm:pt>
    <dgm:pt modelId="{CE9B04EF-E9BF-4C72-9A7D-1EF742E0E65A}" type="pres">
      <dgm:prSet presAssocID="{F73E4510-ACBE-4EC7-A91D-1A00892D3B2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14824CF8-8C11-438D-97E8-CCBBCB65AC9E}" type="pres">
      <dgm:prSet presAssocID="{F73E4510-ACBE-4EC7-A91D-1A00892D3B2A}" presName="spaceRect" presStyleCnt="0"/>
      <dgm:spPr/>
    </dgm:pt>
    <dgm:pt modelId="{4075176E-54D5-48D1-9779-25F238BBAEEE}" type="pres">
      <dgm:prSet presAssocID="{F73E4510-ACBE-4EC7-A91D-1A00892D3B2A}" presName="parTx" presStyleLbl="revTx" presStyleIdx="0" presStyleCnt="4">
        <dgm:presLayoutVars>
          <dgm:chMax val="0"/>
          <dgm:chPref val="0"/>
        </dgm:presLayoutVars>
      </dgm:prSet>
      <dgm:spPr/>
    </dgm:pt>
    <dgm:pt modelId="{96B17DE9-1392-4CB3-96A1-F4F0D93FB510}" type="pres">
      <dgm:prSet presAssocID="{5F40C94B-4248-411C-B0BA-44BEF0EF4347}" presName="sibTrans" presStyleCnt="0"/>
      <dgm:spPr/>
    </dgm:pt>
    <dgm:pt modelId="{4F35D5EE-39BF-40E8-8FBA-1C46D5EDC133}" type="pres">
      <dgm:prSet presAssocID="{08B73E4B-75E4-4865-BC07-0207AEB320B3}" presName="compNode" presStyleCnt="0"/>
      <dgm:spPr/>
    </dgm:pt>
    <dgm:pt modelId="{E64B7FD4-5FB2-4CF8-880B-E02F7A9D0E52}" type="pres">
      <dgm:prSet presAssocID="{08B73E4B-75E4-4865-BC07-0207AEB320B3}" presName="bgRect" presStyleLbl="bgShp" presStyleIdx="1" presStyleCnt="4"/>
      <dgm:spPr/>
    </dgm:pt>
    <dgm:pt modelId="{6157460F-2196-44D9-B470-3158CB8C2D80}" type="pres">
      <dgm:prSet presAssocID="{08B73E4B-75E4-4865-BC07-0207AEB320B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inking Face with No Fill"/>
        </a:ext>
      </dgm:extLst>
    </dgm:pt>
    <dgm:pt modelId="{4819E73F-E3DB-43D0-890D-54710F50D3C3}" type="pres">
      <dgm:prSet presAssocID="{08B73E4B-75E4-4865-BC07-0207AEB320B3}" presName="spaceRect" presStyleCnt="0"/>
      <dgm:spPr/>
    </dgm:pt>
    <dgm:pt modelId="{085DBBA4-7BD1-4F2B-885A-0A2B3D0DAAC6}" type="pres">
      <dgm:prSet presAssocID="{08B73E4B-75E4-4865-BC07-0207AEB320B3}" presName="parTx" presStyleLbl="revTx" presStyleIdx="1" presStyleCnt="4">
        <dgm:presLayoutVars>
          <dgm:chMax val="0"/>
          <dgm:chPref val="0"/>
        </dgm:presLayoutVars>
      </dgm:prSet>
      <dgm:spPr/>
    </dgm:pt>
    <dgm:pt modelId="{FB7E6261-591B-4F01-B828-7788E99CFAB8}" type="pres">
      <dgm:prSet presAssocID="{5BA0C525-08D9-48B5-9CD7-C9B6531DA673}" presName="sibTrans" presStyleCnt="0"/>
      <dgm:spPr/>
    </dgm:pt>
    <dgm:pt modelId="{DEA308A1-D4FE-45BB-92A4-EFC194D80700}" type="pres">
      <dgm:prSet presAssocID="{2406E1CA-1765-40C6-9740-BC359953FB7F}" presName="compNode" presStyleCnt="0"/>
      <dgm:spPr/>
    </dgm:pt>
    <dgm:pt modelId="{6D19B74F-0055-4A5E-BEB4-09B0B4B3B409}" type="pres">
      <dgm:prSet presAssocID="{2406E1CA-1765-40C6-9740-BC359953FB7F}" presName="bgRect" presStyleLbl="bgShp" presStyleIdx="2" presStyleCnt="4"/>
      <dgm:spPr/>
    </dgm:pt>
    <dgm:pt modelId="{3B437259-E4D0-4264-AD67-9AB110967AD4}" type="pres">
      <dgm:prSet presAssocID="{2406E1CA-1765-40C6-9740-BC359953FB7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A664FDA5-74C0-46F8-9003-59A0C56F9A26}" type="pres">
      <dgm:prSet presAssocID="{2406E1CA-1765-40C6-9740-BC359953FB7F}" presName="spaceRect" presStyleCnt="0"/>
      <dgm:spPr/>
    </dgm:pt>
    <dgm:pt modelId="{EB211D4C-00C9-48E4-90DC-60AA29E0F7E4}" type="pres">
      <dgm:prSet presAssocID="{2406E1CA-1765-40C6-9740-BC359953FB7F}" presName="parTx" presStyleLbl="revTx" presStyleIdx="2" presStyleCnt="4">
        <dgm:presLayoutVars>
          <dgm:chMax val="0"/>
          <dgm:chPref val="0"/>
        </dgm:presLayoutVars>
      </dgm:prSet>
      <dgm:spPr/>
    </dgm:pt>
    <dgm:pt modelId="{7159436E-C9BE-4672-80D7-DE4AF97516F9}" type="pres">
      <dgm:prSet presAssocID="{2797336E-F5CE-4E5A-BEE1-15CF60745954}" presName="sibTrans" presStyleCnt="0"/>
      <dgm:spPr/>
    </dgm:pt>
    <dgm:pt modelId="{514D45C5-FE36-437D-ACB5-5A288B51E299}" type="pres">
      <dgm:prSet presAssocID="{E6F09B57-AFB4-4681-9473-F693BF7A1E6A}" presName="compNode" presStyleCnt="0"/>
      <dgm:spPr/>
    </dgm:pt>
    <dgm:pt modelId="{33BF34B8-4E4E-4CA3-A28D-F435676D3BCF}" type="pres">
      <dgm:prSet presAssocID="{E6F09B57-AFB4-4681-9473-F693BF7A1E6A}" presName="bgRect" presStyleLbl="bgShp" presStyleIdx="3" presStyleCnt="4"/>
      <dgm:spPr/>
    </dgm:pt>
    <dgm:pt modelId="{090F2483-231A-4734-83DE-A535EB45FFA1}" type="pres">
      <dgm:prSet presAssocID="{E6F09B57-AFB4-4681-9473-F693BF7A1E6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5DD014B8-439D-41D6-A9A5-A0156AAAAC78}" type="pres">
      <dgm:prSet presAssocID="{E6F09B57-AFB4-4681-9473-F693BF7A1E6A}" presName="spaceRect" presStyleCnt="0"/>
      <dgm:spPr/>
    </dgm:pt>
    <dgm:pt modelId="{82EFA044-86D3-4535-A3BA-E24E6E2FB3B3}" type="pres">
      <dgm:prSet presAssocID="{E6F09B57-AFB4-4681-9473-F693BF7A1E6A}" presName="parTx" presStyleLbl="revTx" presStyleIdx="3" presStyleCnt="4">
        <dgm:presLayoutVars>
          <dgm:chMax val="0"/>
          <dgm:chPref val="0"/>
        </dgm:presLayoutVars>
      </dgm:prSet>
      <dgm:spPr/>
    </dgm:pt>
  </dgm:ptLst>
  <dgm:cxnLst>
    <dgm:cxn modelId="{B9C67C62-38C5-4AA7-BCD9-49F7FEF8E618}" type="presOf" srcId="{2406E1CA-1765-40C6-9740-BC359953FB7F}" destId="{EB211D4C-00C9-48E4-90DC-60AA29E0F7E4}" srcOrd="0" destOrd="0" presId="urn:microsoft.com/office/officeart/2018/2/layout/IconVerticalSolidList"/>
    <dgm:cxn modelId="{AC87AC4F-C611-41A3-8E6D-D28E14D4D139}" type="presOf" srcId="{E6F09B57-AFB4-4681-9473-F693BF7A1E6A}" destId="{82EFA044-86D3-4535-A3BA-E24E6E2FB3B3}" srcOrd="0" destOrd="0" presId="urn:microsoft.com/office/officeart/2018/2/layout/IconVerticalSolidList"/>
    <dgm:cxn modelId="{3A212D70-C6A5-434B-964A-3766E3E03238}" type="presOf" srcId="{F73E4510-ACBE-4EC7-A91D-1A00892D3B2A}" destId="{4075176E-54D5-48D1-9779-25F238BBAEEE}" srcOrd="0" destOrd="0" presId="urn:microsoft.com/office/officeart/2018/2/layout/IconVerticalSolidList"/>
    <dgm:cxn modelId="{75418C75-50E9-4BB9-81FE-C2368F0E8F65}" srcId="{531EFC69-D58D-4A1A-8319-9D3B8FAC4FB9}" destId="{E6F09B57-AFB4-4681-9473-F693BF7A1E6A}" srcOrd="3" destOrd="0" parTransId="{676FB32B-3B91-49AF-B7A0-5CAB8562724A}" sibTransId="{0A372121-8386-4FCB-9591-797BA1AC6DCF}"/>
    <dgm:cxn modelId="{A4E8E38A-B00D-4D22-BE8F-792BA913EC8C}" srcId="{531EFC69-D58D-4A1A-8319-9D3B8FAC4FB9}" destId="{08B73E4B-75E4-4865-BC07-0207AEB320B3}" srcOrd="1" destOrd="0" parTransId="{F0C057AC-59AE-44AB-BEE2-619D6BD56BDD}" sibTransId="{5BA0C525-08D9-48B5-9CD7-C9B6531DA673}"/>
    <dgm:cxn modelId="{0359A18C-3418-4359-875B-0AA8D0228690}" type="presOf" srcId="{531EFC69-D58D-4A1A-8319-9D3B8FAC4FB9}" destId="{535EEC71-8529-4270-BABB-5B35981D7E72}" srcOrd="0" destOrd="0" presId="urn:microsoft.com/office/officeart/2018/2/layout/IconVerticalSolidList"/>
    <dgm:cxn modelId="{C04824B5-5A88-4EA6-9AEC-7E76D9755C5A}" srcId="{531EFC69-D58D-4A1A-8319-9D3B8FAC4FB9}" destId="{F73E4510-ACBE-4EC7-A91D-1A00892D3B2A}" srcOrd="0" destOrd="0" parTransId="{5D1CB583-590D-4A44-B276-185BA9764C3A}" sibTransId="{5F40C94B-4248-411C-B0BA-44BEF0EF4347}"/>
    <dgm:cxn modelId="{C87032CE-6B44-4D84-A254-64C1D20CD885}" type="presOf" srcId="{08B73E4B-75E4-4865-BC07-0207AEB320B3}" destId="{085DBBA4-7BD1-4F2B-885A-0A2B3D0DAAC6}" srcOrd="0" destOrd="0" presId="urn:microsoft.com/office/officeart/2018/2/layout/IconVerticalSolidList"/>
    <dgm:cxn modelId="{03DA4AF6-69E5-40BD-8CF8-493A9268D88B}" srcId="{531EFC69-D58D-4A1A-8319-9D3B8FAC4FB9}" destId="{2406E1CA-1765-40C6-9740-BC359953FB7F}" srcOrd="2" destOrd="0" parTransId="{F4FF8733-A877-442E-B77B-E2AF4EDB70B6}" sibTransId="{2797336E-F5CE-4E5A-BEE1-15CF60745954}"/>
    <dgm:cxn modelId="{7CF4966F-84C6-46E7-953D-71A12A824C35}" type="presParOf" srcId="{535EEC71-8529-4270-BABB-5B35981D7E72}" destId="{371931C5-B730-44D7-9249-5771D5C01EF4}" srcOrd="0" destOrd="0" presId="urn:microsoft.com/office/officeart/2018/2/layout/IconVerticalSolidList"/>
    <dgm:cxn modelId="{62089F3C-7B99-4D99-906D-F665EB2617B0}" type="presParOf" srcId="{371931C5-B730-44D7-9249-5771D5C01EF4}" destId="{9B9FD2DE-F92F-40E5-91F2-BCB892A8B8CA}" srcOrd="0" destOrd="0" presId="urn:microsoft.com/office/officeart/2018/2/layout/IconVerticalSolidList"/>
    <dgm:cxn modelId="{F8A3FEA2-95DD-4E08-A79B-A4B3D08407F4}" type="presParOf" srcId="{371931C5-B730-44D7-9249-5771D5C01EF4}" destId="{CE9B04EF-E9BF-4C72-9A7D-1EF742E0E65A}" srcOrd="1" destOrd="0" presId="urn:microsoft.com/office/officeart/2018/2/layout/IconVerticalSolidList"/>
    <dgm:cxn modelId="{BF41447F-7EF4-4345-B13A-7D76D13B60BD}" type="presParOf" srcId="{371931C5-B730-44D7-9249-5771D5C01EF4}" destId="{14824CF8-8C11-438D-97E8-CCBBCB65AC9E}" srcOrd="2" destOrd="0" presId="urn:microsoft.com/office/officeart/2018/2/layout/IconVerticalSolidList"/>
    <dgm:cxn modelId="{1FB5E7EB-B250-41EB-964F-D30E859D4A46}" type="presParOf" srcId="{371931C5-B730-44D7-9249-5771D5C01EF4}" destId="{4075176E-54D5-48D1-9779-25F238BBAEEE}" srcOrd="3" destOrd="0" presId="urn:microsoft.com/office/officeart/2018/2/layout/IconVerticalSolidList"/>
    <dgm:cxn modelId="{78D44EEF-809F-490F-9554-EE621082D056}" type="presParOf" srcId="{535EEC71-8529-4270-BABB-5B35981D7E72}" destId="{96B17DE9-1392-4CB3-96A1-F4F0D93FB510}" srcOrd="1" destOrd="0" presId="urn:microsoft.com/office/officeart/2018/2/layout/IconVerticalSolidList"/>
    <dgm:cxn modelId="{39E39BE5-421A-463C-ADCE-2287D66AC57B}" type="presParOf" srcId="{535EEC71-8529-4270-BABB-5B35981D7E72}" destId="{4F35D5EE-39BF-40E8-8FBA-1C46D5EDC133}" srcOrd="2" destOrd="0" presId="urn:microsoft.com/office/officeart/2018/2/layout/IconVerticalSolidList"/>
    <dgm:cxn modelId="{174C39F8-93D0-4953-A062-4C3AD442507A}" type="presParOf" srcId="{4F35D5EE-39BF-40E8-8FBA-1C46D5EDC133}" destId="{E64B7FD4-5FB2-4CF8-880B-E02F7A9D0E52}" srcOrd="0" destOrd="0" presId="urn:microsoft.com/office/officeart/2018/2/layout/IconVerticalSolidList"/>
    <dgm:cxn modelId="{6BD01858-2DCA-437B-A856-E66E5C310EAB}" type="presParOf" srcId="{4F35D5EE-39BF-40E8-8FBA-1C46D5EDC133}" destId="{6157460F-2196-44D9-B470-3158CB8C2D80}" srcOrd="1" destOrd="0" presId="urn:microsoft.com/office/officeart/2018/2/layout/IconVerticalSolidList"/>
    <dgm:cxn modelId="{F421E4F1-1ADD-402C-A92D-8C5A0008E119}" type="presParOf" srcId="{4F35D5EE-39BF-40E8-8FBA-1C46D5EDC133}" destId="{4819E73F-E3DB-43D0-890D-54710F50D3C3}" srcOrd="2" destOrd="0" presId="urn:microsoft.com/office/officeart/2018/2/layout/IconVerticalSolidList"/>
    <dgm:cxn modelId="{60E84B81-E193-449D-80CC-EEE1A995362A}" type="presParOf" srcId="{4F35D5EE-39BF-40E8-8FBA-1C46D5EDC133}" destId="{085DBBA4-7BD1-4F2B-885A-0A2B3D0DAAC6}" srcOrd="3" destOrd="0" presId="urn:microsoft.com/office/officeart/2018/2/layout/IconVerticalSolidList"/>
    <dgm:cxn modelId="{16A136E1-B322-44A2-8658-65856E317968}" type="presParOf" srcId="{535EEC71-8529-4270-BABB-5B35981D7E72}" destId="{FB7E6261-591B-4F01-B828-7788E99CFAB8}" srcOrd="3" destOrd="0" presId="urn:microsoft.com/office/officeart/2018/2/layout/IconVerticalSolidList"/>
    <dgm:cxn modelId="{473FBAF9-CF3C-49B4-A641-53B763B4B45C}" type="presParOf" srcId="{535EEC71-8529-4270-BABB-5B35981D7E72}" destId="{DEA308A1-D4FE-45BB-92A4-EFC194D80700}" srcOrd="4" destOrd="0" presId="urn:microsoft.com/office/officeart/2018/2/layout/IconVerticalSolidList"/>
    <dgm:cxn modelId="{94B50CE2-228F-4194-88A3-8E1327C2F4A9}" type="presParOf" srcId="{DEA308A1-D4FE-45BB-92A4-EFC194D80700}" destId="{6D19B74F-0055-4A5E-BEB4-09B0B4B3B409}" srcOrd="0" destOrd="0" presId="urn:microsoft.com/office/officeart/2018/2/layout/IconVerticalSolidList"/>
    <dgm:cxn modelId="{120EDDD3-BE5D-442E-B460-C10F4FC6B82D}" type="presParOf" srcId="{DEA308A1-D4FE-45BB-92A4-EFC194D80700}" destId="{3B437259-E4D0-4264-AD67-9AB110967AD4}" srcOrd="1" destOrd="0" presId="urn:microsoft.com/office/officeart/2018/2/layout/IconVerticalSolidList"/>
    <dgm:cxn modelId="{2F389BDA-E943-4337-B0A6-7C5F4D8E1C86}" type="presParOf" srcId="{DEA308A1-D4FE-45BB-92A4-EFC194D80700}" destId="{A664FDA5-74C0-46F8-9003-59A0C56F9A26}" srcOrd="2" destOrd="0" presId="urn:microsoft.com/office/officeart/2018/2/layout/IconVerticalSolidList"/>
    <dgm:cxn modelId="{83B05785-8FCB-402C-ABCE-877F38B2E15B}" type="presParOf" srcId="{DEA308A1-D4FE-45BB-92A4-EFC194D80700}" destId="{EB211D4C-00C9-48E4-90DC-60AA29E0F7E4}" srcOrd="3" destOrd="0" presId="urn:microsoft.com/office/officeart/2018/2/layout/IconVerticalSolidList"/>
    <dgm:cxn modelId="{801819F2-EE41-4307-85BD-57CA752A9587}" type="presParOf" srcId="{535EEC71-8529-4270-BABB-5B35981D7E72}" destId="{7159436E-C9BE-4672-80D7-DE4AF97516F9}" srcOrd="5" destOrd="0" presId="urn:microsoft.com/office/officeart/2018/2/layout/IconVerticalSolidList"/>
    <dgm:cxn modelId="{B38BB80A-7C5C-47DD-A44A-8B16C78EC397}" type="presParOf" srcId="{535EEC71-8529-4270-BABB-5B35981D7E72}" destId="{514D45C5-FE36-437D-ACB5-5A288B51E299}" srcOrd="6" destOrd="0" presId="urn:microsoft.com/office/officeart/2018/2/layout/IconVerticalSolidList"/>
    <dgm:cxn modelId="{86DCD840-F3F3-4220-B5D4-B13DB715C669}" type="presParOf" srcId="{514D45C5-FE36-437D-ACB5-5A288B51E299}" destId="{33BF34B8-4E4E-4CA3-A28D-F435676D3BCF}" srcOrd="0" destOrd="0" presId="urn:microsoft.com/office/officeart/2018/2/layout/IconVerticalSolidList"/>
    <dgm:cxn modelId="{B207B579-ECDC-4AF0-8A89-FC7E46AC6FFF}" type="presParOf" srcId="{514D45C5-FE36-437D-ACB5-5A288B51E299}" destId="{090F2483-231A-4734-83DE-A535EB45FFA1}" srcOrd="1" destOrd="0" presId="urn:microsoft.com/office/officeart/2018/2/layout/IconVerticalSolidList"/>
    <dgm:cxn modelId="{625A8887-F5F6-4727-8B3B-36AFE81ECDBB}" type="presParOf" srcId="{514D45C5-FE36-437D-ACB5-5A288B51E299}" destId="{5DD014B8-439D-41D6-A9A5-A0156AAAAC78}" srcOrd="2" destOrd="0" presId="urn:microsoft.com/office/officeart/2018/2/layout/IconVerticalSolidList"/>
    <dgm:cxn modelId="{B12AEAC8-4805-4321-AC8A-F9376454A615}" type="presParOf" srcId="{514D45C5-FE36-437D-ACB5-5A288B51E299}" destId="{82EFA044-86D3-4535-A3BA-E24E6E2FB3B3}"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0B06E21-3608-4098-B8BA-D9C455990D1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14C48DF-F946-4672-BCDD-005313D37D17}">
      <dgm:prSet/>
      <dgm:spPr/>
      <dgm:t>
        <a:bodyPr/>
        <a:lstStyle/>
        <a:p>
          <a:pPr>
            <a:lnSpc>
              <a:spcPct val="100000"/>
            </a:lnSpc>
          </a:pPr>
          <a:r>
            <a:rPr lang="en-GB"/>
            <a:t>Detail:</a:t>
          </a:r>
          <a:endParaRPr lang="en-US"/>
        </a:p>
      </dgm:t>
    </dgm:pt>
    <dgm:pt modelId="{D5F557B3-77BC-40D0-A8FD-324B80A20C60}" type="parTrans" cxnId="{ACC312B4-4939-4DA9-801C-6BCB2B4782AC}">
      <dgm:prSet/>
      <dgm:spPr/>
      <dgm:t>
        <a:bodyPr/>
        <a:lstStyle/>
        <a:p>
          <a:endParaRPr lang="en-US"/>
        </a:p>
      </dgm:t>
    </dgm:pt>
    <dgm:pt modelId="{DFE4ED85-BB22-4FA0-917D-5F8FFC7E743B}" type="sibTrans" cxnId="{ACC312B4-4939-4DA9-801C-6BCB2B4782AC}">
      <dgm:prSet/>
      <dgm:spPr/>
      <dgm:t>
        <a:bodyPr/>
        <a:lstStyle/>
        <a:p>
          <a:endParaRPr lang="en-US"/>
        </a:p>
      </dgm:t>
    </dgm:pt>
    <dgm:pt modelId="{A7CA20FB-A82C-44B4-8999-F005C8F92C98}">
      <dgm:prSet/>
      <dgm:spPr/>
      <dgm:t>
        <a:bodyPr/>
        <a:lstStyle/>
        <a:p>
          <a:pPr>
            <a:lnSpc>
              <a:spcPct val="100000"/>
            </a:lnSpc>
          </a:pPr>
          <a:r>
            <a:rPr lang="en-GB" dirty="0"/>
            <a:t>How you conducted your literature search …</a:t>
          </a:r>
          <a:endParaRPr lang="en-US" dirty="0"/>
        </a:p>
      </dgm:t>
    </dgm:pt>
    <dgm:pt modelId="{0B91D0D3-87A5-41B8-8AE7-49FAF5BA3876}" type="parTrans" cxnId="{FE8AB213-EB89-4E6C-8ECB-403758E8DBA8}">
      <dgm:prSet/>
      <dgm:spPr/>
      <dgm:t>
        <a:bodyPr/>
        <a:lstStyle/>
        <a:p>
          <a:endParaRPr lang="en-US"/>
        </a:p>
      </dgm:t>
    </dgm:pt>
    <dgm:pt modelId="{D36FB0DB-B8DE-4CC4-8DA5-D554F82295CB}" type="sibTrans" cxnId="{FE8AB213-EB89-4E6C-8ECB-403758E8DBA8}">
      <dgm:prSet/>
      <dgm:spPr/>
      <dgm:t>
        <a:bodyPr/>
        <a:lstStyle/>
        <a:p>
          <a:endParaRPr lang="en-US"/>
        </a:p>
      </dgm:t>
    </dgm:pt>
    <dgm:pt modelId="{3A7409E2-4270-42EC-A799-FA6CB5708BCB}" type="pres">
      <dgm:prSet presAssocID="{F0B06E21-3608-4098-B8BA-D9C455990D16}" presName="vert0" presStyleCnt="0">
        <dgm:presLayoutVars>
          <dgm:dir/>
          <dgm:animOne val="branch"/>
          <dgm:animLvl val="lvl"/>
        </dgm:presLayoutVars>
      </dgm:prSet>
      <dgm:spPr/>
    </dgm:pt>
    <dgm:pt modelId="{DE2A4B97-81CC-4996-A756-C5C1BDE0156D}" type="pres">
      <dgm:prSet presAssocID="{F14C48DF-F946-4672-BCDD-005313D37D17}" presName="thickLine" presStyleLbl="alignNode1" presStyleIdx="0" presStyleCnt="2"/>
      <dgm:spPr/>
    </dgm:pt>
    <dgm:pt modelId="{42AE7F12-86A2-4265-9579-5E401BAF0ACF}" type="pres">
      <dgm:prSet presAssocID="{F14C48DF-F946-4672-BCDD-005313D37D17}" presName="horz1" presStyleCnt="0"/>
      <dgm:spPr/>
    </dgm:pt>
    <dgm:pt modelId="{13C9BB11-FC00-4FE5-82F1-737A1FEB9D1F}" type="pres">
      <dgm:prSet presAssocID="{F14C48DF-F946-4672-BCDD-005313D37D17}" presName="tx1" presStyleLbl="revTx" presStyleIdx="0" presStyleCnt="2"/>
      <dgm:spPr/>
    </dgm:pt>
    <dgm:pt modelId="{1ECAFF87-FEBD-4E5B-8858-E829664CE5ED}" type="pres">
      <dgm:prSet presAssocID="{F14C48DF-F946-4672-BCDD-005313D37D17}" presName="vert1" presStyleCnt="0"/>
      <dgm:spPr/>
    </dgm:pt>
    <dgm:pt modelId="{6201F2B4-2105-4915-BAAD-0CA086AC13B8}" type="pres">
      <dgm:prSet presAssocID="{A7CA20FB-A82C-44B4-8999-F005C8F92C98}" presName="thickLine" presStyleLbl="alignNode1" presStyleIdx="1" presStyleCnt="2"/>
      <dgm:spPr/>
    </dgm:pt>
    <dgm:pt modelId="{AAD2C5F5-FF68-48DA-8E87-3B7131459A69}" type="pres">
      <dgm:prSet presAssocID="{A7CA20FB-A82C-44B4-8999-F005C8F92C98}" presName="horz1" presStyleCnt="0"/>
      <dgm:spPr/>
    </dgm:pt>
    <dgm:pt modelId="{B9FDA0B4-9CCE-4A4C-93F7-A959B31CBEEC}" type="pres">
      <dgm:prSet presAssocID="{A7CA20FB-A82C-44B4-8999-F005C8F92C98}" presName="tx1" presStyleLbl="revTx" presStyleIdx="1" presStyleCnt="2"/>
      <dgm:spPr/>
    </dgm:pt>
    <dgm:pt modelId="{875DE7A6-2F03-4E28-937D-4C04CA478846}" type="pres">
      <dgm:prSet presAssocID="{A7CA20FB-A82C-44B4-8999-F005C8F92C98}" presName="vert1" presStyleCnt="0"/>
      <dgm:spPr/>
    </dgm:pt>
  </dgm:ptLst>
  <dgm:cxnLst>
    <dgm:cxn modelId="{FAC5AC05-27BC-483D-B113-136FC3AA3582}" type="presOf" srcId="{F14C48DF-F946-4672-BCDD-005313D37D17}" destId="{13C9BB11-FC00-4FE5-82F1-737A1FEB9D1F}" srcOrd="0" destOrd="0" presId="urn:microsoft.com/office/officeart/2008/layout/LinedList"/>
    <dgm:cxn modelId="{FE8AB213-EB89-4E6C-8ECB-403758E8DBA8}" srcId="{F0B06E21-3608-4098-B8BA-D9C455990D16}" destId="{A7CA20FB-A82C-44B4-8999-F005C8F92C98}" srcOrd="1" destOrd="0" parTransId="{0B91D0D3-87A5-41B8-8AE7-49FAF5BA3876}" sibTransId="{D36FB0DB-B8DE-4CC4-8DA5-D554F82295CB}"/>
    <dgm:cxn modelId="{865E6828-10C4-4F28-BD07-2435D45EF50C}" type="presOf" srcId="{A7CA20FB-A82C-44B4-8999-F005C8F92C98}" destId="{B9FDA0B4-9CCE-4A4C-93F7-A959B31CBEEC}" srcOrd="0" destOrd="0" presId="urn:microsoft.com/office/officeart/2008/layout/LinedList"/>
    <dgm:cxn modelId="{ACC312B4-4939-4DA9-801C-6BCB2B4782AC}" srcId="{F0B06E21-3608-4098-B8BA-D9C455990D16}" destId="{F14C48DF-F946-4672-BCDD-005313D37D17}" srcOrd="0" destOrd="0" parTransId="{D5F557B3-77BC-40D0-A8FD-324B80A20C60}" sibTransId="{DFE4ED85-BB22-4FA0-917D-5F8FFC7E743B}"/>
    <dgm:cxn modelId="{B2AA79E5-B0A8-4539-8CCC-30324F376A5F}" type="presOf" srcId="{F0B06E21-3608-4098-B8BA-D9C455990D16}" destId="{3A7409E2-4270-42EC-A799-FA6CB5708BCB}" srcOrd="0" destOrd="0" presId="urn:microsoft.com/office/officeart/2008/layout/LinedList"/>
    <dgm:cxn modelId="{97FF824B-0A5B-4E9C-A78D-E45772435256}" type="presParOf" srcId="{3A7409E2-4270-42EC-A799-FA6CB5708BCB}" destId="{DE2A4B97-81CC-4996-A756-C5C1BDE0156D}" srcOrd="0" destOrd="0" presId="urn:microsoft.com/office/officeart/2008/layout/LinedList"/>
    <dgm:cxn modelId="{FA32B5C6-97FA-4886-AFD5-105C9A0CED37}" type="presParOf" srcId="{3A7409E2-4270-42EC-A799-FA6CB5708BCB}" destId="{42AE7F12-86A2-4265-9579-5E401BAF0ACF}" srcOrd="1" destOrd="0" presId="urn:microsoft.com/office/officeart/2008/layout/LinedList"/>
    <dgm:cxn modelId="{96236E70-A2DB-4D92-BA6A-376CE380CF21}" type="presParOf" srcId="{42AE7F12-86A2-4265-9579-5E401BAF0ACF}" destId="{13C9BB11-FC00-4FE5-82F1-737A1FEB9D1F}" srcOrd="0" destOrd="0" presId="urn:microsoft.com/office/officeart/2008/layout/LinedList"/>
    <dgm:cxn modelId="{870B4B33-3029-4CA5-A6E2-E8ECA557EA7A}" type="presParOf" srcId="{42AE7F12-86A2-4265-9579-5E401BAF0ACF}" destId="{1ECAFF87-FEBD-4E5B-8858-E829664CE5ED}" srcOrd="1" destOrd="0" presId="urn:microsoft.com/office/officeart/2008/layout/LinedList"/>
    <dgm:cxn modelId="{28759702-A977-4345-B806-1B65F54D44D3}" type="presParOf" srcId="{3A7409E2-4270-42EC-A799-FA6CB5708BCB}" destId="{6201F2B4-2105-4915-BAAD-0CA086AC13B8}" srcOrd="2" destOrd="0" presId="urn:microsoft.com/office/officeart/2008/layout/LinedList"/>
    <dgm:cxn modelId="{9505CDAF-DCF3-455C-A589-C34BC2C98413}" type="presParOf" srcId="{3A7409E2-4270-42EC-A799-FA6CB5708BCB}" destId="{AAD2C5F5-FF68-48DA-8E87-3B7131459A69}" srcOrd="3" destOrd="0" presId="urn:microsoft.com/office/officeart/2008/layout/LinedList"/>
    <dgm:cxn modelId="{4E041972-4709-4F32-8A92-740F9D8C61DC}" type="presParOf" srcId="{AAD2C5F5-FF68-48DA-8E87-3B7131459A69}" destId="{B9FDA0B4-9CCE-4A4C-93F7-A959B31CBEEC}" srcOrd="0" destOrd="0" presId="urn:microsoft.com/office/officeart/2008/layout/LinedList"/>
    <dgm:cxn modelId="{8B76304F-3AD6-410D-BC9D-7E2CB8E1E526}" type="presParOf" srcId="{AAD2C5F5-FF68-48DA-8E87-3B7131459A69}" destId="{875DE7A6-2F03-4E28-937D-4C04CA47884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B2B260-6E87-40A5-B2DC-465E30255CA7}" type="doc">
      <dgm:prSet loTypeId="urn:microsoft.com/office/officeart/2005/8/layout/default" loCatId="Inbox" qsTypeId="urn:microsoft.com/office/officeart/2005/8/quickstyle/simple2" qsCatId="simple" csTypeId="urn:microsoft.com/office/officeart/2005/8/colors/accent2_2" csCatId="accent2" phldr="1"/>
      <dgm:spPr/>
      <dgm:t>
        <a:bodyPr/>
        <a:lstStyle/>
        <a:p>
          <a:endParaRPr lang="en-US"/>
        </a:p>
      </dgm:t>
    </dgm:pt>
    <dgm:pt modelId="{54A99CB8-0BF1-4F3D-BDCB-2D2375D20736}">
      <dgm:prSet/>
      <dgm:spPr/>
      <dgm:t>
        <a:bodyPr/>
        <a:lstStyle/>
        <a:p>
          <a:r>
            <a:rPr lang="en-GB" b="1" dirty="0"/>
            <a:t>The introduction provides the rationale for your literature review: what you are trying to present and why it is important  </a:t>
          </a:r>
          <a:endParaRPr lang="en-US" b="1" dirty="0"/>
        </a:p>
      </dgm:t>
    </dgm:pt>
    <dgm:pt modelId="{D7C3F060-6741-4C50-887E-23FCF4C4BB66}" type="parTrans" cxnId="{AF73F74B-4115-4F74-8F5D-110406FA39A3}">
      <dgm:prSet/>
      <dgm:spPr/>
      <dgm:t>
        <a:bodyPr/>
        <a:lstStyle/>
        <a:p>
          <a:endParaRPr lang="en-US"/>
        </a:p>
      </dgm:t>
    </dgm:pt>
    <dgm:pt modelId="{106020D5-343E-44D7-BC51-BF78EF264DD0}" type="sibTrans" cxnId="{AF73F74B-4115-4F74-8F5D-110406FA39A3}">
      <dgm:prSet/>
      <dgm:spPr/>
      <dgm:t>
        <a:bodyPr/>
        <a:lstStyle/>
        <a:p>
          <a:endParaRPr lang="en-US"/>
        </a:p>
      </dgm:t>
    </dgm:pt>
    <dgm:pt modelId="{2675B8F2-B27B-42F0-B80F-958CBAD89986}">
      <dgm:prSet/>
      <dgm:spPr/>
      <dgm:t>
        <a:bodyPr/>
        <a:lstStyle/>
        <a:p>
          <a:r>
            <a:rPr lang="en-GB" b="1" dirty="0"/>
            <a:t>Your introduction should contain a clear statement of the research question and the objectives and aims of the research (closely related to the question)</a:t>
          </a:r>
          <a:endParaRPr lang="en-US" b="1" dirty="0"/>
        </a:p>
      </dgm:t>
    </dgm:pt>
    <dgm:pt modelId="{DEAC0A8F-F263-42C1-8D5F-4625128C1ECB}" type="parTrans" cxnId="{A0EF1F4D-E76A-4B35-9192-53325ED6E50F}">
      <dgm:prSet/>
      <dgm:spPr/>
      <dgm:t>
        <a:bodyPr/>
        <a:lstStyle/>
        <a:p>
          <a:endParaRPr lang="en-US"/>
        </a:p>
      </dgm:t>
    </dgm:pt>
    <dgm:pt modelId="{52FD6170-8F9C-45FD-89DE-A9B02B9174E0}" type="sibTrans" cxnId="{A0EF1F4D-E76A-4B35-9192-53325ED6E50F}">
      <dgm:prSet/>
      <dgm:spPr/>
      <dgm:t>
        <a:bodyPr/>
        <a:lstStyle/>
        <a:p>
          <a:endParaRPr lang="en-US"/>
        </a:p>
      </dgm:t>
    </dgm:pt>
    <dgm:pt modelId="{E6D31CAD-0583-4044-BA38-5E83B3A05561}" type="pres">
      <dgm:prSet presAssocID="{27B2B260-6E87-40A5-B2DC-465E30255CA7}" presName="diagram" presStyleCnt="0">
        <dgm:presLayoutVars>
          <dgm:dir/>
          <dgm:resizeHandles val="exact"/>
        </dgm:presLayoutVars>
      </dgm:prSet>
      <dgm:spPr/>
    </dgm:pt>
    <dgm:pt modelId="{5C3745A6-866D-4474-B3E5-0CF92E97B96B}" type="pres">
      <dgm:prSet presAssocID="{54A99CB8-0BF1-4F3D-BDCB-2D2375D20736}" presName="node" presStyleLbl="node1" presStyleIdx="0" presStyleCnt="2">
        <dgm:presLayoutVars>
          <dgm:bulletEnabled val="1"/>
        </dgm:presLayoutVars>
      </dgm:prSet>
      <dgm:spPr/>
    </dgm:pt>
    <dgm:pt modelId="{1551E3F4-9688-4904-B43A-7C3351FF0EDE}" type="pres">
      <dgm:prSet presAssocID="{106020D5-343E-44D7-BC51-BF78EF264DD0}" presName="sibTrans" presStyleCnt="0"/>
      <dgm:spPr/>
    </dgm:pt>
    <dgm:pt modelId="{50A5EF82-2BF8-4FB5-8E1E-D8E78544D0B2}" type="pres">
      <dgm:prSet presAssocID="{2675B8F2-B27B-42F0-B80F-958CBAD89986}" presName="node" presStyleLbl="node1" presStyleIdx="1" presStyleCnt="2">
        <dgm:presLayoutVars>
          <dgm:bulletEnabled val="1"/>
        </dgm:presLayoutVars>
      </dgm:prSet>
      <dgm:spPr/>
    </dgm:pt>
  </dgm:ptLst>
  <dgm:cxnLst>
    <dgm:cxn modelId="{36888B2A-9D65-402A-A878-E70AAE9049B5}" type="presOf" srcId="{27B2B260-6E87-40A5-B2DC-465E30255CA7}" destId="{E6D31CAD-0583-4044-BA38-5E83B3A05561}" srcOrd="0" destOrd="0" presId="urn:microsoft.com/office/officeart/2005/8/layout/default"/>
    <dgm:cxn modelId="{AF73F74B-4115-4F74-8F5D-110406FA39A3}" srcId="{27B2B260-6E87-40A5-B2DC-465E30255CA7}" destId="{54A99CB8-0BF1-4F3D-BDCB-2D2375D20736}" srcOrd="0" destOrd="0" parTransId="{D7C3F060-6741-4C50-887E-23FCF4C4BB66}" sibTransId="{106020D5-343E-44D7-BC51-BF78EF264DD0}"/>
    <dgm:cxn modelId="{A0EF1F4D-E76A-4B35-9192-53325ED6E50F}" srcId="{27B2B260-6E87-40A5-B2DC-465E30255CA7}" destId="{2675B8F2-B27B-42F0-B80F-958CBAD89986}" srcOrd="1" destOrd="0" parTransId="{DEAC0A8F-F263-42C1-8D5F-4625128C1ECB}" sibTransId="{52FD6170-8F9C-45FD-89DE-A9B02B9174E0}"/>
    <dgm:cxn modelId="{C9ADE199-17B9-40DA-BDB5-E3E1B779DAEA}" type="presOf" srcId="{2675B8F2-B27B-42F0-B80F-958CBAD89986}" destId="{50A5EF82-2BF8-4FB5-8E1E-D8E78544D0B2}" srcOrd="0" destOrd="0" presId="urn:microsoft.com/office/officeart/2005/8/layout/default"/>
    <dgm:cxn modelId="{B5B50DB0-93BB-4931-8857-0A2BF4517168}" type="presOf" srcId="{54A99CB8-0BF1-4F3D-BDCB-2D2375D20736}" destId="{5C3745A6-866D-4474-B3E5-0CF92E97B96B}" srcOrd="0" destOrd="0" presId="urn:microsoft.com/office/officeart/2005/8/layout/default"/>
    <dgm:cxn modelId="{2171486A-2A9C-4675-BDE6-5CCCB97590A0}" type="presParOf" srcId="{E6D31CAD-0583-4044-BA38-5E83B3A05561}" destId="{5C3745A6-866D-4474-B3E5-0CF92E97B96B}" srcOrd="0" destOrd="0" presId="urn:microsoft.com/office/officeart/2005/8/layout/default"/>
    <dgm:cxn modelId="{84D9433D-62D2-4175-8288-3549F3DB6448}" type="presParOf" srcId="{E6D31CAD-0583-4044-BA38-5E83B3A05561}" destId="{1551E3F4-9688-4904-B43A-7C3351FF0EDE}" srcOrd="1" destOrd="0" presId="urn:microsoft.com/office/officeart/2005/8/layout/default"/>
    <dgm:cxn modelId="{47BE746D-6A0D-4D44-8600-E03FCC02BDB2}" type="presParOf" srcId="{E6D31CAD-0583-4044-BA38-5E83B3A05561}" destId="{50A5EF82-2BF8-4FB5-8E1E-D8E78544D0B2}" srcOrd="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D578E4D-5DB8-4664-9349-F6761F3FA3AD}" type="doc">
      <dgm:prSet loTypeId="urn:microsoft.com/office/officeart/2005/8/layout/vProcess5" loCatId="process" qsTypeId="urn:microsoft.com/office/officeart/2005/8/quickstyle/simple1" qsCatId="simple" csTypeId="urn:microsoft.com/office/officeart/2005/8/colors/colorful3" csCatId="colorful" phldr="1"/>
      <dgm:spPr/>
      <dgm:t>
        <a:bodyPr/>
        <a:lstStyle/>
        <a:p>
          <a:endParaRPr lang="en-US"/>
        </a:p>
      </dgm:t>
    </dgm:pt>
    <dgm:pt modelId="{04D4D8A2-3129-4680-BEEE-2B5DFE30D3BD}">
      <dgm:prSet custT="1"/>
      <dgm:spPr/>
      <dgm:t>
        <a:bodyPr/>
        <a:lstStyle/>
        <a:p>
          <a:r>
            <a:rPr lang="en-US" sz="2400" dirty="0"/>
            <a:t>Narratively explain</a:t>
          </a:r>
        </a:p>
      </dgm:t>
    </dgm:pt>
    <dgm:pt modelId="{626EC168-6820-47FF-9167-D0E827FAD7D2}" type="parTrans" cxnId="{97326532-DAE1-44DF-B990-1D308A66FC18}">
      <dgm:prSet/>
      <dgm:spPr/>
      <dgm:t>
        <a:bodyPr/>
        <a:lstStyle/>
        <a:p>
          <a:endParaRPr lang="en-US"/>
        </a:p>
      </dgm:t>
    </dgm:pt>
    <dgm:pt modelId="{38EFF040-1EEC-4281-BC08-55E4B12CF3AA}" type="sibTrans" cxnId="{97326532-DAE1-44DF-B990-1D308A66FC18}">
      <dgm:prSet/>
      <dgm:spPr/>
      <dgm:t>
        <a:bodyPr/>
        <a:lstStyle/>
        <a:p>
          <a:endParaRPr lang="en-US"/>
        </a:p>
      </dgm:t>
    </dgm:pt>
    <dgm:pt modelId="{4A0D668D-59A9-489A-A042-D81EE011386F}">
      <dgm:prSet custT="1"/>
      <dgm:spPr/>
      <dgm:t>
        <a:bodyPr/>
        <a:lstStyle/>
        <a:p>
          <a:r>
            <a:rPr lang="en-US" sz="2400" dirty="0"/>
            <a:t>Succinctly </a:t>
          </a:r>
          <a:r>
            <a:rPr lang="en-US" sz="2400" dirty="0" err="1"/>
            <a:t>summarise</a:t>
          </a:r>
          <a:endParaRPr lang="en-US" sz="2400" dirty="0"/>
        </a:p>
      </dgm:t>
    </dgm:pt>
    <dgm:pt modelId="{F036F773-FD15-4C60-846B-EAB82E3F5C65}" type="parTrans" cxnId="{CF2010A1-4B67-42A0-880A-B6FA6AF5AED7}">
      <dgm:prSet/>
      <dgm:spPr/>
      <dgm:t>
        <a:bodyPr/>
        <a:lstStyle/>
        <a:p>
          <a:endParaRPr lang="en-US"/>
        </a:p>
      </dgm:t>
    </dgm:pt>
    <dgm:pt modelId="{4889603B-68AE-4EE9-B40D-57A8EDCBB0A8}" type="sibTrans" cxnId="{CF2010A1-4B67-42A0-880A-B6FA6AF5AED7}">
      <dgm:prSet/>
      <dgm:spPr/>
      <dgm:t>
        <a:bodyPr/>
        <a:lstStyle/>
        <a:p>
          <a:endParaRPr lang="en-US"/>
        </a:p>
      </dgm:t>
    </dgm:pt>
    <dgm:pt modelId="{0984E744-1C4D-4DEB-B265-7833EED80943}" type="pres">
      <dgm:prSet presAssocID="{1D578E4D-5DB8-4664-9349-F6761F3FA3AD}" presName="outerComposite" presStyleCnt="0">
        <dgm:presLayoutVars>
          <dgm:chMax val="5"/>
          <dgm:dir/>
          <dgm:resizeHandles val="exact"/>
        </dgm:presLayoutVars>
      </dgm:prSet>
      <dgm:spPr/>
    </dgm:pt>
    <dgm:pt modelId="{E994B866-DF44-4F7C-B2CC-D9613BA9B634}" type="pres">
      <dgm:prSet presAssocID="{1D578E4D-5DB8-4664-9349-F6761F3FA3AD}" presName="dummyMaxCanvas" presStyleCnt="0">
        <dgm:presLayoutVars/>
      </dgm:prSet>
      <dgm:spPr/>
    </dgm:pt>
    <dgm:pt modelId="{0C5DC517-2A41-40AD-8A30-76A12F52EB7C}" type="pres">
      <dgm:prSet presAssocID="{1D578E4D-5DB8-4664-9349-F6761F3FA3AD}" presName="TwoNodes_1" presStyleLbl="node1" presStyleIdx="0" presStyleCnt="2">
        <dgm:presLayoutVars>
          <dgm:bulletEnabled val="1"/>
        </dgm:presLayoutVars>
      </dgm:prSet>
      <dgm:spPr/>
    </dgm:pt>
    <dgm:pt modelId="{6419FF65-FFE7-427A-ACD0-8B1665305FF5}" type="pres">
      <dgm:prSet presAssocID="{1D578E4D-5DB8-4664-9349-F6761F3FA3AD}" presName="TwoNodes_2" presStyleLbl="node1" presStyleIdx="1" presStyleCnt="2" custScaleY="117972">
        <dgm:presLayoutVars>
          <dgm:bulletEnabled val="1"/>
        </dgm:presLayoutVars>
      </dgm:prSet>
      <dgm:spPr/>
    </dgm:pt>
    <dgm:pt modelId="{5A813C16-A4B4-422F-AF15-F394DF64CA73}" type="pres">
      <dgm:prSet presAssocID="{1D578E4D-5DB8-4664-9349-F6761F3FA3AD}" presName="TwoConn_1-2" presStyleLbl="fgAccFollowNode1" presStyleIdx="0" presStyleCnt="1">
        <dgm:presLayoutVars>
          <dgm:bulletEnabled val="1"/>
        </dgm:presLayoutVars>
      </dgm:prSet>
      <dgm:spPr/>
    </dgm:pt>
    <dgm:pt modelId="{64DDA886-FFC6-4AA1-93D3-74F17C93F3D8}" type="pres">
      <dgm:prSet presAssocID="{1D578E4D-5DB8-4664-9349-F6761F3FA3AD}" presName="TwoNodes_1_text" presStyleLbl="node1" presStyleIdx="1" presStyleCnt="2">
        <dgm:presLayoutVars>
          <dgm:bulletEnabled val="1"/>
        </dgm:presLayoutVars>
      </dgm:prSet>
      <dgm:spPr/>
    </dgm:pt>
    <dgm:pt modelId="{F7A197D5-FEF0-4CE5-8257-8BC8CDF50882}" type="pres">
      <dgm:prSet presAssocID="{1D578E4D-5DB8-4664-9349-F6761F3FA3AD}" presName="TwoNodes_2_text" presStyleLbl="node1" presStyleIdx="1" presStyleCnt="2">
        <dgm:presLayoutVars>
          <dgm:bulletEnabled val="1"/>
        </dgm:presLayoutVars>
      </dgm:prSet>
      <dgm:spPr/>
    </dgm:pt>
  </dgm:ptLst>
  <dgm:cxnLst>
    <dgm:cxn modelId="{568F9414-32A2-4B8E-A397-EF49119F15B6}" type="presOf" srcId="{04D4D8A2-3129-4680-BEEE-2B5DFE30D3BD}" destId="{0C5DC517-2A41-40AD-8A30-76A12F52EB7C}" srcOrd="0" destOrd="0" presId="urn:microsoft.com/office/officeart/2005/8/layout/vProcess5"/>
    <dgm:cxn modelId="{445A761C-F8D3-4643-95B4-773FEDD57931}" type="presOf" srcId="{38EFF040-1EEC-4281-BC08-55E4B12CF3AA}" destId="{5A813C16-A4B4-422F-AF15-F394DF64CA73}" srcOrd="0" destOrd="0" presId="urn:microsoft.com/office/officeart/2005/8/layout/vProcess5"/>
    <dgm:cxn modelId="{F41D7C2F-C03D-428D-9F5C-134BE4777633}" type="presOf" srcId="{4A0D668D-59A9-489A-A042-D81EE011386F}" destId="{6419FF65-FFE7-427A-ACD0-8B1665305FF5}" srcOrd="0" destOrd="0" presId="urn:microsoft.com/office/officeart/2005/8/layout/vProcess5"/>
    <dgm:cxn modelId="{97326532-DAE1-44DF-B990-1D308A66FC18}" srcId="{1D578E4D-5DB8-4664-9349-F6761F3FA3AD}" destId="{04D4D8A2-3129-4680-BEEE-2B5DFE30D3BD}" srcOrd="0" destOrd="0" parTransId="{626EC168-6820-47FF-9167-D0E827FAD7D2}" sibTransId="{38EFF040-1EEC-4281-BC08-55E4B12CF3AA}"/>
    <dgm:cxn modelId="{CF2010A1-4B67-42A0-880A-B6FA6AF5AED7}" srcId="{1D578E4D-5DB8-4664-9349-F6761F3FA3AD}" destId="{4A0D668D-59A9-489A-A042-D81EE011386F}" srcOrd="1" destOrd="0" parTransId="{F036F773-FD15-4C60-846B-EAB82E3F5C65}" sibTransId="{4889603B-68AE-4EE9-B40D-57A8EDCBB0A8}"/>
    <dgm:cxn modelId="{71501BB4-76E5-4177-B1BA-62A7316A3EDD}" type="presOf" srcId="{1D578E4D-5DB8-4664-9349-F6761F3FA3AD}" destId="{0984E744-1C4D-4DEB-B265-7833EED80943}" srcOrd="0" destOrd="0" presId="urn:microsoft.com/office/officeart/2005/8/layout/vProcess5"/>
    <dgm:cxn modelId="{117A53D2-5992-4BE2-A8DE-B6F6CEAEE36C}" type="presOf" srcId="{4A0D668D-59A9-489A-A042-D81EE011386F}" destId="{F7A197D5-FEF0-4CE5-8257-8BC8CDF50882}" srcOrd="1" destOrd="0" presId="urn:microsoft.com/office/officeart/2005/8/layout/vProcess5"/>
    <dgm:cxn modelId="{1A54CCEB-9CCB-4A97-A581-834C90F87CA6}" type="presOf" srcId="{04D4D8A2-3129-4680-BEEE-2B5DFE30D3BD}" destId="{64DDA886-FFC6-4AA1-93D3-74F17C93F3D8}" srcOrd="1" destOrd="0" presId="urn:microsoft.com/office/officeart/2005/8/layout/vProcess5"/>
    <dgm:cxn modelId="{A7177205-9CF2-4F80-9258-431141A26034}" type="presParOf" srcId="{0984E744-1C4D-4DEB-B265-7833EED80943}" destId="{E994B866-DF44-4F7C-B2CC-D9613BA9B634}" srcOrd="0" destOrd="0" presId="urn:microsoft.com/office/officeart/2005/8/layout/vProcess5"/>
    <dgm:cxn modelId="{C0B93603-FE9E-4268-B38D-08E9A2E9A526}" type="presParOf" srcId="{0984E744-1C4D-4DEB-B265-7833EED80943}" destId="{0C5DC517-2A41-40AD-8A30-76A12F52EB7C}" srcOrd="1" destOrd="0" presId="urn:microsoft.com/office/officeart/2005/8/layout/vProcess5"/>
    <dgm:cxn modelId="{A74AF6AD-6925-4AD8-84BF-73B33B1A9636}" type="presParOf" srcId="{0984E744-1C4D-4DEB-B265-7833EED80943}" destId="{6419FF65-FFE7-427A-ACD0-8B1665305FF5}" srcOrd="2" destOrd="0" presId="urn:microsoft.com/office/officeart/2005/8/layout/vProcess5"/>
    <dgm:cxn modelId="{2E607256-F14E-4C7B-958C-38DEEB4CFDDD}" type="presParOf" srcId="{0984E744-1C4D-4DEB-B265-7833EED80943}" destId="{5A813C16-A4B4-422F-AF15-F394DF64CA73}" srcOrd="3" destOrd="0" presId="urn:microsoft.com/office/officeart/2005/8/layout/vProcess5"/>
    <dgm:cxn modelId="{4BBAB39B-B273-4885-B846-ECE3805AF00D}" type="presParOf" srcId="{0984E744-1C4D-4DEB-B265-7833EED80943}" destId="{64DDA886-FFC6-4AA1-93D3-74F17C93F3D8}" srcOrd="4" destOrd="0" presId="urn:microsoft.com/office/officeart/2005/8/layout/vProcess5"/>
    <dgm:cxn modelId="{1CAF84D5-19B1-407E-91F1-C0DAEC8338E5}" type="presParOf" srcId="{0984E744-1C4D-4DEB-B265-7833EED80943}" destId="{F7A197D5-FEF0-4CE5-8257-8BC8CDF50882}" srcOrd="5"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8BF892-77FE-4E8E-98D9-19FFC87608D8}" type="doc">
      <dgm:prSet loTypeId="urn:microsoft.com/office/officeart/2016/7/layout/LinearBlockProcessNumbered" loCatId="process" qsTypeId="urn:microsoft.com/office/officeart/2005/8/quickstyle/simple2" qsCatId="simple" csTypeId="urn:microsoft.com/office/officeart/2005/8/colors/accent2_2" csCatId="accent2" phldr="1"/>
      <dgm:spPr/>
      <dgm:t>
        <a:bodyPr/>
        <a:lstStyle/>
        <a:p>
          <a:endParaRPr lang="en-US"/>
        </a:p>
      </dgm:t>
    </dgm:pt>
    <dgm:pt modelId="{90B6BCF4-1464-4479-BA51-5E56F4AE35D1}">
      <dgm:prSet custT="1"/>
      <dgm:spPr/>
      <dgm:t>
        <a:bodyPr/>
        <a:lstStyle/>
        <a:p>
          <a:r>
            <a:rPr lang="en-GB" sz="2400" dirty="0"/>
            <a:t>Begin with an attention grabber. The attention grabber you use is up to you.</a:t>
          </a:r>
          <a:endParaRPr lang="en-US" sz="2400" dirty="0"/>
        </a:p>
      </dgm:t>
    </dgm:pt>
    <dgm:pt modelId="{1BA6E923-1379-49FF-92BA-8F5201930BE1}" type="parTrans" cxnId="{166C50C3-A35F-40FD-8459-F4F65B35FF1F}">
      <dgm:prSet/>
      <dgm:spPr/>
      <dgm:t>
        <a:bodyPr/>
        <a:lstStyle/>
        <a:p>
          <a:endParaRPr lang="en-US"/>
        </a:p>
      </dgm:t>
    </dgm:pt>
    <dgm:pt modelId="{ADF08036-E053-4E63-AC6C-69C3B0EA45E6}" type="sibTrans" cxnId="{166C50C3-A35F-40FD-8459-F4F65B35FF1F}">
      <dgm:prSet phldrT="01" phldr="0"/>
      <dgm:spPr/>
      <dgm:t>
        <a:bodyPr/>
        <a:lstStyle/>
        <a:p>
          <a:r>
            <a:rPr lang="en-US"/>
            <a:t>01</a:t>
          </a:r>
        </a:p>
      </dgm:t>
    </dgm:pt>
    <dgm:pt modelId="{F97D8CDE-C106-4BB1-AB00-4DE49E2C2584}">
      <dgm:prSet custT="1"/>
      <dgm:spPr/>
      <dgm:t>
        <a:bodyPr/>
        <a:lstStyle/>
        <a:p>
          <a:r>
            <a:rPr lang="en-GB" sz="2400" dirty="0"/>
            <a:t>Add one or two more sentences that will lead the reader from your opening to your thesis statement.</a:t>
          </a:r>
          <a:endParaRPr lang="en-US" sz="2400" dirty="0"/>
        </a:p>
      </dgm:t>
    </dgm:pt>
    <dgm:pt modelId="{4BD45318-D4C8-4EBE-AD6C-2D6817449977}" type="parTrans" cxnId="{77B9215D-03ED-452C-8B37-EAF51F275639}">
      <dgm:prSet/>
      <dgm:spPr/>
      <dgm:t>
        <a:bodyPr/>
        <a:lstStyle/>
        <a:p>
          <a:endParaRPr lang="en-US"/>
        </a:p>
      </dgm:t>
    </dgm:pt>
    <dgm:pt modelId="{71E3D03A-1034-43B2-9F7A-36B8C5563516}" type="sibTrans" cxnId="{77B9215D-03ED-452C-8B37-EAF51F275639}">
      <dgm:prSet phldrT="02" phldr="0"/>
      <dgm:spPr/>
      <dgm:t>
        <a:bodyPr/>
        <a:lstStyle/>
        <a:p>
          <a:r>
            <a:rPr lang="en-US"/>
            <a:t>02</a:t>
          </a:r>
          <a:endParaRPr lang="en-US" dirty="0"/>
        </a:p>
      </dgm:t>
    </dgm:pt>
    <dgm:pt modelId="{A0743956-B2F6-43A4-9FBF-0B7CAC9D3E75}">
      <dgm:prSet custT="1"/>
      <dgm:spPr/>
      <dgm:t>
        <a:bodyPr/>
        <a:lstStyle/>
        <a:p>
          <a:r>
            <a:rPr lang="en-GB" sz="2400" dirty="0"/>
            <a:t>Finish the section with your thesis statement/research question</a:t>
          </a:r>
          <a:r>
            <a:rPr lang="en-GB" sz="2600" dirty="0"/>
            <a:t>.  </a:t>
          </a:r>
          <a:r>
            <a:rPr lang="en-GB" sz="2400" dirty="0"/>
            <a:t>Your aim needs to be clear</a:t>
          </a:r>
          <a:endParaRPr lang="en-US" sz="2400" dirty="0"/>
        </a:p>
      </dgm:t>
    </dgm:pt>
    <dgm:pt modelId="{BEDC4FB0-4D3C-4414-B650-B15458770DCC}" type="parTrans" cxnId="{085DC837-2C90-4564-8CF8-B0FC15814730}">
      <dgm:prSet/>
      <dgm:spPr/>
      <dgm:t>
        <a:bodyPr/>
        <a:lstStyle/>
        <a:p>
          <a:endParaRPr lang="en-US"/>
        </a:p>
      </dgm:t>
    </dgm:pt>
    <dgm:pt modelId="{B800E1A7-5085-4691-8D88-664D6B671732}" type="sibTrans" cxnId="{085DC837-2C90-4564-8CF8-B0FC15814730}">
      <dgm:prSet phldrT="03" phldr="0"/>
      <dgm:spPr/>
      <dgm:t>
        <a:bodyPr/>
        <a:lstStyle/>
        <a:p>
          <a:r>
            <a:rPr lang="en-US"/>
            <a:t>03</a:t>
          </a:r>
        </a:p>
      </dgm:t>
    </dgm:pt>
    <dgm:pt modelId="{1496BFF0-36AC-45B0-AB0C-39CC73119953}" type="pres">
      <dgm:prSet presAssocID="{6F8BF892-77FE-4E8E-98D9-19FFC87608D8}" presName="Name0" presStyleCnt="0">
        <dgm:presLayoutVars>
          <dgm:animLvl val="lvl"/>
          <dgm:resizeHandles val="exact"/>
        </dgm:presLayoutVars>
      </dgm:prSet>
      <dgm:spPr/>
    </dgm:pt>
    <dgm:pt modelId="{0E10ED05-F09F-4B7D-BF5B-8570049F999B}" type="pres">
      <dgm:prSet presAssocID="{90B6BCF4-1464-4479-BA51-5E56F4AE35D1}" presName="compositeNode" presStyleCnt="0">
        <dgm:presLayoutVars>
          <dgm:bulletEnabled val="1"/>
        </dgm:presLayoutVars>
      </dgm:prSet>
      <dgm:spPr/>
    </dgm:pt>
    <dgm:pt modelId="{C471DB92-D60D-4D08-B438-3041204541C6}" type="pres">
      <dgm:prSet presAssocID="{90B6BCF4-1464-4479-BA51-5E56F4AE35D1}" presName="bgRect" presStyleLbl="alignNode1" presStyleIdx="0" presStyleCnt="3" custLinFactNeighborX="2987" custLinFactNeighborY="-6687"/>
      <dgm:spPr/>
    </dgm:pt>
    <dgm:pt modelId="{F96EC21C-6A73-447C-9F33-B769A5E1041A}" type="pres">
      <dgm:prSet presAssocID="{ADF08036-E053-4E63-AC6C-69C3B0EA45E6}" presName="sibTransNodeRect" presStyleLbl="alignNode1" presStyleIdx="0" presStyleCnt="3">
        <dgm:presLayoutVars>
          <dgm:chMax val="0"/>
          <dgm:bulletEnabled val="1"/>
        </dgm:presLayoutVars>
      </dgm:prSet>
      <dgm:spPr/>
    </dgm:pt>
    <dgm:pt modelId="{2AB32A9C-B9DF-4FC7-A1EF-7E07363F66F4}" type="pres">
      <dgm:prSet presAssocID="{90B6BCF4-1464-4479-BA51-5E56F4AE35D1}" presName="nodeRect" presStyleLbl="alignNode1" presStyleIdx="0" presStyleCnt="3">
        <dgm:presLayoutVars>
          <dgm:bulletEnabled val="1"/>
        </dgm:presLayoutVars>
      </dgm:prSet>
      <dgm:spPr/>
    </dgm:pt>
    <dgm:pt modelId="{2D69A054-4EE5-4F0A-8453-424183015968}" type="pres">
      <dgm:prSet presAssocID="{ADF08036-E053-4E63-AC6C-69C3B0EA45E6}" presName="sibTrans" presStyleCnt="0"/>
      <dgm:spPr/>
    </dgm:pt>
    <dgm:pt modelId="{D285A165-7B99-4FC3-8C23-1DE0C3BCC1DA}" type="pres">
      <dgm:prSet presAssocID="{F97D8CDE-C106-4BB1-AB00-4DE49E2C2584}" presName="compositeNode" presStyleCnt="0">
        <dgm:presLayoutVars>
          <dgm:bulletEnabled val="1"/>
        </dgm:presLayoutVars>
      </dgm:prSet>
      <dgm:spPr/>
    </dgm:pt>
    <dgm:pt modelId="{F2C9C10E-ACF8-4E50-895C-C0C2A3BD989A}" type="pres">
      <dgm:prSet presAssocID="{F97D8CDE-C106-4BB1-AB00-4DE49E2C2584}" presName="bgRect" presStyleLbl="alignNode1" presStyleIdx="1" presStyleCnt="3" custLinFactNeighborX="0" custLinFactNeighborY="-2980"/>
      <dgm:spPr/>
    </dgm:pt>
    <dgm:pt modelId="{9A45A18F-07A5-428C-8A0C-4D0EB8D884BC}" type="pres">
      <dgm:prSet presAssocID="{71E3D03A-1034-43B2-9F7A-36B8C5563516}" presName="sibTransNodeRect" presStyleLbl="alignNode1" presStyleIdx="1" presStyleCnt="3" custScaleY="74937">
        <dgm:presLayoutVars>
          <dgm:chMax val="0"/>
          <dgm:bulletEnabled val="1"/>
        </dgm:presLayoutVars>
      </dgm:prSet>
      <dgm:spPr/>
    </dgm:pt>
    <dgm:pt modelId="{65C4D7C7-A97F-4F90-A7E7-FAEA770EFA82}" type="pres">
      <dgm:prSet presAssocID="{F97D8CDE-C106-4BB1-AB00-4DE49E2C2584}" presName="nodeRect" presStyleLbl="alignNode1" presStyleIdx="1" presStyleCnt="3">
        <dgm:presLayoutVars>
          <dgm:bulletEnabled val="1"/>
        </dgm:presLayoutVars>
      </dgm:prSet>
      <dgm:spPr/>
    </dgm:pt>
    <dgm:pt modelId="{2B4113F8-977A-4EA4-9294-DADFEFC53BE8}" type="pres">
      <dgm:prSet presAssocID="{71E3D03A-1034-43B2-9F7A-36B8C5563516}" presName="sibTrans" presStyleCnt="0"/>
      <dgm:spPr/>
    </dgm:pt>
    <dgm:pt modelId="{8B46683F-175B-4983-AA3A-8244D90DE0B1}" type="pres">
      <dgm:prSet presAssocID="{A0743956-B2F6-43A4-9FBF-0B7CAC9D3E75}" presName="compositeNode" presStyleCnt="0">
        <dgm:presLayoutVars>
          <dgm:bulletEnabled val="1"/>
        </dgm:presLayoutVars>
      </dgm:prSet>
      <dgm:spPr/>
    </dgm:pt>
    <dgm:pt modelId="{E406AB2F-02F2-437C-87CB-52075E063E79}" type="pres">
      <dgm:prSet presAssocID="{A0743956-B2F6-43A4-9FBF-0B7CAC9D3E75}" presName="bgRect" presStyleLbl="alignNode1" presStyleIdx="2" presStyleCnt="3" custLinFactNeighborX="427" custLinFactNeighborY="-356"/>
      <dgm:spPr/>
    </dgm:pt>
    <dgm:pt modelId="{8B5DE7A2-6659-4BAA-B4A5-3E92F2F75876}" type="pres">
      <dgm:prSet presAssocID="{B800E1A7-5085-4691-8D88-664D6B671732}" presName="sibTransNodeRect" presStyleLbl="alignNode1" presStyleIdx="2" presStyleCnt="3">
        <dgm:presLayoutVars>
          <dgm:chMax val="0"/>
          <dgm:bulletEnabled val="1"/>
        </dgm:presLayoutVars>
      </dgm:prSet>
      <dgm:spPr/>
    </dgm:pt>
    <dgm:pt modelId="{15B87ECF-3713-4696-B782-C0754EB76A44}" type="pres">
      <dgm:prSet presAssocID="{A0743956-B2F6-43A4-9FBF-0B7CAC9D3E75}" presName="nodeRect" presStyleLbl="alignNode1" presStyleIdx="2" presStyleCnt="3">
        <dgm:presLayoutVars>
          <dgm:bulletEnabled val="1"/>
        </dgm:presLayoutVars>
      </dgm:prSet>
      <dgm:spPr/>
    </dgm:pt>
  </dgm:ptLst>
  <dgm:cxnLst>
    <dgm:cxn modelId="{D9B5FA16-7321-4106-A3E3-434BF4819B05}" type="presOf" srcId="{90B6BCF4-1464-4479-BA51-5E56F4AE35D1}" destId="{2AB32A9C-B9DF-4FC7-A1EF-7E07363F66F4}" srcOrd="1" destOrd="0" presId="urn:microsoft.com/office/officeart/2016/7/layout/LinearBlockProcessNumbered"/>
    <dgm:cxn modelId="{DA3E1B1D-C3E2-40D4-A4A6-83D3A827D0FE}" type="presOf" srcId="{A0743956-B2F6-43A4-9FBF-0B7CAC9D3E75}" destId="{E406AB2F-02F2-437C-87CB-52075E063E79}" srcOrd="0" destOrd="0" presId="urn:microsoft.com/office/officeart/2016/7/layout/LinearBlockProcessNumbered"/>
    <dgm:cxn modelId="{085DC837-2C90-4564-8CF8-B0FC15814730}" srcId="{6F8BF892-77FE-4E8E-98D9-19FFC87608D8}" destId="{A0743956-B2F6-43A4-9FBF-0B7CAC9D3E75}" srcOrd="2" destOrd="0" parTransId="{BEDC4FB0-4D3C-4414-B650-B15458770DCC}" sibTransId="{B800E1A7-5085-4691-8D88-664D6B671732}"/>
    <dgm:cxn modelId="{2AF8EC5C-6194-48AD-BCDF-C7369E0D4287}" type="presOf" srcId="{B800E1A7-5085-4691-8D88-664D6B671732}" destId="{8B5DE7A2-6659-4BAA-B4A5-3E92F2F75876}" srcOrd="0" destOrd="0" presId="urn:microsoft.com/office/officeart/2016/7/layout/LinearBlockProcessNumbered"/>
    <dgm:cxn modelId="{77B9215D-03ED-452C-8B37-EAF51F275639}" srcId="{6F8BF892-77FE-4E8E-98D9-19FFC87608D8}" destId="{F97D8CDE-C106-4BB1-AB00-4DE49E2C2584}" srcOrd="1" destOrd="0" parTransId="{4BD45318-D4C8-4EBE-AD6C-2D6817449977}" sibTransId="{71E3D03A-1034-43B2-9F7A-36B8C5563516}"/>
    <dgm:cxn modelId="{468E6864-09B8-45E8-8BBC-7F60954A09AE}" type="presOf" srcId="{A0743956-B2F6-43A4-9FBF-0B7CAC9D3E75}" destId="{15B87ECF-3713-4696-B782-C0754EB76A44}" srcOrd="1" destOrd="0" presId="urn:microsoft.com/office/officeart/2016/7/layout/LinearBlockProcessNumbered"/>
    <dgm:cxn modelId="{6CE4B345-5129-40BC-90C2-1B7F84864367}" type="presOf" srcId="{ADF08036-E053-4E63-AC6C-69C3B0EA45E6}" destId="{F96EC21C-6A73-447C-9F33-B769A5E1041A}" srcOrd="0" destOrd="0" presId="urn:microsoft.com/office/officeart/2016/7/layout/LinearBlockProcessNumbered"/>
    <dgm:cxn modelId="{8620AB74-1150-4110-8F12-D2CC230B40A6}" type="presOf" srcId="{71E3D03A-1034-43B2-9F7A-36B8C5563516}" destId="{9A45A18F-07A5-428C-8A0C-4D0EB8D884BC}" srcOrd="0" destOrd="0" presId="urn:microsoft.com/office/officeart/2016/7/layout/LinearBlockProcessNumbered"/>
    <dgm:cxn modelId="{99FE1C81-A2A5-4730-BE22-7420F2733D70}" type="presOf" srcId="{6F8BF892-77FE-4E8E-98D9-19FFC87608D8}" destId="{1496BFF0-36AC-45B0-AB0C-39CC73119953}" srcOrd="0" destOrd="0" presId="urn:microsoft.com/office/officeart/2016/7/layout/LinearBlockProcessNumbered"/>
    <dgm:cxn modelId="{E045CFB8-986A-4156-B141-A76C56D09FDF}" type="presOf" srcId="{F97D8CDE-C106-4BB1-AB00-4DE49E2C2584}" destId="{65C4D7C7-A97F-4F90-A7E7-FAEA770EFA82}" srcOrd="1" destOrd="0" presId="urn:microsoft.com/office/officeart/2016/7/layout/LinearBlockProcessNumbered"/>
    <dgm:cxn modelId="{166C50C3-A35F-40FD-8459-F4F65B35FF1F}" srcId="{6F8BF892-77FE-4E8E-98D9-19FFC87608D8}" destId="{90B6BCF4-1464-4479-BA51-5E56F4AE35D1}" srcOrd="0" destOrd="0" parTransId="{1BA6E923-1379-49FF-92BA-8F5201930BE1}" sibTransId="{ADF08036-E053-4E63-AC6C-69C3B0EA45E6}"/>
    <dgm:cxn modelId="{E85305D2-F426-49D4-ADEB-5314C4334C12}" type="presOf" srcId="{90B6BCF4-1464-4479-BA51-5E56F4AE35D1}" destId="{C471DB92-D60D-4D08-B438-3041204541C6}" srcOrd="0" destOrd="0" presId="urn:microsoft.com/office/officeart/2016/7/layout/LinearBlockProcessNumbered"/>
    <dgm:cxn modelId="{58FCA8EE-551E-4A31-BEF2-F75B3435B06A}" type="presOf" srcId="{F97D8CDE-C106-4BB1-AB00-4DE49E2C2584}" destId="{F2C9C10E-ACF8-4E50-895C-C0C2A3BD989A}" srcOrd="0" destOrd="0" presId="urn:microsoft.com/office/officeart/2016/7/layout/LinearBlockProcessNumbered"/>
    <dgm:cxn modelId="{4BD6F0DE-E9D2-4274-8DCA-B9C2028ABE8B}" type="presParOf" srcId="{1496BFF0-36AC-45B0-AB0C-39CC73119953}" destId="{0E10ED05-F09F-4B7D-BF5B-8570049F999B}" srcOrd="0" destOrd="0" presId="urn:microsoft.com/office/officeart/2016/7/layout/LinearBlockProcessNumbered"/>
    <dgm:cxn modelId="{E0A9B342-2D88-452D-92C7-9784CFD53F89}" type="presParOf" srcId="{0E10ED05-F09F-4B7D-BF5B-8570049F999B}" destId="{C471DB92-D60D-4D08-B438-3041204541C6}" srcOrd="0" destOrd="0" presId="urn:microsoft.com/office/officeart/2016/7/layout/LinearBlockProcessNumbered"/>
    <dgm:cxn modelId="{790FF907-BD06-464C-A6B6-1FABAEEF0743}" type="presParOf" srcId="{0E10ED05-F09F-4B7D-BF5B-8570049F999B}" destId="{F96EC21C-6A73-447C-9F33-B769A5E1041A}" srcOrd="1" destOrd="0" presId="urn:microsoft.com/office/officeart/2016/7/layout/LinearBlockProcessNumbered"/>
    <dgm:cxn modelId="{680E13D7-DDBF-4D3D-8232-B8B9831F11FD}" type="presParOf" srcId="{0E10ED05-F09F-4B7D-BF5B-8570049F999B}" destId="{2AB32A9C-B9DF-4FC7-A1EF-7E07363F66F4}" srcOrd="2" destOrd="0" presId="urn:microsoft.com/office/officeart/2016/7/layout/LinearBlockProcessNumbered"/>
    <dgm:cxn modelId="{0AC43169-62AD-4E81-A84D-112A14D110B7}" type="presParOf" srcId="{1496BFF0-36AC-45B0-AB0C-39CC73119953}" destId="{2D69A054-4EE5-4F0A-8453-424183015968}" srcOrd="1" destOrd="0" presId="urn:microsoft.com/office/officeart/2016/7/layout/LinearBlockProcessNumbered"/>
    <dgm:cxn modelId="{EC299684-E7E5-4B39-ACAD-29847B56A6AA}" type="presParOf" srcId="{1496BFF0-36AC-45B0-AB0C-39CC73119953}" destId="{D285A165-7B99-4FC3-8C23-1DE0C3BCC1DA}" srcOrd="2" destOrd="0" presId="urn:microsoft.com/office/officeart/2016/7/layout/LinearBlockProcessNumbered"/>
    <dgm:cxn modelId="{FFBC4F9B-32C3-4A3C-BC0E-352F27524BD5}" type="presParOf" srcId="{D285A165-7B99-4FC3-8C23-1DE0C3BCC1DA}" destId="{F2C9C10E-ACF8-4E50-895C-C0C2A3BD989A}" srcOrd="0" destOrd="0" presId="urn:microsoft.com/office/officeart/2016/7/layout/LinearBlockProcessNumbered"/>
    <dgm:cxn modelId="{3C899BF2-DE4A-4039-A680-496A85EC7825}" type="presParOf" srcId="{D285A165-7B99-4FC3-8C23-1DE0C3BCC1DA}" destId="{9A45A18F-07A5-428C-8A0C-4D0EB8D884BC}" srcOrd="1" destOrd="0" presId="urn:microsoft.com/office/officeart/2016/7/layout/LinearBlockProcessNumbered"/>
    <dgm:cxn modelId="{A9D328C0-88FE-4E47-97E3-67F023A0EC77}" type="presParOf" srcId="{D285A165-7B99-4FC3-8C23-1DE0C3BCC1DA}" destId="{65C4D7C7-A97F-4F90-A7E7-FAEA770EFA82}" srcOrd="2" destOrd="0" presId="urn:microsoft.com/office/officeart/2016/7/layout/LinearBlockProcessNumbered"/>
    <dgm:cxn modelId="{C9286B9C-9993-4F59-8E1E-02382A267AF5}" type="presParOf" srcId="{1496BFF0-36AC-45B0-AB0C-39CC73119953}" destId="{2B4113F8-977A-4EA4-9294-DADFEFC53BE8}" srcOrd="3" destOrd="0" presId="urn:microsoft.com/office/officeart/2016/7/layout/LinearBlockProcessNumbered"/>
    <dgm:cxn modelId="{D8713AA3-33C9-4063-8BFE-0581CE968550}" type="presParOf" srcId="{1496BFF0-36AC-45B0-AB0C-39CC73119953}" destId="{8B46683F-175B-4983-AA3A-8244D90DE0B1}" srcOrd="4" destOrd="0" presId="urn:microsoft.com/office/officeart/2016/7/layout/LinearBlockProcessNumbered"/>
    <dgm:cxn modelId="{20F8BF23-8B52-4329-8AA6-57F6C5684760}" type="presParOf" srcId="{8B46683F-175B-4983-AA3A-8244D90DE0B1}" destId="{E406AB2F-02F2-437C-87CB-52075E063E79}" srcOrd="0" destOrd="0" presId="urn:microsoft.com/office/officeart/2016/7/layout/LinearBlockProcessNumbered"/>
    <dgm:cxn modelId="{543CC6F9-59F4-465A-B36A-37996597A581}" type="presParOf" srcId="{8B46683F-175B-4983-AA3A-8244D90DE0B1}" destId="{8B5DE7A2-6659-4BAA-B4A5-3E92F2F75876}" srcOrd="1" destOrd="0" presId="urn:microsoft.com/office/officeart/2016/7/layout/LinearBlockProcessNumbered"/>
    <dgm:cxn modelId="{A5C63583-2160-4151-B980-BE2A00E4CC26}" type="presParOf" srcId="{8B46683F-175B-4983-AA3A-8244D90DE0B1}" destId="{15B87ECF-3713-4696-B782-C0754EB76A44}" srcOrd="2" destOrd="0" presId="urn:microsoft.com/office/officeart/2016/7/layout/LinearBlock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056D86B-120B-4F6F-909C-0234AA29AF6D}"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FA04CEE0-C58E-449D-AFC8-CDE26A5E50C7}">
      <dgm:prSet custT="1"/>
      <dgm:spPr/>
      <dgm:t>
        <a:bodyPr/>
        <a:lstStyle/>
        <a:p>
          <a:pPr>
            <a:lnSpc>
              <a:spcPct val="100000"/>
            </a:lnSpc>
          </a:pPr>
          <a:endParaRPr lang="en-GB" sz="1800" b="1" dirty="0"/>
        </a:p>
        <a:p>
          <a:pPr>
            <a:lnSpc>
              <a:spcPct val="100000"/>
            </a:lnSpc>
          </a:pPr>
          <a:r>
            <a:rPr lang="en-GB" sz="1800" b="1" dirty="0"/>
            <a:t>To address any questions or queries from our last lesson </a:t>
          </a:r>
          <a:endParaRPr lang="en-US" sz="1800" b="1" dirty="0"/>
        </a:p>
      </dgm:t>
    </dgm:pt>
    <dgm:pt modelId="{AE222DD6-AFE2-4D79-9F88-B1E44EC1856F}" type="parTrans" cxnId="{B6A23682-74DB-4B37-B5DA-3F1B7BBBF83F}">
      <dgm:prSet/>
      <dgm:spPr/>
      <dgm:t>
        <a:bodyPr/>
        <a:lstStyle/>
        <a:p>
          <a:endParaRPr lang="en-US"/>
        </a:p>
      </dgm:t>
    </dgm:pt>
    <dgm:pt modelId="{1FF0D116-40A6-47B6-87E9-C61D4D0602BE}" type="sibTrans" cxnId="{B6A23682-74DB-4B37-B5DA-3F1B7BBBF83F}">
      <dgm:prSet/>
      <dgm:spPr/>
      <dgm:t>
        <a:bodyPr/>
        <a:lstStyle/>
        <a:p>
          <a:endParaRPr lang="en-US"/>
        </a:p>
      </dgm:t>
    </dgm:pt>
    <dgm:pt modelId="{D07B8532-693C-46E6-B4C6-965119405114}">
      <dgm:prSet custT="1"/>
      <dgm:spPr/>
      <dgm:t>
        <a:bodyPr/>
        <a:lstStyle/>
        <a:p>
          <a:pPr>
            <a:lnSpc>
              <a:spcPct val="100000"/>
            </a:lnSpc>
          </a:pPr>
          <a:r>
            <a:rPr lang="en-GB" sz="1800" b="1" dirty="0"/>
            <a:t>To consider any issues arising from independent learning </a:t>
          </a:r>
          <a:endParaRPr lang="en-US" sz="1800" b="1" dirty="0"/>
        </a:p>
      </dgm:t>
    </dgm:pt>
    <dgm:pt modelId="{E1F98108-05B0-4A3C-8341-4B0B1B14E0EA}" type="parTrans" cxnId="{82485588-B439-40AD-98BD-F24986F7911E}">
      <dgm:prSet/>
      <dgm:spPr/>
      <dgm:t>
        <a:bodyPr/>
        <a:lstStyle/>
        <a:p>
          <a:endParaRPr lang="en-US"/>
        </a:p>
      </dgm:t>
    </dgm:pt>
    <dgm:pt modelId="{98FB7F86-68B1-4A0C-BC90-D996B48CE1D2}" type="sibTrans" cxnId="{82485588-B439-40AD-98BD-F24986F7911E}">
      <dgm:prSet/>
      <dgm:spPr/>
      <dgm:t>
        <a:bodyPr/>
        <a:lstStyle/>
        <a:p>
          <a:endParaRPr lang="en-US"/>
        </a:p>
      </dgm:t>
    </dgm:pt>
    <dgm:pt modelId="{1DF0B1B3-F53E-4DD3-AC36-B60C56F02322}">
      <dgm:prSet custT="1"/>
      <dgm:spPr/>
      <dgm:t>
        <a:bodyPr/>
        <a:lstStyle/>
        <a:p>
          <a:pPr>
            <a:lnSpc>
              <a:spcPct val="100000"/>
            </a:lnSpc>
          </a:pPr>
          <a:r>
            <a:rPr lang="en-GB" sz="1800" b="1"/>
            <a:t>To consider what should  be included in an introduction to a literature review</a:t>
          </a:r>
          <a:endParaRPr lang="en-US" sz="1800" b="1" dirty="0"/>
        </a:p>
      </dgm:t>
    </dgm:pt>
    <dgm:pt modelId="{6BAEE869-CFC4-4B5C-983F-68CAA6B4C3CC}" type="parTrans" cxnId="{66BDD230-8937-4186-9BE0-60DB50EC403E}">
      <dgm:prSet/>
      <dgm:spPr/>
      <dgm:t>
        <a:bodyPr/>
        <a:lstStyle/>
        <a:p>
          <a:endParaRPr lang="en-US"/>
        </a:p>
      </dgm:t>
    </dgm:pt>
    <dgm:pt modelId="{268413D2-D223-4046-B348-F7EA2648BE9B}" type="sibTrans" cxnId="{66BDD230-8937-4186-9BE0-60DB50EC403E}">
      <dgm:prSet/>
      <dgm:spPr/>
      <dgm:t>
        <a:bodyPr/>
        <a:lstStyle/>
        <a:p>
          <a:endParaRPr lang="en-US"/>
        </a:p>
      </dgm:t>
    </dgm:pt>
    <dgm:pt modelId="{EF4E8E5D-76DD-4C92-9415-9F2891B0D548}">
      <dgm:prSet/>
      <dgm:spPr/>
      <dgm:t>
        <a:bodyPr/>
        <a:lstStyle/>
        <a:p>
          <a:pPr>
            <a:lnSpc>
              <a:spcPct val="100000"/>
            </a:lnSpc>
          </a:pPr>
          <a:r>
            <a:rPr lang="en-GB" b="1"/>
            <a:t>To enable you to start writing your literature review introduction</a:t>
          </a:r>
          <a:endParaRPr lang="en-US" b="1" dirty="0"/>
        </a:p>
      </dgm:t>
    </dgm:pt>
    <dgm:pt modelId="{5C82399A-1863-4957-B011-DC39F6D690EB}" type="parTrans" cxnId="{220C3172-CCD0-4788-8E81-65FC5A6D9C3C}">
      <dgm:prSet/>
      <dgm:spPr/>
      <dgm:t>
        <a:bodyPr/>
        <a:lstStyle/>
        <a:p>
          <a:endParaRPr lang="en-US"/>
        </a:p>
      </dgm:t>
    </dgm:pt>
    <dgm:pt modelId="{B5A43A23-954C-4731-9BDC-DA1DB4BCB1EA}" type="sibTrans" cxnId="{220C3172-CCD0-4788-8E81-65FC5A6D9C3C}">
      <dgm:prSet/>
      <dgm:spPr/>
      <dgm:t>
        <a:bodyPr/>
        <a:lstStyle/>
        <a:p>
          <a:endParaRPr lang="en-US"/>
        </a:p>
      </dgm:t>
    </dgm:pt>
    <dgm:pt modelId="{A40ED274-F46D-4F01-8668-E392E8B55E4E}" type="pres">
      <dgm:prSet presAssocID="{D056D86B-120B-4F6F-909C-0234AA29AF6D}" presName="root" presStyleCnt="0">
        <dgm:presLayoutVars>
          <dgm:dir/>
          <dgm:resizeHandles val="exact"/>
        </dgm:presLayoutVars>
      </dgm:prSet>
      <dgm:spPr/>
    </dgm:pt>
    <dgm:pt modelId="{8F202526-30F0-465D-9C46-A7B9407A842E}" type="pres">
      <dgm:prSet presAssocID="{FA04CEE0-C58E-449D-AFC8-CDE26A5E50C7}" presName="compNode" presStyleCnt="0"/>
      <dgm:spPr/>
    </dgm:pt>
    <dgm:pt modelId="{E85A2541-EE43-4309-A4E1-C43519E4B68D}" type="pres">
      <dgm:prSet presAssocID="{FA04CEE0-C58E-449D-AFC8-CDE26A5E50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456941E0-8BEE-47AC-94A4-6ACA62F342DA}" type="pres">
      <dgm:prSet presAssocID="{FA04CEE0-C58E-449D-AFC8-CDE26A5E50C7}" presName="spaceRect" presStyleCnt="0"/>
      <dgm:spPr/>
    </dgm:pt>
    <dgm:pt modelId="{C1D761F4-E561-4C5F-9610-9A12608B1420}" type="pres">
      <dgm:prSet presAssocID="{FA04CEE0-C58E-449D-AFC8-CDE26A5E50C7}" presName="textRect" presStyleLbl="revTx" presStyleIdx="0" presStyleCnt="4" custScaleX="128956" custScaleY="150831">
        <dgm:presLayoutVars>
          <dgm:chMax val="1"/>
          <dgm:chPref val="1"/>
        </dgm:presLayoutVars>
      </dgm:prSet>
      <dgm:spPr/>
    </dgm:pt>
    <dgm:pt modelId="{003BBA61-87D1-4788-9DCD-A2B67532CCEA}" type="pres">
      <dgm:prSet presAssocID="{1FF0D116-40A6-47B6-87E9-C61D4D0602BE}" presName="sibTrans" presStyleCnt="0"/>
      <dgm:spPr/>
    </dgm:pt>
    <dgm:pt modelId="{FF91134F-66E8-44B2-BB39-F732D0071C25}" type="pres">
      <dgm:prSet presAssocID="{D07B8532-693C-46E6-B4C6-965119405114}" presName="compNode" presStyleCnt="0"/>
      <dgm:spPr/>
    </dgm:pt>
    <dgm:pt modelId="{2124345F-556F-4EB4-90E5-F6F121DFEBFD}" type="pres">
      <dgm:prSet presAssocID="{D07B8532-693C-46E6-B4C6-9651194051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56389C1B-912D-415F-BC2A-6EBB062E074E}" type="pres">
      <dgm:prSet presAssocID="{D07B8532-693C-46E6-B4C6-965119405114}" presName="spaceRect" presStyleCnt="0"/>
      <dgm:spPr/>
    </dgm:pt>
    <dgm:pt modelId="{D3E11231-0B80-498A-B97B-85013788DF1F}" type="pres">
      <dgm:prSet presAssocID="{D07B8532-693C-46E6-B4C6-965119405114}" presName="textRect" presStyleLbl="revTx" presStyleIdx="1" presStyleCnt="4">
        <dgm:presLayoutVars>
          <dgm:chMax val="1"/>
          <dgm:chPref val="1"/>
        </dgm:presLayoutVars>
      </dgm:prSet>
      <dgm:spPr/>
    </dgm:pt>
    <dgm:pt modelId="{D124EB5B-1131-4CF2-9E73-BE60EB2F44F5}" type="pres">
      <dgm:prSet presAssocID="{98FB7F86-68B1-4A0C-BC90-D996B48CE1D2}" presName="sibTrans" presStyleCnt="0"/>
      <dgm:spPr/>
    </dgm:pt>
    <dgm:pt modelId="{B1CACDF3-45F8-468D-805B-F7D08CA4FB4D}" type="pres">
      <dgm:prSet presAssocID="{1DF0B1B3-F53E-4DD3-AC36-B60C56F02322}" presName="compNode" presStyleCnt="0"/>
      <dgm:spPr/>
    </dgm:pt>
    <dgm:pt modelId="{6C909E06-32C8-425E-9228-BD3F1991364E}" type="pres">
      <dgm:prSet presAssocID="{1DF0B1B3-F53E-4DD3-AC36-B60C56F0232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DE36A46-A2E9-4A48-B160-C4C2A770E2D9}" type="pres">
      <dgm:prSet presAssocID="{1DF0B1B3-F53E-4DD3-AC36-B60C56F02322}" presName="spaceRect" presStyleCnt="0"/>
      <dgm:spPr/>
    </dgm:pt>
    <dgm:pt modelId="{F570C51A-E309-4BA2-BA51-13C1F8C3FA57}" type="pres">
      <dgm:prSet presAssocID="{1DF0B1B3-F53E-4DD3-AC36-B60C56F02322}" presName="textRect" presStyleLbl="revTx" presStyleIdx="2" presStyleCnt="4">
        <dgm:presLayoutVars>
          <dgm:chMax val="1"/>
          <dgm:chPref val="1"/>
        </dgm:presLayoutVars>
      </dgm:prSet>
      <dgm:spPr/>
    </dgm:pt>
    <dgm:pt modelId="{ED0F8DA2-7799-4EE4-8222-330137C6C396}" type="pres">
      <dgm:prSet presAssocID="{268413D2-D223-4046-B348-F7EA2648BE9B}" presName="sibTrans" presStyleCnt="0"/>
      <dgm:spPr/>
    </dgm:pt>
    <dgm:pt modelId="{C7072C07-A5F7-4D30-8F9C-3D29C9F7537B}" type="pres">
      <dgm:prSet presAssocID="{EF4E8E5D-76DD-4C92-9415-9F2891B0D548}" presName="compNode" presStyleCnt="0"/>
      <dgm:spPr/>
    </dgm:pt>
    <dgm:pt modelId="{37859D49-DECC-43BB-A8D1-CADBC3C98C38}" type="pres">
      <dgm:prSet presAssocID="{EF4E8E5D-76DD-4C92-9415-9F2891B0D54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3A94E9F4-4FD6-4C71-AB82-1994A020FB00}" type="pres">
      <dgm:prSet presAssocID="{EF4E8E5D-76DD-4C92-9415-9F2891B0D548}" presName="spaceRect" presStyleCnt="0"/>
      <dgm:spPr/>
    </dgm:pt>
    <dgm:pt modelId="{52ABB7C1-7E14-4E6B-8F46-F0C9EDF57595}" type="pres">
      <dgm:prSet presAssocID="{EF4E8E5D-76DD-4C92-9415-9F2891B0D548}" presName="textRect" presStyleLbl="revTx" presStyleIdx="3" presStyleCnt="4">
        <dgm:presLayoutVars>
          <dgm:chMax val="1"/>
          <dgm:chPref val="1"/>
        </dgm:presLayoutVars>
      </dgm:prSet>
      <dgm:spPr/>
    </dgm:pt>
  </dgm:ptLst>
  <dgm:cxnLst>
    <dgm:cxn modelId="{573C6C12-FBD2-48DE-ABD5-7735ED507701}" type="presOf" srcId="{EF4E8E5D-76DD-4C92-9415-9F2891B0D548}" destId="{52ABB7C1-7E14-4E6B-8F46-F0C9EDF57595}" srcOrd="0" destOrd="0" presId="urn:microsoft.com/office/officeart/2018/2/layout/IconLabelList"/>
    <dgm:cxn modelId="{66BDD230-8937-4186-9BE0-60DB50EC403E}" srcId="{D056D86B-120B-4F6F-909C-0234AA29AF6D}" destId="{1DF0B1B3-F53E-4DD3-AC36-B60C56F02322}" srcOrd="2" destOrd="0" parTransId="{6BAEE869-CFC4-4B5C-983F-68CAA6B4C3CC}" sibTransId="{268413D2-D223-4046-B348-F7EA2648BE9B}"/>
    <dgm:cxn modelId="{BE99916A-2C01-4CA8-84BF-9AB5277C8325}" type="presOf" srcId="{FA04CEE0-C58E-449D-AFC8-CDE26A5E50C7}" destId="{C1D761F4-E561-4C5F-9610-9A12608B1420}" srcOrd="0" destOrd="0" presId="urn:microsoft.com/office/officeart/2018/2/layout/IconLabelList"/>
    <dgm:cxn modelId="{220C3172-CCD0-4788-8E81-65FC5A6D9C3C}" srcId="{D056D86B-120B-4F6F-909C-0234AA29AF6D}" destId="{EF4E8E5D-76DD-4C92-9415-9F2891B0D548}" srcOrd="3" destOrd="0" parTransId="{5C82399A-1863-4957-B011-DC39F6D690EB}" sibTransId="{B5A43A23-954C-4731-9BDC-DA1DB4BCB1EA}"/>
    <dgm:cxn modelId="{B6A23682-74DB-4B37-B5DA-3F1B7BBBF83F}" srcId="{D056D86B-120B-4F6F-909C-0234AA29AF6D}" destId="{FA04CEE0-C58E-449D-AFC8-CDE26A5E50C7}" srcOrd="0" destOrd="0" parTransId="{AE222DD6-AFE2-4D79-9F88-B1E44EC1856F}" sibTransId="{1FF0D116-40A6-47B6-87E9-C61D4D0602BE}"/>
    <dgm:cxn modelId="{82485588-B439-40AD-98BD-F24986F7911E}" srcId="{D056D86B-120B-4F6F-909C-0234AA29AF6D}" destId="{D07B8532-693C-46E6-B4C6-965119405114}" srcOrd="1" destOrd="0" parTransId="{E1F98108-05B0-4A3C-8341-4B0B1B14E0EA}" sibTransId="{98FB7F86-68B1-4A0C-BC90-D996B48CE1D2}"/>
    <dgm:cxn modelId="{2D4410A3-8B87-4727-8388-BAB82237B6EE}" type="presOf" srcId="{1DF0B1B3-F53E-4DD3-AC36-B60C56F02322}" destId="{F570C51A-E309-4BA2-BA51-13C1F8C3FA57}" srcOrd="0" destOrd="0" presId="urn:microsoft.com/office/officeart/2018/2/layout/IconLabelList"/>
    <dgm:cxn modelId="{35A31AAF-1439-4A8D-A73D-217B490503C9}" type="presOf" srcId="{D056D86B-120B-4F6F-909C-0234AA29AF6D}" destId="{A40ED274-F46D-4F01-8668-E392E8B55E4E}" srcOrd="0" destOrd="0" presId="urn:microsoft.com/office/officeart/2018/2/layout/IconLabelList"/>
    <dgm:cxn modelId="{288FE5BF-DA25-4958-8D49-1AC9AB399738}" type="presOf" srcId="{D07B8532-693C-46E6-B4C6-965119405114}" destId="{D3E11231-0B80-498A-B97B-85013788DF1F}" srcOrd="0" destOrd="0" presId="urn:microsoft.com/office/officeart/2018/2/layout/IconLabelList"/>
    <dgm:cxn modelId="{ADA0D86C-A9FE-469B-AD10-94A46DF6A32E}" type="presParOf" srcId="{A40ED274-F46D-4F01-8668-E392E8B55E4E}" destId="{8F202526-30F0-465D-9C46-A7B9407A842E}" srcOrd="0" destOrd="0" presId="urn:microsoft.com/office/officeart/2018/2/layout/IconLabelList"/>
    <dgm:cxn modelId="{ADC3491C-5C01-41D9-9B62-74B8A2F981AF}" type="presParOf" srcId="{8F202526-30F0-465D-9C46-A7B9407A842E}" destId="{E85A2541-EE43-4309-A4E1-C43519E4B68D}" srcOrd="0" destOrd="0" presId="urn:microsoft.com/office/officeart/2018/2/layout/IconLabelList"/>
    <dgm:cxn modelId="{FBDA0E36-9B80-45CB-AC10-F2DAA400851C}" type="presParOf" srcId="{8F202526-30F0-465D-9C46-A7B9407A842E}" destId="{456941E0-8BEE-47AC-94A4-6ACA62F342DA}" srcOrd="1" destOrd="0" presId="urn:microsoft.com/office/officeart/2018/2/layout/IconLabelList"/>
    <dgm:cxn modelId="{8D057362-FDD4-4BBA-B078-E79C49FB48DE}" type="presParOf" srcId="{8F202526-30F0-465D-9C46-A7B9407A842E}" destId="{C1D761F4-E561-4C5F-9610-9A12608B1420}" srcOrd="2" destOrd="0" presId="urn:microsoft.com/office/officeart/2018/2/layout/IconLabelList"/>
    <dgm:cxn modelId="{520E8143-12AA-4828-A9A3-E821992D5FF8}" type="presParOf" srcId="{A40ED274-F46D-4F01-8668-E392E8B55E4E}" destId="{003BBA61-87D1-4788-9DCD-A2B67532CCEA}" srcOrd="1" destOrd="0" presId="urn:microsoft.com/office/officeart/2018/2/layout/IconLabelList"/>
    <dgm:cxn modelId="{6CB8F069-CD1A-491C-98F6-B141799DE792}" type="presParOf" srcId="{A40ED274-F46D-4F01-8668-E392E8B55E4E}" destId="{FF91134F-66E8-44B2-BB39-F732D0071C25}" srcOrd="2" destOrd="0" presId="urn:microsoft.com/office/officeart/2018/2/layout/IconLabelList"/>
    <dgm:cxn modelId="{3B71A711-7463-4B9F-8300-E733D072193C}" type="presParOf" srcId="{FF91134F-66E8-44B2-BB39-F732D0071C25}" destId="{2124345F-556F-4EB4-90E5-F6F121DFEBFD}" srcOrd="0" destOrd="0" presId="urn:microsoft.com/office/officeart/2018/2/layout/IconLabelList"/>
    <dgm:cxn modelId="{CA2C82FC-FD29-44FD-BA2D-EC8FB0869415}" type="presParOf" srcId="{FF91134F-66E8-44B2-BB39-F732D0071C25}" destId="{56389C1B-912D-415F-BC2A-6EBB062E074E}" srcOrd="1" destOrd="0" presId="urn:microsoft.com/office/officeart/2018/2/layout/IconLabelList"/>
    <dgm:cxn modelId="{3C6E43E6-10F7-4234-BA3D-336702516B76}" type="presParOf" srcId="{FF91134F-66E8-44B2-BB39-F732D0071C25}" destId="{D3E11231-0B80-498A-B97B-85013788DF1F}" srcOrd="2" destOrd="0" presId="urn:microsoft.com/office/officeart/2018/2/layout/IconLabelList"/>
    <dgm:cxn modelId="{010301D8-AE41-4160-9C85-F7D0E60728CE}" type="presParOf" srcId="{A40ED274-F46D-4F01-8668-E392E8B55E4E}" destId="{D124EB5B-1131-4CF2-9E73-BE60EB2F44F5}" srcOrd="3" destOrd="0" presId="urn:microsoft.com/office/officeart/2018/2/layout/IconLabelList"/>
    <dgm:cxn modelId="{81C1A267-CF66-4EE2-821F-FDE833BDA7FE}" type="presParOf" srcId="{A40ED274-F46D-4F01-8668-E392E8B55E4E}" destId="{B1CACDF3-45F8-468D-805B-F7D08CA4FB4D}" srcOrd="4" destOrd="0" presId="urn:microsoft.com/office/officeart/2018/2/layout/IconLabelList"/>
    <dgm:cxn modelId="{3B22BFC1-5F4B-4ED1-9657-CF613FCDE2D7}" type="presParOf" srcId="{B1CACDF3-45F8-468D-805B-F7D08CA4FB4D}" destId="{6C909E06-32C8-425E-9228-BD3F1991364E}" srcOrd="0" destOrd="0" presId="urn:microsoft.com/office/officeart/2018/2/layout/IconLabelList"/>
    <dgm:cxn modelId="{33EA366A-B22D-46E1-88AB-F74FDF80E7F1}" type="presParOf" srcId="{B1CACDF3-45F8-468D-805B-F7D08CA4FB4D}" destId="{0DE36A46-A2E9-4A48-B160-C4C2A770E2D9}" srcOrd="1" destOrd="0" presId="urn:microsoft.com/office/officeart/2018/2/layout/IconLabelList"/>
    <dgm:cxn modelId="{F273B800-6C30-4F12-A60B-F3E6B59C7509}" type="presParOf" srcId="{B1CACDF3-45F8-468D-805B-F7D08CA4FB4D}" destId="{F570C51A-E309-4BA2-BA51-13C1F8C3FA57}" srcOrd="2" destOrd="0" presId="urn:microsoft.com/office/officeart/2018/2/layout/IconLabelList"/>
    <dgm:cxn modelId="{FF7CB960-2521-433B-B4C4-A18A076827AE}" type="presParOf" srcId="{A40ED274-F46D-4F01-8668-E392E8B55E4E}" destId="{ED0F8DA2-7799-4EE4-8222-330137C6C396}" srcOrd="5" destOrd="0" presId="urn:microsoft.com/office/officeart/2018/2/layout/IconLabelList"/>
    <dgm:cxn modelId="{064DA760-CCDB-4572-A567-368E253224A6}" type="presParOf" srcId="{A40ED274-F46D-4F01-8668-E392E8B55E4E}" destId="{C7072C07-A5F7-4D30-8F9C-3D29C9F7537B}" srcOrd="6" destOrd="0" presId="urn:microsoft.com/office/officeart/2018/2/layout/IconLabelList"/>
    <dgm:cxn modelId="{07A81C78-56E1-4760-8209-2F96F2059803}" type="presParOf" srcId="{C7072C07-A5F7-4D30-8F9C-3D29C9F7537B}" destId="{37859D49-DECC-43BB-A8D1-CADBC3C98C38}" srcOrd="0" destOrd="0" presId="urn:microsoft.com/office/officeart/2018/2/layout/IconLabelList"/>
    <dgm:cxn modelId="{97192D6E-4127-433A-8540-5297163C7C20}" type="presParOf" srcId="{C7072C07-A5F7-4D30-8F9C-3D29C9F7537B}" destId="{3A94E9F4-4FD6-4C71-AB82-1994A020FB00}" srcOrd="1" destOrd="0" presId="urn:microsoft.com/office/officeart/2018/2/layout/IconLabelList"/>
    <dgm:cxn modelId="{85CA4756-8509-457D-B4EB-AEC4F669E538}" type="presParOf" srcId="{C7072C07-A5F7-4D30-8F9C-3D29C9F7537B}" destId="{52ABB7C1-7E14-4E6B-8F46-F0C9EDF57595}"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A2541-EE43-4309-A4E1-C43519E4B68D}">
      <dsp:nvSpPr>
        <dsp:cNvPr id="0" name=""/>
        <dsp:cNvSpPr/>
      </dsp:nvSpPr>
      <dsp:spPr>
        <a:xfrm>
          <a:off x="1019809" y="220316"/>
          <a:ext cx="719033" cy="7190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761F4-E561-4C5F-9610-9A12608B1420}">
      <dsp:nvSpPr>
        <dsp:cNvPr id="0" name=""/>
        <dsp:cNvSpPr/>
      </dsp:nvSpPr>
      <dsp:spPr>
        <a:xfrm>
          <a:off x="349063" y="966655"/>
          <a:ext cx="2060525" cy="1939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endParaRPr lang="en-GB" sz="1800" b="1" kern="1200" dirty="0"/>
        </a:p>
        <a:p>
          <a:pPr marL="0" lvl="0" indent="0" algn="ctr" defTabSz="800100">
            <a:lnSpc>
              <a:spcPct val="100000"/>
            </a:lnSpc>
            <a:spcBef>
              <a:spcPct val="0"/>
            </a:spcBef>
            <a:spcAft>
              <a:spcPct val="35000"/>
            </a:spcAft>
            <a:buNone/>
          </a:pPr>
          <a:r>
            <a:rPr lang="en-GB" sz="1800" b="1" kern="1200" dirty="0"/>
            <a:t>To address any questions or queries from our last lesson</a:t>
          </a:r>
          <a:endParaRPr lang="en-US" sz="1800" b="1" kern="1200" dirty="0"/>
        </a:p>
      </dsp:txBody>
      <dsp:txXfrm>
        <a:off x="349063" y="966655"/>
        <a:ext cx="2060525" cy="1939753"/>
      </dsp:txXfrm>
    </dsp:sp>
    <dsp:sp modelId="{2124345F-556F-4EB4-90E5-F6F121DFEBFD}">
      <dsp:nvSpPr>
        <dsp:cNvPr id="0" name=""/>
        <dsp:cNvSpPr/>
      </dsp:nvSpPr>
      <dsp:spPr>
        <a:xfrm>
          <a:off x="3128622" y="383743"/>
          <a:ext cx="719033" cy="7190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E11231-0B80-498A-B97B-85013788DF1F}">
      <dsp:nvSpPr>
        <dsp:cNvPr id="0" name=""/>
        <dsp:cNvSpPr/>
      </dsp:nvSpPr>
      <dsp:spPr>
        <a:xfrm>
          <a:off x="2689213" y="1456937"/>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any issues arising from independent learning </a:t>
          </a:r>
          <a:endParaRPr lang="en-US" sz="1800" b="1" kern="1200" dirty="0"/>
        </a:p>
      </dsp:txBody>
      <dsp:txXfrm>
        <a:off x="2689213" y="1456937"/>
        <a:ext cx="1597851" cy="1286044"/>
      </dsp:txXfrm>
    </dsp:sp>
    <dsp:sp modelId="{6C909E06-32C8-425E-9228-BD3F1991364E}">
      <dsp:nvSpPr>
        <dsp:cNvPr id="0" name=""/>
        <dsp:cNvSpPr/>
      </dsp:nvSpPr>
      <dsp:spPr>
        <a:xfrm>
          <a:off x="5006097" y="383743"/>
          <a:ext cx="719033" cy="7190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70C51A-E309-4BA2-BA51-13C1F8C3FA57}">
      <dsp:nvSpPr>
        <dsp:cNvPr id="0" name=""/>
        <dsp:cNvSpPr/>
      </dsp:nvSpPr>
      <dsp:spPr>
        <a:xfrm>
          <a:off x="4566688" y="1456937"/>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what should  be included in an introduction to a literature review</a:t>
          </a:r>
          <a:endParaRPr lang="en-US" sz="1800" b="1" kern="1200" dirty="0"/>
        </a:p>
      </dsp:txBody>
      <dsp:txXfrm>
        <a:off x="4566688" y="1456937"/>
        <a:ext cx="1597851" cy="1286044"/>
      </dsp:txXfrm>
    </dsp:sp>
    <dsp:sp modelId="{37859D49-DECC-43BB-A8D1-CADBC3C98C38}">
      <dsp:nvSpPr>
        <dsp:cNvPr id="0" name=""/>
        <dsp:cNvSpPr/>
      </dsp:nvSpPr>
      <dsp:spPr>
        <a:xfrm>
          <a:off x="2897285" y="3305871"/>
          <a:ext cx="719033" cy="7190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BB7C1-7E14-4E6B-8F46-F0C9EDF57595}">
      <dsp:nvSpPr>
        <dsp:cNvPr id="0" name=""/>
        <dsp:cNvSpPr/>
      </dsp:nvSpPr>
      <dsp:spPr>
        <a:xfrm>
          <a:off x="2457876" y="4379065"/>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1" kern="1200" dirty="0"/>
            <a:t>To enable you to start writing your literature review introduction</a:t>
          </a:r>
          <a:endParaRPr lang="en-US" sz="1700" b="1" kern="1200" dirty="0"/>
        </a:p>
      </dsp:txBody>
      <dsp:txXfrm>
        <a:off x="2457876" y="4379065"/>
        <a:ext cx="1597851" cy="1286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8FBD6-0171-4FEA-9701-9E64FAEFBECB}">
      <dsp:nvSpPr>
        <dsp:cNvPr id="0" name=""/>
        <dsp:cNvSpPr/>
      </dsp:nvSpPr>
      <dsp:spPr>
        <a:xfrm>
          <a:off x="1212569" y="987197"/>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461571-75E4-414A-BA9D-0A5A83D80C13}">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Workshops </a:t>
          </a:r>
          <a:endParaRPr lang="en-US" sz="2900" kern="1200"/>
        </a:p>
      </dsp:txBody>
      <dsp:txXfrm>
        <a:off x="417971" y="2644140"/>
        <a:ext cx="2889450" cy="720000"/>
      </dsp:txXfrm>
    </dsp:sp>
    <dsp:sp modelId="{8ADCD1F5-1A7B-4EE2-A9A4-3CC5E227CBF3}">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E17A33-E660-4BF4-9468-79D45C1B3A76}">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US" sz="2900" kern="1200" dirty="0"/>
            <a:t>Self care strategies</a:t>
          </a:r>
        </a:p>
      </dsp:txBody>
      <dsp:txXfrm>
        <a:off x="3813075" y="2644140"/>
        <a:ext cx="2889450" cy="720000"/>
      </dsp:txXfrm>
    </dsp:sp>
    <dsp:sp modelId="{A038C926-A779-44D2-8C7B-99FD2BD14197}">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E75501-C64C-42DA-8D15-E886EE08EB00}">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Supervision</a:t>
          </a:r>
          <a:endParaRPr lang="en-US" sz="2900" kern="1200"/>
        </a:p>
      </dsp:txBody>
      <dsp:txXfrm>
        <a:off x="7208178" y="2644140"/>
        <a:ext cx="28894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A2134-CC25-46FE-8AD2-6B549C4055A5}">
      <dsp:nvSpPr>
        <dsp:cNvPr id="0" name=""/>
        <dsp:cNvSpPr/>
      </dsp:nvSpPr>
      <dsp:spPr>
        <a:xfrm>
          <a:off x="0"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Detailed information  on the Moodle page, you have been asked to familiarise yourself with the content</a:t>
          </a:r>
          <a:endParaRPr lang="en-US" sz="1900" kern="1200" dirty="0"/>
        </a:p>
      </dsp:txBody>
      <dsp:txXfrm>
        <a:off x="0" y="1180944"/>
        <a:ext cx="3206750" cy="1864648"/>
      </dsp:txXfrm>
    </dsp:sp>
    <dsp:sp modelId="{D9CAD678-E9CD-4FAB-B6C0-27176E7A6366}">
      <dsp:nvSpPr>
        <dsp:cNvPr id="0" name=""/>
        <dsp:cNvSpPr/>
      </dsp:nvSpPr>
      <dsp:spPr>
        <a:xfrm>
          <a:off x="1137212"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1273748" y="447310"/>
        <a:ext cx="659252" cy="659252"/>
      </dsp:txXfrm>
    </dsp:sp>
    <dsp:sp modelId="{93332C50-2936-433E-AD6D-245BDDD4CD31}">
      <dsp:nvSpPr>
        <dsp:cNvPr id="0" name=""/>
        <dsp:cNvSpPr/>
      </dsp:nvSpPr>
      <dsp:spPr>
        <a:xfrm>
          <a:off x="0"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2F4AAAC-26D7-424B-9411-E874B09E2CD1}">
      <dsp:nvSpPr>
        <dsp:cNvPr id="0" name=""/>
        <dsp:cNvSpPr/>
      </dsp:nvSpPr>
      <dsp:spPr>
        <a:xfrm>
          <a:off x="3527425"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Questions arising from Asynchronous learning</a:t>
          </a:r>
          <a:endParaRPr lang="en-US" sz="1900" kern="1200" dirty="0"/>
        </a:p>
      </dsp:txBody>
      <dsp:txXfrm>
        <a:off x="3527425" y="1180944"/>
        <a:ext cx="3206750" cy="1864648"/>
      </dsp:txXfrm>
    </dsp:sp>
    <dsp:sp modelId="{2DD90DCB-61C7-49E1-BD88-522FC678D91C}">
      <dsp:nvSpPr>
        <dsp:cNvPr id="0" name=""/>
        <dsp:cNvSpPr/>
      </dsp:nvSpPr>
      <dsp:spPr>
        <a:xfrm>
          <a:off x="4664637"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4801173" y="447310"/>
        <a:ext cx="659252" cy="659252"/>
      </dsp:txXfrm>
    </dsp:sp>
    <dsp:sp modelId="{7F351776-7E73-4E62-95D7-9F8913CA2ADE}">
      <dsp:nvSpPr>
        <dsp:cNvPr id="0" name=""/>
        <dsp:cNvSpPr/>
      </dsp:nvSpPr>
      <dsp:spPr>
        <a:xfrm>
          <a:off x="3527425"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9673F7A-D623-41BD-B825-4FBECB8AA6CB}">
      <dsp:nvSpPr>
        <dsp:cNvPr id="0" name=""/>
        <dsp:cNvSpPr/>
      </dsp:nvSpPr>
      <dsp:spPr>
        <a:xfrm>
          <a:off x="7054850"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Bring anything you wish to discuss further from your independent reading </a:t>
          </a:r>
          <a:endParaRPr lang="en-US" sz="1900" kern="1200" dirty="0"/>
        </a:p>
      </dsp:txBody>
      <dsp:txXfrm>
        <a:off x="7054850" y="1180944"/>
        <a:ext cx="3206750" cy="1864648"/>
      </dsp:txXfrm>
    </dsp:sp>
    <dsp:sp modelId="{F68A0E16-3808-4ECA-9EA8-2782287BB17C}">
      <dsp:nvSpPr>
        <dsp:cNvPr id="0" name=""/>
        <dsp:cNvSpPr/>
      </dsp:nvSpPr>
      <dsp:spPr>
        <a:xfrm>
          <a:off x="8192062"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8328598" y="447310"/>
        <a:ext cx="659252" cy="659252"/>
      </dsp:txXfrm>
    </dsp:sp>
    <dsp:sp modelId="{1DB3887C-1654-405C-BA48-81E6433A5AA7}">
      <dsp:nvSpPr>
        <dsp:cNvPr id="0" name=""/>
        <dsp:cNvSpPr/>
      </dsp:nvSpPr>
      <dsp:spPr>
        <a:xfrm>
          <a:off x="7054850"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940FC-1CF0-45A4-B1CB-975CEFF8D650}">
      <dsp:nvSpPr>
        <dsp:cNvPr id="0" name=""/>
        <dsp:cNvSpPr/>
      </dsp:nvSpPr>
      <dsp:spPr>
        <a:xfrm>
          <a:off x="3600"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E07200E-54F1-4DD5-9ACD-C185313BA8E3}">
      <dsp:nvSpPr>
        <dsp:cNvPr id="0" name=""/>
        <dsp:cNvSpPr/>
      </dsp:nvSpPr>
      <dsp:spPr>
        <a:xfrm>
          <a:off x="241851"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Firstly,  you need to pick a topic that you find compelling and relevant to the course</a:t>
          </a:r>
          <a:endParaRPr lang="en-US" sz="1700" kern="1200" dirty="0"/>
        </a:p>
      </dsp:txBody>
      <dsp:txXfrm>
        <a:off x="281731" y="1006594"/>
        <a:ext cx="2064503" cy="1281847"/>
      </dsp:txXfrm>
    </dsp:sp>
    <dsp:sp modelId="{F2775B95-E2C3-425A-9356-2F7B94351787}">
      <dsp:nvSpPr>
        <dsp:cNvPr id="0" name=""/>
        <dsp:cNvSpPr/>
      </dsp:nvSpPr>
      <dsp:spPr>
        <a:xfrm>
          <a:off x="2624366"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485315E-93F7-4E65-8A46-2610972C347A}">
      <dsp:nvSpPr>
        <dsp:cNvPr id="0" name=""/>
        <dsp:cNvSpPr/>
      </dsp:nvSpPr>
      <dsp:spPr>
        <a:xfrm>
          <a:off x="2862618"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Secondly, the topic should be relatively narrow so that it does not overwhelm you</a:t>
          </a:r>
          <a:endParaRPr lang="en-US" sz="1700" kern="1200" dirty="0"/>
        </a:p>
      </dsp:txBody>
      <dsp:txXfrm>
        <a:off x="2902498" y="1006594"/>
        <a:ext cx="2064503" cy="1281847"/>
      </dsp:txXfrm>
    </dsp:sp>
    <dsp:sp modelId="{57AE156A-1585-45FB-924F-D27FCE4F3DE4}">
      <dsp:nvSpPr>
        <dsp:cNvPr id="0" name=""/>
        <dsp:cNvSpPr/>
      </dsp:nvSpPr>
      <dsp:spPr>
        <a:xfrm>
          <a:off x="5245133"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F5F2D0A-3604-41BB-B060-E3E2BC3BC230}">
      <dsp:nvSpPr>
        <dsp:cNvPr id="0" name=""/>
        <dsp:cNvSpPr/>
      </dsp:nvSpPr>
      <dsp:spPr>
        <a:xfrm>
          <a:off x="5483384"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Thirdly, there needs to be enough supportive evidence for you to critique</a:t>
          </a:r>
          <a:endParaRPr lang="en-US" sz="1700" kern="1200" dirty="0"/>
        </a:p>
      </dsp:txBody>
      <dsp:txXfrm>
        <a:off x="5523264" y="1006594"/>
        <a:ext cx="2064503" cy="1281847"/>
      </dsp:txXfrm>
    </dsp:sp>
    <dsp:sp modelId="{9E5CE280-B1BF-4338-AC0E-7D49837A5E55}">
      <dsp:nvSpPr>
        <dsp:cNvPr id="0" name=""/>
        <dsp:cNvSpPr/>
      </dsp:nvSpPr>
      <dsp:spPr>
        <a:xfrm>
          <a:off x="7865899" y="740375"/>
          <a:ext cx="2153848" cy="1400658"/>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5DB1B3D-9DDD-4719-A1BE-C8A3DCCB2876}">
      <dsp:nvSpPr>
        <dsp:cNvPr id="0" name=""/>
        <dsp:cNvSpPr/>
      </dsp:nvSpPr>
      <dsp:spPr>
        <a:xfrm>
          <a:off x="8104151" y="966714"/>
          <a:ext cx="2153848" cy="140065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Finally. you need to organize your evidence into a CRITICAL review</a:t>
          </a:r>
        </a:p>
      </dsp:txBody>
      <dsp:txXfrm>
        <a:off x="8145175" y="1007738"/>
        <a:ext cx="2071800" cy="13186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F698FF-958E-45D7-B21B-08260AD774D4}">
      <dsp:nvSpPr>
        <dsp:cNvPr id="0" name=""/>
        <dsp:cNvSpPr/>
      </dsp:nvSpPr>
      <dsp:spPr>
        <a:xfrm>
          <a:off x="3006"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Do a literature search.  </a:t>
          </a:r>
          <a:endParaRPr lang="en-US" sz="1500" kern="1200" dirty="0"/>
        </a:p>
      </dsp:txBody>
      <dsp:txXfrm>
        <a:off x="3006" y="1180944"/>
        <a:ext cx="2385020" cy="1864648"/>
      </dsp:txXfrm>
    </dsp:sp>
    <dsp:sp modelId="{C1E2D8E7-F05D-4580-8027-5B451180E5D4}">
      <dsp:nvSpPr>
        <dsp:cNvPr id="0" name=""/>
        <dsp:cNvSpPr/>
      </dsp:nvSpPr>
      <dsp:spPr>
        <a:xfrm>
          <a:off x="729354"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865890" y="447310"/>
        <a:ext cx="659252" cy="659252"/>
      </dsp:txXfrm>
    </dsp:sp>
    <dsp:sp modelId="{7F56C211-320B-4CFB-83C6-ABE2925E0853}">
      <dsp:nvSpPr>
        <dsp:cNvPr id="0" name=""/>
        <dsp:cNvSpPr/>
      </dsp:nvSpPr>
      <dsp:spPr>
        <a:xfrm>
          <a:off x="3006"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8EC67DC-96A7-4B94-B453-9F71603FB468}">
      <dsp:nvSpPr>
        <dsp:cNvPr id="0" name=""/>
        <dsp:cNvSpPr/>
      </dsp:nvSpPr>
      <dsp:spPr>
        <a:xfrm>
          <a:off x="2626528"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a:t>Find out what has been written about your topic. </a:t>
          </a:r>
          <a:endParaRPr lang="en-US" sz="1500" kern="1200"/>
        </a:p>
      </dsp:txBody>
      <dsp:txXfrm>
        <a:off x="2626528" y="1180944"/>
        <a:ext cx="2385020" cy="1864648"/>
      </dsp:txXfrm>
    </dsp:sp>
    <dsp:sp modelId="{5C8DE93D-3FEE-4554-9103-53CF8A1533ED}">
      <dsp:nvSpPr>
        <dsp:cNvPr id="0" name=""/>
        <dsp:cNvSpPr/>
      </dsp:nvSpPr>
      <dsp:spPr>
        <a:xfrm>
          <a:off x="3352876"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3489412" y="447310"/>
        <a:ext cx="659252" cy="659252"/>
      </dsp:txXfrm>
    </dsp:sp>
    <dsp:sp modelId="{E790C3F0-6043-41BC-81DD-954DF1711903}">
      <dsp:nvSpPr>
        <dsp:cNvPr id="0" name=""/>
        <dsp:cNvSpPr/>
      </dsp:nvSpPr>
      <dsp:spPr>
        <a:xfrm>
          <a:off x="2626528"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6F74D33-6C1E-4688-9A96-F2CD94195D4D}">
      <dsp:nvSpPr>
        <dsp:cNvPr id="0" name=""/>
        <dsp:cNvSpPr/>
      </dsp:nvSpPr>
      <dsp:spPr>
        <a:xfrm>
          <a:off x="5250051"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A good starting point is the list of references or bibliography of a recent article or book on the topic. </a:t>
          </a:r>
          <a:endParaRPr lang="en-US" sz="1500" kern="1200" dirty="0"/>
        </a:p>
      </dsp:txBody>
      <dsp:txXfrm>
        <a:off x="5250051" y="1180944"/>
        <a:ext cx="2385020" cy="1864648"/>
      </dsp:txXfrm>
    </dsp:sp>
    <dsp:sp modelId="{9017EE6D-44AC-4BD2-8BC2-B95399696DEE}">
      <dsp:nvSpPr>
        <dsp:cNvPr id="0" name=""/>
        <dsp:cNvSpPr/>
      </dsp:nvSpPr>
      <dsp:spPr>
        <a:xfrm>
          <a:off x="5976398"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6112934" y="447310"/>
        <a:ext cx="659252" cy="659252"/>
      </dsp:txXfrm>
    </dsp:sp>
    <dsp:sp modelId="{932F71ED-B73D-4FA2-8AE3-CB3E4BC5C8C7}">
      <dsp:nvSpPr>
        <dsp:cNvPr id="0" name=""/>
        <dsp:cNvSpPr/>
      </dsp:nvSpPr>
      <dsp:spPr>
        <a:xfrm>
          <a:off x="5250051"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7C0ECD2-3306-4CA6-B586-4397FDF04AFD}">
      <dsp:nvSpPr>
        <dsp:cNvPr id="0" name=""/>
        <dsp:cNvSpPr/>
      </dsp:nvSpPr>
      <dsp:spPr>
        <a:xfrm>
          <a:off x="7873573"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Then use other bibliographical sources including abstracts, electronic data bases and the Internet.  </a:t>
          </a:r>
          <a:endParaRPr lang="en-US" sz="1500" kern="1200" dirty="0"/>
        </a:p>
      </dsp:txBody>
      <dsp:txXfrm>
        <a:off x="7873573" y="1180944"/>
        <a:ext cx="2385020" cy="1864648"/>
      </dsp:txXfrm>
    </dsp:sp>
    <dsp:sp modelId="{17122336-10EE-4C55-A78D-F0AA1E796286}">
      <dsp:nvSpPr>
        <dsp:cNvPr id="0" name=""/>
        <dsp:cNvSpPr/>
      </dsp:nvSpPr>
      <dsp:spPr>
        <a:xfrm>
          <a:off x="8599921"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4</a:t>
          </a:r>
        </a:p>
      </dsp:txBody>
      <dsp:txXfrm>
        <a:off x="8736457" y="447310"/>
        <a:ext cx="659252" cy="659252"/>
      </dsp:txXfrm>
    </dsp:sp>
    <dsp:sp modelId="{BCE8A878-829C-49A9-9F85-183F18D04BBA}">
      <dsp:nvSpPr>
        <dsp:cNvPr id="0" name=""/>
        <dsp:cNvSpPr/>
      </dsp:nvSpPr>
      <dsp:spPr>
        <a:xfrm>
          <a:off x="7873573"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FD2DE-F92F-40E5-91F2-BCB892A8B8CA}">
      <dsp:nvSpPr>
        <dsp:cNvPr id="0" name=""/>
        <dsp:cNvSpPr/>
      </dsp:nvSpPr>
      <dsp:spPr>
        <a:xfrm>
          <a:off x="0" y="2442"/>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9B04EF-E9BF-4C72-9A7D-1EF742E0E65A}">
      <dsp:nvSpPr>
        <dsp:cNvPr id="0" name=""/>
        <dsp:cNvSpPr/>
      </dsp:nvSpPr>
      <dsp:spPr>
        <a:xfrm>
          <a:off x="374497" y="280994"/>
          <a:ext cx="680904" cy="6809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75176E-54D5-48D1-9779-25F238BBAEEE}">
      <dsp:nvSpPr>
        <dsp:cNvPr id="0" name=""/>
        <dsp:cNvSpPr/>
      </dsp:nvSpPr>
      <dsp:spPr>
        <a:xfrm>
          <a:off x="1429899" y="2442"/>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dirty="0"/>
            <a:t>Background information on your subject area</a:t>
          </a:r>
          <a:endParaRPr lang="en-US" sz="2200" kern="1200" dirty="0"/>
        </a:p>
      </dsp:txBody>
      <dsp:txXfrm>
        <a:off x="1429899" y="2442"/>
        <a:ext cx="5083704" cy="1238008"/>
      </dsp:txXfrm>
    </dsp:sp>
    <dsp:sp modelId="{E64B7FD4-5FB2-4CF8-880B-E02F7A9D0E52}">
      <dsp:nvSpPr>
        <dsp:cNvPr id="0" name=""/>
        <dsp:cNvSpPr/>
      </dsp:nvSpPr>
      <dsp:spPr>
        <a:xfrm>
          <a:off x="0" y="1549953"/>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460F-2196-44D9-B470-3158CB8C2D80}">
      <dsp:nvSpPr>
        <dsp:cNvPr id="0" name=""/>
        <dsp:cNvSpPr/>
      </dsp:nvSpPr>
      <dsp:spPr>
        <a:xfrm>
          <a:off x="374497" y="1828505"/>
          <a:ext cx="680904" cy="6809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5DBBA4-7BD1-4F2B-885A-0A2B3D0DAAC6}">
      <dsp:nvSpPr>
        <dsp:cNvPr id="0" name=""/>
        <dsp:cNvSpPr/>
      </dsp:nvSpPr>
      <dsp:spPr>
        <a:xfrm>
          <a:off x="1429899" y="1549953"/>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a:t>Why you chose it</a:t>
          </a:r>
          <a:endParaRPr lang="en-US" sz="2200" kern="1200"/>
        </a:p>
      </dsp:txBody>
      <dsp:txXfrm>
        <a:off x="1429899" y="1549953"/>
        <a:ext cx="5083704" cy="1238008"/>
      </dsp:txXfrm>
    </dsp:sp>
    <dsp:sp modelId="{6D19B74F-0055-4A5E-BEB4-09B0B4B3B409}">
      <dsp:nvSpPr>
        <dsp:cNvPr id="0" name=""/>
        <dsp:cNvSpPr/>
      </dsp:nvSpPr>
      <dsp:spPr>
        <a:xfrm>
          <a:off x="0" y="3097464"/>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437259-E4D0-4264-AD67-9AB110967AD4}">
      <dsp:nvSpPr>
        <dsp:cNvPr id="0" name=""/>
        <dsp:cNvSpPr/>
      </dsp:nvSpPr>
      <dsp:spPr>
        <a:xfrm>
          <a:off x="374497" y="3376015"/>
          <a:ext cx="680904" cy="6809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211D4C-00C9-48E4-90DC-60AA29E0F7E4}">
      <dsp:nvSpPr>
        <dsp:cNvPr id="0" name=""/>
        <dsp:cNvSpPr/>
      </dsp:nvSpPr>
      <dsp:spPr>
        <a:xfrm>
          <a:off x="1429899" y="309746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a:t>Why it is important</a:t>
          </a:r>
          <a:endParaRPr lang="en-US" sz="2200" kern="1200"/>
        </a:p>
      </dsp:txBody>
      <dsp:txXfrm>
        <a:off x="1429899" y="3097464"/>
        <a:ext cx="5083704" cy="1238008"/>
      </dsp:txXfrm>
    </dsp:sp>
    <dsp:sp modelId="{33BF34B8-4E4E-4CA3-A28D-F435676D3BCF}">
      <dsp:nvSpPr>
        <dsp:cNvPr id="0" name=""/>
        <dsp:cNvSpPr/>
      </dsp:nvSpPr>
      <dsp:spPr>
        <a:xfrm>
          <a:off x="0" y="4644974"/>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0F2483-231A-4734-83DE-A535EB45FFA1}">
      <dsp:nvSpPr>
        <dsp:cNvPr id="0" name=""/>
        <dsp:cNvSpPr/>
      </dsp:nvSpPr>
      <dsp:spPr>
        <a:xfrm>
          <a:off x="374497" y="4923526"/>
          <a:ext cx="680904" cy="6809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EFA044-86D3-4535-A3BA-E24E6E2FB3B3}">
      <dsp:nvSpPr>
        <dsp:cNvPr id="0" name=""/>
        <dsp:cNvSpPr/>
      </dsp:nvSpPr>
      <dsp:spPr>
        <a:xfrm>
          <a:off x="1429899" y="464497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dirty="0"/>
            <a:t>The gap in knowledge you have identified and seek to address</a:t>
          </a:r>
          <a:endParaRPr lang="en-US" sz="2200" kern="1200" dirty="0"/>
        </a:p>
      </dsp:txBody>
      <dsp:txXfrm>
        <a:off x="1429899" y="4644974"/>
        <a:ext cx="5083704" cy="12380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A4B97-81CC-4996-A756-C5C1BDE0156D}">
      <dsp:nvSpPr>
        <dsp:cNvPr id="0" name=""/>
        <dsp:cNvSpPr/>
      </dsp:nvSpPr>
      <dsp:spPr>
        <a:xfrm>
          <a:off x="0" y="0"/>
          <a:ext cx="64928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C9BB11-FC00-4FE5-82F1-737A1FEB9D1F}">
      <dsp:nvSpPr>
        <dsp:cNvPr id="0" name=""/>
        <dsp:cNvSpPr/>
      </dsp:nvSpPr>
      <dsp:spPr>
        <a:xfrm>
          <a:off x="0" y="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100000"/>
            </a:lnSpc>
            <a:spcBef>
              <a:spcPct val="0"/>
            </a:spcBef>
            <a:spcAft>
              <a:spcPct val="35000"/>
            </a:spcAft>
            <a:buNone/>
          </a:pPr>
          <a:r>
            <a:rPr lang="en-GB" sz="4900" kern="1200"/>
            <a:t>Detail:</a:t>
          </a:r>
          <a:endParaRPr lang="en-US" sz="4900" kern="1200"/>
        </a:p>
      </dsp:txBody>
      <dsp:txXfrm>
        <a:off x="0" y="0"/>
        <a:ext cx="6492875" cy="2552700"/>
      </dsp:txXfrm>
    </dsp:sp>
    <dsp:sp modelId="{6201F2B4-2105-4915-BAAD-0CA086AC13B8}">
      <dsp:nvSpPr>
        <dsp:cNvPr id="0" name=""/>
        <dsp:cNvSpPr/>
      </dsp:nvSpPr>
      <dsp:spPr>
        <a:xfrm>
          <a:off x="0" y="2552700"/>
          <a:ext cx="64928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FDA0B4-9CCE-4A4C-93F7-A959B31CBEEC}">
      <dsp:nvSpPr>
        <dsp:cNvPr id="0" name=""/>
        <dsp:cNvSpPr/>
      </dsp:nvSpPr>
      <dsp:spPr>
        <a:xfrm>
          <a:off x="0" y="255270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100000"/>
            </a:lnSpc>
            <a:spcBef>
              <a:spcPct val="0"/>
            </a:spcBef>
            <a:spcAft>
              <a:spcPct val="35000"/>
            </a:spcAft>
            <a:buNone/>
          </a:pPr>
          <a:r>
            <a:rPr lang="en-GB" sz="4900" kern="1200" dirty="0"/>
            <a:t>How you conducted your literature search …</a:t>
          </a:r>
          <a:endParaRPr lang="en-US" sz="4900" kern="1200" dirty="0"/>
        </a:p>
      </dsp:txBody>
      <dsp:txXfrm>
        <a:off x="0" y="2552700"/>
        <a:ext cx="6492875" cy="25527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745A6-866D-4474-B3E5-0CF92E97B96B}">
      <dsp:nvSpPr>
        <dsp:cNvPr id="0" name=""/>
        <dsp:cNvSpPr/>
      </dsp:nvSpPr>
      <dsp:spPr>
        <a:xfrm>
          <a:off x="1252" y="88289"/>
          <a:ext cx="4885283" cy="293116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The introduction provides the rationale for your literature review: what you are trying to present and why it is important  </a:t>
          </a:r>
          <a:endParaRPr lang="en-US" sz="3100" b="1" kern="1200" dirty="0"/>
        </a:p>
      </dsp:txBody>
      <dsp:txXfrm>
        <a:off x="1252" y="88289"/>
        <a:ext cx="4885283" cy="2931169"/>
      </dsp:txXfrm>
    </dsp:sp>
    <dsp:sp modelId="{50A5EF82-2BF8-4FB5-8E1E-D8E78544D0B2}">
      <dsp:nvSpPr>
        <dsp:cNvPr id="0" name=""/>
        <dsp:cNvSpPr/>
      </dsp:nvSpPr>
      <dsp:spPr>
        <a:xfrm>
          <a:off x="5375064" y="88289"/>
          <a:ext cx="4885283" cy="293116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Your introduction should contain a clear statement of the research question and the objectives and aims of the research (closely related to the question)</a:t>
          </a:r>
          <a:endParaRPr lang="en-US" sz="3100" b="1" kern="1200" dirty="0"/>
        </a:p>
      </dsp:txBody>
      <dsp:txXfrm>
        <a:off x="5375064" y="88289"/>
        <a:ext cx="4885283" cy="29311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DC517-2A41-40AD-8A30-76A12F52EB7C}">
      <dsp:nvSpPr>
        <dsp:cNvPr id="0" name=""/>
        <dsp:cNvSpPr/>
      </dsp:nvSpPr>
      <dsp:spPr>
        <a:xfrm>
          <a:off x="0" y="-135930"/>
          <a:ext cx="5960166" cy="302539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Narratively explain</a:t>
          </a:r>
        </a:p>
      </dsp:txBody>
      <dsp:txXfrm>
        <a:off x="88172" y="-47758"/>
        <a:ext cx="2834067" cy="2849046"/>
      </dsp:txXfrm>
    </dsp:sp>
    <dsp:sp modelId="{6419FF65-FFE7-427A-ACD0-8B1665305FF5}">
      <dsp:nvSpPr>
        <dsp:cNvPr id="0" name=""/>
        <dsp:cNvSpPr/>
      </dsp:nvSpPr>
      <dsp:spPr>
        <a:xfrm>
          <a:off x="1051794" y="3289906"/>
          <a:ext cx="5960166" cy="3569113"/>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Succinctly </a:t>
          </a:r>
          <a:r>
            <a:rPr lang="en-US" sz="2400" kern="1200" dirty="0" err="1"/>
            <a:t>summarise</a:t>
          </a:r>
          <a:endParaRPr lang="en-US" sz="2400" kern="1200" dirty="0"/>
        </a:p>
      </dsp:txBody>
      <dsp:txXfrm>
        <a:off x="1137958" y="3376070"/>
        <a:ext cx="2769541" cy="3396785"/>
      </dsp:txXfrm>
    </dsp:sp>
    <dsp:sp modelId="{5A813C16-A4B4-422F-AF15-F394DF64CA73}">
      <dsp:nvSpPr>
        <dsp:cNvPr id="0" name=""/>
        <dsp:cNvSpPr/>
      </dsp:nvSpPr>
      <dsp:spPr>
        <a:xfrm>
          <a:off x="3993663" y="2242361"/>
          <a:ext cx="1966503" cy="1966503"/>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436126" y="2242361"/>
        <a:ext cx="1081577" cy="147979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1DB92-D60D-4D08-B438-3041204541C6}">
      <dsp:nvSpPr>
        <dsp:cNvPr id="0" name=""/>
        <dsp:cNvSpPr/>
      </dsp:nvSpPr>
      <dsp:spPr>
        <a:xfrm>
          <a:off x="97784" y="0"/>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Begin with an attention grabber. The attention grabber you use is up to you.</a:t>
          </a:r>
          <a:endParaRPr lang="en-US" sz="2400" kern="1200" dirty="0"/>
        </a:p>
      </dsp:txBody>
      <dsp:txXfrm>
        <a:off x="97784" y="1558480"/>
        <a:ext cx="3246834" cy="2337720"/>
      </dsp:txXfrm>
    </dsp:sp>
    <dsp:sp modelId="{F96EC21C-6A73-447C-9F33-B769A5E1041A}">
      <dsp:nvSpPr>
        <dsp:cNvPr id="0" name=""/>
        <dsp:cNvSpPr/>
      </dsp:nvSpPr>
      <dsp:spPr>
        <a:xfrm>
          <a:off x="801" y="113195"/>
          <a:ext cx="3246834" cy="155848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01</a:t>
          </a:r>
        </a:p>
      </dsp:txBody>
      <dsp:txXfrm>
        <a:off x="801" y="113195"/>
        <a:ext cx="3246834" cy="1558480"/>
      </dsp:txXfrm>
    </dsp:sp>
    <dsp:sp modelId="{F2C9C10E-ACF8-4E50-895C-C0C2A3BD989A}">
      <dsp:nvSpPr>
        <dsp:cNvPr id="0" name=""/>
        <dsp:cNvSpPr/>
      </dsp:nvSpPr>
      <dsp:spPr>
        <a:xfrm>
          <a:off x="3507382" y="0"/>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Add one or two more sentences that will lead the reader from your opening to your thesis statement.</a:t>
          </a:r>
          <a:endParaRPr lang="en-US" sz="2400" kern="1200" dirty="0"/>
        </a:p>
      </dsp:txBody>
      <dsp:txXfrm>
        <a:off x="3507382" y="1558480"/>
        <a:ext cx="3246834" cy="2337720"/>
      </dsp:txXfrm>
    </dsp:sp>
    <dsp:sp modelId="{9A45A18F-07A5-428C-8A0C-4D0EB8D884BC}">
      <dsp:nvSpPr>
        <dsp:cNvPr id="0" name=""/>
        <dsp:cNvSpPr/>
      </dsp:nvSpPr>
      <dsp:spPr>
        <a:xfrm>
          <a:off x="3507382" y="308496"/>
          <a:ext cx="3246834" cy="1167878"/>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02</a:t>
          </a:r>
          <a:endParaRPr lang="en-US" sz="6000" kern="1200" dirty="0"/>
        </a:p>
      </dsp:txBody>
      <dsp:txXfrm>
        <a:off x="3507382" y="308496"/>
        <a:ext cx="3246834" cy="1167878"/>
      </dsp:txXfrm>
    </dsp:sp>
    <dsp:sp modelId="{E406AB2F-02F2-437C-87CB-52075E063E79}">
      <dsp:nvSpPr>
        <dsp:cNvPr id="0" name=""/>
        <dsp:cNvSpPr/>
      </dsp:nvSpPr>
      <dsp:spPr>
        <a:xfrm>
          <a:off x="7014765" y="99325"/>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Finish the section with your thesis statement/research question</a:t>
          </a:r>
          <a:r>
            <a:rPr lang="en-GB" sz="2600" kern="1200" dirty="0"/>
            <a:t>.  </a:t>
          </a:r>
          <a:r>
            <a:rPr lang="en-GB" sz="2400" kern="1200" dirty="0"/>
            <a:t>Your aim needs to be clear</a:t>
          </a:r>
          <a:endParaRPr lang="en-US" sz="2400" kern="1200" dirty="0"/>
        </a:p>
      </dsp:txBody>
      <dsp:txXfrm>
        <a:off x="7014765" y="1657805"/>
        <a:ext cx="3246834" cy="2337720"/>
      </dsp:txXfrm>
    </dsp:sp>
    <dsp:sp modelId="{8B5DE7A2-6659-4BAA-B4A5-3E92F2F75876}">
      <dsp:nvSpPr>
        <dsp:cNvPr id="0" name=""/>
        <dsp:cNvSpPr/>
      </dsp:nvSpPr>
      <dsp:spPr>
        <a:xfrm>
          <a:off x="7013963" y="113195"/>
          <a:ext cx="3246834" cy="155848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03</a:t>
          </a:r>
        </a:p>
      </dsp:txBody>
      <dsp:txXfrm>
        <a:off x="7013963" y="113195"/>
        <a:ext cx="3246834" cy="15584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A2541-EE43-4309-A4E1-C43519E4B68D}">
      <dsp:nvSpPr>
        <dsp:cNvPr id="0" name=""/>
        <dsp:cNvSpPr/>
      </dsp:nvSpPr>
      <dsp:spPr>
        <a:xfrm>
          <a:off x="1019809" y="220316"/>
          <a:ext cx="719033" cy="7190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761F4-E561-4C5F-9610-9A12608B1420}">
      <dsp:nvSpPr>
        <dsp:cNvPr id="0" name=""/>
        <dsp:cNvSpPr/>
      </dsp:nvSpPr>
      <dsp:spPr>
        <a:xfrm>
          <a:off x="349063" y="966655"/>
          <a:ext cx="2060525" cy="1939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endParaRPr lang="en-GB" sz="1800" b="1" kern="1200" dirty="0"/>
        </a:p>
        <a:p>
          <a:pPr marL="0" lvl="0" indent="0" algn="ctr" defTabSz="800100">
            <a:lnSpc>
              <a:spcPct val="100000"/>
            </a:lnSpc>
            <a:spcBef>
              <a:spcPct val="0"/>
            </a:spcBef>
            <a:spcAft>
              <a:spcPct val="35000"/>
            </a:spcAft>
            <a:buNone/>
          </a:pPr>
          <a:r>
            <a:rPr lang="en-GB" sz="1800" b="1" kern="1200" dirty="0"/>
            <a:t>To address any questions or queries from our last lesson </a:t>
          </a:r>
          <a:endParaRPr lang="en-US" sz="1800" b="1" kern="1200" dirty="0"/>
        </a:p>
      </dsp:txBody>
      <dsp:txXfrm>
        <a:off x="349063" y="966655"/>
        <a:ext cx="2060525" cy="1939753"/>
      </dsp:txXfrm>
    </dsp:sp>
    <dsp:sp modelId="{2124345F-556F-4EB4-90E5-F6F121DFEBFD}">
      <dsp:nvSpPr>
        <dsp:cNvPr id="0" name=""/>
        <dsp:cNvSpPr/>
      </dsp:nvSpPr>
      <dsp:spPr>
        <a:xfrm>
          <a:off x="3128622" y="383743"/>
          <a:ext cx="719033" cy="7190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E11231-0B80-498A-B97B-85013788DF1F}">
      <dsp:nvSpPr>
        <dsp:cNvPr id="0" name=""/>
        <dsp:cNvSpPr/>
      </dsp:nvSpPr>
      <dsp:spPr>
        <a:xfrm>
          <a:off x="2689213" y="1456937"/>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any issues arising from independent learning </a:t>
          </a:r>
          <a:endParaRPr lang="en-US" sz="1800" b="1" kern="1200" dirty="0"/>
        </a:p>
      </dsp:txBody>
      <dsp:txXfrm>
        <a:off x="2689213" y="1456937"/>
        <a:ext cx="1597851" cy="1286044"/>
      </dsp:txXfrm>
    </dsp:sp>
    <dsp:sp modelId="{6C909E06-32C8-425E-9228-BD3F1991364E}">
      <dsp:nvSpPr>
        <dsp:cNvPr id="0" name=""/>
        <dsp:cNvSpPr/>
      </dsp:nvSpPr>
      <dsp:spPr>
        <a:xfrm>
          <a:off x="5006097" y="383743"/>
          <a:ext cx="719033" cy="7190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70C51A-E309-4BA2-BA51-13C1F8C3FA57}">
      <dsp:nvSpPr>
        <dsp:cNvPr id="0" name=""/>
        <dsp:cNvSpPr/>
      </dsp:nvSpPr>
      <dsp:spPr>
        <a:xfrm>
          <a:off x="4566688" y="1456937"/>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a:t>To consider what should  be included in an introduction to a literature review</a:t>
          </a:r>
          <a:endParaRPr lang="en-US" sz="1800" b="1" kern="1200" dirty="0"/>
        </a:p>
      </dsp:txBody>
      <dsp:txXfrm>
        <a:off x="4566688" y="1456937"/>
        <a:ext cx="1597851" cy="1286044"/>
      </dsp:txXfrm>
    </dsp:sp>
    <dsp:sp modelId="{37859D49-DECC-43BB-A8D1-CADBC3C98C38}">
      <dsp:nvSpPr>
        <dsp:cNvPr id="0" name=""/>
        <dsp:cNvSpPr/>
      </dsp:nvSpPr>
      <dsp:spPr>
        <a:xfrm>
          <a:off x="2897285" y="3305871"/>
          <a:ext cx="719033" cy="7190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BB7C1-7E14-4E6B-8F46-F0C9EDF57595}">
      <dsp:nvSpPr>
        <dsp:cNvPr id="0" name=""/>
        <dsp:cNvSpPr/>
      </dsp:nvSpPr>
      <dsp:spPr>
        <a:xfrm>
          <a:off x="2457876" y="4379065"/>
          <a:ext cx="1597851" cy="1286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1" kern="1200"/>
            <a:t>To enable you to start writing your literature review introduction</a:t>
          </a:r>
          <a:endParaRPr lang="en-US" sz="1700" b="1" kern="1200" dirty="0"/>
        </a:p>
      </dsp:txBody>
      <dsp:txXfrm>
        <a:off x="2457876" y="4379065"/>
        <a:ext cx="1597851" cy="128604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38BD0A-CE7C-4FE3-A704-40309636F239}" type="datetimeFigureOut">
              <a:rPr lang="en-GB" smtClean="0"/>
              <a:t>11/11/2022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D7464-E240-43F2-83FF-22BDBCF8A2B4}" type="slidenum">
              <a:rPr lang="en-GB" smtClean="0"/>
              <a:t>‹#›</a:t>
            </a:fld>
            <a:endParaRPr lang="en-GB"/>
          </a:p>
        </p:txBody>
      </p:sp>
    </p:spTree>
    <p:extLst>
      <p:ext uri="{BB962C8B-B14F-4D97-AF65-F5344CB8AC3E}">
        <p14:creationId xmlns:p14="http://schemas.microsoft.com/office/powerpoint/2010/main" val="116574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a:t>
            </a:fld>
            <a:endParaRPr lang="en-GB"/>
          </a:p>
        </p:txBody>
      </p:sp>
    </p:spTree>
    <p:extLst>
      <p:ext uri="{BB962C8B-B14F-4D97-AF65-F5344CB8AC3E}">
        <p14:creationId xmlns:p14="http://schemas.microsoft.com/office/powerpoint/2010/main" val="2674497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a:t>
            </a:fld>
            <a:endParaRPr lang="en-GB"/>
          </a:p>
        </p:txBody>
      </p:sp>
    </p:spTree>
    <p:extLst>
      <p:ext uri="{BB962C8B-B14F-4D97-AF65-F5344CB8AC3E}">
        <p14:creationId xmlns:p14="http://schemas.microsoft.com/office/powerpoint/2010/main" val="1614878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3</a:t>
            </a:fld>
            <a:endParaRPr lang="en-GB"/>
          </a:p>
        </p:txBody>
      </p:sp>
    </p:spTree>
    <p:extLst>
      <p:ext uri="{BB962C8B-B14F-4D97-AF65-F5344CB8AC3E}">
        <p14:creationId xmlns:p14="http://schemas.microsoft.com/office/powerpoint/2010/main" val="1747782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80416" y="4400550"/>
            <a:ext cx="6278880" cy="3600450"/>
          </a:xfrm>
        </p:spPr>
        <p:txBody>
          <a:bodyPr/>
          <a:lstStyle/>
          <a:p>
            <a:r>
              <a:rPr lang="en-GB" sz="1000" kern="1200" dirty="0">
                <a:solidFill>
                  <a:srgbClr val="000000"/>
                </a:solidFill>
                <a:effectLst/>
                <a:ea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4</a:t>
            </a:fld>
            <a:endParaRPr lang="en-GB"/>
          </a:p>
        </p:txBody>
      </p:sp>
    </p:spTree>
    <p:extLst>
      <p:ext uri="{BB962C8B-B14F-4D97-AF65-F5344CB8AC3E}">
        <p14:creationId xmlns:p14="http://schemas.microsoft.com/office/powerpoint/2010/main" val="4287980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5</a:t>
            </a:fld>
            <a:endParaRPr lang="en-GB"/>
          </a:p>
        </p:txBody>
      </p:sp>
      <p:sp>
        <p:nvSpPr>
          <p:cNvPr id="6" name="TextBox 5">
            <a:extLst>
              <a:ext uri="{FF2B5EF4-FFF2-40B4-BE49-F238E27FC236}">
                <a16:creationId xmlns:a16="http://schemas.microsoft.com/office/drawing/2014/main" id="{11805410-DD6D-4C3B-B49C-15C59F0157CE}"/>
              </a:ext>
            </a:extLst>
          </p:cNvPr>
          <p:cNvSpPr txBox="1"/>
          <p:nvPr/>
        </p:nvSpPr>
        <p:spPr>
          <a:xfrm>
            <a:off x="1130808" y="4813084"/>
            <a:ext cx="3432048"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3459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6</a:t>
            </a:fld>
            <a:endParaRPr lang="en-GB"/>
          </a:p>
        </p:txBody>
      </p:sp>
    </p:spTree>
    <p:extLst>
      <p:ext uri="{BB962C8B-B14F-4D97-AF65-F5344CB8AC3E}">
        <p14:creationId xmlns:p14="http://schemas.microsoft.com/office/powerpoint/2010/main" val="4089150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7</a:t>
            </a:fld>
            <a:endParaRPr lang="en-GB"/>
          </a:p>
        </p:txBody>
      </p:sp>
      <p:sp>
        <p:nvSpPr>
          <p:cNvPr id="8" name="TextBox 7">
            <a:extLst>
              <a:ext uri="{FF2B5EF4-FFF2-40B4-BE49-F238E27FC236}">
                <a16:creationId xmlns:a16="http://schemas.microsoft.com/office/drawing/2014/main" id="{A628E28E-BD9C-4EAE-90E9-6105174EEF44}"/>
              </a:ext>
            </a:extLst>
          </p:cNvPr>
          <p:cNvSpPr txBox="1"/>
          <p:nvPr/>
        </p:nvSpPr>
        <p:spPr>
          <a:xfrm>
            <a:off x="231648" y="4724365"/>
            <a:ext cx="6572949"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2584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04800" y="4400550"/>
            <a:ext cx="6327648" cy="3926586"/>
          </a:xfrm>
        </p:spPr>
        <p:txBody>
          <a:bodyPr/>
          <a:lstStyle/>
          <a:p>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8</a:t>
            </a:fld>
            <a:endParaRPr lang="en-GB"/>
          </a:p>
        </p:txBody>
      </p:sp>
    </p:spTree>
    <p:extLst>
      <p:ext uri="{BB962C8B-B14F-4D97-AF65-F5344CB8AC3E}">
        <p14:creationId xmlns:p14="http://schemas.microsoft.com/office/powerpoint/2010/main" val="1497691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kern="1200" dirty="0">
                <a:solidFill>
                  <a:srgbClr val="000000"/>
                </a:solidFill>
                <a:effectLst/>
                <a:ea typeface="Times New Roman" panose="02020603050405020304" pitchFamily="18" charset="0"/>
                <a:cs typeface="Times New Roman" panose="02020603050405020304" pitchFamily="18" charset="0"/>
              </a:rPr>
              <a:t> </a:t>
            </a:r>
            <a:endParaRPr lang="en-GB" sz="1400" dirty="0">
              <a:effectLst/>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9</a:t>
            </a:fld>
            <a:endParaRPr lang="en-GB"/>
          </a:p>
        </p:txBody>
      </p:sp>
    </p:spTree>
    <p:extLst>
      <p:ext uri="{BB962C8B-B14F-4D97-AF65-F5344CB8AC3E}">
        <p14:creationId xmlns:p14="http://schemas.microsoft.com/office/powerpoint/2010/main" val="2964633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10</a:t>
            </a:fld>
            <a:endParaRPr lang="en-GB"/>
          </a:p>
        </p:txBody>
      </p:sp>
    </p:spTree>
    <p:extLst>
      <p:ext uri="{BB962C8B-B14F-4D97-AF65-F5344CB8AC3E}">
        <p14:creationId xmlns:p14="http://schemas.microsoft.com/office/powerpoint/2010/main" val="13291959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11</a:t>
            </a:fld>
            <a:endParaRPr lang="en-GB"/>
          </a:p>
        </p:txBody>
      </p:sp>
    </p:spTree>
    <p:extLst>
      <p:ext uri="{BB962C8B-B14F-4D97-AF65-F5344CB8AC3E}">
        <p14:creationId xmlns:p14="http://schemas.microsoft.com/office/powerpoint/2010/main" val="2594135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12</a:t>
            </a:fld>
            <a:endParaRPr lang="en-GB"/>
          </a:p>
        </p:txBody>
      </p:sp>
      <p:sp>
        <p:nvSpPr>
          <p:cNvPr id="6" name="TextBox 5">
            <a:extLst>
              <a:ext uri="{FF2B5EF4-FFF2-40B4-BE49-F238E27FC236}">
                <a16:creationId xmlns:a16="http://schemas.microsoft.com/office/drawing/2014/main" id="{6A48EAE3-F45A-4DE0-AB10-2F8F3B8BEFD1}"/>
              </a:ext>
            </a:extLst>
          </p:cNvPr>
          <p:cNvSpPr txBox="1"/>
          <p:nvPr/>
        </p:nvSpPr>
        <p:spPr>
          <a:xfrm>
            <a:off x="426720" y="4400550"/>
            <a:ext cx="5937504"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5385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426458"/>
          </a:xfrm>
        </p:spPr>
        <p:txBody>
          <a:bodyPr/>
          <a:lstStyle/>
          <a:p>
            <a:r>
              <a:rPr lang="en-GB"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13</a:t>
            </a:fld>
            <a:endParaRPr lang="en-GB"/>
          </a:p>
        </p:txBody>
      </p:sp>
    </p:spTree>
    <p:extLst>
      <p:ext uri="{BB962C8B-B14F-4D97-AF65-F5344CB8AC3E}">
        <p14:creationId xmlns:p14="http://schemas.microsoft.com/office/powerpoint/2010/main" val="77254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14</a:t>
            </a:fld>
            <a:endParaRPr lang="en-GB"/>
          </a:p>
        </p:txBody>
      </p:sp>
    </p:spTree>
    <p:extLst>
      <p:ext uri="{BB962C8B-B14F-4D97-AF65-F5344CB8AC3E}">
        <p14:creationId xmlns:p14="http://schemas.microsoft.com/office/powerpoint/2010/main" val="3366018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15</a:t>
            </a:fld>
            <a:endParaRPr lang="en-GB"/>
          </a:p>
        </p:txBody>
      </p:sp>
    </p:spTree>
    <p:extLst>
      <p:ext uri="{BB962C8B-B14F-4D97-AF65-F5344CB8AC3E}">
        <p14:creationId xmlns:p14="http://schemas.microsoft.com/office/powerpoint/2010/main" val="25850780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16</a:t>
            </a:fld>
            <a:endParaRPr lang="en-GB"/>
          </a:p>
        </p:txBody>
      </p:sp>
    </p:spTree>
    <p:extLst>
      <p:ext uri="{BB962C8B-B14F-4D97-AF65-F5344CB8AC3E}">
        <p14:creationId xmlns:p14="http://schemas.microsoft.com/office/powerpoint/2010/main" val="3155241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16226" y="4572000"/>
            <a:ext cx="5486400" cy="3600450"/>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17</a:t>
            </a:fld>
            <a:endParaRPr lang="en-GB"/>
          </a:p>
        </p:txBody>
      </p:sp>
    </p:spTree>
    <p:extLst>
      <p:ext uri="{BB962C8B-B14F-4D97-AF65-F5344CB8AC3E}">
        <p14:creationId xmlns:p14="http://schemas.microsoft.com/office/powerpoint/2010/main" val="3345931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AA4D7464-E240-43F2-83FF-22BDBCF8A2B4}" type="slidenum">
              <a:rPr lang="en-GB" smtClean="0"/>
              <a:t>18</a:t>
            </a:fld>
            <a:endParaRPr lang="en-GB"/>
          </a:p>
        </p:txBody>
      </p:sp>
      <p:sp>
        <p:nvSpPr>
          <p:cNvPr id="6" name="TextBox 5">
            <a:extLst>
              <a:ext uri="{FF2B5EF4-FFF2-40B4-BE49-F238E27FC236}">
                <a16:creationId xmlns:a16="http://schemas.microsoft.com/office/drawing/2014/main" id="{544432F4-B36D-41FC-9E3F-FE003F171717}"/>
              </a:ext>
            </a:extLst>
          </p:cNvPr>
          <p:cNvSpPr txBox="1"/>
          <p:nvPr/>
        </p:nvSpPr>
        <p:spPr>
          <a:xfrm>
            <a:off x="1374648" y="5067644"/>
            <a:ext cx="3432048" cy="1171988"/>
          </a:xfrm>
          <a:prstGeom prst="rect">
            <a:avLst/>
          </a:prstGeom>
          <a:noFill/>
        </p:spPr>
        <p:txBody>
          <a:bodyPr wrap="square">
            <a:spAutoFit/>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3759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AA4D7464-E240-43F2-83FF-22BDBCF8A2B4}" type="slidenum">
              <a:rPr lang="en-GB" smtClean="0"/>
              <a:t>19</a:t>
            </a:fld>
            <a:endParaRPr lang="en-GB"/>
          </a:p>
        </p:txBody>
      </p:sp>
      <p:sp>
        <p:nvSpPr>
          <p:cNvPr id="6" name="TextBox 5">
            <a:extLst>
              <a:ext uri="{FF2B5EF4-FFF2-40B4-BE49-F238E27FC236}">
                <a16:creationId xmlns:a16="http://schemas.microsoft.com/office/drawing/2014/main" id="{BFDB5727-83DB-4040-9CC4-139D5B0EC06C}"/>
              </a:ext>
            </a:extLst>
          </p:cNvPr>
          <p:cNvSpPr txBox="1"/>
          <p:nvPr/>
        </p:nvSpPr>
        <p:spPr>
          <a:xfrm>
            <a:off x="1459992" y="5232497"/>
            <a:ext cx="3432048" cy="375552"/>
          </a:xfrm>
          <a:prstGeom prst="rect">
            <a:avLst/>
          </a:prstGeom>
          <a:noFill/>
        </p:spPr>
        <p:txBody>
          <a:bodyPr wrap="square">
            <a:spAutoFit/>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8520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31648" y="4400550"/>
            <a:ext cx="6278880" cy="4584954"/>
          </a:xfrm>
        </p:spPr>
        <p:txBody>
          <a:bodyPr/>
          <a:lstStyle/>
          <a:p>
            <a:pPr>
              <a:lnSpc>
                <a:spcPct val="107000"/>
              </a:lnSpc>
              <a:spcAft>
                <a:spcPts val="800"/>
              </a:spcAft>
            </a:pPr>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20</a:t>
            </a:fld>
            <a:endParaRPr lang="en-GB"/>
          </a:p>
        </p:txBody>
      </p:sp>
    </p:spTree>
    <p:extLst>
      <p:ext uri="{BB962C8B-B14F-4D97-AF65-F5344CB8AC3E}">
        <p14:creationId xmlns:p14="http://schemas.microsoft.com/office/powerpoint/2010/main" val="1795656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21</a:t>
            </a:fld>
            <a:endParaRPr lang="en-GB"/>
          </a:p>
        </p:txBody>
      </p:sp>
    </p:spTree>
    <p:extLst>
      <p:ext uri="{BB962C8B-B14F-4D97-AF65-F5344CB8AC3E}">
        <p14:creationId xmlns:p14="http://schemas.microsoft.com/office/powerpoint/2010/main" val="15388207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22</a:t>
            </a:fld>
            <a:endParaRPr lang="en-GB"/>
          </a:p>
        </p:txBody>
      </p:sp>
    </p:spTree>
    <p:extLst>
      <p:ext uri="{BB962C8B-B14F-4D97-AF65-F5344CB8AC3E}">
        <p14:creationId xmlns:p14="http://schemas.microsoft.com/office/powerpoint/2010/main" val="23120955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53568" y="4400550"/>
            <a:ext cx="6254496" cy="3600450"/>
          </a:xfrm>
        </p:spPr>
        <p:txBody>
          <a:bodyPr/>
          <a:lstStyle/>
          <a:p>
            <a:pPr>
              <a:lnSpc>
                <a:spcPct val="107000"/>
              </a:lnSpc>
              <a:spcAft>
                <a:spcPts val="800"/>
              </a:spcAft>
            </a:pPr>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23</a:t>
            </a:fld>
            <a:endParaRPr lang="en-GB"/>
          </a:p>
        </p:txBody>
      </p:sp>
    </p:spTree>
    <p:extLst>
      <p:ext uri="{BB962C8B-B14F-4D97-AF65-F5344CB8AC3E}">
        <p14:creationId xmlns:p14="http://schemas.microsoft.com/office/powerpoint/2010/main" val="298317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24</a:t>
            </a:fld>
            <a:endParaRPr lang="en-GB"/>
          </a:p>
        </p:txBody>
      </p:sp>
    </p:spTree>
    <p:extLst>
      <p:ext uri="{BB962C8B-B14F-4D97-AF65-F5344CB8AC3E}">
        <p14:creationId xmlns:p14="http://schemas.microsoft.com/office/powerpoint/2010/main" val="36815481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16858"/>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25</a:t>
            </a:fld>
            <a:endParaRPr lang="en-GB"/>
          </a:p>
        </p:txBody>
      </p:sp>
    </p:spTree>
    <p:extLst>
      <p:ext uri="{BB962C8B-B14F-4D97-AF65-F5344CB8AC3E}">
        <p14:creationId xmlns:p14="http://schemas.microsoft.com/office/powerpoint/2010/main" val="204974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26</a:t>
            </a:fld>
            <a:endParaRPr lang="en-GB"/>
          </a:p>
        </p:txBody>
      </p:sp>
    </p:spTree>
    <p:extLst>
      <p:ext uri="{BB962C8B-B14F-4D97-AF65-F5344CB8AC3E}">
        <p14:creationId xmlns:p14="http://schemas.microsoft.com/office/powerpoint/2010/main" val="903848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27</a:t>
            </a:fld>
            <a:endParaRPr lang="en-GB"/>
          </a:p>
        </p:txBody>
      </p:sp>
    </p:spTree>
    <p:extLst>
      <p:ext uri="{BB962C8B-B14F-4D97-AF65-F5344CB8AC3E}">
        <p14:creationId xmlns:p14="http://schemas.microsoft.com/office/powerpoint/2010/main" val="18564734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28</a:t>
            </a:fld>
            <a:endParaRPr lang="en-GB"/>
          </a:p>
        </p:txBody>
      </p:sp>
    </p:spTree>
    <p:extLst>
      <p:ext uri="{BB962C8B-B14F-4D97-AF65-F5344CB8AC3E}">
        <p14:creationId xmlns:p14="http://schemas.microsoft.com/office/powerpoint/2010/main" val="233968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29</a:t>
            </a:fld>
            <a:endParaRPr lang="en-GB"/>
          </a:p>
        </p:txBody>
      </p:sp>
    </p:spTree>
    <p:extLst>
      <p:ext uri="{BB962C8B-B14F-4D97-AF65-F5344CB8AC3E}">
        <p14:creationId xmlns:p14="http://schemas.microsoft.com/office/powerpoint/2010/main" val="722232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30</a:t>
            </a:fld>
            <a:endParaRPr lang="en-GB"/>
          </a:p>
        </p:txBody>
      </p:sp>
    </p:spTree>
    <p:extLst>
      <p:ext uri="{BB962C8B-B14F-4D97-AF65-F5344CB8AC3E}">
        <p14:creationId xmlns:p14="http://schemas.microsoft.com/office/powerpoint/2010/main" val="32440509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31</a:t>
            </a:fld>
            <a:endParaRPr lang="en-GB"/>
          </a:p>
        </p:txBody>
      </p:sp>
    </p:spTree>
    <p:extLst>
      <p:ext uri="{BB962C8B-B14F-4D97-AF65-F5344CB8AC3E}">
        <p14:creationId xmlns:p14="http://schemas.microsoft.com/office/powerpoint/2010/main" val="36177600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32</a:t>
            </a:fld>
            <a:endParaRPr lang="en-GB"/>
          </a:p>
        </p:txBody>
      </p:sp>
    </p:spTree>
    <p:extLst>
      <p:ext uri="{BB962C8B-B14F-4D97-AF65-F5344CB8AC3E}">
        <p14:creationId xmlns:p14="http://schemas.microsoft.com/office/powerpoint/2010/main" val="15489376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34</a:t>
            </a:fld>
            <a:endParaRPr lang="en-GB"/>
          </a:p>
        </p:txBody>
      </p:sp>
    </p:spTree>
    <p:extLst>
      <p:ext uri="{BB962C8B-B14F-4D97-AF65-F5344CB8AC3E}">
        <p14:creationId xmlns:p14="http://schemas.microsoft.com/office/powerpoint/2010/main" val="20389653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35</a:t>
            </a:fld>
            <a:endParaRPr lang="en-GB"/>
          </a:p>
        </p:txBody>
      </p:sp>
    </p:spTree>
    <p:extLst>
      <p:ext uri="{BB962C8B-B14F-4D97-AF65-F5344CB8AC3E}">
        <p14:creationId xmlns:p14="http://schemas.microsoft.com/office/powerpoint/2010/main" val="19751419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36</a:t>
            </a:fld>
            <a:endParaRPr lang="en-GB"/>
          </a:p>
        </p:txBody>
      </p:sp>
    </p:spTree>
    <p:extLst>
      <p:ext uri="{BB962C8B-B14F-4D97-AF65-F5344CB8AC3E}">
        <p14:creationId xmlns:p14="http://schemas.microsoft.com/office/powerpoint/2010/main" val="20102092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Read the information on this slide and consider, ‘Have we met the aims of this lesson?</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37</a:t>
            </a:fld>
            <a:endParaRPr lang="en-GB"/>
          </a:p>
        </p:txBody>
      </p:sp>
    </p:spTree>
    <p:extLst>
      <p:ext uri="{BB962C8B-B14F-4D97-AF65-F5344CB8AC3E}">
        <p14:creationId xmlns:p14="http://schemas.microsoft.com/office/powerpoint/2010/main" val="16236825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Consider, in particular – are you now able to start writing you literature review?</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not, what is stopping you?</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Discuss this with me via email, or in our next virtual workshop</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38</a:t>
            </a:fld>
            <a:endParaRPr lang="en-GB"/>
          </a:p>
        </p:txBody>
      </p:sp>
    </p:spTree>
    <p:extLst>
      <p:ext uri="{BB962C8B-B14F-4D97-AF65-F5344CB8AC3E}">
        <p14:creationId xmlns:p14="http://schemas.microsoft.com/office/powerpoint/2010/main" val="23426220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39</a:t>
            </a:fld>
            <a:endParaRPr lang="en-GB"/>
          </a:p>
        </p:txBody>
      </p:sp>
    </p:spTree>
    <p:extLst>
      <p:ext uri="{BB962C8B-B14F-4D97-AF65-F5344CB8AC3E}">
        <p14:creationId xmlns:p14="http://schemas.microsoft.com/office/powerpoint/2010/main" val="1052009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11/11/2022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11/11/2022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11/11/2022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3.png"/><Relationship Id="rId4" Type="http://schemas.openxmlformats.org/officeDocument/2006/relationships/notesSlide" Target="../notesSlides/notesSlide5.xml"/><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3.png"/><Relationship Id="rId4" Type="http://schemas.openxmlformats.org/officeDocument/2006/relationships/notesSlide" Target="../notesSlides/notesSlide6.xm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3.png"/><Relationship Id="rId4" Type="http://schemas.openxmlformats.org/officeDocument/2006/relationships/notesSlide" Target="../notesSlides/notesSlide7.xml"/><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3.png"/><Relationship Id="rId4" Type="http://schemas.openxmlformats.org/officeDocument/2006/relationships/notesSlide" Target="../notesSlides/notesSlide8.xml"/><Relationship Id="rId9" Type="http://schemas.microsoft.com/office/2007/relationships/diagramDrawing" Target="../diagrams/drawing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8.jp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3.png"/><Relationship Id="rId4" Type="http://schemas.openxmlformats.org/officeDocument/2006/relationships/notesSlide" Target="../notesSlides/notesSlide10.xml"/><Relationship Id="rId9" Type="http://schemas.microsoft.com/office/2007/relationships/diagramDrawing" Target="../diagrams/drawing6.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3.png"/><Relationship Id="rId4" Type="http://schemas.openxmlformats.org/officeDocument/2006/relationships/notesSlide" Target="../notesSlides/notesSlide11.xml"/><Relationship Id="rId9" Type="http://schemas.microsoft.com/office/2007/relationships/diagramDrawing" Target="../diagrams/drawing7.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3.png"/><Relationship Id="rId4" Type="http://schemas.openxmlformats.org/officeDocument/2006/relationships/notesSlide" Target="../notesSlides/notesSlide12.xml"/><Relationship Id="rId9" Type="http://schemas.microsoft.com/office/2007/relationships/diagramDrawing" Target="../diagrams/drawing8.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27.jp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2.xml"/><Relationship Id="rId7" Type="http://schemas.openxmlformats.org/officeDocument/2006/relationships/diagramQuickStyle" Target="../diagrams/quickStyle9.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3.png"/><Relationship Id="rId4" Type="http://schemas.openxmlformats.org/officeDocument/2006/relationships/notesSlide" Target="../notesSlides/notesSlide15.xml"/><Relationship Id="rId9" Type="http://schemas.microsoft.com/office/2007/relationships/diagramDrawing" Target="../diagrams/drawing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3.png"/><Relationship Id="rId5" Type="http://schemas.openxmlformats.org/officeDocument/2006/relationships/image" Target="../media/image28.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3.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3.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slideLayout" Target="../slideLayouts/slideLayout2.xml"/><Relationship Id="rId7" Type="http://schemas.openxmlformats.org/officeDocument/2006/relationships/diagramQuickStyle" Target="../diagrams/quickStyle10.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diagramLayout" Target="../diagrams/layout10.xml"/><Relationship Id="rId5" Type="http://schemas.openxmlformats.org/officeDocument/2006/relationships/diagramData" Target="../diagrams/data10.xml"/><Relationship Id="rId10" Type="http://schemas.openxmlformats.org/officeDocument/2006/relationships/image" Target="../media/image3.png"/><Relationship Id="rId4" Type="http://schemas.openxmlformats.org/officeDocument/2006/relationships/notesSlide" Target="../notesSlides/notesSlide21.xml"/><Relationship Id="rId9" Type="http://schemas.microsoft.com/office/2007/relationships/diagramDrawing" Target="../diagrams/drawing1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3.png"/><Relationship Id="rId5" Type="http://schemas.openxmlformats.org/officeDocument/2006/relationships/image" Target="../media/image29.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3.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3.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3.png"/><Relationship Id="rId5" Type="http://schemas.openxmlformats.org/officeDocument/2006/relationships/image" Target="../media/image30.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3.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3.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31.jpeg"/><Relationship Id="rId5" Type="http://schemas.openxmlformats.org/officeDocument/2006/relationships/image" Target="../media/image3.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3.png"/><Relationship Id="rId5" Type="http://schemas.openxmlformats.org/officeDocument/2006/relationships/image" Target="../media/image32.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3.jpeg"/><Relationship Id="rId5" Type="http://schemas.openxmlformats.org/officeDocument/2006/relationships/image" Target="../media/image3.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png"/><Relationship Id="rId5" Type="http://schemas.openxmlformats.org/officeDocument/2006/relationships/image" Target="../media/image34.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3.pn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37.jpeg"/><Relationship Id="rId5" Type="http://schemas.openxmlformats.org/officeDocument/2006/relationships/image" Target="../media/image36.gif"/><Relationship Id="rId4"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38.jpeg"/><Relationship Id="rId5" Type="http://schemas.openxmlformats.org/officeDocument/2006/relationships/image" Target="../media/image3.png"/><Relationship Id="rId4"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39.jpeg"/><Relationship Id="rId5" Type="http://schemas.openxmlformats.org/officeDocument/2006/relationships/image" Target="../media/image3.png"/><Relationship Id="rId4"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slideLayout" Target="../slideLayouts/slideLayout2.xml"/><Relationship Id="rId7" Type="http://schemas.openxmlformats.org/officeDocument/2006/relationships/diagramQuickStyle" Target="../diagrams/quickStyle11.xml"/><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diagramLayout" Target="../diagrams/layout11.xml"/><Relationship Id="rId5" Type="http://schemas.openxmlformats.org/officeDocument/2006/relationships/diagramData" Target="../diagrams/data11.xml"/><Relationship Id="rId10" Type="http://schemas.openxmlformats.org/officeDocument/2006/relationships/image" Target="../media/image3.png"/><Relationship Id="rId4" Type="http://schemas.openxmlformats.org/officeDocument/2006/relationships/notesSlide" Target="../notesSlides/notesSlide36.xml"/><Relationship Id="rId9" Type="http://schemas.microsoft.com/office/2007/relationships/diagramDrawing" Target="../diagrams/drawing1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hyperlink" Target="http://www.3rdgradethoughts.com/2012/03/management-monday-checking-for.html" TargetMode="External"/><Relationship Id="rId5" Type="http://schemas.openxmlformats.org/officeDocument/2006/relationships/image" Target="../media/image40.jpg"/><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746628" y="1783959"/>
            <a:ext cx="4645250" cy="2889114"/>
          </a:xfrm>
        </p:spPr>
        <p:txBody>
          <a:bodyPr anchor="b">
            <a:normAutofit/>
          </a:bodyPr>
          <a:lstStyle/>
          <a:p>
            <a:pPr algn="l"/>
            <a:r>
              <a:rPr lang="en-GB" sz="4700" dirty="0">
                <a:solidFill>
                  <a:schemeClr val="bg1"/>
                </a:solidFill>
              </a:rPr>
              <a:t>HOW TO WRITE A LITERATURE REVIEW</a:t>
            </a:r>
            <a:br>
              <a:rPr lang="en-GB" sz="4700" dirty="0">
                <a:solidFill>
                  <a:schemeClr val="bg1"/>
                </a:solidFill>
              </a:rPr>
            </a:br>
            <a:r>
              <a:rPr lang="en-GB" sz="4700" dirty="0">
                <a:solidFill>
                  <a:schemeClr val="bg1"/>
                </a:solidFill>
              </a:rPr>
              <a:t>Dr Beverly C ole</a:t>
            </a:r>
          </a:p>
        </p:txBody>
      </p:sp>
      <p:sp>
        <p:nvSpPr>
          <p:cNvPr id="3" name="Subtitle 2"/>
          <p:cNvSpPr>
            <a:spLocks noGrp="1"/>
          </p:cNvSpPr>
          <p:nvPr>
            <p:ph type="subTitle" idx="1"/>
          </p:nvPr>
        </p:nvSpPr>
        <p:spPr>
          <a:xfrm>
            <a:off x="6746627" y="4750893"/>
            <a:ext cx="4645250" cy="1147863"/>
          </a:xfrm>
        </p:spPr>
        <p:txBody>
          <a:bodyPr anchor="t">
            <a:noAutofit/>
          </a:bodyPr>
          <a:lstStyle/>
          <a:p>
            <a:pPr algn="l"/>
            <a:r>
              <a:rPr lang="en-GB" sz="2800" dirty="0">
                <a:solidFill>
                  <a:schemeClr val="bg1"/>
                </a:solidFill>
              </a:rPr>
              <a:t>GETTING STARTED ON YOUR LITERATURE REVIEW:</a:t>
            </a:r>
          </a:p>
          <a:p>
            <a:pPr algn="l"/>
            <a:endParaRPr lang="en-GB" sz="2800" dirty="0">
              <a:solidFill>
                <a:schemeClr val="bg1"/>
              </a:solidFill>
            </a:endParaRPr>
          </a:p>
          <a:p>
            <a:pPr algn="l"/>
            <a:r>
              <a:rPr lang="en-GB" sz="2800" dirty="0">
                <a:solidFill>
                  <a:schemeClr val="bg1"/>
                </a:solidFill>
              </a:rPr>
              <a:t>WRITING AN INTRODUCTION</a:t>
            </a:r>
          </a:p>
        </p:txBody>
      </p:sp>
      <p:sp>
        <p:nvSpPr>
          <p:cNvPr id="28" name="Freeform: Shape 2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Graphic 13" descr="Pencil">
            <a:extLst>
              <a:ext uri="{FF2B5EF4-FFF2-40B4-BE49-F238E27FC236}">
                <a16:creationId xmlns:a16="http://schemas.microsoft.com/office/drawing/2014/main" id="{482C832F-90F4-430D-8519-0DA7DC6B85F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9382" y="720993"/>
            <a:ext cx="4047843" cy="4047843"/>
          </a:xfrm>
          <a:prstGeom prst="rect">
            <a:avLst/>
          </a:prstGeom>
        </p:spPr>
      </p:pic>
      <p:pic>
        <p:nvPicPr>
          <p:cNvPr id="4" name="Audio 3">
            <a:hlinkClick r:id="" action="ppaction://media"/>
            <a:extLst>
              <a:ext uri="{FF2B5EF4-FFF2-40B4-BE49-F238E27FC236}">
                <a16:creationId xmlns:a16="http://schemas.microsoft.com/office/drawing/2014/main" id="{AA65E84E-C272-403F-AF9D-2D81A5E3840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17183589"/>
      </p:ext>
    </p:extLst>
  </p:cSld>
  <p:clrMapOvr>
    <a:masterClrMapping/>
  </p:clrMapOvr>
  <mc:AlternateContent xmlns:mc="http://schemas.openxmlformats.org/markup-compatibility/2006" xmlns:p14="http://schemas.microsoft.com/office/powerpoint/2010/main">
    <mc:Choice Requires="p14">
      <p:transition spd="slow" p14:dur="2000" advTm="8339"/>
    </mc:Choice>
    <mc:Fallback xmlns="">
      <p:transition spd="slow" advTm="8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a:solidFill>
                  <a:srgbClr val="FFFFFF"/>
                </a:solidFill>
              </a:rPr>
              <a:t>THE AIMS OF THIS LESSON:</a:t>
            </a:r>
          </a:p>
        </p:txBody>
      </p:sp>
      <p:graphicFrame>
        <p:nvGraphicFramePr>
          <p:cNvPr id="5" name="Content Placeholder 2">
            <a:extLst>
              <a:ext uri="{FF2B5EF4-FFF2-40B4-BE49-F238E27FC236}">
                <a16:creationId xmlns:a16="http://schemas.microsoft.com/office/drawing/2014/main" id="{F13F682A-FDF7-48CF-BEDB-61D554222915}"/>
              </a:ext>
            </a:extLst>
          </p:cNvPr>
          <p:cNvGraphicFramePr>
            <a:graphicFrameLocks noGrp="1"/>
          </p:cNvGraphicFramePr>
          <p:nvPr>
            <p:ph idx="1"/>
            <p:extLst>
              <p:ext uri="{D42A27DB-BD31-4B8C-83A1-F6EECF244321}">
                <p14:modId xmlns:p14="http://schemas.microsoft.com/office/powerpoint/2010/main" val="242468982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8D159B0E-9C67-49A9-ACCF-59EB54BA5E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82680540"/>
      </p:ext>
    </p:extLst>
  </p:cSld>
  <p:clrMapOvr>
    <a:masterClrMapping/>
  </p:clrMapOvr>
  <mc:AlternateContent xmlns:mc="http://schemas.openxmlformats.org/markup-compatibility/2006" xmlns:p14="http://schemas.microsoft.com/office/powerpoint/2010/main">
    <mc:Choice Requires="p14">
      <p:transition spd="slow" p14:dur="2000" advTm="18978"/>
    </mc:Choice>
    <mc:Fallback xmlns="">
      <p:transition spd="slow" advTm="189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fontScale="90000"/>
          </a:bodyPr>
          <a:lstStyle/>
          <a:p>
            <a:pPr algn="ctr"/>
            <a:r>
              <a:rPr lang="en-GB" sz="3200" dirty="0">
                <a:solidFill>
                  <a:srgbClr val="262626"/>
                </a:solidFill>
              </a:rPr>
              <a:t>In our workshop this week, we will we considered:</a:t>
            </a:r>
          </a:p>
        </p:txBody>
      </p:sp>
      <p:sp>
        <p:nvSpPr>
          <p:cNvPr id="3" name="Content Placeholder 2"/>
          <p:cNvSpPr>
            <a:spLocks noGrp="1"/>
          </p:cNvSpPr>
          <p:nvPr>
            <p:ph idx="1"/>
          </p:nvPr>
        </p:nvSpPr>
        <p:spPr>
          <a:xfrm>
            <a:off x="6049182" y="802638"/>
            <a:ext cx="5408696" cy="5252722"/>
          </a:xfrm>
        </p:spPr>
        <p:txBody>
          <a:bodyPr anchor="ctr">
            <a:normAutofit/>
          </a:bodyPr>
          <a:lstStyle/>
          <a:p>
            <a:pPr marL="0" indent="0">
              <a:buNone/>
            </a:pPr>
            <a:r>
              <a:rPr lang="en-GB" sz="3600" dirty="0"/>
              <a:t>HOW MIGHT THE RESEARCH YOU ARE UNDERTAKING IMPACT UPON YOU AS THE RESEARCHER?</a:t>
            </a:r>
          </a:p>
        </p:txBody>
      </p:sp>
      <p:pic>
        <p:nvPicPr>
          <p:cNvPr id="10" name="Audio 9">
            <a:hlinkClick r:id="" action="ppaction://media"/>
            <a:extLst>
              <a:ext uri="{FF2B5EF4-FFF2-40B4-BE49-F238E27FC236}">
                <a16:creationId xmlns:a16="http://schemas.microsoft.com/office/drawing/2014/main" id="{D984D18E-5BB1-764A-1589-FD835FE8060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391264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0984"/>
    </mc:Choice>
    <mc:Fallback>
      <p:transition spd="slow" advTm="10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fontScale="90000"/>
          </a:bodyPr>
          <a:lstStyle/>
          <a:p>
            <a:pPr algn="ctr"/>
            <a:r>
              <a:rPr lang="en-GB" sz="3200" dirty="0">
                <a:solidFill>
                  <a:srgbClr val="262626"/>
                </a:solidFill>
              </a:rPr>
              <a:t>And considered how to void threats to your:</a:t>
            </a:r>
          </a:p>
        </p:txBody>
      </p:sp>
      <p:sp>
        <p:nvSpPr>
          <p:cNvPr id="3" name="Content Placeholder 2"/>
          <p:cNvSpPr>
            <a:spLocks noGrp="1"/>
          </p:cNvSpPr>
          <p:nvPr>
            <p:ph idx="1"/>
          </p:nvPr>
        </p:nvSpPr>
        <p:spPr>
          <a:xfrm>
            <a:off x="6049182" y="802638"/>
            <a:ext cx="5408696" cy="5252722"/>
          </a:xfrm>
        </p:spPr>
        <p:txBody>
          <a:bodyPr anchor="ctr">
            <a:normAutofit/>
          </a:bodyPr>
          <a:lstStyle/>
          <a:p>
            <a:r>
              <a:rPr lang="en-GB" sz="4000" dirty="0"/>
              <a:t>Personal safety</a:t>
            </a:r>
          </a:p>
          <a:p>
            <a:r>
              <a:rPr lang="en-GB" sz="4000" dirty="0"/>
              <a:t>Physical harm</a:t>
            </a:r>
          </a:p>
          <a:p>
            <a:r>
              <a:rPr lang="en-GB" sz="4000" dirty="0"/>
              <a:t>Emotional distress </a:t>
            </a:r>
          </a:p>
          <a:p>
            <a:r>
              <a:rPr lang="en-GB" sz="4000" dirty="0"/>
              <a:t>Anxiety</a:t>
            </a:r>
          </a:p>
          <a:p>
            <a:r>
              <a:rPr lang="en-GB" sz="4000" dirty="0"/>
              <a:t>Conflict of interest</a:t>
            </a:r>
          </a:p>
        </p:txBody>
      </p:sp>
      <p:pic>
        <p:nvPicPr>
          <p:cNvPr id="10" name="Audio 9">
            <a:hlinkClick r:id="" action="ppaction://media"/>
            <a:extLst>
              <a:ext uri="{FF2B5EF4-FFF2-40B4-BE49-F238E27FC236}">
                <a16:creationId xmlns:a16="http://schemas.microsoft.com/office/drawing/2014/main" id="{3A0D3D12-2C49-4C1F-B5E3-40AB037EE3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71815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4885"/>
    </mc:Choice>
    <mc:Fallback xmlns="">
      <p:transition spd="slow" advTm="94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GB" dirty="0"/>
              <a:t>Apply self care and use:</a:t>
            </a:r>
          </a:p>
        </p:txBody>
      </p:sp>
      <p:graphicFrame>
        <p:nvGraphicFramePr>
          <p:cNvPr id="5" name="Content Placeholder 2">
            <a:extLst>
              <a:ext uri="{FF2B5EF4-FFF2-40B4-BE49-F238E27FC236}">
                <a16:creationId xmlns:a16="http://schemas.microsoft.com/office/drawing/2014/main" id="{EBBF5F3F-4AE5-4A67-83E0-E4267696FBE9}"/>
              </a:ext>
            </a:extLst>
          </p:cNvPr>
          <p:cNvGraphicFramePr>
            <a:graphicFrameLocks noGrp="1"/>
          </p:cNvGraphicFramePr>
          <p:nvPr>
            <p:ph idx="1"/>
            <p:extLst>
              <p:ext uri="{D42A27DB-BD31-4B8C-83A1-F6EECF244321}">
                <p14:modId xmlns:p14="http://schemas.microsoft.com/office/powerpoint/2010/main" val="25451423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D91157A4-763D-4D50-8080-D5C9E27D5BC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02872547"/>
      </p:ext>
    </p:extLst>
  </p:cSld>
  <p:clrMapOvr>
    <a:masterClrMapping/>
  </p:clrMapOvr>
  <mc:AlternateContent xmlns:mc="http://schemas.openxmlformats.org/markup-compatibility/2006" xmlns:p14="http://schemas.microsoft.com/office/powerpoint/2010/main">
    <mc:Choice Requires="p14">
      <p:transition spd="slow" p14:dur="2000" advTm="11483"/>
    </mc:Choice>
    <mc:Fallback xmlns="">
      <p:transition spd="slow" advTm="11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B3F6F-9D4B-4B70-966F-D24F2DD72AE9}"/>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Prior reading……</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3471356997"/>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5F18C428-5517-4023-BB85-9A9B24CFFBB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03920043"/>
      </p:ext>
    </p:extLst>
  </p:cSld>
  <p:clrMapOvr>
    <a:masterClrMapping/>
  </p:clrMapOvr>
  <mc:AlternateContent xmlns:mc="http://schemas.openxmlformats.org/markup-compatibility/2006" xmlns:p14="http://schemas.microsoft.com/office/powerpoint/2010/main">
    <mc:Choice Requires="p14">
      <p:transition spd="slow" p14:dur="2000" advTm="30298"/>
    </mc:Choice>
    <mc:Fallback xmlns="">
      <p:transition spd="slow" advTm="30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2B5C8-1884-4BF9-BACB-34BC7F15B8C9}"/>
              </a:ext>
            </a:extLst>
          </p:cNvPr>
          <p:cNvSpPr>
            <a:spLocks noGrp="1"/>
          </p:cNvSpPr>
          <p:nvPr>
            <p:ph type="title"/>
          </p:nvPr>
        </p:nvSpPr>
        <p:spPr>
          <a:xfrm>
            <a:off x="2231136" y="964692"/>
            <a:ext cx="7729728" cy="1188720"/>
          </a:xfrm>
          <a:solidFill>
            <a:srgbClr val="FFFFFF"/>
          </a:solidFill>
          <a:ln>
            <a:solidFill>
              <a:srgbClr val="404040"/>
            </a:solidFill>
          </a:ln>
        </p:spPr>
        <p:txBody>
          <a:bodyPr>
            <a:normAutofit fontScale="90000"/>
          </a:bodyPr>
          <a:lstStyle/>
          <a:p>
            <a:r>
              <a:rPr lang="en-GB" dirty="0">
                <a:solidFill>
                  <a:srgbClr val="262626"/>
                </a:solidFill>
              </a:rPr>
              <a:t>First steps……Before starting your ‘Introduction’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612349477"/>
              </p:ext>
            </p:extLst>
          </p:nvPr>
        </p:nvGraphicFramePr>
        <p:xfrm>
          <a:off x="965200" y="2650224"/>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DF4E8944-3021-472D-AD22-452DFAB7AC9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33104549"/>
      </p:ext>
    </p:extLst>
  </p:cSld>
  <p:clrMapOvr>
    <a:masterClrMapping/>
  </p:clrMapOvr>
  <mc:AlternateContent xmlns:mc="http://schemas.openxmlformats.org/markup-compatibility/2006" xmlns:p14="http://schemas.microsoft.com/office/powerpoint/2010/main">
    <mc:Choice Requires="p14">
      <p:transition spd="slow" p14:dur="2000" advTm="56244"/>
    </mc:Choice>
    <mc:Fallback xmlns="">
      <p:transition spd="slow" advTm="56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F1205-D4F8-4756-892A-0B2DF589F410}"/>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a:solidFill>
                  <a:srgbClr val="262626"/>
                </a:solidFill>
              </a:rPr>
              <a:t>Introduction……..</a:t>
            </a:r>
            <a:endParaRPr lang="en-GB" dirty="0">
              <a:solidFill>
                <a:srgbClr val="262626"/>
              </a:solidFill>
            </a:endParaRP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809509530"/>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9" name="Audio 28">
            <a:hlinkClick r:id="" action="ppaction://media"/>
            <a:extLst>
              <a:ext uri="{FF2B5EF4-FFF2-40B4-BE49-F238E27FC236}">
                <a16:creationId xmlns:a16="http://schemas.microsoft.com/office/drawing/2014/main" id="{26146BE2-D1D4-49CA-94E9-107B5D51FE1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63646504"/>
      </p:ext>
    </p:extLst>
  </p:cSld>
  <p:clrMapOvr>
    <a:masterClrMapping/>
  </p:clrMapOvr>
  <mc:AlternateContent xmlns:mc="http://schemas.openxmlformats.org/markup-compatibility/2006" xmlns:p14="http://schemas.microsoft.com/office/powerpoint/2010/main">
    <mc:Choice Requires="p14">
      <p:transition spd="slow" p14:dur="2000" advTm="183651"/>
    </mc:Choice>
    <mc:Fallback xmlns="">
      <p:transition spd="slow" advTm="1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B348CF-0CA7-48E7-A10B-5BA6018044A0}"/>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kern="1200" dirty="0">
                <a:solidFill>
                  <a:srgbClr val="FFFFFF"/>
                </a:solidFill>
                <a:latin typeface="+mj-lt"/>
                <a:ea typeface="+mj-ea"/>
                <a:cs typeface="+mj-cs"/>
              </a:rPr>
              <a:t>What goes into an Introduction to a Literature review?</a:t>
            </a:r>
          </a:p>
        </p:txBody>
      </p:sp>
      <p:cxnSp>
        <p:nvCxnSpPr>
          <p:cNvPr id="12" name="Straight Connector 11">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close up of a logo&#10;&#10;Description automatically generated">
            <a:extLst>
              <a:ext uri="{FF2B5EF4-FFF2-40B4-BE49-F238E27FC236}">
                <a16:creationId xmlns:a16="http://schemas.microsoft.com/office/drawing/2014/main" id="{B1198809-65CB-4A25-8C3C-15797EA5A8FD}"/>
              </a:ext>
            </a:extLst>
          </p:cNvPr>
          <p:cNvPicPr>
            <a:picLocks noGrp="1" noChangeAspect="1"/>
          </p:cNvPicPr>
          <p:nvPr>
            <p:ph idx="1"/>
          </p:nvPr>
        </p:nvPicPr>
        <p:blipFill>
          <a:blip r:embed="rId5"/>
          <a:stretch>
            <a:fillRect/>
          </a:stretch>
        </p:blipFill>
        <p:spPr>
          <a:xfrm>
            <a:off x="5681322" y="492573"/>
            <a:ext cx="5498544" cy="6810828"/>
          </a:xfrm>
          <a:prstGeom prst="rect">
            <a:avLst/>
          </a:prstGeom>
        </p:spPr>
      </p:pic>
      <p:pic>
        <p:nvPicPr>
          <p:cNvPr id="14" name="Audio 13">
            <a:hlinkClick r:id="" action="ppaction://media"/>
            <a:extLst>
              <a:ext uri="{FF2B5EF4-FFF2-40B4-BE49-F238E27FC236}">
                <a16:creationId xmlns:a16="http://schemas.microsoft.com/office/drawing/2014/main" id="{98628451-C4D8-42D3-A0D9-53EFA3B63FC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39735393"/>
      </p:ext>
    </p:extLst>
  </p:cSld>
  <p:clrMapOvr>
    <a:masterClrMapping/>
  </p:clrMapOvr>
  <mc:AlternateContent xmlns:mc="http://schemas.openxmlformats.org/markup-compatibility/2006" xmlns:p14="http://schemas.microsoft.com/office/powerpoint/2010/main">
    <mc:Choice Requires="p14">
      <p:transition spd="slow" p14:dur="2000" advTm="53908"/>
    </mc:Choice>
    <mc:Fallback xmlns="">
      <p:transition spd="slow" advTm="53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5DF733A-0058-4C5E-B5DC-710E485590AA}"/>
              </a:ext>
            </a:extLst>
          </p:cNvPr>
          <p:cNvSpPr>
            <a:spLocks noGrp="1"/>
          </p:cNvSpPr>
          <p:nvPr>
            <p:ph type="title"/>
          </p:nvPr>
        </p:nvSpPr>
        <p:spPr>
          <a:xfrm>
            <a:off x="863029" y="1012004"/>
            <a:ext cx="3416158" cy="4795408"/>
          </a:xfrm>
        </p:spPr>
        <p:txBody>
          <a:bodyPr>
            <a:normAutofit/>
          </a:bodyPr>
          <a:lstStyle/>
          <a:p>
            <a:r>
              <a:rPr lang="en-US">
                <a:solidFill>
                  <a:srgbClr val="FFFFFF"/>
                </a:solidFill>
              </a:rPr>
              <a:t>What goes into an Introduction to a Literature review?</a:t>
            </a:r>
            <a:endParaRPr lang="en-GB">
              <a:solidFill>
                <a:srgbClr val="FFFFFF"/>
              </a:solidFill>
            </a:endParaRPr>
          </a:p>
        </p:txBody>
      </p:sp>
      <p:graphicFrame>
        <p:nvGraphicFramePr>
          <p:cNvPr id="5" name="Content Placeholder 2">
            <a:extLst>
              <a:ext uri="{FF2B5EF4-FFF2-40B4-BE49-F238E27FC236}">
                <a16:creationId xmlns:a16="http://schemas.microsoft.com/office/drawing/2014/main" id="{568DB4B3-58A6-44A7-A5BE-07771EEBE41B}"/>
              </a:ext>
            </a:extLst>
          </p:cNvPr>
          <p:cNvGraphicFramePr>
            <a:graphicFrameLocks noGrp="1"/>
          </p:cNvGraphicFramePr>
          <p:nvPr>
            <p:ph idx="1"/>
            <p:extLst>
              <p:ext uri="{D42A27DB-BD31-4B8C-83A1-F6EECF244321}">
                <p14:modId xmlns:p14="http://schemas.microsoft.com/office/powerpoint/2010/main" val="231108632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3" name="Audio 22">
            <a:hlinkClick r:id="" action="ppaction://media"/>
            <a:extLst>
              <a:ext uri="{FF2B5EF4-FFF2-40B4-BE49-F238E27FC236}">
                <a16:creationId xmlns:a16="http://schemas.microsoft.com/office/drawing/2014/main" id="{46672005-F7A7-444B-9663-BBBAB96FBAE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37425837"/>
      </p:ext>
    </p:extLst>
  </p:cSld>
  <p:clrMapOvr>
    <a:masterClrMapping/>
  </p:clrMapOvr>
  <mc:AlternateContent xmlns:mc="http://schemas.openxmlformats.org/markup-compatibility/2006" xmlns:p14="http://schemas.microsoft.com/office/powerpoint/2010/main">
    <mc:Choice Requires="p14">
      <p:transition spd="slow" p14:dur="2000" advTm="61050"/>
    </mc:Choice>
    <mc:Fallback xmlns="">
      <p:transition spd="slow" advTm="61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329B34E0-2076-44F8-B9C3-2654E081DDA8}"/>
              </a:ext>
            </a:extLst>
          </p:cNvPr>
          <p:cNvSpPr>
            <a:spLocks noGrp="1"/>
          </p:cNvSpPr>
          <p:nvPr>
            <p:ph type="title"/>
          </p:nvPr>
        </p:nvSpPr>
        <p:spPr>
          <a:xfrm>
            <a:off x="535020" y="685800"/>
            <a:ext cx="2780271" cy="5105400"/>
          </a:xfrm>
        </p:spPr>
        <p:txBody>
          <a:bodyPr>
            <a:normAutofit/>
          </a:bodyPr>
          <a:lstStyle/>
          <a:p>
            <a:r>
              <a:rPr lang="en-GB" sz="3100" b="1">
                <a:solidFill>
                  <a:srgbClr val="FFFFFF"/>
                </a:solidFill>
              </a:rPr>
              <a:t>Introduction…..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865145950"/>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0" name="Audio 19">
            <a:hlinkClick r:id="" action="ppaction://media"/>
            <a:extLst>
              <a:ext uri="{FF2B5EF4-FFF2-40B4-BE49-F238E27FC236}">
                <a16:creationId xmlns:a16="http://schemas.microsoft.com/office/drawing/2014/main" id="{06F289E9-0CF0-48A9-87F0-1FC946BA179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64583376"/>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605AA-74A6-425B-B85A-FA42E8B36CED}"/>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INTRODUCTION … … ...</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353183149"/>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33AA6744-3E92-4608-81FB-7623885B843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85871558"/>
      </p:ext>
    </p:extLst>
  </p:cSld>
  <p:clrMapOvr>
    <a:masterClrMapping/>
  </p:clrMapOvr>
  <mc:AlternateContent xmlns:mc="http://schemas.openxmlformats.org/markup-compatibility/2006" xmlns:p14="http://schemas.microsoft.com/office/powerpoint/2010/main">
    <mc:Choice Requires="p14">
      <p:transition spd="slow" p14:dur="2000" advTm="31998"/>
    </mc:Choice>
    <mc:Fallback xmlns="">
      <p:transition spd="slow" advTm="31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653F9-5A7A-4FF2-A479-F17F83CD6763}"/>
              </a:ext>
            </a:extLst>
          </p:cNvPr>
          <p:cNvSpPr>
            <a:spLocks noGrp="1"/>
          </p:cNvSpPr>
          <p:nvPr>
            <p:ph type="title"/>
          </p:nvPr>
        </p:nvSpPr>
        <p:spPr>
          <a:xfrm>
            <a:off x="4965430" y="629268"/>
            <a:ext cx="6586491" cy="1286160"/>
          </a:xfrm>
        </p:spPr>
        <p:txBody>
          <a:bodyPr anchor="b">
            <a:normAutofit/>
          </a:bodyPr>
          <a:lstStyle/>
          <a:p>
            <a:r>
              <a:rPr lang="en-GB" dirty="0"/>
              <a:t>Aims and objectives ……</a:t>
            </a:r>
          </a:p>
        </p:txBody>
      </p:sp>
      <p:pic>
        <p:nvPicPr>
          <p:cNvPr id="5" name="Picture 4" descr="A picture containing drawing&#10;&#10;Description automatically generated">
            <a:extLst>
              <a:ext uri="{FF2B5EF4-FFF2-40B4-BE49-F238E27FC236}">
                <a16:creationId xmlns:a16="http://schemas.microsoft.com/office/drawing/2014/main" id="{9DFB7DCB-77C0-41D9-9E5E-094074518BA6}"/>
              </a:ext>
            </a:extLst>
          </p:cNvPr>
          <p:cNvPicPr>
            <a:picLocks noChangeAspect="1"/>
          </p:cNvPicPr>
          <p:nvPr/>
        </p:nvPicPr>
        <p:blipFill rotWithShape="1">
          <a:blip r:embed="rId5"/>
          <a:srcRect r="9270"/>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A82B"/>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4D524BC-7A67-41A7-A75B-F822B6F1BBD1}"/>
              </a:ext>
            </a:extLst>
          </p:cNvPr>
          <p:cNvSpPr>
            <a:spLocks noGrp="1"/>
          </p:cNvSpPr>
          <p:nvPr>
            <p:ph idx="1"/>
          </p:nvPr>
        </p:nvSpPr>
        <p:spPr>
          <a:xfrm>
            <a:off x="4965431" y="2438400"/>
            <a:ext cx="6586489" cy="3785419"/>
          </a:xfrm>
        </p:spPr>
        <p:txBody>
          <a:bodyPr>
            <a:normAutofit lnSpcReduction="10000"/>
          </a:bodyPr>
          <a:lstStyle/>
          <a:p>
            <a:pPr>
              <a:buFont typeface="Wingdings" panose="05000000000000000000" pitchFamily="2" charset="2"/>
              <a:buChar char="q"/>
            </a:pPr>
            <a:r>
              <a:rPr lang="en-GB" sz="3600" dirty="0"/>
              <a:t>The primary focus of your research project needs to be succinctly expressed in terms of </a:t>
            </a:r>
            <a:r>
              <a:rPr lang="en-GB" sz="3600" i="1" dirty="0"/>
              <a:t>aims</a:t>
            </a:r>
            <a:r>
              <a:rPr lang="en-GB" sz="3600" dirty="0"/>
              <a:t> and </a:t>
            </a:r>
            <a:r>
              <a:rPr lang="en-GB" sz="3600" i="1" dirty="0"/>
              <a:t>objectives</a:t>
            </a:r>
            <a:r>
              <a:rPr lang="en-GB" sz="3600" dirty="0"/>
              <a:t>. </a:t>
            </a:r>
          </a:p>
          <a:p>
            <a:pPr>
              <a:buFont typeface="Wingdings" panose="05000000000000000000" pitchFamily="2" charset="2"/>
              <a:buChar char="q"/>
            </a:pPr>
            <a:r>
              <a:rPr lang="en-GB" sz="3600" dirty="0"/>
              <a:t>It is important, therefore to fully understand the clear distinction in an academic context between the terms - aims and objectives.   </a:t>
            </a:r>
          </a:p>
          <a:p>
            <a:endParaRPr lang="en-GB" sz="2000" dirty="0"/>
          </a:p>
        </p:txBody>
      </p:sp>
      <p:pic>
        <p:nvPicPr>
          <p:cNvPr id="9" name="Audio 8">
            <a:hlinkClick r:id="" action="ppaction://media"/>
            <a:extLst>
              <a:ext uri="{FF2B5EF4-FFF2-40B4-BE49-F238E27FC236}">
                <a16:creationId xmlns:a16="http://schemas.microsoft.com/office/drawing/2014/main" id="{91D95E49-3FFE-4DD8-A823-F4C9C13F936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80255677"/>
      </p:ext>
    </p:extLst>
  </p:cSld>
  <p:clrMapOvr>
    <a:masterClrMapping/>
  </p:clrMapOvr>
  <mc:AlternateContent xmlns:mc="http://schemas.openxmlformats.org/markup-compatibility/2006" xmlns:p14="http://schemas.microsoft.com/office/powerpoint/2010/main">
    <mc:Choice Requires="p14">
      <p:transition spd="slow" p14:dur="2000" advTm="83555"/>
    </mc:Choice>
    <mc:Fallback xmlns="">
      <p:transition spd="slow" advTm="835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15461F-1A3A-4F8E-9C77-4548B7A649C3}"/>
              </a:ext>
            </a:extLst>
          </p:cNvPr>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a:bodyPr>
          <a:lstStyle/>
          <a:p>
            <a:pPr algn="ctr"/>
            <a:r>
              <a:rPr lang="en-GB" sz="3200" dirty="0">
                <a:solidFill>
                  <a:srgbClr val="262626"/>
                </a:solidFill>
              </a:rPr>
              <a:t>Aims and objectives … … …</a:t>
            </a:r>
          </a:p>
        </p:txBody>
      </p:sp>
      <p:sp>
        <p:nvSpPr>
          <p:cNvPr id="3" name="Content Placeholder 2">
            <a:extLst>
              <a:ext uri="{FF2B5EF4-FFF2-40B4-BE49-F238E27FC236}">
                <a16:creationId xmlns:a16="http://schemas.microsoft.com/office/drawing/2014/main" id="{BF8B6D46-8928-49D3-B291-54CA88DFB21D}"/>
              </a:ext>
            </a:extLst>
          </p:cNvPr>
          <p:cNvSpPr>
            <a:spLocks noGrp="1"/>
          </p:cNvSpPr>
          <p:nvPr>
            <p:ph idx="1"/>
          </p:nvPr>
        </p:nvSpPr>
        <p:spPr>
          <a:xfrm>
            <a:off x="6049182" y="802638"/>
            <a:ext cx="5408696" cy="5252722"/>
          </a:xfrm>
        </p:spPr>
        <p:txBody>
          <a:bodyPr anchor="ctr">
            <a:normAutofit/>
          </a:bodyPr>
          <a:lstStyle/>
          <a:p>
            <a:pPr>
              <a:buFont typeface="Wingdings" panose="05000000000000000000" pitchFamily="2" charset="2"/>
              <a:buChar char="v"/>
            </a:pPr>
            <a:r>
              <a:rPr lang="en-GB" sz="3200" b="1" dirty="0"/>
              <a:t>Aim</a:t>
            </a:r>
            <a:r>
              <a:rPr lang="en-GB" sz="3200" dirty="0"/>
              <a:t> = </a:t>
            </a:r>
            <a:r>
              <a:rPr lang="en-GB" sz="3200" b="1" i="1" dirty="0"/>
              <a:t>What</a:t>
            </a:r>
            <a:r>
              <a:rPr lang="en-GB" sz="3200" dirty="0"/>
              <a:t> you hope to achieve.</a:t>
            </a:r>
          </a:p>
          <a:p>
            <a:pPr>
              <a:buFont typeface="Wingdings" panose="05000000000000000000" pitchFamily="2" charset="2"/>
              <a:buChar char="v"/>
            </a:pPr>
            <a:endParaRPr lang="en-GB" sz="3200" dirty="0"/>
          </a:p>
          <a:p>
            <a:pPr>
              <a:buFont typeface="Wingdings" panose="05000000000000000000" pitchFamily="2" charset="2"/>
              <a:buChar char="v"/>
            </a:pPr>
            <a:r>
              <a:rPr lang="en-GB" sz="3200" b="1" dirty="0"/>
              <a:t>Objective</a:t>
            </a:r>
            <a:r>
              <a:rPr lang="en-GB" sz="3200" dirty="0"/>
              <a:t> = The </a:t>
            </a:r>
            <a:r>
              <a:rPr lang="en-GB" sz="3200" b="1" i="1" dirty="0"/>
              <a:t>action(s)</a:t>
            </a:r>
            <a:r>
              <a:rPr lang="en-GB" sz="3200" dirty="0"/>
              <a:t> you will take in order to achieve the aim.</a:t>
            </a:r>
          </a:p>
          <a:p>
            <a:endParaRPr lang="en-GB" sz="2400" dirty="0"/>
          </a:p>
        </p:txBody>
      </p:sp>
      <p:pic>
        <p:nvPicPr>
          <p:cNvPr id="6" name="Audio 5">
            <a:hlinkClick r:id="" action="ppaction://media"/>
            <a:extLst>
              <a:ext uri="{FF2B5EF4-FFF2-40B4-BE49-F238E27FC236}">
                <a16:creationId xmlns:a16="http://schemas.microsoft.com/office/drawing/2014/main" id="{1D16B048-94F6-4FE8-A9BA-435D537BB9A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126843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892"/>
    </mc:Choice>
    <mc:Fallback xmlns="">
      <p:transition spd="slow" advTm="188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69798B8F-1E2C-4B4F-B777-4D12D6D13F28}"/>
              </a:ext>
            </a:extLst>
          </p:cNvPr>
          <p:cNvSpPr>
            <a:spLocks noGrp="1"/>
          </p:cNvSpPr>
          <p:nvPr>
            <p:ph type="title"/>
          </p:nvPr>
        </p:nvSpPr>
        <p:spPr>
          <a:xfrm>
            <a:off x="535020" y="685800"/>
            <a:ext cx="2780271" cy="5105400"/>
          </a:xfrm>
        </p:spPr>
        <p:txBody>
          <a:bodyPr>
            <a:normAutofit/>
          </a:bodyPr>
          <a:lstStyle/>
          <a:p>
            <a:r>
              <a:rPr lang="en-GB" sz="4000">
                <a:solidFill>
                  <a:srgbClr val="FFFFFF"/>
                </a:solidFill>
              </a:rPr>
              <a:t>Aims and objectives ……</a:t>
            </a:r>
          </a:p>
        </p:txBody>
      </p:sp>
      <p:graphicFrame>
        <p:nvGraphicFramePr>
          <p:cNvPr id="5" name="Content Placeholder 2">
            <a:extLst>
              <a:ext uri="{FF2B5EF4-FFF2-40B4-BE49-F238E27FC236}">
                <a16:creationId xmlns:a16="http://schemas.microsoft.com/office/drawing/2014/main" id="{5312399A-F541-42D3-A58C-0BD45D2FF8E8}"/>
              </a:ext>
            </a:extLst>
          </p:cNvPr>
          <p:cNvGraphicFramePr>
            <a:graphicFrameLocks noGrp="1"/>
          </p:cNvGraphicFramePr>
          <p:nvPr>
            <p:ph idx="1"/>
            <p:extLst>
              <p:ext uri="{D42A27DB-BD31-4B8C-83A1-F6EECF244321}">
                <p14:modId xmlns:p14="http://schemas.microsoft.com/office/powerpoint/2010/main" val="1871665110"/>
              </p:ext>
            </p:extLst>
          </p:nvPr>
        </p:nvGraphicFramePr>
        <p:xfrm>
          <a:off x="5010150" y="134911"/>
          <a:ext cx="7011961" cy="67230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1" name="Audio 10">
            <a:hlinkClick r:id="" action="ppaction://media"/>
            <a:extLst>
              <a:ext uri="{FF2B5EF4-FFF2-40B4-BE49-F238E27FC236}">
                <a16:creationId xmlns:a16="http://schemas.microsoft.com/office/drawing/2014/main" id="{9A6B41E7-BC86-472C-89B7-877B3BEBA32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17151584"/>
      </p:ext>
    </p:extLst>
  </p:cSld>
  <p:clrMapOvr>
    <a:masterClrMapping/>
  </p:clrMapOvr>
  <mc:AlternateContent xmlns:mc="http://schemas.openxmlformats.org/markup-compatibility/2006" xmlns:p14="http://schemas.microsoft.com/office/powerpoint/2010/main">
    <mc:Choice Requires="p14">
      <p:transition spd="slow" p14:dur="2000" advTm="23889"/>
    </mc:Choice>
    <mc:Fallback xmlns="">
      <p:transition spd="slow" advTm="238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07F5-502D-4634-9180-4436646A2637}"/>
              </a:ext>
            </a:extLst>
          </p:cNvPr>
          <p:cNvSpPr>
            <a:spLocks noGrp="1"/>
          </p:cNvSpPr>
          <p:nvPr>
            <p:ph type="title"/>
          </p:nvPr>
        </p:nvSpPr>
        <p:spPr/>
        <p:txBody>
          <a:bodyPr/>
          <a:lstStyle/>
          <a:p>
            <a:r>
              <a:rPr lang="en-GB" dirty="0"/>
              <a:t>Links between your aims, objectives and research question … … …</a:t>
            </a:r>
          </a:p>
        </p:txBody>
      </p:sp>
      <p:sp>
        <p:nvSpPr>
          <p:cNvPr id="3" name="Content Placeholder 2">
            <a:extLst>
              <a:ext uri="{FF2B5EF4-FFF2-40B4-BE49-F238E27FC236}">
                <a16:creationId xmlns:a16="http://schemas.microsoft.com/office/drawing/2014/main" id="{B6653780-9913-4E16-ABB4-5C0975D1EA64}"/>
              </a:ext>
            </a:extLst>
          </p:cNvPr>
          <p:cNvSpPr>
            <a:spLocks noGrp="1"/>
          </p:cNvSpPr>
          <p:nvPr>
            <p:ph idx="1"/>
          </p:nvPr>
        </p:nvSpPr>
        <p:spPr/>
        <p:txBody>
          <a:bodyPr>
            <a:normAutofit/>
          </a:bodyPr>
          <a:lstStyle/>
          <a:p>
            <a:pPr marL="900113" indent="-365125">
              <a:buFont typeface="Wingdings" panose="05000000000000000000" pitchFamily="2" charset="2"/>
              <a:buChar char="q"/>
            </a:pPr>
            <a:endParaRPr lang="en-GB" dirty="0"/>
          </a:p>
          <a:p>
            <a:endParaRPr lang="en-GB" dirty="0"/>
          </a:p>
        </p:txBody>
      </p:sp>
      <p:sp>
        <p:nvSpPr>
          <p:cNvPr id="10" name="TextBox 9">
            <a:extLst>
              <a:ext uri="{FF2B5EF4-FFF2-40B4-BE49-F238E27FC236}">
                <a16:creationId xmlns:a16="http://schemas.microsoft.com/office/drawing/2014/main" id="{13C46FF8-7E9F-4F62-BBA7-EF86E9262471}"/>
              </a:ext>
            </a:extLst>
          </p:cNvPr>
          <p:cNvSpPr txBox="1"/>
          <p:nvPr/>
        </p:nvSpPr>
        <p:spPr>
          <a:xfrm>
            <a:off x="501444" y="1961166"/>
            <a:ext cx="11139949" cy="3627147"/>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Check the linkage and flow between these concepts: </a:t>
            </a:r>
            <a:endParaRPr lang="en-GB" sz="1800" dirty="0">
              <a:effectLst/>
              <a:latin typeface="Times New Roman" panose="02020603050405020304" pitchFamily="18" charset="0"/>
              <a:ea typeface="Times New Roman" panose="02020603050405020304" pitchFamily="18" charset="0"/>
            </a:endParaRPr>
          </a:p>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Clr>
                <a:srgbClr val="000000"/>
              </a:buClr>
              <a:buFont typeface="Times New Roman" panose="02020603050405020304" pitchFamily="18" charset="0"/>
              <a:buAutoNum type="arabicPeriod"/>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overall aim of my research is to consider ……………..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a:r>
              <a:rPr lang="en-GB" sz="1800" dirty="0">
                <a:effectLst/>
                <a:latin typeface="Times New Roman" panose="02020603050405020304" pitchFamily="18" charset="0"/>
                <a:ea typeface="Times New Roman" panose="02020603050405020304" pitchFamily="18" charset="0"/>
              </a:rPr>
              <a:t> </a:t>
            </a:r>
          </a:p>
          <a:p>
            <a:pPr marL="342900" lvl="0" indent="-342900">
              <a:buFont typeface="+mj-lt"/>
              <a:buAutoNum type="arabicPeriod"/>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To meet this aim, the following specific objectives have been identified: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a:r>
              <a:rPr lang="en-GB" sz="1800" dirty="0">
                <a:effectLst/>
                <a:latin typeface="Times New Roman" panose="02020603050405020304" pitchFamily="18" charset="0"/>
                <a:ea typeface="Times New Roman" panose="02020603050405020304" pitchFamily="18" charset="0"/>
              </a:rPr>
              <a:t> </a:t>
            </a: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consider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explore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review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buFont typeface="Wingdings" panose="05000000000000000000" pitchFamily="2" charset="2"/>
              <a:buChar cha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My overall research question is therefore …</a:t>
            </a:r>
            <a:endParaRPr lang="en-GB" sz="1800" dirty="0">
              <a:effectLst/>
              <a:latin typeface="Times New Roman" panose="02020603050405020304" pitchFamily="18" charset="0"/>
              <a:ea typeface="Times New Roman" panose="02020603050405020304" pitchFamily="18" charset="0"/>
            </a:endParaRPr>
          </a:p>
        </p:txBody>
      </p:sp>
      <p:pic>
        <p:nvPicPr>
          <p:cNvPr id="13" name="Audio 12">
            <a:hlinkClick r:id="" action="ppaction://media"/>
            <a:extLst>
              <a:ext uri="{FF2B5EF4-FFF2-40B4-BE49-F238E27FC236}">
                <a16:creationId xmlns:a16="http://schemas.microsoft.com/office/drawing/2014/main" id="{755836F9-9082-43BC-9D6B-4F798DB43A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22703232"/>
      </p:ext>
    </p:extLst>
  </p:cSld>
  <p:clrMapOvr>
    <a:masterClrMapping/>
  </p:clrMapOvr>
  <mc:AlternateContent xmlns:mc="http://schemas.openxmlformats.org/markup-compatibility/2006" xmlns:p14="http://schemas.microsoft.com/office/powerpoint/2010/main">
    <mc:Choice Requires="p14">
      <p:transition spd="slow" p14:dur="2000" advTm="39092"/>
    </mc:Choice>
    <mc:Fallback xmlns="">
      <p:transition spd="slow" advTm="39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D18B5-3697-476E-A0AA-3C4A9AE7D8C7}"/>
              </a:ext>
            </a:extLst>
          </p:cNvPr>
          <p:cNvSpPr>
            <a:spLocks noGrp="1"/>
          </p:cNvSpPr>
          <p:nvPr>
            <p:ph type="title"/>
          </p:nvPr>
        </p:nvSpPr>
        <p:spPr>
          <a:xfrm>
            <a:off x="4965430" y="629268"/>
            <a:ext cx="6586491" cy="1286160"/>
          </a:xfrm>
        </p:spPr>
        <p:txBody>
          <a:bodyPr anchor="b">
            <a:normAutofit/>
          </a:bodyPr>
          <a:lstStyle/>
          <a:p>
            <a:r>
              <a:rPr lang="en-GB" dirty="0"/>
              <a:t>Aims and objectives ……</a:t>
            </a:r>
          </a:p>
        </p:txBody>
      </p:sp>
      <p:pic>
        <p:nvPicPr>
          <p:cNvPr id="5" name="Picture 4" descr="A close up of a logo&#10;&#10;Description automatically generated">
            <a:extLst>
              <a:ext uri="{FF2B5EF4-FFF2-40B4-BE49-F238E27FC236}">
                <a16:creationId xmlns:a16="http://schemas.microsoft.com/office/drawing/2014/main" id="{B66362F9-0F5D-49EE-AE67-AD3FA897841F}"/>
              </a:ext>
            </a:extLst>
          </p:cNvPr>
          <p:cNvPicPr>
            <a:picLocks noChangeAspect="1"/>
          </p:cNvPicPr>
          <p:nvPr/>
        </p:nvPicPr>
        <p:blipFill rotWithShape="1">
          <a:blip r:embed="rId5"/>
          <a:srcRect r="1" b="879"/>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C4300"/>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ADE3E8-17E9-4212-BEA9-BE6D44B263CD}"/>
              </a:ext>
            </a:extLst>
          </p:cNvPr>
          <p:cNvSpPr>
            <a:spLocks noGrp="1"/>
          </p:cNvSpPr>
          <p:nvPr>
            <p:ph idx="1"/>
          </p:nvPr>
        </p:nvSpPr>
        <p:spPr>
          <a:xfrm>
            <a:off x="4965431" y="2438400"/>
            <a:ext cx="6586489" cy="3785419"/>
          </a:xfrm>
        </p:spPr>
        <p:txBody>
          <a:bodyPr>
            <a:normAutofit fontScale="85000" lnSpcReduction="20000"/>
          </a:bodyPr>
          <a:lstStyle/>
          <a:p>
            <a:endParaRPr lang="en-GB" sz="2000" dirty="0"/>
          </a:p>
          <a:p>
            <a:endParaRPr lang="en-GB" sz="2000" dirty="0"/>
          </a:p>
          <a:p>
            <a:r>
              <a:rPr lang="en-GB" sz="4000" b="1" dirty="0"/>
              <a:t>Remember … </a:t>
            </a:r>
          </a:p>
          <a:p>
            <a:pPr marL="263525" indent="-263525">
              <a:buNone/>
            </a:pPr>
            <a:r>
              <a:rPr lang="en-GB" sz="4000" b="1" dirty="0"/>
              <a:t>  that you will be marked on how you have answered your research question and met your overall aims and specific objectives outlined in your introduction through your research</a:t>
            </a:r>
            <a:r>
              <a:rPr lang="en-GB" sz="4000" dirty="0"/>
              <a:t>. </a:t>
            </a:r>
          </a:p>
          <a:p>
            <a:endParaRPr lang="en-GB" sz="2000" dirty="0"/>
          </a:p>
        </p:txBody>
      </p:sp>
      <p:pic>
        <p:nvPicPr>
          <p:cNvPr id="15" name="Audio 14">
            <a:hlinkClick r:id="" action="ppaction://media"/>
            <a:extLst>
              <a:ext uri="{FF2B5EF4-FFF2-40B4-BE49-F238E27FC236}">
                <a16:creationId xmlns:a16="http://schemas.microsoft.com/office/drawing/2014/main" id="{D210CA71-F739-49E1-8A52-42B11B6E69E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9855303"/>
      </p:ext>
    </p:extLst>
  </p:cSld>
  <p:clrMapOvr>
    <a:masterClrMapping/>
  </p:clrMapOvr>
  <mc:AlternateContent xmlns:mc="http://schemas.openxmlformats.org/markup-compatibility/2006" xmlns:p14="http://schemas.microsoft.com/office/powerpoint/2010/main">
    <mc:Choice Requires="p14">
      <p:transition spd="slow" p14:dur="2000" advTm="38128"/>
    </mc:Choice>
    <mc:Fallback xmlns="">
      <p:transition spd="slow" advTm="38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C6822-E6A3-4552-A7C9-CDF3637C58F9}"/>
              </a:ext>
            </a:extLst>
          </p:cNvPr>
          <p:cNvSpPr>
            <a:spLocks noGrp="1"/>
          </p:cNvSpPr>
          <p:nvPr>
            <p:ph type="title"/>
          </p:nvPr>
        </p:nvSpPr>
        <p:spPr/>
        <p:txBody>
          <a:bodyPr/>
          <a:lstStyle/>
          <a:p>
            <a:r>
              <a:rPr lang="en-GB" dirty="0"/>
              <a:t>INTRODUCTION … … ...</a:t>
            </a:r>
          </a:p>
        </p:txBody>
      </p:sp>
      <p:sp>
        <p:nvSpPr>
          <p:cNvPr id="3" name="Content Placeholder 2">
            <a:extLst>
              <a:ext uri="{FF2B5EF4-FFF2-40B4-BE49-F238E27FC236}">
                <a16:creationId xmlns:a16="http://schemas.microsoft.com/office/drawing/2014/main" id="{14D370B5-53EB-4EA0-A361-8C78C4125655}"/>
              </a:ext>
            </a:extLst>
          </p:cNvPr>
          <p:cNvSpPr>
            <a:spLocks noGrp="1"/>
          </p:cNvSpPr>
          <p:nvPr>
            <p:ph idx="1"/>
          </p:nvPr>
        </p:nvSpPr>
        <p:spPr/>
        <p:txBody>
          <a:bodyPr>
            <a:noAutofit/>
          </a:bodyPr>
          <a:lstStyle/>
          <a:p>
            <a:r>
              <a:rPr lang="en-GB" sz="5400" dirty="0"/>
              <a:t>The introductory paragraph should also include the </a:t>
            </a:r>
            <a:r>
              <a:rPr lang="en-GB" sz="5400" b="1" dirty="0"/>
              <a:t>thesis statement</a:t>
            </a:r>
            <a:r>
              <a:rPr lang="en-GB" sz="5400" dirty="0"/>
              <a:t>, a kind of mini-outline for the paper: it tells the reader what the literature review is about. </a:t>
            </a:r>
          </a:p>
        </p:txBody>
      </p:sp>
      <p:pic>
        <p:nvPicPr>
          <p:cNvPr id="11" name="Audio 10">
            <a:hlinkClick r:id="" action="ppaction://media"/>
            <a:extLst>
              <a:ext uri="{FF2B5EF4-FFF2-40B4-BE49-F238E27FC236}">
                <a16:creationId xmlns:a16="http://schemas.microsoft.com/office/drawing/2014/main" id="{31B3A131-2DA0-4361-A6D1-56A5491653A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87384985"/>
      </p:ext>
    </p:extLst>
  </p:cSld>
  <p:clrMapOvr>
    <a:masterClrMapping/>
  </p:clrMapOvr>
  <mc:AlternateContent xmlns:mc="http://schemas.openxmlformats.org/markup-compatibility/2006" xmlns:p14="http://schemas.microsoft.com/office/powerpoint/2010/main">
    <mc:Choice Requires="p14">
      <p:transition spd="slow" p14:dur="2000" advTm="14730"/>
    </mc:Choice>
    <mc:Fallback xmlns="">
      <p:transition spd="slow" advTm="14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example of a thesis statement … … …</a:t>
            </a:r>
          </a:p>
        </p:txBody>
      </p:sp>
      <p:sp>
        <p:nvSpPr>
          <p:cNvPr id="3" name="Content Placeholder 2"/>
          <p:cNvSpPr>
            <a:spLocks noGrp="1"/>
          </p:cNvSpPr>
          <p:nvPr>
            <p:ph idx="1"/>
          </p:nvPr>
        </p:nvSpPr>
        <p:spPr>
          <a:xfrm>
            <a:off x="505691" y="2638044"/>
            <a:ext cx="11526981" cy="3101983"/>
          </a:xfrm>
        </p:spPr>
        <p:txBody>
          <a:bodyPr>
            <a:noAutofit/>
          </a:bodyPr>
          <a:lstStyle/>
          <a:p>
            <a:r>
              <a:rPr lang="en-GB" sz="4000" dirty="0"/>
              <a:t>Because client contact is an essential pre-requisite of BACP qualification, the profession needs to better understand how the counselling placement facilitates early practice</a:t>
            </a:r>
          </a:p>
          <a:p>
            <a:r>
              <a:rPr lang="en-GB" sz="4000" dirty="0"/>
              <a:t>How might this be improved? </a:t>
            </a:r>
          </a:p>
        </p:txBody>
      </p:sp>
      <p:pic>
        <p:nvPicPr>
          <p:cNvPr id="8" name="Audio 7">
            <a:hlinkClick r:id="" action="ppaction://media"/>
            <a:extLst>
              <a:ext uri="{FF2B5EF4-FFF2-40B4-BE49-F238E27FC236}">
                <a16:creationId xmlns:a16="http://schemas.microsoft.com/office/drawing/2014/main" id="{B299B582-9424-4059-9110-243D4DBA932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12867174"/>
      </p:ext>
    </p:extLst>
  </p:cSld>
  <p:clrMapOvr>
    <a:masterClrMapping/>
  </p:clrMapOvr>
  <mc:AlternateContent xmlns:mc="http://schemas.openxmlformats.org/markup-compatibility/2006" xmlns:p14="http://schemas.microsoft.com/office/powerpoint/2010/main">
    <mc:Choice Requires="p14">
      <p:transition spd="slow" p14:dur="2000" advTm="10693"/>
    </mc:Choice>
    <mc:Fallback xmlns="">
      <p:transition spd="slow" advTm="1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4ED29-8ED4-4C66-AF7A-34BB1B39B916}"/>
              </a:ext>
            </a:extLst>
          </p:cNvPr>
          <p:cNvSpPr>
            <a:spLocks noGrp="1"/>
          </p:cNvSpPr>
          <p:nvPr>
            <p:ph type="title"/>
          </p:nvPr>
        </p:nvSpPr>
        <p:spPr/>
        <p:txBody>
          <a:bodyPr/>
          <a:lstStyle/>
          <a:p>
            <a:r>
              <a:rPr lang="en-GB" dirty="0"/>
              <a:t>INTRODUCTION … … …</a:t>
            </a:r>
          </a:p>
        </p:txBody>
      </p:sp>
      <p:sp>
        <p:nvSpPr>
          <p:cNvPr id="3" name="Content Placeholder 2">
            <a:extLst>
              <a:ext uri="{FF2B5EF4-FFF2-40B4-BE49-F238E27FC236}">
                <a16:creationId xmlns:a16="http://schemas.microsoft.com/office/drawing/2014/main" id="{2F0814AE-DC70-4979-BB09-553FC7ADA221}"/>
              </a:ext>
            </a:extLst>
          </p:cNvPr>
          <p:cNvSpPr>
            <a:spLocks noGrp="1"/>
          </p:cNvSpPr>
          <p:nvPr>
            <p:ph idx="1"/>
          </p:nvPr>
        </p:nvSpPr>
        <p:spPr/>
        <p:txBody>
          <a:bodyPr>
            <a:noAutofit/>
          </a:bodyPr>
          <a:lstStyle/>
          <a:p>
            <a:r>
              <a:rPr lang="en-GB" sz="5400" dirty="0"/>
              <a:t>The last sentence of this section could contain a transitional "hook" which moves the reader to the first paragraph of the body of the paper.</a:t>
            </a:r>
          </a:p>
        </p:txBody>
      </p:sp>
      <p:pic>
        <p:nvPicPr>
          <p:cNvPr id="6" name="Audio 5">
            <a:hlinkClick r:id="" action="ppaction://media"/>
            <a:extLst>
              <a:ext uri="{FF2B5EF4-FFF2-40B4-BE49-F238E27FC236}">
                <a16:creationId xmlns:a16="http://schemas.microsoft.com/office/drawing/2014/main" id="{F76515E4-EACB-4519-BE86-ADA1454238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56199218"/>
      </p:ext>
    </p:extLst>
  </p:cSld>
  <p:clrMapOvr>
    <a:masterClrMapping/>
  </p:clrMapOvr>
  <mc:AlternateContent xmlns:mc="http://schemas.openxmlformats.org/markup-compatibility/2006" xmlns:p14="http://schemas.microsoft.com/office/powerpoint/2010/main">
    <mc:Choice Requires="p14">
      <p:transition spd="slow" p14:dur="2000" advTm="68580"/>
    </mc:Choice>
    <mc:Fallback xmlns="">
      <p:transition spd="slow" advTm="68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CF938-A102-4FA2-91B2-2461AE542A3D}"/>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INTRODUCTION:</a:t>
            </a:r>
          </a:p>
        </p:txBody>
      </p:sp>
      <p:graphicFrame>
        <p:nvGraphicFramePr>
          <p:cNvPr id="14" name="Content Placeholder 2"/>
          <p:cNvGraphicFramePr>
            <a:graphicFrameLocks noGrp="1"/>
          </p:cNvGraphicFramePr>
          <p:nvPr>
            <p:ph idx="1"/>
            <p:extLst>
              <p:ext uri="{D42A27DB-BD31-4B8C-83A1-F6EECF244321}">
                <p14:modId xmlns:p14="http://schemas.microsoft.com/office/powerpoint/2010/main" val="3351406164"/>
              </p:ext>
            </p:extLst>
          </p:nvPr>
        </p:nvGraphicFramePr>
        <p:xfrm>
          <a:off x="965200" y="2638424"/>
          <a:ext cx="10261600" cy="412259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7A128CAA-39C5-4A79-A04D-548D6199E3A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59989773"/>
      </p:ext>
    </p:extLst>
  </p:cSld>
  <p:clrMapOvr>
    <a:masterClrMapping/>
  </p:clrMapOvr>
  <mc:AlternateContent xmlns:mc="http://schemas.openxmlformats.org/markup-compatibility/2006" xmlns:p14="http://schemas.microsoft.com/office/powerpoint/2010/main">
    <mc:Choice Requires="p14">
      <p:transition spd="slow" p14:dur="2000" advTm="42228"/>
    </mc:Choice>
    <mc:Fallback xmlns="">
      <p:transition spd="slow" advTm="42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14292" y="513612"/>
            <a:ext cx="9894133" cy="1031216"/>
          </a:xfrm>
        </p:spPr>
        <p:txBody>
          <a:bodyPr anchor="b">
            <a:normAutofit/>
          </a:bodyPr>
          <a:lstStyle/>
          <a:p>
            <a:r>
              <a:rPr lang="en-GB" sz="3400"/>
              <a:t>REMEMBER THAT YOUR LITERATURE REVIEW NEEDS TO COVER the following aspects of your subject of study:</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8101" y="2589086"/>
            <a:ext cx="3661765" cy="2755478"/>
          </a:xfrm>
          <a:prstGeom prst="rect">
            <a:avLst/>
          </a:prstGeom>
        </p:spPr>
      </p:pic>
      <p:sp>
        <p:nvSpPr>
          <p:cNvPr id="9" name="Freeform: Shape 8">
            <a:extLst>
              <a:ext uri="{FF2B5EF4-FFF2-40B4-BE49-F238E27FC236}">
                <a16:creationId xmlns:a16="http://schemas.microsoft.com/office/drawing/2014/main" id="{C607803A-4E99-444E-94F7-8785CDDF5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80154" y="1884045"/>
            <a:ext cx="3275668" cy="2853308"/>
          </a:xfrm>
          <a:custGeom>
            <a:avLst/>
            <a:gdLst>
              <a:gd name="connsiteX0" fmla="*/ 3275668 w 3275668"/>
              <a:gd name="connsiteY0" fmla="*/ 2853308 h 2853308"/>
              <a:gd name="connsiteX1" fmla="*/ 655 w 3275668"/>
              <a:gd name="connsiteY1" fmla="*/ 2853308 h 2853308"/>
              <a:gd name="connsiteX2" fmla="*/ 0 w 3275668"/>
              <a:gd name="connsiteY2" fmla="*/ 2467565 h 2853308"/>
              <a:gd name="connsiteX3" fmla="*/ 2869894 w 3275668"/>
              <a:gd name="connsiteY3" fmla="*/ 2468888 h 2853308"/>
              <a:gd name="connsiteX4" fmla="*/ 2869894 w 3275668"/>
              <a:gd name="connsiteY4" fmla="*/ 0 h 2853308"/>
              <a:gd name="connsiteX5" fmla="*/ 3275668 w 3275668"/>
              <a:gd name="connsiteY5" fmla="*/ 0 h 2853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668" h="2853308">
                <a:moveTo>
                  <a:pt x="3275668" y="2853308"/>
                </a:moveTo>
                <a:lnTo>
                  <a:pt x="655" y="2853308"/>
                </a:lnTo>
                <a:cubicBezTo>
                  <a:pt x="-655" y="2720171"/>
                  <a:pt x="1310" y="2600702"/>
                  <a:pt x="0" y="2467565"/>
                </a:cubicBezTo>
                <a:lnTo>
                  <a:pt x="2869894" y="2468888"/>
                </a:lnTo>
                <a:lnTo>
                  <a:pt x="2869894" y="0"/>
                </a:lnTo>
                <a:lnTo>
                  <a:pt x="3275668" y="0"/>
                </a:lnTo>
                <a:close/>
              </a:path>
            </a:pathLst>
          </a:custGeom>
          <a:solidFill>
            <a:srgbClr val="4C4C4C"/>
          </a:solidFill>
          <a:ln w="0">
            <a:noFill/>
            <a:prstDash val="solid"/>
            <a:round/>
            <a:headEnd/>
            <a:tailEnd/>
          </a:ln>
        </p:spPr>
      </p:sp>
      <p:sp>
        <p:nvSpPr>
          <p:cNvPr id="11" name="Freeform: Shape 10">
            <a:extLst>
              <a:ext uri="{FF2B5EF4-FFF2-40B4-BE49-F238E27FC236}">
                <a16:creationId xmlns:a16="http://schemas.microsoft.com/office/drawing/2014/main" id="{2989BE6A-C309-418E-8ADD-1616A9805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55822" y="3222529"/>
            <a:ext cx="3242952" cy="2828156"/>
          </a:xfrm>
          <a:custGeom>
            <a:avLst/>
            <a:gdLst>
              <a:gd name="connsiteX0" fmla="*/ 2837178 w 3242952"/>
              <a:gd name="connsiteY0" fmla="*/ 0 h 2828156"/>
              <a:gd name="connsiteX1" fmla="*/ 3242952 w 3242952"/>
              <a:gd name="connsiteY1" fmla="*/ 0 h 2828156"/>
              <a:gd name="connsiteX2" fmla="*/ 3242952 w 3242952"/>
              <a:gd name="connsiteY2" fmla="*/ 2828156 h 2828156"/>
              <a:gd name="connsiteX3" fmla="*/ 0 w 3242952"/>
              <a:gd name="connsiteY3" fmla="*/ 2828156 h 2828156"/>
              <a:gd name="connsiteX4" fmla="*/ 0 w 3242952"/>
              <a:gd name="connsiteY4" fmla="*/ 2442859 h 2828156"/>
              <a:gd name="connsiteX5" fmla="*/ 2837178 w 3242952"/>
              <a:gd name="connsiteY5" fmla="*/ 2443295 h 282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2952" h="2828156">
                <a:moveTo>
                  <a:pt x="2837178" y="0"/>
                </a:moveTo>
                <a:lnTo>
                  <a:pt x="3242952" y="0"/>
                </a:lnTo>
                <a:lnTo>
                  <a:pt x="3242952" y="2828156"/>
                </a:lnTo>
                <a:lnTo>
                  <a:pt x="0" y="2828156"/>
                </a:lnTo>
                <a:lnTo>
                  <a:pt x="0" y="2442859"/>
                </a:lnTo>
                <a:lnTo>
                  <a:pt x="2837178" y="2443295"/>
                </a:lnTo>
                <a:close/>
              </a:path>
            </a:pathLst>
          </a:custGeom>
          <a:solidFill>
            <a:srgbClr val="4C4C4C"/>
          </a:solidFill>
          <a:ln w="0">
            <a:noFill/>
            <a:prstDash val="solid"/>
            <a:round/>
            <a:headEnd/>
            <a:tailEnd/>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7781373" y="2279151"/>
            <a:ext cx="3627063" cy="3387145"/>
          </a:xfrm>
        </p:spPr>
        <p:txBody>
          <a:bodyPr anchor="ctr">
            <a:normAutofit fontScale="92500" lnSpcReduction="20000"/>
          </a:bodyPr>
          <a:lstStyle/>
          <a:p>
            <a:endParaRPr lang="en-GB" sz="2400" dirty="0"/>
          </a:p>
          <a:p>
            <a:r>
              <a:rPr lang="en-GB" sz="3500" dirty="0"/>
              <a:t>What?</a:t>
            </a:r>
          </a:p>
          <a:p>
            <a:r>
              <a:rPr lang="en-GB" sz="3500" dirty="0"/>
              <a:t>Where?</a:t>
            </a:r>
          </a:p>
          <a:p>
            <a:r>
              <a:rPr lang="en-GB" sz="3500" dirty="0"/>
              <a:t>Why?</a:t>
            </a:r>
          </a:p>
          <a:p>
            <a:r>
              <a:rPr lang="en-GB" sz="3500" dirty="0"/>
              <a:t>When?</a:t>
            </a:r>
          </a:p>
          <a:p>
            <a:r>
              <a:rPr lang="en-GB" sz="3500" dirty="0"/>
              <a:t>How?</a:t>
            </a:r>
          </a:p>
          <a:p>
            <a:r>
              <a:rPr lang="en-GB" sz="3500" dirty="0"/>
              <a:t>So what?</a:t>
            </a:r>
          </a:p>
        </p:txBody>
      </p:sp>
      <p:pic>
        <p:nvPicPr>
          <p:cNvPr id="6" name="Audio 5">
            <a:hlinkClick r:id="" action="ppaction://media"/>
            <a:extLst>
              <a:ext uri="{FF2B5EF4-FFF2-40B4-BE49-F238E27FC236}">
                <a16:creationId xmlns:a16="http://schemas.microsoft.com/office/drawing/2014/main" id="{87E3AC6A-C093-4283-B6CD-6913908AC60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30018443"/>
      </p:ext>
    </p:extLst>
  </p:cSld>
  <p:clrMapOvr>
    <a:masterClrMapping/>
  </p:clrMapOvr>
  <mc:AlternateContent xmlns:mc="http://schemas.openxmlformats.org/markup-compatibility/2006" xmlns:p14="http://schemas.microsoft.com/office/powerpoint/2010/main">
    <mc:Choice Requires="p14">
      <p:transition spd="slow" p14:dur="2000" advTm="11292"/>
    </mc:Choice>
    <mc:Fallback xmlns="">
      <p:transition spd="slow" advTm="11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25443-335B-42F9-8BF4-9C63279BEC12}"/>
              </a:ext>
            </a:extLst>
          </p:cNvPr>
          <p:cNvSpPr>
            <a:spLocks noGrp="1"/>
          </p:cNvSpPr>
          <p:nvPr>
            <p:ph type="title"/>
          </p:nvPr>
        </p:nvSpPr>
        <p:spPr>
          <a:xfrm>
            <a:off x="104931" y="-134910"/>
            <a:ext cx="12087069" cy="1319134"/>
          </a:xfrm>
        </p:spPr>
        <p:txBody>
          <a:bodyPr/>
          <a:lstStyle/>
          <a:p>
            <a:r>
              <a:rPr lang="en-GB" b="1" dirty="0">
                <a:latin typeface="AR CENA" panose="02000000000000000000" pitchFamily="2" charset="0"/>
              </a:rPr>
              <a:t>Your </a:t>
            </a:r>
            <a:r>
              <a:rPr lang="en-GB" b="1">
                <a:latin typeface="AR CENA" panose="02000000000000000000" pitchFamily="2" charset="0"/>
              </a:rPr>
              <a:t>Introduction Section needs </a:t>
            </a:r>
            <a:r>
              <a:rPr lang="en-GB" b="1" dirty="0">
                <a:latin typeface="AR CENA" panose="02000000000000000000" pitchFamily="2" charset="0"/>
              </a:rPr>
              <a:t>to include:</a:t>
            </a:r>
          </a:p>
        </p:txBody>
      </p:sp>
      <p:sp>
        <p:nvSpPr>
          <p:cNvPr id="3" name="Content Placeholder 2">
            <a:extLst>
              <a:ext uri="{FF2B5EF4-FFF2-40B4-BE49-F238E27FC236}">
                <a16:creationId xmlns:a16="http://schemas.microsoft.com/office/drawing/2014/main" id="{E449EF1F-AAC3-4D6A-8825-C9F2D939318A}"/>
              </a:ext>
            </a:extLst>
          </p:cNvPr>
          <p:cNvSpPr>
            <a:spLocks noGrp="1"/>
          </p:cNvSpPr>
          <p:nvPr>
            <p:ph idx="1"/>
          </p:nvPr>
        </p:nvSpPr>
        <p:spPr>
          <a:xfrm>
            <a:off x="0" y="1394084"/>
            <a:ext cx="11353800" cy="5463915"/>
          </a:xfrm>
        </p:spPr>
        <p:txBody>
          <a:bodyPr>
            <a:noAutofit/>
          </a:bodyPr>
          <a:lstStyle/>
          <a:p>
            <a:r>
              <a:rPr lang="en-GB" sz="4000" b="1" dirty="0"/>
              <a:t>Your research topic – the focus of your study</a:t>
            </a:r>
          </a:p>
          <a:p>
            <a:r>
              <a:rPr lang="en-GB" sz="4000" b="1" dirty="0"/>
              <a:t>The purpose of your literature review</a:t>
            </a:r>
          </a:p>
          <a:p>
            <a:r>
              <a:rPr lang="en-GB" sz="4000" b="1" dirty="0"/>
              <a:t>Background / History</a:t>
            </a:r>
          </a:p>
          <a:p>
            <a:r>
              <a:rPr lang="en-GB" sz="4000" b="1" dirty="0"/>
              <a:t>Contemporary context</a:t>
            </a:r>
          </a:p>
          <a:p>
            <a:r>
              <a:rPr lang="en-GB" sz="4000" b="1" dirty="0"/>
              <a:t>Key theories and concepts</a:t>
            </a:r>
          </a:p>
          <a:p>
            <a:r>
              <a:rPr lang="en-GB" sz="4000" b="1" dirty="0"/>
              <a:t>Brief example of previous research</a:t>
            </a:r>
          </a:p>
          <a:p>
            <a:r>
              <a:rPr lang="en-GB" sz="4000" b="1" dirty="0"/>
              <a:t>Significance [value] of the issue you are researching</a:t>
            </a:r>
          </a:p>
          <a:p>
            <a:r>
              <a:rPr lang="en-GB" sz="4000" b="1" dirty="0"/>
              <a:t>Aims, objectives and research question</a:t>
            </a:r>
          </a:p>
        </p:txBody>
      </p:sp>
      <p:pic>
        <p:nvPicPr>
          <p:cNvPr id="8" name="Audio 7">
            <a:hlinkClick r:id="" action="ppaction://media"/>
            <a:extLst>
              <a:ext uri="{FF2B5EF4-FFF2-40B4-BE49-F238E27FC236}">
                <a16:creationId xmlns:a16="http://schemas.microsoft.com/office/drawing/2014/main" id="{83066CE7-6A45-4219-8173-29E5BA99F8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79249094"/>
      </p:ext>
    </p:extLst>
  </p:cSld>
  <p:clrMapOvr>
    <a:masterClrMapping/>
  </p:clrMapOvr>
  <mc:AlternateContent xmlns:mc="http://schemas.openxmlformats.org/markup-compatibility/2006" xmlns:p14="http://schemas.microsoft.com/office/powerpoint/2010/main">
    <mc:Choice Requires="p14">
      <p:transition spd="slow" p14:dur="2000" advTm="90413"/>
    </mc:Choice>
    <mc:Fallback xmlns="">
      <p:transition spd="slow" advTm="90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 – WHY do we need one?</a:t>
            </a:r>
          </a:p>
        </p:txBody>
      </p:sp>
      <p:sp>
        <p:nvSpPr>
          <p:cNvPr id="3" name="Content Placeholder 2"/>
          <p:cNvSpPr>
            <a:spLocks noGrp="1"/>
          </p:cNvSpPr>
          <p:nvPr>
            <p:ph idx="1"/>
          </p:nvPr>
        </p:nvSpPr>
        <p:spPr/>
        <p:txBody>
          <a:bodyPr>
            <a:normAutofit/>
          </a:bodyPr>
          <a:lstStyle/>
          <a:p>
            <a:r>
              <a:rPr lang="en-GB" sz="5400" dirty="0"/>
              <a:t>Introduces the topic</a:t>
            </a:r>
          </a:p>
          <a:p>
            <a:r>
              <a:rPr lang="en-GB" sz="5400" dirty="0"/>
              <a:t>Orientates the reader</a:t>
            </a:r>
          </a:p>
          <a:p>
            <a:r>
              <a:rPr lang="en-GB" sz="5400" dirty="0"/>
              <a:t>Can be used as a ‘hook’ to further engage the reader </a:t>
            </a:r>
          </a:p>
          <a:p>
            <a:r>
              <a:rPr lang="en-GB" sz="5400" dirty="0"/>
              <a:t>Sets out your argument</a:t>
            </a:r>
            <a:r>
              <a:rPr lang="en-GB" dirty="0"/>
              <a:t> </a:t>
            </a:r>
          </a:p>
        </p:txBody>
      </p:sp>
      <p:pic>
        <p:nvPicPr>
          <p:cNvPr id="41" name="Audio 40">
            <a:hlinkClick r:id="" action="ppaction://media"/>
            <a:extLst>
              <a:ext uri="{FF2B5EF4-FFF2-40B4-BE49-F238E27FC236}">
                <a16:creationId xmlns:a16="http://schemas.microsoft.com/office/drawing/2014/main" id="{673F1E19-D82A-68EC-F47D-667CBE3E671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050924253"/>
      </p:ext>
    </p:extLst>
  </p:cSld>
  <p:clrMapOvr>
    <a:masterClrMapping/>
  </p:clrMapOvr>
  <mc:AlternateContent xmlns:mc="http://schemas.openxmlformats.org/markup-compatibility/2006">
    <mc:Choice xmlns:p14="http://schemas.microsoft.com/office/powerpoint/2010/main" Requires="p14">
      <p:transition spd="slow" p14:dur="2000" advTm="123864"/>
    </mc:Choice>
    <mc:Fallback>
      <p:transition spd="slow" advTm="123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1"/>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Topic information</a:t>
            </a:r>
          </a:p>
        </p:txBody>
      </p:sp>
      <p:sp>
        <p:nvSpPr>
          <p:cNvPr id="3" name="Content Placeholder 2"/>
          <p:cNvSpPr>
            <a:spLocks noGrp="1"/>
          </p:cNvSpPr>
          <p:nvPr>
            <p:ph idx="1"/>
          </p:nvPr>
        </p:nvSpPr>
        <p:spPr/>
        <p:txBody>
          <a:bodyPr>
            <a:normAutofit fontScale="92500" lnSpcReduction="10000"/>
          </a:bodyPr>
          <a:lstStyle/>
          <a:p>
            <a:pPr marL="0" indent="0">
              <a:buNone/>
            </a:pPr>
            <a:r>
              <a:rPr lang="en-GB" sz="3900" dirty="0"/>
              <a:t>Think of a funnel effect- start BROAD</a:t>
            </a:r>
          </a:p>
          <a:p>
            <a:pPr marL="0" indent="0">
              <a:buNone/>
            </a:pPr>
            <a:r>
              <a:rPr lang="en-GB" sz="3900" dirty="0"/>
              <a:t>For example, </a:t>
            </a:r>
          </a:p>
          <a:p>
            <a:pPr marL="0" indent="0">
              <a:buNone/>
            </a:pPr>
            <a:endParaRPr lang="en-GB" sz="2000" dirty="0"/>
          </a:p>
          <a:p>
            <a:pPr marL="0" indent="0">
              <a:buNone/>
            </a:pPr>
            <a:r>
              <a:rPr lang="en-GB" sz="4000" dirty="0"/>
              <a:t>‘It is estimated by Alzheimer’s disease international (2018) that currently over forty-four million people suffer with dementia worldwide, with this figure expected to increase to an estimated seventy-five million in 2030, and one hundred and thirty-five million by 2050’</a:t>
            </a:r>
          </a:p>
          <a:p>
            <a:pPr marL="0" indent="0">
              <a:buNone/>
            </a:pPr>
            <a:endParaRPr lang="en-GB" sz="4000" dirty="0"/>
          </a:p>
          <a:p>
            <a:pPr marL="0" indent="0">
              <a:buNone/>
            </a:pPr>
            <a:endParaRPr lang="en-GB" sz="2000" dirty="0"/>
          </a:p>
          <a:p>
            <a:pPr marL="0" indent="0">
              <a:buNone/>
            </a:pPr>
            <a:endParaRPr lang="en-GB" sz="2000" dirty="0"/>
          </a:p>
        </p:txBody>
      </p:sp>
      <p:pic>
        <p:nvPicPr>
          <p:cNvPr id="5" name="Audio 4">
            <a:hlinkClick r:id="" action="ppaction://media"/>
            <a:extLst>
              <a:ext uri="{FF2B5EF4-FFF2-40B4-BE49-F238E27FC236}">
                <a16:creationId xmlns:a16="http://schemas.microsoft.com/office/drawing/2014/main" id="{60DEA5F6-385C-41E5-8F25-BB4D346885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81695793"/>
      </p:ext>
    </p:extLst>
  </p:cSld>
  <p:clrMapOvr>
    <a:masterClrMapping/>
  </p:clrMapOvr>
  <mc:AlternateContent xmlns:mc="http://schemas.openxmlformats.org/markup-compatibility/2006" xmlns:p14="http://schemas.microsoft.com/office/powerpoint/2010/main">
    <mc:Choice Requires="p14">
      <p:transition spd="slow" p14:dur="2000" advTm="48544"/>
    </mc:Choice>
    <mc:Fallback xmlns="">
      <p:transition spd="slow" advTm="4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a:bodyPr>
          <a:lstStyle/>
          <a:p>
            <a:r>
              <a:rPr lang="en-GB" sz="3600" dirty="0"/>
              <a:t>From this broad statement, we need to start to hone in to our particular area of interest:</a:t>
            </a:r>
          </a:p>
          <a:p>
            <a:pPr marL="269875" indent="0">
              <a:buNone/>
            </a:pPr>
            <a:r>
              <a:rPr lang="en-GB" sz="3600" dirty="0"/>
              <a:t>For example, </a:t>
            </a:r>
          </a:p>
          <a:p>
            <a:pPr marL="269875" indent="0">
              <a:buNone/>
            </a:pPr>
            <a:r>
              <a:rPr lang="en-GB" sz="3600" dirty="0"/>
              <a:t>‘</a:t>
            </a:r>
            <a:r>
              <a:rPr lang="en-GB" sz="3600" i="1" dirty="0"/>
              <a:t>The main thrust of extant research tends to focus upon individuals with advanced stage dementia, hitherto aiding the development of specialist services for those in this later stage</a:t>
            </a:r>
            <a:r>
              <a:rPr lang="en-GB" sz="3600" dirty="0"/>
              <a:t>’</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31190" y="5549285"/>
            <a:ext cx="4128379" cy="1255355"/>
          </a:xfrm>
          <a:prstGeom prst="rect">
            <a:avLst/>
          </a:prstGeom>
        </p:spPr>
      </p:pic>
      <p:pic>
        <p:nvPicPr>
          <p:cNvPr id="5" name="Audio 4">
            <a:hlinkClick r:id="" action="ppaction://media"/>
            <a:extLst>
              <a:ext uri="{FF2B5EF4-FFF2-40B4-BE49-F238E27FC236}">
                <a16:creationId xmlns:a16="http://schemas.microsoft.com/office/drawing/2014/main" id="{00A3A868-E986-4715-9DAD-60CB5FD059B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44383155"/>
      </p:ext>
    </p:extLst>
  </p:cSld>
  <p:clrMapOvr>
    <a:masterClrMapping/>
  </p:clrMapOvr>
  <mc:AlternateContent xmlns:mc="http://schemas.openxmlformats.org/markup-compatibility/2006" xmlns:p14="http://schemas.microsoft.com/office/powerpoint/2010/main">
    <mc:Choice Requires="p14">
      <p:transition spd="slow" p14:dur="2000" advTm="37393"/>
    </mc:Choice>
    <mc:Fallback xmlns="">
      <p:transition spd="slow" advTm="373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funnelling….</a:t>
            </a:r>
          </a:p>
        </p:txBody>
      </p:sp>
      <p:sp>
        <p:nvSpPr>
          <p:cNvPr id="3" name="Content Placeholder 2"/>
          <p:cNvSpPr>
            <a:spLocks noGrp="1"/>
          </p:cNvSpPr>
          <p:nvPr>
            <p:ph idx="1"/>
          </p:nvPr>
        </p:nvSpPr>
        <p:spPr/>
        <p:txBody>
          <a:bodyPr>
            <a:normAutofit/>
          </a:bodyPr>
          <a:lstStyle/>
          <a:p>
            <a:r>
              <a:rPr lang="en-GB" sz="4000" dirty="0"/>
              <a:t>The middle part of the funnel allows us to offer definitions and explain our rationale behind exploring it further. For example</a:t>
            </a:r>
            <a:r>
              <a:rPr lang="en-GB" sz="4000" i="1" dirty="0"/>
              <a:t>, </a:t>
            </a:r>
          </a:p>
          <a:p>
            <a:endParaRPr lang="en-GB" sz="4000" i="1" dirty="0"/>
          </a:p>
          <a:p>
            <a:pPr marL="0" indent="0">
              <a:buNone/>
            </a:pPr>
            <a:r>
              <a:rPr lang="en-GB" sz="4000" i="1" dirty="0"/>
              <a:t>‘‘…..whilst therapeutic interventions geared toward the sufferer themselves remain sadly lacking</a:t>
            </a:r>
            <a:r>
              <a:rPr lang="en-GB" sz="4000" dirty="0"/>
              <a:t>…’</a:t>
            </a:r>
          </a:p>
          <a:p>
            <a:endParaRPr lang="en-GB" dirty="0"/>
          </a:p>
        </p:txBody>
      </p:sp>
      <p:pic>
        <p:nvPicPr>
          <p:cNvPr id="6" name="Audio 5">
            <a:hlinkClick r:id="" action="ppaction://media"/>
            <a:extLst>
              <a:ext uri="{FF2B5EF4-FFF2-40B4-BE49-F238E27FC236}">
                <a16:creationId xmlns:a16="http://schemas.microsoft.com/office/drawing/2014/main" id="{862EFDF4-4133-4A3D-BC9F-7319F691F5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04858572"/>
      </p:ext>
    </p:extLst>
  </p:cSld>
  <p:clrMapOvr>
    <a:masterClrMapping/>
  </p:clrMapOvr>
  <mc:AlternateContent xmlns:mc="http://schemas.openxmlformats.org/markup-compatibility/2006" xmlns:p14="http://schemas.microsoft.com/office/powerpoint/2010/main">
    <mc:Choice Requires="p14">
      <p:transition spd="slow" p14:dur="2000" advTm="28504"/>
    </mc:Choice>
    <mc:Fallback xmlns="">
      <p:transition spd="slow" advTm="28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aims</a:t>
            </a:r>
          </a:p>
        </p:txBody>
      </p:sp>
      <p:sp>
        <p:nvSpPr>
          <p:cNvPr id="3" name="Content Placeholder 2"/>
          <p:cNvSpPr>
            <a:spLocks noGrp="1"/>
          </p:cNvSpPr>
          <p:nvPr>
            <p:ph idx="1"/>
          </p:nvPr>
        </p:nvSpPr>
        <p:spPr/>
        <p:txBody>
          <a:bodyPr>
            <a:noAutofit/>
          </a:bodyPr>
          <a:lstStyle/>
          <a:p>
            <a:r>
              <a:rPr lang="en-GB" sz="3200" dirty="0"/>
              <a:t>Outlined in a narrative way at the end of the introduction.</a:t>
            </a:r>
          </a:p>
          <a:p>
            <a:pPr marL="0" indent="0">
              <a:buNone/>
            </a:pPr>
            <a:r>
              <a:rPr lang="en-GB" sz="3200" dirty="0"/>
              <a:t>For example</a:t>
            </a:r>
          </a:p>
          <a:p>
            <a:pPr marL="0" indent="0">
              <a:buNone/>
            </a:pPr>
            <a:r>
              <a:rPr lang="en-GB" sz="3200" dirty="0"/>
              <a:t>E.g., </a:t>
            </a:r>
            <a:r>
              <a:rPr lang="en-GB" sz="3200" i="1" dirty="0"/>
              <a:t>‘The overall aim of this critical literature review is that of adding to the extant literature new perspectives upon the topic of how counselling and psychological concepts can help dementia sufferers……</a:t>
            </a:r>
          </a:p>
          <a:p>
            <a:pPr marL="0" indent="0">
              <a:buNone/>
            </a:pPr>
            <a:r>
              <a:rPr lang="en-GB" sz="3200" i="1" dirty="0"/>
              <a:t>Specifically, the contention is that counselling can and ought to play a key role in alleviating the psychological suffering of those with early stage dementia than has previously been acknowledged in the field of dementia care’</a:t>
            </a:r>
          </a:p>
        </p:txBody>
      </p:sp>
      <p:pic>
        <p:nvPicPr>
          <p:cNvPr id="4" name="Audio 3">
            <a:hlinkClick r:id="" action="ppaction://media"/>
            <a:extLst>
              <a:ext uri="{FF2B5EF4-FFF2-40B4-BE49-F238E27FC236}">
                <a16:creationId xmlns:a16="http://schemas.microsoft.com/office/drawing/2014/main" id="{D5CE1871-3639-4342-9A97-6C7BB1C211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76408441"/>
      </p:ext>
    </p:extLst>
  </p:cSld>
  <p:clrMapOvr>
    <a:masterClrMapping/>
  </p:clrMapOvr>
  <mc:AlternateContent xmlns:mc="http://schemas.openxmlformats.org/markup-compatibility/2006" xmlns:p14="http://schemas.microsoft.com/office/powerpoint/2010/main">
    <mc:Choice Requires="p14">
      <p:transition spd="slow" p14:dur="2000" advTm="7672"/>
    </mc:Choice>
    <mc:Fallback xmlns="">
      <p:transition spd="slow" advTm="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 information</a:t>
            </a:r>
          </a:p>
        </p:txBody>
      </p:sp>
      <p:sp>
        <p:nvSpPr>
          <p:cNvPr id="4" name="Content Placeholder 2"/>
          <p:cNvSpPr>
            <a:spLocks noGrp="1"/>
          </p:cNvSpPr>
          <p:nvPr>
            <p:ph sz="half" idx="1"/>
          </p:nvPr>
        </p:nvSpPr>
        <p:spPr/>
        <p:txBody>
          <a:bodyPr>
            <a:normAutofit/>
          </a:bodyPr>
          <a:lstStyle/>
          <a:p>
            <a:pPr marL="0" indent="0">
              <a:buNone/>
            </a:pPr>
            <a:endParaRPr lang="en-GB" dirty="0"/>
          </a:p>
          <a:p>
            <a:endParaRPr lang="en-GB" dirty="0"/>
          </a:p>
          <a:p>
            <a:endParaRPr lang="en-GB" dirty="0"/>
          </a:p>
          <a:p>
            <a:r>
              <a:rPr lang="en-GB" dirty="0"/>
              <a:t>Google Scholar </a:t>
            </a:r>
          </a:p>
          <a:p>
            <a:endParaRPr lang="en-GB" dirty="0"/>
          </a:p>
        </p:txBody>
      </p:sp>
      <p:pic>
        <p:nvPicPr>
          <p:cNvPr id="6" name="Audio 5">
            <a:hlinkClick r:id="" action="ppaction://media"/>
            <a:extLst>
              <a:ext uri="{FF2B5EF4-FFF2-40B4-BE49-F238E27FC236}">
                <a16:creationId xmlns:a16="http://schemas.microsoft.com/office/drawing/2014/main" id="{FC57347D-195F-4FA3-8FD7-87E1412809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2050" name="Picture 2" descr="Black Samsung Tablet Display Google Browser on Screen">
            <a:extLst>
              <a:ext uri="{FF2B5EF4-FFF2-40B4-BE49-F238E27FC236}">
                <a16:creationId xmlns:a16="http://schemas.microsoft.com/office/drawing/2014/main" id="{EA00C9DC-5950-4935-AA3E-2126E1DDBFF6}"/>
              </a:ext>
            </a:extLst>
          </p:cNvPr>
          <p:cNvPicPr>
            <a:picLocks noGrp="1" noChangeAspect="1" noChangeArrowheads="1"/>
          </p:cNvPicPr>
          <p:nvPr>
            <p:ph sz="half" idx="2"/>
          </p:nvPr>
        </p:nvPicPr>
        <p:blipFill>
          <a:blip r:embed="rId6">
            <a:extLst>
              <a:ext uri="{28A0092B-C50C-407E-A947-70E740481C1C}">
                <a14:useLocalDpi xmlns:a14="http://schemas.microsoft.com/office/drawing/2010/main" val="0"/>
              </a:ext>
            </a:extLst>
          </a:blip>
          <a:srcRect/>
          <a:stretch>
            <a:fillRect/>
          </a:stretch>
        </p:blipFill>
        <p:spPr bwMode="auto">
          <a:xfrm>
            <a:off x="6172200" y="2272557"/>
            <a:ext cx="5181600" cy="345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764017"/>
      </p:ext>
    </p:extLst>
  </p:cSld>
  <p:clrMapOvr>
    <a:masterClrMapping/>
  </p:clrMapOvr>
  <mc:AlternateContent xmlns:mc="http://schemas.openxmlformats.org/markup-compatibility/2006" xmlns:p14="http://schemas.microsoft.com/office/powerpoint/2010/main">
    <mc:Choice Requires="p14">
      <p:transition spd="slow" p14:dur="2000" advTm="29077"/>
    </mc:Choice>
    <mc:Fallback xmlns="">
      <p:transition spd="slow" advTm="29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Audio 4">
            <a:hlinkClick r:id="" action="ppaction://media"/>
            <a:extLst>
              <a:ext uri="{FF2B5EF4-FFF2-40B4-BE49-F238E27FC236}">
                <a16:creationId xmlns:a16="http://schemas.microsoft.com/office/drawing/2014/main" id="{5568D863-0C24-40E5-BC33-D098DA49842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86352579"/>
      </p:ext>
    </p:extLst>
  </p:cSld>
  <p:clrMapOvr>
    <a:masterClrMapping/>
  </p:clrMapOvr>
  <mc:AlternateContent xmlns:mc="http://schemas.openxmlformats.org/markup-compatibility/2006" xmlns:p14="http://schemas.microsoft.com/office/powerpoint/2010/main">
    <mc:Choice Requires="p14">
      <p:transition spd="slow" p14:dur="2000" advTm="15847"/>
    </mc:Choice>
    <mc:Fallback xmlns="">
      <p:transition spd="slow" advTm="15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Google Scholar </a:t>
            </a:r>
          </a:p>
        </p:txBody>
      </p:sp>
      <p:sp>
        <p:nvSpPr>
          <p:cNvPr id="3" name="Content Placeholder 2"/>
          <p:cNvSpPr>
            <a:spLocks noGrp="1"/>
          </p:cNvSpPr>
          <p:nvPr>
            <p:ph idx="1"/>
          </p:nvPr>
        </p:nvSpPr>
        <p:spPr/>
        <p:txBody>
          <a:bodyPr>
            <a:normAutofit/>
          </a:bodyPr>
          <a:lstStyle/>
          <a:p>
            <a:pPr marL="0" indent="0">
              <a:buNone/>
            </a:pPr>
            <a:r>
              <a:rPr lang="en-GB" dirty="0"/>
              <a:t>‘</a:t>
            </a:r>
            <a:r>
              <a:rPr lang="en-GB" sz="6000" dirty="0"/>
              <a:t> </a:t>
            </a:r>
          </a:p>
          <a:p>
            <a:endParaRPr lang="en-GB" sz="6000" dirty="0"/>
          </a:p>
          <a:p>
            <a:endParaRPr lang="en-GB" dirty="0"/>
          </a:p>
        </p:txBody>
      </p:sp>
      <p:pic>
        <p:nvPicPr>
          <p:cNvPr id="4" name="Audio 3">
            <a:hlinkClick r:id="" action="ppaction://media"/>
            <a:extLst>
              <a:ext uri="{FF2B5EF4-FFF2-40B4-BE49-F238E27FC236}">
                <a16:creationId xmlns:a16="http://schemas.microsoft.com/office/drawing/2014/main" id="{7499D21A-25B6-4E80-8B70-1A33D9AF87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3074" name="Picture 2" descr="Person Using Macbook Air">
            <a:extLst>
              <a:ext uri="{FF2B5EF4-FFF2-40B4-BE49-F238E27FC236}">
                <a16:creationId xmlns:a16="http://schemas.microsoft.com/office/drawing/2014/main" id="{84983890-03D7-42E0-B208-CBDB08C710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25624"/>
            <a:ext cx="12192000" cy="503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337278"/>
      </p:ext>
    </p:extLst>
  </p:cSld>
  <p:clrMapOvr>
    <a:masterClrMapping/>
  </p:clrMapOvr>
  <mc:AlternateContent xmlns:mc="http://schemas.openxmlformats.org/markup-compatibility/2006" xmlns:p14="http://schemas.microsoft.com/office/powerpoint/2010/main">
    <mc:Choice Requires="p14">
      <p:transition spd="slow" p14:dur="2000" advTm="8879"/>
    </mc:Choice>
    <mc:Fallback xmlns="">
      <p:transition spd="slow" advTm="8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7939"/>
            <a:ext cx="9144000" cy="6850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2DF17334-B1A4-4780-BA32-B166147634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0941250"/>
      </p:ext>
    </p:extLst>
  </p:cSld>
  <p:clrMapOvr>
    <a:masterClrMapping/>
  </p:clrMapOvr>
  <mc:AlternateContent xmlns:mc="http://schemas.openxmlformats.org/markup-compatibility/2006" xmlns:p14="http://schemas.microsoft.com/office/powerpoint/2010/main">
    <mc:Choice Requires="p14">
      <p:transition spd="slow" p14:dur="2000" advTm="7672"/>
    </mc:Choice>
    <mc:Fallback xmlns="">
      <p:transition spd="slow" advTm="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8C60B-32D4-4A6E-87B1-EB641A66C068}"/>
              </a:ext>
            </a:extLst>
          </p:cNvPr>
          <p:cNvSpPr>
            <a:spLocks noGrp="1"/>
          </p:cNvSpPr>
          <p:nvPr>
            <p:ph type="title"/>
          </p:nvPr>
        </p:nvSpPr>
        <p:spPr/>
        <p:txBody>
          <a:bodyPr/>
          <a:lstStyle/>
          <a:p>
            <a:r>
              <a:rPr lang="en-GB"/>
              <a:t>LIBRARY DATA BASES</a:t>
            </a:r>
            <a:endParaRPr lang="en-GB" dirty="0"/>
          </a:p>
        </p:txBody>
      </p:sp>
      <p:sp>
        <p:nvSpPr>
          <p:cNvPr id="3" name="Content Placeholder 2">
            <a:extLst>
              <a:ext uri="{FF2B5EF4-FFF2-40B4-BE49-F238E27FC236}">
                <a16:creationId xmlns:a16="http://schemas.microsoft.com/office/drawing/2014/main" id="{4E07539D-7192-45F8-97F3-0CF5D8950F42}"/>
              </a:ext>
            </a:extLst>
          </p:cNvPr>
          <p:cNvSpPr>
            <a:spLocks noGrp="1"/>
          </p:cNvSpPr>
          <p:nvPr>
            <p:ph idx="1"/>
          </p:nvPr>
        </p:nvSpPr>
        <p:spPr>
          <a:xfrm>
            <a:off x="838200" y="3123651"/>
            <a:ext cx="10515600" cy="3053312"/>
          </a:xfrm>
        </p:spPr>
        <p:txBody>
          <a:bodyPr/>
          <a:lstStyle/>
          <a:p>
            <a:endParaRPr lang="en-GB"/>
          </a:p>
          <a:p>
            <a:endParaRPr lang="en-GB" dirty="0"/>
          </a:p>
        </p:txBody>
      </p:sp>
      <p:pic>
        <p:nvPicPr>
          <p:cNvPr id="5122" name="Picture 2" descr="Books in Black Wooden Book Shelf">
            <a:extLst>
              <a:ext uri="{FF2B5EF4-FFF2-40B4-BE49-F238E27FC236}">
                <a16:creationId xmlns:a16="http://schemas.microsoft.com/office/drawing/2014/main" id="{C2BB9C59-79DC-4C49-9172-10E75AAC41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75" y="2045776"/>
            <a:ext cx="10306050" cy="4812224"/>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AE705C39-E26A-4706-8C0C-9ED85B7B33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46003910"/>
      </p:ext>
    </p:extLst>
  </p:cSld>
  <p:clrMapOvr>
    <a:masterClrMapping/>
  </p:clrMapOvr>
  <mc:AlternateContent xmlns:mc="http://schemas.openxmlformats.org/markup-compatibility/2006" xmlns:p14="http://schemas.microsoft.com/office/powerpoint/2010/main">
    <mc:Choice Requires="p14">
      <p:transition spd="slow" p14:dur="2000" advTm="20414"/>
    </mc:Choice>
    <mc:Fallback xmlns="">
      <p:transition spd="slow" advTm="20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1831614" y="1268760"/>
            <a:ext cx="8147248" cy="5184576"/>
          </a:xfrm>
          <a:prstGeom prst="rect">
            <a:avLst/>
          </a:prstGeom>
        </p:spPr>
      </p:pic>
      <p:sp>
        <p:nvSpPr>
          <p:cNvPr id="3" name="Title 2"/>
          <p:cNvSpPr>
            <a:spLocks noGrp="1"/>
          </p:cNvSpPr>
          <p:nvPr>
            <p:ph type="title"/>
          </p:nvPr>
        </p:nvSpPr>
        <p:spPr/>
        <p:txBody>
          <a:bodyPr>
            <a:normAutofit/>
          </a:bodyPr>
          <a:lstStyle/>
          <a:p>
            <a:r>
              <a:rPr lang="en-GB" dirty="0"/>
              <a:t>Move on to build up quality of evidence:</a:t>
            </a:r>
          </a:p>
        </p:txBody>
      </p:sp>
      <p:pic>
        <p:nvPicPr>
          <p:cNvPr id="9" name="Content Placeholder 6"/>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1933031" y="2706986"/>
            <a:ext cx="1570682" cy="872926"/>
          </a:xfrm>
        </p:spPr>
      </p:pic>
      <p:pic>
        <p:nvPicPr>
          <p:cNvPr id="4" name="Audio 3">
            <a:hlinkClick r:id="" action="ppaction://media"/>
            <a:extLst>
              <a:ext uri="{FF2B5EF4-FFF2-40B4-BE49-F238E27FC236}">
                <a16:creationId xmlns:a16="http://schemas.microsoft.com/office/drawing/2014/main" id="{DCDD9BFF-63D9-41C4-9B1F-15A829EE450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23541435"/>
      </p:ext>
    </p:extLst>
  </p:cSld>
  <p:clrMapOvr>
    <a:masterClrMapping/>
  </p:clrMapOvr>
  <mc:AlternateContent xmlns:mc="http://schemas.openxmlformats.org/markup-compatibility/2006" xmlns:p14="http://schemas.microsoft.com/office/powerpoint/2010/main">
    <mc:Choice Requires="p14">
      <p:transition spd="slow" p14:dur="2000" advTm="10420"/>
    </mc:Choice>
    <mc:Fallback xmlns="">
      <p:transition spd="slow" advTm="10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to know if an introduction has done it’s job - A checklist</a:t>
            </a:r>
          </a:p>
        </p:txBody>
      </p:sp>
      <p:pic>
        <p:nvPicPr>
          <p:cNvPr id="5" name="Audio 4">
            <a:hlinkClick r:id="" action="ppaction://media"/>
            <a:extLst>
              <a:ext uri="{FF2B5EF4-FFF2-40B4-BE49-F238E27FC236}">
                <a16:creationId xmlns:a16="http://schemas.microsoft.com/office/drawing/2014/main" id="{EA446FB1-2940-4683-BF6D-C5910A1B91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1026" name="Picture 2" descr="Person Marking Check on Opened Book">
            <a:extLst>
              <a:ext uri="{FF2B5EF4-FFF2-40B4-BE49-F238E27FC236}">
                <a16:creationId xmlns:a16="http://schemas.microsoft.com/office/drawing/2014/main" id="{4985B160-F7C6-418B-9814-A3D30F3AF20A}"/>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0" y="1825625"/>
            <a:ext cx="12192000" cy="5174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236148"/>
      </p:ext>
    </p:extLst>
  </p:cSld>
  <p:clrMapOvr>
    <a:masterClrMapping/>
  </p:clrMapOvr>
  <mc:AlternateContent xmlns:mc="http://schemas.openxmlformats.org/markup-compatibility/2006" xmlns:p14="http://schemas.microsoft.com/office/powerpoint/2010/main">
    <mc:Choice Requires="p14">
      <p:transition spd="slow" p14:dur="2000" advTm="43374"/>
    </mc:Choice>
    <mc:Fallback xmlns="">
      <p:transition spd="slow" advTm="43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Workshop  …   …   …</a:t>
            </a:r>
          </a:p>
        </p:txBody>
      </p:sp>
      <p:pic>
        <p:nvPicPr>
          <p:cNvPr id="11" name="Audio 10">
            <a:hlinkClick r:id="" action="ppaction://media"/>
            <a:extLst>
              <a:ext uri="{FF2B5EF4-FFF2-40B4-BE49-F238E27FC236}">
                <a16:creationId xmlns:a16="http://schemas.microsoft.com/office/drawing/2014/main" id="{6A3B4801-29F7-4449-ADCA-A8267C389B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4098" name="Picture 2" descr="Person Writing on Notebook">
            <a:extLst>
              <a:ext uri="{FF2B5EF4-FFF2-40B4-BE49-F238E27FC236}">
                <a16:creationId xmlns:a16="http://schemas.microsoft.com/office/drawing/2014/main" id="{7FB7FBAE-BED8-4BD2-B8D0-67545BBB7B9B}"/>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215900" y="1825625"/>
            <a:ext cx="11976099" cy="5234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07768"/>
      </p:ext>
    </p:extLst>
  </p:cSld>
  <p:clrMapOvr>
    <a:masterClrMapping/>
  </p:clrMapOvr>
  <mc:AlternateContent xmlns:mc="http://schemas.openxmlformats.org/markup-compatibility/2006" xmlns:p14="http://schemas.microsoft.com/office/powerpoint/2010/main">
    <mc:Choice Requires="p14">
      <p:transition spd="slow" p14:dur="2000" advTm="20966"/>
    </mc:Choice>
    <mc:Fallback xmlns="">
      <p:transition spd="slow" advTm="209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dirty="0">
                <a:solidFill>
                  <a:srgbClr val="FFFFFF"/>
                </a:solidFill>
              </a:rPr>
              <a:t>HAVE WE ADDRESSED THE AIMS OF THIS LESSON?</a:t>
            </a:r>
          </a:p>
        </p:txBody>
      </p:sp>
      <p:graphicFrame>
        <p:nvGraphicFramePr>
          <p:cNvPr id="5" name="Content Placeholder 2">
            <a:extLst>
              <a:ext uri="{FF2B5EF4-FFF2-40B4-BE49-F238E27FC236}">
                <a16:creationId xmlns:a16="http://schemas.microsoft.com/office/drawing/2014/main" id="{F13F682A-FDF7-48CF-BEDB-61D554222915}"/>
              </a:ext>
            </a:extLst>
          </p:cNvPr>
          <p:cNvGraphicFramePr>
            <a:graphicFrameLocks noGrp="1"/>
          </p:cNvGraphicFramePr>
          <p:nvPr>
            <p:ph idx="1"/>
            <p:extLst>
              <p:ext uri="{D42A27DB-BD31-4B8C-83A1-F6EECF244321}">
                <p14:modId xmlns:p14="http://schemas.microsoft.com/office/powerpoint/2010/main" val="326028172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58144361-7533-4EFF-8C6A-966A74E4A01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64789971"/>
      </p:ext>
    </p:extLst>
  </p:cSld>
  <p:clrMapOvr>
    <a:masterClrMapping/>
  </p:clrMapOvr>
  <mc:AlternateContent xmlns:mc="http://schemas.openxmlformats.org/markup-compatibility/2006" xmlns:p14="http://schemas.microsoft.com/office/powerpoint/2010/main">
    <mc:Choice Requires="p14">
      <p:transition spd="slow" p14:dur="2000" advTm="10574"/>
    </mc:Choice>
    <mc:Fallback xmlns="">
      <p:transition spd="slow" advTm="10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DB3B5-BD89-4CAC-9BA3-A3D9521BD9FC}"/>
              </a:ext>
            </a:extLst>
          </p:cNvPr>
          <p:cNvSpPr>
            <a:spLocks noGrp="1"/>
          </p:cNvSpPr>
          <p:nvPr>
            <p:ph type="title" idx="4294967295"/>
          </p:nvPr>
        </p:nvSpPr>
        <p:spPr>
          <a:xfrm>
            <a:off x="0" y="365125"/>
            <a:ext cx="10515600" cy="1325563"/>
          </a:xfrm>
        </p:spPr>
        <p:txBody>
          <a:bodyPr/>
          <a:lstStyle/>
          <a:p>
            <a:r>
              <a:rPr lang="en-GB" dirty="0"/>
              <a:t>THE INTRODUCTION SECTION OF A LITERATURE REVIEW …</a:t>
            </a:r>
          </a:p>
        </p:txBody>
      </p:sp>
      <p:sp>
        <p:nvSpPr>
          <p:cNvPr id="3" name="Content Placeholder 2">
            <a:extLst>
              <a:ext uri="{FF2B5EF4-FFF2-40B4-BE49-F238E27FC236}">
                <a16:creationId xmlns:a16="http://schemas.microsoft.com/office/drawing/2014/main" id="{19573260-5606-4C4E-9633-F93E002C3156}"/>
              </a:ext>
            </a:extLst>
          </p:cNvPr>
          <p:cNvSpPr>
            <a:spLocks noGrp="1"/>
          </p:cNvSpPr>
          <p:nvPr>
            <p:ph sz="half" idx="4294967295"/>
          </p:nvPr>
        </p:nvSpPr>
        <p:spPr>
          <a:xfrm>
            <a:off x="0" y="1558925"/>
            <a:ext cx="5238750" cy="4911725"/>
          </a:xfrm>
        </p:spPr>
        <p:txBody>
          <a:bodyPr>
            <a:normAutofit/>
          </a:bodyPr>
          <a:lstStyle/>
          <a:p>
            <a:pPr marL="0" indent="0">
              <a:buNone/>
            </a:pPr>
            <a:endParaRPr lang="en-GB" sz="4600" b="1" dirty="0"/>
          </a:p>
          <a:p>
            <a:pPr marL="0" indent="0">
              <a:buNone/>
            </a:pPr>
            <a:endParaRPr lang="en-GB" sz="4600" b="1"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p:txBody>
      </p:sp>
      <p:pic>
        <p:nvPicPr>
          <p:cNvPr id="6" name="Content Placeholder 5" descr="A screenshot of a cell phone&#10;&#10;Description generated with high confidence">
            <a:extLst>
              <a:ext uri="{FF2B5EF4-FFF2-40B4-BE49-F238E27FC236}">
                <a16:creationId xmlns:a16="http://schemas.microsoft.com/office/drawing/2014/main" id="{FBDACF7B-3E54-496F-9ED8-0A0545FB50E1}"/>
              </a:ext>
            </a:extLst>
          </p:cNvPr>
          <p:cNvPicPr>
            <a:picLocks noGrp="1" noChangeAspect="1"/>
          </p:cNvPicPr>
          <p:nvPr>
            <p:ph sz="half" idx="4294967295"/>
          </p:nvPr>
        </p:nvPicPr>
        <p:blipFill>
          <a:blip r:embed="rId5">
            <a:extLst>
              <a:ext uri="{837473B0-CC2E-450A-ABE3-18F120FF3D39}">
                <a1611:picAttrSrcUrl xmlns:a1611="http://schemas.microsoft.com/office/drawing/2016/11/main" r:id="rId6"/>
              </a:ext>
            </a:extLst>
          </a:blip>
          <a:stretch>
            <a:fillRect/>
          </a:stretch>
        </p:blipFill>
        <p:spPr>
          <a:xfrm>
            <a:off x="1468939" y="2330450"/>
            <a:ext cx="8925724" cy="2968625"/>
          </a:xfrm>
        </p:spPr>
      </p:pic>
      <p:pic>
        <p:nvPicPr>
          <p:cNvPr id="5" name="Audio 4">
            <a:hlinkClick r:id="" action="ppaction://media"/>
            <a:extLst>
              <a:ext uri="{FF2B5EF4-FFF2-40B4-BE49-F238E27FC236}">
                <a16:creationId xmlns:a16="http://schemas.microsoft.com/office/drawing/2014/main" id="{42899219-0AA8-4B8E-B0CD-42D9B1EF5BA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1231037"/>
      </p:ext>
    </p:extLst>
  </p:cSld>
  <p:clrMapOvr>
    <a:masterClrMapping/>
  </p:clrMapOvr>
  <mc:AlternateContent xmlns:mc="http://schemas.openxmlformats.org/markup-compatibility/2006" xmlns:p14="http://schemas.microsoft.com/office/powerpoint/2010/main">
    <mc:Choice Requires="p14">
      <p:transition spd="slow" p14:dur="2000" advTm="24530"/>
    </mc:Choice>
    <mc:Fallback xmlns="">
      <p:transition spd="slow" advTm="2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dirty="0"/>
              <a:t>Any Questions?</a:t>
            </a:r>
          </a:p>
        </p:txBody>
      </p:sp>
      <p:sp>
        <p:nvSpPr>
          <p:cNvPr id="4" name="Content Placeholder 3">
            <a:extLst>
              <a:ext uri="{FF2B5EF4-FFF2-40B4-BE49-F238E27FC236}">
                <a16:creationId xmlns:a16="http://schemas.microsoft.com/office/drawing/2014/main" id="{E353096E-4C69-491A-B15C-CB13D1B391E9}"/>
              </a:ext>
            </a:extLst>
          </p:cNvPr>
          <p:cNvSpPr>
            <a:spLocks noGrp="1"/>
          </p:cNvSpPr>
          <p:nvPr>
            <p:ph idx="1"/>
          </p:nvPr>
        </p:nvSpPr>
        <p:spPr/>
        <p:txBody>
          <a:bodyPr/>
          <a:lstStyle/>
          <a:p>
            <a:endParaRPr lang="en-GB" dirty="0"/>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825625"/>
            <a:ext cx="10528300" cy="435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Audio 2">
            <a:hlinkClick r:id="" action="ppaction://media"/>
            <a:extLst>
              <a:ext uri="{FF2B5EF4-FFF2-40B4-BE49-F238E27FC236}">
                <a16:creationId xmlns:a16="http://schemas.microsoft.com/office/drawing/2014/main" id="{56C02A27-D993-440B-BE62-AD64517909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78995497"/>
      </p:ext>
    </p:extLst>
  </p:cSld>
  <p:clrMapOvr>
    <a:masterClrMapping/>
  </p:clrMapOvr>
  <mc:AlternateContent xmlns:mc="http://schemas.openxmlformats.org/markup-compatibility/2006" xmlns:p14="http://schemas.microsoft.com/office/powerpoint/2010/main">
    <mc:Choice Requires="p14">
      <p:transition spd="slow" p14:dur="2000" advTm="10946"/>
    </mc:Choice>
    <mc:Fallback xmlns="">
      <p:transition spd="slow" advTm="10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817</TotalTime>
  <Words>1332</Words>
  <Application>Microsoft Office PowerPoint</Application>
  <PresentationFormat>Widescreen</PresentationFormat>
  <Paragraphs>254</Paragraphs>
  <Slides>39</Slides>
  <Notes>38</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 CENA</vt:lpstr>
      <vt:lpstr>Arial</vt:lpstr>
      <vt:lpstr>Calibri</vt:lpstr>
      <vt:lpstr>Calibri Light</vt:lpstr>
      <vt:lpstr>Times New Roman</vt:lpstr>
      <vt:lpstr>Wingdings</vt:lpstr>
      <vt:lpstr>Office Theme</vt:lpstr>
      <vt:lpstr>HOW TO WRITE A LITERATURE REVIEW Dr Beverly C ole</vt:lpstr>
      <vt:lpstr>THE AIMS OF THIS LESSON:</vt:lpstr>
      <vt:lpstr>In our workshop this week, we will we considered:</vt:lpstr>
      <vt:lpstr>And considered how to void threats to your:</vt:lpstr>
      <vt:lpstr>Apply self care and use:</vt:lpstr>
      <vt:lpstr>Prior reading……</vt:lpstr>
      <vt:lpstr>First steps……Before starting your ‘Introduction’</vt:lpstr>
      <vt:lpstr>Introduction……..</vt:lpstr>
      <vt:lpstr>What goes into an Introduction to a Literature review?</vt:lpstr>
      <vt:lpstr>What goes into an Introduction to a Literature review?</vt:lpstr>
      <vt:lpstr>Introduction…..</vt:lpstr>
      <vt:lpstr>INTRODUCTION … … ...</vt:lpstr>
      <vt:lpstr>Aims and objectives ……</vt:lpstr>
      <vt:lpstr>Aims and objectives … … …</vt:lpstr>
      <vt:lpstr>Aims and objectives ……</vt:lpstr>
      <vt:lpstr>Links between your aims, objectives and research question … … …</vt:lpstr>
      <vt:lpstr>Aims and objectives ……</vt:lpstr>
      <vt:lpstr>INTRODUCTION … … ...</vt:lpstr>
      <vt:lpstr>An example of a thesis statement … … …</vt:lpstr>
      <vt:lpstr>INTRODUCTION … … …</vt:lpstr>
      <vt:lpstr>INTRODUCTION:</vt:lpstr>
      <vt:lpstr>REMEMBER THAT YOUR LITERATURE REVIEW NEEDS TO COVER the following aspects of your subject of study:</vt:lpstr>
      <vt:lpstr>Your Introduction Section needs to include:</vt:lpstr>
      <vt:lpstr>Introduction – WHY do we need one?</vt:lpstr>
      <vt:lpstr>Introduction: Topic information</vt:lpstr>
      <vt:lpstr>Introduction</vt:lpstr>
      <vt:lpstr>More funnelling….</vt:lpstr>
      <vt:lpstr>Research aims</vt:lpstr>
      <vt:lpstr>Finding information</vt:lpstr>
      <vt:lpstr>PowerPoint Presentation</vt:lpstr>
      <vt:lpstr>Google Scholar </vt:lpstr>
      <vt:lpstr>PowerPoint Presentation</vt:lpstr>
      <vt:lpstr>LIBRARY DATA BASES</vt:lpstr>
      <vt:lpstr>Move on to build up quality of evidence:</vt:lpstr>
      <vt:lpstr>How to know if an introduction has done it’s job - A checklist</vt:lpstr>
      <vt:lpstr>Next Workshop  …   …   …</vt:lpstr>
      <vt:lpstr>HAVE WE ADDRESSED THE AIMS OF THIS LESSON?</vt:lpstr>
      <vt:lpstr>THE INTRODUCTION SECTION OF A LITERATURE REVIEW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WRITE A LITERATURE REVIEW Dr Beverly C ole</dc:title>
  <dc:creator>Beverly Cole</dc:creator>
  <cp:lastModifiedBy>Beverly Cole</cp:lastModifiedBy>
  <cp:revision>13</cp:revision>
  <dcterms:created xsi:type="dcterms:W3CDTF">2020-10-03T08:00:40Z</dcterms:created>
  <dcterms:modified xsi:type="dcterms:W3CDTF">2022-11-11T14:38:26Z</dcterms:modified>
</cp:coreProperties>
</file>