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DEFC6332-10CB-0B4D-9DDF-6EFEFE2ECA4B}"/>
              </a:ext>
              <a:ext uri="{C183D7F6-B498-43B3-948B-1728B52AA6E4}">
                <adec:decorative xmlns:adec="http://schemas.microsoft.com/office/drawing/2017/decorative" val="1"/>
              </a:ext>
            </a:extLst>
          </p:cNvPr>
          <p:cNvSpPr/>
          <p:nvPr/>
        </p:nvSpPr>
        <p:spPr>
          <a:xfrm>
            <a:off x="517870" y="508086"/>
            <a:ext cx="11153211" cy="149275"/>
          </a:xfrm>
          <a:custGeom>
            <a:avLst/>
            <a:gdLst>
              <a:gd name="f0" fmla="val 10800000"/>
              <a:gd name="f1" fmla="val 5400000"/>
              <a:gd name="f2" fmla="val 180"/>
              <a:gd name="f3" fmla="val w"/>
              <a:gd name="f4" fmla="val h"/>
              <a:gd name="f5" fmla="val 0"/>
              <a:gd name="f6" fmla="val 8085002"/>
              <a:gd name="f7" fmla="val 149279"/>
              <a:gd name="f8" fmla="+- 0 0 -90"/>
              <a:gd name="f9" fmla="*/ f3 1 8085002"/>
              <a:gd name="f10" fmla="*/ f4 1 149279"/>
              <a:gd name="f11" fmla="+- f7 0 f5"/>
              <a:gd name="f12" fmla="+- f6 0 f5"/>
              <a:gd name="f13" fmla="*/ f8 f0 1"/>
              <a:gd name="f14" fmla="*/ f12 1 8085002"/>
              <a:gd name="f15" fmla="*/ f11 1 149279"/>
              <a:gd name="f16" fmla="*/ 0 f12 1"/>
              <a:gd name="f17" fmla="*/ 0 f11 1"/>
              <a:gd name="f18" fmla="*/ 8085002 f12 1"/>
              <a:gd name="f19" fmla="*/ 149279 f11 1"/>
              <a:gd name="f20" fmla="*/ f13 1 f2"/>
              <a:gd name="f21" fmla="*/ f16 1 8085002"/>
              <a:gd name="f22" fmla="*/ f17 1 149279"/>
              <a:gd name="f23" fmla="*/ f18 1 8085002"/>
              <a:gd name="f24" fmla="*/ f19 1 149279"/>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Lst>
            <a:rect l="f34" t="f37" r="f35" b="f36"/>
            <a:pathLst>
              <a:path w="8085002" h="149279">
                <a:moveTo>
                  <a:pt x="f5" y="f5"/>
                </a:moveTo>
                <a:lnTo>
                  <a:pt x="f6" y="f5"/>
                </a:lnTo>
                <a:lnTo>
                  <a:pt x="f6" y="f7"/>
                </a:lnTo>
                <a:lnTo>
                  <a:pt x="f5" y="f7"/>
                </a:lnTo>
                <a:close/>
              </a:path>
            </a:pathLst>
          </a:cu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Bierstadt"/>
            </a:endParaRPr>
          </a:p>
        </p:txBody>
      </p:sp>
      <p:sp>
        <p:nvSpPr>
          <p:cNvPr id="2" name="Freeform: Shape 6">
            <a:extLst>
              <a:ext uri="{FF2B5EF4-FFF2-40B4-BE49-F238E27FC236}">
                <a16:creationId xmlns:a16="http://schemas.microsoft.com/office/drawing/2014/main" id="{8B5963EB-0D63-0315-50F3-D233B37AC2C0}"/>
              </a:ext>
              <a:ext uri="{C183D7F6-B498-43B3-948B-1728B52AA6E4}">
                <adec:decorative xmlns:adec="http://schemas.microsoft.com/office/drawing/2017/decorative" val="1"/>
              </a:ext>
            </a:extLst>
          </p:cNvPr>
          <p:cNvSpPr/>
          <p:nvPr/>
        </p:nvSpPr>
        <p:spPr>
          <a:xfrm>
            <a:off x="517870" y="6209928"/>
            <a:ext cx="11155680" cy="45720"/>
          </a:xfrm>
          <a:custGeom>
            <a:avLst/>
            <a:gdLst>
              <a:gd name="f0" fmla="val 10800000"/>
              <a:gd name="f1" fmla="val 5400000"/>
              <a:gd name="f2" fmla="val 180"/>
              <a:gd name="f3" fmla="val w"/>
              <a:gd name="f4" fmla="val h"/>
              <a:gd name="f5" fmla="val 0"/>
              <a:gd name="f6" fmla="val 8715708"/>
              <a:gd name="f7" fmla="val 45719"/>
              <a:gd name="f8" fmla="val 3694525"/>
              <a:gd name="f9" fmla="val 5021183"/>
              <a:gd name="f10" fmla="+- 0 0 -90"/>
              <a:gd name="f11" fmla="*/ f3 1 8715708"/>
              <a:gd name="f12" fmla="*/ f4 1 45719"/>
              <a:gd name="f13" fmla="+- f7 0 f5"/>
              <a:gd name="f14" fmla="+- f6 0 f5"/>
              <a:gd name="f15" fmla="*/ f10 f0 1"/>
              <a:gd name="f16" fmla="*/ f14 1 8715708"/>
              <a:gd name="f17" fmla="*/ f13 1 45719"/>
              <a:gd name="f18" fmla="*/ 0 f14 1"/>
              <a:gd name="f19" fmla="*/ 0 f13 1"/>
              <a:gd name="f20" fmla="*/ 3694525 f14 1"/>
              <a:gd name="f21" fmla="*/ 5021183 f14 1"/>
              <a:gd name="f22" fmla="*/ 8715708 f14 1"/>
              <a:gd name="f23" fmla="*/ 45719 f13 1"/>
              <a:gd name="f24" fmla="*/ f15 1 f2"/>
              <a:gd name="f25" fmla="*/ f18 1 8715708"/>
              <a:gd name="f26" fmla="*/ f19 1 45719"/>
              <a:gd name="f27" fmla="*/ f20 1 8715708"/>
              <a:gd name="f28" fmla="*/ f21 1 8715708"/>
              <a:gd name="f29" fmla="*/ f22 1 8715708"/>
              <a:gd name="f30" fmla="*/ f23 1 45719"/>
              <a:gd name="f31" fmla="*/ f5 1 f16"/>
              <a:gd name="f32" fmla="*/ f6 1 f16"/>
              <a:gd name="f33" fmla="*/ f5 1 f17"/>
              <a:gd name="f34" fmla="*/ f7 1 f17"/>
              <a:gd name="f35" fmla="+- f24 0 f1"/>
              <a:gd name="f36" fmla="*/ f25 1 f16"/>
              <a:gd name="f37" fmla="*/ f26 1 f17"/>
              <a:gd name="f38" fmla="*/ f27 1 f16"/>
              <a:gd name="f39" fmla="*/ f28 1 f16"/>
              <a:gd name="f40" fmla="*/ f29 1 f16"/>
              <a:gd name="f41" fmla="*/ f30 1 f17"/>
              <a:gd name="f42" fmla="*/ f31 f11 1"/>
              <a:gd name="f43" fmla="*/ f32 f11 1"/>
              <a:gd name="f44" fmla="*/ f34 f12 1"/>
              <a:gd name="f45" fmla="*/ f33 f12 1"/>
              <a:gd name="f46" fmla="*/ f36 f11 1"/>
              <a:gd name="f47" fmla="*/ f37 f12 1"/>
              <a:gd name="f48" fmla="*/ f38 f11 1"/>
              <a:gd name="f49" fmla="*/ f39 f11 1"/>
              <a:gd name="f50" fmla="*/ f40 f11 1"/>
              <a:gd name="f51" fmla="*/ f41 f12 1"/>
            </a:gdLst>
            <a:ahLst/>
            <a:cxnLst>
              <a:cxn ang="3cd4">
                <a:pos x="hc" y="t"/>
              </a:cxn>
              <a:cxn ang="0">
                <a:pos x="r" y="vc"/>
              </a:cxn>
              <a:cxn ang="cd4">
                <a:pos x="hc" y="b"/>
              </a:cxn>
              <a:cxn ang="cd2">
                <a:pos x="l" y="vc"/>
              </a:cxn>
              <a:cxn ang="f35">
                <a:pos x="f46" y="f47"/>
              </a:cxn>
              <a:cxn ang="f35">
                <a:pos x="f48" y="f47"/>
              </a:cxn>
              <a:cxn ang="f35">
                <a:pos x="f49" y="f47"/>
              </a:cxn>
              <a:cxn ang="f35">
                <a:pos x="f50" y="f47"/>
              </a:cxn>
              <a:cxn ang="f35">
                <a:pos x="f50" y="f51"/>
              </a:cxn>
              <a:cxn ang="f35">
                <a:pos x="f49" y="f51"/>
              </a:cxn>
              <a:cxn ang="f35">
                <a:pos x="f48" y="f51"/>
              </a:cxn>
              <a:cxn ang="f35">
                <a:pos x="f46" y="f51"/>
              </a:cxn>
            </a:cxnLst>
            <a:rect l="f42" t="f45" r="f43" b="f44"/>
            <a:pathLst>
              <a:path w="8715708" h="45719">
                <a:moveTo>
                  <a:pt x="f5" y="f5"/>
                </a:moveTo>
                <a:lnTo>
                  <a:pt x="f8" y="f5"/>
                </a:lnTo>
                <a:lnTo>
                  <a:pt x="f9" y="f5"/>
                </a:lnTo>
                <a:lnTo>
                  <a:pt x="f6" y="f5"/>
                </a:lnTo>
                <a:lnTo>
                  <a:pt x="f6" y="f7"/>
                </a:lnTo>
                <a:lnTo>
                  <a:pt x="f9" y="f7"/>
                </a:lnTo>
                <a:lnTo>
                  <a:pt x="f8" y="f7"/>
                </a:lnTo>
                <a:lnTo>
                  <a:pt x="f5" y="f7"/>
                </a:lnTo>
                <a:close/>
              </a:path>
            </a:pathLst>
          </a:cu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Bierstadt"/>
            </a:endParaRPr>
          </a:p>
        </p:txBody>
      </p:sp>
      <p:sp>
        <p:nvSpPr>
          <p:cNvPr id="3" name="Title 1">
            <a:extLst>
              <a:ext uri="{FF2B5EF4-FFF2-40B4-BE49-F238E27FC236}">
                <a16:creationId xmlns:a16="http://schemas.microsoft.com/office/drawing/2014/main" id="{2ABC70C2-AA16-0E4B-9794-691B7A5765F8}"/>
              </a:ext>
            </a:extLst>
          </p:cNvPr>
          <p:cNvSpPr txBox="1">
            <a:spLocks noGrp="1"/>
          </p:cNvSpPr>
          <p:nvPr>
            <p:ph type="ctrTitle"/>
          </p:nvPr>
        </p:nvSpPr>
        <p:spPr>
          <a:xfrm>
            <a:off x="521208" y="978408"/>
            <a:ext cx="11155680" cy="3429000"/>
          </a:xfrm>
        </p:spPr>
        <p:txBody>
          <a:bodyPr/>
          <a:lstStyle>
            <a:lvl1pPr>
              <a:defRPr sz="7200"/>
            </a:lvl1pPr>
          </a:lstStyle>
          <a:p>
            <a:pPr lvl="0"/>
            <a:r>
              <a:rPr lang="en-US"/>
              <a:t>Click to edit Master title style</a:t>
            </a:r>
          </a:p>
        </p:txBody>
      </p:sp>
      <p:sp>
        <p:nvSpPr>
          <p:cNvPr id="4" name="Subtitle 2">
            <a:extLst>
              <a:ext uri="{FF2B5EF4-FFF2-40B4-BE49-F238E27FC236}">
                <a16:creationId xmlns:a16="http://schemas.microsoft.com/office/drawing/2014/main" id="{30D38D6E-133C-E6D0-646D-4E14652BF06A}"/>
              </a:ext>
            </a:extLst>
          </p:cNvPr>
          <p:cNvSpPr txBox="1">
            <a:spLocks noGrp="1"/>
          </p:cNvSpPr>
          <p:nvPr>
            <p:ph type="subTitle" idx="1"/>
          </p:nvPr>
        </p:nvSpPr>
        <p:spPr>
          <a:xfrm>
            <a:off x="521208" y="4480560"/>
            <a:ext cx="7104888" cy="1399032"/>
          </a:xfrm>
        </p:spPr>
        <p:txBody>
          <a:bodyPr anchor="b"/>
          <a:lstStyle>
            <a:lvl1pPr marL="0" indent="0">
              <a:buNone/>
              <a:defRPr sz="2200" i="1"/>
            </a:lvl1pPr>
          </a:lstStyle>
          <a:p>
            <a:pPr lvl="0"/>
            <a:r>
              <a:rPr lang="en-US"/>
              <a:t>Click to edit Master subtitle style</a:t>
            </a:r>
          </a:p>
        </p:txBody>
      </p:sp>
      <p:sp>
        <p:nvSpPr>
          <p:cNvPr id="5" name="Date Placeholder 3">
            <a:extLst>
              <a:ext uri="{FF2B5EF4-FFF2-40B4-BE49-F238E27FC236}">
                <a16:creationId xmlns:a16="http://schemas.microsoft.com/office/drawing/2014/main" id="{A411096E-3E12-B994-584D-4DF47A56C556}"/>
              </a:ext>
            </a:extLst>
          </p:cNvPr>
          <p:cNvSpPr txBox="1">
            <a:spLocks noGrp="1"/>
          </p:cNvSpPr>
          <p:nvPr>
            <p:ph type="dt" sz="half" idx="7"/>
          </p:nvPr>
        </p:nvSpPr>
        <p:spPr>
          <a:xfrm>
            <a:off x="521208" y="6419088"/>
            <a:ext cx="2743200" cy="365129"/>
          </a:xfrm>
        </p:spPr>
        <p:txBody>
          <a:bodyPr/>
          <a:lstStyle>
            <a:lvl1pPr>
              <a:defRPr/>
            </a:lvl1pPr>
          </a:lstStyle>
          <a:p>
            <a:pPr lvl="0"/>
            <a:fld id="{40C83D96-DDDE-4FC6-B080-A16C25ADF4CA}" type="datetime1">
              <a:rPr lang="en-US"/>
              <a:pPr lvl="0"/>
              <a:t>11/5/25</a:t>
            </a:fld>
            <a:endParaRPr lang="en-US"/>
          </a:p>
        </p:txBody>
      </p:sp>
      <p:sp>
        <p:nvSpPr>
          <p:cNvPr id="6" name="Footer Placeholder 4">
            <a:extLst>
              <a:ext uri="{FF2B5EF4-FFF2-40B4-BE49-F238E27FC236}">
                <a16:creationId xmlns:a16="http://schemas.microsoft.com/office/drawing/2014/main" id="{B1CE07F5-4596-9793-FBC6-B74523694EA1}"/>
              </a:ext>
            </a:extLst>
          </p:cNvPr>
          <p:cNvSpPr txBox="1">
            <a:spLocks noGrp="1"/>
          </p:cNvSpPr>
          <p:nvPr>
            <p:ph type="ftr" sz="quarter" idx="9"/>
          </p:nvPr>
        </p:nvSpPr>
        <p:spPr>
          <a:xfrm>
            <a:off x="521208" y="100584"/>
            <a:ext cx="4114800" cy="365129"/>
          </a:xfrm>
        </p:spPr>
        <p:txBody>
          <a:bodyPr/>
          <a:lstStyle>
            <a:lvl1pPr>
              <a:defRPr/>
            </a:lvl1pPr>
          </a:lstStyle>
          <a:p>
            <a:pPr lvl="0"/>
            <a:endParaRPr lang="en-US"/>
          </a:p>
        </p:txBody>
      </p:sp>
      <p:sp>
        <p:nvSpPr>
          <p:cNvPr id="7" name="Slide Number Placeholder 5">
            <a:extLst>
              <a:ext uri="{FF2B5EF4-FFF2-40B4-BE49-F238E27FC236}">
                <a16:creationId xmlns:a16="http://schemas.microsoft.com/office/drawing/2014/main" id="{30E0BFCB-6FBC-7A97-BFEF-322E57D057C7}"/>
              </a:ext>
            </a:extLst>
          </p:cNvPr>
          <p:cNvSpPr txBox="1">
            <a:spLocks noGrp="1"/>
          </p:cNvSpPr>
          <p:nvPr>
            <p:ph type="sldNum" sz="quarter" idx="8"/>
          </p:nvPr>
        </p:nvSpPr>
        <p:spPr>
          <a:xfrm>
            <a:off x="11457432" y="6419088"/>
            <a:ext cx="640080" cy="365129"/>
          </a:xfrm>
        </p:spPr>
        <p:txBody>
          <a:bodyPr/>
          <a:lstStyle>
            <a:lvl1pPr>
              <a:defRPr/>
            </a:lvl1pPr>
          </a:lstStyle>
          <a:p>
            <a:pPr lvl="0"/>
            <a:fld id="{BD0F27E0-51D4-4187-9FEA-D4F9124B4E6F}" type="slidenum">
              <a:t>‹#›</a:t>
            </a:fld>
            <a:endParaRPr lang="en-US"/>
          </a:p>
        </p:txBody>
      </p:sp>
    </p:spTree>
    <p:extLst>
      <p:ext uri="{BB962C8B-B14F-4D97-AF65-F5344CB8AC3E}">
        <p14:creationId xmlns:p14="http://schemas.microsoft.com/office/powerpoint/2010/main" val="292259345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5A3124B3-3A2F-1299-FDC6-AFC3A638AF52}"/>
              </a:ext>
              <a:ext uri="{C183D7F6-B498-43B3-948B-1728B52AA6E4}">
                <adec:decorative xmlns:adec="http://schemas.microsoft.com/office/drawing/2017/decorative" val="1"/>
              </a:ext>
            </a:extLst>
          </p:cNvPr>
          <p:cNvSpPr/>
          <p:nvPr/>
        </p:nvSpPr>
        <p:spPr>
          <a:xfrm>
            <a:off x="517870" y="508086"/>
            <a:ext cx="11153211" cy="149275"/>
          </a:xfrm>
          <a:custGeom>
            <a:avLst/>
            <a:gdLst>
              <a:gd name="f0" fmla="val 10800000"/>
              <a:gd name="f1" fmla="val 5400000"/>
              <a:gd name="f2" fmla="val 180"/>
              <a:gd name="f3" fmla="val w"/>
              <a:gd name="f4" fmla="val h"/>
              <a:gd name="f5" fmla="val 0"/>
              <a:gd name="f6" fmla="val 8085002"/>
              <a:gd name="f7" fmla="val 149279"/>
              <a:gd name="f8" fmla="+- 0 0 -90"/>
              <a:gd name="f9" fmla="*/ f3 1 8085002"/>
              <a:gd name="f10" fmla="*/ f4 1 149279"/>
              <a:gd name="f11" fmla="+- f7 0 f5"/>
              <a:gd name="f12" fmla="+- f6 0 f5"/>
              <a:gd name="f13" fmla="*/ f8 f0 1"/>
              <a:gd name="f14" fmla="*/ f12 1 8085002"/>
              <a:gd name="f15" fmla="*/ f11 1 149279"/>
              <a:gd name="f16" fmla="*/ 0 f12 1"/>
              <a:gd name="f17" fmla="*/ 0 f11 1"/>
              <a:gd name="f18" fmla="*/ 8085002 f12 1"/>
              <a:gd name="f19" fmla="*/ 149279 f11 1"/>
              <a:gd name="f20" fmla="*/ f13 1 f2"/>
              <a:gd name="f21" fmla="*/ f16 1 8085002"/>
              <a:gd name="f22" fmla="*/ f17 1 149279"/>
              <a:gd name="f23" fmla="*/ f18 1 8085002"/>
              <a:gd name="f24" fmla="*/ f19 1 149279"/>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Lst>
            <a:rect l="f34" t="f37" r="f35" b="f36"/>
            <a:pathLst>
              <a:path w="8085002" h="149279">
                <a:moveTo>
                  <a:pt x="f5" y="f5"/>
                </a:moveTo>
                <a:lnTo>
                  <a:pt x="f6" y="f5"/>
                </a:lnTo>
                <a:lnTo>
                  <a:pt x="f6" y="f7"/>
                </a:lnTo>
                <a:lnTo>
                  <a:pt x="f5" y="f7"/>
                </a:lnTo>
                <a:close/>
              </a:path>
            </a:pathLst>
          </a:cu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Bierstadt"/>
            </a:endParaRPr>
          </a:p>
        </p:txBody>
      </p:sp>
      <p:sp>
        <p:nvSpPr>
          <p:cNvPr id="2" name="Title 1">
            <a:extLst>
              <a:ext uri="{FF2B5EF4-FFF2-40B4-BE49-F238E27FC236}">
                <a16:creationId xmlns:a16="http://schemas.microsoft.com/office/drawing/2014/main" id="{D8285BF2-E8AC-0D3C-AFE7-2A7DC236AE30}"/>
              </a:ext>
            </a:extLst>
          </p:cNvPr>
          <p:cNvSpPr txBox="1">
            <a:spLocks noGrp="1"/>
          </p:cNvSpPr>
          <p:nvPr>
            <p:ph type="title"/>
          </p:nvPr>
        </p:nvSpPr>
        <p:spPr>
          <a:xfrm>
            <a:off x="521208" y="978408"/>
            <a:ext cx="11155680" cy="1463040"/>
          </a:xfrm>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5FD5046A-9BD8-7431-5380-76DEE68AF1D7}"/>
              </a:ext>
            </a:extLst>
          </p:cNvPr>
          <p:cNvSpPr txBox="1">
            <a:spLocks noGrp="1"/>
          </p:cNvSpPr>
          <p:nvPr>
            <p:ph idx="1"/>
          </p:nvPr>
        </p:nvSpPr>
        <p:spPr>
          <a:xfrm>
            <a:off x="521208" y="2578608"/>
            <a:ext cx="11155680" cy="3767327"/>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5F11803-8162-CA21-F71A-D84047F5666F}"/>
              </a:ext>
            </a:extLst>
          </p:cNvPr>
          <p:cNvSpPr txBox="1">
            <a:spLocks noGrp="1"/>
          </p:cNvSpPr>
          <p:nvPr>
            <p:ph type="dt" sz="half" idx="7"/>
          </p:nvPr>
        </p:nvSpPr>
        <p:spPr>
          <a:xfrm>
            <a:off x="521208" y="6419088"/>
            <a:ext cx="2743200" cy="365129"/>
          </a:xfrm>
        </p:spPr>
        <p:txBody>
          <a:bodyPr/>
          <a:lstStyle>
            <a:lvl1pPr>
              <a:defRPr/>
            </a:lvl1pPr>
          </a:lstStyle>
          <a:p>
            <a:pPr lvl="0"/>
            <a:fld id="{6A5A3211-9810-4A88-8753-EC6AD2681C6E}" type="datetime1">
              <a:rPr lang="en-US"/>
              <a:pPr lvl="0"/>
              <a:t>11/5/25</a:t>
            </a:fld>
            <a:endParaRPr lang="en-US"/>
          </a:p>
        </p:txBody>
      </p:sp>
      <p:sp>
        <p:nvSpPr>
          <p:cNvPr id="5" name="Footer Placeholder 4">
            <a:extLst>
              <a:ext uri="{FF2B5EF4-FFF2-40B4-BE49-F238E27FC236}">
                <a16:creationId xmlns:a16="http://schemas.microsoft.com/office/drawing/2014/main" id="{CC1DFEF1-35D4-20E8-F986-04CD3982DC8A}"/>
              </a:ext>
            </a:extLst>
          </p:cNvPr>
          <p:cNvSpPr txBox="1">
            <a:spLocks noGrp="1"/>
          </p:cNvSpPr>
          <p:nvPr>
            <p:ph type="ftr" sz="quarter" idx="9"/>
          </p:nvPr>
        </p:nvSpPr>
        <p:spPr>
          <a:xfrm>
            <a:off x="521208" y="100584"/>
            <a:ext cx="4114800" cy="365129"/>
          </a:xfrm>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8A121537-57E7-BEAB-8157-A5D1BAC1A584}"/>
              </a:ext>
            </a:extLst>
          </p:cNvPr>
          <p:cNvSpPr txBox="1">
            <a:spLocks noGrp="1"/>
          </p:cNvSpPr>
          <p:nvPr>
            <p:ph type="sldNum" sz="quarter" idx="8"/>
          </p:nvPr>
        </p:nvSpPr>
        <p:spPr>
          <a:xfrm>
            <a:off x="11457432" y="6419088"/>
            <a:ext cx="640080" cy="365129"/>
          </a:xfrm>
        </p:spPr>
        <p:txBody>
          <a:bodyPr/>
          <a:lstStyle>
            <a:lvl1pPr>
              <a:defRPr/>
            </a:lvl1pPr>
          </a:lstStyle>
          <a:p>
            <a:pPr lvl="0"/>
            <a:fld id="{6AA88BCD-E3BB-4A85-8A0D-0010088E68DB}" type="slidenum">
              <a:t>‹#›</a:t>
            </a:fld>
            <a:endParaRPr lang="en-US"/>
          </a:p>
        </p:txBody>
      </p:sp>
    </p:spTree>
    <p:extLst>
      <p:ext uri="{BB962C8B-B14F-4D97-AF65-F5344CB8AC3E}">
        <p14:creationId xmlns:p14="http://schemas.microsoft.com/office/powerpoint/2010/main" val="1990596832"/>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EE0062-FCAC-44DF-D230-AF30313B5EB7}"/>
              </a:ext>
            </a:extLst>
          </p:cNvPr>
          <p:cNvSpPr txBox="1">
            <a:spLocks noGrp="1"/>
          </p:cNvSpPr>
          <p:nvPr>
            <p:ph type="title"/>
          </p:nvPr>
        </p:nvSpPr>
        <p:spPr>
          <a:xfrm>
            <a:off x="521208" y="978408"/>
            <a:ext cx="5020056" cy="4288536"/>
          </a:xfrm>
        </p:spPr>
        <p:txBody>
          <a:bodyPr/>
          <a:lstStyle>
            <a:lvl1pPr>
              <a:defRPr sz="5400"/>
            </a:lvl1pPr>
          </a:lstStyle>
          <a:p>
            <a:pPr lvl="0"/>
            <a:r>
              <a:rPr lang="en-US"/>
              <a:t>Click to edit Master title style</a:t>
            </a:r>
          </a:p>
        </p:txBody>
      </p:sp>
      <p:sp>
        <p:nvSpPr>
          <p:cNvPr id="3" name="Text Placeholder 2">
            <a:extLst>
              <a:ext uri="{FF2B5EF4-FFF2-40B4-BE49-F238E27FC236}">
                <a16:creationId xmlns:a16="http://schemas.microsoft.com/office/drawing/2014/main" id="{2884128C-E4E3-8E48-52F2-3EE2C26F41C6}"/>
              </a:ext>
            </a:extLst>
          </p:cNvPr>
          <p:cNvSpPr txBox="1">
            <a:spLocks noGrp="1"/>
          </p:cNvSpPr>
          <p:nvPr>
            <p:ph type="body" idx="1"/>
          </p:nvPr>
        </p:nvSpPr>
        <p:spPr>
          <a:xfrm>
            <a:off x="521208" y="5266944"/>
            <a:ext cx="5020056" cy="1088136"/>
          </a:xfrm>
        </p:spPr>
        <p:txBody>
          <a:bodyPr anchor="b"/>
          <a:lstStyle>
            <a:lvl1pPr marL="0" indent="0">
              <a:buNone/>
              <a:defRPr sz="2200" i="1">
                <a:solidFill>
                  <a:srgbClr val="767676"/>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E224FFED-C364-B838-0837-979073BB3952}"/>
              </a:ext>
            </a:extLst>
          </p:cNvPr>
          <p:cNvSpPr txBox="1">
            <a:spLocks noGrp="1"/>
          </p:cNvSpPr>
          <p:nvPr>
            <p:ph type="dt" sz="half" idx="7"/>
          </p:nvPr>
        </p:nvSpPr>
        <p:spPr>
          <a:xfrm>
            <a:off x="521208" y="6419088"/>
            <a:ext cx="2743200" cy="365129"/>
          </a:xfrm>
        </p:spPr>
        <p:txBody>
          <a:bodyPr/>
          <a:lstStyle>
            <a:lvl1pPr>
              <a:defRPr/>
            </a:lvl1pPr>
          </a:lstStyle>
          <a:p>
            <a:pPr lvl="0"/>
            <a:fld id="{020D1EEB-9971-4FDB-ADB8-9B148AEB3D42}" type="datetime1">
              <a:rPr lang="en-US"/>
              <a:pPr lvl="0"/>
              <a:t>11/5/25</a:t>
            </a:fld>
            <a:endParaRPr lang="en-US"/>
          </a:p>
        </p:txBody>
      </p:sp>
      <p:sp>
        <p:nvSpPr>
          <p:cNvPr id="5" name="Footer Placeholder 4">
            <a:extLst>
              <a:ext uri="{FF2B5EF4-FFF2-40B4-BE49-F238E27FC236}">
                <a16:creationId xmlns:a16="http://schemas.microsoft.com/office/drawing/2014/main" id="{FCA0356E-0945-5BF4-5D6E-0AA56C7E7759}"/>
              </a:ext>
            </a:extLst>
          </p:cNvPr>
          <p:cNvSpPr txBox="1">
            <a:spLocks noGrp="1"/>
          </p:cNvSpPr>
          <p:nvPr>
            <p:ph type="ftr" sz="quarter" idx="9"/>
          </p:nvPr>
        </p:nvSpPr>
        <p:spPr>
          <a:xfrm>
            <a:off x="521208" y="100584"/>
            <a:ext cx="4114800" cy="365129"/>
          </a:xfrm>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338CF8A4-D397-CEA4-9C7D-8E8DB9B7CA24}"/>
              </a:ext>
            </a:extLst>
          </p:cNvPr>
          <p:cNvSpPr txBox="1">
            <a:spLocks noGrp="1"/>
          </p:cNvSpPr>
          <p:nvPr>
            <p:ph type="sldNum" sz="quarter" idx="8"/>
          </p:nvPr>
        </p:nvSpPr>
        <p:spPr>
          <a:xfrm>
            <a:off x="11457432" y="6419088"/>
            <a:ext cx="640080" cy="365129"/>
          </a:xfrm>
        </p:spPr>
        <p:txBody>
          <a:bodyPr/>
          <a:lstStyle>
            <a:lvl1pPr>
              <a:defRPr/>
            </a:lvl1pPr>
          </a:lstStyle>
          <a:p>
            <a:pPr lvl="0"/>
            <a:fld id="{BEC01D80-A9DF-4E56-B76F-32B6AD8C8168}" type="slidenum">
              <a:t>‹#›</a:t>
            </a:fld>
            <a:endParaRPr lang="en-US"/>
          </a:p>
        </p:txBody>
      </p:sp>
      <p:sp>
        <p:nvSpPr>
          <p:cNvPr id="7" name="Rectangle 6">
            <a:extLst>
              <a:ext uri="{FF2B5EF4-FFF2-40B4-BE49-F238E27FC236}">
                <a16:creationId xmlns:a16="http://schemas.microsoft.com/office/drawing/2014/main" id="{27BCC0B1-7ABD-C427-C070-C0BCC76AD144}"/>
              </a:ext>
            </a:extLst>
          </p:cNvPr>
          <p:cNvSpPr/>
          <p:nvPr/>
        </p:nvSpPr>
        <p:spPr>
          <a:xfrm>
            <a:off x="517870" y="508086"/>
            <a:ext cx="5021180" cy="149275"/>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Bierstadt"/>
            </a:endParaRPr>
          </a:p>
        </p:txBody>
      </p:sp>
    </p:spTree>
    <p:extLst>
      <p:ext uri="{BB962C8B-B14F-4D97-AF65-F5344CB8AC3E}">
        <p14:creationId xmlns:p14="http://schemas.microsoft.com/office/powerpoint/2010/main" val="19785381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2FBF3D08-43F1-BC40-6F39-A6CD4129B3DA}"/>
              </a:ext>
              <a:ext uri="{C183D7F6-B498-43B3-948B-1728B52AA6E4}">
                <adec:decorative xmlns:adec="http://schemas.microsoft.com/office/drawing/2017/decorative" val="1"/>
              </a:ext>
            </a:extLst>
          </p:cNvPr>
          <p:cNvSpPr/>
          <p:nvPr/>
        </p:nvSpPr>
        <p:spPr>
          <a:xfrm>
            <a:off x="517870" y="508086"/>
            <a:ext cx="11153211" cy="149275"/>
          </a:xfrm>
          <a:custGeom>
            <a:avLst/>
            <a:gdLst>
              <a:gd name="f0" fmla="val 10800000"/>
              <a:gd name="f1" fmla="val 5400000"/>
              <a:gd name="f2" fmla="val 180"/>
              <a:gd name="f3" fmla="val w"/>
              <a:gd name="f4" fmla="val h"/>
              <a:gd name="f5" fmla="val 0"/>
              <a:gd name="f6" fmla="val 8085002"/>
              <a:gd name="f7" fmla="val 149279"/>
              <a:gd name="f8" fmla="+- 0 0 -90"/>
              <a:gd name="f9" fmla="*/ f3 1 8085002"/>
              <a:gd name="f10" fmla="*/ f4 1 149279"/>
              <a:gd name="f11" fmla="+- f7 0 f5"/>
              <a:gd name="f12" fmla="+- f6 0 f5"/>
              <a:gd name="f13" fmla="*/ f8 f0 1"/>
              <a:gd name="f14" fmla="*/ f12 1 8085002"/>
              <a:gd name="f15" fmla="*/ f11 1 149279"/>
              <a:gd name="f16" fmla="*/ 0 f12 1"/>
              <a:gd name="f17" fmla="*/ 0 f11 1"/>
              <a:gd name="f18" fmla="*/ 8085002 f12 1"/>
              <a:gd name="f19" fmla="*/ 149279 f11 1"/>
              <a:gd name="f20" fmla="*/ f13 1 f2"/>
              <a:gd name="f21" fmla="*/ f16 1 8085002"/>
              <a:gd name="f22" fmla="*/ f17 1 149279"/>
              <a:gd name="f23" fmla="*/ f18 1 8085002"/>
              <a:gd name="f24" fmla="*/ f19 1 149279"/>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Lst>
            <a:rect l="f34" t="f37" r="f35" b="f36"/>
            <a:pathLst>
              <a:path w="8085002" h="149279">
                <a:moveTo>
                  <a:pt x="f5" y="f5"/>
                </a:moveTo>
                <a:lnTo>
                  <a:pt x="f6" y="f5"/>
                </a:lnTo>
                <a:lnTo>
                  <a:pt x="f6" y="f7"/>
                </a:lnTo>
                <a:lnTo>
                  <a:pt x="f5" y="f7"/>
                </a:lnTo>
                <a:close/>
              </a:path>
            </a:pathLst>
          </a:cu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Bierstadt"/>
            </a:endParaRPr>
          </a:p>
        </p:txBody>
      </p:sp>
      <p:sp>
        <p:nvSpPr>
          <p:cNvPr id="2" name="Title 1">
            <a:extLst>
              <a:ext uri="{FF2B5EF4-FFF2-40B4-BE49-F238E27FC236}">
                <a16:creationId xmlns:a16="http://schemas.microsoft.com/office/drawing/2014/main" id="{2C07DE81-D168-A91E-35CC-DB4420E38089}"/>
              </a:ext>
            </a:extLst>
          </p:cNvPr>
          <p:cNvSpPr txBox="1">
            <a:spLocks noGrp="1"/>
          </p:cNvSpPr>
          <p:nvPr>
            <p:ph type="title"/>
          </p:nvPr>
        </p:nvSpPr>
        <p:spPr>
          <a:xfrm>
            <a:off x="521208" y="978408"/>
            <a:ext cx="11155680" cy="1463040"/>
          </a:xfrm>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A026785A-F0BC-342E-4CAF-7414BCE74168}"/>
              </a:ext>
            </a:extLst>
          </p:cNvPr>
          <p:cNvSpPr txBox="1">
            <a:spLocks noGrp="1"/>
          </p:cNvSpPr>
          <p:nvPr>
            <p:ph idx="1"/>
          </p:nvPr>
        </p:nvSpPr>
        <p:spPr>
          <a:xfrm>
            <a:off x="521208" y="2578608"/>
            <a:ext cx="5166359" cy="3767327"/>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3CAD35A-C88E-240B-7ADA-9FBE1C52754C}"/>
              </a:ext>
            </a:extLst>
          </p:cNvPr>
          <p:cNvSpPr txBox="1">
            <a:spLocks noGrp="1"/>
          </p:cNvSpPr>
          <p:nvPr>
            <p:ph idx="2"/>
          </p:nvPr>
        </p:nvSpPr>
        <p:spPr>
          <a:xfrm>
            <a:off x="6519672" y="2578608"/>
            <a:ext cx="5166359" cy="3767327"/>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504DA1A-2AD1-16EC-B94A-5A07394D26C7}"/>
              </a:ext>
            </a:extLst>
          </p:cNvPr>
          <p:cNvSpPr txBox="1">
            <a:spLocks noGrp="1"/>
          </p:cNvSpPr>
          <p:nvPr>
            <p:ph type="dt" sz="half" idx="7"/>
          </p:nvPr>
        </p:nvSpPr>
        <p:spPr>
          <a:xfrm>
            <a:off x="521208" y="6419088"/>
            <a:ext cx="2743200" cy="365129"/>
          </a:xfrm>
        </p:spPr>
        <p:txBody>
          <a:bodyPr/>
          <a:lstStyle>
            <a:lvl1pPr>
              <a:defRPr/>
            </a:lvl1pPr>
          </a:lstStyle>
          <a:p>
            <a:pPr lvl="0"/>
            <a:fld id="{182A4C93-9B97-4473-B44B-73BF808EC5F5}" type="datetime1">
              <a:rPr lang="en-US"/>
              <a:pPr lvl="0"/>
              <a:t>11/5/25</a:t>
            </a:fld>
            <a:endParaRPr lang="en-US"/>
          </a:p>
        </p:txBody>
      </p:sp>
      <p:sp>
        <p:nvSpPr>
          <p:cNvPr id="6" name="Footer Placeholder 5">
            <a:extLst>
              <a:ext uri="{FF2B5EF4-FFF2-40B4-BE49-F238E27FC236}">
                <a16:creationId xmlns:a16="http://schemas.microsoft.com/office/drawing/2014/main" id="{2225D025-3413-3217-0E9A-3B3B44FDA81B}"/>
              </a:ext>
            </a:extLst>
          </p:cNvPr>
          <p:cNvSpPr txBox="1">
            <a:spLocks noGrp="1"/>
          </p:cNvSpPr>
          <p:nvPr>
            <p:ph type="ftr" sz="quarter" idx="9"/>
          </p:nvPr>
        </p:nvSpPr>
        <p:spPr>
          <a:xfrm>
            <a:off x="521208" y="100584"/>
            <a:ext cx="4114800" cy="365129"/>
          </a:xfrm>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2D60062D-B080-AAC6-C819-FEBA4021D1CC}"/>
              </a:ext>
            </a:extLst>
          </p:cNvPr>
          <p:cNvSpPr txBox="1">
            <a:spLocks noGrp="1"/>
          </p:cNvSpPr>
          <p:nvPr>
            <p:ph type="sldNum" sz="quarter" idx="8"/>
          </p:nvPr>
        </p:nvSpPr>
        <p:spPr>
          <a:xfrm>
            <a:off x="11457432" y="6419088"/>
            <a:ext cx="640080" cy="365129"/>
          </a:xfrm>
        </p:spPr>
        <p:txBody>
          <a:bodyPr/>
          <a:lstStyle>
            <a:lvl1pPr>
              <a:defRPr/>
            </a:lvl1pPr>
          </a:lstStyle>
          <a:p>
            <a:pPr lvl="0"/>
            <a:fld id="{02028CAB-39AF-4D33-B910-64CD05BF0512}" type="slidenum">
              <a:t>‹#›</a:t>
            </a:fld>
            <a:endParaRPr lang="en-US"/>
          </a:p>
        </p:txBody>
      </p:sp>
    </p:spTree>
    <p:extLst>
      <p:ext uri="{BB962C8B-B14F-4D97-AF65-F5344CB8AC3E}">
        <p14:creationId xmlns:p14="http://schemas.microsoft.com/office/powerpoint/2010/main" val="24844250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F4860383-6AA8-C6FC-4CB8-1833112F0790}"/>
              </a:ext>
              <a:ext uri="{C183D7F6-B498-43B3-948B-1728B52AA6E4}">
                <adec:decorative xmlns:adec="http://schemas.microsoft.com/office/drawing/2017/decorative" val="1"/>
              </a:ext>
            </a:extLst>
          </p:cNvPr>
          <p:cNvSpPr/>
          <p:nvPr/>
        </p:nvSpPr>
        <p:spPr>
          <a:xfrm>
            <a:off x="517870" y="508086"/>
            <a:ext cx="11153211" cy="149275"/>
          </a:xfrm>
          <a:custGeom>
            <a:avLst/>
            <a:gdLst>
              <a:gd name="f0" fmla="val 10800000"/>
              <a:gd name="f1" fmla="val 5400000"/>
              <a:gd name="f2" fmla="val 180"/>
              <a:gd name="f3" fmla="val w"/>
              <a:gd name="f4" fmla="val h"/>
              <a:gd name="f5" fmla="val 0"/>
              <a:gd name="f6" fmla="val 8085002"/>
              <a:gd name="f7" fmla="val 149279"/>
              <a:gd name="f8" fmla="+- 0 0 -90"/>
              <a:gd name="f9" fmla="*/ f3 1 8085002"/>
              <a:gd name="f10" fmla="*/ f4 1 149279"/>
              <a:gd name="f11" fmla="+- f7 0 f5"/>
              <a:gd name="f12" fmla="+- f6 0 f5"/>
              <a:gd name="f13" fmla="*/ f8 f0 1"/>
              <a:gd name="f14" fmla="*/ f12 1 8085002"/>
              <a:gd name="f15" fmla="*/ f11 1 149279"/>
              <a:gd name="f16" fmla="*/ 0 f12 1"/>
              <a:gd name="f17" fmla="*/ 0 f11 1"/>
              <a:gd name="f18" fmla="*/ 8085002 f12 1"/>
              <a:gd name="f19" fmla="*/ 149279 f11 1"/>
              <a:gd name="f20" fmla="*/ f13 1 f2"/>
              <a:gd name="f21" fmla="*/ f16 1 8085002"/>
              <a:gd name="f22" fmla="*/ f17 1 149279"/>
              <a:gd name="f23" fmla="*/ f18 1 8085002"/>
              <a:gd name="f24" fmla="*/ f19 1 149279"/>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Lst>
            <a:rect l="f34" t="f37" r="f35" b="f36"/>
            <a:pathLst>
              <a:path w="8085002" h="149279">
                <a:moveTo>
                  <a:pt x="f5" y="f5"/>
                </a:moveTo>
                <a:lnTo>
                  <a:pt x="f6" y="f5"/>
                </a:lnTo>
                <a:lnTo>
                  <a:pt x="f6" y="f7"/>
                </a:lnTo>
                <a:lnTo>
                  <a:pt x="f5" y="f7"/>
                </a:lnTo>
                <a:close/>
              </a:path>
            </a:pathLst>
          </a:cu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Bierstadt"/>
            </a:endParaRPr>
          </a:p>
        </p:txBody>
      </p:sp>
      <p:sp>
        <p:nvSpPr>
          <p:cNvPr id="2" name="Title 1">
            <a:extLst>
              <a:ext uri="{FF2B5EF4-FFF2-40B4-BE49-F238E27FC236}">
                <a16:creationId xmlns:a16="http://schemas.microsoft.com/office/drawing/2014/main" id="{47A98616-1200-C526-B597-1D193136A131}"/>
              </a:ext>
            </a:extLst>
          </p:cNvPr>
          <p:cNvSpPr txBox="1">
            <a:spLocks noGrp="1"/>
          </p:cNvSpPr>
          <p:nvPr>
            <p:ph type="title"/>
          </p:nvPr>
        </p:nvSpPr>
        <p:spPr>
          <a:xfrm>
            <a:off x="521208" y="978408"/>
            <a:ext cx="11164824" cy="1216152"/>
          </a:xfrm>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0C717C7F-261B-BBAC-521B-C1D1F6F1F981}"/>
              </a:ext>
            </a:extLst>
          </p:cNvPr>
          <p:cNvSpPr txBox="1">
            <a:spLocks noGrp="1"/>
          </p:cNvSpPr>
          <p:nvPr>
            <p:ph type="body" idx="1"/>
          </p:nvPr>
        </p:nvSpPr>
        <p:spPr>
          <a:xfrm>
            <a:off x="521208" y="2340864"/>
            <a:ext cx="5166359" cy="658368"/>
          </a:xfrm>
        </p:spPr>
        <p:txBody>
          <a:bodyPr anchor="b"/>
          <a:lstStyle>
            <a:lvl1pPr marL="0" indent="0">
              <a:buNone/>
              <a:defRPr sz="2200" i="1"/>
            </a:lvl1pPr>
          </a:lstStyle>
          <a:p>
            <a:pPr lvl="0"/>
            <a:r>
              <a:rPr lang="en-US"/>
              <a:t>Click to edit Master text styles</a:t>
            </a:r>
          </a:p>
        </p:txBody>
      </p:sp>
      <p:sp>
        <p:nvSpPr>
          <p:cNvPr id="4" name="Content Placeholder 3">
            <a:extLst>
              <a:ext uri="{FF2B5EF4-FFF2-40B4-BE49-F238E27FC236}">
                <a16:creationId xmlns:a16="http://schemas.microsoft.com/office/drawing/2014/main" id="{B9112B95-3AB4-07FD-B9E1-351B2C8FE64A}"/>
              </a:ext>
            </a:extLst>
          </p:cNvPr>
          <p:cNvSpPr txBox="1">
            <a:spLocks noGrp="1"/>
          </p:cNvSpPr>
          <p:nvPr>
            <p:ph idx="2"/>
          </p:nvPr>
        </p:nvSpPr>
        <p:spPr>
          <a:xfrm>
            <a:off x="521208" y="3035808"/>
            <a:ext cx="5166359" cy="3310128"/>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ABB252F-6B24-22EA-BF12-72BD7BE561ED}"/>
              </a:ext>
            </a:extLst>
          </p:cNvPr>
          <p:cNvSpPr txBox="1">
            <a:spLocks noGrp="1"/>
          </p:cNvSpPr>
          <p:nvPr>
            <p:ph type="body" idx="3"/>
          </p:nvPr>
        </p:nvSpPr>
        <p:spPr>
          <a:xfrm>
            <a:off x="6519672" y="2340864"/>
            <a:ext cx="5166359" cy="658368"/>
          </a:xfrm>
        </p:spPr>
        <p:txBody>
          <a:bodyPr anchor="b"/>
          <a:lstStyle>
            <a:lvl1pPr marL="0" indent="0">
              <a:buNone/>
              <a:defRPr sz="2200" i="1"/>
            </a:lvl1pPr>
          </a:lstStyle>
          <a:p>
            <a:pPr lvl="0"/>
            <a:r>
              <a:rPr lang="en-US"/>
              <a:t>Click to edit Master text styles</a:t>
            </a:r>
          </a:p>
        </p:txBody>
      </p:sp>
      <p:sp>
        <p:nvSpPr>
          <p:cNvPr id="6" name="Content Placeholder 5">
            <a:extLst>
              <a:ext uri="{FF2B5EF4-FFF2-40B4-BE49-F238E27FC236}">
                <a16:creationId xmlns:a16="http://schemas.microsoft.com/office/drawing/2014/main" id="{AA6469A4-8218-A580-D634-8EA09E6C2470}"/>
              </a:ext>
            </a:extLst>
          </p:cNvPr>
          <p:cNvSpPr txBox="1">
            <a:spLocks noGrp="1"/>
          </p:cNvSpPr>
          <p:nvPr>
            <p:ph idx="4"/>
          </p:nvPr>
        </p:nvSpPr>
        <p:spPr>
          <a:xfrm>
            <a:off x="6519672" y="3035808"/>
            <a:ext cx="5166359" cy="3310128"/>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98F61F1-E1CD-5664-7030-F6530AF9E55E}"/>
              </a:ext>
            </a:extLst>
          </p:cNvPr>
          <p:cNvSpPr txBox="1">
            <a:spLocks noGrp="1"/>
          </p:cNvSpPr>
          <p:nvPr>
            <p:ph type="dt" sz="half" idx="7"/>
          </p:nvPr>
        </p:nvSpPr>
        <p:spPr>
          <a:xfrm>
            <a:off x="521208" y="6419088"/>
            <a:ext cx="2743200" cy="365129"/>
          </a:xfrm>
        </p:spPr>
        <p:txBody>
          <a:bodyPr/>
          <a:lstStyle>
            <a:lvl1pPr>
              <a:defRPr/>
            </a:lvl1pPr>
          </a:lstStyle>
          <a:p>
            <a:pPr lvl="0"/>
            <a:fld id="{A38283C6-EB47-4BB9-9106-45505CCE450E}" type="datetime1">
              <a:rPr lang="en-US"/>
              <a:pPr lvl="0"/>
              <a:t>11/5/25</a:t>
            </a:fld>
            <a:endParaRPr lang="en-US"/>
          </a:p>
        </p:txBody>
      </p:sp>
      <p:sp>
        <p:nvSpPr>
          <p:cNvPr id="8" name="Footer Placeholder 7">
            <a:extLst>
              <a:ext uri="{FF2B5EF4-FFF2-40B4-BE49-F238E27FC236}">
                <a16:creationId xmlns:a16="http://schemas.microsoft.com/office/drawing/2014/main" id="{3DA93880-DA7F-2AA7-9908-CB45535DD0ED}"/>
              </a:ext>
            </a:extLst>
          </p:cNvPr>
          <p:cNvSpPr txBox="1">
            <a:spLocks noGrp="1"/>
          </p:cNvSpPr>
          <p:nvPr>
            <p:ph type="ftr" sz="quarter" idx="9"/>
          </p:nvPr>
        </p:nvSpPr>
        <p:spPr>
          <a:xfrm>
            <a:off x="521208" y="100584"/>
            <a:ext cx="4114800" cy="365129"/>
          </a:xfrm>
        </p:spPr>
        <p:txBody>
          <a:bodyPr/>
          <a:lstStyle>
            <a:lvl1pPr>
              <a:defRPr/>
            </a:lvl1pPr>
          </a:lstStyle>
          <a:p>
            <a:pPr lvl="0"/>
            <a:endParaRPr lang="en-US"/>
          </a:p>
        </p:txBody>
      </p:sp>
      <p:sp>
        <p:nvSpPr>
          <p:cNvPr id="9" name="Slide Number Placeholder 8">
            <a:extLst>
              <a:ext uri="{FF2B5EF4-FFF2-40B4-BE49-F238E27FC236}">
                <a16:creationId xmlns:a16="http://schemas.microsoft.com/office/drawing/2014/main" id="{D579B180-3D65-5133-7DC8-BD7F291778EA}"/>
              </a:ext>
            </a:extLst>
          </p:cNvPr>
          <p:cNvSpPr txBox="1">
            <a:spLocks noGrp="1"/>
          </p:cNvSpPr>
          <p:nvPr>
            <p:ph type="sldNum" sz="quarter" idx="8"/>
          </p:nvPr>
        </p:nvSpPr>
        <p:spPr>
          <a:xfrm>
            <a:off x="11457432" y="6419088"/>
            <a:ext cx="640080" cy="365129"/>
          </a:xfrm>
        </p:spPr>
        <p:txBody>
          <a:bodyPr/>
          <a:lstStyle>
            <a:lvl1pPr>
              <a:defRPr/>
            </a:lvl1pPr>
          </a:lstStyle>
          <a:p>
            <a:pPr lvl="0"/>
            <a:fld id="{589C961B-CD0A-4D24-B4B5-B3575E0791CD}" type="slidenum">
              <a:t>‹#›</a:t>
            </a:fld>
            <a:endParaRPr lang="en-US"/>
          </a:p>
        </p:txBody>
      </p:sp>
    </p:spTree>
    <p:extLst>
      <p:ext uri="{BB962C8B-B14F-4D97-AF65-F5344CB8AC3E}">
        <p14:creationId xmlns:p14="http://schemas.microsoft.com/office/powerpoint/2010/main" val="7193509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176BE1B0-BEF4-C24B-5264-2C68139608DA}"/>
              </a:ext>
              <a:ext uri="{C183D7F6-B498-43B3-948B-1728B52AA6E4}">
                <adec:decorative xmlns:adec="http://schemas.microsoft.com/office/drawing/2017/decorative" val="1"/>
              </a:ext>
            </a:extLst>
          </p:cNvPr>
          <p:cNvSpPr/>
          <p:nvPr/>
        </p:nvSpPr>
        <p:spPr>
          <a:xfrm>
            <a:off x="517870" y="508086"/>
            <a:ext cx="11153211" cy="149275"/>
          </a:xfrm>
          <a:custGeom>
            <a:avLst/>
            <a:gdLst>
              <a:gd name="f0" fmla="val 10800000"/>
              <a:gd name="f1" fmla="val 5400000"/>
              <a:gd name="f2" fmla="val 180"/>
              <a:gd name="f3" fmla="val w"/>
              <a:gd name="f4" fmla="val h"/>
              <a:gd name="f5" fmla="val 0"/>
              <a:gd name="f6" fmla="val 8085002"/>
              <a:gd name="f7" fmla="val 149279"/>
              <a:gd name="f8" fmla="+- 0 0 -90"/>
              <a:gd name="f9" fmla="*/ f3 1 8085002"/>
              <a:gd name="f10" fmla="*/ f4 1 149279"/>
              <a:gd name="f11" fmla="+- f7 0 f5"/>
              <a:gd name="f12" fmla="+- f6 0 f5"/>
              <a:gd name="f13" fmla="*/ f8 f0 1"/>
              <a:gd name="f14" fmla="*/ f12 1 8085002"/>
              <a:gd name="f15" fmla="*/ f11 1 149279"/>
              <a:gd name="f16" fmla="*/ 0 f12 1"/>
              <a:gd name="f17" fmla="*/ 0 f11 1"/>
              <a:gd name="f18" fmla="*/ 8085002 f12 1"/>
              <a:gd name="f19" fmla="*/ 149279 f11 1"/>
              <a:gd name="f20" fmla="*/ f13 1 f2"/>
              <a:gd name="f21" fmla="*/ f16 1 8085002"/>
              <a:gd name="f22" fmla="*/ f17 1 149279"/>
              <a:gd name="f23" fmla="*/ f18 1 8085002"/>
              <a:gd name="f24" fmla="*/ f19 1 149279"/>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Lst>
            <a:rect l="f34" t="f37" r="f35" b="f36"/>
            <a:pathLst>
              <a:path w="8085002" h="149279">
                <a:moveTo>
                  <a:pt x="f5" y="f5"/>
                </a:moveTo>
                <a:lnTo>
                  <a:pt x="f6" y="f5"/>
                </a:lnTo>
                <a:lnTo>
                  <a:pt x="f6" y="f7"/>
                </a:lnTo>
                <a:lnTo>
                  <a:pt x="f5" y="f7"/>
                </a:lnTo>
                <a:close/>
              </a:path>
            </a:pathLst>
          </a:cu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Bierstadt"/>
            </a:endParaRPr>
          </a:p>
        </p:txBody>
      </p:sp>
      <p:sp>
        <p:nvSpPr>
          <p:cNvPr id="2" name="Title 1">
            <a:extLst>
              <a:ext uri="{FF2B5EF4-FFF2-40B4-BE49-F238E27FC236}">
                <a16:creationId xmlns:a16="http://schemas.microsoft.com/office/drawing/2014/main" id="{B276C8B0-5F6D-9AC7-87E2-5C2B63584CFC}"/>
              </a:ext>
            </a:extLst>
          </p:cNvPr>
          <p:cNvSpPr txBox="1">
            <a:spLocks noGrp="1"/>
          </p:cNvSpPr>
          <p:nvPr>
            <p:ph type="title"/>
          </p:nvPr>
        </p:nvSpPr>
        <p:spPr>
          <a:xfrm>
            <a:off x="521208" y="978408"/>
            <a:ext cx="11155680" cy="1463040"/>
          </a:xfrm>
        </p:spPr>
        <p:txBody>
          <a:bodyPr/>
          <a:lstStyle>
            <a:lvl1pPr>
              <a:defRPr/>
            </a:lvl1pPr>
          </a:lstStyle>
          <a:p>
            <a:pPr lvl="0"/>
            <a:r>
              <a:rPr lang="en-US"/>
              <a:t>Click to edit Master title style</a:t>
            </a:r>
          </a:p>
        </p:txBody>
      </p:sp>
      <p:sp>
        <p:nvSpPr>
          <p:cNvPr id="3" name="Date Placeholder 2">
            <a:extLst>
              <a:ext uri="{FF2B5EF4-FFF2-40B4-BE49-F238E27FC236}">
                <a16:creationId xmlns:a16="http://schemas.microsoft.com/office/drawing/2014/main" id="{458D0341-4398-F442-2A2D-634A081A14C6}"/>
              </a:ext>
            </a:extLst>
          </p:cNvPr>
          <p:cNvSpPr txBox="1">
            <a:spLocks noGrp="1"/>
          </p:cNvSpPr>
          <p:nvPr>
            <p:ph type="dt" sz="half" idx="7"/>
          </p:nvPr>
        </p:nvSpPr>
        <p:spPr>
          <a:xfrm>
            <a:off x="521208" y="6419088"/>
            <a:ext cx="2743200" cy="365129"/>
          </a:xfrm>
        </p:spPr>
        <p:txBody>
          <a:bodyPr/>
          <a:lstStyle>
            <a:lvl1pPr>
              <a:defRPr/>
            </a:lvl1pPr>
          </a:lstStyle>
          <a:p>
            <a:pPr lvl="0"/>
            <a:fld id="{7BFB331F-8E1E-44B1-B9D9-F0F76C235BCF}" type="datetime1">
              <a:rPr lang="en-US"/>
              <a:pPr lvl="0"/>
              <a:t>11/5/25</a:t>
            </a:fld>
            <a:endParaRPr lang="en-US"/>
          </a:p>
        </p:txBody>
      </p:sp>
      <p:sp>
        <p:nvSpPr>
          <p:cNvPr id="4" name="Footer Placeholder 3">
            <a:extLst>
              <a:ext uri="{FF2B5EF4-FFF2-40B4-BE49-F238E27FC236}">
                <a16:creationId xmlns:a16="http://schemas.microsoft.com/office/drawing/2014/main" id="{72CD6F80-EE15-EE5F-D7E4-D101B8E2D01B}"/>
              </a:ext>
            </a:extLst>
          </p:cNvPr>
          <p:cNvSpPr txBox="1">
            <a:spLocks noGrp="1"/>
          </p:cNvSpPr>
          <p:nvPr>
            <p:ph type="ftr" sz="quarter" idx="9"/>
          </p:nvPr>
        </p:nvSpPr>
        <p:spPr>
          <a:xfrm>
            <a:off x="521208" y="100584"/>
            <a:ext cx="4114800" cy="365129"/>
          </a:xfrm>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6C2A4337-2C98-1865-BB15-02504C02C4B7}"/>
              </a:ext>
            </a:extLst>
          </p:cNvPr>
          <p:cNvSpPr txBox="1">
            <a:spLocks noGrp="1"/>
          </p:cNvSpPr>
          <p:nvPr>
            <p:ph type="sldNum" sz="quarter" idx="8"/>
          </p:nvPr>
        </p:nvSpPr>
        <p:spPr>
          <a:xfrm>
            <a:off x="11457432" y="6419088"/>
            <a:ext cx="640080" cy="365129"/>
          </a:xfrm>
        </p:spPr>
        <p:txBody>
          <a:bodyPr/>
          <a:lstStyle>
            <a:lvl1pPr>
              <a:defRPr/>
            </a:lvl1pPr>
          </a:lstStyle>
          <a:p>
            <a:pPr lvl="0"/>
            <a:fld id="{0931C34A-FD91-4A32-8652-CF7B9949BE96}" type="slidenum">
              <a:t>‹#›</a:t>
            </a:fld>
            <a:endParaRPr lang="en-US"/>
          </a:p>
        </p:txBody>
      </p:sp>
    </p:spTree>
    <p:extLst>
      <p:ext uri="{BB962C8B-B14F-4D97-AF65-F5344CB8AC3E}">
        <p14:creationId xmlns:p14="http://schemas.microsoft.com/office/powerpoint/2010/main" val="40625580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47453B5-6066-4D7B-A0D2-72E348F60F62}"/>
              </a:ext>
            </a:extLst>
          </p:cNvPr>
          <p:cNvSpPr txBox="1">
            <a:spLocks noGrp="1"/>
          </p:cNvSpPr>
          <p:nvPr>
            <p:ph type="dt" sz="half" idx="7"/>
          </p:nvPr>
        </p:nvSpPr>
        <p:spPr>
          <a:xfrm>
            <a:off x="521208" y="6419088"/>
            <a:ext cx="2743200" cy="365129"/>
          </a:xfrm>
        </p:spPr>
        <p:txBody>
          <a:bodyPr/>
          <a:lstStyle>
            <a:lvl1pPr>
              <a:defRPr/>
            </a:lvl1pPr>
          </a:lstStyle>
          <a:p>
            <a:pPr lvl="0"/>
            <a:fld id="{FFD46251-CFB3-490A-815C-869B2B8B1353}" type="datetime1">
              <a:rPr lang="en-US"/>
              <a:pPr lvl="0"/>
              <a:t>11/5/25</a:t>
            </a:fld>
            <a:endParaRPr lang="en-US"/>
          </a:p>
        </p:txBody>
      </p:sp>
      <p:sp>
        <p:nvSpPr>
          <p:cNvPr id="3" name="Footer Placeholder 2">
            <a:extLst>
              <a:ext uri="{FF2B5EF4-FFF2-40B4-BE49-F238E27FC236}">
                <a16:creationId xmlns:a16="http://schemas.microsoft.com/office/drawing/2014/main" id="{2774DDD0-DC8D-6D9D-C082-DD7F6C03E2A9}"/>
              </a:ext>
            </a:extLst>
          </p:cNvPr>
          <p:cNvSpPr txBox="1">
            <a:spLocks noGrp="1"/>
          </p:cNvSpPr>
          <p:nvPr>
            <p:ph type="ftr" sz="quarter" idx="9"/>
          </p:nvPr>
        </p:nvSpPr>
        <p:spPr>
          <a:xfrm>
            <a:off x="521208" y="100584"/>
            <a:ext cx="4114800" cy="365129"/>
          </a:xfrm>
        </p:spPr>
        <p:txBody>
          <a:bodyPr/>
          <a:lstStyle>
            <a:lvl1pPr>
              <a:defRPr/>
            </a:lvl1pPr>
          </a:lstStyle>
          <a:p>
            <a:pPr lvl="0"/>
            <a:endParaRPr lang="en-US"/>
          </a:p>
        </p:txBody>
      </p:sp>
      <p:sp>
        <p:nvSpPr>
          <p:cNvPr id="4" name="Slide Number Placeholder 3">
            <a:extLst>
              <a:ext uri="{FF2B5EF4-FFF2-40B4-BE49-F238E27FC236}">
                <a16:creationId xmlns:a16="http://schemas.microsoft.com/office/drawing/2014/main" id="{E21CBB91-C7D2-0981-89EB-426CC0E79619}"/>
              </a:ext>
            </a:extLst>
          </p:cNvPr>
          <p:cNvSpPr txBox="1">
            <a:spLocks noGrp="1"/>
          </p:cNvSpPr>
          <p:nvPr>
            <p:ph type="sldNum" sz="quarter" idx="8"/>
          </p:nvPr>
        </p:nvSpPr>
        <p:spPr>
          <a:xfrm>
            <a:off x="11457432" y="6419088"/>
            <a:ext cx="640080" cy="365129"/>
          </a:xfrm>
        </p:spPr>
        <p:txBody>
          <a:bodyPr/>
          <a:lstStyle>
            <a:lvl1pPr>
              <a:defRPr/>
            </a:lvl1pPr>
          </a:lstStyle>
          <a:p>
            <a:pPr lvl="0"/>
            <a:fld id="{59810F2B-587F-40CE-8C32-577A85F90363}" type="slidenum">
              <a:t>‹#›</a:t>
            </a:fld>
            <a:endParaRPr lang="en-US"/>
          </a:p>
        </p:txBody>
      </p:sp>
    </p:spTree>
    <p:extLst>
      <p:ext uri="{BB962C8B-B14F-4D97-AF65-F5344CB8AC3E}">
        <p14:creationId xmlns:p14="http://schemas.microsoft.com/office/powerpoint/2010/main" val="9479660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716968B3-0710-C8F2-A496-C06677419304}"/>
              </a:ext>
              <a:ext uri="{C183D7F6-B498-43B3-948B-1728B52AA6E4}">
                <adec:decorative xmlns:adec="http://schemas.microsoft.com/office/drawing/2017/decorative" val="1"/>
              </a:ext>
            </a:extLst>
          </p:cNvPr>
          <p:cNvSpPr/>
          <p:nvPr/>
        </p:nvSpPr>
        <p:spPr>
          <a:xfrm>
            <a:off x="517870" y="508086"/>
            <a:ext cx="11153211" cy="149275"/>
          </a:xfrm>
          <a:custGeom>
            <a:avLst/>
            <a:gdLst>
              <a:gd name="f0" fmla="val 10800000"/>
              <a:gd name="f1" fmla="val 5400000"/>
              <a:gd name="f2" fmla="val 180"/>
              <a:gd name="f3" fmla="val w"/>
              <a:gd name="f4" fmla="val h"/>
              <a:gd name="f5" fmla="val 0"/>
              <a:gd name="f6" fmla="val 8085002"/>
              <a:gd name="f7" fmla="val 149279"/>
              <a:gd name="f8" fmla="+- 0 0 -90"/>
              <a:gd name="f9" fmla="*/ f3 1 8085002"/>
              <a:gd name="f10" fmla="*/ f4 1 149279"/>
              <a:gd name="f11" fmla="+- f7 0 f5"/>
              <a:gd name="f12" fmla="+- f6 0 f5"/>
              <a:gd name="f13" fmla="*/ f8 f0 1"/>
              <a:gd name="f14" fmla="*/ f12 1 8085002"/>
              <a:gd name="f15" fmla="*/ f11 1 149279"/>
              <a:gd name="f16" fmla="*/ 0 f12 1"/>
              <a:gd name="f17" fmla="*/ 0 f11 1"/>
              <a:gd name="f18" fmla="*/ 8085002 f12 1"/>
              <a:gd name="f19" fmla="*/ 149279 f11 1"/>
              <a:gd name="f20" fmla="*/ f13 1 f2"/>
              <a:gd name="f21" fmla="*/ f16 1 8085002"/>
              <a:gd name="f22" fmla="*/ f17 1 149279"/>
              <a:gd name="f23" fmla="*/ f18 1 8085002"/>
              <a:gd name="f24" fmla="*/ f19 1 149279"/>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Lst>
            <a:rect l="f34" t="f37" r="f35" b="f36"/>
            <a:pathLst>
              <a:path w="8085002" h="149279">
                <a:moveTo>
                  <a:pt x="f5" y="f5"/>
                </a:moveTo>
                <a:lnTo>
                  <a:pt x="f6" y="f5"/>
                </a:lnTo>
                <a:lnTo>
                  <a:pt x="f6" y="f7"/>
                </a:lnTo>
                <a:lnTo>
                  <a:pt x="f5" y="f7"/>
                </a:lnTo>
                <a:close/>
              </a:path>
            </a:pathLst>
          </a:cu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Bierstadt"/>
            </a:endParaRPr>
          </a:p>
        </p:txBody>
      </p:sp>
      <p:sp>
        <p:nvSpPr>
          <p:cNvPr id="2" name="Title 1">
            <a:extLst>
              <a:ext uri="{FF2B5EF4-FFF2-40B4-BE49-F238E27FC236}">
                <a16:creationId xmlns:a16="http://schemas.microsoft.com/office/drawing/2014/main" id="{93861BE4-DBB1-F901-C6C6-DE032A828C1C}"/>
              </a:ext>
            </a:extLst>
          </p:cNvPr>
          <p:cNvSpPr txBox="1">
            <a:spLocks noGrp="1"/>
          </p:cNvSpPr>
          <p:nvPr>
            <p:ph type="title"/>
          </p:nvPr>
        </p:nvSpPr>
        <p:spPr>
          <a:xfrm>
            <a:off x="521208" y="978408"/>
            <a:ext cx="5020056" cy="2459736"/>
          </a:xfrm>
        </p:spPr>
        <p:txBody>
          <a:bodyPr>
            <a:noAutofit/>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7297794C-DFA7-2D4D-E47D-294018473B08}"/>
              </a:ext>
            </a:extLst>
          </p:cNvPr>
          <p:cNvSpPr txBox="1">
            <a:spLocks noGrp="1"/>
          </p:cNvSpPr>
          <p:nvPr>
            <p:ph idx="1"/>
          </p:nvPr>
        </p:nvSpPr>
        <p:spPr>
          <a:xfrm>
            <a:off x="6519672" y="987423"/>
            <a:ext cx="5166359" cy="5358383"/>
          </a:xfrm>
        </p:spPr>
        <p:txBody>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DC18CE-723B-C641-3021-335C232FE9BE}"/>
              </a:ext>
            </a:extLst>
          </p:cNvPr>
          <p:cNvSpPr txBox="1">
            <a:spLocks noGrp="1"/>
          </p:cNvSpPr>
          <p:nvPr>
            <p:ph type="body" idx="2"/>
          </p:nvPr>
        </p:nvSpPr>
        <p:spPr>
          <a:xfrm>
            <a:off x="521208" y="3575303"/>
            <a:ext cx="5020056" cy="2770632"/>
          </a:xfrm>
        </p:spPr>
        <p:txBody>
          <a:bodyPr/>
          <a:lstStyle>
            <a:lvl1pPr marL="0" indent="0">
              <a:buNone/>
              <a:defRPr sz="2200" i="1"/>
            </a:lvl1pPr>
          </a:lstStyle>
          <a:p>
            <a:pPr lvl="0"/>
            <a:r>
              <a:rPr lang="en-US"/>
              <a:t>Click to edit Master text styles</a:t>
            </a:r>
          </a:p>
        </p:txBody>
      </p:sp>
      <p:sp>
        <p:nvSpPr>
          <p:cNvPr id="5" name="Date Placeholder 4">
            <a:extLst>
              <a:ext uri="{FF2B5EF4-FFF2-40B4-BE49-F238E27FC236}">
                <a16:creationId xmlns:a16="http://schemas.microsoft.com/office/drawing/2014/main" id="{ED4587AD-127E-FE48-0A2E-CBC49403C3E8}"/>
              </a:ext>
            </a:extLst>
          </p:cNvPr>
          <p:cNvSpPr txBox="1">
            <a:spLocks noGrp="1"/>
          </p:cNvSpPr>
          <p:nvPr>
            <p:ph type="dt" sz="half" idx="7"/>
          </p:nvPr>
        </p:nvSpPr>
        <p:spPr>
          <a:xfrm>
            <a:off x="521208" y="6419088"/>
            <a:ext cx="2743200" cy="365129"/>
          </a:xfrm>
        </p:spPr>
        <p:txBody>
          <a:bodyPr/>
          <a:lstStyle>
            <a:lvl1pPr>
              <a:defRPr/>
            </a:lvl1pPr>
          </a:lstStyle>
          <a:p>
            <a:pPr lvl="0"/>
            <a:fld id="{3DDD8281-7C00-41C1-842B-020DFC32B4E5}" type="datetime1">
              <a:rPr lang="en-US"/>
              <a:pPr lvl="0"/>
              <a:t>11/5/25</a:t>
            </a:fld>
            <a:endParaRPr lang="en-US"/>
          </a:p>
        </p:txBody>
      </p:sp>
      <p:sp>
        <p:nvSpPr>
          <p:cNvPr id="6" name="Footer Placeholder 5">
            <a:extLst>
              <a:ext uri="{FF2B5EF4-FFF2-40B4-BE49-F238E27FC236}">
                <a16:creationId xmlns:a16="http://schemas.microsoft.com/office/drawing/2014/main" id="{A4C9F1F7-6922-3681-9D34-440C64662DD3}"/>
              </a:ext>
            </a:extLst>
          </p:cNvPr>
          <p:cNvSpPr txBox="1">
            <a:spLocks noGrp="1"/>
          </p:cNvSpPr>
          <p:nvPr>
            <p:ph type="ftr" sz="quarter" idx="9"/>
          </p:nvPr>
        </p:nvSpPr>
        <p:spPr>
          <a:xfrm>
            <a:off x="521208" y="100584"/>
            <a:ext cx="4114800" cy="365129"/>
          </a:xfrm>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995D4999-8563-689B-8845-B9633DED6ACB}"/>
              </a:ext>
            </a:extLst>
          </p:cNvPr>
          <p:cNvSpPr txBox="1">
            <a:spLocks noGrp="1"/>
          </p:cNvSpPr>
          <p:nvPr>
            <p:ph type="sldNum" sz="quarter" idx="8"/>
          </p:nvPr>
        </p:nvSpPr>
        <p:spPr>
          <a:xfrm>
            <a:off x="11457432" y="6419088"/>
            <a:ext cx="640080" cy="365129"/>
          </a:xfrm>
        </p:spPr>
        <p:txBody>
          <a:bodyPr/>
          <a:lstStyle>
            <a:lvl1pPr>
              <a:defRPr/>
            </a:lvl1pPr>
          </a:lstStyle>
          <a:p>
            <a:pPr lvl="0"/>
            <a:fld id="{1CD17B32-6D31-45FB-A50A-7AC8CA65DACA}" type="slidenum">
              <a:t>‹#›</a:t>
            </a:fld>
            <a:endParaRPr lang="en-US"/>
          </a:p>
        </p:txBody>
      </p:sp>
    </p:spTree>
    <p:extLst>
      <p:ext uri="{BB962C8B-B14F-4D97-AF65-F5344CB8AC3E}">
        <p14:creationId xmlns:p14="http://schemas.microsoft.com/office/powerpoint/2010/main" val="18868819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010CC615-821C-CF21-5BB8-C16D3EA4075E}"/>
              </a:ext>
              <a:ext uri="{C183D7F6-B498-43B3-948B-1728B52AA6E4}">
                <adec:decorative xmlns:adec="http://schemas.microsoft.com/office/drawing/2017/decorative" val="1"/>
              </a:ext>
            </a:extLst>
          </p:cNvPr>
          <p:cNvSpPr/>
          <p:nvPr/>
        </p:nvSpPr>
        <p:spPr>
          <a:xfrm>
            <a:off x="517870" y="508086"/>
            <a:ext cx="11153211" cy="149275"/>
          </a:xfrm>
          <a:custGeom>
            <a:avLst/>
            <a:gdLst>
              <a:gd name="f0" fmla="val 10800000"/>
              <a:gd name="f1" fmla="val 5400000"/>
              <a:gd name="f2" fmla="val 180"/>
              <a:gd name="f3" fmla="val w"/>
              <a:gd name="f4" fmla="val h"/>
              <a:gd name="f5" fmla="val 0"/>
              <a:gd name="f6" fmla="val 8085002"/>
              <a:gd name="f7" fmla="val 149279"/>
              <a:gd name="f8" fmla="+- 0 0 -90"/>
              <a:gd name="f9" fmla="*/ f3 1 8085002"/>
              <a:gd name="f10" fmla="*/ f4 1 149279"/>
              <a:gd name="f11" fmla="+- f7 0 f5"/>
              <a:gd name="f12" fmla="+- f6 0 f5"/>
              <a:gd name="f13" fmla="*/ f8 f0 1"/>
              <a:gd name="f14" fmla="*/ f12 1 8085002"/>
              <a:gd name="f15" fmla="*/ f11 1 149279"/>
              <a:gd name="f16" fmla="*/ 0 f12 1"/>
              <a:gd name="f17" fmla="*/ 0 f11 1"/>
              <a:gd name="f18" fmla="*/ 8085002 f12 1"/>
              <a:gd name="f19" fmla="*/ 149279 f11 1"/>
              <a:gd name="f20" fmla="*/ f13 1 f2"/>
              <a:gd name="f21" fmla="*/ f16 1 8085002"/>
              <a:gd name="f22" fmla="*/ f17 1 149279"/>
              <a:gd name="f23" fmla="*/ f18 1 8085002"/>
              <a:gd name="f24" fmla="*/ f19 1 149279"/>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Lst>
            <a:rect l="f34" t="f37" r="f35" b="f36"/>
            <a:pathLst>
              <a:path w="8085002" h="149279">
                <a:moveTo>
                  <a:pt x="f5" y="f5"/>
                </a:moveTo>
                <a:lnTo>
                  <a:pt x="f6" y="f5"/>
                </a:lnTo>
                <a:lnTo>
                  <a:pt x="f6" y="f7"/>
                </a:lnTo>
                <a:lnTo>
                  <a:pt x="f5" y="f7"/>
                </a:lnTo>
                <a:close/>
              </a:path>
            </a:pathLst>
          </a:cu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Bierstadt"/>
            </a:endParaRPr>
          </a:p>
        </p:txBody>
      </p:sp>
      <p:sp>
        <p:nvSpPr>
          <p:cNvPr id="2" name="Title 1">
            <a:extLst>
              <a:ext uri="{FF2B5EF4-FFF2-40B4-BE49-F238E27FC236}">
                <a16:creationId xmlns:a16="http://schemas.microsoft.com/office/drawing/2014/main" id="{81C85EBC-8F43-1C45-7FE9-7879D231B946}"/>
              </a:ext>
            </a:extLst>
          </p:cNvPr>
          <p:cNvSpPr txBox="1">
            <a:spLocks noGrp="1"/>
          </p:cNvSpPr>
          <p:nvPr>
            <p:ph type="title"/>
          </p:nvPr>
        </p:nvSpPr>
        <p:spPr>
          <a:xfrm>
            <a:off x="521208" y="978408"/>
            <a:ext cx="5020056" cy="2459736"/>
          </a:xfrm>
        </p:spPr>
        <p:txBody>
          <a:bodyPr>
            <a:noAutofit/>
          </a:bodyPr>
          <a:lstStyle>
            <a:lvl1pPr>
              <a:defRPr/>
            </a:lvl1pPr>
          </a:lstStyle>
          <a:p>
            <a:pPr lvl="0"/>
            <a:r>
              <a:rPr lang="en-US"/>
              <a:t>Click to edit Master title style</a:t>
            </a:r>
          </a:p>
        </p:txBody>
      </p:sp>
      <p:sp>
        <p:nvSpPr>
          <p:cNvPr id="3" name="Picture Placeholder 2">
            <a:extLst>
              <a:ext uri="{FF2B5EF4-FFF2-40B4-BE49-F238E27FC236}">
                <a16:creationId xmlns:a16="http://schemas.microsoft.com/office/drawing/2014/main" id="{EA388DC5-D570-5472-F19E-A9CC1F2B6865}"/>
              </a:ext>
            </a:extLst>
          </p:cNvPr>
          <p:cNvSpPr txBox="1">
            <a:spLocks noGrp="1"/>
          </p:cNvSpPr>
          <p:nvPr>
            <p:ph type="pic" idx="1"/>
          </p:nvPr>
        </p:nvSpPr>
        <p:spPr>
          <a:xfrm>
            <a:off x="6519672" y="987423"/>
            <a:ext cx="5166359" cy="5358383"/>
          </a:xfrm>
        </p:spPr>
        <p:txBody>
          <a:bodyPr/>
          <a:lstStyle>
            <a:lvl1pPr marL="0" indent="0">
              <a:buNone/>
              <a:defRPr sz="3200"/>
            </a:lvl1pPr>
          </a:lstStyle>
          <a:p>
            <a:pPr lvl="0"/>
            <a:endParaRPr lang="en-US"/>
          </a:p>
        </p:txBody>
      </p:sp>
      <p:sp>
        <p:nvSpPr>
          <p:cNvPr id="4" name="Text Placeholder 3">
            <a:extLst>
              <a:ext uri="{FF2B5EF4-FFF2-40B4-BE49-F238E27FC236}">
                <a16:creationId xmlns:a16="http://schemas.microsoft.com/office/drawing/2014/main" id="{D00617B2-B102-917C-F996-37923BCD18E5}"/>
              </a:ext>
            </a:extLst>
          </p:cNvPr>
          <p:cNvSpPr txBox="1">
            <a:spLocks noGrp="1"/>
          </p:cNvSpPr>
          <p:nvPr>
            <p:ph type="body" idx="2"/>
          </p:nvPr>
        </p:nvSpPr>
        <p:spPr>
          <a:xfrm>
            <a:off x="521208" y="3575303"/>
            <a:ext cx="5020056" cy="2770632"/>
          </a:xfrm>
        </p:spPr>
        <p:txBody>
          <a:bodyPr/>
          <a:lstStyle>
            <a:lvl1pPr marL="0" indent="0">
              <a:buNone/>
              <a:defRPr sz="2200" i="1"/>
            </a:lvl1pPr>
          </a:lstStyle>
          <a:p>
            <a:pPr lvl="0"/>
            <a:r>
              <a:rPr lang="en-US"/>
              <a:t>Click to edit Master text styles</a:t>
            </a:r>
          </a:p>
        </p:txBody>
      </p:sp>
      <p:sp>
        <p:nvSpPr>
          <p:cNvPr id="5" name="Date Placeholder 4">
            <a:extLst>
              <a:ext uri="{FF2B5EF4-FFF2-40B4-BE49-F238E27FC236}">
                <a16:creationId xmlns:a16="http://schemas.microsoft.com/office/drawing/2014/main" id="{0431005D-94F0-7BE8-9E8C-40CE2BC3BE9B}"/>
              </a:ext>
            </a:extLst>
          </p:cNvPr>
          <p:cNvSpPr txBox="1">
            <a:spLocks noGrp="1"/>
          </p:cNvSpPr>
          <p:nvPr>
            <p:ph type="dt" sz="half" idx="7"/>
          </p:nvPr>
        </p:nvSpPr>
        <p:spPr>
          <a:xfrm>
            <a:off x="521208" y="6419088"/>
            <a:ext cx="2743200" cy="365129"/>
          </a:xfrm>
        </p:spPr>
        <p:txBody>
          <a:bodyPr/>
          <a:lstStyle>
            <a:lvl1pPr>
              <a:defRPr/>
            </a:lvl1pPr>
          </a:lstStyle>
          <a:p>
            <a:pPr lvl="0"/>
            <a:fld id="{33A2B7D7-ED32-4DD9-A932-CD6C9936DB7A}" type="datetime1">
              <a:rPr lang="en-US"/>
              <a:pPr lvl="0"/>
              <a:t>11/5/25</a:t>
            </a:fld>
            <a:endParaRPr lang="en-US"/>
          </a:p>
        </p:txBody>
      </p:sp>
      <p:sp>
        <p:nvSpPr>
          <p:cNvPr id="6" name="Footer Placeholder 5">
            <a:extLst>
              <a:ext uri="{FF2B5EF4-FFF2-40B4-BE49-F238E27FC236}">
                <a16:creationId xmlns:a16="http://schemas.microsoft.com/office/drawing/2014/main" id="{A191A5A8-4D26-7597-38C3-434D4A5AF2CD}"/>
              </a:ext>
            </a:extLst>
          </p:cNvPr>
          <p:cNvSpPr txBox="1">
            <a:spLocks noGrp="1"/>
          </p:cNvSpPr>
          <p:nvPr>
            <p:ph type="ftr" sz="quarter" idx="9"/>
          </p:nvPr>
        </p:nvSpPr>
        <p:spPr>
          <a:xfrm>
            <a:off x="521208" y="100584"/>
            <a:ext cx="4114800" cy="365129"/>
          </a:xfrm>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80263D7E-439D-8A34-6BAF-297903C6FDD4}"/>
              </a:ext>
            </a:extLst>
          </p:cNvPr>
          <p:cNvSpPr txBox="1">
            <a:spLocks noGrp="1"/>
          </p:cNvSpPr>
          <p:nvPr>
            <p:ph type="sldNum" sz="quarter" idx="8"/>
          </p:nvPr>
        </p:nvSpPr>
        <p:spPr>
          <a:xfrm>
            <a:off x="11457432" y="6419088"/>
            <a:ext cx="640080" cy="365129"/>
          </a:xfrm>
        </p:spPr>
        <p:txBody>
          <a:bodyPr/>
          <a:lstStyle>
            <a:lvl1pPr>
              <a:defRPr/>
            </a:lvl1pPr>
          </a:lstStyle>
          <a:p>
            <a:pPr lvl="0"/>
            <a:fld id="{CA73E367-DFEC-4969-9CCC-26D7017E8F32}" type="slidenum">
              <a:t>‹#›</a:t>
            </a:fld>
            <a:endParaRPr lang="en-US"/>
          </a:p>
        </p:txBody>
      </p:sp>
    </p:spTree>
    <p:extLst>
      <p:ext uri="{BB962C8B-B14F-4D97-AF65-F5344CB8AC3E}">
        <p14:creationId xmlns:p14="http://schemas.microsoft.com/office/powerpoint/2010/main" val="3602240123"/>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5D5C870B-4935-58E0-F1D3-9F56C3126220}"/>
              </a:ext>
              <a:ext uri="{C183D7F6-B498-43B3-948B-1728B52AA6E4}">
                <adec:decorative xmlns:adec="http://schemas.microsoft.com/office/drawing/2017/decorative" val="1"/>
              </a:ext>
            </a:extLst>
          </p:cNvPr>
          <p:cNvSpPr/>
          <p:nvPr/>
        </p:nvSpPr>
        <p:spPr>
          <a:xfrm>
            <a:off x="517870" y="508086"/>
            <a:ext cx="11153211" cy="149275"/>
          </a:xfrm>
          <a:custGeom>
            <a:avLst/>
            <a:gdLst>
              <a:gd name="f0" fmla="val 10800000"/>
              <a:gd name="f1" fmla="val 5400000"/>
              <a:gd name="f2" fmla="val 180"/>
              <a:gd name="f3" fmla="val w"/>
              <a:gd name="f4" fmla="val h"/>
              <a:gd name="f5" fmla="val 0"/>
              <a:gd name="f6" fmla="val 8085002"/>
              <a:gd name="f7" fmla="val 149279"/>
              <a:gd name="f8" fmla="+- 0 0 -90"/>
              <a:gd name="f9" fmla="*/ f3 1 8085002"/>
              <a:gd name="f10" fmla="*/ f4 1 149279"/>
              <a:gd name="f11" fmla="+- f7 0 f5"/>
              <a:gd name="f12" fmla="+- f6 0 f5"/>
              <a:gd name="f13" fmla="*/ f8 f0 1"/>
              <a:gd name="f14" fmla="*/ f12 1 8085002"/>
              <a:gd name="f15" fmla="*/ f11 1 149279"/>
              <a:gd name="f16" fmla="*/ 0 f12 1"/>
              <a:gd name="f17" fmla="*/ 0 f11 1"/>
              <a:gd name="f18" fmla="*/ 8085002 f12 1"/>
              <a:gd name="f19" fmla="*/ 149279 f11 1"/>
              <a:gd name="f20" fmla="*/ f13 1 f2"/>
              <a:gd name="f21" fmla="*/ f16 1 8085002"/>
              <a:gd name="f22" fmla="*/ f17 1 149279"/>
              <a:gd name="f23" fmla="*/ f18 1 8085002"/>
              <a:gd name="f24" fmla="*/ f19 1 149279"/>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Lst>
            <a:rect l="f34" t="f37" r="f35" b="f36"/>
            <a:pathLst>
              <a:path w="8085002" h="149279">
                <a:moveTo>
                  <a:pt x="f5" y="f5"/>
                </a:moveTo>
                <a:lnTo>
                  <a:pt x="f6" y="f5"/>
                </a:lnTo>
                <a:lnTo>
                  <a:pt x="f6" y="f7"/>
                </a:lnTo>
                <a:lnTo>
                  <a:pt x="f5" y="f7"/>
                </a:lnTo>
                <a:close/>
              </a:path>
            </a:pathLst>
          </a:cu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Bierstadt"/>
            </a:endParaRPr>
          </a:p>
        </p:txBody>
      </p:sp>
      <p:sp>
        <p:nvSpPr>
          <p:cNvPr id="2" name="Title 1">
            <a:extLst>
              <a:ext uri="{FF2B5EF4-FFF2-40B4-BE49-F238E27FC236}">
                <a16:creationId xmlns:a16="http://schemas.microsoft.com/office/drawing/2014/main" id="{BB2B6A04-B1DC-022F-D25D-9B65FCC136C2}"/>
              </a:ext>
            </a:extLst>
          </p:cNvPr>
          <p:cNvSpPr txBox="1">
            <a:spLocks noGrp="1"/>
          </p:cNvSpPr>
          <p:nvPr>
            <p:ph type="title"/>
          </p:nvPr>
        </p:nvSpPr>
        <p:spPr>
          <a:xfrm>
            <a:off x="521208" y="978408"/>
            <a:ext cx="11155680" cy="1463040"/>
          </a:xfrm>
        </p:spPr>
        <p:txBody>
          <a:bodyP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485B6F72-62AF-B9C1-F073-BC086B1959AE}"/>
              </a:ext>
            </a:extLst>
          </p:cNvPr>
          <p:cNvSpPr txBox="1">
            <a:spLocks noGrp="1"/>
          </p:cNvSpPr>
          <p:nvPr>
            <p:ph type="body" orient="vert" idx="1"/>
          </p:nvPr>
        </p:nvSpPr>
        <p:spPr>
          <a:xfrm>
            <a:off x="521208" y="2578608"/>
            <a:ext cx="11155680" cy="3767327"/>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48D4758-AAD5-5BB4-68FA-6A5211205A82}"/>
              </a:ext>
            </a:extLst>
          </p:cNvPr>
          <p:cNvSpPr txBox="1">
            <a:spLocks noGrp="1"/>
          </p:cNvSpPr>
          <p:nvPr>
            <p:ph type="dt" sz="half" idx="7"/>
          </p:nvPr>
        </p:nvSpPr>
        <p:spPr>
          <a:xfrm>
            <a:off x="521208" y="6419088"/>
            <a:ext cx="2743200" cy="365129"/>
          </a:xfrm>
        </p:spPr>
        <p:txBody>
          <a:bodyPr/>
          <a:lstStyle>
            <a:lvl1pPr>
              <a:defRPr/>
            </a:lvl1pPr>
          </a:lstStyle>
          <a:p>
            <a:pPr lvl="0"/>
            <a:fld id="{2926EDCC-EBD5-446E-B27C-25F13FF9DC99}" type="datetime1">
              <a:rPr lang="en-US"/>
              <a:pPr lvl="0"/>
              <a:t>11/5/25</a:t>
            </a:fld>
            <a:endParaRPr lang="en-US"/>
          </a:p>
        </p:txBody>
      </p:sp>
      <p:sp>
        <p:nvSpPr>
          <p:cNvPr id="5" name="Footer Placeholder 4">
            <a:extLst>
              <a:ext uri="{FF2B5EF4-FFF2-40B4-BE49-F238E27FC236}">
                <a16:creationId xmlns:a16="http://schemas.microsoft.com/office/drawing/2014/main" id="{6ADE16AA-A606-E7A5-3EC9-E5592AC9D23C}"/>
              </a:ext>
            </a:extLst>
          </p:cNvPr>
          <p:cNvSpPr txBox="1">
            <a:spLocks noGrp="1"/>
          </p:cNvSpPr>
          <p:nvPr>
            <p:ph type="ftr" sz="quarter" idx="9"/>
          </p:nvPr>
        </p:nvSpPr>
        <p:spPr>
          <a:xfrm>
            <a:off x="521208" y="100584"/>
            <a:ext cx="4114800" cy="365129"/>
          </a:xfrm>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9065E32A-A869-AA68-0371-22C3B3119AF1}"/>
              </a:ext>
            </a:extLst>
          </p:cNvPr>
          <p:cNvSpPr txBox="1">
            <a:spLocks noGrp="1"/>
          </p:cNvSpPr>
          <p:nvPr>
            <p:ph type="sldNum" sz="quarter" idx="8"/>
          </p:nvPr>
        </p:nvSpPr>
        <p:spPr>
          <a:xfrm>
            <a:off x="11457432" y="6419088"/>
            <a:ext cx="640080" cy="365129"/>
          </a:xfrm>
        </p:spPr>
        <p:txBody>
          <a:bodyPr/>
          <a:lstStyle>
            <a:lvl1pPr>
              <a:defRPr/>
            </a:lvl1pPr>
          </a:lstStyle>
          <a:p>
            <a:pPr lvl="0"/>
            <a:fld id="{62D4372C-7BFB-4142-BD1E-C217CA4B0DF1}" type="slidenum">
              <a:t>‹#›</a:t>
            </a:fld>
            <a:endParaRPr lang="en-US"/>
          </a:p>
        </p:txBody>
      </p:sp>
    </p:spTree>
    <p:extLst>
      <p:ext uri="{BB962C8B-B14F-4D97-AF65-F5344CB8AC3E}">
        <p14:creationId xmlns:p14="http://schemas.microsoft.com/office/powerpoint/2010/main" val="24191159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5385D14-C2E3-8974-7DB7-65D7BBEDF7FD}"/>
              </a:ext>
            </a:extLst>
          </p:cNvPr>
          <p:cNvSpPr txBox="1">
            <a:spLocks noGrp="1"/>
          </p:cNvSpPr>
          <p:nvPr>
            <p:ph type="title" orient="vert"/>
          </p:nvPr>
        </p:nvSpPr>
        <p:spPr>
          <a:xfrm>
            <a:off x="8659368" y="978408"/>
            <a:ext cx="2551176" cy="5367528"/>
          </a:xfrm>
        </p:spPr>
        <p:txBody>
          <a:bodyPr vert="eaVert"/>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492E5418-C5A2-21CD-46F4-444618B4E54E}"/>
              </a:ext>
            </a:extLst>
          </p:cNvPr>
          <p:cNvSpPr txBox="1">
            <a:spLocks noGrp="1"/>
          </p:cNvSpPr>
          <p:nvPr>
            <p:ph type="body" orient="vert" idx="1"/>
          </p:nvPr>
        </p:nvSpPr>
        <p:spPr>
          <a:xfrm>
            <a:off x="521208" y="978408"/>
            <a:ext cx="8010144" cy="5367528"/>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4F78176-357C-696C-E9C7-539200FFB5CA}"/>
              </a:ext>
            </a:extLst>
          </p:cNvPr>
          <p:cNvSpPr txBox="1">
            <a:spLocks noGrp="1"/>
          </p:cNvSpPr>
          <p:nvPr>
            <p:ph type="dt" sz="half" idx="7"/>
          </p:nvPr>
        </p:nvSpPr>
        <p:spPr>
          <a:xfrm>
            <a:off x="521208" y="6419088"/>
            <a:ext cx="2743200" cy="365129"/>
          </a:xfrm>
        </p:spPr>
        <p:txBody>
          <a:bodyPr/>
          <a:lstStyle>
            <a:lvl1pPr>
              <a:defRPr/>
            </a:lvl1pPr>
          </a:lstStyle>
          <a:p>
            <a:pPr lvl="0"/>
            <a:fld id="{AF4D617B-A51D-4FF6-894E-5C3E8F4E9120}" type="datetime1">
              <a:rPr lang="en-US"/>
              <a:pPr lvl="0"/>
              <a:t>11/5/25</a:t>
            </a:fld>
            <a:endParaRPr lang="en-US"/>
          </a:p>
        </p:txBody>
      </p:sp>
      <p:sp>
        <p:nvSpPr>
          <p:cNvPr id="5" name="Footer Placeholder 4">
            <a:extLst>
              <a:ext uri="{FF2B5EF4-FFF2-40B4-BE49-F238E27FC236}">
                <a16:creationId xmlns:a16="http://schemas.microsoft.com/office/drawing/2014/main" id="{FDB479B4-3ED8-0779-248A-5303FF9778C1}"/>
              </a:ext>
            </a:extLst>
          </p:cNvPr>
          <p:cNvSpPr txBox="1">
            <a:spLocks noGrp="1"/>
          </p:cNvSpPr>
          <p:nvPr>
            <p:ph type="ftr" sz="quarter" idx="9"/>
          </p:nvPr>
        </p:nvSpPr>
        <p:spPr>
          <a:xfrm>
            <a:off x="521208" y="100584"/>
            <a:ext cx="4114800" cy="365129"/>
          </a:xfrm>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2ECD7580-EA51-B888-3F47-EF91CD55CA23}"/>
              </a:ext>
            </a:extLst>
          </p:cNvPr>
          <p:cNvSpPr txBox="1">
            <a:spLocks noGrp="1"/>
          </p:cNvSpPr>
          <p:nvPr>
            <p:ph type="sldNum" sz="quarter" idx="8"/>
          </p:nvPr>
        </p:nvSpPr>
        <p:spPr>
          <a:xfrm>
            <a:off x="11457432" y="6419088"/>
            <a:ext cx="640080" cy="365129"/>
          </a:xfrm>
        </p:spPr>
        <p:txBody>
          <a:bodyPr/>
          <a:lstStyle>
            <a:lvl1pPr>
              <a:defRPr/>
            </a:lvl1pPr>
          </a:lstStyle>
          <a:p>
            <a:pPr lvl="0"/>
            <a:fld id="{5FC9FB6B-C8CE-4F18-9CEB-6FD743107110}" type="slidenum">
              <a:t>‹#›</a:t>
            </a:fld>
            <a:endParaRPr lang="en-US"/>
          </a:p>
        </p:txBody>
      </p:sp>
      <p:sp>
        <p:nvSpPr>
          <p:cNvPr id="7" name="Rectangle 6">
            <a:extLst>
              <a:ext uri="{FF2B5EF4-FFF2-40B4-BE49-F238E27FC236}">
                <a16:creationId xmlns:a16="http://schemas.microsoft.com/office/drawing/2014/main" id="{973E6E87-6608-F25F-051A-A3997A7C3260}"/>
              </a:ext>
            </a:extLst>
          </p:cNvPr>
          <p:cNvSpPr/>
          <p:nvPr/>
        </p:nvSpPr>
        <p:spPr>
          <a:xfrm rot="5400013">
            <a:off x="8936623" y="3585015"/>
            <a:ext cx="5325730" cy="149275"/>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Bierstadt"/>
            </a:endParaRPr>
          </a:p>
        </p:txBody>
      </p:sp>
    </p:spTree>
    <p:extLst>
      <p:ext uri="{BB962C8B-B14F-4D97-AF65-F5344CB8AC3E}">
        <p14:creationId xmlns:p14="http://schemas.microsoft.com/office/powerpoint/2010/main" val="39730825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8FEBDB9-CCE1-3648-EE7A-8621F1525FF2}"/>
              </a:ext>
            </a:extLst>
          </p:cNvPr>
          <p:cNvSpPr txBox="1">
            <a:spLocks noGrp="1"/>
          </p:cNvSpPr>
          <p:nvPr>
            <p:ph type="title"/>
          </p:nvPr>
        </p:nvSpPr>
        <p:spPr>
          <a:xfrm>
            <a:off x="521208" y="978408"/>
            <a:ext cx="11155680" cy="1463040"/>
          </a:xfrm>
          <a:prstGeom prst="rect">
            <a:avLst/>
          </a:prstGeom>
          <a:noFill/>
          <a:ln>
            <a:noFill/>
          </a:ln>
        </p:spPr>
        <p:txBody>
          <a:bodyPr vert="horz" wrap="square" lIns="91440" tIns="45720" rIns="91440" bIns="45720" anchor="t" anchorCtr="0" compatLnSpc="1">
            <a:normAutofit/>
          </a:bodyPr>
          <a:lstStyle/>
          <a:p>
            <a:pPr lvl="0"/>
            <a:r>
              <a:rPr lang="en-US"/>
              <a:t>Click to edit Master title style</a:t>
            </a:r>
          </a:p>
        </p:txBody>
      </p:sp>
      <p:sp>
        <p:nvSpPr>
          <p:cNvPr id="3" name="Text Placeholder 2">
            <a:extLst>
              <a:ext uri="{FF2B5EF4-FFF2-40B4-BE49-F238E27FC236}">
                <a16:creationId xmlns:a16="http://schemas.microsoft.com/office/drawing/2014/main" id="{D3031173-9CC9-60E4-B7D4-82080BC8EB7A}"/>
              </a:ext>
            </a:extLst>
          </p:cNvPr>
          <p:cNvSpPr txBox="1">
            <a:spLocks noGrp="1"/>
          </p:cNvSpPr>
          <p:nvPr>
            <p:ph type="body" idx="1"/>
          </p:nvPr>
        </p:nvSpPr>
        <p:spPr>
          <a:xfrm>
            <a:off x="521208" y="2578608"/>
            <a:ext cx="11155680" cy="3767327"/>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DDA8C77-1019-0AFB-CC49-61FBE18AFEA0}"/>
              </a:ext>
            </a:extLst>
          </p:cNvPr>
          <p:cNvSpPr txBox="1">
            <a:spLocks noGrp="1"/>
          </p:cNvSpPr>
          <p:nvPr>
            <p:ph type="dt" sz="half" idx="2"/>
          </p:nvPr>
        </p:nvSpPr>
        <p:spPr>
          <a:xfrm>
            <a:off x="521208" y="6419088"/>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US" sz="900" b="0" i="0" u="none" strike="noStrike" kern="1200" cap="none" spc="0" baseline="0">
                <a:solidFill>
                  <a:srgbClr val="000000"/>
                </a:solidFill>
                <a:uFillTx/>
                <a:latin typeface="Bierstadt"/>
              </a:defRPr>
            </a:lvl1pPr>
          </a:lstStyle>
          <a:p>
            <a:pPr lvl="0"/>
            <a:fld id="{12869A08-FF9F-45F4-85BD-F344F078A54C}" type="datetime1">
              <a:rPr lang="en-US"/>
              <a:pPr lvl="0"/>
              <a:t>11/5/25</a:t>
            </a:fld>
            <a:endParaRPr lang="en-US"/>
          </a:p>
        </p:txBody>
      </p:sp>
      <p:sp>
        <p:nvSpPr>
          <p:cNvPr id="5" name="Footer Placeholder 4">
            <a:extLst>
              <a:ext uri="{FF2B5EF4-FFF2-40B4-BE49-F238E27FC236}">
                <a16:creationId xmlns:a16="http://schemas.microsoft.com/office/drawing/2014/main" id="{57535DD3-3920-6D01-B64C-1A3616A5BFD5}"/>
              </a:ext>
            </a:extLst>
          </p:cNvPr>
          <p:cNvSpPr txBox="1">
            <a:spLocks noGrp="1"/>
          </p:cNvSpPr>
          <p:nvPr>
            <p:ph type="ftr" sz="quarter" idx="3"/>
          </p:nvPr>
        </p:nvSpPr>
        <p:spPr>
          <a:xfrm>
            <a:off x="521208" y="100584"/>
            <a:ext cx="41148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US" sz="900" b="0" i="0" u="none" strike="noStrike" kern="1200" cap="none" spc="0" baseline="0">
                <a:solidFill>
                  <a:srgbClr val="000000"/>
                </a:solidFill>
                <a:uFillTx/>
                <a:latin typeface="Bierstadt"/>
              </a:defRPr>
            </a:lvl1pPr>
          </a:lstStyle>
          <a:p>
            <a:pPr lvl="0"/>
            <a:endParaRPr lang="en-US"/>
          </a:p>
        </p:txBody>
      </p:sp>
      <p:sp>
        <p:nvSpPr>
          <p:cNvPr id="6" name="Slide Number Placeholder 5">
            <a:extLst>
              <a:ext uri="{FF2B5EF4-FFF2-40B4-BE49-F238E27FC236}">
                <a16:creationId xmlns:a16="http://schemas.microsoft.com/office/drawing/2014/main" id="{D89F9EEC-F618-500E-7B1E-4E4DD44E11E2}"/>
              </a:ext>
            </a:extLst>
          </p:cNvPr>
          <p:cNvSpPr txBox="1">
            <a:spLocks noGrp="1"/>
          </p:cNvSpPr>
          <p:nvPr>
            <p:ph type="sldNum" sz="quarter" idx="4"/>
          </p:nvPr>
        </p:nvSpPr>
        <p:spPr>
          <a:xfrm>
            <a:off x="11457432" y="6419088"/>
            <a:ext cx="64008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US" sz="900" b="0" i="0" u="none" strike="noStrike" kern="1200" cap="none" spc="0" baseline="0">
                <a:solidFill>
                  <a:srgbClr val="000000"/>
                </a:solidFill>
                <a:uFillTx/>
                <a:latin typeface="Bierstadt"/>
              </a:defRPr>
            </a:lvl1pPr>
          </a:lstStyle>
          <a:p>
            <a:pPr lvl="0"/>
            <a:fld id="{183A49AC-1A9E-41BD-AF1F-18E0BC53C3BD}" type="slidenum">
              <a:t>‹#›</a:t>
            </a:fld>
            <a:endParaRPr lang="en-US"/>
          </a:p>
        </p:txBody>
      </p:sp>
      <p:sp>
        <p:nvSpPr>
          <p:cNvPr id="7" name="Freeform: Shape 6">
            <a:extLst>
              <a:ext uri="{FF2B5EF4-FFF2-40B4-BE49-F238E27FC236}">
                <a16:creationId xmlns:a16="http://schemas.microsoft.com/office/drawing/2014/main" id="{AFDFCAB3-42D7-4648-EB47-1E4113448910}"/>
              </a:ext>
              <a:ext uri="{C183D7F6-B498-43B3-948B-1728B52AA6E4}">
                <adec:decorative xmlns:adec="http://schemas.microsoft.com/office/drawing/2017/decorative" val="1"/>
              </a:ext>
            </a:extLst>
          </p:cNvPr>
          <p:cNvSpPr/>
          <p:nvPr/>
        </p:nvSpPr>
        <p:spPr>
          <a:xfrm>
            <a:off x="517870" y="508086"/>
            <a:ext cx="11153211" cy="149275"/>
          </a:xfrm>
          <a:custGeom>
            <a:avLst/>
            <a:gdLst>
              <a:gd name="f0" fmla="val 10800000"/>
              <a:gd name="f1" fmla="val 5400000"/>
              <a:gd name="f2" fmla="val 180"/>
              <a:gd name="f3" fmla="val w"/>
              <a:gd name="f4" fmla="val h"/>
              <a:gd name="f5" fmla="val 0"/>
              <a:gd name="f6" fmla="val 8085002"/>
              <a:gd name="f7" fmla="val 149279"/>
              <a:gd name="f8" fmla="+- 0 0 -90"/>
              <a:gd name="f9" fmla="*/ f3 1 8085002"/>
              <a:gd name="f10" fmla="*/ f4 1 149279"/>
              <a:gd name="f11" fmla="+- f7 0 f5"/>
              <a:gd name="f12" fmla="+- f6 0 f5"/>
              <a:gd name="f13" fmla="*/ f8 f0 1"/>
              <a:gd name="f14" fmla="*/ f12 1 8085002"/>
              <a:gd name="f15" fmla="*/ f11 1 149279"/>
              <a:gd name="f16" fmla="*/ 0 f12 1"/>
              <a:gd name="f17" fmla="*/ 0 f11 1"/>
              <a:gd name="f18" fmla="*/ 8085002 f12 1"/>
              <a:gd name="f19" fmla="*/ 149279 f11 1"/>
              <a:gd name="f20" fmla="*/ f13 1 f2"/>
              <a:gd name="f21" fmla="*/ f16 1 8085002"/>
              <a:gd name="f22" fmla="*/ f17 1 149279"/>
              <a:gd name="f23" fmla="*/ f18 1 8085002"/>
              <a:gd name="f24" fmla="*/ f19 1 149279"/>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Lst>
            <a:rect l="f34" t="f37" r="f35" b="f36"/>
            <a:pathLst>
              <a:path w="8085002" h="149279">
                <a:moveTo>
                  <a:pt x="f5" y="f5"/>
                </a:moveTo>
                <a:lnTo>
                  <a:pt x="f6" y="f5"/>
                </a:lnTo>
                <a:lnTo>
                  <a:pt x="f6" y="f7"/>
                </a:lnTo>
                <a:lnTo>
                  <a:pt x="f5" y="f7"/>
                </a:lnTo>
                <a:close/>
              </a:path>
            </a:pathLst>
          </a:cu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Bierstadt"/>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100000"/>
        </a:lnSpc>
        <a:spcBef>
          <a:spcPts val="0"/>
        </a:spcBef>
        <a:spcAft>
          <a:spcPts val="0"/>
        </a:spcAft>
        <a:buNone/>
        <a:tabLst/>
        <a:defRPr lang="en-US" sz="4400" b="1" i="0" u="none" strike="noStrike" kern="1200" cap="none" spc="0" baseline="0">
          <a:solidFill>
            <a:srgbClr val="000000"/>
          </a:solidFill>
          <a:uFillTx/>
          <a:latin typeface="Bierstadt"/>
        </a:defRPr>
      </a:lvl1pPr>
    </p:titleStyle>
    <p:bodyStyle>
      <a:lvl1pPr marL="228600" marR="0" lvl="0" indent="-228600" algn="l" defTabSz="914400" rtl="0" fontAlgn="auto" hangingPunct="1">
        <a:lnSpc>
          <a:spcPct val="110000"/>
        </a:lnSpc>
        <a:spcBef>
          <a:spcPts val="1000"/>
        </a:spcBef>
        <a:spcAft>
          <a:spcPts val="0"/>
        </a:spcAft>
        <a:buSzPct val="100000"/>
        <a:buFont typeface="Arial" pitchFamily="34"/>
        <a:buChar char="•"/>
        <a:tabLst/>
        <a:defRPr lang="en-US" sz="1800" b="0" i="0" u="none" strike="noStrike" kern="1200" cap="none" spc="0" baseline="0">
          <a:solidFill>
            <a:srgbClr val="000000"/>
          </a:solidFill>
          <a:uFillTx/>
          <a:latin typeface="Bierstadt"/>
        </a:defRPr>
      </a:lvl1pPr>
      <a:lvl2pPr marL="685800" marR="0" lvl="1" indent="-228600" algn="l" defTabSz="914400" rtl="0" fontAlgn="auto" hangingPunct="1">
        <a:lnSpc>
          <a:spcPct val="110000"/>
        </a:lnSpc>
        <a:spcBef>
          <a:spcPts val="500"/>
        </a:spcBef>
        <a:spcAft>
          <a:spcPts val="0"/>
        </a:spcAft>
        <a:buSzPct val="100000"/>
        <a:buFont typeface="Arial" pitchFamily="34"/>
        <a:buChar char="•"/>
        <a:tabLst/>
        <a:defRPr lang="en-US" sz="1600" b="0" i="0" u="none" strike="noStrike" kern="1200" cap="none" spc="0" baseline="0">
          <a:solidFill>
            <a:srgbClr val="000000"/>
          </a:solidFill>
          <a:uFillTx/>
          <a:latin typeface="Bierstadt"/>
        </a:defRPr>
      </a:lvl2pPr>
      <a:lvl3pPr marL="1143000" marR="0" lvl="2" indent="-228600" algn="l" defTabSz="914400" rtl="0" fontAlgn="auto" hangingPunct="1">
        <a:lnSpc>
          <a:spcPct val="110000"/>
        </a:lnSpc>
        <a:spcBef>
          <a:spcPts val="500"/>
        </a:spcBef>
        <a:spcAft>
          <a:spcPts val="0"/>
        </a:spcAft>
        <a:buSzPct val="100000"/>
        <a:buFont typeface="Arial" pitchFamily="34"/>
        <a:buChar char="•"/>
        <a:tabLst/>
        <a:defRPr lang="en-US" sz="1400" b="0" i="0" u="none" strike="noStrike" kern="1200" cap="none" spc="0" baseline="0">
          <a:solidFill>
            <a:srgbClr val="000000"/>
          </a:solidFill>
          <a:uFillTx/>
          <a:latin typeface="Bierstadt"/>
        </a:defRPr>
      </a:lvl3pPr>
      <a:lvl4pPr marL="1600200" marR="0" lvl="3" indent="-228600" algn="l" defTabSz="914400" rtl="0" fontAlgn="auto" hangingPunct="1">
        <a:lnSpc>
          <a:spcPct val="110000"/>
        </a:lnSpc>
        <a:spcBef>
          <a:spcPts val="500"/>
        </a:spcBef>
        <a:spcAft>
          <a:spcPts val="0"/>
        </a:spcAft>
        <a:buSzPct val="100000"/>
        <a:buFont typeface="Arial" pitchFamily="34"/>
        <a:buChar char="•"/>
        <a:tabLst/>
        <a:defRPr lang="en-US" sz="1200" b="0" i="0" u="none" strike="noStrike" kern="1200" cap="none" spc="0" baseline="0">
          <a:solidFill>
            <a:srgbClr val="000000"/>
          </a:solidFill>
          <a:uFillTx/>
          <a:latin typeface="Bierstadt"/>
        </a:defRPr>
      </a:lvl4pPr>
      <a:lvl5pPr marL="2057400" marR="0" lvl="4" indent="-228600" algn="l" defTabSz="914400" rtl="0" fontAlgn="auto" hangingPunct="1">
        <a:lnSpc>
          <a:spcPct val="110000"/>
        </a:lnSpc>
        <a:spcBef>
          <a:spcPts val="500"/>
        </a:spcBef>
        <a:spcAft>
          <a:spcPts val="0"/>
        </a:spcAft>
        <a:buSzPct val="100000"/>
        <a:buFont typeface="Arial" pitchFamily="34"/>
        <a:buChar char="•"/>
        <a:tabLst/>
        <a:defRPr lang="en-US" sz="1200" b="0" i="0" u="none" strike="noStrike" kern="1200" cap="none" spc="0" baseline="0">
          <a:solidFill>
            <a:srgbClr val="000000"/>
          </a:solidFill>
          <a:uFillTx/>
          <a:latin typeface="Bierstadt"/>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name="Slide1">
    <p:bg>
      <p:bgPr>
        <a:solidFill>
          <a:srgbClr val="FFFFFF"/>
        </a:solidFill>
        <a:effectLst/>
      </p:bgPr>
    </p:bg>
    <p:spTree>
      <p:nvGrpSpPr>
        <p:cNvPr id="1" name=""/>
        <p:cNvGrpSpPr/>
        <p:nvPr/>
      </p:nvGrpSpPr>
      <p:grpSpPr>
        <a:xfrm>
          <a:off x="0" y="0"/>
          <a:ext cx="0" cy="0"/>
          <a:chOff x="0" y="0"/>
          <a:chExt cx="0" cy="0"/>
        </a:xfrm>
      </p:grpSpPr>
      <p:sp>
        <p:nvSpPr>
          <p:cNvPr id="2" name="Rectangle 1035">
            <a:extLst>
              <a:ext uri="{FF2B5EF4-FFF2-40B4-BE49-F238E27FC236}">
                <a16:creationId xmlns:a16="http://schemas.microsoft.com/office/drawing/2014/main" id="{2512802D-1152-F928-22AD-B2305203E516}"/>
              </a:ext>
              <a:ext uri="{C183D7F6-B498-43B3-948B-1728B52AA6E4}">
                <adec:decorative xmlns:adec="http://schemas.microsoft.com/office/drawing/2017/decorative" val="1"/>
              </a:ext>
            </a:extLst>
          </p:cNvPr>
          <p:cNvSpPr>
            <a:spLocks noMove="1" noResize="1"/>
          </p:cNvSpPr>
          <p:nvPr/>
        </p:nvSpPr>
        <p:spPr>
          <a:xfrm>
            <a:off x="0" y="0"/>
            <a:ext cx="12188952" cy="685799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Bierstadt"/>
            </a:endParaRPr>
          </a:p>
        </p:txBody>
      </p:sp>
      <p:sp>
        <p:nvSpPr>
          <p:cNvPr id="3" name="Title 1">
            <a:extLst>
              <a:ext uri="{FF2B5EF4-FFF2-40B4-BE49-F238E27FC236}">
                <a16:creationId xmlns:a16="http://schemas.microsoft.com/office/drawing/2014/main" id="{006EE3CC-8976-B25C-6535-AD448AC0863C}"/>
              </a:ext>
            </a:extLst>
          </p:cNvPr>
          <p:cNvSpPr txBox="1">
            <a:spLocks noGrp="1"/>
          </p:cNvSpPr>
          <p:nvPr>
            <p:ph type="ctrTitle"/>
          </p:nvPr>
        </p:nvSpPr>
        <p:spPr>
          <a:xfrm>
            <a:off x="517870" y="978408"/>
            <a:ext cx="3465676" cy="2450592"/>
          </a:xfrm>
        </p:spPr>
        <p:txBody>
          <a:bodyPr/>
          <a:lstStyle/>
          <a:p>
            <a:pPr lvl="0">
              <a:lnSpc>
                <a:spcPct val="90000"/>
              </a:lnSpc>
            </a:pPr>
            <a:r>
              <a:rPr lang="en-GB" sz="4100">
                <a:solidFill>
                  <a:srgbClr val="262626"/>
                </a:solidFill>
              </a:rPr>
              <a:t>MS Powerpoint at Sunrise care home</a:t>
            </a:r>
          </a:p>
        </p:txBody>
      </p:sp>
      <p:sp>
        <p:nvSpPr>
          <p:cNvPr id="4" name="Subtitle 2">
            <a:extLst>
              <a:ext uri="{FF2B5EF4-FFF2-40B4-BE49-F238E27FC236}">
                <a16:creationId xmlns:a16="http://schemas.microsoft.com/office/drawing/2014/main" id="{6D8D030F-C0B5-D497-1F5F-8EABF15FD8E2}"/>
              </a:ext>
            </a:extLst>
          </p:cNvPr>
          <p:cNvSpPr txBox="1">
            <a:spLocks noGrp="1"/>
          </p:cNvSpPr>
          <p:nvPr>
            <p:ph type="subTitle" idx="1"/>
          </p:nvPr>
        </p:nvSpPr>
        <p:spPr>
          <a:xfrm>
            <a:off x="517870" y="4406868"/>
            <a:ext cx="3465676" cy="1709891"/>
          </a:xfrm>
        </p:spPr>
        <p:txBody>
          <a:bodyPr anchor="t"/>
          <a:lstStyle/>
          <a:p>
            <a:pPr lvl="0"/>
            <a:r>
              <a:rPr lang="en-GB"/>
              <a:t>Kumba Layla davis 2517860</a:t>
            </a:r>
          </a:p>
        </p:txBody>
      </p:sp>
      <p:sp>
        <p:nvSpPr>
          <p:cNvPr id="5" name="Rectangle 1036">
            <a:extLst>
              <a:ext uri="{FF2B5EF4-FFF2-40B4-BE49-F238E27FC236}">
                <a16:creationId xmlns:a16="http://schemas.microsoft.com/office/drawing/2014/main" id="{A65FC415-4328-5C03-9E0B-1D80AE619617}"/>
              </a:ext>
              <a:ext uri="{C183D7F6-B498-43B3-948B-1728B52AA6E4}">
                <adec:decorative xmlns:adec="http://schemas.microsoft.com/office/drawing/2017/decorative" val="1"/>
              </a:ext>
            </a:extLst>
          </p:cNvPr>
          <p:cNvSpPr>
            <a:spLocks noMove="1" noResize="1"/>
          </p:cNvSpPr>
          <p:nvPr/>
        </p:nvSpPr>
        <p:spPr>
          <a:xfrm>
            <a:off x="517870" y="508086"/>
            <a:ext cx="3466426" cy="149275"/>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Bierstadt"/>
            </a:endParaRPr>
          </a:p>
        </p:txBody>
      </p:sp>
      <p:pic>
        <p:nvPicPr>
          <p:cNvPr id="6" name="Picture 2" descr="Home care book logo. Home clinic with book concept. 11482833 Vector Art ...">
            <a:extLst>
              <a:ext uri="{FF2B5EF4-FFF2-40B4-BE49-F238E27FC236}">
                <a16:creationId xmlns:a16="http://schemas.microsoft.com/office/drawing/2014/main" id="{5AAB2149-9430-F96E-0CDE-00E5C5AF4FD2}"/>
              </a:ext>
            </a:extLst>
          </p:cNvPr>
          <p:cNvPicPr>
            <a:picLocks noChangeAspect="1"/>
          </p:cNvPicPr>
          <p:nvPr/>
        </p:nvPicPr>
        <p:blipFill>
          <a:blip r:embed="rId2"/>
          <a:stretch>
            <a:fillRect/>
          </a:stretch>
        </p:blipFill>
        <p:spPr>
          <a:xfrm>
            <a:off x="5130497" y="657371"/>
            <a:ext cx="5642168" cy="5642168"/>
          </a:xfrm>
          <a:prstGeom prst="rect">
            <a:avLst/>
          </a:prstGeom>
          <a:noFill/>
          <a:ln cap="flat">
            <a:noFill/>
          </a:ln>
        </p:spPr>
      </p:pic>
      <p:sp>
        <p:nvSpPr>
          <p:cNvPr id="7" name="Rectangle 1034">
            <a:extLst>
              <a:ext uri="{FF2B5EF4-FFF2-40B4-BE49-F238E27FC236}">
                <a16:creationId xmlns:a16="http://schemas.microsoft.com/office/drawing/2014/main" id="{5BCD8F99-7AC2-2215-693B-8139648D09A0}"/>
              </a:ext>
              <a:ext uri="{C183D7F6-B498-43B3-948B-1728B52AA6E4}">
                <adec:decorative xmlns:adec="http://schemas.microsoft.com/office/drawing/2017/decorative" val="1"/>
              </a:ext>
            </a:extLst>
          </p:cNvPr>
          <p:cNvSpPr>
            <a:spLocks noMove="1" noResize="1"/>
          </p:cNvSpPr>
          <p:nvPr/>
        </p:nvSpPr>
        <p:spPr>
          <a:xfrm>
            <a:off x="521208" y="6299539"/>
            <a:ext cx="3465676" cy="46469"/>
          </a:xfrm>
          <a:prstGeom prst="rect">
            <a:avLst/>
          </a:pr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Bierstad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FFFFFF"/>
        </a:solidFill>
        <a:effectLst/>
      </p:bgPr>
    </p:bg>
    <p:spTree>
      <p:nvGrpSpPr>
        <p:cNvPr id="1" name=""/>
        <p:cNvGrpSpPr/>
        <p:nvPr/>
      </p:nvGrpSpPr>
      <p:grpSpPr>
        <a:xfrm>
          <a:off x="0" y="0"/>
          <a:ext cx="0" cy="0"/>
          <a:chOff x="0" y="0"/>
          <a:chExt cx="0" cy="0"/>
        </a:xfrm>
      </p:grpSpPr>
      <p:sp>
        <p:nvSpPr>
          <p:cNvPr id="2" name="Rectangle 17">
            <a:extLst>
              <a:ext uri="{FF2B5EF4-FFF2-40B4-BE49-F238E27FC236}">
                <a16:creationId xmlns:a16="http://schemas.microsoft.com/office/drawing/2014/main" id="{7CFE1794-C7B6-A22F-AEDB-6133E58E09BF}"/>
              </a:ext>
              <a:ext uri="{C183D7F6-B498-43B3-948B-1728B52AA6E4}">
                <adec:decorative xmlns:adec="http://schemas.microsoft.com/office/drawing/2017/decorative" val="1"/>
              </a:ext>
            </a:extLst>
          </p:cNvPr>
          <p:cNvSpPr>
            <a:spLocks noMove="1" noResize="1"/>
          </p:cNvSpPr>
          <p:nvPr/>
        </p:nvSpPr>
        <p:spPr>
          <a:xfrm>
            <a:off x="0" y="0"/>
            <a:ext cx="12188952" cy="685799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Bierstadt"/>
            </a:endParaRPr>
          </a:p>
        </p:txBody>
      </p:sp>
      <p:sp>
        <p:nvSpPr>
          <p:cNvPr id="3" name="Title 1">
            <a:extLst>
              <a:ext uri="{FF2B5EF4-FFF2-40B4-BE49-F238E27FC236}">
                <a16:creationId xmlns:a16="http://schemas.microsoft.com/office/drawing/2014/main" id="{716779BE-6CED-E48B-4CF3-FA1A756CA715}"/>
              </a:ext>
            </a:extLst>
          </p:cNvPr>
          <p:cNvSpPr txBox="1">
            <a:spLocks noGrp="1"/>
          </p:cNvSpPr>
          <p:nvPr>
            <p:ph type="title"/>
          </p:nvPr>
        </p:nvSpPr>
        <p:spPr>
          <a:xfrm>
            <a:off x="5138927" y="978408"/>
            <a:ext cx="6537959" cy="1463040"/>
          </a:xfrm>
        </p:spPr>
        <p:txBody>
          <a:bodyPr/>
          <a:lstStyle/>
          <a:p>
            <a:pPr lvl="0">
              <a:lnSpc>
                <a:spcPct val="90000"/>
              </a:lnSpc>
            </a:pPr>
            <a:r>
              <a:rPr lang="en-GB" sz="3100"/>
              <a:t>Introduction: The use of Microsoft Power point in a health and social care setting</a:t>
            </a:r>
          </a:p>
        </p:txBody>
      </p:sp>
      <p:sp>
        <p:nvSpPr>
          <p:cNvPr id="4" name="Freeform: Shape 19">
            <a:extLst>
              <a:ext uri="{FF2B5EF4-FFF2-40B4-BE49-F238E27FC236}">
                <a16:creationId xmlns:a16="http://schemas.microsoft.com/office/drawing/2014/main" id="{D0B4CB00-8A78-E824-18A8-17C4CD7A9D62}"/>
              </a:ext>
              <a:ext uri="{C183D7F6-B498-43B3-948B-1728B52AA6E4}">
                <adec:decorative xmlns:adec="http://schemas.microsoft.com/office/drawing/2017/decorative" val="1"/>
              </a:ext>
            </a:extLst>
          </p:cNvPr>
          <p:cNvSpPr>
            <a:spLocks noMove="1" noResize="1"/>
          </p:cNvSpPr>
          <p:nvPr/>
        </p:nvSpPr>
        <p:spPr>
          <a:xfrm>
            <a:off x="517870" y="508086"/>
            <a:ext cx="11156256" cy="149275"/>
          </a:xfrm>
          <a:custGeom>
            <a:avLst/>
            <a:gdLst>
              <a:gd name="f0" fmla="val 10800000"/>
              <a:gd name="f1" fmla="val 5400000"/>
              <a:gd name="f2" fmla="val 180"/>
              <a:gd name="f3" fmla="val w"/>
              <a:gd name="f4" fmla="val h"/>
              <a:gd name="f5" fmla="val 0"/>
              <a:gd name="f6" fmla="val 11156260"/>
              <a:gd name="f7" fmla="val 149279"/>
              <a:gd name="f8" fmla="+- 0 0 -90"/>
              <a:gd name="f9" fmla="*/ f3 1 11156260"/>
              <a:gd name="f10" fmla="*/ f4 1 149279"/>
              <a:gd name="f11" fmla="+- f7 0 f5"/>
              <a:gd name="f12" fmla="+- f6 0 f5"/>
              <a:gd name="f13" fmla="*/ f8 f0 1"/>
              <a:gd name="f14" fmla="*/ f12 1 11156260"/>
              <a:gd name="f15" fmla="*/ f11 1 149279"/>
              <a:gd name="f16" fmla="*/ 0 f12 1"/>
              <a:gd name="f17" fmla="*/ 0 f11 1"/>
              <a:gd name="f18" fmla="*/ 11156260 f12 1"/>
              <a:gd name="f19" fmla="*/ 149279 f11 1"/>
              <a:gd name="f20" fmla="*/ f13 1 f2"/>
              <a:gd name="f21" fmla="*/ f16 1 11156260"/>
              <a:gd name="f22" fmla="*/ f17 1 149279"/>
              <a:gd name="f23" fmla="*/ f18 1 11156260"/>
              <a:gd name="f24" fmla="*/ f19 1 149279"/>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Lst>
            <a:rect l="f34" t="f37" r="f35" b="f36"/>
            <a:pathLst>
              <a:path w="11156260" h="149279">
                <a:moveTo>
                  <a:pt x="f5" y="f5"/>
                </a:moveTo>
                <a:lnTo>
                  <a:pt x="f6" y="f5"/>
                </a:lnTo>
                <a:lnTo>
                  <a:pt x="f6" y="f7"/>
                </a:lnTo>
                <a:lnTo>
                  <a:pt x="f5" y="f7"/>
                </a:lnTo>
                <a:close/>
              </a:path>
            </a:pathLst>
          </a:custGeom>
          <a:solidFill>
            <a:srgbClr val="00000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Bierstadt"/>
            </a:endParaRPr>
          </a:p>
        </p:txBody>
      </p:sp>
      <p:pic>
        <p:nvPicPr>
          <p:cNvPr id="5" name="Picture 2" descr="Home care book logo. Home clinic with book concept. 11482833 Vector Art ...">
            <a:extLst>
              <a:ext uri="{FF2B5EF4-FFF2-40B4-BE49-F238E27FC236}">
                <a16:creationId xmlns:a16="http://schemas.microsoft.com/office/drawing/2014/main" id="{B5D01F83-4B9A-2389-F2AF-0246B6CF2B59}"/>
              </a:ext>
            </a:extLst>
          </p:cNvPr>
          <p:cNvPicPr>
            <a:picLocks noChangeAspect="1"/>
          </p:cNvPicPr>
          <p:nvPr/>
        </p:nvPicPr>
        <p:blipFill>
          <a:blip r:embed="rId2"/>
          <a:srcRect l="10653" r="15015" b="3"/>
          <a:stretch>
            <a:fillRect/>
          </a:stretch>
        </p:blipFill>
        <p:spPr>
          <a:xfrm>
            <a:off x="517870" y="970928"/>
            <a:ext cx="3996979" cy="5377028"/>
          </a:xfrm>
          <a:prstGeom prst="rect">
            <a:avLst/>
          </a:prstGeom>
          <a:noFill/>
          <a:ln cap="flat">
            <a:noFill/>
          </a:ln>
        </p:spPr>
      </p:pic>
      <p:sp>
        <p:nvSpPr>
          <p:cNvPr id="6" name="Content Placeholder 7">
            <a:extLst>
              <a:ext uri="{FF2B5EF4-FFF2-40B4-BE49-F238E27FC236}">
                <a16:creationId xmlns:a16="http://schemas.microsoft.com/office/drawing/2014/main" id="{42D48E0F-C6C2-170F-B7B5-C0AA2989745B}"/>
              </a:ext>
            </a:extLst>
          </p:cNvPr>
          <p:cNvSpPr txBox="1">
            <a:spLocks noGrp="1"/>
          </p:cNvSpPr>
          <p:nvPr>
            <p:ph idx="1"/>
          </p:nvPr>
        </p:nvSpPr>
        <p:spPr>
          <a:xfrm>
            <a:off x="5138927" y="2578608"/>
            <a:ext cx="6537959" cy="3767327"/>
          </a:xfrm>
        </p:spPr>
        <p:txBody>
          <a:bodyPr>
            <a:normAutofit lnSpcReduction="10000"/>
          </a:bodyPr>
          <a:lstStyle/>
          <a:p>
            <a:pPr lvl="0"/>
            <a:r>
              <a:rPr lang="en-US" dirty="0"/>
              <a:t>PowerPoint is a presentation software </a:t>
            </a:r>
            <a:r>
              <a:rPr lang="en-GB" dirty="0"/>
              <a:t>created</a:t>
            </a:r>
            <a:r>
              <a:rPr lang="en-US" dirty="0"/>
              <a:t> by Microsoft that is used to create slideshows that combine texts, images and multimedia. </a:t>
            </a:r>
          </a:p>
          <a:p>
            <a:pPr lvl="0"/>
            <a:r>
              <a:rPr lang="en-US" dirty="0"/>
              <a:t>It helps users deliver content in a structured and engaging way. </a:t>
            </a:r>
          </a:p>
          <a:p>
            <a:pPr lvl="0"/>
            <a:r>
              <a:rPr lang="en-US" dirty="0"/>
              <a:t>MS PowerPoint is a key source in a health and social care because it is used as a way to learn, teach and present. </a:t>
            </a:r>
          </a:p>
          <a:p>
            <a:pPr lvl="0"/>
            <a:r>
              <a:rPr lang="en-US" dirty="0"/>
              <a:t>PowerPoint is used to create training presentations to train and teach doctors, nurses, carers and social worker how to effectively do their jobs. </a:t>
            </a:r>
            <a:endParaRPr lang="en-GB" dirty="0"/>
          </a:p>
          <a:p>
            <a:pPr marL="0" lvl="0" indent="0">
              <a:buNone/>
            </a:pPr>
            <a:r>
              <a:rPr lang="en-GB" dirty="0"/>
              <a:t>( the knowledge academy)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38217-D746-D7A5-7B93-B2DD9B50ADCF}"/>
              </a:ext>
            </a:extLst>
          </p:cNvPr>
          <p:cNvSpPr txBox="1">
            <a:spLocks noGrp="1"/>
          </p:cNvSpPr>
          <p:nvPr>
            <p:ph type="title"/>
          </p:nvPr>
        </p:nvSpPr>
        <p:spPr>
          <a:xfrm>
            <a:off x="762000" y="1138036"/>
            <a:ext cx="4085665" cy="1402470"/>
          </a:xfrm>
        </p:spPr>
        <p:txBody>
          <a:bodyPr vert="horz" lIns="91440" tIns="45720" rIns="91440" bIns="45720" rtlCol="0" anchor="t">
            <a:normAutofit/>
          </a:bodyPr>
          <a:lstStyle/>
          <a:p>
            <a:pPr lvl="0">
              <a:lnSpc>
                <a:spcPct val="90000"/>
              </a:lnSpc>
              <a:spcBef>
                <a:spcPct val="0"/>
              </a:spcBef>
            </a:pPr>
            <a:r>
              <a:rPr lang="en-US" sz="2500">
                <a:solidFill>
                  <a:schemeClr val="tx1"/>
                </a:solidFill>
                <a:latin typeface="+mj-lt"/>
                <a:ea typeface="+mj-ea"/>
                <a:cs typeface="+mj-cs"/>
              </a:rPr>
              <a:t>Advantages of using Microsoft PowerPoint in a health and social care setting</a:t>
            </a:r>
          </a:p>
        </p:txBody>
      </p:sp>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Text Placeholder 3">
            <a:extLst>
              <a:ext uri="{FF2B5EF4-FFF2-40B4-BE49-F238E27FC236}">
                <a16:creationId xmlns:a16="http://schemas.microsoft.com/office/drawing/2014/main" id="{04C14372-9AD8-4FA0-FE31-458DA61BC45F}"/>
              </a:ext>
            </a:extLst>
          </p:cNvPr>
          <p:cNvSpPr txBox="1">
            <a:spLocks noGrp="1"/>
          </p:cNvSpPr>
          <p:nvPr>
            <p:ph type="body" idx="2"/>
          </p:nvPr>
        </p:nvSpPr>
        <p:spPr>
          <a:xfrm>
            <a:off x="762000" y="2551176"/>
            <a:ext cx="4085665" cy="3591207"/>
          </a:xfrm>
        </p:spPr>
        <p:txBody>
          <a:bodyPr vert="horz" lIns="91440" tIns="45720" rIns="91440" bIns="45720" rtlCol="0">
            <a:normAutofit/>
          </a:bodyPr>
          <a:lstStyle/>
          <a:p>
            <a:pPr marL="342900" indent="-228600">
              <a:lnSpc>
                <a:spcPct val="90000"/>
              </a:lnSpc>
              <a:buFont typeface="Arial" panose="020B0604020202020204" pitchFamily="34" charset="0"/>
              <a:buChar char="•"/>
            </a:pPr>
            <a:r>
              <a:rPr lang="en-US" sz="2000">
                <a:solidFill>
                  <a:schemeClr val="tx1"/>
                </a:solidFill>
                <a:latin typeface="+mn-lt"/>
                <a:ea typeface="+mn-ea"/>
                <a:cs typeface="+mn-cs"/>
              </a:rPr>
              <a:t>Easy to use and accessible </a:t>
            </a:r>
          </a:p>
          <a:p>
            <a:pPr marL="342900" indent="-228600">
              <a:lnSpc>
                <a:spcPct val="90000"/>
              </a:lnSpc>
              <a:buFont typeface="Arial" panose="020B0604020202020204" pitchFamily="34" charset="0"/>
              <a:buChar char="•"/>
            </a:pPr>
            <a:r>
              <a:rPr lang="en-US" sz="2000">
                <a:solidFill>
                  <a:schemeClr val="tx1"/>
                </a:solidFill>
                <a:latin typeface="+mn-lt"/>
                <a:ea typeface="+mn-ea"/>
                <a:cs typeface="+mn-cs"/>
              </a:rPr>
              <a:t>Presenter notes and support </a:t>
            </a:r>
          </a:p>
          <a:p>
            <a:pPr marL="342900" indent="-228600">
              <a:lnSpc>
                <a:spcPct val="90000"/>
              </a:lnSpc>
              <a:buFont typeface="Arial" panose="020B0604020202020204" pitchFamily="34" charset="0"/>
              <a:buChar char="•"/>
            </a:pPr>
            <a:r>
              <a:rPr lang="en-US" sz="2000">
                <a:solidFill>
                  <a:schemeClr val="tx1"/>
                </a:solidFill>
                <a:latin typeface="+mn-lt"/>
                <a:ea typeface="+mn-ea"/>
                <a:cs typeface="+mn-cs"/>
              </a:rPr>
              <a:t>Time saving and convenience </a:t>
            </a:r>
          </a:p>
          <a:p>
            <a:pPr marL="342900" indent="-228600">
              <a:lnSpc>
                <a:spcPct val="90000"/>
              </a:lnSpc>
              <a:buFont typeface="Arial" panose="020B0604020202020204" pitchFamily="34" charset="0"/>
              <a:buChar char="•"/>
            </a:pPr>
            <a:r>
              <a:rPr lang="en-US" sz="2000">
                <a:solidFill>
                  <a:schemeClr val="tx1"/>
                </a:solidFill>
                <a:latin typeface="+mn-lt"/>
                <a:ea typeface="+mn-ea"/>
                <a:cs typeface="+mn-cs"/>
              </a:rPr>
              <a:t>Versatility and compatibility </a:t>
            </a:r>
          </a:p>
          <a:p>
            <a:pPr marL="342900" indent="-228600">
              <a:lnSpc>
                <a:spcPct val="90000"/>
              </a:lnSpc>
              <a:buFont typeface="Arial" panose="020B0604020202020204" pitchFamily="34" charset="0"/>
              <a:buChar char="•"/>
            </a:pPr>
            <a:r>
              <a:rPr lang="en-US" sz="2000">
                <a:solidFill>
                  <a:schemeClr val="tx1"/>
                </a:solidFill>
                <a:latin typeface="+mn-lt"/>
                <a:ea typeface="+mn-ea"/>
                <a:cs typeface="+mn-cs"/>
              </a:rPr>
              <a:t>Collaboration and sharing options</a:t>
            </a:r>
          </a:p>
          <a:p>
            <a:pPr marL="342900" indent="-228600">
              <a:lnSpc>
                <a:spcPct val="90000"/>
              </a:lnSpc>
              <a:buFont typeface="Arial" panose="020B0604020202020204" pitchFamily="34" charset="0"/>
              <a:buChar char="•"/>
            </a:pPr>
            <a:r>
              <a:rPr lang="en-US" sz="2000">
                <a:solidFill>
                  <a:schemeClr val="tx1"/>
                </a:solidFill>
                <a:latin typeface="+mn-lt"/>
                <a:ea typeface="+mn-ea"/>
                <a:cs typeface="+mn-cs"/>
              </a:rPr>
              <a:t>Visual appeal and aesthetic design </a:t>
            </a:r>
          </a:p>
          <a:p>
            <a:pPr marL="342900" indent="-228600">
              <a:lnSpc>
                <a:spcPct val="90000"/>
              </a:lnSpc>
              <a:buFont typeface="Arial" panose="020B0604020202020204" pitchFamily="34" charset="0"/>
              <a:buChar char="•"/>
            </a:pPr>
            <a:r>
              <a:rPr lang="en-US" sz="2000">
                <a:solidFill>
                  <a:schemeClr val="tx1"/>
                </a:solidFill>
                <a:latin typeface="+mn-lt"/>
                <a:ea typeface="+mn-ea"/>
                <a:cs typeface="+mn-cs"/>
              </a:rPr>
              <a:t>Efficient information organisation </a:t>
            </a:r>
          </a:p>
          <a:p>
            <a:pPr marL="342900" indent="-228600">
              <a:lnSpc>
                <a:spcPct val="90000"/>
              </a:lnSpc>
              <a:buFont typeface="Arial" panose="020B0604020202020204" pitchFamily="34" charset="0"/>
              <a:buChar char="•"/>
            </a:pPr>
            <a:r>
              <a:rPr lang="en-US" sz="2000">
                <a:solidFill>
                  <a:schemeClr val="tx1"/>
                </a:solidFill>
                <a:latin typeface="+mn-lt"/>
                <a:ea typeface="+mn-ea"/>
                <a:cs typeface="+mn-cs"/>
              </a:rPr>
              <a:t>Professionalism and credibility </a:t>
            </a:r>
          </a:p>
        </p:txBody>
      </p:sp>
      <p:pic>
        <p:nvPicPr>
          <p:cNvPr id="4" name="Picture 2" descr="Home care book logo. Home clinic with book concept. 11482833 Vector Art ...">
            <a:extLst>
              <a:ext uri="{FF2B5EF4-FFF2-40B4-BE49-F238E27FC236}">
                <a16:creationId xmlns:a16="http://schemas.microsoft.com/office/drawing/2014/main" id="{AAE31B37-02EF-BC71-F9F6-6C3129B791ED}"/>
              </a:ext>
            </a:extLst>
          </p:cNvPr>
          <p:cNvPicPr>
            <a:picLocks noGrp="1" noChangeAspect="1"/>
          </p:cNvPicPr>
          <p:nvPr>
            <p:ph type="pic" idx="1"/>
          </p:nvPr>
        </p:nvPicPr>
        <p:blipFill>
          <a:blip r:embed="rId2"/>
          <a:srcRect l="139" r="4483"/>
          <a:stretch>
            <a:fillRect/>
          </a:stretch>
        </p:blipFill>
        <p:spPr>
          <a:xfrm>
            <a:off x="5650992" y="241433"/>
            <a:ext cx="6541008" cy="637513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105DB-6923-5AD4-8B4D-3B92FA34AFB8}"/>
              </a:ext>
            </a:extLst>
          </p:cNvPr>
          <p:cNvSpPr>
            <a:spLocks noGrp="1"/>
          </p:cNvSpPr>
          <p:nvPr>
            <p:ph type="title"/>
          </p:nvPr>
        </p:nvSpPr>
        <p:spPr>
          <a:xfrm>
            <a:off x="8153400" y="1128094"/>
            <a:ext cx="3434180" cy="1415270"/>
          </a:xfrm>
        </p:spPr>
        <p:txBody>
          <a:bodyPr vert="horz" lIns="91440" tIns="45720" rIns="91440" bIns="45720" rtlCol="0" anchor="t">
            <a:normAutofit/>
          </a:bodyPr>
          <a:lstStyle/>
          <a:p>
            <a:pPr>
              <a:lnSpc>
                <a:spcPct val="90000"/>
              </a:lnSpc>
              <a:spcBef>
                <a:spcPct val="0"/>
              </a:spcBef>
            </a:pPr>
            <a:r>
              <a:rPr lang="en-US" sz="2200" kern="1200">
                <a:solidFill>
                  <a:schemeClr val="tx1"/>
                </a:solidFill>
                <a:latin typeface="+mj-lt"/>
                <a:ea typeface="+mj-ea"/>
                <a:cs typeface="+mj-cs"/>
              </a:rPr>
              <a:t>Disadvantages of using MS PowerPoint in a health and social care setting </a:t>
            </a:r>
          </a:p>
        </p:txBody>
      </p:sp>
      <p:sp>
        <p:nvSpPr>
          <p:cNvPr id="12" name="Rectangle 11">
            <a:extLst>
              <a:ext uri="{FF2B5EF4-FFF2-40B4-BE49-F238E27FC236}">
                <a16:creationId xmlns:a16="http://schemas.microsoft.com/office/drawing/2014/main" id="{7ED7575E-88D2-B771-681D-46A7E55415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576457" cy="6858000"/>
          </a:xfrm>
          <a:prstGeom prst="rect">
            <a:avLst/>
          </a:prstGeom>
          <a:solidFill>
            <a:schemeClr val="bg1">
              <a:lumMod val="9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Placeholder 6" descr="Home care book logo. Home clinic with book concept. 11482833 Vector Art ...">
            <a:extLst>
              <a:ext uri="{FF2B5EF4-FFF2-40B4-BE49-F238E27FC236}">
                <a16:creationId xmlns:a16="http://schemas.microsoft.com/office/drawing/2014/main" id="{7B7F23AA-41D8-9E38-25CC-4ED33E8BBE7B}"/>
              </a:ext>
            </a:extLst>
          </p:cNvPr>
          <p:cNvPicPr>
            <a:picLocks noGrp="1" noChangeAspect="1"/>
          </p:cNvPicPr>
          <p:nvPr>
            <p:ph type="pic" idx="1"/>
          </p:nvPr>
        </p:nvPicPr>
        <p:blipFill>
          <a:blip r:embed="rId2"/>
          <a:srcRect l="1793" r="1793"/>
          <a:stretch/>
        </p:blipFill>
        <p:spPr>
          <a:xfrm>
            <a:off x="1148134" y="702366"/>
            <a:ext cx="5264097" cy="5459890"/>
          </a:xfrm>
          <a:prstGeom prst="rect">
            <a:avLst/>
          </a:prstGeom>
          <a:noFill/>
        </p:spPr>
      </p:pic>
      <p:cxnSp>
        <p:nvCxnSpPr>
          <p:cNvPr id="14" name="Straight Connector 13">
            <a:extLst>
              <a:ext uri="{FF2B5EF4-FFF2-40B4-BE49-F238E27FC236}">
                <a16:creationId xmlns:a16="http://schemas.microsoft.com/office/drawing/2014/main" id="{249EDD1B-F94D-B4E6-ACAA-566B9A26FDE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9939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E37267BD-55A8-4C34-6932-9901DAC19F17}"/>
              </a:ext>
            </a:extLst>
          </p:cNvPr>
          <p:cNvSpPr>
            <a:spLocks noGrp="1"/>
          </p:cNvSpPr>
          <p:nvPr>
            <p:ph type="body" idx="2"/>
          </p:nvPr>
        </p:nvSpPr>
        <p:spPr>
          <a:xfrm>
            <a:off x="8153400" y="2543364"/>
            <a:ext cx="3434180" cy="3599019"/>
          </a:xfrm>
        </p:spPr>
        <p:txBody>
          <a:bodyPr vert="horz" lIns="91440" tIns="45720" rIns="91440" bIns="45720" rtlCol="0">
            <a:normAutofit/>
          </a:bodyPr>
          <a:lstStyle/>
          <a:p>
            <a:pPr marL="342900" indent="-228600">
              <a:lnSpc>
                <a:spcPct val="90000"/>
              </a:lnSpc>
              <a:buFont typeface="Arial" panose="020B0604020202020204" pitchFamily="34" charset="0"/>
              <a:buChar char="•"/>
            </a:pPr>
            <a:r>
              <a:rPr lang="en-US" sz="2000">
                <a:solidFill>
                  <a:schemeClr val="tx1"/>
                </a:solidFill>
                <a:latin typeface="+mn-lt"/>
                <a:ea typeface="+mn-ea"/>
                <a:cs typeface="+mn-cs"/>
              </a:rPr>
              <a:t>Dependency on the presenter</a:t>
            </a:r>
          </a:p>
          <a:p>
            <a:pPr marL="342900" indent="-228600">
              <a:lnSpc>
                <a:spcPct val="90000"/>
              </a:lnSpc>
              <a:buFont typeface="Arial" panose="020B0604020202020204" pitchFamily="34" charset="0"/>
              <a:buChar char="•"/>
            </a:pPr>
            <a:r>
              <a:rPr lang="en-US" sz="2000">
                <a:solidFill>
                  <a:schemeClr val="tx1"/>
                </a:solidFill>
                <a:latin typeface="+mn-lt"/>
                <a:ea typeface="+mn-ea"/>
                <a:cs typeface="+mn-cs"/>
              </a:rPr>
              <a:t>Technical glitches and compatibility issues </a:t>
            </a:r>
          </a:p>
          <a:p>
            <a:pPr marL="342900" indent="-228600">
              <a:lnSpc>
                <a:spcPct val="90000"/>
              </a:lnSpc>
              <a:buFont typeface="Arial" panose="020B0604020202020204" pitchFamily="34" charset="0"/>
              <a:buChar char="•"/>
            </a:pPr>
            <a:r>
              <a:rPr lang="en-US" sz="2000">
                <a:solidFill>
                  <a:schemeClr val="tx1"/>
                </a:solidFill>
                <a:latin typeface="+mn-lt"/>
                <a:ea typeface="+mn-ea"/>
                <a:cs typeface="+mn-cs"/>
              </a:rPr>
              <a:t>Accessibility challenges</a:t>
            </a:r>
          </a:p>
          <a:p>
            <a:pPr marL="342900" indent="-228600">
              <a:lnSpc>
                <a:spcPct val="90000"/>
              </a:lnSpc>
              <a:buFont typeface="Arial" panose="020B0604020202020204" pitchFamily="34" charset="0"/>
              <a:buChar char="•"/>
            </a:pPr>
            <a:r>
              <a:rPr lang="en-US" sz="2000">
                <a:solidFill>
                  <a:schemeClr val="tx1"/>
                </a:solidFill>
                <a:latin typeface="+mn-lt"/>
                <a:ea typeface="+mn-ea"/>
                <a:cs typeface="+mn-cs"/>
              </a:rPr>
              <a:t>Not suitable for all presentation types </a:t>
            </a:r>
          </a:p>
          <a:p>
            <a:pPr marL="342900" indent="-228600">
              <a:lnSpc>
                <a:spcPct val="90000"/>
              </a:lnSpc>
              <a:buFont typeface="Arial" panose="020B0604020202020204" pitchFamily="34" charset="0"/>
              <a:buChar char="•"/>
            </a:pPr>
            <a:r>
              <a:rPr lang="en-US" sz="2000">
                <a:solidFill>
                  <a:schemeClr val="tx1"/>
                </a:solidFill>
                <a:latin typeface="+mn-lt"/>
                <a:ea typeface="+mn-ea"/>
                <a:cs typeface="+mn-cs"/>
              </a:rPr>
              <a:t>Over reliance on visuals </a:t>
            </a:r>
          </a:p>
          <a:p>
            <a:pPr marL="342900" indent="-228600">
              <a:lnSpc>
                <a:spcPct val="90000"/>
              </a:lnSpc>
              <a:buFont typeface="Arial" panose="020B0604020202020204" pitchFamily="34" charset="0"/>
              <a:buChar char="•"/>
            </a:pPr>
            <a:r>
              <a:rPr lang="en-US" sz="2000">
                <a:solidFill>
                  <a:schemeClr val="tx1"/>
                </a:solidFill>
                <a:latin typeface="+mn-lt"/>
                <a:ea typeface="+mn-ea"/>
                <a:cs typeface="+mn-cs"/>
              </a:rPr>
              <a:t>Risk of boring and monotonous presentations </a:t>
            </a:r>
          </a:p>
        </p:txBody>
      </p:sp>
    </p:spTree>
    <p:extLst>
      <p:ext uri="{BB962C8B-B14F-4D97-AF65-F5344CB8AC3E}">
        <p14:creationId xmlns:p14="http://schemas.microsoft.com/office/powerpoint/2010/main" val="3754581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2F25353-A551-7A9F-1C14-8D3E6FFBD626}"/>
              </a:ext>
            </a:extLst>
          </p:cNvPr>
          <p:cNvSpPr>
            <a:spLocks noGrp="1"/>
          </p:cNvSpPr>
          <p:nvPr>
            <p:ph type="title"/>
          </p:nvPr>
        </p:nvSpPr>
        <p:spPr>
          <a:xfrm>
            <a:off x="640080" y="325369"/>
            <a:ext cx="4368602" cy="1956841"/>
          </a:xfrm>
        </p:spPr>
        <p:txBody>
          <a:bodyPr vert="horz" lIns="91440" tIns="45720" rIns="91440" bIns="45720" rtlCol="0" anchor="b">
            <a:normAutofit/>
          </a:bodyPr>
          <a:lstStyle/>
          <a:p>
            <a:pPr>
              <a:lnSpc>
                <a:spcPct val="90000"/>
              </a:lnSpc>
              <a:spcBef>
                <a:spcPct val="0"/>
              </a:spcBef>
            </a:pPr>
            <a:r>
              <a:rPr lang="en-GB" sz="5400" dirty="0">
                <a:solidFill>
                  <a:schemeClr val="tx1"/>
                </a:solidFill>
                <a:latin typeface="+mj-lt"/>
                <a:ea typeface="+mj-ea"/>
                <a:cs typeface="+mj-cs"/>
              </a:rPr>
              <a:t>Conclusion.</a:t>
            </a:r>
            <a:endParaRPr lang="en-US" sz="5400" dirty="0">
              <a:solidFill>
                <a:schemeClr val="tx1"/>
              </a:solidFill>
              <a:latin typeface="+mj-lt"/>
              <a:ea typeface="+mj-ea"/>
              <a:cs typeface="+mj-cs"/>
            </a:endParaRPr>
          </a:p>
        </p:txBody>
      </p:sp>
      <p:sp>
        <p:nvSpPr>
          <p:cNvPr id="13"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a:extLst>
              <a:ext uri="{FF2B5EF4-FFF2-40B4-BE49-F238E27FC236}">
                <a16:creationId xmlns:a16="http://schemas.microsoft.com/office/drawing/2014/main" id="{076C69F4-4519-B92A-8A62-520706A35075}"/>
              </a:ext>
            </a:extLst>
          </p:cNvPr>
          <p:cNvSpPr>
            <a:spLocks noGrp="1"/>
          </p:cNvSpPr>
          <p:nvPr>
            <p:ph type="body" idx="2"/>
          </p:nvPr>
        </p:nvSpPr>
        <p:spPr>
          <a:xfrm>
            <a:off x="457920" y="2748235"/>
            <a:ext cx="4243589" cy="3320668"/>
          </a:xfrm>
        </p:spPr>
        <p:txBody>
          <a:bodyPr vert="horz" lIns="91440" tIns="45720" rIns="91440" bIns="45720" rtlCol="0">
            <a:normAutofit/>
          </a:bodyPr>
          <a:lstStyle/>
          <a:p>
            <a:pPr>
              <a:lnSpc>
                <a:spcPct val="90000"/>
              </a:lnSpc>
            </a:pPr>
            <a:r>
              <a:rPr lang="en-GB" dirty="0">
                <a:solidFill>
                  <a:schemeClr val="tx1"/>
                </a:solidFill>
                <a:latin typeface="+mn-lt"/>
                <a:ea typeface="+mn-ea"/>
                <a:cs typeface="+mn-cs"/>
              </a:rPr>
              <a:t>In conclusion MS PowerPoint in a health and social care setting is very essential and effective as it ensure every service provider has the basic knowledge and training they need to carry out their job to their best ability.</a:t>
            </a:r>
          </a:p>
        </p:txBody>
      </p:sp>
      <p:pic>
        <p:nvPicPr>
          <p:cNvPr id="6" name="Picture Placeholder 6" descr="Home care book logo. Home clinic with book concept. 11482833 Vector Art ...">
            <a:extLst>
              <a:ext uri="{FF2B5EF4-FFF2-40B4-BE49-F238E27FC236}">
                <a16:creationId xmlns:a16="http://schemas.microsoft.com/office/drawing/2014/main" id="{169393AF-F375-DB27-26B0-AD387F97B0E7}"/>
              </a:ext>
            </a:extLst>
          </p:cNvPr>
          <p:cNvPicPr>
            <a:picLocks noGrp="1" noChangeAspect="1"/>
          </p:cNvPicPr>
          <p:nvPr>
            <p:ph type="pic" idx="1"/>
          </p:nvPr>
        </p:nvPicPr>
        <p:blipFill>
          <a:blip r:embed="rId2"/>
          <a:srcRect b="303"/>
          <a:stretch>
            <a:fillRect/>
          </a:stretch>
        </p:blipFill>
        <p:spPr>
          <a:xfrm>
            <a:off x="5159429"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p:spPr>
      </p:pic>
    </p:spTree>
    <p:extLst>
      <p:ext uri="{BB962C8B-B14F-4D97-AF65-F5344CB8AC3E}">
        <p14:creationId xmlns:p14="http://schemas.microsoft.com/office/powerpoint/2010/main" val="30665347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8701BED-CF08-8955-2FFB-91A12C5CB330}"/>
              </a:ext>
            </a:extLst>
          </p:cNvPr>
          <p:cNvSpPr>
            <a:spLocks noGrp="1"/>
          </p:cNvSpPr>
          <p:nvPr>
            <p:ph type="title"/>
          </p:nvPr>
        </p:nvSpPr>
        <p:spPr>
          <a:xfrm>
            <a:off x="630936" y="640080"/>
            <a:ext cx="4818888" cy="1481328"/>
          </a:xfrm>
        </p:spPr>
        <p:txBody>
          <a:bodyPr vert="horz" lIns="91440" tIns="45720" rIns="91440" bIns="45720" rtlCol="0" anchor="b">
            <a:normAutofit/>
          </a:bodyPr>
          <a:lstStyle/>
          <a:p>
            <a:pPr>
              <a:lnSpc>
                <a:spcPct val="90000"/>
              </a:lnSpc>
              <a:spcBef>
                <a:spcPct val="0"/>
              </a:spcBef>
            </a:pPr>
            <a:r>
              <a:rPr lang="en-US" sz="5400" kern="1200">
                <a:solidFill>
                  <a:schemeClr val="tx1"/>
                </a:solidFill>
                <a:latin typeface="+mj-lt"/>
                <a:ea typeface="+mj-ea"/>
                <a:cs typeface="+mj-cs"/>
              </a:rPr>
              <a:t>References</a:t>
            </a:r>
          </a:p>
        </p:txBody>
      </p:sp>
      <p:sp>
        <p:nvSpPr>
          <p:cNvPr id="16"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a:extLst>
              <a:ext uri="{FF2B5EF4-FFF2-40B4-BE49-F238E27FC236}">
                <a16:creationId xmlns:a16="http://schemas.microsoft.com/office/drawing/2014/main" id="{759AAA1A-F83E-1D6F-689E-B0084755335E}"/>
              </a:ext>
            </a:extLst>
          </p:cNvPr>
          <p:cNvSpPr>
            <a:spLocks noGrp="1"/>
          </p:cNvSpPr>
          <p:nvPr>
            <p:ph type="body" idx="2"/>
          </p:nvPr>
        </p:nvSpPr>
        <p:spPr>
          <a:xfrm>
            <a:off x="630936" y="2660904"/>
            <a:ext cx="4818888" cy="3547872"/>
          </a:xfrm>
        </p:spPr>
        <p:txBody>
          <a:bodyPr vert="horz" lIns="91440" tIns="45720" rIns="91440" bIns="45720" rtlCol="0" anchor="t">
            <a:normAutofit fontScale="85000" lnSpcReduction="10000"/>
          </a:bodyPr>
          <a:lstStyle/>
          <a:p>
            <a:r>
              <a:rPr lang="en-GB" sz="1800" b="1" i="0" u="none" strike="noStrike" dirty="0">
                <a:solidFill>
                  <a:srgbClr val="000000"/>
                </a:solidFill>
                <a:effectLst/>
                <a:latin typeface="Times New Roman" panose="02020603050405020304" pitchFamily="18" charset="0"/>
              </a:rPr>
              <a:t>Reference list</a:t>
            </a:r>
          </a:p>
          <a:p>
            <a:r>
              <a:rPr lang="en-GB" sz="1800" b="0" i="0" u="none" strike="noStrike" dirty="0" err="1">
                <a:solidFill>
                  <a:srgbClr val="000000"/>
                </a:solidFill>
                <a:effectLst/>
                <a:latin typeface="Times New Roman" panose="02020603050405020304" pitchFamily="18" charset="0"/>
              </a:rPr>
              <a:t>Abdulla</a:t>
            </a:r>
            <a:r>
              <a:rPr lang="en-GB" sz="1800" b="0" i="0" u="none" strike="noStrike" dirty="0">
                <a:solidFill>
                  <a:srgbClr val="000000"/>
                </a:solidFill>
                <a:effectLst/>
                <a:latin typeface="Times New Roman" panose="02020603050405020304" pitchFamily="18" charset="0"/>
              </a:rPr>
              <a:t>, M.H. and O’Sullivan, E. (2019). The Impact of Supplementing PowerPoint with Detailed Notes and Explanatory Videos on Student Attendance and Performance in a Physiology Module in Medicine. </a:t>
            </a:r>
            <a:r>
              <a:rPr lang="en-GB" sz="1800" b="0" i="1" u="none" strike="noStrike" dirty="0">
                <a:solidFill>
                  <a:srgbClr val="000000"/>
                </a:solidFill>
                <a:effectLst/>
                <a:latin typeface="Times New Roman" panose="02020603050405020304" pitchFamily="18" charset="0"/>
              </a:rPr>
              <a:t>Medical Science Educator</a:t>
            </a:r>
            <a:r>
              <a:rPr lang="en-GB" sz="1800" b="0" i="0" u="none" strike="noStrike" dirty="0">
                <a:solidFill>
                  <a:srgbClr val="000000"/>
                </a:solidFill>
                <a:effectLst/>
                <a:latin typeface="Times New Roman" panose="02020603050405020304" pitchFamily="18" charset="0"/>
              </a:rPr>
              <a:t>, 29(4), pp.959–968. </a:t>
            </a:r>
            <a:r>
              <a:rPr lang="en-GB" sz="1800" b="0" i="0" u="none" strike="noStrike" dirty="0" err="1">
                <a:solidFill>
                  <a:srgbClr val="000000"/>
                </a:solidFill>
                <a:effectLst/>
                <a:latin typeface="Times New Roman" panose="02020603050405020304" pitchFamily="18" charset="0"/>
              </a:rPr>
              <a:t>doi:https</a:t>
            </a:r>
            <a:r>
              <a:rPr lang="en-GB" sz="1800" b="0" i="0" u="none" strike="noStrike" dirty="0">
                <a:solidFill>
                  <a:srgbClr val="000000"/>
                </a:solidFill>
                <a:effectLst/>
                <a:latin typeface="Times New Roman" panose="02020603050405020304" pitchFamily="18" charset="0"/>
              </a:rPr>
              <a:t>://</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/10.1007/s40670-019-00780-8.</a:t>
            </a:r>
          </a:p>
          <a:p>
            <a:r>
              <a:rPr lang="en-GB" sz="1800" b="0" i="0" u="none" strike="noStrike" dirty="0">
                <a:solidFill>
                  <a:srgbClr val="000000"/>
                </a:solidFill>
                <a:effectLst/>
                <a:latin typeface="Times New Roman" panose="02020603050405020304" pitchFamily="18" charset="0"/>
              </a:rPr>
              <a:t>TheKnowledgeAcademy (2023). </a:t>
            </a:r>
            <a:r>
              <a:rPr lang="en-GB" sz="1800" b="0" i="1" u="none" strike="noStrike" dirty="0">
                <a:solidFill>
                  <a:srgbClr val="000000"/>
                </a:solidFill>
                <a:effectLst/>
                <a:latin typeface="Times New Roman" panose="02020603050405020304" pitchFamily="18" charset="0"/>
              </a:rPr>
              <a:t>What is PowerPoint?: Introduction, Features, Uses &amp; Benefits</a:t>
            </a:r>
            <a:r>
              <a:rPr lang="en-GB" sz="1800" b="0" i="0" u="none" strike="noStrike" dirty="0">
                <a:solidFill>
                  <a:srgbClr val="000000"/>
                </a:solidFill>
                <a:effectLst/>
                <a:latin typeface="Times New Roman" panose="02020603050405020304" pitchFamily="18" charset="0"/>
              </a:rPr>
              <a:t>. [online] www.theknowledgeacademy.com. Available at: https://www.theknowledgeacademy.com/blog/what-is-powerpoint/.</a:t>
            </a:r>
          </a:p>
        </p:txBody>
      </p:sp>
      <p:pic>
        <p:nvPicPr>
          <p:cNvPr id="6" name="Picture Placeholder 6" descr="Home care book logo. Home clinic with book concept. 11482833 Vector Art ...">
            <a:extLst>
              <a:ext uri="{FF2B5EF4-FFF2-40B4-BE49-F238E27FC236}">
                <a16:creationId xmlns:a16="http://schemas.microsoft.com/office/drawing/2014/main" id="{711851A9-6047-C9D0-EF7C-BED92DB33E0E}"/>
              </a:ext>
            </a:extLst>
          </p:cNvPr>
          <p:cNvPicPr>
            <a:picLocks noGrp="1" noChangeAspect="1"/>
          </p:cNvPicPr>
          <p:nvPr>
            <p:ph type="pic" idx="1"/>
          </p:nvPr>
        </p:nvPicPr>
        <p:blipFill>
          <a:blip r:embed="rId2"/>
          <a:srcRect l="1793" r="1793"/>
          <a:stretch/>
        </p:blipFill>
        <p:spPr>
          <a:xfrm>
            <a:off x="6139623" y="640080"/>
            <a:ext cx="5377817" cy="5577840"/>
          </a:xfrm>
          <a:prstGeom prst="rect">
            <a:avLst/>
          </a:prstGeom>
          <a:noFill/>
        </p:spPr>
      </p:pic>
    </p:spTree>
    <p:extLst>
      <p:ext uri="{BB962C8B-B14F-4D97-AF65-F5344CB8AC3E}">
        <p14:creationId xmlns:p14="http://schemas.microsoft.com/office/powerpoint/2010/main" val="705878182"/>
      </p:ext>
    </p:extLst>
  </p:cSld>
  <p:clrMapOvr>
    <a:masterClrMapping/>
  </p:clrMapOvr>
</p:sld>
</file>

<file path=ppt/theme/theme1.xml><?xml version="1.0" encoding="utf-8"?>
<a:theme xmlns:a="http://schemas.openxmlformats.org/drawingml/2006/main" name="GestaltVTI">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128</TotalTime>
  <Words>124</Words>
  <Application>Microsoft Office PowerPoint</Application>
  <PresentationFormat>Widescreen</PresentationFormat>
  <Paragraphs>8</Paragraphs>
  <Slides>6</Slides>
  <Notes>0</Notes>
  <HiddenSlides>0</HiddenSlide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GestaltVTI</vt:lpstr>
      <vt:lpstr>MS Powerpoint at Sunrise care home</vt:lpstr>
      <vt:lpstr>Introduction: The use of Microsoft Power point in a health and social care setting</vt:lpstr>
      <vt:lpstr>Advantages of using Microsoft PowerPoint in a health and social care setting</vt:lpstr>
      <vt:lpstr>Disadvantages of using MS PowerPoint in a health and social care setting </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MS Powerpoint at Sunrise care home</dc:title>
  <dc:creator>Kumba Layla Davis (2517860)</dc:creator>
  <cp:lastModifiedBy>Kumba Layla Davis (2517860)</cp:lastModifiedBy>
  <cp:revision>4</cp:revision>
  <dcterms:created xsi:type="dcterms:W3CDTF">2025-10-25T10:23:19Z</dcterms:created>
  <dcterms:modified xsi:type="dcterms:W3CDTF">2025-11-08T11:07:29Z</dcterms:modified>
</cp:coreProperties>
</file>