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4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Media 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Abta</a:t>
            </a:r>
            <a:r>
              <a:rPr lang="en-GB" dirty="0" smtClean="0"/>
              <a:t> case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753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ABTA crisis case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Natural disasters</a:t>
            </a:r>
          </a:p>
          <a:p>
            <a:r>
              <a:rPr lang="en-GB" dirty="0" smtClean="0"/>
              <a:t>Economic issues</a:t>
            </a:r>
          </a:p>
          <a:p>
            <a:r>
              <a:rPr lang="en-GB" dirty="0" smtClean="0"/>
              <a:t>Political unrest</a:t>
            </a:r>
          </a:p>
          <a:p>
            <a:r>
              <a:rPr lang="en-GB" dirty="0" smtClean="0"/>
              <a:t>Terrorist attacks</a:t>
            </a:r>
          </a:p>
          <a:p>
            <a:r>
              <a:rPr lang="en-GB" dirty="0" smtClean="0"/>
              <a:t>Health threats – </a:t>
            </a:r>
            <a:r>
              <a:rPr lang="en-GB" dirty="0" err="1" smtClean="0"/>
              <a:t>Covid</a:t>
            </a:r>
            <a:r>
              <a:rPr lang="en-GB" dirty="0" smtClean="0"/>
              <a:t>, Food Hygiene, Ebola, </a:t>
            </a:r>
            <a:r>
              <a:rPr lang="en-GB" dirty="0" err="1" smtClean="0"/>
              <a:t>Zeka</a:t>
            </a:r>
            <a:r>
              <a:rPr lang="en-GB" dirty="0" smtClean="0"/>
              <a:t> Virus, SARS &amp; Foot &amp; Mouth</a:t>
            </a:r>
          </a:p>
          <a:p>
            <a:r>
              <a:rPr lang="en-GB" dirty="0" smtClean="0"/>
              <a:t>Travel company failures</a:t>
            </a:r>
          </a:p>
          <a:p>
            <a:r>
              <a:rPr lang="en-GB" dirty="0" smtClean="0"/>
              <a:t>Strikes</a:t>
            </a:r>
          </a:p>
          <a:p>
            <a:r>
              <a:rPr lang="en-GB" dirty="0" smtClean="0"/>
              <a:t>Consumer rights</a:t>
            </a:r>
          </a:p>
          <a:p>
            <a:r>
              <a:rPr lang="en-GB" dirty="0" smtClean="0"/>
              <a:t>Climate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737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for a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Monitor</a:t>
            </a:r>
          </a:p>
          <a:p>
            <a:r>
              <a:rPr lang="en-GB" dirty="0" smtClean="0"/>
              <a:t>Anticipate</a:t>
            </a:r>
          </a:p>
          <a:p>
            <a:r>
              <a:rPr lang="en-GB" dirty="0" smtClean="0"/>
              <a:t>Inform &amp; Support industry</a:t>
            </a:r>
          </a:p>
          <a:p>
            <a:r>
              <a:rPr lang="en-GB" dirty="0" smtClean="0"/>
              <a:t>Inform &amp; support public</a:t>
            </a:r>
          </a:p>
          <a:p>
            <a:r>
              <a:rPr lang="en-GB" dirty="0" smtClean="0"/>
              <a:t>Lobby</a:t>
            </a:r>
          </a:p>
          <a:p>
            <a:r>
              <a:rPr lang="en-GB" dirty="0" smtClean="0"/>
              <a:t>Print, online &amp; broadcast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277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Timing</a:t>
            </a:r>
          </a:p>
          <a:p>
            <a:r>
              <a:rPr lang="en-GB" dirty="0" smtClean="0"/>
              <a:t>Informed</a:t>
            </a:r>
          </a:p>
          <a:p>
            <a:r>
              <a:rPr lang="en-GB" dirty="0" smtClean="0"/>
              <a:t>Control the facts</a:t>
            </a:r>
          </a:p>
          <a:p>
            <a:r>
              <a:rPr lang="en-GB" dirty="0" err="1" smtClean="0"/>
              <a:t>Abta</a:t>
            </a:r>
            <a:r>
              <a:rPr lang="en-GB" dirty="0" smtClean="0"/>
              <a:t> support &amp; advise</a:t>
            </a:r>
          </a:p>
          <a:p>
            <a:r>
              <a:rPr lang="en-GB" dirty="0" smtClean="0"/>
              <a:t>Website for info</a:t>
            </a:r>
          </a:p>
          <a:p>
            <a:r>
              <a:rPr lang="en-GB" dirty="0" smtClean="0"/>
              <a:t>Support lines</a:t>
            </a:r>
          </a:p>
          <a:p>
            <a:r>
              <a:rPr lang="en-GB" dirty="0" smtClean="0"/>
              <a:t>Demonstrate human side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416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Emergency situation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News story</a:t>
            </a:r>
          </a:p>
          <a:p>
            <a:r>
              <a:rPr lang="en-GB" dirty="0" smtClean="0"/>
              <a:t>Sky breaks news 1</a:t>
            </a:r>
            <a:r>
              <a:rPr lang="en-GB" baseline="30000" dirty="0" smtClean="0"/>
              <a:t>st</a:t>
            </a:r>
            <a:r>
              <a:rPr lang="en-GB" dirty="0" smtClean="0"/>
              <a:t> (only need 2 collaborations)</a:t>
            </a:r>
          </a:p>
          <a:p>
            <a:r>
              <a:rPr lang="en-GB" dirty="0" smtClean="0"/>
              <a:t>BBC Follow (require 3 collaborations</a:t>
            </a:r>
          </a:p>
          <a:p>
            <a:r>
              <a:rPr lang="en-GB" dirty="0" smtClean="0"/>
              <a:t>Ensure effective cascade of news</a:t>
            </a:r>
          </a:p>
          <a:p>
            <a:r>
              <a:rPr lang="en-GB" dirty="0" smtClean="0"/>
              <a:t>Process up &amp; Process Down</a:t>
            </a:r>
          </a:p>
          <a:p>
            <a:r>
              <a:rPr lang="en-GB" dirty="0" smtClean="0"/>
              <a:t>Advantage of being London based – Search for experts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775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 do’s &amp; don’ts!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Reliance on tourism &amp; risks to destinations</a:t>
            </a:r>
          </a:p>
          <a:p>
            <a:r>
              <a:rPr lang="en-GB" dirty="0" smtClean="0"/>
              <a:t>Accuracy</a:t>
            </a:r>
          </a:p>
          <a:p>
            <a:r>
              <a:rPr lang="en-GB" dirty="0" smtClean="0"/>
              <a:t>Delay feedback to check facts</a:t>
            </a:r>
          </a:p>
          <a:p>
            <a:r>
              <a:rPr lang="en-GB" dirty="0" smtClean="0"/>
              <a:t>Expert witness role</a:t>
            </a:r>
          </a:p>
          <a:p>
            <a:r>
              <a:rPr lang="en-GB" dirty="0" smtClean="0"/>
              <a:t>Expert input role</a:t>
            </a:r>
          </a:p>
          <a:p>
            <a:r>
              <a:rPr lang="en-GB" dirty="0" smtClean="0"/>
              <a:t>Social media impacts &amp; Effects</a:t>
            </a:r>
          </a:p>
          <a:p>
            <a:r>
              <a:rPr lang="en-GB" dirty="0" smtClean="0"/>
              <a:t>Lobbying – sustainable, ethical &amp; responsible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527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Ash cloud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120k UK </a:t>
            </a:r>
            <a:r>
              <a:rPr lang="en-GB" dirty="0" err="1" smtClean="0"/>
              <a:t>pax</a:t>
            </a:r>
            <a:r>
              <a:rPr lang="en-GB" dirty="0" smtClean="0"/>
              <a:t> stranded….</a:t>
            </a:r>
          </a:p>
          <a:p>
            <a:r>
              <a:rPr lang="en-GB" dirty="0" err="1" smtClean="0"/>
              <a:t>Eu</a:t>
            </a:r>
            <a:r>
              <a:rPr lang="en-GB" dirty="0" smtClean="0"/>
              <a:t> regulations – Not airline responsibility…..</a:t>
            </a:r>
            <a:r>
              <a:rPr lang="en-GB" dirty="0" err="1" smtClean="0"/>
              <a:t>eu</a:t>
            </a:r>
            <a:r>
              <a:rPr lang="en-GB" dirty="0" smtClean="0"/>
              <a:t> ruling</a:t>
            </a:r>
          </a:p>
          <a:p>
            <a:r>
              <a:rPr lang="en-GB" dirty="0" smtClean="0"/>
              <a:t>BA – provided hotels – positive  Impacts</a:t>
            </a:r>
          </a:p>
          <a:p>
            <a:r>
              <a:rPr lang="en-GB" dirty="0" err="1" smtClean="0"/>
              <a:t>Tui</a:t>
            </a:r>
            <a:r>
              <a:rPr lang="en-GB" dirty="0" smtClean="0"/>
              <a:t> used cruise ships to evacuate – positive impacts</a:t>
            </a:r>
          </a:p>
          <a:p>
            <a:r>
              <a:rPr lang="en-GB" dirty="0" smtClean="0"/>
              <a:t>Tour operators – legal entitlement – positive impacts for package travel</a:t>
            </a:r>
          </a:p>
          <a:p>
            <a:r>
              <a:rPr lang="en-GB" dirty="0" smtClean="0"/>
              <a:t>Ryan air – don’t care attitude! –  Negative impact</a:t>
            </a:r>
          </a:p>
          <a:p>
            <a:endParaRPr lang="en-GB" dirty="0" smtClean="0"/>
          </a:p>
          <a:p>
            <a:r>
              <a:rPr lang="en-GB" dirty="0" smtClean="0"/>
              <a:t>BA flew empty planes back from us to prove safety &amp; CAA lifted ban!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518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9188" y="-165462"/>
            <a:ext cx="7672251" cy="2011936"/>
          </a:xfrm>
        </p:spPr>
        <p:txBody>
          <a:bodyPr/>
          <a:lstStyle/>
          <a:p>
            <a:r>
              <a:rPr lang="en-GB" dirty="0" err="1" smtClean="0"/>
              <a:t>Abta</a:t>
            </a:r>
            <a:r>
              <a:rPr lang="en-GB" dirty="0" smtClean="0"/>
              <a:t> role – thomas cook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428206"/>
            <a:ext cx="10394707" cy="446749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Support industry</a:t>
            </a:r>
          </a:p>
          <a:p>
            <a:r>
              <a:rPr lang="en-GB" dirty="0" smtClean="0"/>
              <a:t>Thomas cook – turned down </a:t>
            </a:r>
            <a:r>
              <a:rPr lang="en-GB" dirty="0" err="1" smtClean="0"/>
              <a:t>tv</a:t>
            </a:r>
            <a:r>
              <a:rPr lang="en-GB" dirty="0" smtClean="0"/>
              <a:t> &amp; radio interviews to support</a:t>
            </a:r>
          </a:p>
          <a:p>
            <a:r>
              <a:rPr lang="en-GB" dirty="0" smtClean="0"/>
              <a:t>Aim – avoid receivership</a:t>
            </a:r>
          </a:p>
          <a:p>
            <a:r>
              <a:rPr lang="en-GB" dirty="0" smtClean="0"/>
              <a:t>Impact on atoll</a:t>
            </a:r>
          </a:p>
          <a:p>
            <a:r>
              <a:rPr lang="en-GB" dirty="0" smtClean="0"/>
              <a:t>Reassurance – not stranded!</a:t>
            </a:r>
          </a:p>
          <a:p>
            <a:r>
              <a:rPr lang="en-GB" dirty="0" smtClean="0"/>
              <a:t>19m package holidays (record)</a:t>
            </a:r>
          </a:p>
          <a:p>
            <a:r>
              <a:rPr lang="en-GB" dirty="0" smtClean="0"/>
              <a:t>Mallorca lost £500m</a:t>
            </a:r>
          </a:p>
          <a:p>
            <a:r>
              <a:rPr lang="en-GB" dirty="0" smtClean="0"/>
              <a:t>Issues – debts with resorts / airlines / tour operators as Thomas cook had not paid…..</a:t>
            </a:r>
          </a:p>
          <a:p>
            <a:r>
              <a:rPr lang="en-GB" dirty="0" err="1" smtClean="0"/>
              <a:t>Travelife</a:t>
            </a:r>
            <a:r>
              <a:rPr lang="en-GB" dirty="0" smtClean="0"/>
              <a:t> – lifeline - Food Vouchers to thomas cook staff</a:t>
            </a:r>
          </a:p>
          <a:p>
            <a:r>
              <a:rPr lang="en-GB" dirty="0" smtClean="0"/>
              <a:t>Travel weekly role – jobs support</a:t>
            </a:r>
          </a:p>
          <a:p>
            <a:r>
              <a:rPr lang="en-GB" dirty="0" smtClean="0"/>
              <a:t>Long term issues for tour operator credits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72583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ABTA Role - </a:t>
            </a:r>
            <a:r>
              <a:rPr lang="en-GB" dirty="0" err="1" smtClean="0"/>
              <a:t>Tunisa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Terrorism attacks – increase since 2014 onwards - regular</a:t>
            </a:r>
          </a:p>
          <a:p>
            <a:r>
              <a:rPr lang="en-GB" dirty="0" smtClean="0"/>
              <a:t>Pre attack </a:t>
            </a:r>
          </a:p>
          <a:p>
            <a:r>
              <a:rPr lang="en-GB" dirty="0" smtClean="0"/>
              <a:t>FCO guidance – risk management &amp; decision making </a:t>
            </a:r>
          </a:p>
          <a:p>
            <a:r>
              <a:rPr lang="en-GB" dirty="0" smtClean="0"/>
              <a:t>Evacuation</a:t>
            </a:r>
          </a:p>
          <a:p>
            <a:r>
              <a:rPr lang="en-GB" dirty="0" smtClean="0"/>
              <a:t>Inform</a:t>
            </a:r>
          </a:p>
          <a:p>
            <a:r>
              <a:rPr lang="en-GB" dirty="0" smtClean="0"/>
              <a:t>LT impact on Tunisia</a:t>
            </a:r>
          </a:p>
          <a:p>
            <a:r>
              <a:rPr lang="en-GB" dirty="0" smtClean="0"/>
              <a:t>Support </a:t>
            </a:r>
            <a:r>
              <a:rPr lang="en-GB" dirty="0" err="1" smtClean="0"/>
              <a:t>tunisia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681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 story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" y="2063396"/>
            <a:ext cx="11547566" cy="331118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United airlines flights – overbooking – last </a:t>
            </a:r>
            <a:r>
              <a:rPr lang="en-GB" dirty="0" err="1" smtClean="0"/>
              <a:t>pax</a:t>
            </a:r>
            <a:r>
              <a:rPr lang="en-GB" dirty="0" smtClean="0"/>
              <a:t> physically removed </a:t>
            </a:r>
          </a:p>
          <a:p>
            <a:r>
              <a:rPr lang="en-GB" dirty="0" smtClean="0"/>
              <a:t>Watched by 6m on social media</a:t>
            </a:r>
          </a:p>
          <a:p>
            <a:r>
              <a:rPr lang="en-GB" dirty="0" err="1" smtClean="0"/>
              <a:t>Ceo</a:t>
            </a:r>
            <a:r>
              <a:rPr lang="en-GB" dirty="0" smtClean="0"/>
              <a:t> reaction – 30% share price crash &amp; mass compensation</a:t>
            </a:r>
          </a:p>
          <a:p>
            <a:r>
              <a:rPr lang="en-GB" dirty="0" smtClean="0"/>
              <a:t>Us law change under </a:t>
            </a:r>
            <a:r>
              <a:rPr lang="en-GB" dirty="0" err="1" smtClean="0"/>
              <a:t>biden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Business Uncertainty</a:t>
            </a:r>
          </a:p>
          <a:p>
            <a:r>
              <a:rPr lang="en-GB" dirty="0" err="1" smtClean="0"/>
              <a:t>Brexit</a:t>
            </a:r>
            <a:endParaRPr lang="en-GB" dirty="0" smtClean="0"/>
          </a:p>
          <a:p>
            <a:r>
              <a:rPr lang="en-GB" dirty="0" err="1" smtClean="0"/>
              <a:t>Covid</a:t>
            </a:r>
            <a:r>
              <a:rPr lang="en-GB" dirty="0" smtClean="0"/>
              <a:t> pandemic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42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25</TotalTime>
  <Words>377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Impact</vt:lpstr>
      <vt:lpstr>Main Event</vt:lpstr>
      <vt:lpstr>Media relations</vt:lpstr>
      <vt:lpstr>ABTA crisis case studies</vt:lpstr>
      <vt:lpstr>Planning for a crisis</vt:lpstr>
      <vt:lpstr>Communication considerations</vt:lpstr>
      <vt:lpstr>Emergency situation</vt:lpstr>
      <vt:lpstr>Media do’s &amp; don’ts!</vt:lpstr>
      <vt:lpstr>Ash cloud</vt:lpstr>
      <vt:lpstr>Abta role – thomas cook </vt:lpstr>
      <vt:lpstr>ABTA Role - Tunisa</vt:lpstr>
      <vt:lpstr>News story impacts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Media relations</dc:title>
  <dc:creator>Jacqui Jones</dc:creator>
  <cp:lastModifiedBy>Jacqui Jones</cp:lastModifiedBy>
  <cp:revision>1</cp:revision>
  <dcterms:created xsi:type="dcterms:W3CDTF">2021-02-10T23:35:43Z</dcterms:created>
  <dcterms:modified xsi:type="dcterms:W3CDTF">2021-02-11T00:00:44Z</dcterms:modified>
</cp:coreProperties>
</file>