
<file path=[Content_Types].xml><?xml version="1.0" encoding="utf-8"?>
<Types xmlns="http://schemas.openxmlformats.org/package/2006/content-types">
  <Default Extension="fntdata" ContentType="application/x-fontdata"/>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48" r:id="rId1"/>
  </p:sldMasterIdLst>
  <p:notesMasterIdLst>
    <p:notesMasterId r:id="rId29"/>
  </p:notesMasterIdLst>
  <p:sldIdLst>
    <p:sldId id="283" r:id="rId2"/>
    <p:sldId id="256" r:id="rId3"/>
    <p:sldId id="257" r:id="rId4"/>
    <p:sldId id="258" r:id="rId5"/>
    <p:sldId id="259" r:id="rId6"/>
    <p:sldId id="260" r:id="rId7"/>
    <p:sldId id="261" r:id="rId8"/>
    <p:sldId id="262" r:id="rId9"/>
    <p:sldId id="263" r:id="rId10"/>
    <p:sldId id="264" r:id="rId11"/>
    <p:sldId id="265" r:id="rId12"/>
    <p:sldId id="266" r:id="rId13"/>
    <p:sldId id="267" r:id="rId14"/>
    <p:sldId id="268" r:id="rId15"/>
    <p:sldId id="269" r:id="rId16"/>
    <p:sldId id="270" r:id="rId17"/>
    <p:sldId id="271" r:id="rId18"/>
    <p:sldId id="272" r:id="rId19"/>
    <p:sldId id="273" r:id="rId20"/>
    <p:sldId id="274" r:id="rId21"/>
    <p:sldId id="275" r:id="rId22"/>
    <p:sldId id="276" r:id="rId23"/>
    <p:sldId id="279" r:id="rId24"/>
    <p:sldId id="277" r:id="rId25"/>
    <p:sldId id="282" r:id="rId26"/>
    <p:sldId id="281" r:id="rId27"/>
    <p:sldId id="278" r:id="rId28"/>
  </p:sldIdLst>
  <p:sldSz cx="9144000" cy="5143500" type="screen16x9"/>
  <p:notesSz cx="6858000" cy="9144000"/>
  <p:embeddedFontLst>
    <p:embeddedFont>
      <p:font typeface="Pacifico" panose="00000500000000000000" pitchFamily="2" charset="0"/>
      <p:regular r:id="rId30"/>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747775"/>
          </p15:clr>
        </p15:guide>
        <p15:guide id="2" pos="2880">
          <p15:clr>
            <a:srgbClr val="747775"/>
          </p15:clr>
        </p15:guide>
      </p15:sldGuideLst>
    </p:ext>
    <p:ext uri="http://customooxmlschemas.google.com/">
      <go:slidesCustomData xmlns:go="http://customooxmlschemas.google.com/"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r:id="rId31" roundtripDataSignature="AMtx7mhkEuQz+656FaricEjX6SuaK2P26g=="/>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0"/>
    <p:restoredTop sz="94681"/>
  </p:normalViewPr>
  <p:slideViewPr>
    <p:cSldViewPr snapToGrid="0">
      <p:cViewPr varScale="1">
        <p:scale>
          <a:sx n="103" d="100"/>
          <a:sy n="103" d="100"/>
        </p:scale>
        <p:origin x="874" y="77"/>
      </p:cViewPr>
      <p:guideLst>
        <p:guide orient="horz" pos="162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customschemas.google.com/relationships/presentationmetadata" Target="meta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font" Target="fonts/font1.fntdata"/><Relationship Id="rId35" Type="http://schemas.openxmlformats.org/officeDocument/2006/relationships/tableStyles" Target="tableStyles.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marR="0" lvl="0"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1pPr>
            <a:lvl2pPr marL="914400" marR="0" lvl="1"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2pPr>
            <a:lvl3pPr marL="1371600" marR="0" lvl="2"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3pPr>
            <a:lvl4pPr marL="1828800" marR="0" lvl="3"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4pPr>
            <a:lvl5pPr marL="2286000" marR="0" lvl="4"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5pPr>
            <a:lvl6pPr marL="2743200" marR="0" lvl="5"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6pPr>
            <a:lvl7pPr marL="3200400" marR="0" lvl="6"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7pPr>
            <a:lvl8pPr marL="3657600" marR="0" lvl="7"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8pPr>
            <a:lvl9pPr marL="4114800" marR="0" lvl="8"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0"/>
        <p:cNvGrpSpPr/>
        <p:nvPr/>
      </p:nvGrpSpPr>
      <p:grpSpPr>
        <a:xfrm>
          <a:off x="0" y="0"/>
          <a:ext cx="0" cy="0"/>
          <a:chOff x="0" y="0"/>
          <a:chExt cx="0" cy="0"/>
        </a:xfrm>
      </p:grpSpPr>
      <p:sp>
        <p:nvSpPr>
          <p:cNvPr id="51" name="Google Shape;51;p1:notes"/>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52" name="Google Shape;52;p1: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5"/>
        <p:cNvGrpSpPr/>
        <p:nvPr/>
      </p:nvGrpSpPr>
      <p:grpSpPr>
        <a:xfrm>
          <a:off x="0" y="0"/>
          <a:ext cx="0" cy="0"/>
          <a:chOff x="0" y="0"/>
          <a:chExt cx="0" cy="0"/>
        </a:xfrm>
      </p:grpSpPr>
      <p:sp>
        <p:nvSpPr>
          <p:cNvPr id="56" name="Google Shape;56;p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57" name="Google Shape;57;p2: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The aim of this study is to thoroughly examine several facets of this crucial topic, evaluating the degrees of contentment among service recipients and the wider population. In the course of this presentation, the developers will explore our research discoveries, methodology used, and prospective avenues for enhancement within the healthcare system, with the ultimate objective of augmenting the overall quality and efficacy of healthcare provisions.</a:t>
            </a:r>
            <a:endParaRPr sz="1200">
              <a:solidFill>
                <a:schemeClr val="dk1"/>
              </a:solidFill>
              <a:latin typeface="Times New Roman"/>
              <a:ea typeface="Times New Roman"/>
              <a:cs typeface="Times New Roman"/>
              <a:sym typeface="Times New Roman"/>
            </a:endParaRPr>
          </a:p>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2"/>
        <p:cNvGrpSpPr/>
        <p:nvPr/>
      </p:nvGrpSpPr>
      <p:grpSpPr>
        <a:xfrm>
          <a:off x="0" y="0"/>
          <a:ext cx="0" cy="0"/>
          <a:chOff x="0" y="0"/>
          <a:chExt cx="0" cy="0"/>
        </a:xfrm>
      </p:grpSpPr>
      <p:sp>
        <p:nvSpPr>
          <p:cNvPr id="63" name="Google Shape;63;p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64" name="Google Shape;64;p3: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a:solidFill>
                  <a:srgbClr val="FF0000"/>
                </a:solidFill>
                <a:latin typeface="Times New Roman"/>
                <a:ea typeface="Times New Roman"/>
                <a:cs typeface="Times New Roman"/>
                <a:sym typeface="Times New Roman"/>
              </a:rPr>
              <a:t>The literature review demonstrates that previous research, underlines the significant influence that customer satisfaction has on the overall health and functionality of healthcare systems. The existing body of research emphasizes the significance of knowing patient expectations, which lays the groundwork for the primary purpose of our investigation, which is to comprehensively analyze and improve healthcare services.</a:t>
            </a:r>
            <a:endParaRPr sz="1200">
              <a:solidFill>
                <a:srgbClr val="FF0000"/>
              </a:solidFill>
              <a:latin typeface="Times New Roman"/>
              <a:ea typeface="Times New Roman"/>
              <a:cs typeface="Times New Roman"/>
              <a:sym typeface="Times New Roman"/>
            </a:endParaRPr>
          </a:p>
          <a:p>
            <a:pPr marL="0" lvl="0" indent="0" algn="l" rtl="0">
              <a:lnSpc>
                <a:spcPct val="100000"/>
              </a:lnSpc>
              <a:spcBef>
                <a:spcPts val="0"/>
              </a:spcBef>
              <a:spcAft>
                <a:spcPts val="0"/>
              </a:spcAft>
              <a:buSzPts val="1100"/>
              <a:buNone/>
            </a:pPr>
            <a:endParaRPr sz="1200">
              <a:solidFill>
                <a:schemeClr val="dk1"/>
              </a:solidFill>
              <a:latin typeface="Times New Roman"/>
              <a:ea typeface="Times New Roman"/>
              <a:cs typeface="Times New Roman"/>
              <a:sym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9"/>
        <p:cNvGrpSpPr/>
        <p:nvPr/>
      </p:nvGrpSpPr>
      <p:grpSpPr>
        <a:xfrm>
          <a:off x="0" y="0"/>
          <a:ext cx="0" cy="0"/>
          <a:chOff x="0" y="0"/>
          <a:chExt cx="0" cy="0"/>
        </a:xfrm>
      </p:grpSpPr>
      <p:sp>
        <p:nvSpPr>
          <p:cNvPr id="70" name="Google Shape;70;p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71" name="Google Shape;71;p4: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a:solidFill>
                  <a:srgbClr val="FF0000"/>
                </a:solidFill>
                <a:latin typeface="Times New Roman"/>
                <a:ea typeface="Times New Roman"/>
                <a:cs typeface="Times New Roman"/>
                <a:sym typeface="Times New Roman"/>
              </a:rPr>
              <a:t>This information provides essential insights that are necessary for the efficient formulation of policies, the distribution of resources, and the making of strategic decisions. Statistics that indicate a link between patient happiness and the quality of healthcare services underline the urgent demand to discover areas for development and match services with user expectations, which further highlights the relevance of this study.</a:t>
            </a:r>
            <a:endParaRPr sz="1200">
              <a:solidFill>
                <a:srgbClr val="FF0000"/>
              </a:solidFill>
              <a:latin typeface="Times New Roman"/>
              <a:ea typeface="Times New Roman"/>
              <a:cs typeface="Times New Roman"/>
              <a:sym typeface="Times New Roman"/>
            </a:endParaRPr>
          </a:p>
          <a:p>
            <a:pPr marL="0" lvl="0" indent="0" algn="just" rtl="0">
              <a:lnSpc>
                <a:spcPct val="150000"/>
              </a:lnSpc>
              <a:spcBef>
                <a:spcPts val="0"/>
              </a:spcBef>
              <a:spcAft>
                <a:spcPts val="0"/>
              </a:spcAft>
              <a:buSzPts val="1100"/>
              <a:buNone/>
            </a:pP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6"/>
        <p:cNvGrpSpPr/>
        <p:nvPr/>
      </p:nvGrpSpPr>
      <p:grpSpPr>
        <a:xfrm>
          <a:off x="0" y="0"/>
          <a:ext cx="0" cy="0"/>
          <a:chOff x="0" y="0"/>
          <a:chExt cx="0" cy="0"/>
        </a:xfrm>
      </p:grpSpPr>
      <p:sp>
        <p:nvSpPr>
          <p:cNvPr id="77" name="Google Shape;77;p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78" name="Google Shape;78;p5: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This study will provide the groundwork for pinpointing areas that may need to be improved, which will raise patient happiness and service quality. In the end, the research seeks to provide insightful information and statistics that may guide the healthcare sector's evidence-based policy creation, resource allocation, and decision-making, ultimately advancing healthcare services and enhancing population well-being.</a:t>
            </a:r>
            <a:endParaRPr sz="1200">
              <a:solidFill>
                <a:schemeClr val="dk1"/>
              </a:solidFill>
              <a:latin typeface="Times New Roman"/>
              <a:ea typeface="Times New Roman"/>
              <a:cs typeface="Times New Roman"/>
              <a:sym typeface="Times New Roman"/>
            </a:endParaRPr>
          </a:p>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3"/>
        <p:cNvGrpSpPr/>
        <p:nvPr/>
      </p:nvGrpSpPr>
      <p:grpSpPr>
        <a:xfrm>
          <a:off x="0" y="0"/>
          <a:ext cx="0" cy="0"/>
          <a:chOff x="0" y="0"/>
          <a:chExt cx="0" cy="0"/>
        </a:xfrm>
      </p:grpSpPr>
      <p:sp>
        <p:nvSpPr>
          <p:cNvPr id="84" name="Google Shape;84;p6: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85" name="Google Shape;85;p6: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The theory goes on to say that pinpointing regions where satisfaction is lower might provide information about which particular parts of the system might need to be improved. In order to provide evidence-based conclusions that may direct future strategies, policies, and resource allocation to improve healthcare services and, therefore, the general health and well-being of the community, the research will test this hypothesis in an attempt to either validate or deny these assumptions.</a:t>
            </a:r>
            <a:endParaRPr sz="1200">
              <a:solidFill>
                <a:schemeClr val="dk1"/>
              </a:solidFill>
              <a:latin typeface="Times New Roman"/>
              <a:ea typeface="Times New Roman"/>
              <a:cs typeface="Times New Roman"/>
              <a:sym typeface="Times New Roman"/>
            </a:endParaRPr>
          </a:p>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0"/>
        <p:cNvGrpSpPr/>
        <p:nvPr/>
      </p:nvGrpSpPr>
      <p:grpSpPr>
        <a:xfrm>
          <a:off x="0" y="0"/>
          <a:ext cx="0" cy="0"/>
          <a:chOff x="0" y="0"/>
          <a:chExt cx="0" cy="0"/>
        </a:xfrm>
      </p:grpSpPr>
      <p:sp>
        <p:nvSpPr>
          <p:cNvPr id="91" name="Google Shape;91;p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92" name="Google Shape;92;p7: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SzPts val="1100"/>
              <a:buNone/>
            </a:pPr>
            <a:r>
              <a:rPr lang="en-GB" sz="1200">
                <a:solidFill>
                  <a:schemeClr val="dk1"/>
                </a:solidFill>
                <a:latin typeface="Times New Roman"/>
                <a:ea typeface="Times New Roman"/>
                <a:cs typeface="Times New Roman"/>
                <a:sym typeface="Times New Roman"/>
              </a:rPr>
              <a:t>The identification of regions characterized by lower levels of satisfaction may serve as a valuable tool in guiding reform efforts, therefore boosting the quality of healthcare and overall efficacy of service provision.</a:t>
            </a: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7"/>
        <p:cNvGrpSpPr/>
        <p:nvPr/>
      </p:nvGrpSpPr>
      <p:grpSpPr>
        <a:xfrm>
          <a:off x="0" y="0"/>
          <a:ext cx="0" cy="0"/>
          <a:chOff x="0" y="0"/>
          <a:chExt cx="0" cy="0"/>
        </a:xfrm>
      </p:grpSpPr>
      <p:sp>
        <p:nvSpPr>
          <p:cNvPr id="98" name="Google Shape;98;p8: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99" name="Google Shape;99;p8: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The main research topics that will direct the study into healthcare service consumer satisfaction are shown on this slide. </a:t>
            </a:r>
            <a:endParaRPr sz="1200">
              <a:solidFill>
                <a:schemeClr val="dk1"/>
              </a:solidFill>
              <a:latin typeface="Times New Roman"/>
              <a:ea typeface="Times New Roman"/>
              <a:cs typeface="Times New Roman"/>
              <a:sym typeface="Times New Roman"/>
            </a:endParaRPr>
          </a:p>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4"/>
        <p:cNvGrpSpPr/>
        <p:nvPr/>
      </p:nvGrpSpPr>
      <p:grpSpPr>
        <a:xfrm>
          <a:off x="0" y="0"/>
          <a:ext cx="0" cy="0"/>
          <a:chOff x="0" y="0"/>
          <a:chExt cx="0" cy="0"/>
        </a:xfrm>
      </p:grpSpPr>
      <p:sp>
        <p:nvSpPr>
          <p:cNvPr id="105" name="Google Shape;105;p9: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06" name="Google Shape;106;p9: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Drawing on the study's results, the third goal is to provide evidence-based suggestions for improving healthcare services and system performance. These suggestions aim at optimizing the overall user experience in the healthcare system by addressing areas that need improvement.</a:t>
            </a:r>
            <a:endParaRPr sz="1200">
              <a:solidFill>
                <a:schemeClr val="dk1"/>
              </a:solidFill>
              <a:latin typeface="Times New Roman"/>
              <a:ea typeface="Times New Roman"/>
              <a:cs typeface="Times New Roman"/>
              <a:sym typeface="Times New Roman"/>
            </a:endParaRPr>
          </a:p>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1"/>
        <p:cNvGrpSpPr/>
        <p:nvPr/>
      </p:nvGrpSpPr>
      <p:grpSpPr>
        <a:xfrm>
          <a:off x="0" y="0"/>
          <a:ext cx="0" cy="0"/>
          <a:chOff x="0" y="0"/>
          <a:chExt cx="0" cy="0"/>
        </a:xfrm>
      </p:grpSpPr>
      <p:sp>
        <p:nvSpPr>
          <p:cNvPr id="112" name="Google Shape;112;p1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13" name="Google Shape;113;p10: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For quantitative data, statistical techniques will be used, and for qualitative data, theme analysis. Additionally, the research complies with ethical standards to guarantee participant anonymity and consent. This thorough technique ensures the validity and reliability of our results by enabling a full knowledge of consumer satisfaction and the dynamics of the healthcare system.</a:t>
            </a:r>
            <a:endParaRPr sz="1200">
              <a:solidFill>
                <a:schemeClr val="dk1"/>
              </a:solidFill>
              <a:latin typeface="Times New Roman"/>
              <a:ea typeface="Times New Roman"/>
              <a:cs typeface="Times New Roman"/>
              <a:sym typeface="Times New Roman"/>
            </a:endParaRPr>
          </a:p>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8"/>
        <p:cNvGrpSpPr/>
        <p:nvPr/>
      </p:nvGrpSpPr>
      <p:grpSpPr>
        <a:xfrm>
          <a:off x="0" y="0"/>
          <a:ext cx="0" cy="0"/>
          <a:chOff x="0" y="0"/>
          <a:chExt cx="0" cy="0"/>
        </a:xfrm>
      </p:grpSpPr>
      <p:sp>
        <p:nvSpPr>
          <p:cNvPr id="119" name="Google Shape;119;p11: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20" name="Google Shape;120;p11: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It gives a picture of their satisfaction levels, demographics, and other characteristics. Users can see the big picture and see trends and patterns in the data using this layout. </a:t>
            </a:r>
            <a:endParaRPr sz="1200">
              <a:solidFill>
                <a:schemeClr val="dk1"/>
              </a:solidFill>
              <a:latin typeface="Times New Roman"/>
              <a:ea typeface="Times New Roman"/>
              <a:cs typeface="Times New Roman"/>
              <a:sym typeface="Times New Roman"/>
            </a:endParaRPr>
          </a:p>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5"/>
        <p:cNvGrpSpPr/>
        <p:nvPr/>
      </p:nvGrpSpPr>
      <p:grpSpPr>
        <a:xfrm>
          <a:off x="0" y="0"/>
          <a:ext cx="0" cy="0"/>
          <a:chOff x="0" y="0"/>
          <a:chExt cx="0" cy="0"/>
        </a:xfrm>
      </p:grpSpPr>
      <p:sp>
        <p:nvSpPr>
          <p:cNvPr id="126" name="Google Shape;126;p12: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27" name="Google Shape;127;p12: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As a result, it is ideal for our research questions and aims since it is effective in understanding the current state of affairs.</a:t>
            </a:r>
            <a:endParaRPr sz="1200">
              <a:solidFill>
                <a:schemeClr val="dk1"/>
              </a:solidFill>
              <a:latin typeface="Times New Roman"/>
              <a:ea typeface="Times New Roman"/>
              <a:cs typeface="Times New Roman"/>
              <a:sym typeface="Times New Roman"/>
            </a:endParaRPr>
          </a:p>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2"/>
        <p:cNvGrpSpPr/>
        <p:nvPr/>
      </p:nvGrpSpPr>
      <p:grpSpPr>
        <a:xfrm>
          <a:off x="0" y="0"/>
          <a:ext cx="0" cy="0"/>
          <a:chOff x="0" y="0"/>
          <a:chExt cx="0" cy="0"/>
        </a:xfrm>
      </p:grpSpPr>
      <p:sp>
        <p:nvSpPr>
          <p:cNvPr id="133" name="Google Shape;133;p1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34" name="Google Shape;134;p13: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a:solidFill>
                  <a:srgbClr val="FF0000"/>
                </a:solidFill>
                <a:latin typeface="Times New Roman"/>
                <a:ea typeface="Times New Roman"/>
                <a:cs typeface="Times New Roman"/>
                <a:sym typeface="Times New Roman"/>
              </a:rPr>
              <a:t>This purposeful selection across demographic criteria such as age, gender, socioeconomic level, and location tries to capture a representative sample in order to assure the validity of the inquiry. Through the participation of healthcare professionals, caregivers, and patients, the research intends to acquire a comprehensive view on the level of satisfaction with healthcare services. This will allow for a more in-depth investigation to be conducted using qualitative and quantitative techniques of data collecting.</a:t>
            </a:r>
            <a:endParaRPr sz="1200">
              <a:solidFill>
                <a:srgbClr val="FF0000"/>
              </a:solidFill>
              <a:latin typeface="Times New Roman"/>
              <a:ea typeface="Times New Roman"/>
              <a:cs typeface="Times New Roman"/>
              <a:sym typeface="Times New Roman"/>
            </a:endParaRPr>
          </a:p>
          <a:p>
            <a:pPr marL="0" lvl="0" indent="0" algn="l" rtl="0">
              <a:lnSpc>
                <a:spcPct val="100000"/>
              </a:lnSpc>
              <a:spcBef>
                <a:spcPts val="0"/>
              </a:spcBef>
              <a:spcAft>
                <a:spcPts val="0"/>
              </a:spcAft>
              <a:buSzPts val="1100"/>
              <a:buNone/>
            </a:pPr>
            <a:endParaRPr sz="1200">
              <a:solidFill>
                <a:schemeClr val="dk1"/>
              </a:solidFill>
              <a:latin typeface="Times New Roman"/>
              <a:ea typeface="Times New Roman"/>
              <a:cs typeface="Times New Roman"/>
              <a:sym typeface="Times New Roman"/>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9"/>
        <p:cNvGrpSpPr/>
        <p:nvPr/>
      </p:nvGrpSpPr>
      <p:grpSpPr>
        <a:xfrm>
          <a:off x="0" y="0"/>
          <a:ext cx="0" cy="0"/>
          <a:chOff x="0" y="0"/>
          <a:chExt cx="0" cy="0"/>
        </a:xfrm>
      </p:grpSpPr>
      <p:sp>
        <p:nvSpPr>
          <p:cNvPr id="140" name="Google Shape;140;p1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41" name="Google Shape;141;p14: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a:solidFill>
                  <a:srgbClr val="FF0000"/>
                </a:solidFill>
                <a:latin typeface="Times New Roman"/>
                <a:ea typeface="Times New Roman"/>
                <a:cs typeface="Times New Roman"/>
                <a:sym typeface="Times New Roman"/>
              </a:rPr>
              <a:t>For the purpose of gaining qualitative insights, in-depth interviews and focus groups will be conducted with a more limited number of participants, whilst large-scale surveys will collect quantitative data from a more broadly representative sample. This mixed-methods technique, which aligns with the goal, attempts to capture a full picture of healthcare service satisfaction from a variety of viewpoints in order to conduct an in-depth and nuanced study.</a:t>
            </a:r>
            <a:endParaRPr sz="1200">
              <a:solidFill>
                <a:srgbClr val="FF0000"/>
              </a:solidFill>
              <a:latin typeface="Times New Roman"/>
              <a:ea typeface="Times New Roman"/>
              <a:cs typeface="Times New Roman"/>
              <a:sym typeface="Times New Roman"/>
            </a:endParaRPr>
          </a:p>
          <a:p>
            <a:pPr marL="0" lvl="0" indent="0" algn="l" rtl="0">
              <a:lnSpc>
                <a:spcPct val="100000"/>
              </a:lnSpc>
              <a:spcBef>
                <a:spcPts val="0"/>
              </a:spcBef>
              <a:spcAft>
                <a:spcPts val="0"/>
              </a:spcAft>
              <a:buSzPts val="1100"/>
              <a:buNone/>
            </a:pPr>
            <a:endParaRPr sz="1200">
              <a:solidFill>
                <a:schemeClr val="dk1"/>
              </a:solidFill>
              <a:latin typeface="Times New Roman"/>
              <a:ea typeface="Times New Roman"/>
              <a:cs typeface="Times New Roman"/>
              <a:sym typeface="Times New Roman"/>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6"/>
        <p:cNvGrpSpPr/>
        <p:nvPr/>
      </p:nvGrpSpPr>
      <p:grpSpPr>
        <a:xfrm>
          <a:off x="0" y="0"/>
          <a:ext cx="0" cy="0"/>
          <a:chOff x="0" y="0"/>
          <a:chExt cx="0" cy="0"/>
        </a:xfrm>
      </p:grpSpPr>
      <p:sp>
        <p:nvSpPr>
          <p:cNvPr id="147" name="Google Shape;147;p1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48" name="Google Shape;148;p15: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Focus groups and in-depth interviews will be used to gather qualitative data, giving participants the chance to provide more in-depth details about their experiences and factors that determine their level of satisfaction. The instructor's main data will be complemented by information obtained from secondary sources, such as medical records and system performance indicators. This mixed-method technique permits triangulation of results for a more thorough and accurate knowledge of the issue and guarantees a thorough examination of user satisfaction.</a:t>
            </a:r>
            <a:endParaRPr sz="1200">
              <a:solidFill>
                <a:schemeClr val="dk1"/>
              </a:solidFill>
              <a:latin typeface="Times New Roman"/>
              <a:ea typeface="Times New Roman"/>
              <a:cs typeface="Times New Roman"/>
              <a:sym typeface="Times New Roman"/>
            </a:endParaRPr>
          </a:p>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3"/>
        <p:cNvGrpSpPr/>
        <p:nvPr/>
      </p:nvGrpSpPr>
      <p:grpSpPr>
        <a:xfrm>
          <a:off x="0" y="0"/>
          <a:ext cx="0" cy="0"/>
          <a:chOff x="0" y="0"/>
          <a:chExt cx="0" cy="0"/>
        </a:xfrm>
      </p:grpSpPr>
      <p:sp>
        <p:nvSpPr>
          <p:cNvPr id="154" name="Google Shape;154;p16: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55" name="Google Shape;155;p16: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Interview and focus group material that is qualitative in nature will be subjected to theme analysis. Finding recurrent themes, patterns, and narratives in the qualitative replies is the goal of this method. In order to present a complete picture of customer satisfaction, the qualitative and quantitative data will be combined. This will enable us to draw relevant conclusions and provide well-informed suggestions for enhancing healthcare services.</a:t>
            </a:r>
            <a:endParaRPr sz="1200">
              <a:solidFill>
                <a:schemeClr val="dk1"/>
              </a:solidFill>
              <a:latin typeface="Times New Roman"/>
              <a:ea typeface="Times New Roman"/>
              <a:cs typeface="Times New Roman"/>
              <a:sym typeface="Times New Roman"/>
            </a:endParaRPr>
          </a:p>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0"/>
        <p:cNvGrpSpPr/>
        <p:nvPr/>
      </p:nvGrpSpPr>
      <p:grpSpPr>
        <a:xfrm>
          <a:off x="0" y="0"/>
          <a:ext cx="0" cy="0"/>
          <a:chOff x="0" y="0"/>
          <a:chExt cx="0" cy="0"/>
        </a:xfrm>
      </p:grpSpPr>
      <p:sp>
        <p:nvSpPr>
          <p:cNvPr id="161" name="Google Shape;161;p17: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62" name="Google Shape;162;p17: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Participants own the prerogative to discontinue their involvement in the study at any given moment without incurring any adverse repercussions. The preservation of confidentiality is strictly maintained in order to safeguard the privacy of the participants. The whole of the acquired data is subjected to de-identification procedures, ensuring that any potentially sensitive information is safeguarded and made available just to those with proper authorization.</a:t>
            </a:r>
            <a:endParaRPr sz="1200">
              <a:solidFill>
                <a:schemeClr val="dk1"/>
              </a:solidFill>
              <a:latin typeface="Times New Roman"/>
              <a:ea typeface="Times New Roman"/>
              <a:cs typeface="Times New Roman"/>
              <a:sym typeface="Times New Roman"/>
            </a:endParaRPr>
          </a:p>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7"/>
        <p:cNvGrpSpPr/>
        <p:nvPr/>
      </p:nvGrpSpPr>
      <p:grpSpPr>
        <a:xfrm>
          <a:off x="0" y="0"/>
          <a:ext cx="0" cy="0"/>
          <a:chOff x="0" y="0"/>
          <a:chExt cx="0" cy="0"/>
        </a:xfrm>
      </p:grpSpPr>
      <p:sp>
        <p:nvSpPr>
          <p:cNvPr id="168" name="Google Shape;168;p18: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69" name="Google Shape;169;p18: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The goal is to serve society by offering insightful contributions that will advance the healthcare system and eventually raise the standard of living for those receiving services. Finally, openness is a cornerstone of ethics. The goals of the research, its methods, and any possible conflicts of interest are disclosed to participants and stakeholders in a transparent manner. In brief, ethical concerns play a crucial role in this research in order to maintain honesty, trust, and respect for the rights of all parties concerned. This eventually enables a thorough and responsible inquiry of the satisfaction of healthcare service users.</a:t>
            </a:r>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4"/>
        <p:cNvGrpSpPr/>
        <p:nvPr/>
      </p:nvGrpSpPr>
      <p:grpSpPr>
        <a:xfrm>
          <a:off x="0" y="0"/>
          <a:ext cx="0" cy="0"/>
          <a:chOff x="0" y="0"/>
          <a:chExt cx="0" cy="0"/>
        </a:xfrm>
      </p:grpSpPr>
      <p:sp>
        <p:nvSpPr>
          <p:cNvPr id="175" name="Google Shape;175;p19: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76" name="Google Shape;176;p19: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These understandings may help legislators and medical professionals make focused advancements that will eventually boost patient happiness, enhance health outcomes, and foster more faith in the healthcare system. The study's suggestions may also guide strategic planning and resource allocation, improving healthcare service delivery to better meet the varied requirements and expectations of consumers. </a:t>
            </a:r>
            <a:endParaRPr sz="1200">
              <a:solidFill>
                <a:schemeClr val="dk1"/>
              </a:solidFill>
              <a:latin typeface="Times New Roman"/>
              <a:ea typeface="Times New Roman"/>
              <a:cs typeface="Times New Roman"/>
              <a:sym typeface="Times New Roman"/>
            </a:endParaRPr>
          </a:p>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1"/>
        <p:cNvGrpSpPr/>
        <p:nvPr/>
      </p:nvGrpSpPr>
      <p:grpSpPr>
        <a:xfrm>
          <a:off x="0" y="0"/>
          <a:ext cx="0" cy="0"/>
          <a:chOff x="0" y="0"/>
          <a:chExt cx="0" cy="0"/>
        </a:xfrm>
      </p:grpSpPr>
      <p:sp>
        <p:nvSpPr>
          <p:cNvPr id="182" name="Google Shape;182;p2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83" name="Google Shape;183;p20: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In addition to helping people have a better overall experience, this also promotes public confidence in healthcare organizations. Additionally, by implementing comparable user-centered strategies, larger service companies may benefit from increased happiness and loyalty across a range of sectors, eventually enhancing community well-being.</a:t>
            </a:r>
            <a:endParaRPr sz="1200">
              <a:solidFill>
                <a:schemeClr val="dk1"/>
              </a:solidFill>
              <a:latin typeface="Times New Roman"/>
              <a:ea typeface="Times New Roman"/>
              <a:cs typeface="Times New Roman"/>
              <a:sym typeface="Times New Roman"/>
            </a:endParaRPr>
          </a:p>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8"/>
        <p:cNvGrpSpPr/>
        <p:nvPr/>
      </p:nvGrpSpPr>
      <p:grpSpPr>
        <a:xfrm>
          <a:off x="0" y="0"/>
          <a:ext cx="0" cy="0"/>
          <a:chOff x="0" y="0"/>
          <a:chExt cx="0" cy="0"/>
        </a:xfrm>
      </p:grpSpPr>
      <p:sp>
        <p:nvSpPr>
          <p:cNvPr id="189" name="Google Shape;189;p2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90" name="Google Shape;190;p21: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Also seek to improve healthcare services by measuring patient happiness, identifying key causes, and suggesting specific adjustments. Ultimately, our goal is to improve patient experiences, trust, and health outcomes. The study's conclusions have ramifications for other service industries, highlighting how crucial a user-centric strategy is to building loyalty and happiness. </a:t>
            </a:r>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5"/>
        <p:cNvGrpSpPr/>
        <p:nvPr/>
      </p:nvGrpSpPr>
      <p:grpSpPr>
        <a:xfrm>
          <a:off x="0" y="0"/>
          <a:ext cx="0" cy="0"/>
          <a:chOff x="0" y="0"/>
          <a:chExt cx="0" cy="0"/>
        </a:xfrm>
      </p:grpSpPr>
      <p:sp>
        <p:nvSpPr>
          <p:cNvPr id="196" name="Google Shape;196;p2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97" name="Google Shape;197;p22: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5"/>
        <p:cNvGrpSpPr/>
        <p:nvPr/>
      </p:nvGrpSpPr>
      <p:grpSpPr>
        <a:xfrm>
          <a:off x="0" y="0"/>
          <a:ext cx="0" cy="0"/>
          <a:chOff x="0" y="0"/>
          <a:chExt cx="0" cy="0"/>
        </a:xfrm>
      </p:grpSpPr>
      <p:sp>
        <p:nvSpPr>
          <p:cNvPr id="196" name="Google Shape;196;p2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97" name="Google Shape;197;p22: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extLst>
      <p:ext uri="{BB962C8B-B14F-4D97-AF65-F5344CB8AC3E}">
        <p14:creationId xmlns:p14="http://schemas.microsoft.com/office/powerpoint/2010/main" val="245791643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5"/>
        <p:cNvGrpSpPr/>
        <p:nvPr/>
      </p:nvGrpSpPr>
      <p:grpSpPr>
        <a:xfrm>
          <a:off x="0" y="0"/>
          <a:ext cx="0" cy="0"/>
          <a:chOff x="0" y="0"/>
          <a:chExt cx="0" cy="0"/>
        </a:xfrm>
      </p:grpSpPr>
      <p:sp>
        <p:nvSpPr>
          <p:cNvPr id="196" name="Google Shape;196;p2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97" name="Google Shape;197;p22: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extLst>
      <p:ext uri="{BB962C8B-B14F-4D97-AF65-F5344CB8AC3E}">
        <p14:creationId xmlns:p14="http://schemas.microsoft.com/office/powerpoint/2010/main" val="1297674586"/>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1"/>
        <p:cNvGrpSpPr/>
        <p:nvPr/>
      </p:nvGrpSpPr>
      <p:grpSpPr>
        <a:xfrm>
          <a:off x="0" y="0"/>
          <a:ext cx="0" cy="0"/>
          <a:chOff x="0" y="0"/>
          <a:chExt cx="0" cy="0"/>
        </a:xfrm>
      </p:grpSpPr>
      <p:sp>
        <p:nvSpPr>
          <p:cNvPr id="202" name="Google Shape;202;p23: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203" name="Google Shape;203;p23: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9"/>
        <p:cNvGrpSpPr/>
        <p:nvPr/>
      </p:nvGrpSpPr>
      <p:grpSpPr>
        <a:xfrm>
          <a:off x="0" y="0"/>
          <a:ext cx="0" cy="0"/>
          <a:chOff x="0" y="0"/>
          <a:chExt cx="0" cy="0"/>
        </a:xfrm>
      </p:grpSpPr>
      <p:sp>
        <p:nvSpPr>
          <p:cNvPr id="10" name="Google Shape;10;p25"/>
          <p:cNvSpPr txBox="1">
            <a:spLocks noGrp="1"/>
          </p:cNvSpPr>
          <p:nvPr>
            <p:ph type="ctrTitle"/>
          </p:nvPr>
        </p:nvSpPr>
        <p:spPr>
          <a:xfrm>
            <a:off x="311708" y="744575"/>
            <a:ext cx="8520600" cy="2052600"/>
          </a:xfrm>
          <a:prstGeom prst="rect">
            <a:avLst/>
          </a:prstGeom>
          <a:noFill/>
          <a:ln>
            <a:noFill/>
          </a:ln>
        </p:spPr>
        <p:txBody>
          <a:bodyPr spcFirstLastPara="1" wrap="square" lIns="91425" tIns="91425" rIns="91425" bIns="91425" anchor="b" anchorCtr="0">
            <a:normAutofit/>
          </a:bodyPr>
          <a:lstStyle>
            <a:lvl1pPr lvl="0" algn="ctr">
              <a:lnSpc>
                <a:spcPct val="100000"/>
              </a:lnSpc>
              <a:spcBef>
                <a:spcPts val="0"/>
              </a:spcBef>
              <a:spcAft>
                <a:spcPts val="0"/>
              </a:spcAft>
              <a:buSzPts val="5200"/>
              <a:buNone/>
              <a:defRPr sz="5200"/>
            </a:lvl1pPr>
            <a:lvl2pPr lvl="1" algn="ctr">
              <a:lnSpc>
                <a:spcPct val="100000"/>
              </a:lnSpc>
              <a:spcBef>
                <a:spcPts val="0"/>
              </a:spcBef>
              <a:spcAft>
                <a:spcPts val="0"/>
              </a:spcAft>
              <a:buSzPts val="5200"/>
              <a:buNone/>
              <a:defRPr sz="5200"/>
            </a:lvl2pPr>
            <a:lvl3pPr lvl="2" algn="ctr">
              <a:lnSpc>
                <a:spcPct val="100000"/>
              </a:lnSpc>
              <a:spcBef>
                <a:spcPts val="0"/>
              </a:spcBef>
              <a:spcAft>
                <a:spcPts val="0"/>
              </a:spcAft>
              <a:buSzPts val="5200"/>
              <a:buNone/>
              <a:defRPr sz="5200"/>
            </a:lvl3pPr>
            <a:lvl4pPr lvl="3" algn="ctr">
              <a:lnSpc>
                <a:spcPct val="100000"/>
              </a:lnSpc>
              <a:spcBef>
                <a:spcPts val="0"/>
              </a:spcBef>
              <a:spcAft>
                <a:spcPts val="0"/>
              </a:spcAft>
              <a:buSzPts val="5200"/>
              <a:buNone/>
              <a:defRPr sz="5200"/>
            </a:lvl4pPr>
            <a:lvl5pPr lvl="4" algn="ctr">
              <a:lnSpc>
                <a:spcPct val="100000"/>
              </a:lnSpc>
              <a:spcBef>
                <a:spcPts val="0"/>
              </a:spcBef>
              <a:spcAft>
                <a:spcPts val="0"/>
              </a:spcAft>
              <a:buSzPts val="5200"/>
              <a:buNone/>
              <a:defRPr sz="5200"/>
            </a:lvl5pPr>
            <a:lvl6pPr lvl="5" algn="ctr">
              <a:lnSpc>
                <a:spcPct val="100000"/>
              </a:lnSpc>
              <a:spcBef>
                <a:spcPts val="0"/>
              </a:spcBef>
              <a:spcAft>
                <a:spcPts val="0"/>
              </a:spcAft>
              <a:buSzPts val="5200"/>
              <a:buNone/>
              <a:defRPr sz="5200"/>
            </a:lvl6pPr>
            <a:lvl7pPr lvl="6" algn="ctr">
              <a:lnSpc>
                <a:spcPct val="100000"/>
              </a:lnSpc>
              <a:spcBef>
                <a:spcPts val="0"/>
              </a:spcBef>
              <a:spcAft>
                <a:spcPts val="0"/>
              </a:spcAft>
              <a:buSzPts val="5200"/>
              <a:buNone/>
              <a:defRPr sz="5200"/>
            </a:lvl7pPr>
            <a:lvl8pPr lvl="7" algn="ctr">
              <a:lnSpc>
                <a:spcPct val="100000"/>
              </a:lnSpc>
              <a:spcBef>
                <a:spcPts val="0"/>
              </a:spcBef>
              <a:spcAft>
                <a:spcPts val="0"/>
              </a:spcAft>
              <a:buSzPts val="5200"/>
              <a:buNone/>
              <a:defRPr sz="5200"/>
            </a:lvl8pPr>
            <a:lvl9pPr lvl="8" algn="ctr">
              <a:lnSpc>
                <a:spcPct val="100000"/>
              </a:lnSpc>
              <a:spcBef>
                <a:spcPts val="0"/>
              </a:spcBef>
              <a:spcAft>
                <a:spcPts val="0"/>
              </a:spcAft>
              <a:buSzPts val="5200"/>
              <a:buNone/>
              <a:defRPr sz="5200"/>
            </a:lvl9pPr>
          </a:lstStyle>
          <a:p>
            <a:endParaRPr/>
          </a:p>
        </p:txBody>
      </p:sp>
      <p:sp>
        <p:nvSpPr>
          <p:cNvPr id="11" name="Google Shape;11;p25"/>
          <p:cNvSpPr txBox="1">
            <a:spLocks noGrp="1"/>
          </p:cNvSpPr>
          <p:nvPr>
            <p:ph type="subTitle" idx="1"/>
          </p:nvPr>
        </p:nvSpPr>
        <p:spPr>
          <a:xfrm>
            <a:off x="311700" y="2834125"/>
            <a:ext cx="8520600" cy="792600"/>
          </a:xfrm>
          <a:prstGeom prst="rect">
            <a:avLst/>
          </a:prstGeom>
          <a:noFill/>
          <a:ln>
            <a:noFill/>
          </a:ln>
        </p:spPr>
        <p:txBody>
          <a:bodyPr spcFirstLastPara="1" wrap="square" lIns="91425" tIns="91425" rIns="91425" bIns="91425" anchor="t" anchorCtr="0">
            <a:normAutofit/>
          </a:bodyPr>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a:endParaRPr/>
          </a:p>
        </p:txBody>
      </p:sp>
      <p:sp>
        <p:nvSpPr>
          <p:cNvPr id="12" name="Google Shape;12;p25"/>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13"/>
        <p:cNvGrpSpPr/>
        <p:nvPr/>
      </p:nvGrpSpPr>
      <p:grpSpPr>
        <a:xfrm>
          <a:off x="0" y="0"/>
          <a:ext cx="0" cy="0"/>
          <a:chOff x="0" y="0"/>
          <a:chExt cx="0" cy="0"/>
        </a:xfrm>
      </p:grpSpPr>
      <p:sp>
        <p:nvSpPr>
          <p:cNvPr id="14" name="Google Shape;14;p26"/>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a:bodyPr>
          <a:lstStyle>
            <a:lvl1pPr lvl="0" algn="l">
              <a:lnSpc>
                <a:spcPct val="100000"/>
              </a:lnSpc>
              <a:spcBef>
                <a:spcPts val="0"/>
              </a:spcBef>
              <a:spcAft>
                <a:spcPts val="0"/>
              </a:spcAft>
              <a:buSzPts val="2800"/>
              <a:buNone/>
              <a:defRPr/>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a:endParaRPr/>
          </a:p>
        </p:txBody>
      </p:sp>
      <p:sp>
        <p:nvSpPr>
          <p:cNvPr id="15" name="Google Shape;15;p26"/>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rmAutofit/>
          </a:bodyPr>
          <a:lstStyle>
            <a:lvl1pPr marL="457200" lvl="0" indent="-342900" algn="l">
              <a:lnSpc>
                <a:spcPct val="115000"/>
              </a:lnSpc>
              <a:spcBef>
                <a:spcPts val="0"/>
              </a:spcBef>
              <a:spcAft>
                <a:spcPts val="0"/>
              </a:spcAft>
              <a:buSzPts val="1800"/>
              <a:buChar char="●"/>
              <a:defRPr/>
            </a:lvl1pPr>
            <a:lvl2pPr marL="914400" lvl="1" indent="-317500" algn="l">
              <a:lnSpc>
                <a:spcPct val="115000"/>
              </a:lnSpc>
              <a:spcBef>
                <a:spcPts val="0"/>
              </a:spcBef>
              <a:spcAft>
                <a:spcPts val="0"/>
              </a:spcAft>
              <a:buSzPts val="1400"/>
              <a:buChar char="○"/>
              <a:defRPr/>
            </a:lvl2pPr>
            <a:lvl3pPr marL="1371600" lvl="2" indent="-317500" algn="l">
              <a:lnSpc>
                <a:spcPct val="115000"/>
              </a:lnSpc>
              <a:spcBef>
                <a:spcPts val="0"/>
              </a:spcBef>
              <a:spcAft>
                <a:spcPts val="0"/>
              </a:spcAft>
              <a:buSzPts val="1400"/>
              <a:buChar char="■"/>
              <a:defRPr/>
            </a:lvl3pPr>
            <a:lvl4pPr marL="1828800" lvl="3" indent="-317500" algn="l">
              <a:lnSpc>
                <a:spcPct val="115000"/>
              </a:lnSpc>
              <a:spcBef>
                <a:spcPts val="0"/>
              </a:spcBef>
              <a:spcAft>
                <a:spcPts val="0"/>
              </a:spcAft>
              <a:buSzPts val="1400"/>
              <a:buChar char="●"/>
              <a:defRPr/>
            </a:lvl4pPr>
            <a:lvl5pPr marL="2286000" lvl="4" indent="-317500" algn="l">
              <a:lnSpc>
                <a:spcPct val="115000"/>
              </a:lnSpc>
              <a:spcBef>
                <a:spcPts val="0"/>
              </a:spcBef>
              <a:spcAft>
                <a:spcPts val="0"/>
              </a:spcAft>
              <a:buSzPts val="1400"/>
              <a:buChar char="○"/>
              <a:defRPr/>
            </a:lvl5pPr>
            <a:lvl6pPr marL="2743200" lvl="5" indent="-317500" algn="l">
              <a:lnSpc>
                <a:spcPct val="115000"/>
              </a:lnSpc>
              <a:spcBef>
                <a:spcPts val="0"/>
              </a:spcBef>
              <a:spcAft>
                <a:spcPts val="0"/>
              </a:spcAft>
              <a:buSzPts val="1400"/>
              <a:buChar char="■"/>
              <a:defRPr/>
            </a:lvl6pPr>
            <a:lvl7pPr marL="3200400" lvl="6" indent="-317500" algn="l">
              <a:lnSpc>
                <a:spcPct val="115000"/>
              </a:lnSpc>
              <a:spcBef>
                <a:spcPts val="0"/>
              </a:spcBef>
              <a:spcAft>
                <a:spcPts val="0"/>
              </a:spcAft>
              <a:buSzPts val="1400"/>
              <a:buChar char="●"/>
              <a:defRPr/>
            </a:lvl7pPr>
            <a:lvl8pPr marL="3657600" lvl="7" indent="-317500" algn="l">
              <a:lnSpc>
                <a:spcPct val="115000"/>
              </a:lnSpc>
              <a:spcBef>
                <a:spcPts val="0"/>
              </a:spcBef>
              <a:spcAft>
                <a:spcPts val="0"/>
              </a:spcAft>
              <a:buSzPts val="1400"/>
              <a:buChar char="○"/>
              <a:defRPr/>
            </a:lvl8pPr>
            <a:lvl9pPr marL="4114800" lvl="8" indent="-317500" algn="l">
              <a:lnSpc>
                <a:spcPct val="115000"/>
              </a:lnSpc>
              <a:spcBef>
                <a:spcPts val="0"/>
              </a:spcBef>
              <a:spcAft>
                <a:spcPts val="0"/>
              </a:spcAft>
              <a:buSzPts val="1400"/>
              <a:buChar char="■"/>
              <a:defRPr/>
            </a:lvl9pPr>
          </a:lstStyle>
          <a:p>
            <a:endParaRPr/>
          </a:p>
        </p:txBody>
      </p:sp>
      <p:sp>
        <p:nvSpPr>
          <p:cNvPr id="16" name="Google Shape;16;p26"/>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17"/>
        <p:cNvGrpSpPr/>
        <p:nvPr/>
      </p:nvGrpSpPr>
      <p:grpSpPr>
        <a:xfrm>
          <a:off x="0" y="0"/>
          <a:ext cx="0" cy="0"/>
          <a:chOff x="0" y="0"/>
          <a:chExt cx="0" cy="0"/>
        </a:xfrm>
      </p:grpSpPr>
      <p:sp>
        <p:nvSpPr>
          <p:cNvPr id="18" name="Google Shape;18;p27"/>
          <p:cNvSpPr txBox="1">
            <a:spLocks noGrp="1"/>
          </p:cNvSpPr>
          <p:nvPr>
            <p:ph type="title"/>
          </p:nvPr>
        </p:nvSpPr>
        <p:spPr>
          <a:xfrm>
            <a:off x="311700" y="2150850"/>
            <a:ext cx="8520600" cy="841800"/>
          </a:xfrm>
          <a:prstGeom prst="rect">
            <a:avLst/>
          </a:prstGeom>
          <a:noFill/>
          <a:ln>
            <a:noFill/>
          </a:ln>
        </p:spPr>
        <p:txBody>
          <a:bodyPr spcFirstLastPara="1" wrap="square" lIns="91425" tIns="91425" rIns="91425" bIns="91425" anchor="ctr" anchorCtr="0">
            <a:normAutofit/>
          </a:bodyPr>
          <a:lstStyle>
            <a:lvl1pPr lvl="0" algn="ctr">
              <a:lnSpc>
                <a:spcPct val="100000"/>
              </a:lnSpc>
              <a:spcBef>
                <a:spcPts val="0"/>
              </a:spcBef>
              <a:spcAft>
                <a:spcPts val="0"/>
              </a:spcAft>
              <a:buSzPts val="3600"/>
              <a:buNone/>
              <a:defRPr sz="3600"/>
            </a:lvl1pPr>
            <a:lvl2pPr lvl="1" algn="ctr">
              <a:lnSpc>
                <a:spcPct val="100000"/>
              </a:lnSpc>
              <a:spcBef>
                <a:spcPts val="0"/>
              </a:spcBef>
              <a:spcAft>
                <a:spcPts val="0"/>
              </a:spcAft>
              <a:buSzPts val="3600"/>
              <a:buNone/>
              <a:defRPr sz="3600"/>
            </a:lvl2pPr>
            <a:lvl3pPr lvl="2" algn="ctr">
              <a:lnSpc>
                <a:spcPct val="100000"/>
              </a:lnSpc>
              <a:spcBef>
                <a:spcPts val="0"/>
              </a:spcBef>
              <a:spcAft>
                <a:spcPts val="0"/>
              </a:spcAft>
              <a:buSzPts val="3600"/>
              <a:buNone/>
              <a:defRPr sz="3600"/>
            </a:lvl3pPr>
            <a:lvl4pPr lvl="3" algn="ctr">
              <a:lnSpc>
                <a:spcPct val="100000"/>
              </a:lnSpc>
              <a:spcBef>
                <a:spcPts val="0"/>
              </a:spcBef>
              <a:spcAft>
                <a:spcPts val="0"/>
              </a:spcAft>
              <a:buSzPts val="3600"/>
              <a:buNone/>
              <a:defRPr sz="3600"/>
            </a:lvl4pPr>
            <a:lvl5pPr lvl="4" algn="ctr">
              <a:lnSpc>
                <a:spcPct val="100000"/>
              </a:lnSpc>
              <a:spcBef>
                <a:spcPts val="0"/>
              </a:spcBef>
              <a:spcAft>
                <a:spcPts val="0"/>
              </a:spcAft>
              <a:buSzPts val="3600"/>
              <a:buNone/>
              <a:defRPr sz="3600"/>
            </a:lvl5pPr>
            <a:lvl6pPr lvl="5" algn="ctr">
              <a:lnSpc>
                <a:spcPct val="100000"/>
              </a:lnSpc>
              <a:spcBef>
                <a:spcPts val="0"/>
              </a:spcBef>
              <a:spcAft>
                <a:spcPts val="0"/>
              </a:spcAft>
              <a:buSzPts val="3600"/>
              <a:buNone/>
              <a:defRPr sz="3600"/>
            </a:lvl6pPr>
            <a:lvl7pPr lvl="6" algn="ctr">
              <a:lnSpc>
                <a:spcPct val="100000"/>
              </a:lnSpc>
              <a:spcBef>
                <a:spcPts val="0"/>
              </a:spcBef>
              <a:spcAft>
                <a:spcPts val="0"/>
              </a:spcAft>
              <a:buSzPts val="3600"/>
              <a:buNone/>
              <a:defRPr sz="3600"/>
            </a:lvl7pPr>
            <a:lvl8pPr lvl="7" algn="ctr">
              <a:lnSpc>
                <a:spcPct val="100000"/>
              </a:lnSpc>
              <a:spcBef>
                <a:spcPts val="0"/>
              </a:spcBef>
              <a:spcAft>
                <a:spcPts val="0"/>
              </a:spcAft>
              <a:buSzPts val="3600"/>
              <a:buNone/>
              <a:defRPr sz="3600"/>
            </a:lvl8pPr>
            <a:lvl9pPr lvl="8" algn="ctr">
              <a:lnSpc>
                <a:spcPct val="100000"/>
              </a:lnSpc>
              <a:spcBef>
                <a:spcPts val="0"/>
              </a:spcBef>
              <a:spcAft>
                <a:spcPts val="0"/>
              </a:spcAft>
              <a:buSzPts val="3600"/>
              <a:buNone/>
              <a:defRPr sz="3600"/>
            </a:lvl9pPr>
          </a:lstStyle>
          <a:p>
            <a:endParaRPr/>
          </a:p>
        </p:txBody>
      </p:sp>
      <p:sp>
        <p:nvSpPr>
          <p:cNvPr id="19" name="Google Shape;19;p27"/>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20"/>
        <p:cNvGrpSpPr/>
        <p:nvPr/>
      </p:nvGrpSpPr>
      <p:grpSpPr>
        <a:xfrm>
          <a:off x="0" y="0"/>
          <a:ext cx="0" cy="0"/>
          <a:chOff x="0" y="0"/>
          <a:chExt cx="0" cy="0"/>
        </a:xfrm>
      </p:grpSpPr>
      <p:sp>
        <p:nvSpPr>
          <p:cNvPr id="21" name="Google Shape;21;p28"/>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a:bodyPr>
          <a:lstStyle>
            <a:lvl1pPr lvl="0" algn="l">
              <a:lnSpc>
                <a:spcPct val="100000"/>
              </a:lnSpc>
              <a:spcBef>
                <a:spcPts val="0"/>
              </a:spcBef>
              <a:spcAft>
                <a:spcPts val="0"/>
              </a:spcAft>
              <a:buSzPts val="2800"/>
              <a:buNone/>
              <a:defRPr/>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a:endParaRPr/>
          </a:p>
        </p:txBody>
      </p:sp>
      <p:sp>
        <p:nvSpPr>
          <p:cNvPr id="22" name="Google Shape;22;p28"/>
          <p:cNvSpPr txBox="1">
            <a:spLocks noGrp="1"/>
          </p:cNvSpPr>
          <p:nvPr>
            <p:ph type="body" idx="1"/>
          </p:nvPr>
        </p:nvSpPr>
        <p:spPr>
          <a:xfrm>
            <a:off x="311700" y="1152475"/>
            <a:ext cx="3999900" cy="3416400"/>
          </a:xfrm>
          <a:prstGeom prst="rect">
            <a:avLst/>
          </a:prstGeom>
          <a:noFill/>
          <a:ln>
            <a:noFill/>
          </a:ln>
        </p:spPr>
        <p:txBody>
          <a:bodyPr spcFirstLastPara="1" wrap="square" lIns="91425" tIns="91425" rIns="91425" bIns="91425" anchor="t" anchorCtr="0">
            <a:normAutofit/>
          </a:bodyPr>
          <a:lstStyle>
            <a:lvl1pPr marL="457200" lvl="0" indent="-317500" algn="l">
              <a:lnSpc>
                <a:spcPct val="115000"/>
              </a:lnSpc>
              <a:spcBef>
                <a:spcPts val="0"/>
              </a:spcBef>
              <a:spcAft>
                <a:spcPts val="0"/>
              </a:spcAft>
              <a:buSzPts val="1400"/>
              <a:buChar char="●"/>
              <a:defRPr sz="1400"/>
            </a:lvl1pPr>
            <a:lvl2pPr marL="914400" lvl="1" indent="-304800" algn="l">
              <a:lnSpc>
                <a:spcPct val="115000"/>
              </a:lnSpc>
              <a:spcBef>
                <a:spcPts val="0"/>
              </a:spcBef>
              <a:spcAft>
                <a:spcPts val="0"/>
              </a:spcAft>
              <a:buSzPts val="1200"/>
              <a:buChar char="○"/>
              <a:defRPr sz="1200"/>
            </a:lvl2pPr>
            <a:lvl3pPr marL="1371600" lvl="2" indent="-304800" algn="l">
              <a:lnSpc>
                <a:spcPct val="115000"/>
              </a:lnSpc>
              <a:spcBef>
                <a:spcPts val="0"/>
              </a:spcBef>
              <a:spcAft>
                <a:spcPts val="0"/>
              </a:spcAft>
              <a:buSzPts val="1200"/>
              <a:buChar char="■"/>
              <a:defRPr sz="1200"/>
            </a:lvl3pPr>
            <a:lvl4pPr marL="1828800" lvl="3" indent="-304800" algn="l">
              <a:lnSpc>
                <a:spcPct val="115000"/>
              </a:lnSpc>
              <a:spcBef>
                <a:spcPts val="0"/>
              </a:spcBef>
              <a:spcAft>
                <a:spcPts val="0"/>
              </a:spcAft>
              <a:buSzPts val="1200"/>
              <a:buChar char="●"/>
              <a:defRPr sz="1200"/>
            </a:lvl4pPr>
            <a:lvl5pPr marL="2286000" lvl="4" indent="-304800" algn="l">
              <a:lnSpc>
                <a:spcPct val="115000"/>
              </a:lnSpc>
              <a:spcBef>
                <a:spcPts val="0"/>
              </a:spcBef>
              <a:spcAft>
                <a:spcPts val="0"/>
              </a:spcAft>
              <a:buSzPts val="1200"/>
              <a:buChar char="○"/>
              <a:defRPr sz="1200"/>
            </a:lvl5pPr>
            <a:lvl6pPr marL="2743200" lvl="5" indent="-304800" algn="l">
              <a:lnSpc>
                <a:spcPct val="115000"/>
              </a:lnSpc>
              <a:spcBef>
                <a:spcPts val="0"/>
              </a:spcBef>
              <a:spcAft>
                <a:spcPts val="0"/>
              </a:spcAft>
              <a:buSzPts val="1200"/>
              <a:buChar char="■"/>
              <a:defRPr sz="1200"/>
            </a:lvl6pPr>
            <a:lvl7pPr marL="3200400" lvl="6" indent="-304800" algn="l">
              <a:lnSpc>
                <a:spcPct val="115000"/>
              </a:lnSpc>
              <a:spcBef>
                <a:spcPts val="0"/>
              </a:spcBef>
              <a:spcAft>
                <a:spcPts val="0"/>
              </a:spcAft>
              <a:buSzPts val="1200"/>
              <a:buChar char="●"/>
              <a:defRPr sz="1200"/>
            </a:lvl7pPr>
            <a:lvl8pPr marL="3657600" lvl="7" indent="-304800" algn="l">
              <a:lnSpc>
                <a:spcPct val="115000"/>
              </a:lnSpc>
              <a:spcBef>
                <a:spcPts val="0"/>
              </a:spcBef>
              <a:spcAft>
                <a:spcPts val="0"/>
              </a:spcAft>
              <a:buSzPts val="1200"/>
              <a:buChar char="○"/>
              <a:defRPr sz="1200"/>
            </a:lvl8pPr>
            <a:lvl9pPr marL="4114800" lvl="8" indent="-304800" algn="l">
              <a:lnSpc>
                <a:spcPct val="115000"/>
              </a:lnSpc>
              <a:spcBef>
                <a:spcPts val="0"/>
              </a:spcBef>
              <a:spcAft>
                <a:spcPts val="0"/>
              </a:spcAft>
              <a:buSzPts val="1200"/>
              <a:buChar char="■"/>
              <a:defRPr sz="1200"/>
            </a:lvl9pPr>
          </a:lstStyle>
          <a:p>
            <a:endParaRPr/>
          </a:p>
        </p:txBody>
      </p:sp>
      <p:sp>
        <p:nvSpPr>
          <p:cNvPr id="23" name="Google Shape;23;p28"/>
          <p:cNvSpPr txBox="1">
            <a:spLocks noGrp="1"/>
          </p:cNvSpPr>
          <p:nvPr>
            <p:ph type="body" idx="2"/>
          </p:nvPr>
        </p:nvSpPr>
        <p:spPr>
          <a:xfrm>
            <a:off x="4832400" y="1152475"/>
            <a:ext cx="3999900" cy="3416400"/>
          </a:xfrm>
          <a:prstGeom prst="rect">
            <a:avLst/>
          </a:prstGeom>
          <a:noFill/>
          <a:ln>
            <a:noFill/>
          </a:ln>
        </p:spPr>
        <p:txBody>
          <a:bodyPr spcFirstLastPara="1" wrap="square" lIns="91425" tIns="91425" rIns="91425" bIns="91425" anchor="t" anchorCtr="0">
            <a:normAutofit/>
          </a:bodyPr>
          <a:lstStyle>
            <a:lvl1pPr marL="457200" lvl="0" indent="-317500" algn="l">
              <a:lnSpc>
                <a:spcPct val="115000"/>
              </a:lnSpc>
              <a:spcBef>
                <a:spcPts val="0"/>
              </a:spcBef>
              <a:spcAft>
                <a:spcPts val="0"/>
              </a:spcAft>
              <a:buSzPts val="1400"/>
              <a:buChar char="●"/>
              <a:defRPr sz="1400"/>
            </a:lvl1pPr>
            <a:lvl2pPr marL="914400" lvl="1" indent="-304800" algn="l">
              <a:lnSpc>
                <a:spcPct val="115000"/>
              </a:lnSpc>
              <a:spcBef>
                <a:spcPts val="0"/>
              </a:spcBef>
              <a:spcAft>
                <a:spcPts val="0"/>
              </a:spcAft>
              <a:buSzPts val="1200"/>
              <a:buChar char="○"/>
              <a:defRPr sz="1200"/>
            </a:lvl2pPr>
            <a:lvl3pPr marL="1371600" lvl="2" indent="-304800" algn="l">
              <a:lnSpc>
                <a:spcPct val="115000"/>
              </a:lnSpc>
              <a:spcBef>
                <a:spcPts val="0"/>
              </a:spcBef>
              <a:spcAft>
                <a:spcPts val="0"/>
              </a:spcAft>
              <a:buSzPts val="1200"/>
              <a:buChar char="■"/>
              <a:defRPr sz="1200"/>
            </a:lvl3pPr>
            <a:lvl4pPr marL="1828800" lvl="3" indent="-304800" algn="l">
              <a:lnSpc>
                <a:spcPct val="115000"/>
              </a:lnSpc>
              <a:spcBef>
                <a:spcPts val="0"/>
              </a:spcBef>
              <a:spcAft>
                <a:spcPts val="0"/>
              </a:spcAft>
              <a:buSzPts val="1200"/>
              <a:buChar char="●"/>
              <a:defRPr sz="1200"/>
            </a:lvl4pPr>
            <a:lvl5pPr marL="2286000" lvl="4" indent="-304800" algn="l">
              <a:lnSpc>
                <a:spcPct val="115000"/>
              </a:lnSpc>
              <a:spcBef>
                <a:spcPts val="0"/>
              </a:spcBef>
              <a:spcAft>
                <a:spcPts val="0"/>
              </a:spcAft>
              <a:buSzPts val="1200"/>
              <a:buChar char="○"/>
              <a:defRPr sz="1200"/>
            </a:lvl5pPr>
            <a:lvl6pPr marL="2743200" lvl="5" indent="-304800" algn="l">
              <a:lnSpc>
                <a:spcPct val="115000"/>
              </a:lnSpc>
              <a:spcBef>
                <a:spcPts val="0"/>
              </a:spcBef>
              <a:spcAft>
                <a:spcPts val="0"/>
              </a:spcAft>
              <a:buSzPts val="1200"/>
              <a:buChar char="■"/>
              <a:defRPr sz="1200"/>
            </a:lvl6pPr>
            <a:lvl7pPr marL="3200400" lvl="6" indent="-304800" algn="l">
              <a:lnSpc>
                <a:spcPct val="115000"/>
              </a:lnSpc>
              <a:spcBef>
                <a:spcPts val="0"/>
              </a:spcBef>
              <a:spcAft>
                <a:spcPts val="0"/>
              </a:spcAft>
              <a:buSzPts val="1200"/>
              <a:buChar char="●"/>
              <a:defRPr sz="1200"/>
            </a:lvl7pPr>
            <a:lvl8pPr marL="3657600" lvl="7" indent="-304800" algn="l">
              <a:lnSpc>
                <a:spcPct val="115000"/>
              </a:lnSpc>
              <a:spcBef>
                <a:spcPts val="0"/>
              </a:spcBef>
              <a:spcAft>
                <a:spcPts val="0"/>
              </a:spcAft>
              <a:buSzPts val="1200"/>
              <a:buChar char="○"/>
              <a:defRPr sz="1200"/>
            </a:lvl8pPr>
            <a:lvl9pPr marL="4114800" lvl="8" indent="-304800" algn="l">
              <a:lnSpc>
                <a:spcPct val="115000"/>
              </a:lnSpc>
              <a:spcBef>
                <a:spcPts val="0"/>
              </a:spcBef>
              <a:spcAft>
                <a:spcPts val="0"/>
              </a:spcAft>
              <a:buSzPts val="1200"/>
              <a:buChar char="■"/>
              <a:defRPr sz="1200"/>
            </a:lvl9pPr>
          </a:lstStyle>
          <a:p>
            <a:endParaRPr/>
          </a:p>
        </p:txBody>
      </p:sp>
      <p:sp>
        <p:nvSpPr>
          <p:cNvPr id="24" name="Google Shape;24;p28"/>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25"/>
        <p:cNvGrpSpPr/>
        <p:nvPr/>
      </p:nvGrpSpPr>
      <p:grpSpPr>
        <a:xfrm>
          <a:off x="0" y="0"/>
          <a:ext cx="0" cy="0"/>
          <a:chOff x="0" y="0"/>
          <a:chExt cx="0" cy="0"/>
        </a:xfrm>
      </p:grpSpPr>
      <p:sp>
        <p:nvSpPr>
          <p:cNvPr id="26" name="Google Shape;26;p29"/>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a:bodyPr>
          <a:lstStyle>
            <a:lvl1pPr lvl="0" algn="l">
              <a:lnSpc>
                <a:spcPct val="100000"/>
              </a:lnSpc>
              <a:spcBef>
                <a:spcPts val="0"/>
              </a:spcBef>
              <a:spcAft>
                <a:spcPts val="0"/>
              </a:spcAft>
              <a:buSzPts val="2800"/>
              <a:buNone/>
              <a:defRPr/>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a:endParaRPr/>
          </a:p>
        </p:txBody>
      </p:sp>
      <p:sp>
        <p:nvSpPr>
          <p:cNvPr id="27" name="Google Shape;27;p29"/>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28"/>
        <p:cNvGrpSpPr/>
        <p:nvPr/>
      </p:nvGrpSpPr>
      <p:grpSpPr>
        <a:xfrm>
          <a:off x="0" y="0"/>
          <a:ext cx="0" cy="0"/>
          <a:chOff x="0" y="0"/>
          <a:chExt cx="0" cy="0"/>
        </a:xfrm>
      </p:grpSpPr>
      <p:sp>
        <p:nvSpPr>
          <p:cNvPr id="29" name="Google Shape;29;p30"/>
          <p:cNvSpPr txBox="1">
            <a:spLocks noGrp="1"/>
          </p:cNvSpPr>
          <p:nvPr>
            <p:ph type="title"/>
          </p:nvPr>
        </p:nvSpPr>
        <p:spPr>
          <a:xfrm>
            <a:off x="311700" y="555600"/>
            <a:ext cx="2808000" cy="755700"/>
          </a:xfrm>
          <a:prstGeom prst="rect">
            <a:avLst/>
          </a:prstGeom>
          <a:noFill/>
          <a:ln>
            <a:noFill/>
          </a:ln>
        </p:spPr>
        <p:txBody>
          <a:bodyPr spcFirstLastPara="1" wrap="square" lIns="91425" tIns="91425" rIns="91425" bIns="91425" anchor="b" anchorCtr="0">
            <a:normAutofit/>
          </a:bodyPr>
          <a:lstStyle>
            <a:lvl1pPr lvl="0" algn="l">
              <a:lnSpc>
                <a:spcPct val="100000"/>
              </a:lnSpc>
              <a:spcBef>
                <a:spcPts val="0"/>
              </a:spcBef>
              <a:spcAft>
                <a:spcPts val="0"/>
              </a:spcAft>
              <a:buSzPts val="2400"/>
              <a:buNone/>
              <a:defRPr sz="2400"/>
            </a:lvl1pPr>
            <a:lvl2pPr lvl="1" algn="l">
              <a:lnSpc>
                <a:spcPct val="100000"/>
              </a:lnSpc>
              <a:spcBef>
                <a:spcPts val="0"/>
              </a:spcBef>
              <a:spcAft>
                <a:spcPts val="0"/>
              </a:spcAft>
              <a:buSzPts val="2400"/>
              <a:buNone/>
              <a:defRPr sz="2400"/>
            </a:lvl2pPr>
            <a:lvl3pPr lvl="2" algn="l">
              <a:lnSpc>
                <a:spcPct val="100000"/>
              </a:lnSpc>
              <a:spcBef>
                <a:spcPts val="0"/>
              </a:spcBef>
              <a:spcAft>
                <a:spcPts val="0"/>
              </a:spcAft>
              <a:buSzPts val="2400"/>
              <a:buNone/>
              <a:defRPr sz="2400"/>
            </a:lvl3pPr>
            <a:lvl4pPr lvl="3" algn="l">
              <a:lnSpc>
                <a:spcPct val="100000"/>
              </a:lnSpc>
              <a:spcBef>
                <a:spcPts val="0"/>
              </a:spcBef>
              <a:spcAft>
                <a:spcPts val="0"/>
              </a:spcAft>
              <a:buSzPts val="2400"/>
              <a:buNone/>
              <a:defRPr sz="2400"/>
            </a:lvl4pPr>
            <a:lvl5pPr lvl="4" algn="l">
              <a:lnSpc>
                <a:spcPct val="100000"/>
              </a:lnSpc>
              <a:spcBef>
                <a:spcPts val="0"/>
              </a:spcBef>
              <a:spcAft>
                <a:spcPts val="0"/>
              </a:spcAft>
              <a:buSzPts val="2400"/>
              <a:buNone/>
              <a:defRPr sz="2400"/>
            </a:lvl5pPr>
            <a:lvl6pPr lvl="5" algn="l">
              <a:lnSpc>
                <a:spcPct val="100000"/>
              </a:lnSpc>
              <a:spcBef>
                <a:spcPts val="0"/>
              </a:spcBef>
              <a:spcAft>
                <a:spcPts val="0"/>
              </a:spcAft>
              <a:buSzPts val="2400"/>
              <a:buNone/>
              <a:defRPr sz="2400"/>
            </a:lvl6pPr>
            <a:lvl7pPr lvl="6" algn="l">
              <a:lnSpc>
                <a:spcPct val="100000"/>
              </a:lnSpc>
              <a:spcBef>
                <a:spcPts val="0"/>
              </a:spcBef>
              <a:spcAft>
                <a:spcPts val="0"/>
              </a:spcAft>
              <a:buSzPts val="2400"/>
              <a:buNone/>
              <a:defRPr sz="2400"/>
            </a:lvl7pPr>
            <a:lvl8pPr lvl="7" algn="l">
              <a:lnSpc>
                <a:spcPct val="100000"/>
              </a:lnSpc>
              <a:spcBef>
                <a:spcPts val="0"/>
              </a:spcBef>
              <a:spcAft>
                <a:spcPts val="0"/>
              </a:spcAft>
              <a:buSzPts val="2400"/>
              <a:buNone/>
              <a:defRPr sz="2400"/>
            </a:lvl8pPr>
            <a:lvl9pPr lvl="8" algn="l">
              <a:lnSpc>
                <a:spcPct val="100000"/>
              </a:lnSpc>
              <a:spcBef>
                <a:spcPts val="0"/>
              </a:spcBef>
              <a:spcAft>
                <a:spcPts val="0"/>
              </a:spcAft>
              <a:buSzPts val="2400"/>
              <a:buNone/>
              <a:defRPr sz="2400"/>
            </a:lvl9pPr>
          </a:lstStyle>
          <a:p>
            <a:endParaRPr/>
          </a:p>
        </p:txBody>
      </p:sp>
      <p:sp>
        <p:nvSpPr>
          <p:cNvPr id="30" name="Google Shape;30;p30"/>
          <p:cNvSpPr txBox="1">
            <a:spLocks noGrp="1"/>
          </p:cNvSpPr>
          <p:nvPr>
            <p:ph type="body" idx="1"/>
          </p:nvPr>
        </p:nvSpPr>
        <p:spPr>
          <a:xfrm>
            <a:off x="311700" y="1389600"/>
            <a:ext cx="2808000" cy="3179400"/>
          </a:xfrm>
          <a:prstGeom prst="rect">
            <a:avLst/>
          </a:prstGeom>
          <a:noFill/>
          <a:ln>
            <a:noFill/>
          </a:ln>
        </p:spPr>
        <p:txBody>
          <a:bodyPr spcFirstLastPara="1" wrap="square" lIns="91425" tIns="91425" rIns="91425" bIns="91425" anchor="t" anchorCtr="0">
            <a:normAutofit/>
          </a:bodyPr>
          <a:lstStyle>
            <a:lvl1pPr marL="457200" lvl="0" indent="-304800" algn="l">
              <a:lnSpc>
                <a:spcPct val="115000"/>
              </a:lnSpc>
              <a:spcBef>
                <a:spcPts val="0"/>
              </a:spcBef>
              <a:spcAft>
                <a:spcPts val="0"/>
              </a:spcAft>
              <a:buSzPts val="1200"/>
              <a:buChar char="●"/>
              <a:defRPr sz="1200"/>
            </a:lvl1pPr>
            <a:lvl2pPr marL="914400" lvl="1" indent="-304800" algn="l">
              <a:lnSpc>
                <a:spcPct val="115000"/>
              </a:lnSpc>
              <a:spcBef>
                <a:spcPts val="0"/>
              </a:spcBef>
              <a:spcAft>
                <a:spcPts val="0"/>
              </a:spcAft>
              <a:buSzPts val="1200"/>
              <a:buChar char="○"/>
              <a:defRPr sz="1200"/>
            </a:lvl2pPr>
            <a:lvl3pPr marL="1371600" lvl="2" indent="-304800" algn="l">
              <a:lnSpc>
                <a:spcPct val="115000"/>
              </a:lnSpc>
              <a:spcBef>
                <a:spcPts val="0"/>
              </a:spcBef>
              <a:spcAft>
                <a:spcPts val="0"/>
              </a:spcAft>
              <a:buSzPts val="1200"/>
              <a:buChar char="■"/>
              <a:defRPr sz="1200"/>
            </a:lvl3pPr>
            <a:lvl4pPr marL="1828800" lvl="3" indent="-304800" algn="l">
              <a:lnSpc>
                <a:spcPct val="115000"/>
              </a:lnSpc>
              <a:spcBef>
                <a:spcPts val="0"/>
              </a:spcBef>
              <a:spcAft>
                <a:spcPts val="0"/>
              </a:spcAft>
              <a:buSzPts val="1200"/>
              <a:buChar char="●"/>
              <a:defRPr sz="1200"/>
            </a:lvl4pPr>
            <a:lvl5pPr marL="2286000" lvl="4" indent="-304800" algn="l">
              <a:lnSpc>
                <a:spcPct val="115000"/>
              </a:lnSpc>
              <a:spcBef>
                <a:spcPts val="0"/>
              </a:spcBef>
              <a:spcAft>
                <a:spcPts val="0"/>
              </a:spcAft>
              <a:buSzPts val="1200"/>
              <a:buChar char="○"/>
              <a:defRPr sz="1200"/>
            </a:lvl5pPr>
            <a:lvl6pPr marL="2743200" lvl="5" indent="-304800" algn="l">
              <a:lnSpc>
                <a:spcPct val="115000"/>
              </a:lnSpc>
              <a:spcBef>
                <a:spcPts val="0"/>
              </a:spcBef>
              <a:spcAft>
                <a:spcPts val="0"/>
              </a:spcAft>
              <a:buSzPts val="1200"/>
              <a:buChar char="■"/>
              <a:defRPr sz="1200"/>
            </a:lvl6pPr>
            <a:lvl7pPr marL="3200400" lvl="6" indent="-304800" algn="l">
              <a:lnSpc>
                <a:spcPct val="115000"/>
              </a:lnSpc>
              <a:spcBef>
                <a:spcPts val="0"/>
              </a:spcBef>
              <a:spcAft>
                <a:spcPts val="0"/>
              </a:spcAft>
              <a:buSzPts val="1200"/>
              <a:buChar char="●"/>
              <a:defRPr sz="1200"/>
            </a:lvl7pPr>
            <a:lvl8pPr marL="3657600" lvl="7" indent="-304800" algn="l">
              <a:lnSpc>
                <a:spcPct val="115000"/>
              </a:lnSpc>
              <a:spcBef>
                <a:spcPts val="0"/>
              </a:spcBef>
              <a:spcAft>
                <a:spcPts val="0"/>
              </a:spcAft>
              <a:buSzPts val="1200"/>
              <a:buChar char="○"/>
              <a:defRPr sz="1200"/>
            </a:lvl8pPr>
            <a:lvl9pPr marL="4114800" lvl="8" indent="-304800" algn="l">
              <a:lnSpc>
                <a:spcPct val="115000"/>
              </a:lnSpc>
              <a:spcBef>
                <a:spcPts val="0"/>
              </a:spcBef>
              <a:spcAft>
                <a:spcPts val="0"/>
              </a:spcAft>
              <a:buSzPts val="1200"/>
              <a:buChar char="■"/>
              <a:defRPr sz="1200"/>
            </a:lvl9pPr>
          </a:lstStyle>
          <a:p>
            <a:endParaRPr/>
          </a:p>
        </p:txBody>
      </p:sp>
      <p:sp>
        <p:nvSpPr>
          <p:cNvPr id="31" name="Google Shape;31;p30"/>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32"/>
        <p:cNvGrpSpPr/>
        <p:nvPr/>
      </p:nvGrpSpPr>
      <p:grpSpPr>
        <a:xfrm>
          <a:off x="0" y="0"/>
          <a:ext cx="0" cy="0"/>
          <a:chOff x="0" y="0"/>
          <a:chExt cx="0" cy="0"/>
        </a:xfrm>
      </p:grpSpPr>
      <p:sp>
        <p:nvSpPr>
          <p:cNvPr id="33" name="Google Shape;33;p31"/>
          <p:cNvSpPr txBox="1">
            <a:spLocks noGrp="1"/>
          </p:cNvSpPr>
          <p:nvPr>
            <p:ph type="title"/>
          </p:nvPr>
        </p:nvSpPr>
        <p:spPr>
          <a:xfrm>
            <a:off x="490250" y="450150"/>
            <a:ext cx="6367800" cy="4090800"/>
          </a:xfrm>
          <a:prstGeom prst="rect">
            <a:avLst/>
          </a:prstGeom>
          <a:noFill/>
          <a:ln>
            <a:noFill/>
          </a:ln>
        </p:spPr>
        <p:txBody>
          <a:bodyPr spcFirstLastPara="1" wrap="square" lIns="91425" tIns="91425" rIns="91425" bIns="91425" anchor="ctr" anchorCtr="0">
            <a:normAutofit/>
          </a:bodyPr>
          <a:lstStyle>
            <a:lvl1pPr lvl="0" algn="l">
              <a:lnSpc>
                <a:spcPct val="100000"/>
              </a:lnSpc>
              <a:spcBef>
                <a:spcPts val="0"/>
              </a:spcBef>
              <a:spcAft>
                <a:spcPts val="0"/>
              </a:spcAft>
              <a:buSzPts val="4800"/>
              <a:buNone/>
              <a:defRPr sz="4800"/>
            </a:lvl1pPr>
            <a:lvl2pPr lvl="1" algn="l">
              <a:lnSpc>
                <a:spcPct val="100000"/>
              </a:lnSpc>
              <a:spcBef>
                <a:spcPts val="0"/>
              </a:spcBef>
              <a:spcAft>
                <a:spcPts val="0"/>
              </a:spcAft>
              <a:buSzPts val="4800"/>
              <a:buNone/>
              <a:defRPr sz="4800"/>
            </a:lvl2pPr>
            <a:lvl3pPr lvl="2" algn="l">
              <a:lnSpc>
                <a:spcPct val="100000"/>
              </a:lnSpc>
              <a:spcBef>
                <a:spcPts val="0"/>
              </a:spcBef>
              <a:spcAft>
                <a:spcPts val="0"/>
              </a:spcAft>
              <a:buSzPts val="4800"/>
              <a:buNone/>
              <a:defRPr sz="4800"/>
            </a:lvl3pPr>
            <a:lvl4pPr lvl="3" algn="l">
              <a:lnSpc>
                <a:spcPct val="100000"/>
              </a:lnSpc>
              <a:spcBef>
                <a:spcPts val="0"/>
              </a:spcBef>
              <a:spcAft>
                <a:spcPts val="0"/>
              </a:spcAft>
              <a:buSzPts val="4800"/>
              <a:buNone/>
              <a:defRPr sz="4800"/>
            </a:lvl4pPr>
            <a:lvl5pPr lvl="4" algn="l">
              <a:lnSpc>
                <a:spcPct val="100000"/>
              </a:lnSpc>
              <a:spcBef>
                <a:spcPts val="0"/>
              </a:spcBef>
              <a:spcAft>
                <a:spcPts val="0"/>
              </a:spcAft>
              <a:buSzPts val="4800"/>
              <a:buNone/>
              <a:defRPr sz="4800"/>
            </a:lvl5pPr>
            <a:lvl6pPr lvl="5" algn="l">
              <a:lnSpc>
                <a:spcPct val="100000"/>
              </a:lnSpc>
              <a:spcBef>
                <a:spcPts val="0"/>
              </a:spcBef>
              <a:spcAft>
                <a:spcPts val="0"/>
              </a:spcAft>
              <a:buSzPts val="4800"/>
              <a:buNone/>
              <a:defRPr sz="4800"/>
            </a:lvl6pPr>
            <a:lvl7pPr lvl="6" algn="l">
              <a:lnSpc>
                <a:spcPct val="100000"/>
              </a:lnSpc>
              <a:spcBef>
                <a:spcPts val="0"/>
              </a:spcBef>
              <a:spcAft>
                <a:spcPts val="0"/>
              </a:spcAft>
              <a:buSzPts val="4800"/>
              <a:buNone/>
              <a:defRPr sz="4800"/>
            </a:lvl7pPr>
            <a:lvl8pPr lvl="7" algn="l">
              <a:lnSpc>
                <a:spcPct val="100000"/>
              </a:lnSpc>
              <a:spcBef>
                <a:spcPts val="0"/>
              </a:spcBef>
              <a:spcAft>
                <a:spcPts val="0"/>
              </a:spcAft>
              <a:buSzPts val="4800"/>
              <a:buNone/>
              <a:defRPr sz="4800"/>
            </a:lvl8pPr>
            <a:lvl9pPr lvl="8" algn="l">
              <a:lnSpc>
                <a:spcPct val="100000"/>
              </a:lnSpc>
              <a:spcBef>
                <a:spcPts val="0"/>
              </a:spcBef>
              <a:spcAft>
                <a:spcPts val="0"/>
              </a:spcAft>
              <a:buSzPts val="4800"/>
              <a:buNone/>
              <a:defRPr sz="4800"/>
            </a:lvl9pPr>
          </a:lstStyle>
          <a:p>
            <a:endParaRPr/>
          </a:p>
        </p:txBody>
      </p:sp>
      <p:sp>
        <p:nvSpPr>
          <p:cNvPr id="34" name="Google Shape;34;p31"/>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35"/>
        <p:cNvGrpSpPr/>
        <p:nvPr/>
      </p:nvGrpSpPr>
      <p:grpSpPr>
        <a:xfrm>
          <a:off x="0" y="0"/>
          <a:ext cx="0" cy="0"/>
          <a:chOff x="0" y="0"/>
          <a:chExt cx="0" cy="0"/>
        </a:xfrm>
      </p:grpSpPr>
      <p:sp>
        <p:nvSpPr>
          <p:cNvPr id="36" name="Google Shape;36;p32"/>
          <p:cNvSpPr/>
          <p:nvPr/>
        </p:nvSpPr>
        <p:spPr>
          <a:xfrm>
            <a:off x="4572000" y="-125"/>
            <a:ext cx="4572000" cy="5143500"/>
          </a:xfrm>
          <a:prstGeom prst="rect">
            <a:avLst/>
          </a:pr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7" name="Google Shape;37;p32"/>
          <p:cNvSpPr txBox="1">
            <a:spLocks noGrp="1"/>
          </p:cNvSpPr>
          <p:nvPr>
            <p:ph type="title"/>
          </p:nvPr>
        </p:nvSpPr>
        <p:spPr>
          <a:xfrm>
            <a:off x="265500" y="1233175"/>
            <a:ext cx="4045200" cy="1482300"/>
          </a:xfrm>
          <a:prstGeom prst="rect">
            <a:avLst/>
          </a:prstGeom>
          <a:noFill/>
          <a:ln>
            <a:noFill/>
          </a:ln>
        </p:spPr>
        <p:txBody>
          <a:bodyPr spcFirstLastPara="1" wrap="square" lIns="91425" tIns="91425" rIns="91425" bIns="91425" anchor="b" anchorCtr="0">
            <a:normAutofit/>
          </a:bodyPr>
          <a:lstStyle>
            <a:lvl1pPr lvl="0" algn="ctr">
              <a:lnSpc>
                <a:spcPct val="100000"/>
              </a:lnSpc>
              <a:spcBef>
                <a:spcPts val="0"/>
              </a:spcBef>
              <a:spcAft>
                <a:spcPts val="0"/>
              </a:spcAft>
              <a:buSzPts val="4200"/>
              <a:buNone/>
              <a:defRPr sz="4200"/>
            </a:lvl1pPr>
            <a:lvl2pPr lvl="1" algn="ctr">
              <a:lnSpc>
                <a:spcPct val="100000"/>
              </a:lnSpc>
              <a:spcBef>
                <a:spcPts val="0"/>
              </a:spcBef>
              <a:spcAft>
                <a:spcPts val="0"/>
              </a:spcAft>
              <a:buSzPts val="4200"/>
              <a:buNone/>
              <a:defRPr sz="4200"/>
            </a:lvl2pPr>
            <a:lvl3pPr lvl="2" algn="ctr">
              <a:lnSpc>
                <a:spcPct val="100000"/>
              </a:lnSpc>
              <a:spcBef>
                <a:spcPts val="0"/>
              </a:spcBef>
              <a:spcAft>
                <a:spcPts val="0"/>
              </a:spcAft>
              <a:buSzPts val="4200"/>
              <a:buNone/>
              <a:defRPr sz="4200"/>
            </a:lvl3pPr>
            <a:lvl4pPr lvl="3" algn="ctr">
              <a:lnSpc>
                <a:spcPct val="100000"/>
              </a:lnSpc>
              <a:spcBef>
                <a:spcPts val="0"/>
              </a:spcBef>
              <a:spcAft>
                <a:spcPts val="0"/>
              </a:spcAft>
              <a:buSzPts val="4200"/>
              <a:buNone/>
              <a:defRPr sz="4200"/>
            </a:lvl4pPr>
            <a:lvl5pPr lvl="4" algn="ctr">
              <a:lnSpc>
                <a:spcPct val="100000"/>
              </a:lnSpc>
              <a:spcBef>
                <a:spcPts val="0"/>
              </a:spcBef>
              <a:spcAft>
                <a:spcPts val="0"/>
              </a:spcAft>
              <a:buSzPts val="4200"/>
              <a:buNone/>
              <a:defRPr sz="4200"/>
            </a:lvl5pPr>
            <a:lvl6pPr lvl="5" algn="ctr">
              <a:lnSpc>
                <a:spcPct val="100000"/>
              </a:lnSpc>
              <a:spcBef>
                <a:spcPts val="0"/>
              </a:spcBef>
              <a:spcAft>
                <a:spcPts val="0"/>
              </a:spcAft>
              <a:buSzPts val="4200"/>
              <a:buNone/>
              <a:defRPr sz="4200"/>
            </a:lvl6pPr>
            <a:lvl7pPr lvl="6" algn="ctr">
              <a:lnSpc>
                <a:spcPct val="100000"/>
              </a:lnSpc>
              <a:spcBef>
                <a:spcPts val="0"/>
              </a:spcBef>
              <a:spcAft>
                <a:spcPts val="0"/>
              </a:spcAft>
              <a:buSzPts val="4200"/>
              <a:buNone/>
              <a:defRPr sz="4200"/>
            </a:lvl7pPr>
            <a:lvl8pPr lvl="7" algn="ctr">
              <a:lnSpc>
                <a:spcPct val="100000"/>
              </a:lnSpc>
              <a:spcBef>
                <a:spcPts val="0"/>
              </a:spcBef>
              <a:spcAft>
                <a:spcPts val="0"/>
              </a:spcAft>
              <a:buSzPts val="4200"/>
              <a:buNone/>
              <a:defRPr sz="4200"/>
            </a:lvl8pPr>
            <a:lvl9pPr lvl="8" algn="ctr">
              <a:lnSpc>
                <a:spcPct val="100000"/>
              </a:lnSpc>
              <a:spcBef>
                <a:spcPts val="0"/>
              </a:spcBef>
              <a:spcAft>
                <a:spcPts val="0"/>
              </a:spcAft>
              <a:buSzPts val="4200"/>
              <a:buNone/>
              <a:defRPr sz="4200"/>
            </a:lvl9pPr>
          </a:lstStyle>
          <a:p>
            <a:endParaRPr/>
          </a:p>
        </p:txBody>
      </p:sp>
      <p:sp>
        <p:nvSpPr>
          <p:cNvPr id="38" name="Google Shape;38;p32"/>
          <p:cNvSpPr txBox="1">
            <a:spLocks noGrp="1"/>
          </p:cNvSpPr>
          <p:nvPr>
            <p:ph type="subTitle" idx="1"/>
          </p:nvPr>
        </p:nvSpPr>
        <p:spPr>
          <a:xfrm>
            <a:off x="265500" y="2803075"/>
            <a:ext cx="4045200" cy="1235100"/>
          </a:xfrm>
          <a:prstGeom prst="rect">
            <a:avLst/>
          </a:prstGeom>
          <a:noFill/>
          <a:ln>
            <a:noFill/>
          </a:ln>
        </p:spPr>
        <p:txBody>
          <a:bodyPr spcFirstLastPara="1" wrap="square" lIns="91425" tIns="91425" rIns="91425" bIns="91425" anchor="t" anchorCtr="0">
            <a:norm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a:endParaRPr/>
          </a:p>
        </p:txBody>
      </p:sp>
      <p:sp>
        <p:nvSpPr>
          <p:cNvPr id="39" name="Google Shape;39;p32"/>
          <p:cNvSpPr txBox="1">
            <a:spLocks noGrp="1"/>
          </p:cNvSpPr>
          <p:nvPr>
            <p:ph type="body" idx="2"/>
          </p:nvPr>
        </p:nvSpPr>
        <p:spPr>
          <a:xfrm>
            <a:off x="4939500" y="724075"/>
            <a:ext cx="3837000" cy="3695100"/>
          </a:xfrm>
          <a:prstGeom prst="rect">
            <a:avLst/>
          </a:prstGeom>
          <a:noFill/>
          <a:ln>
            <a:noFill/>
          </a:ln>
        </p:spPr>
        <p:txBody>
          <a:bodyPr spcFirstLastPara="1" wrap="square" lIns="91425" tIns="91425" rIns="91425" bIns="91425" anchor="ctr" anchorCtr="0">
            <a:normAutofit/>
          </a:bodyPr>
          <a:lstStyle>
            <a:lvl1pPr marL="457200" lvl="0" indent="-342900" algn="l">
              <a:lnSpc>
                <a:spcPct val="115000"/>
              </a:lnSpc>
              <a:spcBef>
                <a:spcPts val="0"/>
              </a:spcBef>
              <a:spcAft>
                <a:spcPts val="0"/>
              </a:spcAft>
              <a:buSzPts val="1800"/>
              <a:buChar char="●"/>
              <a:defRPr/>
            </a:lvl1pPr>
            <a:lvl2pPr marL="914400" lvl="1" indent="-317500" algn="l">
              <a:lnSpc>
                <a:spcPct val="115000"/>
              </a:lnSpc>
              <a:spcBef>
                <a:spcPts val="0"/>
              </a:spcBef>
              <a:spcAft>
                <a:spcPts val="0"/>
              </a:spcAft>
              <a:buSzPts val="1400"/>
              <a:buChar char="○"/>
              <a:defRPr/>
            </a:lvl2pPr>
            <a:lvl3pPr marL="1371600" lvl="2" indent="-317500" algn="l">
              <a:lnSpc>
                <a:spcPct val="115000"/>
              </a:lnSpc>
              <a:spcBef>
                <a:spcPts val="0"/>
              </a:spcBef>
              <a:spcAft>
                <a:spcPts val="0"/>
              </a:spcAft>
              <a:buSzPts val="1400"/>
              <a:buChar char="■"/>
              <a:defRPr/>
            </a:lvl3pPr>
            <a:lvl4pPr marL="1828800" lvl="3" indent="-317500" algn="l">
              <a:lnSpc>
                <a:spcPct val="115000"/>
              </a:lnSpc>
              <a:spcBef>
                <a:spcPts val="0"/>
              </a:spcBef>
              <a:spcAft>
                <a:spcPts val="0"/>
              </a:spcAft>
              <a:buSzPts val="1400"/>
              <a:buChar char="●"/>
              <a:defRPr/>
            </a:lvl4pPr>
            <a:lvl5pPr marL="2286000" lvl="4" indent="-317500" algn="l">
              <a:lnSpc>
                <a:spcPct val="115000"/>
              </a:lnSpc>
              <a:spcBef>
                <a:spcPts val="0"/>
              </a:spcBef>
              <a:spcAft>
                <a:spcPts val="0"/>
              </a:spcAft>
              <a:buSzPts val="1400"/>
              <a:buChar char="○"/>
              <a:defRPr/>
            </a:lvl5pPr>
            <a:lvl6pPr marL="2743200" lvl="5" indent="-317500" algn="l">
              <a:lnSpc>
                <a:spcPct val="115000"/>
              </a:lnSpc>
              <a:spcBef>
                <a:spcPts val="0"/>
              </a:spcBef>
              <a:spcAft>
                <a:spcPts val="0"/>
              </a:spcAft>
              <a:buSzPts val="1400"/>
              <a:buChar char="■"/>
              <a:defRPr/>
            </a:lvl6pPr>
            <a:lvl7pPr marL="3200400" lvl="6" indent="-317500" algn="l">
              <a:lnSpc>
                <a:spcPct val="115000"/>
              </a:lnSpc>
              <a:spcBef>
                <a:spcPts val="0"/>
              </a:spcBef>
              <a:spcAft>
                <a:spcPts val="0"/>
              </a:spcAft>
              <a:buSzPts val="1400"/>
              <a:buChar char="●"/>
              <a:defRPr/>
            </a:lvl7pPr>
            <a:lvl8pPr marL="3657600" lvl="7" indent="-317500" algn="l">
              <a:lnSpc>
                <a:spcPct val="115000"/>
              </a:lnSpc>
              <a:spcBef>
                <a:spcPts val="0"/>
              </a:spcBef>
              <a:spcAft>
                <a:spcPts val="0"/>
              </a:spcAft>
              <a:buSzPts val="1400"/>
              <a:buChar char="○"/>
              <a:defRPr/>
            </a:lvl8pPr>
            <a:lvl9pPr marL="4114800" lvl="8" indent="-317500" algn="l">
              <a:lnSpc>
                <a:spcPct val="115000"/>
              </a:lnSpc>
              <a:spcBef>
                <a:spcPts val="0"/>
              </a:spcBef>
              <a:spcAft>
                <a:spcPts val="0"/>
              </a:spcAft>
              <a:buSzPts val="1400"/>
              <a:buChar char="■"/>
              <a:defRPr/>
            </a:lvl9pPr>
          </a:lstStyle>
          <a:p>
            <a:endParaRPr/>
          </a:p>
        </p:txBody>
      </p:sp>
      <p:sp>
        <p:nvSpPr>
          <p:cNvPr id="40" name="Google Shape;40;p32"/>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41"/>
        <p:cNvGrpSpPr/>
        <p:nvPr/>
      </p:nvGrpSpPr>
      <p:grpSpPr>
        <a:xfrm>
          <a:off x="0" y="0"/>
          <a:ext cx="0" cy="0"/>
          <a:chOff x="0" y="0"/>
          <a:chExt cx="0" cy="0"/>
        </a:xfrm>
      </p:grpSpPr>
      <p:sp>
        <p:nvSpPr>
          <p:cNvPr id="42" name="Google Shape;42;p33"/>
          <p:cNvSpPr txBox="1">
            <a:spLocks noGrp="1"/>
          </p:cNvSpPr>
          <p:nvPr>
            <p:ph type="body" idx="1"/>
          </p:nvPr>
        </p:nvSpPr>
        <p:spPr>
          <a:xfrm>
            <a:off x="311700" y="4230575"/>
            <a:ext cx="5998800" cy="605100"/>
          </a:xfrm>
          <a:prstGeom prst="rect">
            <a:avLst/>
          </a:prstGeom>
          <a:noFill/>
          <a:ln>
            <a:noFill/>
          </a:ln>
        </p:spPr>
        <p:txBody>
          <a:bodyPr spcFirstLastPara="1" wrap="square" lIns="91425" tIns="91425" rIns="91425" bIns="91425" anchor="ctr" anchorCtr="0">
            <a:normAutofit/>
          </a:bodyPr>
          <a:lstStyle>
            <a:lvl1pPr marL="457200" lvl="0" indent="-228600" algn="l">
              <a:lnSpc>
                <a:spcPct val="100000"/>
              </a:lnSpc>
              <a:spcBef>
                <a:spcPts val="0"/>
              </a:spcBef>
              <a:spcAft>
                <a:spcPts val="0"/>
              </a:spcAft>
              <a:buSzPts val="1800"/>
              <a:buNone/>
              <a:defRPr/>
            </a:lvl1pPr>
          </a:lstStyle>
          <a:p>
            <a:endParaRPr/>
          </a:p>
        </p:txBody>
      </p:sp>
      <p:sp>
        <p:nvSpPr>
          <p:cNvPr id="43" name="Google Shape;43;p33"/>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44"/>
        <p:cNvGrpSpPr/>
        <p:nvPr/>
      </p:nvGrpSpPr>
      <p:grpSpPr>
        <a:xfrm>
          <a:off x="0" y="0"/>
          <a:ext cx="0" cy="0"/>
          <a:chOff x="0" y="0"/>
          <a:chExt cx="0" cy="0"/>
        </a:xfrm>
      </p:grpSpPr>
      <p:sp>
        <p:nvSpPr>
          <p:cNvPr id="45" name="Google Shape;45;p34"/>
          <p:cNvSpPr txBox="1">
            <a:spLocks noGrp="1"/>
          </p:cNvSpPr>
          <p:nvPr>
            <p:ph type="title" hasCustomPrompt="1"/>
          </p:nvPr>
        </p:nvSpPr>
        <p:spPr>
          <a:xfrm>
            <a:off x="311700" y="1106125"/>
            <a:ext cx="8520600" cy="1963500"/>
          </a:xfrm>
          <a:prstGeom prst="rect">
            <a:avLst/>
          </a:prstGeom>
          <a:noFill/>
          <a:ln>
            <a:noFill/>
          </a:ln>
        </p:spPr>
        <p:txBody>
          <a:bodyPr spcFirstLastPara="1" wrap="square" lIns="91425" tIns="91425" rIns="91425" bIns="91425" anchor="b" anchorCtr="0">
            <a:normAutofit/>
          </a:bodyPr>
          <a:lstStyle>
            <a:lvl1pPr lvl="0" algn="ctr">
              <a:lnSpc>
                <a:spcPct val="100000"/>
              </a:lnSpc>
              <a:spcBef>
                <a:spcPts val="0"/>
              </a:spcBef>
              <a:spcAft>
                <a:spcPts val="0"/>
              </a:spcAft>
              <a:buSzPts val="12000"/>
              <a:buNone/>
              <a:defRPr sz="12000"/>
            </a:lvl1pPr>
            <a:lvl2pPr lvl="1" algn="ctr">
              <a:lnSpc>
                <a:spcPct val="100000"/>
              </a:lnSpc>
              <a:spcBef>
                <a:spcPts val="0"/>
              </a:spcBef>
              <a:spcAft>
                <a:spcPts val="0"/>
              </a:spcAft>
              <a:buSzPts val="12000"/>
              <a:buNone/>
              <a:defRPr sz="12000"/>
            </a:lvl2pPr>
            <a:lvl3pPr lvl="2" algn="ctr">
              <a:lnSpc>
                <a:spcPct val="100000"/>
              </a:lnSpc>
              <a:spcBef>
                <a:spcPts val="0"/>
              </a:spcBef>
              <a:spcAft>
                <a:spcPts val="0"/>
              </a:spcAft>
              <a:buSzPts val="12000"/>
              <a:buNone/>
              <a:defRPr sz="12000"/>
            </a:lvl3pPr>
            <a:lvl4pPr lvl="3" algn="ctr">
              <a:lnSpc>
                <a:spcPct val="100000"/>
              </a:lnSpc>
              <a:spcBef>
                <a:spcPts val="0"/>
              </a:spcBef>
              <a:spcAft>
                <a:spcPts val="0"/>
              </a:spcAft>
              <a:buSzPts val="12000"/>
              <a:buNone/>
              <a:defRPr sz="12000"/>
            </a:lvl4pPr>
            <a:lvl5pPr lvl="4" algn="ctr">
              <a:lnSpc>
                <a:spcPct val="100000"/>
              </a:lnSpc>
              <a:spcBef>
                <a:spcPts val="0"/>
              </a:spcBef>
              <a:spcAft>
                <a:spcPts val="0"/>
              </a:spcAft>
              <a:buSzPts val="12000"/>
              <a:buNone/>
              <a:defRPr sz="12000"/>
            </a:lvl5pPr>
            <a:lvl6pPr lvl="5" algn="ctr">
              <a:lnSpc>
                <a:spcPct val="100000"/>
              </a:lnSpc>
              <a:spcBef>
                <a:spcPts val="0"/>
              </a:spcBef>
              <a:spcAft>
                <a:spcPts val="0"/>
              </a:spcAft>
              <a:buSzPts val="12000"/>
              <a:buNone/>
              <a:defRPr sz="12000"/>
            </a:lvl6pPr>
            <a:lvl7pPr lvl="6" algn="ctr">
              <a:lnSpc>
                <a:spcPct val="100000"/>
              </a:lnSpc>
              <a:spcBef>
                <a:spcPts val="0"/>
              </a:spcBef>
              <a:spcAft>
                <a:spcPts val="0"/>
              </a:spcAft>
              <a:buSzPts val="12000"/>
              <a:buNone/>
              <a:defRPr sz="12000"/>
            </a:lvl7pPr>
            <a:lvl8pPr lvl="7" algn="ctr">
              <a:lnSpc>
                <a:spcPct val="100000"/>
              </a:lnSpc>
              <a:spcBef>
                <a:spcPts val="0"/>
              </a:spcBef>
              <a:spcAft>
                <a:spcPts val="0"/>
              </a:spcAft>
              <a:buSzPts val="12000"/>
              <a:buNone/>
              <a:defRPr sz="12000"/>
            </a:lvl8pPr>
            <a:lvl9pPr lvl="8" algn="ctr">
              <a:lnSpc>
                <a:spcPct val="100000"/>
              </a:lnSpc>
              <a:spcBef>
                <a:spcPts val="0"/>
              </a:spcBef>
              <a:spcAft>
                <a:spcPts val="0"/>
              </a:spcAft>
              <a:buSzPts val="12000"/>
              <a:buNone/>
              <a:defRPr sz="12000"/>
            </a:lvl9pPr>
          </a:lstStyle>
          <a:p>
            <a:r>
              <a:t>xx%</a:t>
            </a:r>
          </a:p>
        </p:txBody>
      </p:sp>
      <p:sp>
        <p:nvSpPr>
          <p:cNvPr id="46" name="Google Shape;46;p34"/>
          <p:cNvSpPr txBox="1">
            <a:spLocks noGrp="1"/>
          </p:cNvSpPr>
          <p:nvPr>
            <p:ph type="body" idx="1"/>
          </p:nvPr>
        </p:nvSpPr>
        <p:spPr>
          <a:xfrm>
            <a:off x="311700" y="3152225"/>
            <a:ext cx="8520600" cy="1300800"/>
          </a:xfrm>
          <a:prstGeom prst="rect">
            <a:avLst/>
          </a:prstGeom>
          <a:noFill/>
          <a:ln>
            <a:noFill/>
          </a:ln>
        </p:spPr>
        <p:txBody>
          <a:bodyPr spcFirstLastPara="1" wrap="square" lIns="91425" tIns="91425" rIns="91425" bIns="91425" anchor="t" anchorCtr="0">
            <a:normAutofit/>
          </a:bodyPr>
          <a:lstStyle>
            <a:lvl1pPr marL="457200" lvl="0" indent="-342900" algn="ctr">
              <a:lnSpc>
                <a:spcPct val="115000"/>
              </a:lnSpc>
              <a:spcBef>
                <a:spcPts val="0"/>
              </a:spcBef>
              <a:spcAft>
                <a:spcPts val="0"/>
              </a:spcAft>
              <a:buSzPts val="1800"/>
              <a:buChar char="●"/>
              <a:defRPr/>
            </a:lvl1pPr>
            <a:lvl2pPr marL="914400" lvl="1" indent="-317500" algn="ctr">
              <a:lnSpc>
                <a:spcPct val="115000"/>
              </a:lnSpc>
              <a:spcBef>
                <a:spcPts val="0"/>
              </a:spcBef>
              <a:spcAft>
                <a:spcPts val="0"/>
              </a:spcAft>
              <a:buSzPts val="1400"/>
              <a:buChar char="○"/>
              <a:defRPr/>
            </a:lvl2pPr>
            <a:lvl3pPr marL="1371600" lvl="2" indent="-317500" algn="ctr">
              <a:lnSpc>
                <a:spcPct val="115000"/>
              </a:lnSpc>
              <a:spcBef>
                <a:spcPts val="0"/>
              </a:spcBef>
              <a:spcAft>
                <a:spcPts val="0"/>
              </a:spcAft>
              <a:buSzPts val="1400"/>
              <a:buChar char="■"/>
              <a:defRPr/>
            </a:lvl3pPr>
            <a:lvl4pPr marL="1828800" lvl="3" indent="-317500" algn="ctr">
              <a:lnSpc>
                <a:spcPct val="115000"/>
              </a:lnSpc>
              <a:spcBef>
                <a:spcPts val="0"/>
              </a:spcBef>
              <a:spcAft>
                <a:spcPts val="0"/>
              </a:spcAft>
              <a:buSzPts val="1400"/>
              <a:buChar char="●"/>
              <a:defRPr/>
            </a:lvl4pPr>
            <a:lvl5pPr marL="2286000" lvl="4" indent="-317500" algn="ctr">
              <a:lnSpc>
                <a:spcPct val="115000"/>
              </a:lnSpc>
              <a:spcBef>
                <a:spcPts val="0"/>
              </a:spcBef>
              <a:spcAft>
                <a:spcPts val="0"/>
              </a:spcAft>
              <a:buSzPts val="1400"/>
              <a:buChar char="○"/>
              <a:defRPr/>
            </a:lvl5pPr>
            <a:lvl6pPr marL="2743200" lvl="5" indent="-317500" algn="ctr">
              <a:lnSpc>
                <a:spcPct val="115000"/>
              </a:lnSpc>
              <a:spcBef>
                <a:spcPts val="0"/>
              </a:spcBef>
              <a:spcAft>
                <a:spcPts val="0"/>
              </a:spcAft>
              <a:buSzPts val="1400"/>
              <a:buChar char="■"/>
              <a:defRPr/>
            </a:lvl6pPr>
            <a:lvl7pPr marL="3200400" lvl="6" indent="-317500" algn="ctr">
              <a:lnSpc>
                <a:spcPct val="115000"/>
              </a:lnSpc>
              <a:spcBef>
                <a:spcPts val="0"/>
              </a:spcBef>
              <a:spcAft>
                <a:spcPts val="0"/>
              </a:spcAft>
              <a:buSzPts val="1400"/>
              <a:buChar char="●"/>
              <a:defRPr/>
            </a:lvl7pPr>
            <a:lvl8pPr marL="3657600" lvl="7" indent="-317500" algn="ctr">
              <a:lnSpc>
                <a:spcPct val="115000"/>
              </a:lnSpc>
              <a:spcBef>
                <a:spcPts val="0"/>
              </a:spcBef>
              <a:spcAft>
                <a:spcPts val="0"/>
              </a:spcAft>
              <a:buSzPts val="1400"/>
              <a:buChar char="○"/>
              <a:defRPr/>
            </a:lvl8pPr>
            <a:lvl9pPr marL="4114800" lvl="8" indent="-317500" algn="ctr">
              <a:lnSpc>
                <a:spcPct val="115000"/>
              </a:lnSpc>
              <a:spcBef>
                <a:spcPts val="0"/>
              </a:spcBef>
              <a:spcAft>
                <a:spcPts val="0"/>
              </a:spcAft>
              <a:buSzPts val="1400"/>
              <a:buChar char="■"/>
              <a:defRPr/>
            </a:lvl9pPr>
          </a:lstStyle>
          <a:p>
            <a:endParaRPr/>
          </a:p>
        </p:txBody>
      </p:sp>
      <p:sp>
        <p:nvSpPr>
          <p:cNvPr id="47" name="Google Shape;47;p34"/>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48"/>
        <p:cNvGrpSpPr/>
        <p:nvPr/>
      </p:nvGrpSpPr>
      <p:grpSpPr>
        <a:xfrm>
          <a:off x="0" y="0"/>
          <a:ext cx="0" cy="0"/>
          <a:chOff x="0" y="0"/>
          <a:chExt cx="0" cy="0"/>
        </a:xfrm>
      </p:grpSpPr>
      <p:sp>
        <p:nvSpPr>
          <p:cNvPr id="49" name="Google Shape;49;p35"/>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lt1"/>
        </a:solidFill>
        <a:effectLst/>
      </p:bgPr>
    </p:bg>
    <p:spTree>
      <p:nvGrpSpPr>
        <p:cNvPr id="1" name="Shape 5"/>
        <p:cNvGrpSpPr/>
        <p:nvPr/>
      </p:nvGrpSpPr>
      <p:grpSpPr>
        <a:xfrm>
          <a:off x="0" y="0"/>
          <a:ext cx="0" cy="0"/>
          <a:chOff x="0" y="0"/>
          <a:chExt cx="0" cy="0"/>
        </a:xfrm>
      </p:grpSpPr>
      <p:sp>
        <p:nvSpPr>
          <p:cNvPr id="6" name="Google Shape;6;p24"/>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a:bodyPr>
          <a:lstStyle>
            <a:lvl1pPr marR="0" lvl="0"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1pPr>
            <a:lvl2pPr marR="0" lvl="1"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2pPr>
            <a:lvl3pPr marR="0" lvl="2"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3pPr>
            <a:lvl4pPr marR="0" lvl="3"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4pPr>
            <a:lvl5pPr marR="0" lvl="4"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5pPr>
            <a:lvl6pPr marR="0" lvl="5"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6pPr>
            <a:lvl7pPr marR="0" lvl="6"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7pPr>
            <a:lvl8pPr marR="0" lvl="7"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8pPr>
            <a:lvl9pPr marR="0" lvl="8"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9pPr>
          </a:lstStyle>
          <a:p>
            <a:endParaRPr/>
          </a:p>
        </p:txBody>
      </p:sp>
      <p:sp>
        <p:nvSpPr>
          <p:cNvPr id="7" name="Google Shape;7;p24"/>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rmAutofit/>
          </a:bodyPr>
          <a:lstStyle>
            <a:lvl1pPr marL="457200" marR="0" lvl="0" indent="-342900" algn="l" rtl="0">
              <a:lnSpc>
                <a:spcPct val="115000"/>
              </a:lnSpc>
              <a:spcBef>
                <a:spcPts val="0"/>
              </a:spcBef>
              <a:spcAft>
                <a:spcPts val="0"/>
              </a:spcAft>
              <a:buClr>
                <a:schemeClr val="dk2"/>
              </a:buClr>
              <a:buSzPts val="1800"/>
              <a:buFont typeface="Arial"/>
              <a:buChar char="●"/>
              <a:defRPr sz="1800" b="0" i="0" u="none" strike="noStrike" cap="none">
                <a:solidFill>
                  <a:schemeClr val="dk2"/>
                </a:solidFill>
                <a:latin typeface="Arial"/>
                <a:ea typeface="Arial"/>
                <a:cs typeface="Arial"/>
                <a:sym typeface="Arial"/>
              </a:defRPr>
            </a:lvl1pPr>
            <a:lvl2pPr marL="914400" marR="0" lvl="1"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2pPr>
            <a:lvl3pPr marL="1371600" marR="0" lvl="2"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3pPr>
            <a:lvl4pPr marL="1828800" marR="0" lvl="3"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4pPr>
            <a:lvl5pPr marL="2286000" marR="0" lvl="4"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5pPr>
            <a:lvl6pPr marL="2743200" marR="0" lvl="5"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6pPr>
            <a:lvl7pPr marL="3200400" marR="0" lvl="6"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7pPr>
            <a:lvl8pPr marL="3657600" marR="0" lvl="7"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8pPr>
            <a:lvl9pPr marL="4114800" marR="0" lvl="8"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9pPr>
          </a:lstStyle>
          <a:p>
            <a:endParaRPr/>
          </a:p>
        </p:txBody>
      </p:sp>
      <p:sp>
        <p:nvSpPr>
          <p:cNvPr id="8" name="Google Shape;8;p24"/>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GB"/>
              <a:t>‹#›</a:t>
            </a:fld>
            <a:endParaRPr/>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Prifysgol Cymru Y Drindod Dewi Sant University of Wales Trinity Saint David  - MATLAB Access for Everyone - MATLAB &amp; Simulink">
            <a:extLst>
              <a:ext uri="{FF2B5EF4-FFF2-40B4-BE49-F238E27FC236}">
                <a16:creationId xmlns:a16="http://schemas.microsoft.com/office/drawing/2014/main" id="{C5FE4973-807F-4E8D-F130-841A576389B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330806" y="328902"/>
            <a:ext cx="2482388" cy="871594"/>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59A86A81-952F-7E94-5570-F0FAE15F2CD5}"/>
              </a:ext>
            </a:extLst>
          </p:cNvPr>
          <p:cNvSpPr txBox="1"/>
          <p:nvPr/>
        </p:nvSpPr>
        <p:spPr>
          <a:xfrm>
            <a:off x="1691640" y="1604355"/>
            <a:ext cx="5760720" cy="2062103"/>
          </a:xfrm>
          <a:prstGeom prst="rect">
            <a:avLst/>
          </a:prstGeom>
          <a:noFill/>
        </p:spPr>
        <p:txBody>
          <a:bodyPr wrap="square" rtlCol="0">
            <a:spAutoFit/>
          </a:bodyPr>
          <a:lstStyle/>
          <a:p>
            <a:pPr algn="ctr"/>
            <a:r>
              <a:rPr lang="en-US" sz="1600" dirty="0">
                <a:latin typeface="Times New Roman" panose="02020603050405020304" pitchFamily="18" charset="0"/>
                <a:cs typeface="Times New Roman" panose="02020603050405020304" pitchFamily="18" charset="0"/>
              </a:rPr>
              <a:t>Practice-Based Research</a:t>
            </a:r>
          </a:p>
          <a:p>
            <a:pPr algn="ctr"/>
            <a:r>
              <a:rPr lang="en-US" sz="1600" dirty="0">
                <a:latin typeface="Times New Roman" panose="02020603050405020304" pitchFamily="18" charset="0"/>
                <a:cs typeface="Times New Roman" panose="02020603050405020304" pitchFamily="18" charset="0"/>
              </a:rPr>
              <a:t>Assessment -1</a:t>
            </a:r>
          </a:p>
          <a:p>
            <a:pPr algn="ctr"/>
            <a:r>
              <a:rPr lang="en-US" sz="1600" dirty="0">
                <a:latin typeface="Times New Roman" panose="02020603050405020304" pitchFamily="18" charset="0"/>
                <a:cs typeface="Times New Roman" panose="02020603050405020304" pitchFamily="18" charset="0"/>
              </a:rPr>
              <a:t>PROGRAMME: M.Sc. Public Health Social Care And Practice </a:t>
            </a:r>
            <a:r>
              <a:rPr lang="en-US" sz="1600" dirty="0" err="1">
                <a:latin typeface="Times New Roman" panose="02020603050405020304" pitchFamily="18" charset="0"/>
                <a:cs typeface="Times New Roman" panose="02020603050405020304" pitchFamily="18" charset="0"/>
              </a:rPr>
              <a:t>Programme</a:t>
            </a:r>
            <a:endParaRPr lang="en-US" sz="1600" dirty="0">
              <a:latin typeface="Times New Roman" panose="02020603050405020304" pitchFamily="18" charset="0"/>
              <a:cs typeface="Times New Roman" panose="02020603050405020304" pitchFamily="18" charset="0"/>
            </a:endParaRPr>
          </a:p>
          <a:p>
            <a:pPr algn="ctr"/>
            <a:r>
              <a:rPr lang="en-US" sz="1600" dirty="0">
                <a:latin typeface="Times New Roman" panose="02020603050405020304" pitchFamily="18" charset="0"/>
                <a:cs typeface="Times New Roman" panose="02020603050405020304" pitchFamily="18" charset="0"/>
              </a:rPr>
              <a:t>STUDENT NAME : Sivaanilkumar Lella</a:t>
            </a:r>
          </a:p>
          <a:p>
            <a:pPr algn="ctr"/>
            <a:r>
              <a:rPr lang="en-US" sz="1600" dirty="0">
                <a:latin typeface="Times New Roman" panose="02020603050405020304" pitchFamily="18" charset="0"/>
                <a:cs typeface="Times New Roman" panose="02020603050405020304" pitchFamily="18" charset="0"/>
              </a:rPr>
              <a:t>STUDENT ID : 2241658</a:t>
            </a:r>
          </a:p>
          <a:p>
            <a:pPr algn="ctr"/>
            <a:r>
              <a:rPr lang="en-US" sz="1600" dirty="0">
                <a:latin typeface="Times New Roman" panose="02020603050405020304" pitchFamily="18" charset="0"/>
                <a:cs typeface="Times New Roman" panose="02020603050405020304" pitchFamily="18" charset="0"/>
              </a:rPr>
              <a:t>MODULE CODE : LCHS7001</a:t>
            </a:r>
          </a:p>
          <a:p>
            <a:pPr algn="ctr"/>
            <a:r>
              <a:rPr lang="en-US" sz="1600" dirty="0">
                <a:latin typeface="Times New Roman" panose="02020603050405020304" pitchFamily="18" charset="0"/>
                <a:cs typeface="Times New Roman" panose="02020603050405020304" pitchFamily="18" charset="0"/>
              </a:rPr>
              <a:t>LECTURE NAME : Dr. Diola </a:t>
            </a:r>
            <a:r>
              <a:rPr lang="en-US" sz="1600" dirty="0" err="1">
                <a:latin typeface="Times New Roman" panose="02020603050405020304" pitchFamily="18" charset="0"/>
                <a:cs typeface="Times New Roman" panose="02020603050405020304" pitchFamily="18" charset="0"/>
              </a:rPr>
              <a:t>Bijlhout</a:t>
            </a:r>
            <a:r>
              <a:rPr lang="en-US" sz="1600" dirty="0">
                <a:latin typeface="Times New Roman" panose="02020603050405020304" pitchFamily="18" charset="0"/>
                <a:cs typeface="Times New Roman" panose="02020603050405020304" pitchFamily="18" charset="0"/>
              </a:rPr>
              <a:t>.</a:t>
            </a:r>
          </a:p>
        </p:txBody>
      </p:sp>
    </p:spTree>
    <p:extLst>
      <p:ext uri="{BB962C8B-B14F-4D97-AF65-F5344CB8AC3E}">
        <p14:creationId xmlns:p14="http://schemas.microsoft.com/office/powerpoint/2010/main" val="198936550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53"/>
        <p:cNvGrpSpPr/>
        <p:nvPr/>
      </p:nvGrpSpPr>
      <p:grpSpPr>
        <a:xfrm>
          <a:off x="0" y="0"/>
          <a:ext cx="0" cy="0"/>
          <a:chOff x="0" y="0"/>
          <a:chExt cx="0" cy="0"/>
        </a:xfrm>
      </p:grpSpPr>
      <p:sp>
        <p:nvSpPr>
          <p:cNvPr id="54" name="Google Shape;54;p1"/>
          <p:cNvSpPr txBox="1">
            <a:spLocks noGrp="1"/>
          </p:cNvSpPr>
          <p:nvPr>
            <p:ph type="subTitle" idx="1"/>
          </p:nvPr>
        </p:nvSpPr>
        <p:spPr>
          <a:xfrm>
            <a:off x="311700" y="3739475"/>
            <a:ext cx="8520600" cy="792600"/>
          </a:xfrm>
          <a:prstGeom prst="rect">
            <a:avLst/>
          </a:prstGeom>
          <a:solidFill>
            <a:srgbClr val="DD7E6B"/>
          </a:solidFill>
          <a:ln>
            <a:noFill/>
          </a:ln>
        </p:spPr>
        <p:txBody>
          <a:bodyPr spcFirstLastPara="1" wrap="square" lIns="91425" tIns="91425" rIns="91425" bIns="91425" anchor="t" anchorCtr="0">
            <a:noAutofit/>
          </a:bodyPr>
          <a:lstStyle/>
          <a:p>
            <a:pPr marL="0" lvl="0" indent="0" algn="ctr" rtl="0">
              <a:lnSpc>
                <a:spcPct val="150000"/>
              </a:lnSpc>
              <a:spcBef>
                <a:spcPts val="0"/>
              </a:spcBef>
              <a:spcAft>
                <a:spcPts val="0"/>
              </a:spcAft>
              <a:buClr>
                <a:schemeClr val="dk1"/>
              </a:buClr>
              <a:buSzPts val="1100"/>
              <a:buFont typeface="Arial"/>
              <a:buNone/>
            </a:pPr>
            <a:r>
              <a:rPr lang="en-GB" sz="4800" b="1">
                <a:solidFill>
                  <a:schemeClr val="dk1"/>
                </a:solidFill>
                <a:latin typeface="Times New Roman"/>
                <a:ea typeface="Times New Roman"/>
                <a:cs typeface="Times New Roman"/>
                <a:sym typeface="Times New Roman"/>
              </a:rPr>
              <a:t>Health system and services </a:t>
            </a:r>
            <a:endParaRPr sz="4800">
              <a:latin typeface="Times New Roman"/>
              <a:ea typeface="Times New Roman"/>
              <a:cs typeface="Times New Roman"/>
              <a:sym typeface="Times New Roman"/>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58"/>
        <p:cNvGrpSpPr/>
        <p:nvPr/>
      </p:nvGrpSpPr>
      <p:grpSpPr>
        <a:xfrm>
          <a:off x="0" y="0"/>
          <a:ext cx="0" cy="0"/>
          <a:chOff x="0" y="0"/>
          <a:chExt cx="0" cy="0"/>
        </a:xfrm>
      </p:grpSpPr>
      <p:sp>
        <p:nvSpPr>
          <p:cNvPr id="59" name="Google Shape;59;p2"/>
          <p:cNvSpPr txBox="1">
            <a:spLocks noGrp="1"/>
          </p:cNvSpPr>
          <p:nvPr>
            <p:ph type="title"/>
          </p:nvPr>
        </p:nvSpPr>
        <p:spPr>
          <a:xfrm>
            <a:off x="311700" y="445025"/>
            <a:ext cx="8520600" cy="572700"/>
          </a:xfrm>
          <a:prstGeom prst="rect">
            <a:avLst/>
          </a:prstGeom>
          <a:solidFill>
            <a:srgbClr val="741B47"/>
          </a:solidFill>
          <a:ln>
            <a:noFill/>
          </a:ln>
        </p:spPr>
        <p:txBody>
          <a:bodyPr spcFirstLastPara="1" wrap="square" lIns="91425" tIns="91425" rIns="91425" bIns="91425" anchor="t" anchorCtr="0">
            <a:normAutofit fontScale="90000"/>
          </a:bodyPr>
          <a:lstStyle/>
          <a:p>
            <a:pPr marL="0" lvl="0" indent="0" algn="ctr" rtl="0">
              <a:lnSpc>
                <a:spcPct val="150000"/>
              </a:lnSpc>
              <a:spcBef>
                <a:spcPts val="0"/>
              </a:spcBef>
              <a:spcAft>
                <a:spcPts val="0"/>
              </a:spcAft>
              <a:buClr>
                <a:schemeClr val="dk1"/>
              </a:buClr>
              <a:buSzPct val="55000"/>
              <a:buFont typeface="Arial"/>
              <a:buNone/>
            </a:pPr>
            <a:r>
              <a:rPr lang="en-GB" sz="2000" b="1">
                <a:solidFill>
                  <a:schemeClr val="lt1"/>
                </a:solidFill>
                <a:latin typeface="Times New Roman"/>
                <a:ea typeface="Times New Roman"/>
                <a:cs typeface="Times New Roman"/>
                <a:sym typeface="Times New Roman"/>
              </a:rPr>
              <a:t>Overview</a:t>
            </a:r>
            <a:endParaRPr sz="2000" b="1">
              <a:solidFill>
                <a:schemeClr val="lt1"/>
              </a:solidFill>
              <a:latin typeface="Times New Roman"/>
              <a:ea typeface="Times New Roman"/>
              <a:cs typeface="Times New Roman"/>
              <a:sym typeface="Times New Roman"/>
            </a:endParaRPr>
          </a:p>
          <a:p>
            <a:pPr marL="0" lvl="0" indent="0" algn="l" rtl="0">
              <a:lnSpc>
                <a:spcPct val="100000"/>
              </a:lnSpc>
              <a:spcBef>
                <a:spcPts val="0"/>
              </a:spcBef>
              <a:spcAft>
                <a:spcPts val="0"/>
              </a:spcAft>
              <a:buSzPct val="111111"/>
              <a:buNone/>
            </a:pPr>
            <a:endParaRPr/>
          </a:p>
        </p:txBody>
      </p:sp>
      <p:sp>
        <p:nvSpPr>
          <p:cNvPr id="60" name="Google Shape;60;p2"/>
          <p:cNvSpPr txBox="1">
            <a:spLocks noGrp="1"/>
          </p:cNvSpPr>
          <p:nvPr>
            <p:ph type="body" idx="1"/>
          </p:nvPr>
        </p:nvSpPr>
        <p:spPr>
          <a:xfrm>
            <a:off x="311700" y="1152475"/>
            <a:ext cx="4260300" cy="3416400"/>
          </a:xfrm>
          <a:prstGeom prst="rect">
            <a:avLst/>
          </a:prstGeom>
          <a:solidFill>
            <a:srgbClr val="EAD1DC"/>
          </a:solidFill>
          <a:ln>
            <a:noFill/>
          </a:ln>
        </p:spPr>
        <p:txBody>
          <a:bodyPr spcFirstLastPara="1" wrap="square" lIns="91425" tIns="91425" rIns="91425" bIns="91425" anchor="t" anchorCtr="0">
            <a:normAutofit fontScale="85000" lnSpcReduction="10000"/>
          </a:bodyPr>
          <a:lstStyle/>
          <a:p>
            <a:pPr marL="457200" lvl="0" indent="-293370" algn="just" rtl="0">
              <a:lnSpc>
                <a:spcPct val="150000"/>
              </a:lnSpc>
              <a:spcBef>
                <a:spcPts val="0"/>
              </a:spcBef>
              <a:spcAft>
                <a:spcPts val="0"/>
              </a:spcAft>
              <a:buClr>
                <a:srgbClr val="FF0000"/>
              </a:buClr>
              <a:buSzPct val="100000"/>
              <a:buFont typeface="Times New Roman"/>
              <a:buChar char="●"/>
            </a:pPr>
            <a:r>
              <a:rPr lang="en-GB" sz="1200" dirty="0">
                <a:solidFill>
                  <a:schemeClr val="tx1"/>
                </a:solidFill>
                <a:latin typeface="Times New Roman"/>
                <a:ea typeface="Times New Roman"/>
                <a:cs typeface="Times New Roman"/>
                <a:sym typeface="Times New Roman"/>
              </a:rPr>
              <a:t>Overview</a:t>
            </a:r>
            <a:endParaRPr sz="1200" dirty="0">
              <a:solidFill>
                <a:schemeClr val="tx1"/>
              </a:solidFill>
              <a:latin typeface="Times New Roman"/>
              <a:ea typeface="Times New Roman"/>
              <a:cs typeface="Times New Roman"/>
              <a:sym typeface="Times New Roman"/>
            </a:endParaRPr>
          </a:p>
          <a:p>
            <a:pPr marL="457200" lvl="0" indent="-293370" algn="just" rtl="0">
              <a:lnSpc>
                <a:spcPct val="150000"/>
              </a:lnSpc>
              <a:spcBef>
                <a:spcPts val="0"/>
              </a:spcBef>
              <a:spcAft>
                <a:spcPts val="0"/>
              </a:spcAft>
              <a:buClr>
                <a:srgbClr val="FF0000"/>
              </a:buClr>
              <a:buSzPct val="100000"/>
              <a:buFont typeface="Times New Roman"/>
              <a:buChar char="●"/>
            </a:pPr>
            <a:r>
              <a:rPr lang="en-GB" sz="1200" dirty="0">
                <a:solidFill>
                  <a:schemeClr val="tx1"/>
                </a:solidFill>
                <a:latin typeface="Times New Roman"/>
                <a:ea typeface="Times New Roman"/>
                <a:cs typeface="Times New Roman"/>
                <a:sym typeface="Times New Roman"/>
              </a:rPr>
              <a:t>Introduction</a:t>
            </a:r>
            <a:endParaRPr sz="1200" dirty="0">
              <a:solidFill>
                <a:schemeClr val="tx1"/>
              </a:solidFill>
              <a:latin typeface="Times New Roman"/>
              <a:ea typeface="Times New Roman"/>
              <a:cs typeface="Times New Roman"/>
              <a:sym typeface="Times New Roman"/>
            </a:endParaRPr>
          </a:p>
          <a:p>
            <a:pPr marL="457200" lvl="0" indent="-293370" algn="just" rtl="0">
              <a:lnSpc>
                <a:spcPct val="150000"/>
              </a:lnSpc>
              <a:spcBef>
                <a:spcPts val="0"/>
              </a:spcBef>
              <a:spcAft>
                <a:spcPts val="0"/>
              </a:spcAft>
              <a:buClr>
                <a:srgbClr val="FF0000"/>
              </a:buClr>
              <a:buSzPct val="100000"/>
              <a:buFont typeface="Times New Roman"/>
              <a:buChar char="●"/>
            </a:pPr>
            <a:r>
              <a:rPr lang="en-GB" sz="1200" dirty="0">
                <a:solidFill>
                  <a:schemeClr val="tx1"/>
                </a:solidFill>
                <a:latin typeface="Times New Roman"/>
                <a:ea typeface="Times New Roman"/>
                <a:cs typeface="Times New Roman"/>
                <a:sym typeface="Times New Roman"/>
              </a:rPr>
              <a:t>Rationale of Study</a:t>
            </a:r>
            <a:endParaRPr sz="1200" dirty="0">
              <a:solidFill>
                <a:schemeClr val="tx1"/>
              </a:solidFill>
              <a:latin typeface="Times New Roman"/>
              <a:ea typeface="Times New Roman"/>
              <a:cs typeface="Times New Roman"/>
              <a:sym typeface="Times New Roman"/>
            </a:endParaRPr>
          </a:p>
          <a:p>
            <a:pPr marL="457200" lvl="0" indent="-293370" algn="just" rtl="0">
              <a:lnSpc>
                <a:spcPct val="150000"/>
              </a:lnSpc>
              <a:spcBef>
                <a:spcPts val="0"/>
              </a:spcBef>
              <a:spcAft>
                <a:spcPts val="0"/>
              </a:spcAft>
              <a:buClr>
                <a:srgbClr val="FF0000"/>
              </a:buClr>
              <a:buSzPct val="100000"/>
              <a:buFont typeface="Times New Roman"/>
              <a:buChar char="●"/>
            </a:pPr>
            <a:r>
              <a:rPr lang="en-GB" sz="1200" dirty="0">
                <a:solidFill>
                  <a:schemeClr val="tx1"/>
                </a:solidFill>
                <a:latin typeface="Times New Roman"/>
                <a:ea typeface="Times New Roman"/>
                <a:cs typeface="Times New Roman"/>
                <a:sym typeface="Times New Roman"/>
              </a:rPr>
              <a:t>Aim of the Study</a:t>
            </a:r>
            <a:endParaRPr sz="1200" dirty="0">
              <a:solidFill>
                <a:schemeClr val="tx1"/>
              </a:solidFill>
              <a:latin typeface="Times New Roman"/>
              <a:ea typeface="Times New Roman"/>
              <a:cs typeface="Times New Roman"/>
              <a:sym typeface="Times New Roman"/>
            </a:endParaRPr>
          </a:p>
          <a:p>
            <a:pPr marL="457200" lvl="0" indent="-293370" algn="just" rtl="0">
              <a:lnSpc>
                <a:spcPct val="150000"/>
              </a:lnSpc>
              <a:spcBef>
                <a:spcPts val="0"/>
              </a:spcBef>
              <a:spcAft>
                <a:spcPts val="0"/>
              </a:spcAft>
              <a:buClr>
                <a:srgbClr val="FF0000"/>
              </a:buClr>
              <a:buSzPct val="100000"/>
              <a:buFont typeface="Times New Roman"/>
              <a:buChar char="●"/>
            </a:pPr>
            <a:r>
              <a:rPr lang="en-GB" sz="1200" dirty="0">
                <a:solidFill>
                  <a:schemeClr val="tx1"/>
                </a:solidFill>
                <a:latin typeface="Times New Roman"/>
                <a:ea typeface="Times New Roman"/>
                <a:cs typeface="Times New Roman"/>
                <a:sym typeface="Times New Roman"/>
              </a:rPr>
              <a:t>Hypothesis of the Study</a:t>
            </a:r>
            <a:endParaRPr sz="1200" dirty="0">
              <a:solidFill>
                <a:schemeClr val="tx1"/>
              </a:solidFill>
              <a:latin typeface="Times New Roman"/>
              <a:ea typeface="Times New Roman"/>
              <a:cs typeface="Times New Roman"/>
              <a:sym typeface="Times New Roman"/>
            </a:endParaRPr>
          </a:p>
          <a:p>
            <a:pPr marL="457200" lvl="0" indent="-293370" algn="just" rtl="0">
              <a:lnSpc>
                <a:spcPct val="150000"/>
              </a:lnSpc>
              <a:spcBef>
                <a:spcPts val="0"/>
              </a:spcBef>
              <a:spcAft>
                <a:spcPts val="0"/>
              </a:spcAft>
              <a:buClr>
                <a:srgbClr val="FF0000"/>
              </a:buClr>
              <a:buSzPct val="100000"/>
              <a:buFont typeface="Times New Roman"/>
              <a:buChar char="●"/>
            </a:pPr>
            <a:r>
              <a:rPr lang="en-GB" sz="1200" dirty="0">
                <a:solidFill>
                  <a:schemeClr val="tx1"/>
                </a:solidFill>
                <a:latin typeface="Times New Roman"/>
                <a:ea typeface="Times New Roman"/>
                <a:cs typeface="Times New Roman"/>
                <a:sym typeface="Times New Roman"/>
              </a:rPr>
              <a:t>Research Question</a:t>
            </a:r>
            <a:endParaRPr sz="1200" dirty="0">
              <a:solidFill>
                <a:schemeClr val="tx1"/>
              </a:solidFill>
              <a:latin typeface="Times New Roman"/>
              <a:ea typeface="Times New Roman"/>
              <a:cs typeface="Times New Roman"/>
              <a:sym typeface="Times New Roman"/>
            </a:endParaRPr>
          </a:p>
          <a:p>
            <a:pPr marL="457200" lvl="0" indent="-293370" algn="just" rtl="0">
              <a:lnSpc>
                <a:spcPct val="150000"/>
              </a:lnSpc>
              <a:spcBef>
                <a:spcPts val="0"/>
              </a:spcBef>
              <a:spcAft>
                <a:spcPts val="0"/>
              </a:spcAft>
              <a:buClr>
                <a:srgbClr val="FF0000"/>
              </a:buClr>
              <a:buSzPct val="100000"/>
              <a:buFont typeface="Times New Roman"/>
              <a:buChar char="●"/>
            </a:pPr>
            <a:r>
              <a:rPr lang="en-GB" sz="1200" dirty="0">
                <a:solidFill>
                  <a:schemeClr val="tx1"/>
                </a:solidFill>
                <a:latin typeface="Times New Roman"/>
                <a:ea typeface="Times New Roman"/>
                <a:cs typeface="Times New Roman"/>
                <a:sym typeface="Times New Roman"/>
              </a:rPr>
              <a:t>Objectives of Study</a:t>
            </a:r>
            <a:endParaRPr sz="1200" dirty="0">
              <a:solidFill>
                <a:schemeClr val="tx1"/>
              </a:solidFill>
              <a:latin typeface="Times New Roman"/>
              <a:ea typeface="Times New Roman"/>
              <a:cs typeface="Times New Roman"/>
              <a:sym typeface="Times New Roman"/>
            </a:endParaRPr>
          </a:p>
          <a:p>
            <a:pPr marL="457200" lvl="0" indent="-293370" algn="just" rtl="0">
              <a:lnSpc>
                <a:spcPct val="150000"/>
              </a:lnSpc>
              <a:spcBef>
                <a:spcPts val="0"/>
              </a:spcBef>
              <a:spcAft>
                <a:spcPts val="0"/>
              </a:spcAft>
              <a:buClr>
                <a:srgbClr val="FF0000"/>
              </a:buClr>
              <a:buSzPct val="100000"/>
              <a:buFont typeface="Times New Roman"/>
              <a:buChar char="●"/>
            </a:pPr>
            <a:r>
              <a:rPr lang="en-GB" sz="1200" dirty="0">
                <a:solidFill>
                  <a:schemeClr val="tx1"/>
                </a:solidFill>
                <a:latin typeface="Times New Roman"/>
                <a:ea typeface="Times New Roman"/>
                <a:cs typeface="Times New Roman"/>
                <a:sym typeface="Times New Roman"/>
              </a:rPr>
              <a:t>Research Methodology</a:t>
            </a:r>
            <a:endParaRPr sz="1200" dirty="0">
              <a:solidFill>
                <a:schemeClr val="tx1"/>
              </a:solidFill>
              <a:latin typeface="Times New Roman"/>
              <a:ea typeface="Times New Roman"/>
              <a:cs typeface="Times New Roman"/>
              <a:sym typeface="Times New Roman"/>
            </a:endParaRPr>
          </a:p>
          <a:p>
            <a:pPr marL="457200" lvl="0" indent="-293370" algn="just" rtl="0">
              <a:lnSpc>
                <a:spcPct val="150000"/>
              </a:lnSpc>
              <a:spcBef>
                <a:spcPts val="0"/>
              </a:spcBef>
              <a:spcAft>
                <a:spcPts val="0"/>
              </a:spcAft>
              <a:buClr>
                <a:srgbClr val="FF0000"/>
              </a:buClr>
              <a:buSzPct val="100000"/>
              <a:buFont typeface="Times New Roman"/>
              <a:buChar char="●"/>
            </a:pPr>
            <a:r>
              <a:rPr lang="en-GB" sz="1200" dirty="0">
                <a:solidFill>
                  <a:schemeClr val="tx1"/>
                </a:solidFill>
                <a:latin typeface="Times New Roman"/>
                <a:ea typeface="Times New Roman"/>
                <a:cs typeface="Times New Roman"/>
                <a:sym typeface="Times New Roman"/>
              </a:rPr>
              <a:t>Research Design</a:t>
            </a:r>
            <a:endParaRPr sz="1200" dirty="0">
              <a:solidFill>
                <a:schemeClr val="tx1"/>
              </a:solidFill>
              <a:latin typeface="Times New Roman"/>
              <a:ea typeface="Times New Roman"/>
              <a:cs typeface="Times New Roman"/>
              <a:sym typeface="Times New Roman"/>
            </a:endParaRPr>
          </a:p>
          <a:p>
            <a:pPr marL="457200" lvl="0" indent="-293370" algn="just" rtl="0">
              <a:lnSpc>
                <a:spcPct val="150000"/>
              </a:lnSpc>
              <a:spcBef>
                <a:spcPts val="0"/>
              </a:spcBef>
              <a:spcAft>
                <a:spcPts val="0"/>
              </a:spcAft>
              <a:buClr>
                <a:srgbClr val="FF0000"/>
              </a:buClr>
              <a:buSzPct val="100000"/>
              <a:buFont typeface="Times New Roman"/>
              <a:buChar char="●"/>
            </a:pPr>
            <a:r>
              <a:rPr lang="en-GB" sz="1200" dirty="0">
                <a:solidFill>
                  <a:schemeClr val="tx1"/>
                </a:solidFill>
                <a:latin typeface="Times New Roman"/>
                <a:ea typeface="Times New Roman"/>
                <a:cs typeface="Times New Roman"/>
                <a:sym typeface="Times New Roman"/>
              </a:rPr>
              <a:t>Recruitment, Sampling &amp; Study Participants</a:t>
            </a:r>
            <a:endParaRPr sz="1200" dirty="0">
              <a:solidFill>
                <a:schemeClr val="tx1"/>
              </a:solidFill>
              <a:latin typeface="Times New Roman"/>
              <a:ea typeface="Times New Roman"/>
              <a:cs typeface="Times New Roman"/>
              <a:sym typeface="Times New Roman"/>
            </a:endParaRPr>
          </a:p>
          <a:p>
            <a:pPr marL="457200" lvl="0" indent="-293370" algn="just" rtl="0">
              <a:lnSpc>
                <a:spcPct val="150000"/>
              </a:lnSpc>
              <a:spcBef>
                <a:spcPts val="0"/>
              </a:spcBef>
              <a:spcAft>
                <a:spcPts val="0"/>
              </a:spcAft>
              <a:buClr>
                <a:srgbClr val="FF0000"/>
              </a:buClr>
              <a:buSzPct val="100000"/>
              <a:buFont typeface="Times New Roman"/>
              <a:buChar char="●"/>
            </a:pPr>
            <a:r>
              <a:rPr lang="en-GB" sz="1200" dirty="0">
                <a:solidFill>
                  <a:schemeClr val="tx1"/>
                </a:solidFill>
                <a:latin typeface="Times New Roman"/>
                <a:ea typeface="Times New Roman"/>
                <a:cs typeface="Times New Roman"/>
                <a:sym typeface="Times New Roman"/>
              </a:rPr>
              <a:t>Material/Data Collection Methods</a:t>
            </a:r>
            <a:endParaRPr sz="1200" dirty="0">
              <a:solidFill>
                <a:schemeClr val="tx1"/>
              </a:solidFill>
              <a:latin typeface="Times New Roman"/>
              <a:ea typeface="Times New Roman"/>
              <a:cs typeface="Times New Roman"/>
              <a:sym typeface="Times New Roman"/>
            </a:endParaRPr>
          </a:p>
          <a:p>
            <a:pPr marL="457200" lvl="0" indent="-293370" algn="just" rtl="0">
              <a:lnSpc>
                <a:spcPct val="150000"/>
              </a:lnSpc>
              <a:spcBef>
                <a:spcPts val="0"/>
              </a:spcBef>
              <a:spcAft>
                <a:spcPts val="0"/>
              </a:spcAft>
              <a:buClr>
                <a:srgbClr val="FF0000"/>
              </a:buClr>
              <a:buSzPct val="100000"/>
              <a:buFont typeface="Times New Roman"/>
              <a:buChar char="●"/>
            </a:pPr>
            <a:r>
              <a:rPr lang="en-GB" sz="1200" dirty="0">
                <a:solidFill>
                  <a:schemeClr val="tx1"/>
                </a:solidFill>
                <a:latin typeface="Times New Roman"/>
                <a:ea typeface="Times New Roman"/>
                <a:cs typeface="Times New Roman"/>
                <a:sym typeface="Times New Roman"/>
              </a:rPr>
              <a:t>Data Analysis Technique</a:t>
            </a:r>
            <a:endParaRPr sz="1200" dirty="0">
              <a:solidFill>
                <a:schemeClr val="tx1"/>
              </a:solidFill>
              <a:latin typeface="Times New Roman"/>
              <a:ea typeface="Times New Roman"/>
              <a:cs typeface="Times New Roman"/>
              <a:sym typeface="Times New Roman"/>
            </a:endParaRPr>
          </a:p>
          <a:p>
            <a:pPr marL="457200" lvl="0" indent="-293370" algn="just" rtl="0">
              <a:lnSpc>
                <a:spcPct val="150000"/>
              </a:lnSpc>
              <a:spcBef>
                <a:spcPts val="0"/>
              </a:spcBef>
              <a:spcAft>
                <a:spcPts val="0"/>
              </a:spcAft>
              <a:buClr>
                <a:srgbClr val="FF0000"/>
              </a:buClr>
              <a:buSzPct val="100000"/>
              <a:buFont typeface="Times New Roman"/>
              <a:buChar char="●"/>
            </a:pPr>
            <a:r>
              <a:rPr lang="en-GB" sz="1200" dirty="0">
                <a:solidFill>
                  <a:schemeClr val="tx1"/>
                </a:solidFill>
                <a:latin typeface="Times New Roman"/>
                <a:ea typeface="Times New Roman"/>
                <a:cs typeface="Times New Roman"/>
                <a:sym typeface="Times New Roman"/>
              </a:rPr>
              <a:t>Ethical Considerations</a:t>
            </a:r>
            <a:endParaRPr sz="1200" dirty="0">
              <a:solidFill>
                <a:schemeClr val="tx1"/>
              </a:solidFill>
              <a:latin typeface="Times New Roman"/>
              <a:ea typeface="Times New Roman"/>
              <a:cs typeface="Times New Roman"/>
              <a:sym typeface="Times New Roman"/>
            </a:endParaRPr>
          </a:p>
          <a:p>
            <a:pPr marL="457200" lvl="0" indent="-293370" algn="just" rtl="0">
              <a:lnSpc>
                <a:spcPct val="150000"/>
              </a:lnSpc>
              <a:spcBef>
                <a:spcPts val="0"/>
              </a:spcBef>
              <a:spcAft>
                <a:spcPts val="0"/>
              </a:spcAft>
              <a:buClr>
                <a:srgbClr val="FF0000"/>
              </a:buClr>
              <a:buSzPct val="100000"/>
              <a:buFont typeface="Times New Roman"/>
              <a:buChar char="●"/>
            </a:pPr>
            <a:r>
              <a:rPr lang="en-GB" sz="1200" dirty="0">
                <a:solidFill>
                  <a:schemeClr val="tx1"/>
                </a:solidFill>
                <a:latin typeface="Times New Roman"/>
                <a:ea typeface="Times New Roman"/>
                <a:cs typeface="Times New Roman"/>
                <a:sym typeface="Times New Roman"/>
              </a:rPr>
              <a:t>Implication of the Study</a:t>
            </a:r>
            <a:endParaRPr sz="1200" dirty="0">
              <a:solidFill>
                <a:schemeClr val="tx1"/>
              </a:solidFill>
              <a:latin typeface="Times New Roman"/>
              <a:ea typeface="Times New Roman"/>
              <a:cs typeface="Times New Roman"/>
              <a:sym typeface="Times New Roman"/>
            </a:endParaRPr>
          </a:p>
          <a:p>
            <a:pPr marL="457200" lvl="0" indent="-293370" algn="just" rtl="0">
              <a:lnSpc>
                <a:spcPct val="150000"/>
              </a:lnSpc>
              <a:spcBef>
                <a:spcPts val="0"/>
              </a:spcBef>
              <a:spcAft>
                <a:spcPts val="0"/>
              </a:spcAft>
              <a:buClr>
                <a:srgbClr val="FF0000"/>
              </a:buClr>
              <a:buSzPct val="100000"/>
              <a:buFont typeface="Times New Roman"/>
              <a:buChar char="●"/>
            </a:pPr>
            <a:r>
              <a:rPr lang="en-GB" sz="1200" dirty="0">
                <a:solidFill>
                  <a:schemeClr val="tx1"/>
                </a:solidFill>
                <a:latin typeface="Times New Roman"/>
                <a:ea typeface="Times New Roman"/>
                <a:cs typeface="Times New Roman"/>
                <a:sym typeface="Times New Roman"/>
              </a:rPr>
              <a:t>Conclusion</a:t>
            </a:r>
            <a:endParaRPr sz="1200" dirty="0">
              <a:solidFill>
                <a:schemeClr val="tx1"/>
              </a:solidFill>
              <a:latin typeface="Times New Roman"/>
              <a:ea typeface="Times New Roman"/>
              <a:cs typeface="Times New Roman"/>
              <a:sym typeface="Times New Roman"/>
            </a:endParaRPr>
          </a:p>
          <a:p>
            <a:pPr marL="0" lvl="0" indent="0" algn="l" rtl="0">
              <a:lnSpc>
                <a:spcPct val="115000"/>
              </a:lnSpc>
              <a:spcBef>
                <a:spcPts val="0"/>
              </a:spcBef>
              <a:spcAft>
                <a:spcPts val="1200"/>
              </a:spcAft>
              <a:buSzPct val="257142"/>
              <a:buNone/>
            </a:pPr>
            <a:endParaRPr sz="700" dirty="0">
              <a:solidFill>
                <a:schemeClr val="tx1"/>
              </a:solidFill>
              <a:latin typeface="Times New Roman"/>
              <a:ea typeface="Times New Roman"/>
              <a:cs typeface="Times New Roman"/>
              <a:sym typeface="Times New Roman"/>
            </a:endParaRPr>
          </a:p>
        </p:txBody>
      </p:sp>
      <p:pic>
        <p:nvPicPr>
          <p:cNvPr id="61" name="Google Shape;61;p2"/>
          <p:cNvPicPr preferRelativeResize="0"/>
          <p:nvPr/>
        </p:nvPicPr>
        <p:blipFill rotWithShape="1">
          <a:blip r:embed="rId3">
            <a:alphaModFix/>
          </a:blip>
          <a:srcRect/>
          <a:stretch/>
        </p:blipFill>
        <p:spPr>
          <a:xfrm>
            <a:off x="4724400" y="1170125"/>
            <a:ext cx="4267199" cy="2839773"/>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65"/>
        <p:cNvGrpSpPr/>
        <p:nvPr/>
      </p:nvGrpSpPr>
      <p:grpSpPr>
        <a:xfrm>
          <a:off x="0" y="0"/>
          <a:ext cx="0" cy="0"/>
          <a:chOff x="0" y="0"/>
          <a:chExt cx="0" cy="0"/>
        </a:xfrm>
      </p:grpSpPr>
      <p:sp>
        <p:nvSpPr>
          <p:cNvPr id="66" name="Google Shape;66;p3"/>
          <p:cNvSpPr txBox="1">
            <a:spLocks noGrp="1"/>
          </p:cNvSpPr>
          <p:nvPr>
            <p:ph type="title"/>
          </p:nvPr>
        </p:nvSpPr>
        <p:spPr>
          <a:xfrm>
            <a:off x="311700" y="182600"/>
            <a:ext cx="8520600" cy="572700"/>
          </a:xfrm>
          <a:prstGeom prst="rect">
            <a:avLst/>
          </a:prstGeom>
          <a:solidFill>
            <a:srgbClr val="741B47"/>
          </a:solidFill>
          <a:ln>
            <a:noFill/>
          </a:ln>
        </p:spPr>
        <p:txBody>
          <a:bodyPr spcFirstLastPara="1" wrap="square" lIns="91425" tIns="91425" rIns="91425" bIns="91425" anchor="t" anchorCtr="0">
            <a:noAutofit/>
          </a:bodyPr>
          <a:lstStyle/>
          <a:p>
            <a:pPr marL="0" lvl="0" indent="0" algn="ctr" rtl="0">
              <a:lnSpc>
                <a:spcPct val="150000"/>
              </a:lnSpc>
              <a:spcBef>
                <a:spcPts val="0"/>
              </a:spcBef>
              <a:spcAft>
                <a:spcPts val="0"/>
              </a:spcAft>
              <a:buClr>
                <a:schemeClr val="dk1"/>
              </a:buClr>
              <a:buSzPts val="1100"/>
              <a:buFont typeface="Arial"/>
              <a:buNone/>
            </a:pPr>
            <a:r>
              <a:rPr lang="en-GB" sz="1800" b="1">
                <a:solidFill>
                  <a:schemeClr val="lt1"/>
                </a:solidFill>
                <a:latin typeface="Times New Roman"/>
                <a:ea typeface="Times New Roman"/>
                <a:cs typeface="Times New Roman"/>
                <a:sym typeface="Times New Roman"/>
              </a:rPr>
              <a:t> Introduction</a:t>
            </a:r>
            <a:endParaRPr sz="1800" b="1">
              <a:solidFill>
                <a:schemeClr val="lt1"/>
              </a:solidFill>
              <a:latin typeface="Times New Roman"/>
              <a:ea typeface="Times New Roman"/>
              <a:cs typeface="Times New Roman"/>
              <a:sym typeface="Times New Roman"/>
            </a:endParaRPr>
          </a:p>
          <a:p>
            <a:pPr marL="0" lvl="0" indent="0" algn="ctr" rtl="0">
              <a:lnSpc>
                <a:spcPct val="100000"/>
              </a:lnSpc>
              <a:spcBef>
                <a:spcPts val="0"/>
              </a:spcBef>
              <a:spcAft>
                <a:spcPts val="0"/>
              </a:spcAft>
              <a:buSzPts val="2800"/>
              <a:buNone/>
            </a:pPr>
            <a:endParaRPr sz="1800">
              <a:solidFill>
                <a:schemeClr val="lt1"/>
              </a:solidFill>
              <a:latin typeface="Times New Roman"/>
              <a:ea typeface="Times New Roman"/>
              <a:cs typeface="Times New Roman"/>
              <a:sym typeface="Times New Roman"/>
            </a:endParaRPr>
          </a:p>
        </p:txBody>
      </p:sp>
      <p:sp>
        <p:nvSpPr>
          <p:cNvPr id="67" name="Google Shape;67;p3"/>
          <p:cNvSpPr txBox="1">
            <a:spLocks noGrp="1"/>
          </p:cNvSpPr>
          <p:nvPr>
            <p:ph type="body" idx="1"/>
          </p:nvPr>
        </p:nvSpPr>
        <p:spPr>
          <a:xfrm>
            <a:off x="4572000" y="1152475"/>
            <a:ext cx="4260300" cy="3416400"/>
          </a:xfrm>
          <a:prstGeom prst="rect">
            <a:avLst/>
          </a:prstGeom>
          <a:solidFill>
            <a:srgbClr val="EAD1DC"/>
          </a:solidFill>
          <a:ln>
            <a:noFill/>
          </a:ln>
        </p:spPr>
        <p:txBody>
          <a:bodyPr spcFirstLastPara="1" wrap="square" lIns="91425" tIns="91425" rIns="91425" bIns="91425" anchor="t" anchorCtr="0">
            <a:normAutofit/>
          </a:bodyPr>
          <a:lstStyle/>
          <a:p>
            <a:pPr marL="457200" lvl="0" indent="-304800" algn="just" rtl="0">
              <a:lnSpc>
                <a:spcPct val="150000"/>
              </a:lnSpc>
              <a:spcBef>
                <a:spcPts val="0"/>
              </a:spcBef>
              <a:spcAft>
                <a:spcPts val="0"/>
              </a:spcAft>
              <a:buClr>
                <a:srgbClr val="FF0000"/>
              </a:buClr>
              <a:buSzPts val="1200"/>
              <a:buFont typeface="Times New Roman"/>
              <a:buChar char="●"/>
            </a:pPr>
            <a:r>
              <a:rPr lang="en-GB" sz="1200" dirty="0">
                <a:solidFill>
                  <a:schemeClr val="tx1"/>
                </a:solidFill>
                <a:latin typeface="Times New Roman"/>
                <a:ea typeface="Times New Roman"/>
                <a:cs typeface="Times New Roman"/>
                <a:sym typeface="Times New Roman"/>
              </a:rPr>
              <a:t>The introduction establishes the context for the presentation by offering a summary of the study's primary emphasis, which was on the level of satisfaction patients felt with the health care they received. </a:t>
            </a:r>
            <a:endParaRPr sz="1200" dirty="0">
              <a:solidFill>
                <a:schemeClr val="tx1"/>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rgbClr val="FF0000"/>
              </a:buClr>
              <a:buSzPts val="1200"/>
              <a:buFont typeface="Times New Roman"/>
              <a:buChar char="●"/>
            </a:pPr>
            <a:r>
              <a:rPr lang="en-GB" sz="1200" dirty="0">
                <a:solidFill>
                  <a:schemeClr val="tx1"/>
                </a:solidFill>
                <a:latin typeface="Times New Roman"/>
                <a:ea typeface="Times New Roman"/>
                <a:cs typeface="Times New Roman"/>
                <a:sym typeface="Times New Roman"/>
              </a:rPr>
              <a:t>The critical function that the healthcare system plays as well as the obstacles that it must overcome, such as expanding requirements and constrained resources, are emphasized here. </a:t>
            </a:r>
            <a:endParaRPr sz="1200" dirty="0">
              <a:solidFill>
                <a:schemeClr val="tx1"/>
              </a:solidFill>
              <a:latin typeface="Times New Roman"/>
              <a:ea typeface="Times New Roman"/>
              <a:cs typeface="Times New Roman"/>
              <a:sym typeface="Times New Roman"/>
            </a:endParaRPr>
          </a:p>
          <a:p>
            <a:pPr marL="457200" lvl="0" indent="0" algn="just" rtl="0">
              <a:lnSpc>
                <a:spcPct val="150000"/>
              </a:lnSpc>
              <a:spcBef>
                <a:spcPts val="0"/>
              </a:spcBef>
              <a:spcAft>
                <a:spcPts val="0"/>
              </a:spcAft>
              <a:buNone/>
            </a:pPr>
            <a:endParaRPr sz="1400" dirty="0">
              <a:solidFill>
                <a:schemeClr val="tx1"/>
              </a:solidFill>
              <a:latin typeface="Times New Roman"/>
              <a:ea typeface="Times New Roman"/>
              <a:cs typeface="Times New Roman"/>
              <a:sym typeface="Times New Roman"/>
            </a:endParaRPr>
          </a:p>
          <a:p>
            <a:pPr marL="0" lvl="0" indent="0" algn="l" rtl="0">
              <a:lnSpc>
                <a:spcPct val="115000"/>
              </a:lnSpc>
              <a:spcBef>
                <a:spcPts val="0"/>
              </a:spcBef>
              <a:spcAft>
                <a:spcPts val="1200"/>
              </a:spcAft>
              <a:buSzPts val="1800"/>
              <a:buNone/>
            </a:pPr>
            <a:endParaRPr sz="1400" dirty="0">
              <a:solidFill>
                <a:schemeClr val="tx1"/>
              </a:solidFill>
              <a:latin typeface="Times New Roman"/>
              <a:ea typeface="Times New Roman"/>
              <a:cs typeface="Times New Roman"/>
              <a:sym typeface="Times New Roman"/>
            </a:endParaRPr>
          </a:p>
        </p:txBody>
      </p:sp>
      <p:pic>
        <p:nvPicPr>
          <p:cNvPr id="68" name="Google Shape;68;p3"/>
          <p:cNvPicPr preferRelativeResize="0"/>
          <p:nvPr/>
        </p:nvPicPr>
        <p:blipFill rotWithShape="1">
          <a:blip r:embed="rId3">
            <a:alphaModFix/>
          </a:blip>
          <a:srcRect/>
          <a:stretch/>
        </p:blipFill>
        <p:spPr>
          <a:xfrm>
            <a:off x="191775" y="1524400"/>
            <a:ext cx="4267200" cy="2843146"/>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72"/>
        <p:cNvGrpSpPr/>
        <p:nvPr/>
      </p:nvGrpSpPr>
      <p:grpSpPr>
        <a:xfrm>
          <a:off x="0" y="0"/>
          <a:ext cx="0" cy="0"/>
          <a:chOff x="0" y="0"/>
          <a:chExt cx="0" cy="0"/>
        </a:xfrm>
      </p:grpSpPr>
      <p:sp>
        <p:nvSpPr>
          <p:cNvPr id="73" name="Google Shape;73;p4"/>
          <p:cNvSpPr txBox="1">
            <a:spLocks noGrp="1"/>
          </p:cNvSpPr>
          <p:nvPr>
            <p:ph type="title"/>
          </p:nvPr>
        </p:nvSpPr>
        <p:spPr>
          <a:xfrm>
            <a:off x="311700" y="287575"/>
            <a:ext cx="8520600" cy="572700"/>
          </a:xfrm>
          <a:prstGeom prst="rect">
            <a:avLst/>
          </a:prstGeom>
          <a:solidFill>
            <a:srgbClr val="741B47"/>
          </a:solidFill>
          <a:ln>
            <a:noFill/>
          </a:ln>
        </p:spPr>
        <p:txBody>
          <a:bodyPr spcFirstLastPara="1" wrap="square" lIns="91425" tIns="91425" rIns="91425" bIns="91425" anchor="t" anchorCtr="0">
            <a:normAutofit fontScale="90000"/>
          </a:bodyPr>
          <a:lstStyle/>
          <a:p>
            <a:pPr marL="0" lvl="0" indent="0" algn="ctr" rtl="0">
              <a:lnSpc>
                <a:spcPct val="150000"/>
              </a:lnSpc>
              <a:spcBef>
                <a:spcPts val="0"/>
              </a:spcBef>
              <a:spcAft>
                <a:spcPts val="0"/>
              </a:spcAft>
              <a:buClr>
                <a:schemeClr val="dk1"/>
              </a:buClr>
              <a:buSzPts val="1100"/>
              <a:buFont typeface="Arial"/>
              <a:buNone/>
            </a:pPr>
            <a:r>
              <a:rPr lang="en-GB" sz="1800" b="1">
                <a:solidFill>
                  <a:schemeClr val="lt1"/>
                </a:solidFill>
                <a:latin typeface="Times New Roman"/>
                <a:ea typeface="Times New Roman"/>
                <a:cs typeface="Times New Roman"/>
                <a:sym typeface="Times New Roman"/>
              </a:rPr>
              <a:t>Rationale of study</a:t>
            </a:r>
            <a:endParaRPr sz="3400">
              <a:solidFill>
                <a:schemeClr val="lt1"/>
              </a:solidFill>
            </a:endParaRPr>
          </a:p>
        </p:txBody>
      </p:sp>
      <p:sp>
        <p:nvSpPr>
          <p:cNvPr id="74" name="Google Shape;74;p4"/>
          <p:cNvSpPr txBox="1">
            <a:spLocks noGrp="1"/>
          </p:cNvSpPr>
          <p:nvPr>
            <p:ph type="body" idx="1"/>
          </p:nvPr>
        </p:nvSpPr>
        <p:spPr>
          <a:xfrm>
            <a:off x="311700" y="1152475"/>
            <a:ext cx="4260300" cy="3794100"/>
          </a:xfrm>
          <a:prstGeom prst="rect">
            <a:avLst/>
          </a:prstGeom>
          <a:solidFill>
            <a:srgbClr val="EAD1DC"/>
          </a:solidFill>
          <a:ln>
            <a:noFill/>
          </a:ln>
        </p:spPr>
        <p:txBody>
          <a:bodyPr spcFirstLastPara="1" wrap="square" lIns="91425" tIns="91425" rIns="91425" bIns="91425" anchor="t" anchorCtr="0">
            <a:noAutofit/>
          </a:bodyPr>
          <a:lstStyle/>
          <a:p>
            <a:pPr marL="457200" lvl="0" indent="-304800" algn="just" rtl="0">
              <a:lnSpc>
                <a:spcPct val="150000"/>
              </a:lnSpc>
              <a:spcBef>
                <a:spcPts val="0"/>
              </a:spcBef>
              <a:spcAft>
                <a:spcPts val="0"/>
              </a:spcAft>
              <a:buClr>
                <a:srgbClr val="FF0000"/>
              </a:buClr>
              <a:buSzPts val="1200"/>
              <a:buFont typeface="Times New Roman"/>
              <a:buChar char="●"/>
            </a:pPr>
            <a:r>
              <a:rPr lang="en-GB" sz="1200" dirty="0">
                <a:solidFill>
                  <a:schemeClr val="tx1"/>
                </a:solidFill>
                <a:latin typeface="Times New Roman"/>
                <a:ea typeface="Times New Roman"/>
                <a:cs typeface="Times New Roman"/>
                <a:sym typeface="Times New Roman"/>
              </a:rPr>
              <a:t>The necessary need to solve complex difficulties within healthcare systems, which are essential for the well-being of society, is the driving force behind the motivation for this study. </a:t>
            </a:r>
            <a:endParaRPr sz="1200" dirty="0">
              <a:solidFill>
                <a:schemeClr val="tx1"/>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rgbClr val="FF0000"/>
              </a:buClr>
              <a:buSzPts val="1200"/>
              <a:buFont typeface="Times New Roman"/>
              <a:buChar char="●"/>
            </a:pPr>
            <a:r>
              <a:rPr lang="en-GB" sz="1200" dirty="0">
                <a:solidFill>
                  <a:schemeClr val="tx1"/>
                </a:solidFill>
                <a:latin typeface="Times New Roman"/>
                <a:ea typeface="Times New Roman"/>
                <a:cs typeface="Times New Roman"/>
                <a:sym typeface="Times New Roman"/>
              </a:rPr>
              <a:t>There is a significant and widespread influence that customer satisfaction has on overall health. Understanding and quantifying customer satisfaction becomes more important as the provision of medical care becomes a must for every society (Kurdi, Alshurideh and Alnaser, 2020). </a:t>
            </a:r>
            <a:endParaRPr sz="1200" dirty="0">
              <a:solidFill>
                <a:schemeClr val="tx1"/>
              </a:solidFill>
              <a:latin typeface="Times New Roman"/>
              <a:ea typeface="Times New Roman"/>
              <a:cs typeface="Times New Roman"/>
              <a:sym typeface="Times New Roman"/>
            </a:endParaRPr>
          </a:p>
          <a:p>
            <a:pPr marL="457200" lvl="0" indent="0" algn="just" rtl="0">
              <a:lnSpc>
                <a:spcPct val="150000"/>
              </a:lnSpc>
              <a:spcBef>
                <a:spcPts val="0"/>
              </a:spcBef>
              <a:spcAft>
                <a:spcPts val="0"/>
              </a:spcAft>
              <a:buNone/>
            </a:pPr>
            <a:endParaRPr sz="1400" dirty="0">
              <a:solidFill>
                <a:schemeClr val="tx1"/>
              </a:solidFill>
              <a:latin typeface="Times New Roman"/>
              <a:ea typeface="Times New Roman"/>
              <a:cs typeface="Times New Roman"/>
              <a:sym typeface="Times New Roman"/>
            </a:endParaRPr>
          </a:p>
          <a:p>
            <a:pPr marL="0" lvl="0" indent="0" algn="l" rtl="0">
              <a:lnSpc>
                <a:spcPct val="115000"/>
              </a:lnSpc>
              <a:spcBef>
                <a:spcPts val="0"/>
              </a:spcBef>
              <a:spcAft>
                <a:spcPts val="1200"/>
              </a:spcAft>
              <a:buSzPts val="1800"/>
              <a:buNone/>
            </a:pPr>
            <a:endParaRPr dirty="0">
              <a:solidFill>
                <a:schemeClr val="tx1"/>
              </a:solidFill>
            </a:endParaRPr>
          </a:p>
        </p:txBody>
      </p:sp>
      <p:pic>
        <p:nvPicPr>
          <p:cNvPr id="75" name="Google Shape;75;p4"/>
          <p:cNvPicPr preferRelativeResize="0"/>
          <p:nvPr/>
        </p:nvPicPr>
        <p:blipFill rotWithShape="1">
          <a:blip r:embed="rId3">
            <a:alphaModFix/>
          </a:blip>
          <a:srcRect/>
          <a:stretch/>
        </p:blipFill>
        <p:spPr>
          <a:xfrm>
            <a:off x="4724400" y="1012675"/>
            <a:ext cx="4267200" cy="3031846"/>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79"/>
        <p:cNvGrpSpPr/>
        <p:nvPr/>
      </p:nvGrpSpPr>
      <p:grpSpPr>
        <a:xfrm>
          <a:off x="0" y="0"/>
          <a:ext cx="0" cy="0"/>
          <a:chOff x="0" y="0"/>
          <a:chExt cx="0" cy="0"/>
        </a:xfrm>
      </p:grpSpPr>
      <p:sp>
        <p:nvSpPr>
          <p:cNvPr id="80" name="Google Shape;80;p5"/>
          <p:cNvSpPr txBox="1">
            <a:spLocks noGrp="1"/>
          </p:cNvSpPr>
          <p:nvPr>
            <p:ph type="title"/>
          </p:nvPr>
        </p:nvSpPr>
        <p:spPr>
          <a:xfrm>
            <a:off x="311700" y="169475"/>
            <a:ext cx="8520600" cy="572700"/>
          </a:xfrm>
          <a:prstGeom prst="rect">
            <a:avLst/>
          </a:prstGeom>
          <a:solidFill>
            <a:srgbClr val="741B47"/>
          </a:solidFill>
          <a:ln>
            <a:noFill/>
          </a:ln>
        </p:spPr>
        <p:txBody>
          <a:bodyPr spcFirstLastPara="1" wrap="square" lIns="91425" tIns="91425" rIns="91425" bIns="91425" anchor="t" anchorCtr="0">
            <a:noAutofit/>
          </a:bodyPr>
          <a:lstStyle/>
          <a:p>
            <a:pPr marL="0" lvl="0" indent="0" algn="ctr" rtl="0">
              <a:lnSpc>
                <a:spcPct val="150000"/>
              </a:lnSpc>
              <a:spcBef>
                <a:spcPts val="0"/>
              </a:spcBef>
              <a:spcAft>
                <a:spcPts val="0"/>
              </a:spcAft>
              <a:buClr>
                <a:schemeClr val="dk1"/>
              </a:buClr>
              <a:buSzPts val="1100"/>
              <a:buFont typeface="Arial"/>
              <a:buNone/>
            </a:pPr>
            <a:r>
              <a:rPr lang="en-GB" sz="1800" b="1">
                <a:solidFill>
                  <a:schemeClr val="lt1"/>
                </a:solidFill>
                <a:latin typeface="Times New Roman"/>
                <a:ea typeface="Times New Roman"/>
                <a:cs typeface="Times New Roman"/>
                <a:sym typeface="Times New Roman"/>
              </a:rPr>
              <a:t>Aim of the study</a:t>
            </a:r>
            <a:endParaRPr sz="1800" b="1">
              <a:solidFill>
                <a:schemeClr val="lt1"/>
              </a:solidFill>
              <a:latin typeface="Times New Roman"/>
              <a:ea typeface="Times New Roman"/>
              <a:cs typeface="Times New Roman"/>
              <a:sym typeface="Times New Roman"/>
            </a:endParaRPr>
          </a:p>
          <a:p>
            <a:pPr marL="0" lvl="0" indent="0" algn="ctr" rtl="0">
              <a:lnSpc>
                <a:spcPct val="100000"/>
              </a:lnSpc>
              <a:spcBef>
                <a:spcPts val="0"/>
              </a:spcBef>
              <a:spcAft>
                <a:spcPts val="0"/>
              </a:spcAft>
              <a:buSzPts val="2800"/>
              <a:buNone/>
            </a:pPr>
            <a:endParaRPr sz="1800">
              <a:solidFill>
                <a:schemeClr val="lt1"/>
              </a:solidFill>
              <a:latin typeface="Times New Roman"/>
              <a:ea typeface="Times New Roman"/>
              <a:cs typeface="Times New Roman"/>
              <a:sym typeface="Times New Roman"/>
            </a:endParaRPr>
          </a:p>
        </p:txBody>
      </p:sp>
      <p:sp>
        <p:nvSpPr>
          <p:cNvPr id="81" name="Google Shape;81;p5"/>
          <p:cNvSpPr txBox="1">
            <a:spLocks noGrp="1"/>
          </p:cNvSpPr>
          <p:nvPr>
            <p:ph type="body" idx="1"/>
          </p:nvPr>
        </p:nvSpPr>
        <p:spPr>
          <a:xfrm>
            <a:off x="4448075" y="1152475"/>
            <a:ext cx="4384200" cy="3416400"/>
          </a:xfrm>
          <a:prstGeom prst="rect">
            <a:avLst/>
          </a:prstGeom>
          <a:solidFill>
            <a:srgbClr val="EAD1DC"/>
          </a:solidFill>
          <a:ln>
            <a:noFill/>
          </a:ln>
        </p:spPr>
        <p:txBody>
          <a:bodyPr spcFirstLastPara="1" wrap="square" lIns="91425" tIns="91425" rIns="91425" bIns="91425" anchor="t" anchorCtr="0">
            <a:normAutofit/>
          </a:bodyPr>
          <a:lstStyle/>
          <a:p>
            <a:pPr marL="457200" lvl="0" indent="-317500" algn="just" rtl="0">
              <a:lnSpc>
                <a:spcPct val="150000"/>
              </a:lnSpc>
              <a:spcBef>
                <a:spcPts val="0"/>
              </a:spcBef>
              <a:spcAft>
                <a:spcPts val="0"/>
              </a:spcAft>
              <a:buClr>
                <a:schemeClr val="dk1"/>
              </a:buClr>
              <a:buSzPts val="1400"/>
              <a:buFont typeface="Times New Roman"/>
              <a:buChar char="●"/>
            </a:pPr>
            <a:r>
              <a:rPr lang="en-GB" sz="1400">
                <a:solidFill>
                  <a:schemeClr val="dk1"/>
                </a:solidFill>
                <a:latin typeface="Times New Roman"/>
                <a:ea typeface="Times New Roman"/>
                <a:cs typeface="Times New Roman"/>
                <a:sym typeface="Times New Roman"/>
              </a:rPr>
              <a:t>This study's main goal is to thoroughly examine and evaluate healthcare service customers' satisfaction levels. </a:t>
            </a:r>
            <a:endParaRPr sz="1400">
              <a:solidFill>
                <a:schemeClr val="dk1"/>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chemeClr val="dk1"/>
              </a:buClr>
              <a:buSzPts val="1400"/>
              <a:buFont typeface="Times New Roman"/>
              <a:buChar char="●"/>
            </a:pPr>
            <a:r>
              <a:rPr lang="en-GB" sz="1400">
                <a:solidFill>
                  <a:schemeClr val="dk1"/>
                </a:solidFill>
                <a:latin typeface="Times New Roman"/>
                <a:ea typeface="Times New Roman"/>
                <a:cs typeface="Times New Roman"/>
                <a:sym typeface="Times New Roman"/>
              </a:rPr>
              <a:t>The research aims to get a greater knowledge of the efficacy of the healthcare system and its capacity to satisfy the requirements and expectations of its consumers by looking closely at this important factor (Zaid, et al., 2020). </a:t>
            </a:r>
            <a:endParaRPr sz="1400">
              <a:solidFill>
                <a:schemeClr val="dk1"/>
              </a:solidFill>
              <a:latin typeface="Times New Roman"/>
              <a:ea typeface="Times New Roman"/>
              <a:cs typeface="Times New Roman"/>
              <a:sym typeface="Times New Roman"/>
            </a:endParaRPr>
          </a:p>
          <a:p>
            <a:pPr marL="0" lvl="0" indent="0" algn="l" rtl="0">
              <a:lnSpc>
                <a:spcPct val="115000"/>
              </a:lnSpc>
              <a:spcBef>
                <a:spcPts val="0"/>
              </a:spcBef>
              <a:spcAft>
                <a:spcPts val="1200"/>
              </a:spcAft>
              <a:buSzPts val="1800"/>
              <a:buNone/>
            </a:pPr>
            <a:endParaRPr/>
          </a:p>
        </p:txBody>
      </p:sp>
      <p:pic>
        <p:nvPicPr>
          <p:cNvPr id="82" name="Google Shape;82;p5"/>
          <p:cNvPicPr preferRelativeResize="0"/>
          <p:nvPr/>
        </p:nvPicPr>
        <p:blipFill rotWithShape="1">
          <a:blip r:embed="rId3">
            <a:alphaModFix/>
          </a:blip>
          <a:srcRect/>
          <a:stretch/>
        </p:blipFill>
        <p:spPr>
          <a:xfrm>
            <a:off x="152400" y="1152475"/>
            <a:ext cx="4098852" cy="3416400"/>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86"/>
        <p:cNvGrpSpPr/>
        <p:nvPr/>
      </p:nvGrpSpPr>
      <p:grpSpPr>
        <a:xfrm>
          <a:off x="0" y="0"/>
          <a:ext cx="0" cy="0"/>
          <a:chOff x="0" y="0"/>
          <a:chExt cx="0" cy="0"/>
        </a:xfrm>
      </p:grpSpPr>
      <p:sp>
        <p:nvSpPr>
          <p:cNvPr id="87" name="Google Shape;87;p6"/>
          <p:cNvSpPr txBox="1">
            <a:spLocks noGrp="1"/>
          </p:cNvSpPr>
          <p:nvPr>
            <p:ph type="title"/>
          </p:nvPr>
        </p:nvSpPr>
        <p:spPr>
          <a:xfrm>
            <a:off x="311700" y="445025"/>
            <a:ext cx="8520600" cy="572700"/>
          </a:xfrm>
          <a:prstGeom prst="rect">
            <a:avLst/>
          </a:prstGeom>
          <a:solidFill>
            <a:srgbClr val="741B47"/>
          </a:solidFill>
          <a:ln>
            <a:noFill/>
          </a:ln>
        </p:spPr>
        <p:txBody>
          <a:bodyPr spcFirstLastPara="1" wrap="square" lIns="91425" tIns="91425" rIns="91425" bIns="91425" anchor="t" anchorCtr="0">
            <a:noAutofit/>
          </a:bodyPr>
          <a:lstStyle/>
          <a:p>
            <a:pPr marL="0" lvl="0" indent="0" algn="ctr" rtl="0">
              <a:lnSpc>
                <a:spcPct val="150000"/>
              </a:lnSpc>
              <a:spcBef>
                <a:spcPts val="0"/>
              </a:spcBef>
              <a:spcAft>
                <a:spcPts val="0"/>
              </a:spcAft>
              <a:buClr>
                <a:schemeClr val="dk1"/>
              </a:buClr>
              <a:buSzPts val="1100"/>
              <a:buFont typeface="Arial"/>
              <a:buNone/>
            </a:pPr>
            <a:r>
              <a:rPr lang="en-GB" sz="1800" b="1">
                <a:solidFill>
                  <a:schemeClr val="lt1"/>
                </a:solidFill>
                <a:latin typeface="Times New Roman"/>
                <a:ea typeface="Times New Roman"/>
                <a:cs typeface="Times New Roman"/>
                <a:sym typeface="Times New Roman"/>
              </a:rPr>
              <a:t>Hypothesis of the study</a:t>
            </a:r>
            <a:endParaRPr sz="1800" b="1">
              <a:solidFill>
                <a:schemeClr val="lt1"/>
              </a:solidFill>
              <a:latin typeface="Times New Roman"/>
              <a:ea typeface="Times New Roman"/>
              <a:cs typeface="Times New Roman"/>
              <a:sym typeface="Times New Roman"/>
            </a:endParaRPr>
          </a:p>
          <a:p>
            <a:pPr marL="0" lvl="0" indent="0" algn="ctr" rtl="0">
              <a:lnSpc>
                <a:spcPct val="100000"/>
              </a:lnSpc>
              <a:spcBef>
                <a:spcPts val="0"/>
              </a:spcBef>
              <a:spcAft>
                <a:spcPts val="0"/>
              </a:spcAft>
              <a:buSzPts val="2800"/>
              <a:buNone/>
            </a:pPr>
            <a:endParaRPr sz="1800">
              <a:solidFill>
                <a:schemeClr val="lt1"/>
              </a:solidFill>
              <a:latin typeface="Times New Roman"/>
              <a:ea typeface="Times New Roman"/>
              <a:cs typeface="Times New Roman"/>
              <a:sym typeface="Times New Roman"/>
            </a:endParaRPr>
          </a:p>
        </p:txBody>
      </p:sp>
      <p:sp>
        <p:nvSpPr>
          <p:cNvPr id="88" name="Google Shape;88;p6"/>
          <p:cNvSpPr txBox="1">
            <a:spLocks noGrp="1"/>
          </p:cNvSpPr>
          <p:nvPr>
            <p:ph type="body" idx="1"/>
          </p:nvPr>
        </p:nvSpPr>
        <p:spPr>
          <a:xfrm>
            <a:off x="311700" y="1152475"/>
            <a:ext cx="4260300" cy="3416400"/>
          </a:xfrm>
          <a:prstGeom prst="rect">
            <a:avLst/>
          </a:prstGeom>
          <a:solidFill>
            <a:srgbClr val="EAD1DC"/>
          </a:solidFill>
          <a:ln>
            <a:noFill/>
          </a:ln>
        </p:spPr>
        <p:txBody>
          <a:bodyPr spcFirstLastPara="1" wrap="square" lIns="91425" tIns="91425" rIns="91425" bIns="91425" anchor="t" anchorCtr="0">
            <a:normAutofit/>
          </a:bodyPr>
          <a:lstStyle/>
          <a:p>
            <a:pPr marL="457200" lvl="0" indent="-317500" algn="just" rtl="0">
              <a:lnSpc>
                <a:spcPct val="150000"/>
              </a:lnSpc>
              <a:spcBef>
                <a:spcPts val="0"/>
              </a:spcBef>
              <a:spcAft>
                <a:spcPts val="0"/>
              </a:spcAft>
              <a:buClr>
                <a:schemeClr val="dk1"/>
              </a:buClr>
              <a:buSzPts val="1400"/>
              <a:buFont typeface="Times New Roman"/>
              <a:buChar char="●"/>
            </a:pPr>
            <a:r>
              <a:rPr lang="en-GB" sz="1400">
                <a:solidFill>
                  <a:schemeClr val="dk1"/>
                </a:solidFill>
                <a:latin typeface="Times New Roman"/>
                <a:ea typeface="Times New Roman"/>
                <a:cs typeface="Times New Roman"/>
                <a:sym typeface="Times New Roman"/>
              </a:rPr>
              <a:t>The premise of this research reveals a favorable relationship between the general efficacy and quality of the healthcare system and the satisfaction levels of healthcare service customers. </a:t>
            </a:r>
            <a:endParaRPr sz="1400">
              <a:solidFill>
                <a:schemeClr val="dk1"/>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chemeClr val="dk1"/>
              </a:buClr>
              <a:buSzPts val="1400"/>
              <a:buFont typeface="Times New Roman"/>
              <a:buChar char="●"/>
            </a:pPr>
            <a:r>
              <a:rPr lang="en-GB" sz="1400">
                <a:solidFill>
                  <a:schemeClr val="dk1"/>
                </a:solidFill>
                <a:latin typeface="Times New Roman"/>
                <a:ea typeface="Times New Roman"/>
                <a:cs typeface="Times New Roman"/>
                <a:sym typeface="Times New Roman"/>
              </a:rPr>
              <a:t>More specifically, it is hypothesized that better customer satisfaction levels are a sign of a healthy healthcare system (Snoswell, </a:t>
            </a:r>
            <a:r>
              <a:rPr lang="en-GB" sz="1400" i="1">
                <a:solidFill>
                  <a:schemeClr val="dk1"/>
                </a:solidFill>
                <a:latin typeface="Times New Roman"/>
                <a:ea typeface="Times New Roman"/>
                <a:cs typeface="Times New Roman"/>
                <a:sym typeface="Times New Roman"/>
              </a:rPr>
              <a:t>et al.,</a:t>
            </a:r>
            <a:r>
              <a:rPr lang="en-GB" sz="1400">
                <a:solidFill>
                  <a:schemeClr val="dk1"/>
                </a:solidFill>
                <a:latin typeface="Times New Roman"/>
                <a:ea typeface="Times New Roman"/>
                <a:cs typeface="Times New Roman"/>
                <a:sym typeface="Times New Roman"/>
              </a:rPr>
              <a:t> 2020). </a:t>
            </a:r>
            <a:endParaRPr sz="1400">
              <a:solidFill>
                <a:schemeClr val="dk1"/>
              </a:solidFill>
              <a:latin typeface="Times New Roman"/>
              <a:ea typeface="Times New Roman"/>
              <a:cs typeface="Times New Roman"/>
              <a:sym typeface="Times New Roman"/>
            </a:endParaRPr>
          </a:p>
          <a:p>
            <a:pPr marL="0" lvl="0" indent="0" algn="l" rtl="0">
              <a:lnSpc>
                <a:spcPct val="115000"/>
              </a:lnSpc>
              <a:spcBef>
                <a:spcPts val="0"/>
              </a:spcBef>
              <a:spcAft>
                <a:spcPts val="1200"/>
              </a:spcAft>
              <a:buSzPts val="1800"/>
              <a:buNone/>
            </a:pPr>
            <a:endParaRPr/>
          </a:p>
        </p:txBody>
      </p:sp>
      <p:pic>
        <p:nvPicPr>
          <p:cNvPr id="89" name="Google Shape;89;p6"/>
          <p:cNvPicPr preferRelativeResize="0"/>
          <p:nvPr/>
        </p:nvPicPr>
        <p:blipFill rotWithShape="1">
          <a:blip r:embed="rId3">
            <a:alphaModFix/>
          </a:blip>
          <a:srcRect/>
          <a:stretch/>
        </p:blipFill>
        <p:spPr>
          <a:xfrm>
            <a:off x="4711275" y="1826175"/>
            <a:ext cx="4267200" cy="1942038"/>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93"/>
        <p:cNvGrpSpPr/>
        <p:nvPr/>
      </p:nvGrpSpPr>
      <p:grpSpPr>
        <a:xfrm>
          <a:off x="0" y="0"/>
          <a:ext cx="0" cy="0"/>
          <a:chOff x="0" y="0"/>
          <a:chExt cx="0" cy="0"/>
        </a:xfrm>
      </p:grpSpPr>
      <p:sp>
        <p:nvSpPr>
          <p:cNvPr id="94" name="Google Shape;94;p7"/>
          <p:cNvSpPr txBox="1">
            <a:spLocks noGrp="1"/>
          </p:cNvSpPr>
          <p:nvPr>
            <p:ph type="title"/>
          </p:nvPr>
        </p:nvSpPr>
        <p:spPr>
          <a:xfrm>
            <a:off x="311700" y="445025"/>
            <a:ext cx="8520600" cy="572700"/>
          </a:xfrm>
          <a:prstGeom prst="rect">
            <a:avLst/>
          </a:prstGeom>
          <a:solidFill>
            <a:srgbClr val="741B47"/>
          </a:solidFill>
          <a:ln>
            <a:noFill/>
          </a:ln>
        </p:spPr>
        <p:txBody>
          <a:bodyPr spcFirstLastPara="1" wrap="square" lIns="91425" tIns="91425" rIns="91425" bIns="91425" anchor="t" anchorCtr="0">
            <a:normAutofit fontScale="90000"/>
          </a:bodyPr>
          <a:lstStyle/>
          <a:p>
            <a:pPr marL="0" lvl="0" indent="0" algn="ctr" rtl="0">
              <a:lnSpc>
                <a:spcPct val="150000"/>
              </a:lnSpc>
              <a:spcBef>
                <a:spcPts val="0"/>
              </a:spcBef>
              <a:spcAft>
                <a:spcPts val="0"/>
              </a:spcAft>
              <a:buClr>
                <a:schemeClr val="dk1"/>
              </a:buClr>
              <a:buSzPts val="1100"/>
              <a:buFont typeface="Arial"/>
              <a:buNone/>
            </a:pPr>
            <a:r>
              <a:rPr lang="en-GB" sz="1800" b="1">
                <a:solidFill>
                  <a:schemeClr val="lt1"/>
                </a:solidFill>
                <a:latin typeface="Times New Roman"/>
                <a:ea typeface="Times New Roman"/>
                <a:cs typeface="Times New Roman"/>
                <a:sym typeface="Times New Roman"/>
              </a:rPr>
              <a:t>Hypothesis of the study</a:t>
            </a:r>
            <a:endParaRPr sz="1800">
              <a:solidFill>
                <a:schemeClr val="lt1"/>
              </a:solidFill>
              <a:latin typeface="Times New Roman"/>
              <a:ea typeface="Times New Roman"/>
              <a:cs typeface="Times New Roman"/>
              <a:sym typeface="Times New Roman"/>
            </a:endParaRPr>
          </a:p>
        </p:txBody>
      </p:sp>
      <p:sp>
        <p:nvSpPr>
          <p:cNvPr id="95" name="Google Shape;95;p7"/>
          <p:cNvSpPr txBox="1">
            <a:spLocks noGrp="1"/>
          </p:cNvSpPr>
          <p:nvPr>
            <p:ph type="body" idx="1"/>
          </p:nvPr>
        </p:nvSpPr>
        <p:spPr>
          <a:xfrm>
            <a:off x="4572000" y="1152475"/>
            <a:ext cx="4260300" cy="3416400"/>
          </a:xfrm>
          <a:prstGeom prst="rect">
            <a:avLst/>
          </a:prstGeom>
          <a:solidFill>
            <a:srgbClr val="EAD1DC"/>
          </a:solidFill>
          <a:ln>
            <a:noFill/>
          </a:ln>
        </p:spPr>
        <p:txBody>
          <a:bodyPr spcFirstLastPara="1" wrap="square" lIns="91425" tIns="91425" rIns="91425" bIns="91425" anchor="t" anchorCtr="0">
            <a:normAutofit/>
          </a:bodyPr>
          <a:lstStyle/>
          <a:p>
            <a:pPr marL="457200" lvl="0" indent="-317500" algn="just" rtl="0">
              <a:lnSpc>
                <a:spcPct val="150000"/>
              </a:lnSpc>
              <a:spcBef>
                <a:spcPts val="0"/>
              </a:spcBef>
              <a:spcAft>
                <a:spcPts val="0"/>
              </a:spcAft>
              <a:buClr>
                <a:schemeClr val="dk1"/>
              </a:buClr>
              <a:buSzPts val="1400"/>
              <a:buFont typeface="Times New Roman"/>
              <a:buChar char="●"/>
            </a:pPr>
            <a:r>
              <a:rPr lang="en-GB" sz="1400">
                <a:solidFill>
                  <a:schemeClr val="dk1"/>
                </a:solidFill>
                <a:latin typeface="Times New Roman"/>
                <a:ea typeface="Times New Roman"/>
                <a:cs typeface="Times New Roman"/>
                <a:sym typeface="Times New Roman"/>
              </a:rPr>
              <a:t>The current investigation's hypothesis proposes a positive correlation between user happiness and the efficacy of the healthcare system (Castro,</a:t>
            </a:r>
            <a:r>
              <a:rPr lang="en-GB" sz="1400" i="1">
                <a:solidFill>
                  <a:schemeClr val="dk1"/>
                </a:solidFill>
                <a:latin typeface="Times New Roman"/>
                <a:ea typeface="Times New Roman"/>
                <a:cs typeface="Times New Roman"/>
                <a:sym typeface="Times New Roman"/>
              </a:rPr>
              <a:t> et al., </a:t>
            </a:r>
            <a:r>
              <a:rPr lang="en-GB" sz="1400">
                <a:solidFill>
                  <a:schemeClr val="dk1"/>
                </a:solidFill>
                <a:latin typeface="Times New Roman"/>
                <a:ea typeface="Times New Roman"/>
                <a:cs typeface="Times New Roman"/>
                <a:sym typeface="Times New Roman"/>
              </a:rPr>
              <a:t>2019). </a:t>
            </a:r>
            <a:endParaRPr sz="1400">
              <a:solidFill>
                <a:schemeClr val="dk1"/>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chemeClr val="dk1"/>
              </a:buClr>
              <a:buSzPts val="1400"/>
              <a:buFont typeface="Times New Roman"/>
              <a:buChar char="●"/>
            </a:pPr>
            <a:r>
              <a:rPr lang="en-GB" sz="1400">
                <a:solidFill>
                  <a:schemeClr val="dk1"/>
                </a:solidFill>
                <a:latin typeface="Times New Roman"/>
                <a:ea typeface="Times New Roman"/>
                <a:cs typeface="Times New Roman"/>
                <a:sym typeface="Times New Roman"/>
              </a:rPr>
              <a:t>The proposition posits that an elevated degree of user pleasure is indicative of a system that is operating well. </a:t>
            </a:r>
            <a:endParaRPr sz="1400">
              <a:solidFill>
                <a:schemeClr val="dk1"/>
              </a:solidFill>
              <a:latin typeface="Times New Roman"/>
              <a:ea typeface="Times New Roman"/>
              <a:cs typeface="Times New Roman"/>
              <a:sym typeface="Times New Roman"/>
            </a:endParaRPr>
          </a:p>
          <a:p>
            <a:pPr marL="0" lvl="0" indent="0" algn="l" rtl="0">
              <a:lnSpc>
                <a:spcPct val="115000"/>
              </a:lnSpc>
              <a:spcBef>
                <a:spcPts val="0"/>
              </a:spcBef>
              <a:spcAft>
                <a:spcPts val="1200"/>
              </a:spcAft>
              <a:buSzPts val="1800"/>
              <a:buNone/>
            </a:pPr>
            <a:endParaRPr/>
          </a:p>
        </p:txBody>
      </p:sp>
      <p:pic>
        <p:nvPicPr>
          <p:cNvPr id="96" name="Google Shape;96;p7"/>
          <p:cNvPicPr preferRelativeResize="0"/>
          <p:nvPr/>
        </p:nvPicPr>
        <p:blipFill rotWithShape="1">
          <a:blip r:embed="rId3">
            <a:alphaModFix/>
          </a:blip>
          <a:srcRect/>
          <a:stretch/>
        </p:blipFill>
        <p:spPr>
          <a:xfrm>
            <a:off x="204875" y="1498150"/>
            <a:ext cx="4267203" cy="2329459"/>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00"/>
        <p:cNvGrpSpPr/>
        <p:nvPr/>
      </p:nvGrpSpPr>
      <p:grpSpPr>
        <a:xfrm>
          <a:off x="0" y="0"/>
          <a:ext cx="0" cy="0"/>
          <a:chOff x="0" y="0"/>
          <a:chExt cx="0" cy="0"/>
        </a:xfrm>
      </p:grpSpPr>
      <p:sp>
        <p:nvSpPr>
          <p:cNvPr id="101" name="Google Shape;101;p8"/>
          <p:cNvSpPr txBox="1">
            <a:spLocks noGrp="1"/>
          </p:cNvSpPr>
          <p:nvPr>
            <p:ph type="title"/>
          </p:nvPr>
        </p:nvSpPr>
        <p:spPr>
          <a:xfrm>
            <a:off x="311700" y="445025"/>
            <a:ext cx="8520600" cy="572700"/>
          </a:xfrm>
          <a:prstGeom prst="rect">
            <a:avLst/>
          </a:prstGeom>
          <a:solidFill>
            <a:srgbClr val="741B47"/>
          </a:solidFill>
          <a:ln>
            <a:noFill/>
          </a:ln>
        </p:spPr>
        <p:txBody>
          <a:bodyPr spcFirstLastPara="1" wrap="square" lIns="91425" tIns="91425" rIns="91425" bIns="91425" anchor="t" anchorCtr="0">
            <a:noAutofit/>
          </a:bodyPr>
          <a:lstStyle/>
          <a:p>
            <a:pPr marL="0" lvl="0" indent="0" algn="ctr" rtl="0">
              <a:lnSpc>
                <a:spcPct val="150000"/>
              </a:lnSpc>
              <a:spcBef>
                <a:spcPts val="0"/>
              </a:spcBef>
              <a:spcAft>
                <a:spcPts val="0"/>
              </a:spcAft>
              <a:buClr>
                <a:schemeClr val="dk1"/>
              </a:buClr>
              <a:buSzPts val="1100"/>
              <a:buFont typeface="Arial"/>
              <a:buNone/>
            </a:pPr>
            <a:r>
              <a:rPr lang="en-GB" sz="1800" b="1">
                <a:latin typeface="Times New Roman"/>
                <a:ea typeface="Times New Roman"/>
                <a:cs typeface="Times New Roman"/>
                <a:sym typeface="Times New Roman"/>
              </a:rPr>
              <a:t>Research Question</a:t>
            </a:r>
            <a:endParaRPr sz="1800" b="1">
              <a:latin typeface="Times New Roman"/>
              <a:ea typeface="Times New Roman"/>
              <a:cs typeface="Times New Roman"/>
              <a:sym typeface="Times New Roman"/>
            </a:endParaRPr>
          </a:p>
          <a:p>
            <a:pPr marL="0" lvl="0" indent="0" algn="l" rtl="0">
              <a:lnSpc>
                <a:spcPct val="100000"/>
              </a:lnSpc>
              <a:spcBef>
                <a:spcPts val="0"/>
              </a:spcBef>
              <a:spcAft>
                <a:spcPts val="0"/>
              </a:spcAft>
              <a:buSzPts val="2800"/>
              <a:buNone/>
            </a:pPr>
            <a:endParaRPr/>
          </a:p>
        </p:txBody>
      </p:sp>
      <p:sp>
        <p:nvSpPr>
          <p:cNvPr id="102" name="Google Shape;102;p8"/>
          <p:cNvSpPr txBox="1">
            <a:spLocks noGrp="1"/>
          </p:cNvSpPr>
          <p:nvPr>
            <p:ph type="body" idx="1"/>
          </p:nvPr>
        </p:nvSpPr>
        <p:spPr>
          <a:xfrm>
            <a:off x="78725" y="1152475"/>
            <a:ext cx="4493400" cy="3859800"/>
          </a:xfrm>
          <a:prstGeom prst="rect">
            <a:avLst/>
          </a:prstGeom>
          <a:solidFill>
            <a:srgbClr val="EAD1DC"/>
          </a:solidFill>
          <a:ln>
            <a:noFill/>
          </a:ln>
        </p:spPr>
        <p:txBody>
          <a:bodyPr spcFirstLastPara="1" wrap="square" lIns="91425" tIns="91425" rIns="91425" bIns="91425" anchor="t" anchorCtr="0">
            <a:noAutofit/>
          </a:bodyPr>
          <a:lstStyle/>
          <a:p>
            <a:pPr marL="457200" lvl="0" indent="-311150" algn="just" rtl="0">
              <a:lnSpc>
                <a:spcPct val="150000"/>
              </a:lnSpc>
              <a:spcBef>
                <a:spcPts val="0"/>
              </a:spcBef>
              <a:spcAft>
                <a:spcPts val="0"/>
              </a:spcAft>
              <a:buClr>
                <a:schemeClr val="dk1"/>
              </a:buClr>
              <a:buSzPts val="1300"/>
              <a:buFont typeface="Times New Roman"/>
              <a:buChar char="●"/>
            </a:pPr>
            <a:r>
              <a:rPr lang="en-GB" sz="1300">
                <a:solidFill>
                  <a:schemeClr val="dk1"/>
                </a:solidFill>
                <a:latin typeface="Times New Roman"/>
                <a:ea typeface="Times New Roman"/>
                <a:cs typeface="Times New Roman"/>
                <a:sym typeface="Times New Roman"/>
              </a:rPr>
              <a:t>What are the variables that affect how satisfied healthcare service customers are, and how do these variables change depending on the demographic?</a:t>
            </a:r>
            <a:endParaRPr sz="1300">
              <a:solidFill>
                <a:schemeClr val="dk1"/>
              </a:solidFill>
              <a:latin typeface="Times New Roman"/>
              <a:ea typeface="Times New Roman"/>
              <a:cs typeface="Times New Roman"/>
              <a:sym typeface="Times New Roman"/>
            </a:endParaRPr>
          </a:p>
          <a:p>
            <a:pPr marL="457200" lvl="0" indent="-311150" algn="just" rtl="0">
              <a:lnSpc>
                <a:spcPct val="150000"/>
              </a:lnSpc>
              <a:spcBef>
                <a:spcPts val="0"/>
              </a:spcBef>
              <a:spcAft>
                <a:spcPts val="0"/>
              </a:spcAft>
              <a:buClr>
                <a:schemeClr val="dk1"/>
              </a:buClr>
              <a:buSzPts val="1300"/>
              <a:buFont typeface="Times New Roman"/>
              <a:buChar char="●"/>
            </a:pPr>
            <a:r>
              <a:rPr lang="en-GB" sz="1300">
                <a:solidFill>
                  <a:schemeClr val="dk1"/>
                </a:solidFill>
                <a:latin typeface="Times New Roman"/>
                <a:ea typeface="Times New Roman"/>
                <a:cs typeface="Times New Roman"/>
                <a:sym typeface="Times New Roman"/>
              </a:rPr>
              <a:t>What can be done to improve the quality of healthcare service delivery and how does it affect consumer satisfaction?</a:t>
            </a:r>
            <a:endParaRPr sz="1300">
              <a:solidFill>
                <a:schemeClr val="dk1"/>
              </a:solidFill>
              <a:latin typeface="Times New Roman"/>
              <a:ea typeface="Times New Roman"/>
              <a:cs typeface="Times New Roman"/>
              <a:sym typeface="Times New Roman"/>
            </a:endParaRPr>
          </a:p>
          <a:p>
            <a:pPr marL="457200" lvl="0" indent="-311150" algn="just" rtl="0">
              <a:lnSpc>
                <a:spcPct val="150000"/>
              </a:lnSpc>
              <a:spcBef>
                <a:spcPts val="0"/>
              </a:spcBef>
              <a:spcAft>
                <a:spcPts val="0"/>
              </a:spcAft>
              <a:buClr>
                <a:schemeClr val="dk1"/>
              </a:buClr>
              <a:buSzPts val="1300"/>
              <a:buFont typeface="Times New Roman"/>
              <a:buChar char="●"/>
            </a:pPr>
            <a:r>
              <a:rPr lang="en-GB" sz="1300">
                <a:solidFill>
                  <a:schemeClr val="dk1"/>
                </a:solidFill>
                <a:latin typeface="Times New Roman"/>
                <a:ea typeface="Times New Roman"/>
                <a:cs typeface="Times New Roman"/>
                <a:sym typeface="Times New Roman"/>
              </a:rPr>
              <a:t>How much does user pleasure depend on how easily accessible healthcare services are, and what steps can we take to alleviate any possible inequities in access?</a:t>
            </a:r>
            <a:endParaRPr sz="1300">
              <a:solidFill>
                <a:schemeClr val="dk1"/>
              </a:solidFill>
              <a:latin typeface="Times New Roman"/>
              <a:ea typeface="Times New Roman"/>
              <a:cs typeface="Times New Roman"/>
              <a:sym typeface="Times New Roman"/>
            </a:endParaRPr>
          </a:p>
          <a:p>
            <a:pPr marL="457200" lvl="0" indent="-311150" algn="just" rtl="0">
              <a:lnSpc>
                <a:spcPct val="150000"/>
              </a:lnSpc>
              <a:spcBef>
                <a:spcPts val="0"/>
              </a:spcBef>
              <a:spcAft>
                <a:spcPts val="0"/>
              </a:spcAft>
              <a:buClr>
                <a:schemeClr val="dk1"/>
              </a:buClr>
              <a:buSzPts val="1300"/>
              <a:buFont typeface="Times New Roman"/>
              <a:buChar char="●"/>
            </a:pPr>
            <a:r>
              <a:rPr lang="en-GB" sz="1300">
                <a:solidFill>
                  <a:schemeClr val="dk1"/>
                </a:solidFill>
                <a:latin typeface="Times New Roman"/>
                <a:ea typeface="Times New Roman"/>
                <a:cs typeface="Times New Roman"/>
                <a:sym typeface="Times New Roman"/>
              </a:rPr>
              <a:t>What impact do interactions between patients and doctors have on user satisfaction, and what are some tactics that may be used to enhance these elements of patient care?</a:t>
            </a:r>
            <a:endParaRPr sz="1300">
              <a:solidFill>
                <a:schemeClr val="dk1"/>
              </a:solidFill>
              <a:latin typeface="Times New Roman"/>
              <a:ea typeface="Times New Roman"/>
              <a:cs typeface="Times New Roman"/>
              <a:sym typeface="Times New Roman"/>
            </a:endParaRPr>
          </a:p>
          <a:p>
            <a:pPr marL="0" lvl="0" indent="0" algn="l" rtl="0">
              <a:lnSpc>
                <a:spcPct val="115000"/>
              </a:lnSpc>
              <a:spcBef>
                <a:spcPts val="0"/>
              </a:spcBef>
              <a:spcAft>
                <a:spcPts val="1200"/>
              </a:spcAft>
              <a:buSzPts val="1800"/>
              <a:buNone/>
            </a:pPr>
            <a:endParaRPr/>
          </a:p>
        </p:txBody>
      </p:sp>
      <p:pic>
        <p:nvPicPr>
          <p:cNvPr id="103" name="Google Shape;103;p8"/>
          <p:cNvPicPr preferRelativeResize="0"/>
          <p:nvPr/>
        </p:nvPicPr>
        <p:blipFill rotWithShape="1">
          <a:blip r:embed="rId3">
            <a:alphaModFix/>
          </a:blip>
          <a:srcRect/>
          <a:stretch/>
        </p:blipFill>
        <p:spPr>
          <a:xfrm>
            <a:off x="4724525" y="1170125"/>
            <a:ext cx="3954864" cy="3820975"/>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07"/>
        <p:cNvGrpSpPr/>
        <p:nvPr/>
      </p:nvGrpSpPr>
      <p:grpSpPr>
        <a:xfrm>
          <a:off x="0" y="0"/>
          <a:ext cx="0" cy="0"/>
          <a:chOff x="0" y="0"/>
          <a:chExt cx="0" cy="0"/>
        </a:xfrm>
      </p:grpSpPr>
      <p:sp>
        <p:nvSpPr>
          <p:cNvPr id="108" name="Google Shape;108;p9"/>
          <p:cNvSpPr txBox="1">
            <a:spLocks noGrp="1"/>
          </p:cNvSpPr>
          <p:nvPr>
            <p:ph type="title"/>
          </p:nvPr>
        </p:nvSpPr>
        <p:spPr>
          <a:xfrm>
            <a:off x="311700" y="445025"/>
            <a:ext cx="8520600" cy="572700"/>
          </a:xfrm>
          <a:prstGeom prst="rect">
            <a:avLst/>
          </a:prstGeom>
          <a:solidFill>
            <a:srgbClr val="741B47"/>
          </a:solidFill>
          <a:ln>
            <a:noFill/>
          </a:ln>
        </p:spPr>
        <p:txBody>
          <a:bodyPr spcFirstLastPara="1" wrap="square" lIns="91425" tIns="91425" rIns="91425" bIns="91425" anchor="t" anchorCtr="0">
            <a:noAutofit/>
          </a:bodyPr>
          <a:lstStyle/>
          <a:p>
            <a:pPr marL="0" lvl="0" indent="0" algn="ctr" rtl="0">
              <a:lnSpc>
                <a:spcPct val="150000"/>
              </a:lnSpc>
              <a:spcBef>
                <a:spcPts val="0"/>
              </a:spcBef>
              <a:spcAft>
                <a:spcPts val="0"/>
              </a:spcAft>
              <a:buClr>
                <a:schemeClr val="dk1"/>
              </a:buClr>
              <a:buSzPts val="1100"/>
              <a:buFont typeface="Arial"/>
              <a:buNone/>
            </a:pPr>
            <a:r>
              <a:rPr lang="en-GB" sz="1800" b="1">
                <a:solidFill>
                  <a:schemeClr val="lt1"/>
                </a:solidFill>
                <a:latin typeface="Times New Roman"/>
                <a:ea typeface="Times New Roman"/>
                <a:cs typeface="Times New Roman"/>
                <a:sym typeface="Times New Roman"/>
              </a:rPr>
              <a:t>Objectives of study</a:t>
            </a:r>
            <a:endParaRPr sz="1800" b="1">
              <a:solidFill>
                <a:schemeClr val="lt1"/>
              </a:solidFill>
              <a:latin typeface="Times New Roman"/>
              <a:ea typeface="Times New Roman"/>
              <a:cs typeface="Times New Roman"/>
              <a:sym typeface="Times New Roman"/>
            </a:endParaRPr>
          </a:p>
          <a:p>
            <a:pPr marL="0" lvl="0" indent="0" algn="ctr" rtl="0">
              <a:lnSpc>
                <a:spcPct val="100000"/>
              </a:lnSpc>
              <a:spcBef>
                <a:spcPts val="0"/>
              </a:spcBef>
              <a:spcAft>
                <a:spcPts val="0"/>
              </a:spcAft>
              <a:buSzPts val="2800"/>
              <a:buNone/>
            </a:pPr>
            <a:endParaRPr sz="1800">
              <a:solidFill>
                <a:schemeClr val="lt1"/>
              </a:solidFill>
              <a:latin typeface="Times New Roman"/>
              <a:ea typeface="Times New Roman"/>
              <a:cs typeface="Times New Roman"/>
              <a:sym typeface="Times New Roman"/>
            </a:endParaRPr>
          </a:p>
        </p:txBody>
      </p:sp>
      <p:sp>
        <p:nvSpPr>
          <p:cNvPr id="109" name="Google Shape;109;p9"/>
          <p:cNvSpPr txBox="1">
            <a:spLocks noGrp="1"/>
          </p:cNvSpPr>
          <p:nvPr>
            <p:ph type="body" idx="1"/>
          </p:nvPr>
        </p:nvSpPr>
        <p:spPr>
          <a:xfrm>
            <a:off x="4474325" y="1152475"/>
            <a:ext cx="4592400" cy="3846600"/>
          </a:xfrm>
          <a:prstGeom prst="rect">
            <a:avLst/>
          </a:prstGeom>
          <a:solidFill>
            <a:srgbClr val="EAD1DC"/>
          </a:solidFill>
          <a:ln>
            <a:noFill/>
          </a:ln>
        </p:spPr>
        <p:txBody>
          <a:bodyPr spcFirstLastPara="1" wrap="square" lIns="91425" tIns="91425" rIns="91425" bIns="91425" anchor="t" anchorCtr="0">
            <a:normAutofit/>
          </a:bodyPr>
          <a:lstStyle/>
          <a:p>
            <a:pPr marL="457200" lvl="0" indent="-317500" algn="just" rtl="0">
              <a:lnSpc>
                <a:spcPct val="150000"/>
              </a:lnSpc>
              <a:spcBef>
                <a:spcPts val="0"/>
              </a:spcBef>
              <a:spcAft>
                <a:spcPts val="0"/>
              </a:spcAft>
              <a:buClr>
                <a:schemeClr val="dk1"/>
              </a:buClr>
              <a:buSzPts val="1400"/>
              <a:buFont typeface="Times New Roman"/>
              <a:buChar char="●"/>
            </a:pPr>
            <a:r>
              <a:rPr lang="en-GB" sz="1400">
                <a:solidFill>
                  <a:schemeClr val="dk1"/>
                </a:solidFill>
                <a:latin typeface="Times New Roman"/>
                <a:ea typeface="Times New Roman"/>
                <a:cs typeface="Times New Roman"/>
                <a:sym typeface="Times New Roman"/>
              </a:rPr>
              <a:t>This study's primary goal is to evaluate and examine the present satisfaction levels of healthcare service customers. Our goal is to provide a baseline for future research and development by comprehending the current satisfaction environment.</a:t>
            </a:r>
            <a:endParaRPr sz="1400">
              <a:solidFill>
                <a:schemeClr val="dk1"/>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chemeClr val="dk1"/>
              </a:buClr>
              <a:buSzPts val="1400"/>
              <a:buFont typeface="Times New Roman"/>
              <a:buChar char="●"/>
            </a:pPr>
            <a:r>
              <a:rPr lang="en-GB" sz="1400">
                <a:solidFill>
                  <a:schemeClr val="dk1"/>
                </a:solidFill>
                <a:latin typeface="Times New Roman"/>
                <a:ea typeface="Times New Roman"/>
                <a:cs typeface="Times New Roman"/>
                <a:sym typeface="Times New Roman"/>
              </a:rPr>
              <a:t>The second goal is to pinpoint the critical elements that affect how satisfied patients are with the healthcare system. This entails a thorough analysis of communication, accessibility, quality, and other pertinent factors.</a:t>
            </a:r>
            <a:endParaRPr sz="1400">
              <a:solidFill>
                <a:schemeClr val="dk1"/>
              </a:solidFill>
              <a:latin typeface="Times New Roman"/>
              <a:ea typeface="Times New Roman"/>
              <a:cs typeface="Times New Roman"/>
              <a:sym typeface="Times New Roman"/>
            </a:endParaRPr>
          </a:p>
          <a:p>
            <a:pPr marL="0" lvl="0" indent="0" algn="l" rtl="0">
              <a:lnSpc>
                <a:spcPct val="115000"/>
              </a:lnSpc>
              <a:spcBef>
                <a:spcPts val="0"/>
              </a:spcBef>
              <a:spcAft>
                <a:spcPts val="1200"/>
              </a:spcAft>
              <a:buSzPts val="1800"/>
              <a:buNone/>
            </a:pPr>
            <a:endParaRPr/>
          </a:p>
        </p:txBody>
      </p:sp>
      <p:pic>
        <p:nvPicPr>
          <p:cNvPr id="110" name="Google Shape;110;p9"/>
          <p:cNvPicPr preferRelativeResize="0"/>
          <p:nvPr/>
        </p:nvPicPr>
        <p:blipFill rotWithShape="1">
          <a:blip r:embed="rId3">
            <a:alphaModFix/>
          </a:blip>
          <a:srcRect/>
          <a:stretch/>
        </p:blipFill>
        <p:spPr>
          <a:xfrm>
            <a:off x="152400" y="1170125"/>
            <a:ext cx="4102273" cy="3820974"/>
          </a:xfrm>
          <a:prstGeom prst="rect">
            <a:avLst/>
          </a:prstGeom>
          <a:noFill/>
          <a:ln>
            <a:noFill/>
          </a:ln>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14"/>
        <p:cNvGrpSpPr/>
        <p:nvPr/>
      </p:nvGrpSpPr>
      <p:grpSpPr>
        <a:xfrm>
          <a:off x="0" y="0"/>
          <a:ext cx="0" cy="0"/>
          <a:chOff x="0" y="0"/>
          <a:chExt cx="0" cy="0"/>
        </a:xfrm>
      </p:grpSpPr>
      <p:sp>
        <p:nvSpPr>
          <p:cNvPr id="115" name="Google Shape;115;p10"/>
          <p:cNvSpPr txBox="1">
            <a:spLocks noGrp="1"/>
          </p:cNvSpPr>
          <p:nvPr>
            <p:ph type="title"/>
          </p:nvPr>
        </p:nvSpPr>
        <p:spPr>
          <a:xfrm>
            <a:off x="311700" y="445025"/>
            <a:ext cx="8520600" cy="572700"/>
          </a:xfrm>
          <a:prstGeom prst="rect">
            <a:avLst/>
          </a:prstGeom>
          <a:solidFill>
            <a:srgbClr val="741B47"/>
          </a:solidFill>
          <a:ln>
            <a:noFill/>
          </a:ln>
        </p:spPr>
        <p:txBody>
          <a:bodyPr spcFirstLastPara="1" wrap="square" lIns="91425" tIns="91425" rIns="91425" bIns="91425" anchor="t" anchorCtr="0">
            <a:normAutofit fontScale="90000"/>
          </a:bodyPr>
          <a:lstStyle/>
          <a:p>
            <a:pPr marL="0" lvl="0" indent="0" algn="ctr" rtl="0">
              <a:lnSpc>
                <a:spcPct val="150000"/>
              </a:lnSpc>
              <a:spcBef>
                <a:spcPts val="0"/>
              </a:spcBef>
              <a:spcAft>
                <a:spcPts val="0"/>
              </a:spcAft>
              <a:buClr>
                <a:schemeClr val="dk1"/>
              </a:buClr>
              <a:buSzPct val="55000"/>
              <a:buFont typeface="Arial"/>
              <a:buNone/>
            </a:pPr>
            <a:r>
              <a:rPr lang="en-GB" sz="2000" b="1">
                <a:solidFill>
                  <a:schemeClr val="lt1"/>
                </a:solidFill>
                <a:latin typeface="Times New Roman"/>
                <a:ea typeface="Times New Roman"/>
                <a:cs typeface="Times New Roman"/>
                <a:sym typeface="Times New Roman"/>
              </a:rPr>
              <a:t>Research Methodology</a:t>
            </a:r>
            <a:endParaRPr sz="2000" b="1">
              <a:solidFill>
                <a:schemeClr val="lt1"/>
              </a:solidFill>
              <a:latin typeface="Times New Roman"/>
              <a:ea typeface="Times New Roman"/>
              <a:cs typeface="Times New Roman"/>
              <a:sym typeface="Times New Roman"/>
            </a:endParaRPr>
          </a:p>
          <a:p>
            <a:pPr marL="0" lvl="0" indent="0" algn="l" rtl="0">
              <a:lnSpc>
                <a:spcPct val="100000"/>
              </a:lnSpc>
              <a:spcBef>
                <a:spcPts val="0"/>
              </a:spcBef>
              <a:spcAft>
                <a:spcPts val="0"/>
              </a:spcAft>
              <a:buSzPct val="111111"/>
              <a:buNone/>
            </a:pPr>
            <a:endParaRPr/>
          </a:p>
        </p:txBody>
      </p:sp>
      <p:sp>
        <p:nvSpPr>
          <p:cNvPr id="116" name="Google Shape;116;p10"/>
          <p:cNvSpPr txBox="1">
            <a:spLocks noGrp="1"/>
          </p:cNvSpPr>
          <p:nvPr>
            <p:ph type="body" idx="1"/>
          </p:nvPr>
        </p:nvSpPr>
        <p:spPr>
          <a:xfrm>
            <a:off x="131200" y="1152475"/>
            <a:ext cx="4566300" cy="3859800"/>
          </a:xfrm>
          <a:prstGeom prst="rect">
            <a:avLst/>
          </a:prstGeom>
          <a:solidFill>
            <a:srgbClr val="EAD1DC"/>
          </a:solidFill>
          <a:ln>
            <a:noFill/>
          </a:ln>
        </p:spPr>
        <p:txBody>
          <a:bodyPr spcFirstLastPara="1" wrap="square" lIns="91425" tIns="91425" rIns="91425" bIns="91425" anchor="t" anchorCtr="0">
            <a:normAutofit/>
          </a:bodyPr>
          <a:lstStyle/>
          <a:p>
            <a:pPr marL="457200" lvl="0" indent="-317500" algn="just" rtl="0">
              <a:lnSpc>
                <a:spcPct val="150000"/>
              </a:lnSpc>
              <a:spcBef>
                <a:spcPts val="0"/>
              </a:spcBef>
              <a:spcAft>
                <a:spcPts val="0"/>
              </a:spcAft>
              <a:buClr>
                <a:schemeClr val="dk1"/>
              </a:buClr>
              <a:buSzPts val="1400"/>
              <a:buFont typeface="Times New Roman"/>
              <a:buChar char="●"/>
            </a:pPr>
            <a:r>
              <a:rPr lang="en-GB" sz="1400">
                <a:solidFill>
                  <a:schemeClr val="dk1"/>
                </a:solidFill>
                <a:latin typeface="Times New Roman"/>
                <a:ea typeface="Times New Roman"/>
                <a:cs typeface="Times New Roman"/>
                <a:sym typeface="Times New Roman"/>
              </a:rPr>
              <a:t>The research approach used for this study is described in this section. </a:t>
            </a:r>
            <a:endParaRPr sz="1400">
              <a:solidFill>
                <a:schemeClr val="dk1"/>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chemeClr val="dk1"/>
              </a:buClr>
              <a:buSzPts val="1400"/>
              <a:buFont typeface="Times New Roman"/>
              <a:buChar char="●"/>
            </a:pPr>
            <a:r>
              <a:rPr lang="en-GB" sz="1400">
                <a:solidFill>
                  <a:schemeClr val="dk1"/>
                </a:solidFill>
                <a:latin typeface="Times New Roman"/>
                <a:ea typeface="Times New Roman"/>
                <a:cs typeface="Times New Roman"/>
                <a:sym typeface="Times New Roman"/>
              </a:rPr>
              <a:t>It employs a mixed-methods strategy, fusing qualitative and quantitative methods (Manzoor, </a:t>
            </a:r>
            <a:r>
              <a:rPr lang="en-GB" sz="1400" i="1">
                <a:solidFill>
                  <a:schemeClr val="dk1"/>
                </a:solidFill>
                <a:latin typeface="Times New Roman"/>
                <a:ea typeface="Times New Roman"/>
                <a:cs typeface="Times New Roman"/>
                <a:sym typeface="Times New Roman"/>
              </a:rPr>
              <a:t>et al.,</a:t>
            </a:r>
            <a:r>
              <a:rPr lang="en-GB" sz="1400">
                <a:solidFill>
                  <a:schemeClr val="dk1"/>
                </a:solidFill>
                <a:latin typeface="Times New Roman"/>
                <a:ea typeface="Times New Roman"/>
                <a:cs typeface="Times New Roman"/>
                <a:sym typeface="Times New Roman"/>
              </a:rPr>
              <a:t> 2019). </a:t>
            </a:r>
            <a:endParaRPr sz="1400">
              <a:solidFill>
                <a:schemeClr val="dk1"/>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chemeClr val="dk1"/>
              </a:buClr>
              <a:buSzPts val="1400"/>
              <a:buFont typeface="Times New Roman"/>
              <a:buChar char="●"/>
            </a:pPr>
            <a:r>
              <a:rPr lang="en-GB" sz="1400">
                <a:solidFill>
                  <a:schemeClr val="dk1"/>
                </a:solidFill>
                <a:latin typeface="Times New Roman"/>
                <a:ea typeface="Times New Roman"/>
                <a:cs typeface="Times New Roman"/>
                <a:sym typeface="Times New Roman"/>
              </a:rPr>
              <a:t>While qualitative interviews and focus groups will provide deeper insights into the elements driving satisfaction, quantitative surveys will be used to gather data on user satisfaction levels. </a:t>
            </a:r>
            <a:endParaRPr sz="1400">
              <a:solidFill>
                <a:schemeClr val="dk1"/>
              </a:solidFill>
              <a:latin typeface="Times New Roman"/>
              <a:ea typeface="Times New Roman"/>
              <a:cs typeface="Times New Roman"/>
              <a:sym typeface="Times New Roman"/>
            </a:endParaRPr>
          </a:p>
          <a:p>
            <a:pPr marL="0" lvl="0" indent="0" algn="l" rtl="0">
              <a:lnSpc>
                <a:spcPct val="115000"/>
              </a:lnSpc>
              <a:spcBef>
                <a:spcPts val="0"/>
              </a:spcBef>
              <a:spcAft>
                <a:spcPts val="1200"/>
              </a:spcAft>
              <a:buSzPts val="1800"/>
              <a:buNone/>
            </a:pPr>
            <a:endParaRPr/>
          </a:p>
        </p:txBody>
      </p:sp>
      <p:pic>
        <p:nvPicPr>
          <p:cNvPr id="117" name="Google Shape;117;p10"/>
          <p:cNvPicPr preferRelativeResize="0"/>
          <p:nvPr/>
        </p:nvPicPr>
        <p:blipFill rotWithShape="1">
          <a:blip r:embed="rId3">
            <a:alphaModFix/>
          </a:blip>
          <a:srcRect/>
          <a:stretch/>
        </p:blipFill>
        <p:spPr>
          <a:xfrm>
            <a:off x="4876150" y="1380075"/>
            <a:ext cx="4141699" cy="2842025"/>
          </a:xfrm>
          <a:prstGeom prst="rect">
            <a:avLst/>
          </a:prstGeom>
          <a:noFill/>
          <a:ln>
            <a:noFill/>
          </a:ln>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21"/>
        <p:cNvGrpSpPr/>
        <p:nvPr/>
      </p:nvGrpSpPr>
      <p:grpSpPr>
        <a:xfrm>
          <a:off x="0" y="0"/>
          <a:ext cx="0" cy="0"/>
          <a:chOff x="0" y="0"/>
          <a:chExt cx="0" cy="0"/>
        </a:xfrm>
      </p:grpSpPr>
      <p:sp>
        <p:nvSpPr>
          <p:cNvPr id="122" name="Google Shape;122;p11"/>
          <p:cNvSpPr txBox="1">
            <a:spLocks noGrp="1"/>
          </p:cNvSpPr>
          <p:nvPr>
            <p:ph type="title"/>
          </p:nvPr>
        </p:nvSpPr>
        <p:spPr>
          <a:xfrm>
            <a:off x="311700" y="445025"/>
            <a:ext cx="8520600" cy="572700"/>
          </a:xfrm>
          <a:prstGeom prst="rect">
            <a:avLst/>
          </a:prstGeom>
          <a:solidFill>
            <a:srgbClr val="741B47"/>
          </a:solidFill>
          <a:ln>
            <a:noFill/>
          </a:ln>
        </p:spPr>
        <p:txBody>
          <a:bodyPr spcFirstLastPara="1" wrap="square" lIns="91425" tIns="91425" rIns="91425" bIns="91425" anchor="t" anchorCtr="0">
            <a:normAutofit fontScale="90000"/>
          </a:bodyPr>
          <a:lstStyle/>
          <a:p>
            <a:pPr marL="0" lvl="0" indent="0" algn="ctr" rtl="0">
              <a:lnSpc>
                <a:spcPct val="150000"/>
              </a:lnSpc>
              <a:spcBef>
                <a:spcPts val="0"/>
              </a:spcBef>
              <a:spcAft>
                <a:spcPts val="0"/>
              </a:spcAft>
              <a:buClr>
                <a:schemeClr val="dk1"/>
              </a:buClr>
              <a:buSzPct val="55000"/>
              <a:buFont typeface="Arial"/>
              <a:buNone/>
            </a:pPr>
            <a:r>
              <a:rPr lang="en-GB" sz="2000" b="1">
                <a:solidFill>
                  <a:schemeClr val="lt1"/>
                </a:solidFill>
                <a:latin typeface="Times New Roman"/>
                <a:ea typeface="Times New Roman"/>
                <a:cs typeface="Times New Roman"/>
                <a:sym typeface="Times New Roman"/>
              </a:rPr>
              <a:t>Research Design</a:t>
            </a:r>
            <a:endParaRPr sz="2000" b="1">
              <a:solidFill>
                <a:schemeClr val="lt1"/>
              </a:solidFill>
              <a:latin typeface="Times New Roman"/>
              <a:ea typeface="Times New Roman"/>
              <a:cs typeface="Times New Roman"/>
              <a:sym typeface="Times New Roman"/>
            </a:endParaRPr>
          </a:p>
          <a:p>
            <a:pPr marL="0" lvl="0" indent="0" algn="l" rtl="0">
              <a:lnSpc>
                <a:spcPct val="100000"/>
              </a:lnSpc>
              <a:spcBef>
                <a:spcPts val="0"/>
              </a:spcBef>
              <a:spcAft>
                <a:spcPts val="0"/>
              </a:spcAft>
              <a:buSzPct val="111111"/>
              <a:buNone/>
            </a:pPr>
            <a:endParaRPr/>
          </a:p>
        </p:txBody>
      </p:sp>
      <p:sp>
        <p:nvSpPr>
          <p:cNvPr id="123" name="Google Shape;123;p11"/>
          <p:cNvSpPr txBox="1">
            <a:spLocks noGrp="1"/>
          </p:cNvSpPr>
          <p:nvPr>
            <p:ph type="body" idx="1"/>
          </p:nvPr>
        </p:nvSpPr>
        <p:spPr>
          <a:xfrm>
            <a:off x="4408725" y="1152475"/>
            <a:ext cx="4423500" cy="3416400"/>
          </a:xfrm>
          <a:prstGeom prst="rect">
            <a:avLst/>
          </a:prstGeom>
          <a:solidFill>
            <a:srgbClr val="EAD1DC"/>
          </a:solidFill>
          <a:ln>
            <a:noFill/>
          </a:ln>
        </p:spPr>
        <p:txBody>
          <a:bodyPr spcFirstLastPara="1" wrap="square" lIns="91425" tIns="91425" rIns="91425" bIns="91425" anchor="t" anchorCtr="0">
            <a:normAutofit/>
          </a:bodyPr>
          <a:lstStyle/>
          <a:p>
            <a:pPr marL="457200" lvl="0" indent="-317500" algn="just" rtl="0">
              <a:lnSpc>
                <a:spcPct val="150000"/>
              </a:lnSpc>
              <a:spcBef>
                <a:spcPts val="0"/>
              </a:spcBef>
              <a:spcAft>
                <a:spcPts val="0"/>
              </a:spcAft>
              <a:buClr>
                <a:schemeClr val="dk1"/>
              </a:buClr>
              <a:buSzPts val="1400"/>
              <a:buFont typeface="Times New Roman"/>
              <a:buChar char="●"/>
            </a:pPr>
            <a:r>
              <a:rPr lang="en-GB" sz="1400">
                <a:solidFill>
                  <a:schemeClr val="dk1"/>
                </a:solidFill>
                <a:latin typeface="Times New Roman"/>
                <a:ea typeface="Times New Roman"/>
                <a:cs typeface="Times New Roman"/>
                <a:sym typeface="Times New Roman"/>
              </a:rPr>
              <a:t>To examine patient contentment with the healthcare system, this study takes a cross-sectional approach (Pierce, </a:t>
            </a:r>
            <a:r>
              <a:rPr lang="en-GB" sz="1400" i="1">
                <a:solidFill>
                  <a:schemeClr val="dk1"/>
                </a:solidFill>
                <a:latin typeface="Times New Roman"/>
                <a:ea typeface="Times New Roman"/>
                <a:cs typeface="Times New Roman"/>
                <a:sym typeface="Times New Roman"/>
              </a:rPr>
              <a:t>et al.,</a:t>
            </a:r>
            <a:r>
              <a:rPr lang="en-GB" sz="1400">
                <a:solidFill>
                  <a:schemeClr val="dk1"/>
                </a:solidFill>
                <a:latin typeface="Times New Roman"/>
                <a:ea typeface="Times New Roman"/>
                <a:cs typeface="Times New Roman"/>
                <a:sym typeface="Times New Roman"/>
              </a:rPr>
              <a:t> 2021). </a:t>
            </a:r>
            <a:endParaRPr sz="1400">
              <a:solidFill>
                <a:schemeClr val="dk1"/>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chemeClr val="dk1"/>
              </a:buClr>
              <a:buSzPts val="1400"/>
              <a:buFont typeface="Times New Roman"/>
              <a:buChar char="●"/>
            </a:pPr>
            <a:r>
              <a:rPr lang="en-GB" sz="1400">
                <a:solidFill>
                  <a:schemeClr val="dk1"/>
                </a:solidFill>
                <a:latin typeface="Times New Roman"/>
                <a:ea typeface="Times New Roman"/>
                <a:cs typeface="Times New Roman"/>
                <a:sym typeface="Times New Roman"/>
              </a:rPr>
              <a:t>By conducting a cross-sectional study, we may collect information from a large number of people who have used healthcare services at a particular period. </a:t>
            </a:r>
            <a:endParaRPr sz="1400">
              <a:solidFill>
                <a:schemeClr val="dk1"/>
              </a:solidFill>
              <a:latin typeface="Times New Roman"/>
              <a:ea typeface="Times New Roman"/>
              <a:cs typeface="Times New Roman"/>
              <a:sym typeface="Times New Roman"/>
            </a:endParaRPr>
          </a:p>
          <a:p>
            <a:pPr marL="0" lvl="0" indent="0" algn="l" rtl="0">
              <a:lnSpc>
                <a:spcPct val="115000"/>
              </a:lnSpc>
              <a:spcBef>
                <a:spcPts val="0"/>
              </a:spcBef>
              <a:spcAft>
                <a:spcPts val="1200"/>
              </a:spcAft>
              <a:buSzPts val="1800"/>
              <a:buNone/>
            </a:pPr>
            <a:endParaRPr sz="1400">
              <a:latin typeface="Times New Roman"/>
              <a:ea typeface="Times New Roman"/>
              <a:cs typeface="Times New Roman"/>
              <a:sym typeface="Times New Roman"/>
            </a:endParaRPr>
          </a:p>
        </p:txBody>
      </p:sp>
      <p:pic>
        <p:nvPicPr>
          <p:cNvPr id="124" name="Google Shape;124;p11"/>
          <p:cNvPicPr preferRelativeResize="0"/>
          <p:nvPr/>
        </p:nvPicPr>
        <p:blipFill rotWithShape="1">
          <a:blip r:embed="rId3">
            <a:alphaModFix/>
          </a:blip>
          <a:srcRect/>
          <a:stretch/>
        </p:blipFill>
        <p:spPr>
          <a:xfrm>
            <a:off x="139275" y="1340700"/>
            <a:ext cx="4103925" cy="2839916"/>
          </a:xfrm>
          <a:prstGeom prst="rect">
            <a:avLst/>
          </a:prstGeom>
          <a:noFill/>
          <a:ln>
            <a:noFill/>
          </a:ln>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128"/>
        <p:cNvGrpSpPr/>
        <p:nvPr/>
      </p:nvGrpSpPr>
      <p:grpSpPr>
        <a:xfrm>
          <a:off x="0" y="0"/>
          <a:ext cx="0" cy="0"/>
          <a:chOff x="0" y="0"/>
          <a:chExt cx="0" cy="0"/>
        </a:xfrm>
      </p:grpSpPr>
      <p:sp>
        <p:nvSpPr>
          <p:cNvPr id="129" name="Google Shape;129;p12"/>
          <p:cNvSpPr txBox="1">
            <a:spLocks noGrp="1"/>
          </p:cNvSpPr>
          <p:nvPr>
            <p:ph type="title"/>
          </p:nvPr>
        </p:nvSpPr>
        <p:spPr>
          <a:xfrm>
            <a:off x="311700" y="445025"/>
            <a:ext cx="8520600" cy="572700"/>
          </a:xfrm>
          <a:prstGeom prst="rect">
            <a:avLst/>
          </a:prstGeom>
          <a:solidFill>
            <a:srgbClr val="741B47"/>
          </a:solidFill>
          <a:ln>
            <a:noFill/>
          </a:ln>
        </p:spPr>
        <p:txBody>
          <a:bodyPr spcFirstLastPara="1" wrap="square" lIns="91425" tIns="91425" rIns="91425" bIns="91425" anchor="t" anchorCtr="0">
            <a:normAutofit fontScale="90000"/>
          </a:bodyPr>
          <a:lstStyle/>
          <a:p>
            <a:pPr marL="0" lvl="0" indent="0" algn="ctr" rtl="0">
              <a:lnSpc>
                <a:spcPct val="150000"/>
              </a:lnSpc>
              <a:spcBef>
                <a:spcPts val="0"/>
              </a:spcBef>
              <a:spcAft>
                <a:spcPts val="0"/>
              </a:spcAft>
              <a:buClr>
                <a:schemeClr val="dk1"/>
              </a:buClr>
              <a:buSzPct val="55000"/>
              <a:buFont typeface="Arial"/>
              <a:buNone/>
            </a:pPr>
            <a:r>
              <a:rPr lang="en-GB" sz="2000" b="1">
                <a:solidFill>
                  <a:schemeClr val="lt1"/>
                </a:solidFill>
                <a:latin typeface="Times New Roman"/>
                <a:ea typeface="Times New Roman"/>
                <a:cs typeface="Times New Roman"/>
                <a:sym typeface="Times New Roman"/>
              </a:rPr>
              <a:t>Research Design</a:t>
            </a:r>
            <a:endParaRPr sz="2000" b="1">
              <a:solidFill>
                <a:schemeClr val="lt1"/>
              </a:solidFill>
              <a:latin typeface="Times New Roman"/>
              <a:ea typeface="Times New Roman"/>
              <a:cs typeface="Times New Roman"/>
              <a:sym typeface="Times New Roman"/>
            </a:endParaRPr>
          </a:p>
          <a:p>
            <a:pPr marL="0" lvl="0" indent="0" algn="l" rtl="0">
              <a:lnSpc>
                <a:spcPct val="100000"/>
              </a:lnSpc>
              <a:spcBef>
                <a:spcPts val="0"/>
              </a:spcBef>
              <a:spcAft>
                <a:spcPts val="0"/>
              </a:spcAft>
              <a:buSzPct val="111111"/>
              <a:buNone/>
            </a:pPr>
            <a:endParaRPr/>
          </a:p>
        </p:txBody>
      </p:sp>
      <p:sp>
        <p:nvSpPr>
          <p:cNvPr id="130" name="Google Shape;130;p12"/>
          <p:cNvSpPr txBox="1">
            <a:spLocks noGrp="1"/>
          </p:cNvSpPr>
          <p:nvPr>
            <p:ph type="body" idx="1"/>
          </p:nvPr>
        </p:nvSpPr>
        <p:spPr>
          <a:xfrm>
            <a:off x="311700" y="1152475"/>
            <a:ext cx="4260300" cy="3416400"/>
          </a:xfrm>
          <a:prstGeom prst="rect">
            <a:avLst/>
          </a:prstGeom>
          <a:solidFill>
            <a:srgbClr val="EAD1DC"/>
          </a:solidFill>
          <a:ln>
            <a:noFill/>
          </a:ln>
        </p:spPr>
        <p:txBody>
          <a:bodyPr spcFirstLastPara="1" wrap="square" lIns="91425" tIns="91425" rIns="91425" bIns="91425" anchor="t" anchorCtr="0">
            <a:normAutofit/>
          </a:bodyPr>
          <a:lstStyle/>
          <a:p>
            <a:pPr marL="457200" lvl="0" indent="-317500" algn="just" rtl="0">
              <a:lnSpc>
                <a:spcPct val="150000"/>
              </a:lnSpc>
              <a:spcBef>
                <a:spcPts val="0"/>
              </a:spcBef>
              <a:spcAft>
                <a:spcPts val="0"/>
              </a:spcAft>
              <a:buClr>
                <a:schemeClr val="dk1"/>
              </a:buClr>
              <a:buSzPts val="1400"/>
              <a:buFont typeface="Times New Roman"/>
              <a:buChar char="●"/>
            </a:pPr>
            <a:r>
              <a:rPr lang="en-GB" sz="1400">
                <a:solidFill>
                  <a:schemeClr val="dk1"/>
                </a:solidFill>
                <a:latin typeface="Times New Roman"/>
                <a:ea typeface="Times New Roman"/>
                <a:cs typeface="Times New Roman"/>
                <a:sym typeface="Times New Roman"/>
              </a:rPr>
              <a:t>It has the ability to collect data at a particular moment in time as a result of the cross-sectional methodology that underpins the design of our research study. </a:t>
            </a:r>
            <a:endParaRPr sz="1400">
              <a:solidFill>
                <a:schemeClr val="dk1"/>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chemeClr val="dk1"/>
              </a:buClr>
              <a:buSzPts val="1400"/>
              <a:buFont typeface="Times New Roman"/>
              <a:buChar char="●"/>
            </a:pPr>
            <a:r>
              <a:rPr lang="en-GB" sz="1400">
                <a:solidFill>
                  <a:schemeClr val="dk1"/>
                </a:solidFill>
                <a:latin typeface="Times New Roman"/>
                <a:ea typeface="Times New Roman"/>
                <a:cs typeface="Times New Roman"/>
                <a:sym typeface="Times New Roman"/>
              </a:rPr>
              <a:t>This methodology provides a snapshot of user satisfaction inside the healthcare system and is successful in comprehending the present state of events (Buselli, </a:t>
            </a:r>
            <a:r>
              <a:rPr lang="en-GB" sz="1400" i="1">
                <a:solidFill>
                  <a:schemeClr val="dk1"/>
                </a:solidFill>
                <a:latin typeface="Times New Roman"/>
                <a:ea typeface="Times New Roman"/>
                <a:cs typeface="Times New Roman"/>
                <a:sym typeface="Times New Roman"/>
              </a:rPr>
              <a:t>et al.,</a:t>
            </a:r>
            <a:r>
              <a:rPr lang="en-GB" sz="1400">
                <a:solidFill>
                  <a:schemeClr val="dk1"/>
                </a:solidFill>
                <a:latin typeface="Times New Roman"/>
                <a:ea typeface="Times New Roman"/>
                <a:cs typeface="Times New Roman"/>
                <a:sym typeface="Times New Roman"/>
              </a:rPr>
              <a:t> 2020). </a:t>
            </a:r>
            <a:endParaRPr sz="1400">
              <a:solidFill>
                <a:schemeClr val="dk1"/>
              </a:solidFill>
              <a:latin typeface="Times New Roman"/>
              <a:ea typeface="Times New Roman"/>
              <a:cs typeface="Times New Roman"/>
              <a:sym typeface="Times New Roman"/>
            </a:endParaRPr>
          </a:p>
          <a:p>
            <a:pPr marL="0" lvl="0" indent="0" algn="l" rtl="0">
              <a:lnSpc>
                <a:spcPct val="115000"/>
              </a:lnSpc>
              <a:spcBef>
                <a:spcPts val="0"/>
              </a:spcBef>
              <a:spcAft>
                <a:spcPts val="1200"/>
              </a:spcAft>
              <a:buSzPts val="1800"/>
              <a:buNone/>
            </a:pPr>
            <a:endParaRPr/>
          </a:p>
        </p:txBody>
      </p:sp>
      <p:pic>
        <p:nvPicPr>
          <p:cNvPr id="131" name="Google Shape;131;p12"/>
          <p:cNvPicPr preferRelativeResize="0"/>
          <p:nvPr/>
        </p:nvPicPr>
        <p:blipFill rotWithShape="1">
          <a:blip r:embed="rId3">
            <a:alphaModFix/>
          </a:blip>
          <a:srcRect/>
          <a:stretch/>
        </p:blipFill>
        <p:spPr>
          <a:xfrm>
            <a:off x="4684250" y="1152475"/>
            <a:ext cx="4148050" cy="3269351"/>
          </a:xfrm>
          <a:prstGeom prst="rect">
            <a:avLst/>
          </a:prstGeom>
          <a:noFill/>
          <a:ln>
            <a:noFill/>
          </a:ln>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135"/>
        <p:cNvGrpSpPr/>
        <p:nvPr/>
      </p:nvGrpSpPr>
      <p:grpSpPr>
        <a:xfrm>
          <a:off x="0" y="0"/>
          <a:ext cx="0" cy="0"/>
          <a:chOff x="0" y="0"/>
          <a:chExt cx="0" cy="0"/>
        </a:xfrm>
      </p:grpSpPr>
      <p:sp>
        <p:nvSpPr>
          <p:cNvPr id="136" name="Google Shape;136;p13"/>
          <p:cNvSpPr txBox="1">
            <a:spLocks noGrp="1"/>
          </p:cNvSpPr>
          <p:nvPr>
            <p:ph type="title"/>
          </p:nvPr>
        </p:nvSpPr>
        <p:spPr>
          <a:xfrm>
            <a:off x="311700" y="445025"/>
            <a:ext cx="8520600" cy="572700"/>
          </a:xfrm>
          <a:prstGeom prst="rect">
            <a:avLst/>
          </a:prstGeom>
          <a:solidFill>
            <a:srgbClr val="741B47"/>
          </a:solidFill>
          <a:ln>
            <a:noFill/>
          </a:ln>
        </p:spPr>
        <p:txBody>
          <a:bodyPr spcFirstLastPara="1" wrap="square" lIns="91425" tIns="91425" rIns="91425" bIns="91425" anchor="t" anchorCtr="0">
            <a:normAutofit fontScale="90000"/>
          </a:bodyPr>
          <a:lstStyle/>
          <a:p>
            <a:pPr marL="0" lvl="0" indent="0" algn="ctr" rtl="0">
              <a:lnSpc>
                <a:spcPct val="150000"/>
              </a:lnSpc>
              <a:spcBef>
                <a:spcPts val="0"/>
              </a:spcBef>
              <a:spcAft>
                <a:spcPts val="0"/>
              </a:spcAft>
              <a:buClr>
                <a:schemeClr val="dk1"/>
              </a:buClr>
              <a:buSzPts val="1100"/>
              <a:buFont typeface="Arial"/>
              <a:buNone/>
            </a:pPr>
            <a:r>
              <a:rPr lang="en-GB" sz="1800" b="1">
                <a:solidFill>
                  <a:schemeClr val="lt1"/>
                </a:solidFill>
                <a:latin typeface="Times New Roman"/>
                <a:ea typeface="Times New Roman"/>
                <a:cs typeface="Times New Roman"/>
                <a:sym typeface="Times New Roman"/>
              </a:rPr>
              <a:t> Recruitment, Sampling &amp; study Participants includes</a:t>
            </a:r>
            <a:endParaRPr sz="3400">
              <a:solidFill>
                <a:schemeClr val="lt1"/>
              </a:solidFill>
            </a:endParaRPr>
          </a:p>
        </p:txBody>
      </p:sp>
      <p:sp>
        <p:nvSpPr>
          <p:cNvPr id="137" name="Google Shape;137;p13"/>
          <p:cNvSpPr txBox="1">
            <a:spLocks noGrp="1"/>
          </p:cNvSpPr>
          <p:nvPr>
            <p:ph type="body" idx="1"/>
          </p:nvPr>
        </p:nvSpPr>
        <p:spPr>
          <a:xfrm>
            <a:off x="4572000" y="1152475"/>
            <a:ext cx="4260300" cy="3416400"/>
          </a:xfrm>
          <a:prstGeom prst="rect">
            <a:avLst/>
          </a:prstGeom>
          <a:solidFill>
            <a:srgbClr val="EAD1DC"/>
          </a:solidFill>
          <a:ln>
            <a:noFill/>
          </a:ln>
        </p:spPr>
        <p:txBody>
          <a:bodyPr spcFirstLastPara="1" wrap="square" lIns="91425" tIns="91425" rIns="91425" bIns="91425" anchor="t" anchorCtr="0">
            <a:noAutofit/>
          </a:bodyPr>
          <a:lstStyle/>
          <a:p>
            <a:pPr marL="457200" lvl="0" indent="-304800" algn="just" rtl="0">
              <a:lnSpc>
                <a:spcPct val="150000"/>
              </a:lnSpc>
              <a:spcBef>
                <a:spcPts val="0"/>
              </a:spcBef>
              <a:spcAft>
                <a:spcPts val="0"/>
              </a:spcAft>
              <a:buClr>
                <a:srgbClr val="FF0000"/>
              </a:buClr>
              <a:buSzPts val="1200"/>
              <a:buFont typeface="Times New Roman"/>
              <a:buChar char="●"/>
            </a:pPr>
            <a:r>
              <a:rPr lang="en-GB" sz="1200" dirty="0">
                <a:solidFill>
                  <a:schemeClr val="tx1"/>
                </a:solidFill>
                <a:latin typeface="Times New Roman"/>
                <a:ea typeface="Times New Roman"/>
                <a:cs typeface="Times New Roman"/>
                <a:sym typeface="Times New Roman"/>
              </a:rPr>
              <a:t>A wide variety of people from a variety of backgrounds are being recruited and sampled for this study to guarantee that thorough insights are obtained. </a:t>
            </a:r>
            <a:endParaRPr sz="1200" dirty="0">
              <a:solidFill>
                <a:schemeClr val="tx1"/>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rgbClr val="FF0000"/>
              </a:buClr>
              <a:buSzPts val="1200"/>
              <a:buFont typeface="Times New Roman"/>
              <a:buChar char="●"/>
            </a:pPr>
            <a:r>
              <a:rPr lang="en-GB" sz="1200" dirty="0">
                <a:solidFill>
                  <a:schemeClr val="tx1"/>
                </a:solidFill>
                <a:latin typeface="Times New Roman"/>
                <a:ea typeface="Times New Roman"/>
                <a:cs typeface="Times New Roman"/>
                <a:sym typeface="Times New Roman"/>
              </a:rPr>
              <a:t>Participants will consist of medical professionals, caregivers, and patients, and the sampling method will be stratified random (Regier, Goldberg and Taube, 2022). </a:t>
            </a:r>
            <a:endParaRPr sz="1200" dirty="0">
              <a:solidFill>
                <a:schemeClr val="tx1"/>
              </a:solidFill>
              <a:latin typeface="Times New Roman"/>
              <a:ea typeface="Times New Roman"/>
              <a:cs typeface="Times New Roman"/>
              <a:sym typeface="Times New Roman"/>
            </a:endParaRPr>
          </a:p>
          <a:p>
            <a:pPr marL="457200" lvl="0" indent="0" algn="just" rtl="0">
              <a:lnSpc>
                <a:spcPct val="150000"/>
              </a:lnSpc>
              <a:spcBef>
                <a:spcPts val="0"/>
              </a:spcBef>
              <a:spcAft>
                <a:spcPts val="0"/>
              </a:spcAft>
              <a:buNone/>
            </a:pPr>
            <a:endParaRPr sz="1400" dirty="0">
              <a:solidFill>
                <a:schemeClr val="tx1"/>
              </a:solidFill>
              <a:latin typeface="Times New Roman"/>
              <a:ea typeface="Times New Roman"/>
              <a:cs typeface="Times New Roman"/>
              <a:sym typeface="Times New Roman"/>
            </a:endParaRPr>
          </a:p>
          <a:p>
            <a:pPr marL="0" lvl="0" indent="0" algn="l" rtl="0">
              <a:lnSpc>
                <a:spcPct val="115000"/>
              </a:lnSpc>
              <a:spcBef>
                <a:spcPts val="0"/>
              </a:spcBef>
              <a:spcAft>
                <a:spcPts val="1200"/>
              </a:spcAft>
              <a:buSzPts val="1800"/>
              <a:buNone/>
            </a:pPr>
            <a:endParaRPr dirty="0">
              <a:solidFill>
                <a:schemeClr val="tx1"/>
              </a:solidFill>
            </a:endParaRPr>
          </a:p>
        </p:txBody>
      </p:sp>
      <p:pic>
        <p:nvPicPr>
          <p:cNvPr id="138" name="Google Shape;138;p13"/>
          <p:cNvPicPr preferRelativeResize="0"/>
          <p:nvPr/>
        </p:nvPicPr>
        <p:blipFill rotWithShape="1">
          <a:blip r:embed="rId3">
            <a:alphaModFix/>
          </a:blip>
          <a:srcRect/>
          <a:stretch/>
        </p:blipFill>
        <p:spPr>
          <a:xfrm>
            <a:off x="244250" y="1448738"/>
            <a:ext cx="4267201" cy="2823883"/>
          </a:xfrm>
          <a:prstGeom prst="rect">
            <a:avLst/>
          </a:prstGeom>
          <a:noFill/>
          <a:ln>
            <a:noFill/>
          </a:ln>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142"/>
        <p:cNvGrpSpPr/>
        <p:nvPr/>
      </p:nvGrpSpPr>
      <p:grpSpPr>
        <a:xfrm>
          <a:off x="0" y="0"/>
          <a:ext cx="0" cy="0"/>
          <a:chOff x="0" y="0"/>
          <a:chExt cx="0" cy="0"/>
        </a:xfrm>
      </p:grpSpPr>
      <p:sp>
        <p:nvSpPr>
          <p:cNvPr id="143" name="Google Shape;143;p14"/>
          <p:cNvSpPr txBox="1">
            <a:spLocks noGrp="1"/>
          </p:cNvSpPr>
          <p:nvPr>
            <p:ph type="title"/>
          </p:nvPr>
        </p:nvSpPr>
        <p:spPr>
          <a:xfrm>
            <a:off x="311700" y="195725"/>
            <a:ext cx="8520600" cy="572700"/>
          </a:xfrm>
          <a:prstGeom prst="rect">
            <a:avLst/>
          </a:prstGeom>
          <a:solidFill>
            <a:srgbClr val="741B47"/>
          </a:solidFill>
          <a:ln>
            <a:noFill/>
          </a:ln>
        </p:spPr>
        <p:txBody>
          <a:bodyPr spcFirstLastPara="1" wrap="square" lIns="91425" tIns="91425" rIns="91425" bIns="91425" anchor="t" anchorCtr="0">
            <a:normAutofit fontScale="90000"/>
          </a:bodyPr>
          <a:lstStyle/>
          <a:p>
            <a:pPr marL="0" lvl="0" indent="0" algn="ctr" rtl="0">
              <a:lnSpc>
                <a:spcPct val="150000"/>
              </a:lnSpc>
              <a:spcBef>
                <a:spcPts val="0"/>
              </a:spcBef>
              <a:spcAft>
                <a:spcPts val="0"/>
              </a:spcAft>
              <a:buClr>
                <a:schemeClr val="dk1"/>
              </a:buClr>
              <a:buSzPts val="1100"/>
              <a:buFont typeface="Arial"/>
              <a:buNone/>
            </a:pPr>
            <a:r>
              <a:rPr lang="en-GB" sz="1800" b="1">
                <a:solidFill>
                  <a:schemeClr val="lt1"/>
                </a:solidFill>
                <a:latin typeface="Times New Roman"/>
                <a:ea typeface="Times New Roman"/>
                <a:cs typeface="Times New Roman"/>
                <a:sym typeface="Times New Roman"/>
              </a:rPr>
              <a:t>Recruitment, Sampling &amp; study Participants includes</a:t>
            </a:r>
            <a:endParaRPr sz="3400">
              <a:solidFill>
                <a:schemeClr val="lt1"/>
              </a:solidFill>
            </a:endParaRPr>
          </a:p>
        </p:txBody>
      </p:sp>
      <p:sp>
        <p:nvSpPr>
          <p:cNvPr id="144" name="Google Shape;144;p14"/>
          <p:cNvSpPr txBox="1">
            <a:spLocks noGrp="1"/>
          </p:cNvSpPr>
          <p:nvPr>
            <p:ph type="body" idx="1"/>
          </p:nvPr>
        </p:nvSpPr>
        <p:spPr>
          <a:xfrm>
            <a:off x="311700" y="1152475"/>
            <a:ext cx="4260300" cy="3416400"/>
          </a:xfrm>
          <a:prstGeom prst="rect">
            <a:avLst/>
          </a:prstGeom>
          <a:solidFill>
            <a:srgbClr val="EAD1DC"/>
          </a:solidFill>
          <a:ln>
            <a:noFill/>
          </a:ln>
        </p:spPr>
        <p:txBody>
          <a:bodyPr spcFirstLastPara="1" wrap="square" lIns="91425" tIns="91425" rIns="91425" bIns="91425" anchor="t" anchorCtr="0">
            <a:normAutofit/>
          </a:bodyPr>
          <a:lstStyle/>
          <a:p>
            <a:pPr marL="457200" lvl="0" indent="-304800" algn="just" rtl="0">
              <a:lnSpc>
                <a:spcPct val="150000"/>
              </a:lnSpc>
              <a:spcBef>
                <a:spcPts val="0"/>
              </a:spcBef>
              <a:spcAft>
                <a:spcPts val="0"/>
              </a:spcAft>
              <a:buClr>
                <a:srgbClr val="FF0000"/>
              </a:buClr>
              <a:buSzPts val="1200"/>
              <a:buFont typeface="Times New Roman"/>
              <a:buChar char="●"/>
            </a:pPr>
            <a:r>
              <a:rPr lang="en-GB" sz="1200" dirty="0">
                <a:solidFill>
                  <a:schemeClr val="tx1"/>
                </a:solidFill>
                <a:latin typeface="Times New Roman"/>
                <a:ea typeface="Times New Roman"/>
                <a:cs typeface="Times New Roman"/>
                <a:sym typeface="Times New Roman"/>
              </a:rPr>
              <a:t>The study will make use of a method known as stratified random sampling in order to recruit a varied group of individuals. </a:t>
            </a:r>
            <a:endParaRPr sz="1200" dirty="0">
              <a:solidFill>
                <a:schemeClr val="tx1"/>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rgbClr val="FF0000"/>
              </a:buClr>
              <a:buSzPts val="1200"/>
              <a:buFont typeface="Times New Roman"/>
              <a:buChar char="●"/>
            </a:pPr>
            <a:r>
              <a:rPr lang="en-GB" sz="1200" dirty="0">
                <a:solidFill>
                  <a:schemeClr val="tx1"/>
                </a:solidFill>
                <a:latin typeface="Times New Roman"/>
                <a:ea typeface="Times New Roman"/>
                <a:cs typeface="Times New Roman"/>
                <a:sym typeface="Times New Roman"/>
              </a:rPr>
              <a:t>These participants will include medical professionals, caregivers, and patients. </a:t>
            </a:r>
            <a:endParaRPr sz="1200" dirty="0">
              <a:solidFill>
                <a:schemeClr val="tx1"/>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rgbClr val="FF0000"/>
              </a:buClr>
              <a:buSzPts val="1200"/>
              <a:buFont typeface="Times New Roman"/>
              <a:buChar char="●"/>
            </a:pPr>
            <a:r>
              <a:rPr lang="en-GB" sz="1200" dirty="0">
                <a:solidFill>
                  <a:schemeClr val="tx1"/>
                </a:solidFill>
                <a:latin typeface="Times New Roman"/>
                <a:ea typeface="Times New Roman"/>
                <a:cs typeface="Times New Roman"/>
                <a:sym typeface="Times New Roman"/>
              </a:rPr>
              <a:t>This strategy assures representation across important demographic factors like age, gender, socioeconomic position, and geographical location(Salami, Salma and Hegadoren, 2019). </a:t>
            </a:r>
            <a:endParaRPr sz="1200" dirty="0">
              <a:solidFill>
                <a:schemeClr val="tx1"/>
              </a:solidFill>
              <a:latin typeface="Times New Roman"/>
              <a:ea typeface="Times New Roman"/>
              <a:cs typeface="Times New Roman"/>
              <a:sym typeface="Times New Roman"/>
            </a:endParaRPr>
          </a:p>
          <a:p>
            <a:pPr marL="0" lvl="0" indent="0" algn="just" rtl="0">
              <a:lnSpc>
                <a:spcPct val="150000"/>
              </a:lnSpc>
              <a:spcBef>
                <a:spcPts val="0"/>
              </a:spcBef>
              <a:spcAft>
                <a:spcPts val="0"/>
              </a:spcAft>
              <a:buNone/>
            </a:pPr>
            <a:endParaRPr sz="1400" dirty="0">
              <a:solidFill>
                <a:schemeClr val="tx1"/>
              </a:solidFill>
              <a:latin typeface="Times New Roman"/>
              <a:ea typeface="Times New Roman"/>
              <a:cs typeface="Times New Roman"/>
              <a:sym typeface="Times New Roman"/>
            </a:endParaRPr>
          </a:p>
          <a:p>
            <a:pPr marL="0" lvl="0" indent="0" algn="l" rtl="0">
              <a:lnSpc>
                <a:spcPct val="115000"/>
              </a:lnSpc>
              <a:spcBef>
                <a:spcPts val="0"/>
              </a:spcBef>
              <a:spcAft>
                <a:spcPts val="1200"/>
              </a:spcAft>
              <a:buSzPts val="1800"/>
              <a:buNone/>
            </a:pPr>
            <a:endParaRPr dirty="0">
              <a:solidFill>
                <a:schemeClr val="tx1"/>
              </a:solidFill>
            </a:endParaRPr>
          </a:p>
        </p:txBody>
      </p:sp>
      <p:pic>
        <p:nvPicPr>
          <p:cNvPr id="145" name="Google Shape;145;p14"/>
          <p:cNvPicPr preferRelativeResize="0"/>
          <p:nvPr/>
        </p:nvPicPr>
        <p:blipFill rotWithShape="1">
          <a:blip r:embed="rId3">
            <a:alphaModFix/>
          </a:blip>
          <a:srcRect/>
          <a:stretch/>
        </p:blipFill>
        <p:spPr>
          <a:xfrm>
            <a:off x="4724400" y="920825"/>
            <a:ext cx="3844808" cy="4070275"/>
          </a:xfrm>
          <a:prstGeom prst="rect">
            <a:avLst/>
          </a:prstGeom>
          <a:noFill/>
          <a:ln>
            <a:noFill/>
          </a:ln>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149"/>
        <p:cNvGrpSpPr/>
        <p:nvPr/>
      </p:nvGrpSpPr>
      <p:grpSpPr>
        <a:xfrm>
          <a:off x="0" y="0"/>
          <a:ext cx="0" cy="0"/>
          <a:chOff x="0" y="0"/>
          <a:chExt cx="0" cy="0"/>
        </a:xfrm>
      </p:grpSpPr>
      <p:sp>
        <p:nvSpPr>
          <p:cNvPr id="150" name="Google Shape;150;p15"/>
          <p:cNvSpPr txBox="1">
            <a:spLocks noGrp="1"/>
          </p:cNvSpPr>
          <p:nvPr>
            <p:ph type="title"/>
          </p:nvPr>
        </p:nvSpPr>
        <p:spPr>
          <a:xfrm>
            <a:off x="311700" y="445025"/>
            <a:ext cx="8520600" cy="572700"/>
          </a:xfrm>
          <a:prstGeom prst="rect">
            <a:avLst/>
          </a:prstGeom>
          <a:solidFill>
            <a:srgbClr val="741B47"/>
          </a:solidFill>
          <a:ln>
            <a:noFill/>
          </a:ln>
        </p:spPr>
        <p:txBody>
          <a:bodyPr spcFirstLastPara="1" wrap="square" lIns="91425" tIns="91425" rIns="91425" bIns="91425" anchor="t" anchorCtr="0">
            <a:normAutofit fontScale="90000"/>
          </a:bodyPr>
          <a:lstStyle/>
          <a:p>
            <a:pPr marL="0" lvl="0" indent="0" algn="ctr" rtl="0">
              <a:lnSpc>
                <a:spcPct val="150000"/>
              </a:lnSpc>
              <a:spcBef>
                <a:spcPts val="0"/>
              </a:spcBef>
              <a:spcAft>
                <a:spcPts val="0"/>
              </a:spcAft>
              <a:buClr>
                <a:schemeClr val="dk1"/>
              </a:buClr>
              <a:buSzPct val="55000"/>
              <a:buFont typeface="Arial"/>
              <a:buNone/>
            </a:pPr>
            <a:r>
              <a:rPr lang="en-GB" sz="2000" b="1">
                <a:solidFill>
                  <a:schemeClr val="lt1"/>
                </a:solidFill>
                <a:latin typeface="Times New Roman"/>
                <a:ea typeface="Times New Roman"/>
                <a:cs typeface="Times New Roman"/>
                <a:sym typeface="Times New Roman"/>
              </a:rPr>
              <a:t>Material/ Data Collection Methods</a:t>
            </a:r>
            <a:endParaRPr sz="2000" b="1">
              <a:solidFill>
                <a:schemeClr val="lt1"/>
              </a:solidFill>
              <a:latin typeface="Times New Roman"/>
              <a:ea typeface="Times New Roman"/>
              <a:cs typeface="Times New Roman"/>
              <a:sym typeface="Times New Roman"/>
            </a:endParaRPr>
          </a:p>
          <a:p>
            <a:pPr marL="0" lvl="0" indent="0" algn="l" rtl="0">
              <a:lnSpc>
                <a:spcPct val="100000"/>
              </a:lnSpc>
              <a:spcBef>
                <a:spcPts val="0"/>
              </a:spcBef>
              <a:spcAft>
                <a:spcPts val="0"/>
              </a:spcAft>
              <a:buSzPct val="111111"/>
              <a:buNone/>
            </a:pPr>
            <a:endParaRPr/>
          </a:p>
        </p:txBody>
      </p:sp>
      <p:sp>
        <p:nvSpPr>
          <p:cNvPr id="151" name="Google Shape;151;p15"/>
          <p:cNvSpPr txBox="1">
            <a:spLocks noGrp="1"/>
          </p:cNvSpPr>
          <p:nvPr>
            <p:ph type="body" idx="1"/>
          </p:nvPr>
        </p:nvSpPr>
        <p:spPr>
          <a:xfrm>
            <a:off x="4448075" y="1152475"/>
            <a:ext cx="4605600" cy="3820500"/>
          </a:xfrm>
          <a:prstGeom prst="rect">
            <a:avLst/>
          </a:prstGeom>
          <a:solidFill>
            <a:srgbClr val="EAD1DC"/>
          </a:solidFill>
          <a:ln>
            <a:noFill/>
          </a:ln>
        </p:spPr>
        <p:txBody>
          <a:bodyPr spcFirstLastPara="1" wrap="square" lIns="91425" tIns="91425" rIns="91425" bIns="91425" anchor="t" anchorCtr="0">
            <a:normAutofit/>
          </a:bodyPr>
          <a:lstStyle/>
          <a:p>
            <a:pPr marL="457200" lvl="0" indent="-317500" algn="just" rtl="0">
              <a:lnSpc>
                <a:spcPct val="150000"/>
              </a:lnSpc>
              <a:spcBef>
                <a:spcPts val="0"/>
              </a:spcBef>
              <a:spcAft>
                <a:spcPts val="0"/>
              </a:spcAft>
              <a:buClr>
                <a:schemeClr val="dk1"/>
              </a:buClr>
              <a:buSzPts val="1400"/>
              <a:buFont typeface="Times New Roman"/>
              <a:buChar char="●"/>
            </a:pPr>
            <a:r>
              <a:rPr lang="en-GB" sz="1400">
                <a:solidFill>
                  <a:schemeClr val="dk1"/>
                </a:solidFill>
                <a:latin typeface="Times New Roman"/>
                <a:ea typeface="Times New Roman"/>
                <a:cs typeface="Times New Roman"/>
                <a:sym typeface="Times New Roman"/>
              </a:rPr>
              <a:t>This research will gather data using both quantitative and qualitative approaches. </a:t>
            </a:r>
            <a:endParaRPr sz="1400">
              <a:solidFill>
                <a:schemeClr val="dk1"/>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chemeClr val="dk1"/>
              </a:buClr>
              <a:buSzPts val="1400"/>
              <a:buFont typeface="Times New Roman"/>
              <a:buChar char="●"/>
            </a:pPr>
            <a:r>
              <a:rPr lang="en-GB" sz="1400">
                <a:solidFill>
                  <a:schemeClr val="dk1"/>
                </a:solidFill>
                <a:latin typeface="Times New Roman"/>
                <a:ea typeface="Times New Roman"/>
                <a:cs typeface="Times New Roman"/>
                <a:sym typeface="Times New Roman"/>
              </a:rPr>
              <a:t>A sizable sample of healthcare service customers will be given standardized questionnaires to complete in order to collect quantitative data. </a:t>
            </a:r>
            <a:endParaRPr sz="1400">
              <a:solidFill>
                <a:schemeClr val="dk1"/>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chemeClr val="dk1"/>
              </a:buClr>
              <a:buSzPts val="1400"/>
              <a:buFont typeface="Times New Roman"/>
              <a:buChar char="●"/>
            </a:pPr>
            <a:r>
              <a:rPr lang="en-GB" sz="1400">
                <a:solidFill>
                  <a:schemeClr val="dk1"/>
                </a:solidFill>
                <a:latin typeface="Times New Roman"/>
                <a:ea typeface="Times New Roman"/>
                <a:cs typeface="Times New Roman"/>
                <a:sym typeface="Times New Roman"/>
              </a:rPr>
              <a:t>User happiness, demographic data, and opinions on the standards of healthcare will all be evaluated by these surveys. </a:t>
            </a:r>
            <a:endParaRPr sz="1400">
              <a:solidFill>
                <a:schemeClr val="dk1"/>
              </a:solidFill>
              <a:latin typeface="Times New Roman"/>
              <a:ea typeface="Times New Roman"/>
              <a:cs typeface="Times New Roman"/>
              <a:sym typeface="Times New Roman"/>
            </a:endParaRPr>
          </a:p>
          <a:p>
            <a:pPr marL="0" lvl="0" indent="0" algn="l" rtl="0">
              <a:lnSpc>
                <a:spcPct val="115000"/>
              </a:lnSpc>
              <a:spcBef>
                <a:spcPts val="0"/>
              </a:spcBef>
              <a:spcAft>
                <a:spcPts val="1200"/>
              </a:spcAft>
              <a:buSzPts val="1800"/>
              <a:buNone/>
            </a:pPr>
            <a:endParaRPr/>
          </a:p>
        </p:txBody>
      </p:sp>
      <p:pic>
        <p:nvPicPr>
          <p:cNvPr id="152" name="Google Shape;152;p15"/>
          <p:cNvPicPr preferRelativeResize="0"/>
          <p:nvPr/>
        </p:nvPicPr>
        <p:blipFill rotWithShape="1">
          <a:blip r:embed="rId3">
            <a:alphaModFix/>
          </a:blip>
          <a:srcRect/>
          <a:stretch/>
        </p:blipFill>
        <p:spPr>
          <a:xfrm>
            <a:off x="152400" y="1170125"/>
            <a:ext cx="3993900" cy="3820974"/>
          </a:xfrm>
          <a:prstGeom prst="rect">
            <a:avLst/>
          </a:prstGeom>
          <a:noFill/>
          <a:ln>
            <a:noFill/>
          </a:ln>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156"/>
        <p:cNvGrpSpPr/>
        <p:nvPr/>
      </p:nvGrpSpPr>
      <p:grpSpPr>
        <a:xfrm>
          <a:off x="0" y="0"/>
          <a:ext cx="0" cy="0"/>
          <a:chOff x="0" y="0"/>
          <a:chExt cx="0" cy="0"/>
        </a:xfrm>
      </p:grpSpPr>
      <p:sp>
        <p:nvSpPr>
          <p:cNvPr id="157" name="Google Shape;157;p16"/>
          <p:cNvSpPr txBox="1">
            <a:spLocks noGrp="1"/>
          </p:cNvSpPr>
          <p:nvPr>
            <p:ph type="title"/>
          </p:nvPr>
        </p:nvSpPr>
        <p:spPr>
          <a:xfrm>
            <a:off x="311700" y="445025"/>
            <a:ext cx="8520600" cy="572700"/>
          </a:xfrm>
          <a:prstGeom prst="rect">
            <a:avLst/>
          </a:prstGeom>
          <a:solidFill>
            <a:srgbClr val="741B47"/>
          </a:solidFill>
          <a:ln>
            <a:noFill/>
          </a:ln>
        </p:spPr>
        <p:txBody>
          <a:bodyPr spcFirstLastPara="1" wrap="square" lIns="91425" tIns="91425" rIns="91425" bIns="91425" anchor="t" anchorCtr="0">
            <a:normAutofit fontScale="90000"/>
          </a:bodyPr>
          <a:lstStyle/>
          <a:p>
            <a:pPr marL="0" lvl="0" indent="0" algn="ctr" rtl="0">
              <a:lnSpc>
                <a:spcPct val="150000"/>
              </a:lnSpc>
              <a:spcBef>
                <a:spcPts val="0"/>
              </a:spcBef>
              <a:spcAft>
                <a:spcPts val="0"/>
              </a:spcAft>
              <a:buClr>
                <a:schemeClr val="dk1"/>
              </a:buClr>
              <a:buSzPct val="55000"/>
              <a:buFont typeface="Arial"/>
              <a:buNone/>
            </a:pPr>
            <a:r>
              <a:rPr lang="en-GB" sz="2000" b="1">
                <a:solidFill>
                  <a:schemeClr val="lt1"/>
                </a:solidFill>
                <a:latin typeface="Times New Roman"/>
                <a:ea typeface="Times New Roman"/>
                <a:cs typeface="Times New Roman"/>
                <a:sym typeface="Times New Roman"/>
              </a:rPr>
              <a:t>Data analysis technique</a:t>
            </a:r>
            <a:endParaRPr sz="2000" b="1">
              <a:solidFill>
                <a:schemeClr val="lt1"/>
              </a:solidFill>
              <a:latin typeface="Times New Roman"/>
              <a:ea typeface="Times New Roman"/>
              <a:cs typeface="Times New Roman"/>
              <a:sym typeface="Times New Roman"/>
            </a:endParaRPr>
          </a:p>
          <a:p>
            <a:pPr marL="0" lvl="0" indent="0" algn="l" rtl="0">
              <a:lnSpc>
                <a:spcPct val="100000"/>
              </a:lnSpc>
              <a:spcBef>
                <a:spcPts val="0"/>
              </a:spcBef>
              <a:spcAft>
                <a:spcPts val="0"/>
              </a:spcAft>
              <a:buSzPct val="111111"/>
              <a:buNone/>
            </a:pPr>
            <a:endParaRPr/>
          </a:p>
        </p:txBody>
      </p:sp>
      <p:sp>
        <p:nvSpPr>
          <p:cNvPr id="158" name="Google Shape;158;p16"/>
          <p:cNvSpPr txBox="1">
            <a:spLocks noGrp="1"/>
          </p:cNvSpPr>
          <p:nvPr>
            <p:ph type="body" idx="1"/>
          </p:nvPr>
        </p:nvSpPr>
        <p:spPr>
          <a:xfrm>
            <a:off x="311700" y="1152475"/>
            <a:ext cx="4202100" cy="3416400"/>
          </a:xfrm>
          <a:prstGeom prst="rect">
            <a:avLst/>
          </a:prstGeom>
          <a:solidFill>
            <a:srgbClr val="EAD1DC"/>
          </a:solidFill>
          <a:ln>
            <a:noFill/>
          </a:ln>
        </p:spPr>
        <p:txBody>
          <a:bodyPr spcFirstLastPara="1" wrap="square" lIns="91425" tIns="91425" rIns="91425" bIns="91425" anchor="t" anchorCtr="0">
            <a:normAutofit/>
          </a:bodyPr>
          <a:lstStyle/>
          <a:p>
            <a:pPr marL="457200" lvl="0" indent="-317500" algn="just" rtl="0">
              <a:lnSpc>
                <a:spcPct val="150000"/>
              </a:lnSpc>
              <a:spcBef>
                <a:spcPts val="0"/>
              </a:spcBef>
              <a:spcAft>
                <a:spcPts val="0"/>
              </a:spcAft>
              <a:buClr>
                <a:schemeClr val="dk1"/>
              </a:buClr>
              <a:buSzPts val="1400"/>
              <a:buFont typeface="Times New Roman"/>
              <a:buChar char="●"/>
            </a:pPr>
            <a:r>
              <a:rPr lang="en-GB" sz="1400">
                <a:solidFill>
                  <a:schemeClr val="dk1"/>
                </a:solidFill>
                <a:latin typeface="Times New Roman"/>
                <a:ea typeface="Times New Roman"/>
                <a:cs typeface="Times New Roman"/>
                <a:sym typeface="Times New Roman"/>
              </a:rPr>
              <a:t>This study's data analysis will take several forms. </a:t>
            </a:r>
            <a:endParaRPr sz="1400">
              <a:solidFill>
                <a:schemeClr val="dk1"/>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chemeClr val="dk1"/>
              </a:buClr>
              <a:buSzPts val="1400"/>
              <a:buFont typeface="Times New Roman"/>
              <a:buChar char="●"/>
            </a:pPr>
            <a:r>
              <a:rPr lang="en-GB" sz="1400">
                <a:solidFill>
                  <a:schemeClr val="dk1"/>
                </a:solidFill>
                <a:latin typeface="Times New Roman"/>
                <a:ea typeface="Times New Roman"/>
                <a:cs typeface="Times New Roman"/>
                <a:sym typeface="Times New Roman"/>
              </a:rPr>
              <a:t>Statistical methods such as regression analysis, correlations, and descriptive statistics will be used to analyze quantitative survey data in order to determine user satisfaction levels and investigate the links between different factors (Schmidt, </a:t>
            </a:r>
            <a:r>
              <a:rPr lang="en-GB" sz="1400" i="1">
                <a:solidFill>
                  <a:schemeClr val="dk1"/>
                </a:solidFill>
                <a:latin typeface="Times New Roman"/>
                <a:ea typeface="Times New Roman"/>
                <a:cs typeface="Times New Roman"/>
                <a:sym typeface="Times New Roman"/>
              </a:rPr>
              <a:t>et al.,</a:t>
            </a:r>
            <a:r>
              <a:rPr lang="en-GB" sz="1400">
                <a:solidFill>
                  <a:schemeClr val="dk1"/>
                </a:solidFill>
                <a:latin typeface="Times New Roman"/>
                <a:ea typeface="Times New Roman"/>
                <a:cs typeface="Times New Roman"/>
                <a:sym typeface="Times New Roman"/>
              </a:rPr>
              <a:t> 2019). </a:t>
            </a:r>
            <a:endParaRPr sz="1400">
              <a:solidFill>
                <a:schemeClr val="dk1"/>
              </a:solidFill>
              <a:latin typeface="Times New Roman"/>
              <a:ea typeface="Times New Roman"/>
              <a:cs typeface="Times New Roman"/>
              <a:sym typeface="Times New Roman"/>
            </a:endParaRPr>
          </a:p>
          <a:p>
            <a:pPr marL="0" lvl="0" indent="0" algn="l" rtl="0">
              <a:lnSpc>
                <a:spcPct val="115000"/>
              </a:lnSpc>
              <a:spcBef>
                <a:spcPts val="0"/>
              </a:spcBef>
              <a:spcAft>
                <a:spcPts val="1200"/>
              </a:spcAft>
              <a:buSzPts val="1800"/>
              <a:buNone/>
            </a:pPr>
            <a:endParaRPr/>
          </a:p>
        </p:txBody>
      </p:sp>
      <p:pic>
        <p:nvPicPr>
          <p:cNvPr id="159" name="Google Shape;159;p16"/>
          <p:cNvPicPr preferRelativeResize="0"/>
          <p:nvPr/>
        </p:nvPicPr>
        <p:blipFill rotWithShape="1">
          <a:blip r:embed="rId3">
            <a:alphaModFix/>
          </a:blip>
          <a:srcRect/>
          <a:stretch/>
        </p:blipFill>
        <p:spPr>
          <a:xfrm>
            <a:off x="4666200" y="1170125"/>
            <a:ext cx="4072500" cy="2884325"/>
          </a:xfrm>
          <a:prstGeom prst="rect">
            <a:avLst/>
          </a:prstGeom>
          <a:noFill/>
          <a:ln>
            <a:noFill/>
          </a:ln>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Shape 163"/>
        <p:cNvGrpSpPr/>
        <p:nvPr/>
      </p:nvGrpSpPr>
      <p:grpSpPr>
        <a:xfrm>
          <a:off x="0" y="0"/>
          <a:ext cx="0" cy="0"/>
          <a:chOff x="0" y="0"/>
          <a:chExt cx="0" cy="0"/>
        </a:xfrm>
      </p:grpSpPr>
      <p:sp>
        <p:nvSpPr>
          <p:cNvPr id="164" name="Google Shape;164;p17"/>
          <p:cNvSpPr txBox="1">
            <a:spLocks noGrp="1"/>
          </p:cNvSpPr>
          <p:nvPr>
            <p:ph type="title"/>
          </p:nvPr>
        </p:nvSpPr>
        <p:spPr>
          <a:xfrm>
            <a:off x="311700" y="445025"/>
            <a:ext cx="8520600" cy="572700"/>
          </a:xfrm>
          <a:prstGeom prst="rect">
            <a:avLst/>
          </a:prstGeom>
          <a:solidFill>
            <a:srgbClr val="741B47"/>
          </a:solidFill>
          <a:ln>
            <a:noFill/>
          </a:ln>
        </p:spPr>
        <p:txBody>
          <a:bodyPr spcFirstLastPara="1" wrap="square" lIns="91425" tIns="91425" rIns="91425" bIns="91425" anchor="t" anchorCtr="0">
            <a:noAutofit/>
          </a:bodyPr>
          <a:lstStyle/>
          <a:p>
            <a:pPr marL="0" lvl="0" indent="0" algn="ctr" rtl="0">
              <a:lnSpc>
                <a:spcPct val="150000"/>
              </a:lnSpc>
              <a:spcBef>
                <a:spcPts val="0"/>
              </a:spcBef>
              <a:spcAft>
                <a:spcPts val="0"/>
              </a:spcAft>
              <a:buClr>
                <a:schemeClr val="dk1"/>
              </a:buClr>
              <a:buSzPts val="1100"/>
              <a:buFont typeface="Arial"/>
              <a:buNone/>
            </a:pPr>
            <a:r>
              <a:rPr lang="en-GB" sz="1800" b="1">
                <a:solidFill>
                  <a:schemeClr val="lt1"/>
                </a:solidFill>
                <a:latin typeface="Times New Roman"/>
                <a:ea typeface="Times New Roman"/>
                <a:cs typeface="Times New Roman"/>
                <a:sym typeface="Times New Roman"/>
              </a:rPr>
              <a:t>Ethical considerations</a:t>
            </a:r>
            <a:endParaRPr sz="1800" b="1">
              <a:solidFill>
                <a:schemeClr val="lt1"/>
              </a:solidFill>
              <a:latin typeface="Times New Roman"/>
              <a:ea typeface="Times New Roman"/>
              <a:cs typeface="Times New Roman"/>
              <a:sym typeface="Times New Roman"/>
            </a:endParaRPr>
          </a:p>
          <a:p>
            <a:pPr marL="0" lvl="0" indent="0" algn="ctr" rtl="0">
              <a:lnSpc>
                <a:spcPct val="100000"/>
              </a:lnSpc>
              <a:spcBef>
                <a:spcPts val="0"/>
              </a:spcBef>
              <a:spcAft>
                <a:spcPts val="0"/>
              </a:spcAft>
              <a:buSzPts val="2800"/>
              <a:buNone/>
            </a:pPr>
            <a:endParaRPr sz="1800">
              <a:latin typeface="Times New Roman"/>
              <a:ea typeface="Times New Roman"/>
              <a:cs typeface="Times New Roman"/>
              <a:sym typeface="Times New Roman"/>
            </a:endParaRPr>
          </a:p>
        </p:txBody>
      </p:sp>
      <p:sp>
        <p:nvSpPr>
          <p:cNvPr id="165" name="Google Shape;165;p17"/>
          <p:cNvSpPr txBox="1">
            <a:spLocks noGrp="1"/>
          </p:cNvSpPr>
          <p:nvPr>
            <p:ph type="body" idx="1"/>
          </p:nvPr>
        </p:nvSpPr>
        <p:spPr>
          <a:xfrm>
            <a:off x="4369350" y="1152475"/>
            <a:ext cx="4463100" cy="3820500"/>
          </a:xfrm>
          <a:prstGeom prst="rect">
            <a:avLst/>
          </a:prstGeom>
          <a:solidFill>
            <a:srgbClr val="EAD1DC"/>
          </a:solidFill>
          <a:ln>
            <a:noFill/>
          </a:ln>
        </p:spPr>
        <p:txBody>
          <a:bodyPr spcFirstLastPara="1" wrap="square" lIns="91425" tIns="91425" rIns="91425" bIns="91425" anchor="t" anchorCtr="0">
            <a:noAutofit/>
          </a:bodyPr>
          <a:lstStyle/>
          <a:p>
            <a:pPr marL="457200" lvl="0" indent="-317500" algn="just" rtl="0">
              <a:lnSpc>
                <a:spcPct val="150000"/>
              </a:lnSpc>
              <a:spcBef>
                <a:spcPts val="0"/>
              </a:spcBef>
              <a:spcAft>
                <a:spcPts val="0"/>
              </a:spcAft>
              <a:buClr>
                <a:schemeClr val="dk1"/>
              </a:buClr>
              <a:buSzPts val="1400"/>
              <a:buFont typeface="Times New Roman"/>
              <a:buChar char="●"/>
            </a:pPr>
            <a:r>
              <a:rPr lang="en-GB" sz="1400">
                <a:solidFill>
                  <a:schemeClr val="dk1"/>
                </a:solidFill>
                <a:latin typeface="Times New Roman"/>
                <a:ea typeface="Times New Roman"/>
                <a:cs typeface="Times New Roman"/>
                <a:sym typeface="Times New Roman"/>
              </a:rPr>
              <a:t>The research on healthcare service customer satisfaction is significantly influenced by ethical issues. </a:t>
            </a:r>
            <a:endParaRPr sz="1400">
              <a:solidFill>
                <a:schemeClr val="dk1"/>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chemeClr val="dk1"/>
              </a:buClr>
              <a:buSzPts val="1400"/>
              <a:buFont typeface="Times New Roman"/>
              <a:buChar char="●"/>
            </a:pPr>
            <a:r>
              <a:rPr lang="en-GB" sz="1400">
                <a:solidFill>
                  <a:schemeClr val="dk1"/>
                </a:solidFill>
                <a:latin typeface="Times New Roman"/>
                <a:ea typeface="Times New Roman"/>
                <a:cs typeface="Times New Roman"/>
                <a:sym typeface="Times New Roman"/>
              </a:rPr>
              <a:t>Our organization is dedicated to maintaining the utmost ethical standards throughout the whole of the study process (Berlinger, </a:t>
            </a:r>
            <a:r>
              <a:rPr lang="en-GB" sz="1400" i="1">
                <a:solidFill>
                  <a:schemeClr val="dk1"/>
                </a:solidFill>
                <a:latin typeface="Times New Roman"/>
                <a:ea typeface="Times New Roman"/>
                <a:cs typeface="Times New Roman"/>
                <a:sym typeface="Times New Roman"/>
              </a:rPr>
              <a:t>et al., </a:t>
            </a:r>
            <a:r>
              <a:rPr lang="en-GB" sz="1400">
                <a:solidFill>
                  <a:schemeClr val="dk1"/>
                </a:solidFill>
                <a:latin typeface="Times New Roman"/>
                <a:ea typeface="Times New Roman"/>
                <a:cs typeface="Times New Roman"/>
                <a:sym typeface="Times New Roman"/>
              </a:rPr>
              <a:t>2020). </a:t>
            </a:r>
            <a:endParaRPr sz="1400">
              <a:solidFill>
                <a:schemeClr val="dk1"/>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chemeClr val="dk1"/>
              </a:buClr>
              <a:buSzPts val="1400"/>
              <a:buFont typeface="Times New Roman"/>
              <a:buChar char="●"/>
            </a:pPr>
            <a:r>
              <a:rPr lang="en-GB" sz="1400">
                <a:solidFill>
                  <a:schemeClr val="dk1"/>
                </a:solidFill>
                <a:latin typeface="Times New Roman"/>
                <a:ea typeface="Times New Roman"/>
                <a:cs typeface="Times New Roman"/>
                <a:sym typeface="Times New Roman"/>
              </a:rPr>
              <a:t>The first step involves obtaining informed permission from all participants in the research, ensuring that they possess a clear understanding of the study's objectives, their responsibilities, and the possible advantages and disadvantages associated with their involvement.</a:t>
            </a:r>
            <a:endParaRPr sz="1400">
              <a:solidFill>
                <a:schemeClr val="dk1"/>
              </a:solidFill>
              <a:latin typeface="Times New Roman"/>
              <a:ea typeface="Times New Roman"/>
              <a:cs typeface="Times New Roman"/>
              <a:sym typeface="Times New Roman"/>
            </a:endParaRPr>
          </a:p>
          <a:p>
            <a:pPr marL="0" lvl="0" indent="0" algn="l" rtl="0">
              <a:lnSpc>
                <a:spcPct val="115000"/>
              </a:lnSpc>
              <a:spcBef>
                <a:spcPts val="0"/>
              </a:spcBef>
              <a:spcAft>
                <a:spcPts val="1200"/>
              </a:spcAft>
              <a:buSzPts val="1800"/>
              <a:buNone/>
            </a:pPr>
            <a:endParaRPr sz="1400">
              <a:latin typeface="Times New Roman"/>
              <a:ea typeface="Times New Roman"/>
              <a:cs typeface="Times New Roman"/>
              <a:sym typeface="Times New Roman"/>
            </a:endParaRPr>
          </a:p>
        </p:txBody>
      </p:sp>
      <p:pic>
        <p:nvPicPr>
          <p:cNvPr id="166" name="Google Shape;166;p17"/>
          <p:cNvPicPr preferRelativeResize="0"/>
          <p:nvPr/>
        </p:nvPicPr>
        <p:blipFill rotWithShape="1">
          <a:blip r:embed="rId3">
            <a:alphaModFix/>
          </a:blip>
          <a:srcRect/>
          <a:stretch/>
        </p:blipFill>
        <p:spPr>
          <a:xfrm>
            <a:off x="152400" y="1170125"/>
            <a:ext cx="4064553" cy="1937014"/>
          </a:xfrm>
          <a:prstGeom prst="rect">
            <a:avLst/>
          </a:prstGeom>
          <a:noFill/>
          <a:ln>
            <a:noFill/>
          </a:ln>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Shape 170"/>
        <p:cNvGrpSpPr/>
        <p:nvPr/>
      </p:nvGrpSpPr>
      <p:grpSpPr>
        <a:xfrm>
          <a:off x="0" y="0"/>
          <a:ext cx="0" cy="0"/>
          <a:chOff x="0" y="0"/>
          <a:chExt cx="0" cy="0"/>
        </a:xfrm>
      </p:grpSpPr>
      <p:sp>
        <p:nvSpPr>
          <p:cNvPr id="171" name="Google Shape;171;p18"/>
          <p:cNvSpPr txBox="1">
            <a:spLocks noGrp="1"/>
          </p:cNvSpPr>
          <p:nvPr>
            <p:ph type="title"/>
          </p:nvPr>
        </p:nvSpPr>
        <p:spPr>
          <a:xfrm>
            <a:off x="311700" y="445025"/>
            <a:ext cx="8520600" cy="572700"/>
          </a:xfrm>
          <a:prstGeom prst="rect">
            <a:avLst/>
          </a:prstGeom>
          <a:solidFill>
            <a:srgbClr val="741B47"/>
          </a:solidFill>
          <a:ln>
            <a:noFill/>
          </a:ln>
        </p:spPr>
        <p:txBody>
          <a:bodyPr spcFirstLastPara="1" wrap="square" lIns="91425" tIns="91425" rIns="91425" bIns="91425" anchor="t" anchorCtr="0">
            <a:normAutofit fontScale="90000"/>
          </a:bodyPr>
          <a:lstStyle/>
          <a:p>
            <a:pPr marL="0" lvl="0" indent="0" algn="ctr" rtl="0">
              <a:lnSpc>
                <a:spcPct val="150000"/>
              </a:lnSpc>
              <a:spcBef>
                <a:spcPts val="0"/>
              </a:spcBef>
              <a:spcAft>
                <a:spcPts val="0"/>
              </a:spcAft>
              <a:buClr>
                <a:schemeClr val="dk1"/>
              </a:buClr>
              <a:buSzPct val="55000"/>
              <a:buFont typeface="Arial"/>
              <a:buNone/>
            </a:pPr>
            <a:r>
              <a:rPr lang="en-GB" sz="2000" b="1">
                <a:solidFill>
                  <a:schemeClr val="lt1"/>
                </a:solidFill>
                <a:latin typeface="Times New Roman"/>
                <a:ea typeface="Times New Roman"/>
                <a:cs typeface="Times New Roman"/>
                <a:sym typeface="Times New Roman"/>
              </a:rPr>
              <a:t>Ethical considerations</a:t>
            </a:r>
            <a:endParaRPr sz="2000" b="1">
              <a:solidFill>
                <a:schemeClr val="lt1"/>
              </a:solidFill>
              <a:latin typeface="Times New Roman"/>
              <a:ea typeface="Times New Roman"/>
              <a:cs typeface="Times New Roman"/>
              <a:sym typeface="Times New Roman"/>
            </a:endParaRPr>
          </a:p>
          <a:p>
            <a:pPr marL="0" lvl="0" indent="0" algn="l" rtl="0">
              <a:lnSpc>
                <a:spcPct val="100000"/>
              </a:lnSpc>
              <a:spcBef>
                <a:spcPts val="0"/>
              </a:spcBef>
              <a:spcAft>
                <a:spcPts val="0"/>
              </a:spcAft>
              <a:buSzPct val="111111"/>
              <a:buNone/>
            </a:pPr>
            <a:endParaRPr/>
          </a:p>
        </p:txBody>
      </p:sp>
      <p:sp>
        <p:nvSpPr>
          <p:cNvPr id="172" name="Google Shape;172;p18"/>
          <p:cNvSpPr txBox="1">
            <a:spLocks noGrp="1"/>
          </p:cNvSpPr>
          <p:nvPr>
            <p:ph type="body" idx="1"/>
          </p:nvPr>
        </p:nvSpPr>
        <p:spPr>
          <a:xfrm>
            <a:off x="311700" y="1152475"/>
            <a:ext cx="4260300" cy="3728700"/>
          </a:xfrm>
          <a:prstGeom prst="rect">
            <a:avLst/>
          </a:prstGeom>
          <a:solidFill>
            <a:srgbClr val="EAD1DC"/>
          </a:solidFill>
          <a:ln>
            <a:noFill/>
          </a:ln>
        </p:spPr>
        <p:txBody>
          <a:bodyPr spcFirstLastPara="1" wrap="square" lIns="91425" tIns="91425" rIns="91425" bIns="91425" anchor="t" anchorCtr="0">
            <a:noAutofit/>
          </a:bodyPr>
          <a:lstStyle/>
          <a:p>
            <a:pPr marL="457200" lvl="0" indent="-317500" algn="just" rtl="0">
              <a:lnSpc>
                <a:spcPct val="150000"/>
              </a:lnSpc>
              <a:spcBef>
                <a:spcPts val="0"/>
              </a:spcBef>
              <a:spcAft>
                <a:spcPts val="0"/>
              </a:spcAft>
              <a:buClr>
                <a:schemeClr val="dk1"/>
              </a:buClr>
              <a:buSzPts val="1400"/>
              <a:buFont typeface="Times New Roman"/>
              <a:buChar char="●"/>
            </a:pPr>
            <a:r>
              <a:rPr lang="en-GB" sz="1400">
                <a:solidFill>
                  <a:schemeClr val="dk1"/>
                </a:solidFill>
                <a:latin typeface="Times New Roman"/>
                <a:ea typeface="Times New Roman"/>
                <a:cs typeface="Times New Roman"/>
                <a:sym typeface="Times New Roman"/>
              </a:rPr>
              <a:t>The study also complies with ethical standards for human subjects research. </a:t>
            </a:r>
            <a:endParaRPr sz="1400">
              <a:solidFill>
                <a:schemeClr val="dk1"/>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chemeClr val="dk1"/>
              </a:buClr>
              <a:buSzPts val="1400"/>
              <a:buFont typeface="Times New Roman"/>
              <a:buChar char="●"/>
            </a:pPr>
            <a:r>
              <a:rPr lang="en-GB" sz="1400">
                <a:solidFill>
                  <a:schemeClr val="dk1"/>
                </a:solidFill>
                <a:latin typeface="Times New Roman"/>
                <a:ea typeface="Times New Roman"/>
                <a:cs typeface="Times New Roman"/>
                <a:sym typeface="Times New Roman"/>
              </a:rPr>
              <a:t>The study procedures have been approved by institutional review boards or ethics committees in order to guarantee adherence to ethical standards and protect the rights and welfare of participants (Morley, </a:t>
            </a:r>
            <a:r>
              <a:rPr lang="en-GB" sz="1400" i="1">
                <a:solidFill>
                  <a:schemeClr val="dk1"/>
                </a:solidFill>
                <a:latin typeface="Times New Roman"/>
                <a:ea typeface="Times New Roman"/>
                <a:cs typeface="Times New Roman"/>
                <a:sym typeface="Times New Roman"/>
              </a:rPr>
              <a:t>et al.,</a:t>
            </a:r>
            <a:r>
              <a:rPr lang="en-GB" sz="1400">
                <a:solidFill>
                  <a:schemeClr val="dk1"/>
                </a:solidFill>
                <a:latin typeface="Times New Roman"/>
                <a:ea typeface="Times New Roman"/>
                <a:cs typeface="Times New Roman"/>
                <a:sym typeface="Times New Roman"/>
              </a:rPr>
              <a:t> 2020). The objective is to minimize damage and maximize gain. </a:t>
            </a:r>
            <a:endParaRPr sz="1400">
              <a:solidFill>
                <a:schemeClr val="dk1"/>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chemeClr val="dk1"/>
              </a:buClr>
              <a:buSzPts val="1400"/>
              <a:buFont typeface="Times New Roman"/>
              <a:buChar char="●"/>
            </a:pPr>
            <a:r>
              <a:rPr lang="en-GB" sz="1400">
                <a:solidFill>
                  <a:schemeClr val="dk1"/>
                </a:solidFill>
                <a:latin typeface="Times New Roman"/>
                <a:ea typeface="Times New Roman"/>
                <a:cs typeface="Times New Roman"/>
                <a:sym typeface="Times New Roman"/>
              </a:rPr>
              <a:t>In order to reduce participant pain or suffering during data collection, the research has been constructed. </a:t>
            </a:r>
            <a:endParaRPr sz="1400">
              <a:solidFill>
                <a:schemeClr val="dk1"/>
              </a:solidFill>
              <a:latin typeface="Times New Roman"/>
              <a:ea typeface="Times New Roman"/>
              <a:cs typeface="Times New Roman"/>
              <a:sym typeface="Times New Roman"/>
            </a:endParaRPr>
          </a:p>
          <a:p>
            <a:pPr marL="0" lvl="0" indent="0" algn="l" rtl="0">
              <a:lnSpc>
                <a:spcPct val="115000"/>
              </a:lnSpc>
              <a:spcBef>
                <a:spcPts val="0"/>
              </a:spcBef>
              <a:spcAft>
                <a:spcPts val="1200"/>
              </a:spcAft>
              <a:buSzPts val="1800"/>
              <a:buNone/>
            </a:pPr>
            <a:endParaRPr sz="1400">
              <a:latin typeface="Times New Roman"/>
              <a:ea typeface="Times New Roman"/>
              <a:cs typeface="Times New Roman"/>
              <a:sym typeface="Times New Roman"/>
            </a:endParaRPr>
          </a:p>
        </p:txBody>
      </p:sp>
      <p:pic>
        <p:nvPicPr>
          <p:cNvPr id="173" name="Google Shape;173;p18"/>
          <p:cNvPicPr preferRelativeResize="0"/>
          <p:nvPr/>
        </p:nvPicPr>
        <p:blipFill rotWithShape="1">
          <a:blip r:embed="rId3">
            <a:alphaModFix/>
          </a:blip>
          <a:srcRect/>
          <a:stretch/>
        </p:blipFill>
        <p:spPr>
          <a:xfrm>
            <a:off x="4724400" y="1170125"/>
            <a:ext cx="4267197" cy="2846187"/>
          </a:xfrm>
          <a:prstGeom prst="rect">
            <a:avLst/>
          </a:prstGeom>
          <a:noFill/>
          <a:ln>
            <a:noFill/>
          </a:ln>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Shape 177"/>
        <p:cNvGrpSpPr/>
        <p:nvPr/>
      </p:nvGrpSpPr>
      <p:grpSpPr>
        <a:xfrm>
          <a:off x="0" y="0"/>
          <a:ext cx="0" cy="0"/>
          <a:chOff x="0" y="0"/>
          <a:chExt cx="0" cy="0"/>
        </a:xfrm>
      </p:grpSpPr>
      <p:sp>
        <p:nvSpPr>
          <p:cNvPr id="178" name="Google Shape;178;p19"/>
          <p:cNvSpPr txBox="1">
            <a:spLocks noGrp="1"/>
          </p:cNvSpPr>
          <p:nvPr>
            <p:ph type="title"/>
          </p:nvPr>
        </p:nvSpPr>
        <p:spPr>
          <a:xfrm>
            <a:off x="311700" y="445025"/>
            <a:ext cx="8520600" cy="572700"/>
          </a:xfrm>
          <a:prstGeom prst="rect">
            <a:avLst/>
          </a:prstGeom>
          <a:solidFill>
            <a:srgbClr val="741B47"/>
          </a:solidFill>
          <a:ln>
            <a:noFill/>
          </a:ln>
        </p:spPr>
        <p:txBody>
          <a:bodyPr spcFirstLastPara="1" wrap="square" lIns="91425" tIns="91425" rIns="91425" bIns="91425" anchor="t" anchorCtr="0">
            <a:noAutofit/>
          </a:bodyPr>
          <a:lstStyle/>
          <a:p>
            <a:pPr marL="0" lvl="0" indent="0" algn="ctr" rtl="0">
              <a:lnSpc>
                <a:spcPct val="150000"/>
              </a:lnSpc>
              <a:spcBef>
                <a:spcPts val="0"/>
              </a:spcBef>
              <a:spcAft>
                <a:spcPts val="0"/>
              </a:spcAft>
              <a:buClr>
                <a:schemeClr val="dk1"/>
              </a:buClr>
              <a:buSzPts val="1100"/>
              <a:buFont typeface="Arial"/>
              <a:buNone/>
            </a:pPr>
            <a:r>
              <a:rPr lang="en-GB" sz="1800" b="1">
                <a:solidFill>
                  <a:schemeClr val="lt1"/>
                </a:solidFill>
                <a:latin typeface="Times New Roman"/>
                <a:ea typeface="Times New Roman"/>
                <a:cs typeface="Times New Roman"/>
                <a:sym typeface="Times New Roman"/>
              </a:rPr>
              <a:t>Implication of the study</a:t>
            </a:r>
            <a:endParaRPr sz="1800" b="1">
              <a:solidFill>
                <a:schemeClr val="lt1"/>
              </a:solidFill>
              <a:latin typeface="Times New Roman"/>
              <a:ea typeface="Times New Roman"/>
              <a:cs typeface="Times New Roman"/>
              <a:sym typeface="Times New Roman"/>
            </a:endParaRPr>
          </a:p>
          <a:p>
            <a:pPr marL="0" lvl="0" indent="0" algn="ctr" rtl="0">
              <a:lnSpc>
                <a:spcPct val="100000"/>
              </a:lnSpc>
              <a:spcBef>
                <a:spcPts val="0"/>
              </a:spcBef>
              <a:spcAft>
                <a:spcPts val="0"/>
              </a:spcAft>
              <a:buSzPts val="2800"/>
              <a:buNone/>
            </a:pPr>
            <a:endParaRPr sz="1800">
              <a:latin typeface="Times New Roman"/>
              <a:ea typeface="Times New Roman"/>
              <a:cs typeface="Times New Roman"/>
              <a:sym typeface="Times New Roman"/>
            </a:endParaRPr>
          </a:p>
        </p:txBody>
      </p:sp>
      <p:sp>
        <p:nvSpPr>
          <p:cNvPr id="179" name="Google Shape;179;p19"/>
          <p:cNvSpPr txBox="1">
            <a:spLocks noGrp="1"/>
          </p:cNvSpPr>
          <p:nvPr>
            <p:ph type="body" idx="1"/>
          </p:nvPr>
        </p:nvSpPr>
        <p:spPr>
          <a:xfrm>
            <a:off x="4434950" y="1152475"/>
            <a:ext cx="4397400" cy="3416400"/>
          </a:xfrm>
          <a:prstGeom prst="rect">
            <a:avLst/>
          </a:prstGeom>
          <a:solidFill>
            <a:srgbClr val="EAD1DC"/>
          </a:solidFill>
          <a:ln>
            <a:noFill/>
          </a:ln>
        </p:spPr>
        <p:txBody>
          <a:bodyPr spcFirstLastPara="1" wrap="square" lIns="91425" tIns="91425" rIns="91425" bIns="91425" anchor="t" anchorCtr="0">
            <a:normAutofit/>
          </a:bodyPr>
          <a:lstStyle/>
          <a:p>
            <a:pPr marL="457200" lvl="0" indent="-317500" algn="just" rtl="0">
              <a:lnSpc>
                <a:spcPct val="150000"/>
              </a:lnSpc>
              <a:spcBef>
                <a:spcPts val="0"/>
              </a:spcBef>
              <a:spcAft>
                <a:spcPts val="0"/>
              </a:spcAft>
              <a:buClr>
                <a:schemeClr val="dk1"/>
              </a:buClr>
              <a:buSzPts val="1400"/>
              <a:buFont typeface="Times New Roman"/>
              <a:buChar char="●"/>
            </a:pPr>
            <a:r>
              <a:rPr lang="en-GB" sz="1400">
                <a:solidFill>
                  <a:schemeClr val="dk1"/>
                </a:solidFill>
                <a:latin typeface="Times New Roman"/>
                <a:ea typeface="Times New Roman"/>
                <a:cs typeface="Times New Roman"/>
                <a:sym typeface="Times New Roman"/>
              </a:rPr>
              <a:t>The study's conclusions have a big impact on the healthcare system. </a:t>
            </a:r>
            <a:endParaRPr sz="1400">
              <a:solidFill>
                <a:schemeClr val="dk1"/>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chemeClr val="dk1"/>
              </a:buClr>
              <a:buSzPts val="1400"/>
              <a:buFont typeface="Times New Roman"/>
              <a:buChar char="●"/>
            </a:pPr>
            <a:r>
              <a:rPr lang="en-GB" sz="1400">
                <a:solidFill>
                  <a:schemeClr val="dk1"/>
                </a:solidFill>
                <a:latin typeface="Times New Roman"/>
                <a:ea typeface="Times New Roman"/>
                <a:cs typeface="Times New Roman"/>
                <a:sym typeface="Times New Roman"/>
              </a:rPr>
              <a:t>Organizations can improve service quality, accessibility, and overall system performance by making well-informed choices based on user satisfaction assessments and key determinant identification (Bo, </a:t>
            </a:r>
            <a:r>
              <a:rPr lang="en-GB" sz="1400" i="1">
                <a:solidFill>
                  <a:schemeClr val="dk1"/>
                </a:solidFill>
                <a:latin typeface="Times New Roman"/>
                <a:ea typeface="Times New Roman"/>
                <a:cs typeface="Times New Roman"/>
                <a:sym typeface="Times New Roman"/>
              </a:rPr>
              <a:t>et al., </a:t>
            </a:r>
            <a:r>
              <a:rPr lang="en-GB" sz="1400">
                <a:solidFill>
                  <a:schemeClr val="dk1"/>
                </a:solidFill>
                <a:latin typeface="Times New Roman"/>
                <a:ea typeface="Times New Roman"/>
                <a:cs typeface="Times New Roman"/>
                <a:sym typeface="Times New Roman"/>
              </a:rPr>
              <a:t>2021). </a:t>
            </a:r>
            <a:endParaRPr sz="1400">
              <a:solidFill>
                <a:schemeClr val="dk1"/>
              </a:solidFill>
              <a:latin typeface="Times New Roman"/>
              <a:ea typeface="Times New Roman"/>
              <a:cs typeface="Times New Roman"/>
              <a:sym typeface="Times New Roman"/>
            </a:endParaRPr>
          </a:p>
          <a:p>
            <a:pPr marL="0" lvl="0" indent="0" algn="l" rtl="0">
              <a:lnSpc>
                <a:spcPct val="115000"/>
              </a:lnSpc>
              <a:spcBef>
                <a:spcPts val="0"/>
              </a:spcBef>
              <a:spcAft>
                <a:spcPts val="1200"/>
              </a:spcAft>
              <a:buSzPts val="1800"/>
              <a:buNone/>
            </a:pPr>
            <a:endParaRPr/>
          </a:p>
        </p:txBody>
      </p:sp>
      <p:pic>
        <p:nvPicPr>
          <p:cNvPr id="180" name="Google Shape;180;p19"/>
          <p:cNvPicPr preferRelativeResize="0"/>
          <p:nvPr/>
        </p:nvPicPr>
        <p:blipFill rotWithShape="1">
          <a:blip r:embed="rId3">
            <a:alphaModFix/>
          </a:blip>
          <a:srcRect/>
          <a:stretch/>
        </p:blipFill>
        <p:spPr>
          <a:xfrm>
            <a:off x="152400" y="1471750"/>
            <a:ext cx="3993902" cy="2504800"/>
          </a:xfrm>
          <a:prstGeom prst="rect">
            <a:avLst/>
          </a:prstGeom>
          <a:noFill/>
          <a:ln>
            <a:noFill/>
          </a:ln>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Shape 184"/>
        <p:cNvGrpSpPr/>
        <p:nvPr/>
      </p:nvGrpSpPr>
      <p:grpSpPr>
        <a:xfrm>
          <a:off x="0" y="0"/>
          <a:ext cx="0" cy="0"/>
          <a:chOff x="0" y="0"/>
          <a:chExt cx="0" cy="0"/>
        </a:xfrm>
      </p:grpSpPr>
      <p:sp>
        <p:nvSpPr>
          <p:cNvPr id="185" name="Google Shape;185;p20"/>
          <p:cNvSpPr txBox="1">
            <a:spLocks noGrp="1"/>
          </p:cNvSpPr>
          <p:nvPr>
            <p:ph type="title"/>
          </p:nvPr>
        </p:nvSpPr>
        <p:spPr>
          <a:xfrm>
            <a:off x="311700" y="445025"/>
            <a:ext cx="8520600" cy="572700"/>
          </a:xfrm>
          <a:prstGeom prst="rect">
            <a:avLst/>
          </a:prstGeom>
          <a:solidFill>
            <a:srgbClr val="741B47"/>
          </a:solidFill>
          <a:ln>
            <a:noFill/>
          </a:ln>
        </p:spPr>
        <p:txBody>
          <a:bodyPr spcFirstLastPara="1" wrap="square" lIns="91425" tIns="91425" rIns="91425" bIns="91425" anchor="t" anchorCtr="0">
            <a:noAutofit/>
          </a:bodyPr>
          <a:lstStyle/>
          <a:p>
            <a:pPr marL="0" lvl="0" indent="0" algn="ctr" rtl="0">
              <a:lnSpc>
                <a:spcPct val="150000"/>
              </a:lnSpc>
              <a:spcBef>
                <a:spcPts val="0"/>
              </a:spcBef>
              <a:spcAft>
                <a:spcPts val="0"/>
              </a:spcAft>
              <a:buClr>
                <a:schemeClr val="dk1"/>
              </a:buClr>
              <a:buSzPts val="1100"/>
              <a:buFont typeface="Arial"/>
              <a:buNone/>
            </a:pPr>
            <a:r>
              <a:rPr lang="en-GB" sz="1800" b="1">
                <a:solidFill>
                  <a:schemeClr val="lt1"/>
                </a:solidFill>
                <a:latin typeface="Times New Roman"/>
                <a:ea typeface="Times New Roman"/>
                <a:cs typeface="Times New Roman"/>
                <a:sym typeface="Times New Roman"/>
              </a:rPr>
              <a:t>Implication of the study</a:t>
            </a:r>
            <a:endParaRPr sz="1800" b="1">
              <a:solidFill>
                <a:schemeClr val="lt1"/>
              </a:solidFill>
              <a:latin typeface="Times New Roman"/>
              <a:ea typeface="Times New Roman"/>
              <a:cs typeface="Times New Roman"/>
              <a:sym typeface="Times New Roman"/>
            </a:endParaRPr>
          </a:p>
          <a:p>
            <a:pPr marL="0" lvl="0" indent="0" algn="ctr" rtl="0">
              <a:lnSpc>
                <a:spcPct val="100000"/>
              </a:lnSpc>
              <a:spcBef>
                <a:spcPts val="0"/>
              </a:spcBef>
              <a:spcAft>
                <a:spcPts val="0"/>
              </a:spcAft>
              <a:buSzPts val="2800"/>
              <a:buNone/>
            </a:pPr>
            <a:endParaRPr sz="1800">
              <a:latin typeface="Times New Roman"/>
              <a:ea typeface="Times New Roman"/>
              <a:cs typeface="Times New Roman"/>
              <a:sym typeface="Times New Roman"/>
            </a:endParaRPr>
          </a:p>
        </p:txBody>
      </p:sp>
      <p:sp>
        <p:nvSpPr>
          <p:cNvPr id="186" name="Google Shape;186;p20"/>
          <p:cNvSpPr txBox="1">
            <a:spLocks noGrp="1"/>
          </p:cNvSpPr>
          <p:nvPr>
            <p:ph type="body" idx="1"/>
          </p:nvPr>
        </p:nvSpPr>
        <p:spPr>
          <a:xfrm>
            <a:off x="311700" y="1152475"/>
            <a:ext cx="4202100" cy="3416400"/>
          </a:xfrm>
          <a:prstGeom prst="rect">
            <a:avLst/>
          </a:prstGeom>
          <a:solidFill>
            <a:srgbClr val="EAD1DC"/>
          </a:solidFill>
          <a:ln>
            <a:noFill/>
          </a:ln>
        </p:spPr>
        <p:txBody>
          <a:bodyPr spcFirstLastPara="1" wrap="square" lIns="91425" tIns="91425" rIns="91425" bIns="91425" anchor="t" anchorCtr="0">
            <a:normAutofit/>
          </a:bodyPr>
          <a:lstStyle/>
          <a:p>
            <a:pPr marL="457200" lvl="0" indent="-317500" algn="just" rtl="0">
              <a:lnSpc>
                <a:spcPct val="150000"/>
              </a:lnSpc>
              <a:spcBef>
                <a:spcPts val="0"/>
              </a:spcBef>
              <a:spcAft>
                <a:spcPts val="0"/>
              </a:spcAft>
              <a:buClr>
                <a:schemeClr val="dk1"/>
              </a:buClr>
              <a:buSzPts val="1400"/>
              <a:buFont typeface="Times New Roman"/>
              <a:buChar char="●"/>
            </a:pPr>
            <a:r>
              <a:rPr lang="en-GB" sz="1400">
                <a:solidFill>
                  <a:schemeClr val="dk1"/>
                </a:solidFill>
                <a:latin typeface="Times New Roman"/>
                <a:ea typeface="Times New Roman"/>
                <a:cs typeface="Times New Roman"/>
                <a:sym typeface="Times New Roman"/>
              </a:rPr>
              <a:t>This discovery has ramifications outside of the medical field. </a:t>
            </a:r>
            <a:endParaRPr sz="1400">
              <a:solidFill>
                <a:schemeClr val="dk1"/>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chemeClr val="dk1"/>
              </a:buClr>
              <a:buSzPts val="1400"/>
              <a:buFont typeface="Times New Roman"/>
              <a:buChar char="●"/>
            </a:pPr>
            <a:r>
              <a:rPr lang="en-GB" sz="1400">
                <a:solidFill>
                  <a:schemeClr val="dk1"/>
                </a:solidFill>
                <a:latin typeface="Times New Roman"/>
                <a:ea typeface="Times New Roman"/>
                <a:cs typeface="Times New Roman"/>
                <a:sym typeface="Times New Roman"/>
              </a:rPr>
              <a:t>The crowds can develop a healthcare system that is more patient-centric by improving user satisfaction (Howard and Khalifeh, 2020). </a:t>
            </a:r>
            <a:endParaRPr sz="1400">
              <a:solidFill>
                <a:schemeClr val="dk1"/>
              </a:solidFill>
              <a:latin typeface="Times New Roman"/>
              <a:ea typeface="Times New Roman"/>
              <a:cs typeface="Times New Roman"/>
              <a:sym typeface="Times New Roman"/>
            </a:endParaRPr>
          </a:p>
          <a:p>
            <a:pPr marL="0" lvl="0" indent="0" algn="l" rtl="0">
              <a:lnSpc>
                <a:spcPct val="115000"/>
              </a:lnSpc>
              <a:spcBef>
                <a:spcPts val="0"/>
              </a:spcBef>
              <a:spcAft>
                <a:spcPts val="1200"/>
              </a:spcAft>
              <a:buSzPts val="1800"/>
              <a:buNone/>
            </a:pPr>
            <a:endParaRPr/>
          </a:p>
        </p:txBody>
      </p:sp>
      <p:pic>
        <p:nvPicPr>
          <p:cNvPr id="187" name="Google Shape;187;p20"/>
          <p:cNvPicPr preferRelativeResize="0"/>
          <p:nvPr/>
        </p:nvPicPr>
        <p:blipFill rotWithShape="1">
          <a:blip r:embed="rId3">
            <a:alphaModFix/>
          </a:blip>
          <a:srcRect/>
          <a:stretch/>
        </p:blipFill>
        <p:spPr>
          <a:xfrm>
            <a:off x="4981100" y="1152475"/>
            <a:ext cx="3714751" cy="3820976"/>
          </a:xfrm>
          <a:prstGeom prst="rect">
            <a:avLst/>
          </a:prstGeom>
          <a:noFill/>
          <a:ln>
            <a:noFill/>
          </a:ln>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Shape 191"/>
        <p:cNvGrpSpPr/>
        <p:nvPr/>
      </p:nvGrpSpPr>
      <p:grpSpPr>
        <a:xfrm>
          <a:off x="0" y="0"/>
          <a:ext cx="0" cy="0"/>
          <a:chOff x="0" y="0"/>
          <a:chExt cx="0" cy="0"/>
        </a:xfrm>
      </p:grpSpPr>
      <p:sp>
        <p:nvSpPr>
          <p:cNvPr id="192" name="Google Shape;192;p21"/>
          <p:cNvSpPr txBox="1">
            <a:spLocks noGrp="1"/>
          </p:cNvSpPr>
          <p:nvPr>
            <p:ph type="title"/>
          </p:nvPr>
        </p:nvSpPr>
        <p:spPr>
          <a:xfrm>
            <a:off x="311700" y="445025"/>
            <a:ext cx="8520600" cy="572700"/>
          </a:xfrm>
          <a:prstGeom prst="rect">
            <a:avLst/>
          </a:prstGeom>
          <a:solidFill>
            <a:srgbClr val="741B47"/>
          </a:solidFill>
          <a:ln>
            <a:noFill/>
          </a:ln>
        </p:spPr>
        <p:txBody>
          <a:bodyPr spcFirstLastPara="1" wrap="square" lIns="91425" tIns="91425" rIns="91425" bIns="91425" anchor="t" anchorCtr="0">
            <a:normAutofit fontScale="90000"/>
          </a:bodyPr>
          <a:lstStyle/>
          <a:p>
            <a:pPr marL="0" lvl="0" indent="0" algn="ctr" rtl="0">
              <a:lnSpc>
                <a:spcPct val="150000"/>
              </a:lnSpc>
              <a:spcBef>
                <a:spcPts val="0"/>
              </a:spcBef>
              <a:spcAft>
                <a:spcPts val="0"/>
              </a:spcAft>
              <a:buClr>
                <a:schemeClr val="dk1"/>
              </a:buClr>
              <a:buSzPts val="1100"/>
              <a:buFont typeface="Arial"/>
              <a:buNone/>
            </a:pPr>
            <a:r>
              <a:rPr lang="en-GB" sz="1800" b="1">
                <a:solidFill>
                  <a:schemeClr val="lt1"/>
                </a:solidFill>
                <a:latin typeface="Times New Roman"/>
                <a:ea typeface="Times New Roman"/>
                <a:cs typeface="Times New Roman"/>
                <a:sym typeface="Times New Roman"/>
              </a:rPr>
              <a:t> Conclusion</a:t>
            </a:r>
            <a:endParaRPr sz="3400">
              <a:solidFill>
                <a:schemeClr val="lt1"/>
              </a:solidFill>
            </a:endParaRPr>
          </a:p>
        </p:txBody>
      </p:sp>
      <p:sp>
        <p:nvSpPr>
          <p:cNvPr id="193" name="Google Shape;193;p21"/>
          <p:cNvSpPr txBox="1">
            <a:spLocks noGrp="1"/>
          </p:cNvSpPr>
          <p:nvPr>
            <p:ph type="body" idx="1"/>
          </p:nvPr>
        </p:nvSpPr>
        <p:spPr>
          <a:xfrm>
            <a:off x="4572000" y="1152475"/>
            <a:ext cx="4260300" cy="3416400"/>
          </a:xfrm>
          <a:prstGeom prst="rect">
            <a:avLst/>
          </a:prstGeom>
          <a:solidFill>
            <a:srgbClr val="EAD1DC"/>
          </a:solidFill>
          <a:ln>
            <a:noFill/>
          </a:ln>
        </p:spPr>
        <p:txBody>
          <a:bodyPr spcFirstLastPara="1" wrap="square" lIns="91425" tIns="91425" rIns="91425" bIns="91425" anchor="t" anchorCtr="0">
            <a:normAutofit/>
          </a:bodyPr>
          <a:lstStyle/>
          <a:p>
            <a:pPr marL="457200" lvl="0" indent="-317500" algn="just" rtl="0">
              <a:lnSpc>
                <a:spcPct val="150000"/>
              </a:lnSpc>
              <a:spcBef>
                <a:spcPts val="0"/>
              </a:spcBef>
              <a:spcAft>
                <a:spcPts val="0"/>
              </a:spcAft>
              <a:buClr>
                <a:schemeClr val="dk1"/>
              </a:buClr>
              <a:buSzPts val="1400"/>
              <a:buFont typeface="Times New Roman"/>
              <a:buChar char="●"/>
            </a:pPr>
            <a:r>
              <a:rPr lang="en-GB" sz="1400">
                <a:solidFill>
                  <a:schemeClr val="dk1"/>
                </a:solidFill>
                <a:latin typeface="Times New Roman"/>
                <a:ea typeface="Times New Roman"/>
                <a:cs typeface="Times New Roman"/>
                <a:sym typeface="Times New Roman"/>
              </a:rPr>
              <a:t>To sum up, our research on healthcare service customer satisfaction has shed light on important aspects of the healthcare system. </a:t>
            </a:r>
            <a:endParaRPr sz="1400">
              <a:solidFill>
                <a:schemeClr val="dk1"/>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chemeClr val="dk1"/>
              </a:buClr>
              <a:buSzPts val="1400"/>
              <a:buFont typeface="Times New Roman"/>
              <a:buChar char="●"/>
            </a:pPr>
            <a:r>
              <a:rPr lang="en-GB" sz="1400">
                <a:solidFill>
                  <a:schemeClr val="dk1"/>
                </a:solidFill>
                <a:latin typeface="Times New Roman"/>
                <a:ea typeface="Times New Roman"/>
                <a:cs typeface="Times New Roman"/>
                <a:sym typeface="Times New Roman"/>
              </a:rPr>
              <a:t>Research discovered that knowing customer happiness is essential to healthcare system optimization. </a:t>
            </a:r>
            <a:endParaRPr sz="1400">
              <a:solidFill>
                <a:schemeClr val="dk1"/>
              </a:solidFill>
              <a:latin typeface="Times New Roman"/>
              <a:ea typeface="Times New Roman"/>
              <a:cs typeface="Times New Roman"/>
              <a:sym typeface="Times New Roman"/>
            </a:endParaRPr>
          </a:p>
          <a:p>
            <a:pPr marL="0" lvl="0" indent="0" algn="l" rtl="0">
              <a:lnSpc>
                <a:spcPct val="115000"/>
              </a:lnSpc>
              <a:spcBef>
                <a:spcPts val="0"/>
              </a:spcBef>
              <a:spcAft>
                <a:spcPts val="1200"/>
              </a:spcAft>
              <a:buSzPts val="1800"/>
              <a:buNone/>
            </a:pPr>
            <a:endParaRPr sz="1400">
              <a:latin typeface="Times New Roman"/>
              <a:ea typeface="Times New Roman"/>
              <a:cs typeface="Times New Roman"/>
              <a:sym typeface="Times New Roman"/>
            </a:endParaRPr>
          </a:p>
        </p:txBody>
      </p:sp>
      <p:pic>
        <p:nvPicPr>
          <p:cNvPr id="194" name="Google Shape;194;p21"/>
          <p:cNvPicPr preferRelativeResize="0"/>
          <p:nvPr/>
        </p:nvPicPr>
        <p:blipFill rotWithShape="1">
          <a:blip r:embed="rId3">
            <a:alphaModFix/>
          </a:blip>
          <a:srcRect/>
          <a:stretch/>
        </p:blipFill>
        <p:spPr>
          <a:xfrm>
            <a:off x="152400" y="1170125"/>
            <a:ext cx="4267201" cy="2400300"/>
          </a:xfrm>
          <a:prstGeom prst="rect">
            <a:avLst/>
          </a:prstGeom>
          <a:noFill/>
          <a:ln>
            <a:noFill/>
          </a:ln>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FB173A-3F8C-0E42-6F19-498501961ABC}"/>
              </a:ext>
            </a:extLst>
          </p:cNvPr>
          <p:cNvSpPr>
            <a:spLocks noGrp="1"/>
          </p:cNvSpPr>
          <p:nvPr>
            <p:ph type="title"/>
          </p:nvPr>
        </p:nvSpPr>
        <p:spPr/>
        <p:txBody>
          <a:bodyPr>
            <a:normAutofit fontScale="90000"/>
          </a:bodyPr>
          <a:lstStyle/>
          <a:p>
            <a:endParaRPr lang="en-IN"/>
          </a:p>
        </p:txBody>
      </p:sp>
      <p:sp>
        <p:nvSpPr>
          <p:cNvPr id="4" name="Google Shape;192;p21">
            <a:extLst>
              <a:ext uri="{FF2B5EF4-FFF2-40B4-BE49-F238E27FC236}">
                <a16:creationId xmlns:a16="http://schemas.microsoft.com/office/drawing/2014/main" id="{741A37FF-9C2B-89A6-D190-90658145DB49}"/>
              </a:ext>
            </a:extLst>
          </p:cNvPr>
          <p:cNvSpPr txBox="1">
            <a:spLocks/>
          </p:cNvSpPr>
          <p:nvPr/>
        </p:nvSpPr>
        <p:spPr>
          <a:xfrm>
            <a:off x="311700" y="445025"/>
            <a:ext cx="8520600" cy="572700"/>
          </a:xfrm>
          <a:prstGeom prst="rect">
            <a:avLst/>
          </a:prstGeom>
          <a:solidFill>
            <a:srgbClr val="741B47"/>
          </a:solidFill>
          <a:ln>
            <a:noFill/>
          </a:ln>
        </p:spPr>
        <p:txBody>
          <a:bodyPr spcFirstLastPara="1" wrap="square" lIns="91425" tIns="91425" rIns="91425" bIns="91425" anchor="t" anchorCtr="0">
            <a:normAutofit lnSpcReduction="10000"/>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1pPr>
            <a:lvl2pPr marR="0" lvl="1"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2pPr>
            <a:lvl3pPr marR="0" lvl="2"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3pPr>
            <a:lvl4pPr marR="0" lvl="3"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4pPr>
            <a:lvl5pPr marR="0" lvl="4"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5pPr>
            <a:lvl6pPr marR="0" lvl="5"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6pPr>
            <a:lvl7pPr marR="0" lvl="6"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7pPr>
            <a:lvl8pPr marR="0" lvl="7"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8pPr>
            <a:lvl9pPr marR="0" lvl="8"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9pPr>
          </a:lstStyle>
          <a:p>
            <a:pPr algn="ctr">
              <a:lnSpc>
                <a:spcPct val="150000"/>
              </a:lnSpc>
              <a:buSzPts val="1100"/>
            </a:pPr>
            <a:r>
              <a:rPr lang="en-GB" sz="1800" b="1" dirty="0">
                <a:solidFill>
                  <a:schemeClr val="lt1"/>
                </a:solidFill>
                <a:latin typeface="Times New Roman"/>
                <a:ea typeface="Times New Roman"/>
                <a:cs typeface="Times New Roman"/>
                <a:sym typeface="Times New Roman"/>
              </a:rPr>
              <a:t> Timeline</a:t>
            </a:r>
            <a:endParaRPr lang="en-GB" sz="3400" dirty="0">
              <a:solidFill>
                <a:schemeClr val="lt1"/>
              </a:solidFill>
            </a:endParaRPr>
          </a:p>
        </p:txBody>
      </p:sp>
      <p:graphicFrame>
        <p:nvGraphicFramePr>
          <p:cNvPr id="7" name="Table 6">
            <a:extLst>
              <a:ext uri="{FF2B5EF4-FFF2-40B4-BE49-F238E27FC236}">
                <a16:creationId xmlns:a16="http://schemas.microsoft.com/office/drawing/2014/main" id="{A518C816-84DE-DAAE-2BBE-0A38CBC63A62}"/>
              </a:ext>
            </a:extLst>
          </p:cNvPr>
          <p:cNvGraphicFramePr>
            <a:graphicFrameLocks noGrp="1"/>
          </p:cNvGraphicFramePr>
          <p:nvPr/>
        </p:nvGraphicFramePr>
        <p:xfrm>
          <a:off x="743414" y="1167161"/>
          <a:ext cx="8088886" cy="3850891"/>
        </p:xfrm>
        <a:graphic>
          <a:graphicData uri="http://schemas.openxmlformats.org/drawingml/2006/table">
            <a:tbl>
              <a:tblPr firstRow="1" firstCol="1" bandRow="1"/>
              <a:tblGrid>
                <a:gridCol w="1424495">
                  <a:extLst>
                    <a:ext uri="{9D8B030D-6E8A-4147-A177-3AD203B41FA5}">
                      <a16:colId xmlns:a16="http://schemas.microsoft.com/office/drawing/2014/main" val="986500177"/>
                    </a:ext>
                  </a:extLst>
                </a:gridCol>
                <a:gridCol w="1068593">
                  <a:extLst>
                    <a:ext uri="{9D8B030D-6E8A-4147-A177-3AD203B41FA5}">
                      <a16:colId xmlns:a16="http://schemas.microsoft.com/office/drawing/2014/main" val="3389463684"/>
                    </a:ext>
                  </a:extLst>
                </a:gridCol>
                <a:gridCol w="874783">
                  <a:extLst>
                    <a:ext uri="{9D8B030D-6E8A-4147-A177-3AD203B41FA5}">
                      <a16:colId xmlns:a16="http://schemas.microsoft.com/office/drawing/2014/main" val="1282747745"/>
                    </a:ext>
                  </a:extLst>
                </a:gridCol>
                <a:gridCol w="820164">
                  <a:extLst>
                    <a:ext uri="{9D8B030D-6E8A-4147-A177-3AD203B41FA5}">
                      <a16:colId xmlns:a16="http://schemas.microsoft.com/office/drawing/2014/main" val="1752937565"/>
                    </a:ext>
                  </a:extLst>
                </a:gridCol>
                <a:gridCol w="1082690">
                  <a:extLst>
                    <a:ext uri="{9D8B030D-6E8A-4147-A177-3AD203B41FA5}">
                      <a16:colId xmlns:a16="http://schemas.microsoft.com/office/drawing/2014/main" val="854726619"/>
                    </a:ext>
                  </a:extLst>
                </a:gridCol>
                <a:gridCol w="954071">
                  <a:extLst>
                    <a:ext uri="{9D8B030D-6E8A-4147-A177-3AD203B41FA5}">
                      <a16:colId xmlns:a16="http://schemas.microsoft.com/office/drawing/2014/main" val="1977422641"/>
                    </a:ext>
                  </a:extLst>
                </a:gridCol>
                <a:gridCol w="930283">
                  <a:extLst>
                    <a:ext uri="{9D8B030D-6E8A-4147-A177-3AD203B41FA5}">
                      <a16:colId xmlns:a16="http://schemas.microsoft.com/office/drawing/2014/main" val="3015000652"/>
                    </a:ext>
                  </a:extLst>
                </a:gridCol>
                <a:gridCol w="933807">
                  <a:extLst>
                    <a:ext uri="{9D8B030D-6E8A-4147-A177-3AD203B41FA5}">
                      <a16:colId xmlns:a16="http://schemas.microsoft.com/office/drawing/2014/main" val="585662224"/>
                    </a:ext>
                  </a:extLst>
                </a:gridCol>
              </a:tblGrid>
              <a:tr h="315837">
                <a:tc>
                  <a:txBody>
                    <a:bodyPr/>
                    <a:lstStyle/>
                    <a:p>
                      <a:pPr algn="just">
                        <a:lnSpc>
                          <a:spcPct val="150000"/>
                        </a:lnSpc>
                      </a:pPr>
                      <a:r>
                        <a:rPr lang="en-GB" sz="700" b="1">
                          <a:solidFill>
                            <a:srgbClr val="000000"/>
                          </a:solidFill>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 </a:t>
                      </a:r>
                      <a:endParaRPr lang="en-IN" sz="600">
                        <a:solidFill>
                          <a:srgbClr val="000000"/>
                        </a:solidFill>
                        <a:effectLst/>
                        <a:latin typeface="Arial" panose="020B0604020202020204" pitchFamily="34" charset="0"/>
                        <a:ea typeface="Arial" panose="020B0604020202020204" pitchFamily="34" charset="0"/>
                        <a:cs typeface="Times New Roman" panose="02020603050405020304" pitchFamily="18" charset="0"/>
                      </a:endParaRPr>
                    </a:p>
                  </a:txBody>
                  <a:tcPr marL="37469" marR="3746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pPr>
                      <a:r>
                        <a:rPr lang="en-GB" sz="700" b="1">
                          <a:solidFill>
                            <a:srgbClr val="000000"/>
                          </a:solidFill>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Week 1-2</a:t>
                      </a:r>
                      <a:endParaRPr lang="en-IN" sz="600">
                        <a:solidFill>
                          <a:srgbClr val="000000"/>
                        </a:solidFill>
                        <a:effectLst/>
                        <a:latin typeface="Arial" panose="020B0604020202020204" pitchFamily="34" charset="0"/>
                        <a:ea typeface="Arial" panose="020B0604020202020204" pitchFamily="34" charset="0"/>
                        <a:cs typeface="Times New Roman" panose="02020603050405020304" pitchFamily="18" charset="0"/>
                      </a:endParaRPr>
                    </a:p>
                  </a:txBody>
                  <a:tcPr marL="37469" marR="3746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pPr>
                      <a:r>
                        <a:rPr lang="en-GB" sz="700" b="1">
                          <a:solidFill>
                            <a:srgbClr val="000000"/>
                          </a:solidFill>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Week 2-3</a:t>
                      </a:r>
                      <a:endParaRPr lang="en-IN" sz="600">
                        <a:solidFill>
                          <a:srgbClr val="000000"/>
                        </a:solidFill>
                        <a:effectLst/>
                        <a:latin typeface="Arial" panose="020B0604020202020204" pitchFamily="34" charset="0"/>
                        <a:ea typeface="Arial" panose="020B0604020202020204" pitchFamily="34" charset="0"/>
                        <a:cs typeface="Times New Roman" panose="02020603050405020304" pitchFamily="18" charset="0"/>
                      </a:endParaRPr>
                    </a:p>
                  </a:txBody>
                  <a:tcPr marL="37469" marR="3746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pPr>
                      <a:r>
                        <a:rPr lang="en-GB" sz="700" b="1">
                          <a:solidFill>
                            <a:srgbClr val="000000"/>
                          </a:solidFill>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Week 3-4</a:t>
                      </a:r>
                      <a:endParaRPr lang="en-IN" sz="600">
                        <a:solidFill>
                          <a:srgbClr val="000000"/>
                        </a:solidFill>
                        <a:effectLst/>
                        <a:latin typeface="Arial" panose="020B0604020202020204" pitchFamily="34" charset="0"/>
                        <a:ea typeface="Arial" panose="020B0604020202020204" pitchFamily="34" charset="0"/>
                        <a:cs typeface="Times New Roman" panose="02020603050405020304" pitchFamily="18" charset="0"/>
                      </a:endParaRPr>
                    </a:p>
                  </a:txBody>
                  <a:tcPr marL="37469" marR="3746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pPr>
                      <a:r>
                        <a:rPr lang="en-GB" sz="700" b="1">
                          <a:solidFill>
                            <a:srgbClr val="000000"/>
                          </a:solidFill>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Week 4-5</a:t>
                      </a:r>
                      <a:endParaRPr lang="en-IN" sz="600">
                        <a:solidFill>
                          <a:srgbClr val="000000"/>
                        </a:solidFill>
                        <a:effectLst/>
                        <a:latin typeface="Arial" panose="020B0604020202020204" pitchFamily="34" charset="0"/>
                        <a:ea typeface="Arial" panose="020B0604020202020204" pitchFamily="34" charset="0"/>
                        <a:cs typeface="Times New Roman" panose="02020603050405020304" pitchFamily="18" charset="0"/>
                      </a:endParaRPr>
                    </a:p>
                  </a:txBody>
                  <a:tcPr marL="37469" marR="3746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pPr>
                      <a:r>
                        <a:rPr lang="en-GB" sz="700" b="1">
                          <a:solidFill>
                            <a:srgbClr val="000000"/>
                          </a:solidFill>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Week 5-6</a:t>
                      </a:r>
                      <a:endParaRPr lang="en-IN" sz="600">
                        <a:solidFill>
                          <a:srgbClr val="000000"/>
                        </a:solidFill>
                        <a:effectLst/>
                        <a:latin typeface="Arial" panose="020B0604020202020204" pitchFamily="34" charset="0"/>
                        <a:ea typeface="Arial" panose="020B0604020202020204" pitchFamily="34" charset="0"/>
                        <a:cs typeface="Times New Roman" panose="02020603050405020304" pitchFamily="18" charset="0"/>
                      </a:endParaRPr>
                    </a:p>
                  </a:txBody>
                  <a:tcPr marL="37469" marR="3746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pPr>
                      <a:r>
                        <a:rPr lang="en-GB" sz="700" b="1">
                          <a:solidFill>
                            <a:srgbClr val="000000"/>
                          </a:solidFill>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Week 6-7</a:t>
                      </a:r>
                      <a:endParaRPr lang="en-IN" sz="600">
                        <a:solidFill>
                          <a:srgbClr val="000000"/>
                        </a:solidFill>
                        <a:effectLst/>
                        <a:latin typeface="Arial" panose="020B0604020202020204" pitchFamily="34" charset="0"/>
                        <a:ea typeface="Arial" panose="020B0604020202020204" pitchFamily="34" charset="0"/>
                        <a:cs typeface="Times New Roman" panose="02020603050405020304" pitchFamily="18" charset="0"/>
                      </a:endParaRPr>
                    </a:p>
                  </a:txBody>
                  <a:tcPr marL="37469" marR="3746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pPr>
                      <a:r>
                        <a:rPr lang="en-GB" sz="700" b="1">
                          <a:solidFill>
                            <a:srgbClr val="000000"/>
                          </a:solidFill>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Week 7-8</a:t>
                      </a:r>
                      <a:endParaRPr lang="en-IN" sz="600">
                        <a:solidFill>
                          <a:srgbClr val="000000"/>
                        </a:solidFill>
                        <a:effectLst/>
                        <a:latin typeface="Arial" panose="020B0604020202020204" pitchFamily="34" charset="0"/>
                        <a:ea typeface="Arial" panose="020B0604020202020204" pitchFamily="34" charset="0"/>
                        <a:cs typeface="Times New Roman" panose="02020603050405020304" pitchFamily="18" charset="0"/>
                      </a:endParaRPr>
                    </a:p>
                  </a:txBody>
                  <a:tcPr marL="37469" marR="3746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57823841"/>
                  </a:ext>
                </a:extLst>
              </a:tr>
              <a:tr h="315837">
                <a:tc>
                  <a:txBody>
                    <a:bodyPr/>
                    <a:lstStyle/>
                    <a:p>
                      <a:pPr algn="just">
                        <a:lnSpc>
                          <a:spcPct val="150000"/>
                        </a:lnSpc>
                      </a:pPr>
                      <a:r>
                        <a:rPr lang="en-GB" sz="700" b="1">
                          <a:solidFill>
                            <a:srgbClr val="000000"/>
                          </a:solidFill>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Topic Discussion</a:t>
                      </a:r>
                      <a:endParaRPr lang="en-IN" sz="600">
                        <a:solidFill>
                          <a:srgbClr val="000000"/>
                        </a:solidFill>
                        <a:effectLst/>
                        <a:latin typeface="Arial" panose="020B0604020202020204" pitchFamily="34" charset="0"/>
                        <a:ea typeface="Arial" panose="020B0604020202020204" pitchFamily="34" charset="0"/>
                        <a:cs typeface="Times New Roman" panose="02020603050405020304" pitchFamily="18" charset="0"/>
                      </a:endParaRPr>
                    </a:p>
                  </a:txBody>
                  <a:tcPr marL="37469" marR="3746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pPr>
                      <a:r>
                        <a:rPr lang="en-GB" sz="700" b="1">
                          <a:solidFill>
                            <a:srgbClr val="FF0000"/>
                          </a:solidFill>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 </a:t>
                      </a:r>
                      <a:endParaRPr lang="en-IN" sz="600">
                        <a:solidFill>
                          <a:srgbClr val="000000"/>
                        </a:solidFill>
                        <a:effectLst/>
                        <a:latin typeface="Arial" panose="020B0604020202020204" pitchFamily="34" charset="0"/>
                        <a:ea typeface="Arial" panose="020B0604020202020204" pitchFamily="34" charset="0"/>
                        <a:cs typeface="Times New Roman" panose="02020603050405020304" pitchFamily="18" charset="0"/>
                      </a:endParaRPr>
                    </a:p>
                  </a:txBody>
                  <a:tcPr marL="37469" marR="3746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0000"/>
                    </a:solidFill>
                  </a:tcPr>
                </a:tc>
                <a:tc>
                  <a:txBody>
                    <a:bodyPr/>
                    <a:lstStyle/>
                    <a:p>
                      <a:pPr algn="just">
                        <a:lnSpc>
                          <a:spcPct val="150000"/>
                        </a:lnSpc>
                      </a:pPr>
                      <a:r>
                        <a:rPr lang="en-GB" sz="700" b="1">
                          <a:solidFill>
                            <a:srgbClr val="000000"/>
                          </a:solidFill>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 </a:t>
                      </a:r>
                      <a:endParaRPr lang="en-IN" sz="600">
                        <a:solidFill>
                          <a:srgbClr val="000000"/>
                        </a:solidFill>
                        <a:effectLst/>
                        <a:latin typeface="Arial" panose="020B0604020202020204" pitchFamily="34" charset="0"/>
                        <a:ea typeface="Arial" panose="020B0604020202020204" pitchFamily="34" charset="0"/>
                        <a:cs typeface="Times New Roman" panose="02020603050405020304" pitchFamily="18" charset="0"/>
                      </a:endParaRPr>
                    </a:p>
                  </a:txBody>
                  <a:tcPr marL="37469" marR="3746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pPr>
                      <a:r>
                        <a:rPr lang="en-GB" sz="700" b="1">
                          <a:solidFill>
                            <a:srgbClr val="000000"/>
                          </a:solidFill>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 </a:t>
                      </a:r>
                      <a:endParaRPr lang="en-IN" sz="600">
                        <a:solidFill>
                          <a:srgbClr val="000000"/>
                        </a:solidFill>
                        <a:effectLst/>
                        <a:latin typeface="Arial" panose="020B0604020202020204" pitchFamily="34" charset="0"/>
                        <a:ea typeface="Arial" panose="020B0604020202020204" pitchFamily="34" charset="0"/>
                        <a:cs typeface="Times New Roman" panose="02020603050405020304" pitchFamily="18" charset="0"/>
                      </a:endParaRPr>
                    </a:p>
                  </a:txBody>
                  <a:tcPr marL="37469" marR="3746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pPr>
                      <a:r>
                        <a:rPr lang="en-GB" sz="700" b="1">
                          <a:solidFill>
                            <a:srgbClr val="000000"/>
                          </a:solidFill>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 </a:t>
                      </a:r>
                      <a:endParaRPr lang="en-IN" sz="600">
                        <a:solidFill>
                          <a:srgbClr val="000000"/>
                        </a:solidFill>
                        <a:effectLst/>
                        <a:latin typeface="Arial" panose="020B0604020202020204" pitchFamily="34" charset="0"/>
                        <a:ea typeface="Arial" panose="020B0604020202020204" pitchFamily="34" charset="0"/>
                        <a:cs typeface="Times New Roman" panose="02020603050405020304" pitchFamily="18" charset="0"/>
                      </a:endParaRPr>
                    </a:p>
                  </a:txBody>
                  <a:tcPr marL="37469" marR="3746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pPr>
                      <a:r>
                        <a:rPr lang="en-GB" sz="700" b="1">
                          <a:solidFill>
                            <a:srgbClr val="000000"/>
                          </a:solidFill>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 </a:t>
                      </a:r>
                      <a:endParaRPr lang="en-IN" sz="600">
                        <a:solidFill>
                          <a:srgbClr val="000000"/>
                        </a:solidFill>
                        <a:effectLst/>
                        <a:latin typeface="Arial" panose="020B0604020202020204" pitchFamily="34" charset="0"/>
                        <a:ea typeface="Arial" panose="020B0604020202020204" pitchFamily="34" charset="0"/>
                        <a:cs typeface="Times New Roman" panose="02020603050405020304" pitchFamily="18" charset="0"/>
                      </a:endParaRPr>
                    </a:p>
                  </a:txBody>
                  <a:tcPr marL="37469" marR="3746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pPr>
                      <a:r>
                        <a:rPr lang="en-GB" sz="700" b="1">
                          <a:solidFill>
                            <a:srgbClr val="000000"/>
                          </a:solidFill>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 </a:t>
                      </a:r>
                      <a:endParaRPr lang="en-IN" sz="600">
                        <a:solidFill>
                          <a:srgbClr val="000000"/>
                        </a:solidFill>
                        <a:effectLst/>
                        <a:latin typeface="Arial" panose="020B0604020202020204" pitchFamily="34" charset="0"/>
                        <a:ea typeface="Arial" panose="020B0604020202020204" pitchFamily="34" charset="0"/>
                        <a:cs typeface="Times New Roman" panose="02020603050405020304" pitchFamily="18" charset="0"/>
                      </a:endParaRPr>
                    </a:p>
                  </a:txBody>
                  <a:tcPr marL="37469" marR="3746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pPr>
                      <a:r>
                        <a:rPr lang="en-GB" sz="700" b="1">
                          <a:solidFill>
                            <a:srgbClr val="000000"/>
                          </a:solidFill>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 </a:t>
                      </a:r>
                      <a:endParaRPr lang="en-IN" sz="600">
                        <a:solidFill>
                          <a:srgbClr val="000000"/>
                        </a:solidFill>
                        <a:effectLst/>
                        <a:latin typeface="Arial" panose="020B0604020202020204" pitchFamily="34" charset="0"/>
                        <a:ea typeface="Arial" panose="020B0604020202020204" pitchFamily="34" charset="0"/>
                        <a:cs typeface="Times New Roman" panose="02020603050405020304" pitchFamily="18" charset="0"/>
                      </a:endParaRPr>
                    </a:p>
                  </a:txBody>
                  <a:tcPr marL="37469" marR="3746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4227951700"/>
                  </a:ext>
                </a:extLst>
              </a:tr>
              <a:tr h="651942">
                <a:tc>
                  <a:txBody>
                    <a:bodyPr/>
                    <a:lstStyle/>
                    <a:p>
                      <a:pPr algn="just">
                        <a:lnSpc>
                          <a:spcPct val="150000"/>
                        </a:lnSpc>
                      </a:pPr>
                      <a:r>
                        <a:rPr lang="en-GB" sz="700" b="1">
                          <a:solidFill>
                            <a:srgbClr val="000000"/>
                          </a:solidFill>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Discussion of research aims and objectives</a:t>
                      </a:r>
                      <a:endParaRPr lang="en-IN" sz="600">
                        <a:solidFill>
                          <a:srgbClr val="000000"/>
                        </a:solidFill>
                        <a:effectLst/>
                        <a:latin typeface="Arial" panose="020B0604020202020204" pitchFamily="34" charset="0"/>
                        <a:ea typeface="Arial" panose="020B0604020202020204" pitchFamily="34" charset="0"/>
                        <a:cs typeface="Times New Roman" panose="02020603050405020304" pitchFamily="18" charset="0"/>
                      </a:endParaRPr>
                    </a:p>
                  </a:txBody>
                  <a:tcPr marL="37469" marR="3746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pPr>
                      <a:r>
                        <a:rPr lang="en-GB" sz="700" b="1">
                          <a:solidFill>
                            <a:srgbClr val="000000"/>
                          </a:solidFill>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 </a:t>
                      </a:r>
                      <a:endParaRPr lang="en-IN" sz="600">
                        <a:solidFill>
                          <a:srgbClr val="000000"/>
                        </a:solidFill>
                        <a:effectLst/>
                        <a:latin typeface="Arial" panose="020B0604020202020204" pitchFamily="34" charset="0"/>
                        <a:ea typeface="Arial" panose="020B0604020202020204" pitchFamily="34" charset="0"/>
                        <a:cs typeface="Times New Roman" panose="02020603050405020304" pitchFamily="18" charset="0"/>
                      </a:endParaRPr>
                    </a:p>
                  </a:txBody>
                  <a:tcPr marL="37469" marR="3746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00"/>
                    </a:solidFill>
                  </a:tcPr>
                </a:tc>
                <a:tc>
                  <a:txBody>
                    <a:bodyPr/>
                    <a:lstStyle/>
                    <a:p>
                      <a:pPr algn="just">
                        <a:lnSpc>
                          <a:spcPct val="150000"/>
                        </a:lnSpc>
                      </a:pPr>
                      <a:r>
                        <a:rPr lang="en-GB" sz="700" b="1">
                          <a:solidFill>
                            <a:srgbClr val="000000"/>
                          </a:solidFill>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 </a:t>
                      </a:r>
                      <a:endParaRPr lang="en-IN" sz="600">
                        <a:solidFill>
                          <a:srgbClr val="000000"/>
                        </a:solidFill>
                        <a:effectLst/>
                        <a:latin typeface="Arial" panose="020B0604020202020204" pitchFamily="34" charset="0"/>
                        <a:ea typeface="Arial" panose="020B0604020202020204" pitchFamily="34" charset="0"/>
                        <a:cs typeface="Times New Roman" panose="02020603050405020304" pitchFamily="18" charset="0"/>
                      </a:endParaRPr>
                    </a:p>
                  </a:txBody>
                  <a:tcPr marL="37469" marR="3746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pPr>
                      <a:r>
                        <a:rPr lang="en-GB" sz="700" b="1">
                          <a:solidFill>
                            <a:srgbClr val="000000"/>
                          </a:solidFill>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 </a:t>
                      </a:r>
                      <a:endParaRPr lang="en-IN" sz="600">
                        <a:solidFill>
                          <a:srgbClr val="000000"/>
                        </a:solidFill>
                        <a:effectLst/>
                        <a:latin typeface="Arial" panose="020B0604020202020204" pitchFamily="34" charset="0"/>
                        <a:ea typeface="Arial" panose="020B0604020202020204" pitchFamily="34" charset="0"/>
                        <a:cs typeface="Times New Roman" panose="02020603050405020304" pitchFamily="18" charset="0"/>
                      </a:endParaRPr>
                    </a:p>
                  </a:txBody>
                  <a:tcPr marL="37469" marR="3746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pPr>
                      <a:r>
                        <a:rPr lang="en-GB" sz="700" b="1">
                          <a:solidFill>
                            <a:srgbClr val="000000"/>
                          </a:solidFill>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 </a:t>
                      </a:r>
                      <a:endParaRPr lang="en-IN" sz="600">
                        <a:solidFill>
                          <a:srgbClr val="000000"/>
                        </a:solidFill>
                        <a:effectLst/>
                        <a:latin typeface="Arial" panose="020B0604020202020204" pitchFamily="34" charset="0"/>
                        <a:ea typeface="Arial" panose="020B0604020202020204" pitchFamily="34" charset="0"/>
                        <a:cs typeface="Times New Roman" panose="02020603050405020304" pitchFamily="18" charset="0"/>
                      </a:endParaRPr>
                    </a:p>
                  </a:txBody>
                  <a:tcPr marL="37469" marR="3746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pPr>
                      <a:r>
                        <a:rPr lang="en-GB" sz="700" b="1">
                          <a:solidFill>
                            <a:srgbClr val="000000"/>
                          </a:solidFill>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 </a:t>
                      </a:r>
                      <a:endParaRPr lang="en-IN" sz="600">
                        <a:solidFill>
                          <a:srgbClr val="000000"/>
                        </a:solidFill>
                        <a:effectLst/>
                        <a:latin typeface="Arial" panose="020B0604020202020204" pitchFamily="34" charset="0"/>
                        <a:ea typeface="Arial" panose="020B0604020202020204" pitchFamily="34" charset="0"/>
                        <a:cs typeface="Times New Roman" panose="02020603050405020304" pitchFamily="18" charset="0"/>
                      </a:endParaRPr>
                    </a:p>
                  </a:txBody>
                  <a:tcPr marL="37469" marR="3746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pPr>
                      <a:r>
                        <a:rPr lang="en-GB" sz="700" b="1">
                          <a:solidFill>
                            <a:srgbClr val="000000"/>
                          </a:solidFill>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 </a:t>
                      </a:r>
                      <a:endParaRPr lang="en-IN" sz="600">
                        <a:solidFill>
                          <a:srgbClr val="000000"/>
                        </a:solidFill>
                        <a:effectLst/>
                        <a:latin typeface="Arial" panose="020B0604020202020204" pitchFamily="34" charset="0"/>
                        <a:ea typeface="Arial" panose="020B0604020202020204" pitchFamily="34" charset="0"/>
                        <a:cs typeface="Times New Roman" panose="02020603050405020304" pitchFamily="18" charset="0"/>
                      </a:endParaRPr>
                    </a:p>
                  </a:txBody>
                  <a:tcPr marL="37469" marR="3746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pPr>
                      <a:r>
                        <a:rPr lang="en-GB" sz="700" b="1">
                          <a:solidFill>
                            <a:srgbClr val="000000"/>
                          </a:solidFill>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 </a:t>
                      </a:r>
                      <a:endParaRPr lang="en-IN" sz="600">
                        <a:solidFill>
                          <a:srgbClr val="000000"/>
                        </a:solidFill>
                        <a:effectLst/>
                        <a:latin typeface="Arial" panose="020B0604020202020204" pitchFamily="34" charset="0"/>
                        <a:ea typeface="Arial" panose="020B0604020202020204" pitchFamily="34" charset="0"/>
                        <a:cs typeface="Times New Roman" panose="02020603050405020304" pitchFamily="18" charset="0"/>
                      </a:endParaRPr>
                    </a:p>
                  </a:txBody>
                  <a:tcPr marL="37469" marR="3746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835528004"/>
                  </a:ext>
                </a:extLst>
              </a:tr>
              <a:tr h="483889">
                <a:tc>
                  <a:txBody>
                    <a:bodyPr/>
                    <a:lstStyle/>
                    <a:p>
                      <a:pPr algn="just">
                        <a:lnSpc>
                          <a:spcPct val="150000"/>
                        </a:lnSpc>
                      </a:pPr>
                      <a:r>
                        <a:rPr lang="en-GB" sz="700" b="1">
                          <a:solidFill>
                            <a:srgbClr val="000000"/>
                          </a:solidFill>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Research rationale discussion</a:t>
                      </a:r>
                      <a:endParaRPr lang="en-IN" sz="600">
                        <a:solidFill>
                          <a:srgbClr val="000000"/>
                        </a:solidFill>
                        <a:effectLst/>
                        <a:latin typeface="Arial" panose="020B0604020202020204" pitchFamily="34" charset="0"/>
                        <a:ea typeface="Arial" panose="020B0604020202020204" pitchFamily="34" charset="0"/>
                        <a:cs typeface="Times New Roman" panose="02020603050405020304" pitchFamily="18" charset="0"/>
                      </a:endParaRPr>
                    </a:p>
                  </a:txBody>
                  <a:tcPr marL="37469" marR="3746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pPr>
                      <a:r>
                        <a:rPr lang="en-GB" sz="700" b="1">
                          <a:solidFill>
                            <a:srgbClr val="000000"/>
                          </a:solidFill>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 </a:t>
                      </a:r>
                      <a:endParaRPr lang="en-IN" sz="600">
                        <a:solidFill>
                          <a:srgbClr val="000000"/>
                        </a:solidFill>
                        <a:effectLst/>
                        <a:latin typeface="Arial" panose="020B0604020202020204" pitchFamily="34" charset="0"/>
                        <a:ea typeface="Arial" panose="020B0604020202020204" pitchFamily="34" charset="0"/>
                        <a:cs typeface="Times New Roman" panose="02020603050405020304" pitchFamily="18" charset="0"/>
                      </a:endParaRPr>
                    </a:p>
                  </a:txBody>
                  <a:tcPr marL="37469" marR="3746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92D050"/>
                    </a:solidFill>
                  </a:tcPr>
                </a:tc>
                <a:tc>
                  <a:txBody>
                    <a:bodyPr/>
                    <a:lstStyle/>
                    <a:p>
                      <a:pPr algn="just">
                        <a:lnSpc>
                          <a:spcPct val="150000"/>
                        </a:lnSpc>
                      </a:pPr>
                      <a:r>
                        <a:rPr lang="en-GB" sz="700" b="1">
                          <a:solidFill>
                            <a:srgbClr val="000000"/>
                          </a:solidFill>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 </a:t>
                      </a:r>
                      <a:endParaRPr lang="en-IN" sz="600">
                        <a:solidFill>
                          <a:srgbClr val="000000"/>
                        </a:solidFill>
                        <a:effectLst/>
                        <a:latin typeface="Arial" panose="020B0604020202020204" pitchFamily="34" charset="0"/>
                        <a:ea typeface="Arial" panose="020B0604020202020204" pitchFamily="34" charset="0"/>
                        <a:cs typeface="Times New Roman" panose="02020603050405020304" pitchFamily="18" charset="0"/>
                      </a:endParaRPr>
                    </a:p>
                  </a:txBody>
                  <a:tcPr marL="37469" marR="3746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pPr>
                      <a:r>
                        <a:rPr lang="en-GB" sz="700" b="1">
                          <a:solidFill>
                            <a:srgbClr val="000000"/>
                          </a:solidFill>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 </a:t>
                      </a:r>
                      <a:endParaRPr lang="en-IN" sz="600">
                        <a:solidFill>
                          <a:srgbClr val="000000"/>
                        </a:solidFill>
                        <a:effectLst/>
                        <a:latin typeface="Arial" panose="020B0604020202020204" pitchFamily="34" charset="0"/>
                        <a:ea typeface="Arial" panose="020B0604020202020204" pitchFamily="34" charset="0"/>
                        <a:cs typeface="Times New Roman" panose="02020603050405020304" pitchFamily="18" charset="0"/>
                      </a:endParaRPr>
                    </a:p>
                  </a:txBody>
                  <a:tcPr marL="37469" marR="3746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pPr>
                      <a:r>
                        <a:rPr lang="en-GB" sz="700" b="1">
                          <a:solidFill>
                            <a:srgbClr val="000000"/>
                          </a:solidFill>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 </a:t>
                      </a:r>
                      <a:endParaRPr lang="en-IN" sz="600">
                        <a:solidFill>
                          <a:srgbClr val="000000"/>
                        </a:solidFill>
                        <a:effectLst/>
                        <a:latin typeface="Arial" panose="020B0604020202020204" pitchFamily="34" charset="0"/>
                        <a:ea typeface="Arial" panose="020B0604020202020204" pitchFamily="34" charset="0"/>
                        <a:cs typeface="Times New Roman" panose="02020603050405020304" pitchFamily="18" charset="0"/>
                      </a:endParaRPr>
                    </a:p>
                  </a:txBody>
                  <a:tcPr marL="37469" marR="3746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pPr>
                      <a:r>
                        <a:rPr lang="en-GB" sz="700" b="1">
                          <a:solidFill>
                            <a:srgbClr val="000000"/>
                          </a:solidFill>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 </a:t>
                      </a:r>
                      <a:endParaRPr lang="en-IN" sz="600">
                        <a:solidFill>
                          <a:srgbClr val="000000"/>
                        </a:solidFill>
                        <a:effectLst/>
                        <a:latin typeface="Arial" panose="020B0604020202020204" pitchFamily="34" charset="0"/>
                        <a:ea typeface="Arial" panose="020B0604020202020204" pitchFamily="34" charset="0"/>
                        <a:cs typeface="Times New Roman" panose="02020603050405020304" pitchFamily="18" charset="0"/>
                      </a:endParaRPr>
                    </a:p>
                  </a:txBody>
                  <a:tcPr marL="37469" marR="3746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pPr>
                      <a:r>
                        <a:rPr lang="en-GB" sz="700" b="1">
                          <a:solidFill>
                            <a:srgbClr val="000000"/>
                          </a:solidFill>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 </a:t>
                      </a:r>
                      <a:endParaRPr lang="en-IN" sz="600">
                        <a:solidFill>
                          <a:srgbClr val="000000"/>
                        </a:solidFill>
                        <a:effectLst/>
                        <a:latin typeface="Arial" panose="020B0604020202020204" pitchFamily="34" charset="0"/>
                        <a:ea typeface="Arial" panose="020B0604020202020204" pitchFamily="34" charset="0"/>
                        <a:cs typeface="Times New Roman" panose="02020603050405020304" pitchFamily="18" charset="0"/>
                      </a:endParaRPr>
                    </a:p>
                  </a:txBody>
                  <a:tcPr marL="37469" marR="3746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pPr>
                      <a:r>
                        <a:rPr lang="en-GB" sz="700" b="1">
                          <a:solidFill>
                            <a:srgbClr val="000000"/>
                          </a:solidFill>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 </a:t>
                      </a:r>
                      <a:endParaRPr lang="en-IN" sz="600">
                        <a:solidFill>
                          <a:srgbClr val="000000"/>
                        </a:solidFill>
                        <a:effectLst/>
                        <a:latin typeface="Arial" panose="020B0604020202020204" pitchFamily="34" charset="0"/>
                        <a:ea typeface="Arial" panose="020B0604020202020204" pitchFamily="34" charset="0"/>
                        <a:cs typeface="Times New Roman" panose="02020603050405020304" pitchFamily="18" charset="0"/>
                      </a:endParaRPr>
                    </a:p>
                  </a:txBody>
                  <a:tcPr marL="37469" marR="3746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76455008"/>
                  </a:ext>
                </a:extLst>
              </a:tr>
              <a:tr h="483889">
                <a:tc>
                  <a:txBody>
                    <a:bodyPr/>
                    <a:lstStyle/>
                    <a:p>
                      <a:pPr algn="just">
                        <a:lnSpc>
                          <a:spcPct val="150000"/>
                        </a:lnSpc>
                      </a:pPr>
                      <a:r>
                        <a:rPr lang="en-GB" sz="700" b="1">
                          <a:solidFill>
                            <a:srgbClr val="000000"/>
                          </a:solidFill>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Setting research questions</a:t>
                      </a:r>
                      <a:endParaRPr lang="en-IN" sz="600">
                        <a:solidFill>
                          <a:srgbClr val="000000"/>
                        </a:solidFill>
                        <a:effectLst/>
                        <a:latin typeface="Arial" panose="020B0604020202020204" pitchFamily="34" charset="0"/>
                        <a:ea typeface="Arial" panose="020B0604020202020204" pitchFamily="34" charset="0"/>
                        <a:cs typeface="Times New Roman" panose="02020603050405020304" pitchFamily="18" charset="0"/>
                      </a:endParaRPr>
                    </a:p>
                  </a:txBody>
                  <a:tcPr marL="37469" marR="3746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pPr>
                      <a:r>
                        <a:rPr lang="en-GB" sz="700" b="1">
                          <a:solidFill>
                            <a:srgbClr val="000000"/>
                          </a:solidFill>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 </a:t>
                      </a:r>
                      <a:endParaRPr lang="en-IN" sz="600">
                        <a:solidFill>
                          <a:srgbClr val="000000"/>
                        </a:solidFill>
                        <a:effectLst/>
                        <a:latin typeface="Arial" panose="020B0604020202020204" pitchFamily="34" charset="0"/>
                        <a:ea typeface="Arial" panose="020B0604020202020204" pitchFamily="34" charset="0"/>
                        <a:cs typeface="Times New Roman" panose="02020603050405020304" pitchFamily="18" charset="0"/>
                      </a:endParaRPr>
                    </a:p>
                  </a:txBody>
                  <a:tcPr marL="37469" marR="3746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0000"/>
                    </a:solidFill>
                  </a:tcPr>
                </a:tc>
                <a:tc>
                  <a:txBody>
                    <a:bodyPr/>
                    <a:lstStyle/>
                    <a:p>
                      <a:pPr algn="just">
                        <a:lnSpc>
                          <a:spcPct val="150000"/>
                        </a:lnSpc>
                      </a:pPr>
                      <a:r>
                        <a:rPr lang="en-GB" sz="700" b="1">
                          <a:solidFill>
                            <a:srgbClr val="000000"/>
                          </a:solidFill>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 </a:t>
                      </a:r>
                      <a:endParaRPr lang="en-IN" sz="600">
                        <a:solidFill>
                          <a:srgbClr val="000000"/>
                        </a:solidFill>
                        <a:effectLst/>
                        <a:latin typeface="Arial" panose="020B0604020202020204" pitchFamily="34" charset="0"/>
                        <a:ea typeface="Arial" panose="020B0604020202020204" pitchFamily="34" charset="0"/>
                        <a:cs typeface="Times New Roman" panose="02020603050405020304" pitchFamily="18" charset="0"/>
                      </a:endParaRPr>
                    </a:p>
                  </a:txBody>
                  <a:tcPr marL="37469" marR="3746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pPr>
                      <a:r>
                        <a:rPr lang="en-GB" sz="700" b="1">
                          <a:solidFill>
                            <a:srgbClr val="000000"/>
                          </a:solidFill>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 </a:t>
                      </a:r>
                      <a:endParaRPr lang="en-IN" sz="600">
                        <a:solidFill>
                          <a:srgbClr val="000000"/>
                        </a:solidFill>
                        <a:effectLst/>
                        <a:latin typeface="Arial" panose="020B0604020202020204" pitchFamily="34" charset="0"/>
                        <a:ea typeface="Arial" panose="020B0604020202020204" pitchFamily="34" charset="0"/>
                        <a:cs typeface="Times New Roman" panose="02020603050405020304" pitchFamily="18" charset="0"/>
                      </a:endParaRPr>
                    </a:p>
                  </a:txBody>
                  <a:tcPr marL="37469" marR="3746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pPr>
                      <a:r>
                        <a:rPr lang="en-GB" sz="700" b="1">
                          <a:solidFill>
                            <a:srgbClr val="000000"/>
                          </a:solidFill>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 </a:t>
                      </a:r>
                      <a:endParaRPr lang="en-IN" sz="600">
                        <a:solidFill>
                          <a:srgbClr val="000000"/>
                        </a:solidFill>
                        <a:effectLst/>
                        <a:latin typeface="Arial" panose="020B0604020202020204" pitchFamily="34" charset="0"/>
                        <a:ea typeface="Arial" panose="020B0604020202020204" pitchFamily="34" charset="0"/>
                        <a:cs typeface="Times New Roman" panose="02020603050405020304" pitchFamily="18" charset="0"/>
                      </a:endParaRPr>
                    </a:p>
                  </a:txBody>
                  <a:tcPr marL="37469" marR="3746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pPr>
                      <a:r>
                        <a:rPr lang="en-GB" sz="700" b="1">
                          <a:solidFill>
                            <a:srgbClr val="000000"/>
                          </a:solidFill>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 </a:t>
                      </a:r>
                      <a:endParaRPr lang="en-IN" sz="600">
                        <a:solidFill>
                          <a:srgbClr val="000000"/>
                        </a:solidFill>
                        <a:effectLst/>
                        <a:latin typeface="Arial" panose="020B0604020202020204" pitchFamily="34" charset="0"/>
                        <a:ea typeface="Arial" panose="020B0604020202020204" pitchFamily="34" charset="0"/>
                        <a:cs typeface="Times New Roman" panose="02020603050405020304" pitchFamily="18" charset="0"/>
                      </a:endParaRPr>
                    </a:p>
                  </a:txBody>
                  <a:tcPr marL="37469" marR="3746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pPr>
                      <a:r>
                        <a:rPr lang="en-GB" sz="700" b="1">
                          <a:solidFill>
                            <a:srgbClr val="000000"/>
                          </a:solidFill>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 </a:t>
                      </a:r>
                      <a:endParaRPr lang="en-IN" sz="600">
                        <a:solidFill>
                          <a:srgbClr val="000000"/>
                        </a:solidFill>
                        <a:effectLst/>
                        <a:latin typeface="Arial" panose="020B0604020202020204" pitchFamily="34" charset="0"/>
                        <a:ea typeface="Arial" panose="020B0604020202020204" pitchFamily="34" charset="0"/>
                        <a:cs typeface="Times New Roman" panose="02020603050405020304" pitchFamily="18" charset="0"/>
                      </a:endParaRPr>
                    </a:p>
                  </a:txBody>
                  <a:tcPr marL="37469" marR="3746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pPr>
                      <a:r>
                        <a:rPr lang="en-GB" sz="700" b="1">
                          <a:solidFill>
                            <a:srgbClr val="000000"/>
                          </a:solidFill>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 </a:t>
                      </a:r>
                      <a:endParaRPr lang="en-IN" sz="600">
                        <a:solidFill>
                          <a:srgbClr val="000000"/>
                        </a:solidFill>
                        <a:effectLst/>
                        <a:latin typeface="Arial" panose="020B0604020202020204" pitchFamily="34" charset="0"/>
                        <a:ea typeface="Arial" panose="020B0604020202020204" pitchFamily="34" charset="0"/>
                        <a:cs typeface="Times New Roman" panose="02020603050405020304" pitchFamily="18" charset="0"/>
                      </a:endParaRPr>
                    </a:p>
                  </a:txBody>
                  <a:tcPr marL="37469" marR="3746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213304830"/>
                  </a:ext>
                </a:extLst>
              </a:tr>
              <a:tr h="315837">
                <a:tc>
                  <a:txBody>
                    <a:bodyPr/>
                    <a:lstStyle/>
                    <a:p>
                      <a:pPr algn="just">
                        <a:lnSpc>
                          <a:spcPct val="150000"/>
                        </a:lnSpc>
                      </a:pPr>
                      <a:r>
                        <a:rPr lang="en-GB" sz="700" b="1">
                          <a:solidFill>
                            <a:srgbClr val="000000"/>
                          </a:solidFill>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Literature review</a:t>
                      </a:r>
                      <a:endParaRPr lang="en-IN" sz="600">
                        <a:solidFill>
                          <a:srgbClr val="000000"/>
                        </a:solidFill>
                        <a:effectLst/>
                        <a:latin typeface="Arial" panose="020B0604020202020204" pitchFamily="34" charset="0"/>
                        <a:ea typeface="Arial" panose="020B0604020202020204" pitchFamily="34" charset="0"/>
                        <a:cs typeface="Times New Roman" panose="02020603050405020304" pitchFamily="18" charset="0"/>
                      </a:endParaRPr>
                    </a:p>
                  </a:txBody>
                  <a:tcPr marL="37469" marR="3746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pPr>
                      <a:r>
                        <a:rPr lang="en-GB" sz="700" b="1">
                          <a:solidFill>
                            <a:srgbClr val="000000"/>
                          </a:solidFill>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 </a:t>
                      </a:r>
                      <a:endParaRPr lang="en-IN" sz="600">
                        <a:solidFill>
                          <a:srgbClr val="000000"/>
                        </a:solidFill>
                        <a:effectLst/>
                        <a:latin typeface="Arial" panose="020B0604020202020204" pitchFamily="34" charset="0"/>
                        <a:ea typeface="Arial" panose="020B0604020202020204" pitchFamily="34" charset="0"/>
                        <a:cs typeface="Times New Roman" panose="02020603050405020304" pitchFamily="18" charset="0"/>
                      </a:endParaRPr>
                    </a:p>
                  </a:txBody>
                  <a:tcPr marL="37469" marR="3746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pPr>
                      <a:r>
                        <a:rPr lang="en-GB" sz="700" b="1">
                          <a:solidFill>
                            <a:srgbClr val="000000"/>
                          </a:solidFill>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 </a:t>
                      </a:r>
                      <a:endParaRPr lang="en-IN" sz="600">
                        <a:solidFill>
                          <a:srgbClr val="000000"/>
                        </a:solidFill>
                        <a:effectLst/>
                        <a:latin typeface="Arial" panose="020B0604020202020204" pitchFamily="34" charset="0"/>
                        <a:ea typeface="Arial" panose="020B0604020202020204" pitchFamily="34" charset="0"/>
                        <a:cs typeface="Times New Roman" panose="02020603050405020304" pitchFamily="18" charset="0"/>
                      </a:endParaRPr>
                    </a:p>
                  </a:txBody>
                  <a:tcPr marL="37469" marR="3746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0070C0"/>
                    </a:solidFill>
                  </a:tcPr>
                </a:tc>
                <a:tc>
                  <a:txBody>
                    <a:bodyPr/>
                    <a:lstStyle/>
                    <a:p>
                      <a:pPr algn="just">
                        <a:lnSpc>
                          <a:spcPct val="150000"/>
                        </a:lnSpc>
                      </a:pPr>
                      <a:r>
                        <a:rPr lang="en-GB" sz="700" b="1">
                          <a:solidFill>
                            <a:srgbClr val="000000"/>
                          </a:solidFill>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 </a:t>
                      </a:r>
                      <a:endParaRPr lang="en-IN" sz="600">
                        <a:solidFill>
                          <a:srgbClr val="000000"/>
                        </a:solidFill>
                        <a:effectLst/>
                        <a:latin typeface="Arial" panose="020B0604020202020204" pitchFamily="34" charset="0"/>
                        <a:ea typeface="Arial" panose="020B0604020202020204" pitchFamily="34" charset="0"/>
                        <a:cs typeface="Times New Roman" panose="02020603050405020304" pitchFamily="18" charset="0"/>
                      </a:endParaRPr>
                    </a:p>
                  </a:txBody>
                  <a:tcPr marL="37469" marR="3746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0070C0"/>
                    </a:solidFill>
                  </a:tcPr>
                </a:tc>
                <a:tc>
                  <a:txBody>
                    <a:bodyPr/>
                    <a:lstStyle/>
                    <a:p>
                      <a:pPr algn="just">
                        <a:lnSpc>
                          <a:spcPct val="150000"/>
                        </a:lnSpc>
                      </a:pPr>
                      <a:r>
                        <a:rPr lang="en-GB" sz="700" b="1">
                          <a:solidFill>
                            <a:srgbClr val="000000"/>
                          </a:solidFill>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 </a:t>
                      </a:r>
                      <a:endParaRPr lang="en-IN" sz="600">
                        <a:solidFill>
                          <a:srgbClr val="000000"/>
                        </a:solidFill>
                        <a:effectLst/>
                        <a:latin typeface="Arial" panose="020B0604020202020204" pitchFamily="34" charset="0"/>
                        <a:ea typeface="Arial" panose="020B0604020202020204" pitchFamily="34" charset="0"/>
                        <a:cs typeface="Times New Roman" panose="02020603050405020304" pitchFamily="18" charset="0"/>
                      </a:endParaRPr>
                    </a:p>
                  </a:txBody>
                  <a:tcPr marL="37469" marR="3746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pPr>
                      <a:r>
                        <a:rPr lang="en-GB" sz="700" b="1">
                          <a:solidFill>
                            <a:srgbClr val="000000"/>
                          </a:solidFill>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 </a:t>
                      </a:r>
                      <a:endParaRPr lang="en-IN" sz="600">
                        <a:solidFill>
                          <a:srgbClr val="000000"/>
                        </a:solidFill>
                        <a:effectLst/>
                        <a:latin typeface="Arial" panose="020B0604020202020204" pitchFamily="34" charset="0"/>
                        <a:ea typeface="Arial" panose="020B0604020202020204" pitchFamily="34" charset="0"/>
                        <a:cs typeface="Times New Roman" panose="02020603050405020304" pitchFamily="18" charset="0"/>
                      </a:endParaRPr>
                    </a:p>
                  </a:txBody>
                  <a:tcPr marL="37469" marR="3746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pPr>
                      <a:r>
                        <a:rPr lang="en-GB" sz="700" b="1">
                          <a:solidFill>
                            <a:srgbClr val="000000"/>
                          </a:solidFill>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 </a:t>
                      </a:r>
                      <a:endParaRPr lang="en-IN" sz="600">
                        <a:solidFill>
                          <a:srgbClr val="000000"/>
                        </a:solidFill>
                        <a:effectLst/>
                        <a:latin typeface="Arial" panose="020B0604020202020204" pitchFamily="34" charset="0"/>
                        <a:ea typeface="Arial" panose="020B0604020202020204" pitchFamily="34" charset="0"/>
                        <a:cs typeface="Times New Roman" panose="02020603050405020304" pitchFamily="18" charset="0"/>
                      </a:endParaRPr>
                    </a:p>
                  </a:txBody>
                  <a:tcPr marL="37469" marR="3746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pPr>
                      <a:r>
                        <a:rPr lang="en-GB" sz="700" b="1">
                          <a:solidFill>
                            <a:srgbClr val="000000"/>
                          </a:solidFill>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 </a:t>
                      </a:r>
                      <a:endParaRPr lang="en-IN" sz="600">
                        <a:solidFill>
                          <a:srgbClr val="000000"/>
                        </a:solidFill>
                        <a:effectLst/>
                        <a:latin typeface="Arial" panose="020B0604020202020204" pitchFamily="34" charset="0"/>
                        <a:ea typeface="Arial" panose="020B0604020202020204" pitchFamily="34" charset="0"/>
                        <a:cs typeface="Times New Roman" panose="02020603050405020304" pitchFamily="18" charset="0"/>
                      </a:endParaRPr>
                    </a:p>
                  </a:txBody>
                  <a:tcPr marL="37469" marR="3746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068848554"/>
                  </a:ext>
                </a:extLst>
              </a:tr>
              <a:tr h="315837">
                <a:tc>
                  <a:txBody>
                    <a:bodyPr/>
                    <a:lstStyle/>
                    <a:p>
                      <a:pPr algn="just">
                        <a:lnSpc>
                          <a:spcPct val="150000"/>
                        </a:lnSpc>
                      </a:pPr>
                      <a:r>
                        <a:rPr lang="en-GB" sz="700" b="1">
                          <a:solidFill>
                            <a:srgbClr val="000000"/>
                          </a:solidFill>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Research methodology</a:t>
                      </a:r>
                      <a:endParaRPr lang="en-IN" sz="600">
                        <a:solidFill>
                          <a:srgbClr val="000000"/>
                        </a:solidFill>
                        <a:effectLst/>
                        <a:latin typeface="Arial" panose="020B0604020202020204" pitchFamily="34" charset="0"/>
                        <a:ea typeface="Arial" panose="020B0604020202020204" pitchFamily="34" charset="0"/>
                        <a:cs typeface="Times New Roman" panose="02020603050405020304" pitchFamily="18" charset="0"/>
                      </a:endParaRPr>
                    </a:p>
                  </a:txBody>
                  <a:tcPr marL="37469" marR="3746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pPr>
                      <a:r>
                        <a:rPr lang="en-GB" sz="700" b="1">
                          <a:solidFill>
                            <a:srgbClr val="000000"/>
                          </a:solidFill>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 </a:t>
                      </a:r>
                      <a:endParaRPr lang="en-IN" sz="600">
                        <a:solidFill>
                          <a:srgbClr val="000000"/>
                        </a:solidFill>
                        <a:effectLst/>
                        <a:latin typeface="Arial" panose="020B0604020202020204" pitchFamily="34" charset="0"/>
                        <a:ea typeface="Arial" panose="020B0604020202020204" pitchFamily="34" charset="0"/>
                        <a:cs typeface="Times New Roman" panose="02020603050405020304" pitchFamily="18" charset="0"/>
                      </a:endParaRPr>
                    </a:p>
                  </a:txBody>
                  <a:tcPr marL="37469" marR="3746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pPr>
                      <a:r>
                        <a:rPr lang="en-GB" sz="700" b="1">
                          <a:solidFill>
                            <a:srgbClr val="000000"/>
                          </a:solidFill>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 </a:t>
                      </a:r>
                      <a:endParaRPr lang="en-IN" sz="600">
                        <a:solidFill>
                          <a:srgbClr val="000000"/>
                        </a:solidFill>
                        <a:effectLst/>
                        <a:latin typeface="Arial" panose="020B0604020202020204" pitchFamily="34" charset="0"/>
                        <a:ea typeface="Arial" panose="020B0604020202020204" pitchFamily="34" charset="0"/>
                        <a:cs typeface="Times New Roman" panose="02020603050405020304" pitchFamily="18" charset="0"/>
                      </a:endParaRPr>
                    </a:p>
                  </a:txBody>
                  <a:tcPr marL="37469" marR="3746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pPr>
                      <a:r>
                        <a:rPr lang="en-GB" sz="700" b="1">
                          <a:solidFill>
                            <a:srgbClr val="000000"/>
                          </a:solidFill>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 </a:t>
                      </a:r>
                      <a:endParaRPr lang="en-IN" sz="600">
                        <a:solidFill>
                          <a:srgbClr val="000000"/>
                        </a:solidFill>
                        <a:effectLst/>
                        <a:latin typeface="Arial" panose="020B0604020202020204" pitchFamily="34" charset="0"/>
                        <a:ea typeface="Arial" panose="020B0604020202020204" pitchFamily="34" charset="0"/>
                        <a:cs typeface="Times New Roman" panose="02020603050405020304" pitchFamily="18" charset="0"/>
                      </a:endParaRPr>
                    </a:p>
                  </a:txBody>
                  <a:tcPr marL="37469" marR="3746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7030A0"/>
                    </a:solidFill>
                  </a:tcPr>
                </a:tc>
                <a:tc>
                  <a:txBody>
                    <a:bodyPr/>
                    <a:lstStyle/>
                    <a:p>
                      <a:pPr algn="just">
                        <a:lnSpc>
                          <a:spcPct val="150000"/>
                        </a:lnSpc>
                      </a:pPr>
                      <a:r>
                        <a:rPr lang="en-GB" sz="700" b="1">
                          <a:solidFill>
                            <a:srgbClr val="000000"/>
                          </a:solidFill>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 </a:t>
                      </a:r>
                      <a:endParaRPr lang="en-IN" sz="600">
                        <a:solidFill>
                          <a:srgbClr val="000000"/>
                        </a:solidFill>
                        <a:effectLst/>
                        <a:latin typeface="Arial" panose="020B0604020202020204" pitchFamily="34" charset="0"/>
                        <a:ea typeface="Arial" panose="020B0604020202020204" pitchFamily="34" charset="0"/>
                        <a:cs typeface="Times New Roman" panose="02020603050405020304" pitchFamily="18" charset="0"/>
                      </a:endParaRPr>
                    </a:p>
                  </a:txBody>
                  <a:tcPr marL="37469" marR="3746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pPr>
                      <a:r>
                        <a:rPr lang="en-GB" sz="700" b="1">
                          <a:solidFill>
                            <a:srgbClr val="000000"/>
                          </a:solidFill>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 </a:t>
                      </a:r>
                      <a:endParaRPr lang="en-IN" sz="600">
                        <a:solidFill>
                          <a:srgbClr val="000000"/>
                        </a:solidFill>
                        <a:effectLst/>
                        <a:latin typeface="Arial" panose="020B0604020202020204" pitchFamily="34" charset="0"/>
                        <a:ea typeface="Arial" panose="020B0604020202020204" pitchFamily="34" charset="0"/>
                        <a:cs typeface="Times New Roman" panose="02020603050405020304" pitchFamily="18" charset="0"/>
                      </a:endParaRPr>
                    </a:p>
                  </a:txBody>
                  <a:tcPr marL="37469" marR="3746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pPr>
                      <a:r>
                        <a:rPr lang="en-GB" sz="700" b="1">
                          <a:solidFill>
                            <a:srgbClr val="000000"/>
                          </a:solidFill>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 </a:t>
                      </a:r>
                      <a:endParaRPr lang="en-IN" sz="600">
                        <a:solidFill>
                          <a:srgbClr val="000000"/>
                        </a:solidFill>
                        <a:effectLst/>
                        <a:latin typeface="Arial" panose="020B0604020202020204" pitchFamily="34" charset="0"/>
                        <a:ea typeface="Arial" panose="020B0604020202020204" pitchFamily="34" charset="0"/>
                        <a:cs typeface="Times New Roman" panose="02020603050405020304" pitchFamily="18" charset="0"/>
                      </a:endParaRPr>
                    </a:p>
                  </a:txBody>
                  <a:tcPr marL="37469" marR="3746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pPr>
                      <a:r>
                        <a:rPr lang="en-GB" sz="700" b="1">
                          <a:solidFill>
                            <a:srgbClr val="000000"/>
                          </a:solidFill>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 </a:t>
                      </a:r>
                      <a:endParaRPr lang="en-IN" sz="600">
                        <a:solidFill>
                          <a:srgbClr val="000000"/>
                        </a:solidFill>
                        <a:effectLst/>
                        <a:latin typeface="Arial" panose="020B0604020202020204" pitchFamily="34" charset="0"/>
                        <a:ea typeface="Arial" panose="020B0604020202020204" pitchFamily="34" charset="0"/>
                        <a:cs typeface="Times New Roman" panose="02020603050405020304" pitchFamily="18" charset="0"/>
                      </a:endParaRPr>
                    </a:p>
                  </a:txBody>
                  <a:tcPr marL="37469" marR="3746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33493233"/>
                  </a:ext>
                </a:extLst>
              </a:tr>
              <a:tr h="483889">
                <a:tc>
                  <a:txBody>
                    <a:bodyPr/>
                    <a:lstStyle/>
                    <a:p>
                      <a:pPr algn="just">
                        <a:lnSpc>
                          <a:spcPct val="150000"/>
                        </a:lnSpc>
                      </a:pPr>
                      <a:r>
                        <a:rPr lang="en-GB" sz="700" b="1">
                          <a:solidFill>
                            <a:srgbClr val="000000"/>
                          </a:solidFill>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Setting Data Collection tools</a:t>
                      </a:r>
                      <a:endParaRPr lang="en-IN" sz="600">
                        <a:solidFill>
                          <a:srgbClr val="000000"/>
                        </a:solidFill>
                        <a:effectLst/>
                        <a:latin typeface="Arial" panose="020B0604020202020204" pitchFamily="34" charset="0"/>
                        <a:ea typeface="Arial" panose="020B0604020202020204" pitchFamily="34" charset="0"/>
                        <a:cs typeface="Times New Roman" panose="02020603050405020304" pitchFamily="18" charset="0"/>
                      </a:endParaRPr>
                    </a:p>
                  </a:txBody>
                  <a:tcPr marL="37469" marR="3746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pPr>
                      <a:r>
                        <a:rPr lang="en-GB" sz="700" b="1">
                          <a:solidFill>
                            <a:srgbClr val="000000"/>
                          </a:solidFill>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 </a:t>
                      </a:r>
                      <a:endParaRPr lang="en-IN" sz="600">
                        <a:solidFill>
                          <a:srgbClr val="000000"/>
                        </a:solidFill>
                        <a:effectLst/>
                        <a:latin typeface="Arial" panose="020B0604020202020204" pitchFamily="34" charset="0"/>
                        <a:ea typeface="Arial" panose="020B0604020202020204" pitchFamily="34" charset="0"/>
                        <a:cs typeface="Times New Roman" panose="02020603050405020304" pitchFamily="18" charset="0"/>
                      </a:endParaRPr>
                    </a:p>
                  </a:txBody>
                  <a:tcPr marL="37469" marR="3746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pPr>
                      <a:r>
                        <a:rPr lang="en-GB" sz="700" b="1">
                          <a:solidFill>
                            <a:srgbClr val="000000"/>
                          </a:solidFill>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 </a:t>
                      </a:r>
                      <a:endParaRPr lang="en-IN" sz="600">
                        <a:solidFill>
                          <a:srgbClr val="000000"/>
                        </a:solidFill>
                        <a:effectLst/>
                        <a:latin typeface="Arial" panose="020B0604020202020204" pitchFamily="34" charset="0"/>
                        <a:ea typeface="Arial" panose="020B0604020202020204" pitchFamily="34" charset="0"/>
                        <a:cs typeface="Times New Roman" panose="02020603050405020304" pitchFamily="18" charset="0"/>
                      </a:endParaRPr>
                    </a:p>
                  </a:txBody>
                  <a:tcPr marL="37469" marR="3746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pPr>
                      <a:r>
                        <a:rPr lang="en-GB" sz="700" b="1">
                          <a:solidFill>
                            <a:srgbClr val="000000"/>
                          </a:solidFill>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 </a:t>
                      </a:r>
                      <a:endParaRPr lang="en-IN" sz="600">
                        <a:solidFill>
                          <a:srgbClr val="000000"/>
                        </a:solidFill>
                        <a:effectLst/>
                        <a:latin typeface="Arial" panose="020B0604020202020204" pitchFamily="34" charset="0"/>
                        <a:ea typeface="Arial" panose="020B0604020202020204" pitchFamily="34" charset="0"/>
                        <a:cs typeface="Times New Roman" panose="02020603050405020304" pitchFamily="18" charset="0"/>
                      </a:endParaRPr>
                    </a:p>
                  </a:txBody>
                  <a:tcPr marL="37469" marR="3746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pPr>
                      <a:r>
                        <a:rPr lang="en-GB" sz="700" b="1">
                          <a:solidFill>
                            <a:srgbClr val="000000"/>
                          </a:solidFill>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 </a:t>
                      </a:r>
                      <a:endParaRPr lang="en-IN" sz="600">
                        <a:solidFill>
                          <a:srgbClr val="000000"/>
                        </a:solidFill>
                        <a:effectLst/>
                        <a:latin typeface="Arial" panose="020B0604020202020204" pitchFamily="34" charset="0"/>
                        <a:ea typeface="Arial" panose="020B0604020202020204" pitchFamily="34" charset="0"/>
                        <a:cs typeface="Times New Roman" panose="02020603050405020304" pitchFamily="18" charset="0"/>
                      </a:endParaRPr>
                    </a:p>
                  </a:txBody>
                  <a:tcPr marL="37469" marR="3746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0504D"/>
                    </a:solidFill>
                  </a:tcPr>
                </a:tc>
                <a:tc>
                  <a:txBody>
                    <a:bodyPr/>
                    <a:lstStyle/>
                    <a:p>
                      <a:pPr algn="just">
                        <a:lnSpc>
                          <a:spcPct val="150000"/>
                        </a:lnSpc>
                      </a:pPr>
                      <a:r>
                        <a:rPr lang="en-GB" sz="700" b="1">
                          <a:solidFill>
                            <a:srgbClr val="000000"/>
                          </a:solidFill>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 </a:t>
                      </a:r>
                      <a:endParaRPr lang="en-IN" sz="600">
                        <a:solidFill>
                          <a:srgbClr val="000000"/>
                        </a:solidFill>
                        <a:effectLst/>
                        <a:latin typeface="Arial" panose="020B0604020202020204" pitchFamily="34" charset="0"/>
                        <a:ea typeface="Arial" panose="020B0604020202020204" pitchFamily="34" charset="0"/>
                        <a:cs typeface="Times New Roman" panose="02020603050405020304" pitchFamily="18" charset="0"/>
                      </a:endParaRPr>
                    </a:p>
                  </a:txBody>
                  <a:tcPr marL="37469" marR="3746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0504D"/>
                    </a:solidFill>
                  </a:tcPr>
                </a:tc>
                <a:tc>
                  <a:txBody>
                    <a:bodyPr/>
                    <a:lstStyle/>
                    <a:p>
                      <a:pPr algn="just">
                        <a:lnSpc>
                          <a:spcPct val="150000"/>
                        </a:lnSpc>
                      </a:pPr>
                      <a:r>
                        <a:rPr lang="en-GB" sz="700" b="1">
                          <a:solidFill>
                            <a:srgbClr val="000000"/>
                          </a:solidFill>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 </a:t>
                      </a:r>
                      <a:endParaRPr lang="en-IN" sz="600">
                        <a:solidFill>
                          <a:srgbClr val="000000"/>
                        </a:solidFill>
                        <a:effectLst/>
                        <a:latin typeface="Arial" panose="020B0604020202020204" pitchFamily="34" charset="0"/>
                        <a:ea typeface="Arial" panose="020B0604020202020204" pitchFamily="34" charset="0"/>
                        <a:cs typeface="Times New Roman" panose="02020603050405020304" pitchFamily="18" charset="0"/>
                      </a:endParaRPr>
                    </a:p>
                  </a:txBody>
                  <a:tcPr marL="37469" marR="3746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pPr>
                      <a:r>
                        <a:rPr lang="en-GB" sz="700" b="1">
                          <a:solidFill>
                            <a:srgbClr val="000000"/>
                          </a:solidFill>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 </a:t>
                      </a:r>
                      <a:endParaRPr lang="en-IN" sz="600">
                        <a:solidFill>
                          <a:srgbClr val="000000"/>
                        </a:solidFill>
                        <a:effectLst/>
                        <a:latin typeface="Arial" panose="020B0604020202020204" pitchFamily="34" charset="0"/>
                        <a:ea typeface="Arial" panose="020B0604020202020204" pitchFamily="34" charset="0"/>
                        <a:cs typeface="Times New Roman" panose="02020603050405020304" pitchFamily="18" charset="0"/>
                      </a:endParaRPr>
                    </a:p>
                  </a:txBody>
                  <a:tcPr marL="37469" marR="3746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4063948"/>
                  </a:ext>
                </a:extLst>
              </a:tr>
              <a:tr h="315837">
                <a:tc>
                  <a:txBody>
                    <a:bodyPr/>
                    <a:lstStyle/>
                    <a:p>
                      <a:pPr algn="just">
                        <a:lnSpc>
                          <a:spcPct val="150000"/>
                        </a:lnSpc>
                      </a:pPr>
                      <a:r>
                        <a:rPr lang="en-GB" sz="700" b="1">
                          <a:solidFill>
                            <a:srgbClr val="000000"/>
                          </a:solidFill>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Analysis of data</a:t>
                      </a:r>
                      <a:endParaRPr lang="en-IN" sz="600">
                        <a:solidFill>
                          <a:srgbClr val="000000"/>
                        </a:solidFill>
                        <a:effectLst/>
                        <a:latin typeface="Arial" panose="020B0604020202020204" pitchFamily="34" charset="0"/>
                        <a:ea typeface="Arial" panose="020B0604020202020204" pitchFamily="34" charset="0"/>
                        <a:cs typeface="Times New Roman" panose="02020603050405020304" pitchFamily="18" charset="0"/>
                      </a:endParaRPr>
                    </a:p>
                  </a:txBody>
                  <a:tcPr marL="37469" marR="3746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pPr>
                      <a:r>
                        <a:rPr lang="en-GB" sz="700" b="1">
                          <a:solidFill>
                            <a:srgbClr val="000000"/>
                          </a:solidFill>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 </a:t>
                      </a:r>
                      <a:endParaRPr lang="en-IN" sz="600">
                        <a:solidFill>
                          <a:srgbClr val="000000"/>
                        </a:solidFill>
                        <a:effectLst/>
                        <a:latin typeface="Arial" panose="020B0604020202020204" pitchFamily="34" charset="0"/>
                        <a:ea typeface="Arial" panose="020B0604020202020204" pitchFamily="34" charset="0"/>
                        <a:cs typeface="Times New Roman" panose="02020603050405020304" pitchFamily="18" charset="0"/>
                      </a:endParaRPr>
                    </a:p>
                  </a:txBody>
                  <a:tcPr marL="37469" marR="3746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pPr>
                      <a:r>
                        <a:rPr lang="en-GB" sz="700" b="1">
                          <a:solidFill>
                            <a:srgbClr val="000000"/>
                          </a:solidFill>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 </a:t>
                      </a:r>
                      <a:endParaRPr lang="en-IN" sz="600">
                        <a:solidFill>
                          <a:srgbClr val="000000"/>
                        </a:solidFill>
                        <a:effectLst/>
                        <a:latin typeface="Arial" panose="020B0604020202020204" pitchFamily="34" charset="0"/>
                        <a:ea typeface="Arial" panose="020B0604020202020204" pitchFamily="34" charset="0"/>
                        <a:cs typeface="Times New Roman" panose="02020603050405020304" pitchFamily="18" charset="0"/>
                      </a:endParaRPr>
                    </a:p>
                  </a:txBody>
                  <a:tcPr marL="37469" marR="3746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pPr>
                      <a:r>
                        <a:rPr lang="en-GB" sz="700" b="1">
                          <a:solidFill>
                            <a:srgbClr val="000000"/>
                          </a:solidFill>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 </a:t>
                      </a:r>
                      <a:endParaRPr lang="en-IN" sz="600">
                        <a:solidFill>
                          <a:srgbClr val="000000"/>
                        </a:solidFill>
                        <a:effectLst/>
                        <a:latin typeface="Arial" panose="020B0604020202020204" pitchFamily="34" charset="0"/>
                        <a:ea typeface="Arial" panose="020B0604020202020204" pitchFamily="34" charset="0"/>
                        <a:cs typeface="Times New Roman" panose="02020603050405020304" pitchFamily="18" charset="0"/>
                      </a:endParaRPr>
                    </a:p>
                  </a:txBody>
                  <a:tcPr marL="37469" marR="3746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pPr>
                      <a:r>
                        <a:rPr lang="en-GB" sz="700" b="1">
                          <a:solidFill>
                            <a:srgbClr val="000000"/>
                          </a:solidFill>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 </a:t>
                      </a:r>
                      <a:endParaRPr lang="en-IN" sz="600">
                        <a:solidFill>
                          <a:srgbClr val="000000"/>
                        </a:solidFill>
                        <a:effectLst/>
                        <a:latin typeface="Arial" panose="020B0604020202020204" pitchFamily="34" charset="0"/>
                        <a:ea typeface="Arial" panose="020B0604020202020204" pitchFamily="34" charset="0"/>
                        <a:cs typeface="Times New Roman" panose="02020603050405020304" pitchFamily="18" charset="0"/>
                      </a:endParaRPr>
                    </a:p>
                  </a:txBody>
                  <a:tcPr marL="37469" marR="3746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00B050"/>
                    </a:solidFill>
                  </a:tcPr>
                </a:tc>
                <a:tc>
                  <a:txBody>
                    <a:bodyPr/>
                    <a:lstStyle/>
                    <a:p>
                      <a:pPr algn="just">
                        <a:lnSpc>
                          <a:spcPct val="150000"/>
                        </a:lnSpc>
                      </a:pPr>
                      <a:r>
                        <a:rPr lang="en-GB" sz="700" b="1">
                          <a:solidFill>
                            <a:srgbClr val="000000"/>
                          </a:solidFill>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 </a:t>
                      </a:r>
                      <a:endParaRPr lang="en-IN" sz="600">
                        <a:solidFill>
                          <a:srgbClr val="000000"/>
                        </a:solidFill>
                        <a:effectLst/>
                        <a:latin typeface="Arial" panose="020B0604020202020204" pitchFamily="34" charset="0"/>
                        <a:ea typeface="Arial" panose="020B0604020202020204" pitchFamily="34" charset="0"/>
                        <a:cs typeface="Times New Roman" panose="02020603050405020304" pitchFamily="18" charset="0"/>
                      </a:endParaRPr>
                    </a:p>
                  </a:txBody>
                  <a:tcPr marL="37469" marR="3746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00B050"/>
                    </a:solidFill>
                  </a:tcPr>
                </a:tc>
                <a:tc>
                  <a:txBody>
                    <a:bodyPr/>
                    <a:lstStyle/>
                    <a:p>
                      <a:pPr algn="just">
                        <a:lnSpc>
                          <a:spcPct val="150000"/>
                        </a:lnSpc>
                      </a:pPr>
                      <a:r>
                        <a:rPr lang="en-GB" sz="700" b="1">
                          <a:solidFill>
                            <a:srgbClr val="000000"/>
                          </a:solidFill>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 </a:t>
                      </a:r>
                      <a:endParaRPr lang="en-IN" sz="600">
                        <a:solidFill>
                          <a:srgbClr val="000000"/>
                        </a:solidFill>
                        <a:effectLst/>
                        <a:latin typeface="Arial" panose="020B0604020202020204" pitchFamily="34" charset="0"/>
                        <a:ea typeface="Arial" panose="020B0604020202020204" pitchFamily="34" charset="0"/>
                        <a:cs typeface="Times New Roman" panose="02020603050405020304" pitchFamily="18" charset="0"/>
                      </a:endParaRPr>
                    </a:p>
                  </a:txBody>
                  <a:tcPr marL="37469" marR="3746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pPr>
                      <a:r>
                        <a:rPr lang="en-GB" sz="700" b="1">
                          <a:solidFill>
                            <a:srgbClr val="000000"/>
                          </a:solidFill>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 </a:t>
                      </a:r>
                      <a:endParaRPr lang="en-IN" sz="600">
                        <a:solidFill>
                          <a:srgbClr val="000000"/>
                        </a:solidFill>
                        <a:effectLst/>
                        <a:latin typeface="Arial" panose="020B0604020202020204" pitchFamily="34" charset="0"/>
                        <a:ea typeface="Arial" panose="020B0604020202020204" pitchFamily="34" charset="0"/>
                        <a:cs typeface="Times New Roman" panose="02020603050405020304" pitchFamily="18" charset="0"/>
                      </a:endParaRPr>
                    </a:p>
                  </a:txBody>
                  <a:tcPr marL="37469" marR="3746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687387609"/>
                  </a:ext>
                </a:extLst>
              </a:tr>
              <a:tr h="168097">
                <a:tc>
                  <a:txBody>
                    <a:bodyPr/>
                    <a:lstStyle/>
                    <a:p>
                      <a:pPr algn="just">
                        <a:lnSpc>
                          <a:spcPct val="150000"/>
                        </a:lnSpc>
                      </a:pPr>
                      <a:r>
                        <a:rPr lang="en-GB" sz="700" b="1">
                          <a:solidFill>
                            <a:srgbClr val="000000"/>
                          </a:solidFill>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Conclusion</a:t>
                      </a:r>
                      <a:endParaRPr lang="en-IN" sz="600">
                        <a:solidFill>
                          <a:srgbClr val="000000"/>
                        </a:solidFill>
                        <a:effectLst/>
                        <a:latin typeface="Arial" panose="020B0604020202020204" pitchFamily="34" charset="0"/>
                        <a:ea typeface="Arial" panose="020B0604020202020204" pitchFamily="34" charset="0"/>
                        <a:cs typeface="Times New Roman" panose="02020603050405020304" pitchFamily="18" charset="0"/>
                      </a:endParaRPr>
                    </a:p>
                  </a:txBody>
                  <a:tcPr marL="37469" marR="3746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pPr>
                      <a:r>
                        <a:rPr lang="en-GB" sz="700" b="1">
                          <a:solidFill>
                            <a:srgbClr val="000000"/>
                          </a:solidFill>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 </a:t>
                      </a:r>
                      <a:endParaRPr lang="en-IN" sz="600">
                        <a:solidFill>
                          <a:srgbClr val="000000"/>
                        </a:solidFill>
                        <a:effectLst/>
                        <a:latin typeface="Arial" panose="020B0604020202020204" pitchFamily="34" charset="0"/>
                        <a:ea typeface="Arial" panose="020B0604020202020204" pitchFamily="34" charset="0"/>
                        <a:cs typeface="Times New Roman" panose="02020603050405020304" pitchFamily="18" charset="0"/>
                      </a:endParaRPr>
                    </a:p>
                  </a:txBody>
                  <a:tcPr marL="37469" marR="3746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pPr>
                      <a:r>
                        <a:rPr lang="en-GB" sz="700" b="1">
                          <a:solidFill>
                            <a:srgbClr val="000000"/>
                          </a:solidFill>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 </a:t>
                      </a:r>
                      <a:endParaRPr lang="en-IN" sz="600">
                        <a:solidFill>
                          <a:srgbClr val="000000"/>
                        </a:solidFill>
                        <a:effectLst/>
                        <a:latin typeface="Arial" panose="020B0604020202020204" pitchFamily="34" charset="0"/>
                        <a:ea typeface="Arial" panose="020B0604020202020204" pitchFamily="34" charset="0"/>
                        <a:cs typeface="Times New Roman" panose="02020603050405020304" pitchFamily="18" charset="0"/>
                      </a:endParaRPr>
                    </a:p>
                  </a:txBody>
                  <a:tcPr marL="37469" marR="3746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pPr>
                      <a:r>
                        <a:rPr lang="en-GB" sz="700" b="1">
                          <a:solidFill>
                            <a:srgbClr val="000000"/>
                          </a:solidFill>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 </a:t>
                      </a:r>
                      <a:endParaRPr lang="en-IN" sz="600">
                        <a:solidFill>
                          <a:srgbClr val="000000"/>
                        </a:solidFill>
                        <a:effectLst/>
                        <a:latin typeface="Arial" panose="020B0604020202020204" pitchFamily="34" charset="0"/>
                        <a:ea typeface="Arial" panose="020B0604020202020204" pitchFamily="34" charset="0"/>
                        <a:cs typeface="Times New Roman" panose="02020603050405020304" pitchFamily="18" charset="0"/>
                      </a:endParaRPr>
                    </a:p>
                  </a:txBody>
                  <a:tcPr marL="37469" marR="3746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pPr>
                      <a:r>
                        <a:rPr lang="en-GB" sz="700" b="1">
                          <a:solidFill>
                            <a:srgbClr val="000000"/>
                          </a:solidFill>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 </a:t>
                      </a:r>
                      <a:endParaRPr lang="en-IN" sz="600">
                        <a:solidFill>
                          <a:srgbClr val="000000"/>
                        </a:solidFill>
                        <a:effectLst/>
                        <a:latin typeface="Arial" panose="020B0604020202020204" pitchFamily="34" charset="0"/>
                        <a:ea typeface="Arial" panose="020B0604020202020204" pitchFamily="34" charset="0"/>
                        <a:cs typeface="Times New Roman" panose="02020603050405020304" pitchFamily="18" charset="0"/>
                      </a:endParaRPr>
                    </a:p>
                  </a:txBody>
                  <a:tcPr marL="37469" marR="3746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pPr>
                      <a:r>
                        <a:rPr lang="en-GB" sz="700" b="1">
                          <a:solidFill>
                            <a:srgbClr val="000000"/>
                          </a:solidFill>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 </a:t>
                      </a:r>
                      <a:endParaRPr lang="en-IN" sz="600">
                        <a:solidFill>
                          <a:srgbClr val="000000"/>
                        </a:solidFill>
                        <a:effectLst/>
                        <a:latin typeface="Arial" panose="020B0604020202020204" pitchFamily="34" charset="0"/>
                        <a:ea typeface="Arial" panose="020B0604020202020204" pitchFamily="34" charset="0"/>
                        <a:cs typeface="Times New Roman" panose="02020603050405020304" pitchFamily="18" charset="0"/>
                      </a:endParaRPr>
                    </a:p>
                  </a:txBody>
                  <a:tcPr marL="37469" marR="3746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pPr>
                      <a:r>
                        <a:rPr lang="en-GB" sz="700" b="1">
                          <a:solidFill>
                            <a:srgbClr val="000000"/>
                          </a:solidFill>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 </a:t>
                      </a:r>
                      <a:endParaRPr lang="en-IN" sz="600">
                        <a:solidFill>
                          <a:srgbClr val="000000"/>
                        </a:solidFill>
                        <a:effectLst/>
                        <a:latin typeface="Arial" panose="020B0604020202020204" pitchFamily="34" charset="0"/>
                        <a:ea typeface="Arial" panose="020B0604020202020204" pitchFamily="34" charset="0"/>
                        <a:cs typeface="Times New Roman" panose="02020603050405020304" pitchFamily="18" charset="0"/>
                      </a:endParaRPr>
                    </a:p>
                  </a:txBody>
                  <a:tcPr marL="37469" marR="3746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0070C0"/>
                    </a:solidFill>
                  </a:tcPr>
                </a:tc>
                <a:tc>
                  <a:txBody>
                    <a:bodyPr/>
                    <a:lstStyle/>
                    <a:p>
                      <a:pPr algn="just">
                        <a:lnSpc>
                          <a:spcPct val="150000"/>
                        </a:lnSpc>
                      </a:pPr>
                      <a:r>
                        <a:rPr lang="en-GB" sz="700" b="1" dirty="0">
                          <a:solidFill>
                            <a:srgbClr val="000000"/>
                          </a:solidFill>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 </a:t>
                      </a:r>
                      <a:endParaRPr lang="en-IN" sz="600" dirty="0">
                        <a:solidFill>
                          <a:srgbClr val="000000"/>
                        </a:solidFill>
                        <a:effectLst/>
                        <a:latin typeface="Arial" panose="020B0604020202020204" pitchFamily="34" charset="0"/>
                        <a:ea typeface="Arial" panose="020B0604020202020204" pitchFamily="34" charset="0"/>
                        <a:cs typeface="Times New Roman" panose="02020603050405020304" pitchFamily="18" charset="0"/>
                      </a:endParaRPr>
                    </a:p>
                  </a:txBody>
                  <a:tcPr marL="37469" marR="3746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0070C0"/>
                    </a:solidFill>
                  </a:tcPr>
                </a:tc>
                <a:extLst>
                  <a:ext uri="{0D108BD9-81ED-4DB2-BD59-A6C34878D82A}">
                    <a16:rowId xmlns:a16="http://schemas.microsoft.com/office/drawing/2014/main" val="2754904053"/>
                  </a:ext>
                </a:extLst>
              </a:tr>
            </a:tbl>
          </a:graphicData>
        </a:graphic>
      </p:graphicFrame>
    </p:spTree>
    <p:extLst>
      <p:ext uri="{BB962C8B-B14F-4D97-AF65-F5344CB8AC3E}">
        <p14:creationId xmlns:p14="http://schemas.microsoft.com/office/powerpoint/2010/main" val="226013103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Shape 198"/>
        <p:cNvGrpSpPr/>
        <p:nvPr/>
      </p:nvGrpSpPr>
      <p:grpSpPr>
        <a:xfrm>
          <a:off x="0" y="0"/>
          <a:ext cx="0" cy="0"/>
          <a:chOff x="0" y="0"/>
          <a:chExt cx="0" cy="0"/>
        </a:xfrm>
      </p:grpSpPr>
      <p:sp>
        <p:nvSpPr>
          <p:cNvPr id="199" name="Google Shape;199;p22"/>
          <p:cNvSpPr txBox="1">
            <a:spLocks noGrp="1"/>
          </p:cNvSpPr>
          <p:nvPr>
            <p:ph type="title"/>
          </p:nvPr>
        </p:nvSpPr>
        <p:spPr>
          <a:xfrm>
            <a:off x="311700" y="445025"/>
            <a:ext cx="8520600" cy="572700"/>
          </a:xfrm>
          <a:prstGeom prst="rect">
            <a:avLst/>
          </a:prstGeom>
          <a:solidFill>
            <a:srgbClr val="9FC5E8"/>
          </a:solidFill>
          <a:ln>
            <a:noFill/>
          </a:ln>
        </p:spPr>
        <p:txBody>
          <a:bodyPr spcFirstLastPara="1" wrap="square" lIns="91425" tIns="91425" rIns="91425" bIns="91425" anchor="t" anchorCtr="0">
            <a:normAutofit fontScale="90000"/>
          </a:bodyPr>
          <a:lstStyle/>
          <a:p>
            <a:pPr marL="0" lvl="0" indent="0" algn="ctr" rtl="0">
              <a:lnSpc>
                <a:spcPct val="150000"/>
              </a:lnSpc>
              <a:spcBef>
                <a:spcPts val="0"/>
              </a:spcBef>
              <a:spcAft>
                <a:spcPts val="0"/>
              </a:spcAft>
              <a:buClr>
                <a:schemeClr val="dk1"/>
              </a:buClr>
              <a:buSzPct val="55000"/>
              <a:buFont typeface="Arial"/>
              <a:buNone/>
            </a:pPr>
            <a:r>
              <a:rPr lang="en-GB" sz="2000" b="1" dirty="0">
                <a:latin typeface="Times New Roman"/>
                <a:ea typeface="Times New Roman"/>
                <a:cs typeface="Times New Roman"/>
                <a:sym typeface="Times New Roman"/>
              </a:rPr>
              <a:t>Reference</a:t>
            </a:r>
            <a:endParaRPr sz="2000" b="1" dirty="0">
              <a:latin typeface="Times New Roman"/>
              <a:ea typeface="Times New Roman"/>
              <a:cs typeface="Times New Roman"/>
              <a:sym typeface="Times New Roman"/>
            </a:endParaRPr>
          </a:p>
          <a:p>
            <a:pPr marL="0" lvl="0" indent="0" algn="l" rtl="0">
              <a:lnSpc>
                <a:spcPct val="100000"/>
              </a:lnSpc>
              <a:spcBef>
                <a:spcPts val="0"/>
              </a:spcBef>
              <a:spcAft>
                <a:spcPts val="0"/>
              </a:spcAft>
              <a:buSzPct val="111111"/>
              <a:buNone/>
            </a:pPr>
            <a:endParaRPr dirty="0"/>
          </a:p>
        </p:txBody>
      </p:sp>
      <p:sp>
        <p:nvSpPr>
          <p:cNvPr id="200" name="Google Shape;200;p22"/>
          <p:cNvSpPr txBox="1">
            <a:spLocks noGrp="1"/>
          </p:cNvSpPr>
          <p:nvPr>
            <p:ph type="body" idx="1"/>
          </p:nvPr>
        </p:nvSpPr>
        <p:spPr>
          <a:xfrm>
            <a:off x="311700" y="1152474"/>
            <a:ext cx="8520600" cy="3901663"/>
          </a:xfrm>
          <a:prstGeom prst="rect">
            <a:avLst/>
          </a:prstGeom>
          <a:noFill/>
          <a:ln>
            <a:noFill/>
          </a:ln>
        </p:spPr>
        <p:txBody>
          <a:bodyPr spcFirstLastPara="1" wrap="square" lIns="91425" tIns="91425" rIns="91425" bIns="91425" anchor="t" anchorCtr="0">
            <a:normAutofit fontScale="25000" lnSpcReduction="20000"/>
          </a:bodyPr>
          <a:lstStyle/>
          <a:p>
            <a:pPr marL="0" indent="0" algn="just">
              <a:lnSpc>
                <a:spcPct val="150000"/>
              </a:lnSpc>
              <a:spcAft>
                <a:spcPts val="800"/>
              </a:spcAft>
              <a:buNone/>
            </a:pPr>
            <a:r>
              <a:rPr lang="en-IN" sz="3100" dirty="0">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rPr>
              <a:t>Adabavazeh, N., Nikbakht, M. and Tirkolaee, E.B., 2023. Identifying and prioritizing resilient health system units to tackle the COVID-19 pandemic. </a:t>
            </a:r>
            <a:r>
              <a:rPr lang="en-IN" sz="3100" i="1" dirty="0">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rPr>
              <a:t>Socio-Economic Planning Sciences</a:t>
            </a:r>
            <a:r>
              <a:rPr lang="en-IN" sz="3100" dirty="0">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rPr>
              <a:t>, </a:t>
            </a:r>
            <a:r>
              <a:rPr lang="en-IN" sz="3100" i="1" dirty="0">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rPr>
              <a:t>85</a:t>
            </a:r>
            <a:r>
              <a:rPr lang="en-IN" sz="3100" dirty="0">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rPr>
              <a:t>, p.101452.</a:t>
            </a:r>
          </a:p>
          <a:p>
            <a:pPr marL="0" indent="0" algn="just">
              <a:lnSpc>
                <a:spcPct val="150000"/>
              </a:lnSpc>
              <a:spcAft>
                <a:spcPts val="800"/>
              </a:spcAft>
              <a:buNone/>
            </a:pPr>
            <a:r>
              <a:rPr lang="en-IN" sz="3100" dirty="0">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rPr>
              <a:t>Alwan, A., Majdzadeh, R., Yamey, G., Blanchet, K., Hailu, A., Jama, M., Johansson, K.A., Musa, M.Y.A., Mwalim, O., Norheim, O.F. and Safi, N., 2023. Country readiness and prerequisites for successful design and transition to implementation of essential packages of health services: experience from six countries. </a:t>
            </a:r>
            <a:r>
              <a:rPr lang="en-IN" sz="3100" i="1" dirty="0">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rPr>
              <a:t>BMJ global health</a:t>
            </a:r>
            <a:r>
              <a:rPr lang="en-IN" sz="3100" dirty="0">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rPr>
              <a:t>, </a:t>
            </a:r>
            <a:r>
              <a:rPr lang="en-IN" sz="3100" i="1" dirty="0">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rPr>
              <a:t>8</a:t>
            </a:r>
            <a:r>
              <a:rPr lang="en-IN" sz="3100" dirty="0">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rPr>
              <a:t>(Suppl 1), p.e010720.</a:t>
            </a:r>
          </a:p>
          <a:p>
            <a:pPr marL="0" indent="0" algn="just">
              <a:lnSpc>
                <a:spcPct val="150000"/>
              </a:lnSpc>
              <a:spcAft>
                <a:spcPts val="800"/>
              </a:spcAft>
              <a:buNone/>
            </a:pPr>
            <a:r>
              <a:rPr lang="en-IN" sz="3100" dirty="0">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rPr>
              <a:t>Bahbouh, N.M., Compte, S.S., Valdes, J.V. and Sen, A.A.A., 2023. An empirical investigation into the altering health perspectives in the internet of health things. </a:t>
            </a:r>
            <a:r>
              <a:rPr lang="en-IN" sz="3100" i="1" dirty="0">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rPr>
              <a:t>International Journal of Information Technology</a:t>
            </a:r>
            <a:r>
              <a:rPr lang="en-IN" sz="3100" dirty="0">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rPr>
              <a:t>, </a:t>
            </a:r>
            <a:r>
              <a:rPr lang="en-IN" sz="3100" i="1" dirty="0">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rPr>
              <a:t>15</a:t>
            </a:r>
            <a:r>
              <a:rPr lang="en-IN" sz="3100" dirty="0">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rPr>
              <a:t>(1), pp.67-77.</a:t>
            </a:r>
          </a:p>
          <a:p>
            <a:pPr marL="0" indent="0" algn="just">
              <a:lnSpc>
                <a:spcPct val="150000"/>
              </a:lnSpc>
              <a:spcAft>
                <a:spcPts val="800"/>
              </a:spcAft>
              <a:buNone/>
            </a:pPr>
            <a:r>
              <a:rPr lang="en-IN" sz="3100" dirty="0">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rPr>
              <a:t>Baltussen, R., Mwalim, O., Blanchet, K., Carballo, M., Eregata, G.T., Hailu, A., Huda, M., Jama, M., Johansson, K.A., Reynolds, T. and Raza, W., 2023. Decision-making processes for essential packages of health services: experience from six countries. </a:t>
            </a:r>
            <a:r>
              <a:rPr lang="en-IN" sz="3100" i="1" dirty="0">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rPr>
              <a:t>BMJ Global Health</a:t>
            </a:r>
            <a:r>
              <a:rPr lang="en-IN" sz="3100" dirty="0">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rPr>
              <a:t>, </a:t>
            </a:r>
            <a:r>
              <a:rPr lang="en-IN" sz="3100" i="1" dirty="0">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rPr>
              <a:t>8</a:t>
            </a:r>
            <a:r>
              <a:rPr lang="en-IN" sz="3100" dirty="0">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rPr>
              <a:t>(Suppl 1), p.e010704.</a:t>
            </a:r>
          </a:p>
          <a:p>
            <a:pPr marL="0" indent="0" algn="just">
              <a:lnSpc>
                <a:spcPct val="150000"/>
              </a:lnSpc>
              <a:spcAft>
                <a:spcPts val="1000"/>
              </a:spcAft>
              <a:buNone/>
            </a:pPr>
            <a:r>
              <a:rPr lang="en-IN" sz="31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Berlinger, N., Wynia, M., Powell, T., Hester, D.M., Milliken, A., Fabi, R. and Jenks, N.P., 2020. Ethical framework for health care institutions responding to novel Coronavirus SARS-CoV-2 (COVID-19) guidelines for institutional ethics services responding to COVID-19. The Hastings Center, 12(3), pp.1-12.</a:t>
            </a:r>
            <a:endParaRPr lang="en-IN" sz="3100" dirty="0">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endParaRPr>
          </a:p>
          <a:p>
            <a:pPr marL="0" indent="0" algn="just">
              <a:lnSpc>
                <a:spcPct val="150000"/>
              </a:lnSpc>
              <a:spcAft>
                <a:spcPts val="1000"/>
              </a:spcAft>
              <a:buNone/>
            </a:pPr>
            <a:r>
              <a:rPr lang="en-IN" sz="31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Bo, H.X., Li, W., Yang, Y., Wang, Y., Zhang, Q., Cheung, T., Wu, X. and Xiang, Y.T., 2021. Posttraumatic stress symptoms and attitude toward crisis mental health services among clinically stable patients with COVID-19 in China. Psychological medicine, 51(6), pp.1052-1053.</a:t>
            </a:r>
            <a:endParaRPr lang="en-IN" sz="3100" dirty="0">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endParaRPr>
          </a:p>
          <a:p>
            <a:pPr marL="0" indent="0" algn="just">
              <a:lnSpc>
                <a:spcPct val="150000"/>
              </a:lnSpc>
              <a:spcAft>
                <a:spcPts val="1000"/>
              </a:spcAft>
              <a:buNone/>
            </a:pPr>
            <a:r>
              <a:rPr lang="en-IN" sz="31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Buselli, R., Corsi, M., Baldanzi, S., Chiumiento, M., Del Lupo, E., Dell’Oste, V., Bertelloni, C.A., Massimetti, G., Dell’Osso, L., Cristaudo, A. and Carmassi, C., 2020. Professional quality of life and mental health outcomes among health care workers exposed to Sars-Cov-2 (Covid-19). International journal of environmental research and public health, 17(17), p.6180.</a:t>
            </a:r>
            <a:endParaRPr lang="en-IN" sz="3100" dirty="0">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endParaRPr>
          </a:p>
          <a:p>
            <a:pPr marL="0" indent="0" algn="just">
              <a:lnSpc>
                <a:spcPct val="150000"/>
              </a:lnSpc>
              <a:spcAft>
                <a:spcPts val="1000"/>
              </a:spcAft>
              <a:buNone/>
            </a:pPr>
            <a:r>
              <a:rPr lang="en-IN" sz="31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Castro, M.C., Massuda, A., Almeida, G., Menezes-Filho, N.A., Andrade, M.V., de Souza Noronha, K.V.M., Rocha, R., Macinko, J., Hone, T., Tasca, R. and Giovanella, L., 2019. Brazil's unified health system: the first 30 years and prospects for the future. The lancet, 394(10195), pp.345-356.</a:t>
            </a:r>
            <a:endParaRPr lang="en-IN" sz="3100" dirty="0">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endParaRPr>
          </a:p>
          <a:p>
            <a:pPr marL="0" indent="0" algn="just">
              <a:lnSpc>
                <a:spcPct val="150000"/>
              </a:lnSpc>
              <a:spcAft>
                <a:spcPts val="800"/>
              </a:spcAft>
              <a:buNone/>
            </a:pPr>
            <a:r>
              <a:rPr lang="en-IN" sz="3100" dirty="0">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rPr>
              <a:t>Cleverley, W.O., Cleverley, J.O. and Parks, A.V., 2023. </a:t>
            </a:r>
            <a:r>
              <a:rPr lang="en-IN" sz="3100" i="1" dirty="0">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rPr>
              <a:t>Essentials of health care finance</a:t>
            </a:r>
            <a:r>
              <a:rPr lang="en-IN" sz="3100" dirty="0">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rPr>
              <a:t>. Jones &amp; Bartlett Learning.</a:t>
            </a:r>
          </a:p>
          <a:p>
            <a:pPr marL="0" indent="0" algn="just">
              <a:lnSpc>
                <a:spcPct val="150000"/>
              </a:lnSpc>
              <a:spcAft>
                <a:spcPts val="800"/>
              </a:spcAft>
              <a:buNone/>
            </a:pPr>
            <a:r>
              <a:rPr lang="en-IN" sz="3100" dirty="0">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rPr>
              <a:t>Dicuonzo, G., Donofrio, F., Fusco, A. and Shini, M., 2023. Healthcare system: Moving forward with artificial intelligence. </a:t>
            </a:r>
            <a:r>
              <a:rPr lang="en-IN" sz="3100" i="1" dirty="0">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rPr>
              <a:t>Technovation</a:t>
            </a:r>
            <a:r>
              <a:rPr lang="en-IN" sz="3100" dirty="0">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rPr>
              <a:t>, </a:t>
            </a:r>
            <a:r>
              <a:rPr lang="en-IN" sz="3100" i="1" dirty="0">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rPr>
              <a:t>120</a:t>
            </a:r>
            <a:r>
              <a:rPr lang="en-IN" sz="3100" dirty="0">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rPr>
              <a:t>, p.102510.</a:t>
            </a:r>
          </a:p>
          <a:p>
            <a:pPr marL="285750" indent="-285750">
              <a:spcBef>
                <a:spcPts val="1000"/>
              </a:spcBef>
              <a:spcAft>
                <a:spcPts val="1200"/>
              </a:spcAft>
              <a:buSzPct val="307692"/>
            </a:pPr>
            <a:endParaRPr lang="en-IN" dirty="0">
              <a:solidFill>
                <a:schemeClr val="tx1"/>
              </a:solidFill>
              <a:latin typeface="Times New Roman" panose="02020603050405020304" pitchFamily="18" charset="0"/>
              <a:cs typeface="Times New Roman" panose="02020603050405020304" pitchFamily="18" charset="0"/>
            </a:endParaRP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Shape 198"/>
        <p:cNvGrpSpPr/>
        <p:nvPr/>
      </p:nvGrpSpPr>
      <p:grpSpPr>
        <a:xfrm>
          <a:off x="0" y="0"/>
          <a:ext cx="0" cy="0"/>
          <a:chOff x="0" y="0"/>
          <a:chExt cx="0" cy="0"/>
        </a:xfrm>
      </p:grpSpPr>
      <p:sp>
        <p:nvSpPr>
          <p:cNvPr id="199" name="Google Shape;199;p22"/>
          <p:cNvSpPr txBox="1">
            <a:spLocks noGrp="1"/>
          </p:cNvSpPr>
          <p:nvPr>
            <p:ph type="title"/>
          </p:nvPr>
        </p:nvSpPr>
        <p:spPr>
          <a:xfrm>
            <a:off x="311700" y="445025"/>
            <a:ext cx="8520600" cy="572700"/>
          </a:xfrm>
          <a:prstGeom prst="rect">
            <a:avLst/>
          </a:prstGeom>
          <a:solidFill>
            <a:srgbClr val="9FC5E8"/>
          </a:solidFill>
          <a:ln>
            <a:noFill/>
          </a:ln>
        </p:spPr>
        <p:txBody>
          <a:bodyPr spcFirstLastPara="1" wrap="square" lIns="91425" tIns="91425" rIns="91425" bIns="91425" anchor="t" anchorCtr="0">
            <a:normAutofit fontScale="90000"/>
          </a:bodyPr>
          <a:lstStyle/>
          <a:p>
            <a:pPr marL="0" lvl="0" indent="0" algn="ctr" rtl="0">
              <a:lnSpc>
                <a:spcPct val="150000"/>
              </a:lnSpc>
              <a:spcBef>
                <a:spcPts val="0"/>
              </a:spcBef>
              <a:spcAft>
                <a:spcPts val="0"/>
              </a:spcAft>
              <a:buClr>
                <a:schemeClr val="dk1"/>
              </a:buClr>
              <a:buSzPct val="55000"/>
              <a:buFont typeface="Arial"/>
              <a:buNone/>
            </a:pPr>
            <a:r>
              <a:rPr lang="en-GB" sz="2000" b="1" dirty="0">
                <a:latin typeface="Times New Roman"/>
                <a:ea typeface="Times New Roman"/>
                <a:cs typeface="Times New Roman"/>
                <a:sym typeface="Times New Roman"/>
              </a:rPr>
              <a:t>Reference</a:t>
            </a:r>
            <a:endParaRPr sz="2000" b="1" dirty="0">
              <a:latin typeface="Times New Roman"/>
              <a:ea typeface="Times New Roman"/>
              <a:cs typeface="Times New Roman"/>
              <a:sym typeface="Times New Roman"/>
            </a:endParaRPr>
          </a:p>
          <a:p>
            <a:pPr marL="0" lvl="0" indent="0" algn="l" rtl="0">
              <a:lnSpc>
                <a:spcPct val="100000"/>
              </a:lnSpc>
              <a:spcBef>
                <a:spcPts val="0"/>
              </a:spcBef>
              <a:spcAft>
                <a:spcPts val="0"/>
              </a:spcAft>
              <a:buSzPct val="111111"/>
              <a:buNone/>
            </a:pPr>
            <a:endParaRPr dirty="0"/>
          </a:p>
        </p:txBody>
      </p:sp>
      <p:sp>
        <p:nvSpPr>
          <p:cNvPr id="200" name="Google Shape;200;p22"/>
          <p:cNvSpPr txBox="1">
            <a:spLocks noGrp="1"/>
          </p:cNvSpPr>
          <p:nvPr>
            <p:ph type="body" idx="1"/>
          </p:nvPr>
        </p:nvSpPr>
        <p:spPr>
          <a:xfrm>
            <a:off x="311700" y="1152474"/>
            <a:ext cx="8520600" cy="3901663"/>
          </a:xfrm>
          <a:prstGeom prst="rect">
            <a:avLst/>
          </a:prstGeom>
          <a:noFill/>
          <a:ln>
            <a:noFill/>
          </a:ln>
        </p:spPr>
        <p:txBody>
          <a:bodyPr spcFirstLastPara="1" wrap="square" lIns="91425" tIns="91425" rIns="91425" bIns="91425" anchor="t" anchorCtr="0">
            <a:noAutofit/>
          </a:bodyPr>
          <a:lstStyle/>
          <a:p>
            <a:pPr marL="0" lvl="0" indent="0" algn="just">
              <a:lnSpc>
                <a:spcPct val="100000"/>
              </a:lnSpc>
              <a:spcAft>
                <a:spcPts val="800"/>
              </a:spcAft>
              <a:buNone/>
            </a:pPr>
            <a:r>
              <a:rPr lang="en-IN" sz="1000" dirty="0">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rPr>
              <a:t>Foley, T. and Vale, L., 2023. A framework for understanding, designing, developing and evaluating learning health systems. </a:t>
            </a:r>
            <a:r>
              <a:rPr lang="en-IN" sz="1000" i="1" dirty="0">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rPr>
              <a:t>Learning Health Systems</a:t>
            </a:r>
            <a:r>
              <a:rPr lang="en-IN" sz="1000" dirty="0">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rPr>
              <a:t>, </a:t>
            </a:r>
            <a:r>
              <a:rPr lang="en-IN" sz="1000" i="1" dirty="0">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rPr>
              <a:t>7</a:t>
            </a:r>
            <a:r>
              <a:rPr lang="en-IN" sz="1000" dirty="0">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rPr>
              <a:t>(1), p.e10315.</a:t>
            </a:r>
            <a:r>
              <a:rPr lang="en-IN" sz="10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Howard, L.M. and Khalifeh, H., 2020. Perinatal mental health: a review of progress and challenges. World Psychiatry, 19(3), pp.313-327.</a:t>
            </a:r>
          </a:p>
          <a:p>
            <a:pPr marL="0" lvl="0" indent="0" algn="just">
              <a:lnSpc>
                <a:spcPct val="100000"/>
              </a:lnSpc>
              <a:spcAft>
                <a:spcPts val="800"/>
              </a:spcAft>
              <a:buNone/>
            </a:pPr>
            <a:r>
              <a:rPr lang="en-IN" sz="1000" dirty="0">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rPr>
              <a:t>Komalasari, R., 2023. Designing Health Systems for Better, Faster, and Less Expensive Treatment. In </a:t>
            </a:r>
            <a:r>
              <a:rPr lang="en-IN" sz="1000" i="1" dirty="0">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rPr>
              <a:t>Exploring the Convergence of Computer and Medical Science Through Cloud Healthcare</a:t>
            </a:r>
            <a:r>
              <a:rPr lang="en-IN" sz="1000" dirty="0">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rPr>
              <a:t> (pp. 1-13). IGI Global.</a:t>
            </a:r>
          </a:p>
          <a:p>
            <a:pPr marL="0" lvl="0" indent="0" algn="just">
              <a:lnSpc>
                <a:spcPct val="100000"/>
              </a:lnSpc>
              <a:spcAft>
                <a:spcPts val="800"/>
              </a:spcAft>
              <a:buNone/>
            </a:pPr>
            <a:r>
              <a:rPr lang="en-IN" sz="1000" dirty="0">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rPr>
              <a:t>Kumar, P., Kumar, R., Gupta, G.P., Tripathi, R., Jolfaei, A. and Islam, A.N., 2023. A blockchain-orchestrated deep learning approach for secure data transmission in IoT-enabled healthcare system. </a:t>
            </a:r>
            <a:r>
              <a:rPr lang="en-IN" sz="1000" i="1" dirty="0">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rPr>
              <a:t>Journal of Parallel and Distributed Computing</a:t>
            </a:r>
            <a:r>
              <a:rPr lang="en-IN" sz="1000" dirty="0">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rPr>
              <a:t>, </a:t>
            </a:r>
            <a:r>
              <a:rPr lang="en-IN" sz="1000" i="1" dirty="0">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rPr>
              <a:t>172</a:t>
            </a:r>
            <a:r>
              <a:rPr lang="en-IN" sz="1000" dirty="0">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rPr>
              <a:t>, pp.69-83</a:t>
            </a:r>
          </a:p>
          <a:p>
            <a:pPr marL="0" lvl="0" indent="0" algn="just">
              <a:lnSpc>
                <a:spcPct val="100000"/>
              </a:lnSpc>
              <a:spcAft>
                <a:spcPts val="800"/>
              </a:spcAft>
              <a:buNone/>
            </a:pPr>
            <a:r>
              <a:rPr lang="en-IN" sz="10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Kurdi, B., Alshurideh, M. and Alnaser, A., 2020. The impact of employee satisfaction on customer satisfaction: Theoretical and empirical underpinning. Management Science Letters, 10(15), pp.3561-3570.</a:t>
            </a:r>
            <a:endParaRPr lang="en-IN" sz="1000" dirty="0">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endParaRPr>
          </a:p>
          <a:p>
            <a:pPr marL="0" lvl="0" indent="0" algn="just">
              <a:lnSpc>
                <a:spcPct val="100000"/>
              </a:lnSpc>
              <a:spcAft>
                <a:spcPts val="1000"/>
              </a:spcAft>
              <a:buNone/>
            </a:pPr>
            <a:r>
              <a:rPr lang="en-IN" sz="10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Manzoor, F., Wei, L., Hussain, A., Asif, M. and Shah, S.I.A., 2019. Patient satisfaction with health care services; an application of physician’s behavior as a moderator. International journal of environmental research and public health, 16(18), p.3318.</a:t>
            </a:r>
            <a:endParaRPr lang="en-IN" sz="1000" dirty="0">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endParaRPr>
          </a:p>
          <a:p>
            <a:pPr marL="0" lvl="0" indent="0" algn="just">
              <a:lnSpc>
                <a:spcPct val="100000"/>
              </a:lnSpc>
              <a:spcAft>
                <a:spcPts val="1000"/>
              </a:spcAft>
              <a:buNone/>
            </a:pPr>
            <a:r>
              <a:rPr lang="en-IN" sz="10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Morley, G., Grady, C., McCarthy, J. and Ulrich, C.M., 2020. Covid‐19: Ethical challenges for nurses. Hastings Center Report, 50(3), pp.35-39.</a:t>
            </a:r>
            <a:endParaRPr lang="en-IN" sz="1000" dirty="0">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endParaRPr>
          </a:p>
          <a:p>
            <a:pPr marL="0" lvl="0" indent="0" algn="just">
              <a:lnSpc>
                <a:spcPct val="100000"/>
              </a:lnSpc>
              <a:spcAft>
                <a:spcPts val="1000"/>
              </a:spcAft>
              <a:buNone/>
            </a:pPr>
            <a:r>
              <a:rPr lang="en-IN" sz="10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Pierce, B.S., Perrin, P.B., Tyler, C.M., McKee, G.B. and Watson, J.D., 2021. The COVID-19 telepsychology revolution: A national study of pandemic-based changes in US mental health care delivery. American Psychologist, 76(1), p.14.</a:t>
            </a:r>
            <a:endParaRPr lang="en-IN" sz="1000" dirty="0">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endParaRPr>
          </a:p>
          <a:p>
            <a:pPr marL="0" lvl="0" indent="0" algn="just">
              <a:lnSpc>
                <a:spcPct val="100000"/>
              </a:lnSpc>
              <a:spcAft>
                <a:spcPts val="800"/>
              </a:spcAft>
              <a:buNone/>
            </a:pPr>
            <a:r>
              <a:rPr lang="en-IN" sz="1000" dirty="0">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rPr>
              <a:t>Prato, G.B., 2023. Health Inequalities and Ethics of Responsibility: A Comparative Ethnography. In </a:t>
            </a:r>
            <a:r>
              <a:rPr lang="en-IN" sz="1000" i="1" dirty="0">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rPr>
              <a:t>The Legitimacy of Healthcare and Public Health: Anthropological Perspectives</a:t>
            </a:r>
            <a:r>
              <a:rPr lang="en-IN" sz="1000" dirty="0">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rPr>
              <a:t> (pp. 19-43). Cham: Springer International Publishing.</a:t>
            </a:r>
          </a:p>
          <a:p>
            <a:pPr marL="0" lvl="0" indent="0" algn="just">
              <a:lnSpc>
                <a:spcPct val="100000"/>
              </a:lnSpc>
              <a:spcAft>
                <a:spcPts val="800"/>
              </a:spcAft>
              <a:buNone/>
            </a:pPr>
            <a:r>
              <a:rPr lang="en-IN" sz="1000" dirty="0">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rPr>
              <a:t>Radević, I., Dimovski, V., Lojpur, A. and Colnar, S., 2023. Quality of healthcare services in focus: the role of knowledge transfer, hierarchical organizational structure and trust. </a:t>
            </a:r>
            <a:r>
              <a:rPr lang="en-IN" sz="1000" i="1" dirty="0">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rPr>
              <a:t>Knowledge Management Research &amp; Practice</a:t>
            </a:r>
            <a:r>
              <a:rPr lang="en-IN" sz="1000" dirty="0">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rPr>
              <a:t>, </a:t>
            </a:r>
            <a:r>
              <a:rPr lang="en-IN" sz="1000" i="1" dirty="0">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rPr>
              <a:t>21</a:t>
            </a:r>
            <a:r>
              <a:rPr lang="en-IN" sz="1000" dirty="0">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rPr>
              <a:t>(3), pp.525-536.</a:t>
            </a:r>
          </a:p>
        </p:txBody>
      </p:sp>
    </p:spTree>
    <p:extLst>
      <p:ext uri="{BB962C8B-B14F-4D97-AF65-F5344CB8AC3E}">
        <p14:creationId xmlns:p14="http://schemas.microsoft.com/office/powerpoint/2010/main" val="372200634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Shape 198"/>
        <p:cNvGrpSpPr/>
        <p:nvPr/>
      </p:nvGrpSpPr>
      <p:grpSpPr>
        <a:xfrm>
          <a:off x="0" y="0"/>
          <a:ext cx="0" cy="0"/>
          <a:chOff x="0" y="0"/>
          <a:chExt cx="0" cy="0"/>
        </a:xfrm>
      </p:grpSpPr>
      <p:sp>
        <p:nvSpPr>
          <p:cNvPr id="199" name="Google Shape;199;p22"/>
          <p:cNvSpPr txBox="1">
            <a:spLocks noGrp="1"/>
          </p:cNvSpPr>
          <p:nvPr>
            <p:ph type="title"/>
          </p:nvPr>
        </p:nvSpPr>
        <p:spPr>
          <a:xfrm>
            <a:off x="311700" y="212268"/>
            <a:ext cx="8520600" cy="572700"/>
          </a:xfrm>
          <a:prstGeom prst="rect">
            <a:avLst/>
          </a:prstGeom>
          <a:solidFill>
            <a:srgbClr val="9FC5E8"/>
          </a:solidFill>
          <a:ln>
            <a:noFill/>
          </a:ln>
        </p:spPr>
        <p:txBody>
          <a:bodyPr spcFirstLastPara="1" wrap="square" lIns="91425" tIns="91425" rIns="91425" bIns="91425" anchor="t" anchorCtr="0">
            <a:normAutofit fontScale="90000"/>
          </a:bodyPr>
          <a:lstStyle/>
          <a:p>
            <a:pPr marL="0" lvl="0" indent="0" algn="ctr" rtl="0">
              <a:lnSpc>
                <a:spcPct val="150000"/>
              </a:lnSpc>
              <a:spcBef>
                <a:spcPts val="0"/>
              </a:spcBef>
              <a:spcAft>
                <a:spcPts val="0"/>
              </a:spcAft>
              <a:buClr>
                <a:schemeClr val="dk1"/>
              </a:buClr>
              <a:buSzPct val="55000"/>
              <a:buFont typeface="Arial"/>
              <a:buNone/>
            </a:pPr>
            <a:r>
              <a:rPr lang="en-GB" sz="2000" b="1" dirty="0">
                <a:latin typeface="Times New Roman"/>
                <a:ea typeface="Times New Roman"/>
                <a:cs typeface="Times New Roman"/>
                <a:sym typeface="Times New Roman"/>
              </a:rPr>
              <a:t>Reference</a:t>
            </a:r>
            <a:endParaRPr sz="2000" b="1" dirty="0">
              <a:latin typeface="Times New Roman"/>
              <a:ea typeface="Times New Roman"/>
              <a:cs typeface="Times New Roman"/>
              <a:sym typeface="Times New Roman"/>
            </a:endParaRPr>
          </a:p>
          <a:p>
            <a:pPr marL="0" lvl="0" indent="0" algn="l" rtl="0">
              <a:lnSpc>
                <a:spcPct val="100000"/>
              </a:lnSpc>
              <a:spcBef>
                <a:spcPts val="0"/>
              </a:spcBef>
              <a:spcAft>
                <a:spcPts val="0"/>
              </a:spcAft>
              <a:buSzPct val="111111"/>
              <a:buNone/>
            </a:pPr>
            <a:endParaRPr dirty="0"/>
          </a:p>
        </p:txBody>
      </p:sp>
      <p:sp>
        <p:nvSpPr>
          <p:cNvPr id="200" name="Google Shape;200;p22"/>
          <p:cNvSpPr txBox="1">
            <a:spLocks noGrp="1"/>
          </p:cNvSpPr>
          <p:nvPr>
            <p:ph type="body" idx="1"/>
          </p:nvPr>
        </p:nvSpPr>
        <p:spPr>
          <a:xfrm>
            <a:off x="311700" y="928030"/>
            <a:ext cx="8520600" cy="3901663"/>
          </a:xfrm>
          <a:prstGeom prst="rect">
            <a:avLst/>
          </a:prstGeom>
          <a:noFill/>
          <a:ln>
            <a:noFill/>
          </a:ln>
        </p:spPr>
        <p:txBody>
          <a:bodyPr spcFirstLastPara="1" wrap="square" lIns="91425" tIns="91425" rIns="91425" bIns="91425" anchor="t" anchorCtr="0">
            <a:noAutofit/>
          </a:bodyPr>
          <a:lstStyle/>
          <a:p>
            <a:pPr marL="0" lvl="0" indent="0" algn="just">
              <a:lnSpc>
                <a:spcPct val="100000"/>
              </a:lnSpc>
              <a:spcAft>
                <a:spcPts val="800"/>
              </a:spcAft>
              <a:buNone/>
            </a:pPr>
            <a:r>
              <a:rPr lang="en-IN" sz="1000" dirty="0">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rPr>
              <a:t>Rani, S., Chauhan, M., Kataria, A. and Khang, A., 2023. IoT equipped intelligent distributed framework for smart healthcare systems. In </a:t>
            </a:r>
            <a:r>
              <a:rPr lang="en-IN" sz="1000" i="1" dirty="0">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rPr>
              <a:t>Towards the Integration of IoT, Cloud and Big Data: Services, Applications and Standards</a:t>
            </a:r>
            <a:r>
              <a:rPr lang="en-IN" sz="1000" dirty="0">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rPr>
              <a:t> (pp. 97-114). Singapore: Springer Nature Singapore.</a:t>
            </a:r>
          </a:p>
          <a:p>
            <a:pPr marL="0" lvl="0" indent="0" algn="just">
              <a:lnSpc>
                <a:spcPct val="100000"/>
              </a:lnSpc>
              <a:spcAft>
                <a:spcPts val="1000"/>
              </a:spcAft>
              <a:buNone/>
            </a:pPr>
            <a:r>
              <a:rPr lang="en-IN" sz="10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Regier, D.A., Goldberg, I.D. and Taube, C.A., 2022. The de facto US mental health services system: a public health perspective. In Mental Health Care and Social Policy (pp. 105-126). Routledge.</a:t>
            </a:r>
            <a:endParaRPr lang="en-IN" sz="1000" dirty="0">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endParaRPr>
          </a:p>
          <a:p>
            <a:pPr marL="0" lvl="0" indent="0" algn="just">
              <a:lnSpc>
                <a:spcPct val="100000"/>
              </a:lnSpc>
              <a:spcAft>
                <a:spcPts val="800"/>
              </a:spcAft>
              <a:buNone/>
            </a:pPr>
            <a:r>
              <a:rPr lang="en-IN" sz="1000" dirty="0">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rPr>
              <a:t>Rudd, R.E., Anderson, J.E., Oppenheimer, S. and Nath, C., 2023. Health literacy: an update of medical and public health literature. In </a:t>
            </a:r>
            <a:r>
              <a:rPr lang="en-IN" sz="1000" i="1" dirty="0">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rPr>
              <a:t>Review of Adult Learning and Literacy, Volume 7</a:t>
            </a:r>
            <a:r>
              <a:rPr lang="en-IN" sz="1000" dirty="0">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rPr>
              <a:t> (pp. 175-204). Routledge.</a:t>
            </a:r>
          </a:p>
          <a:p>
            <a:pPr marL="0" lvl="0" indent="0" algn="just">
              <a:lnSpc>
                <a:spcPct val="100000"/>
              </a:lnSpc>
              <a:spcAft>
                <a:spcPts val="1000"/>
              </a:spcAft>
              <a:buNone/>
            </a:pPr>
            <a:r>
              <a:rPr lang="en-IN" sz="10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Salami, B., Salma, J. and Hegadoren, K., 2019. Access and utilization of mental health services for immigrants and refugees: Perspectives of immigrant service providers. International Journal of Mental Health Nursing, 28(1), pp.152-161.</a:t>
            </a:r>
            <a:endParaRPr lang="en-IN" sz="1000" dirty="0">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endParaRPr>
          </a:p>
          <a:p>
            <a:pPr marL="0" lvl="0" indent="0" algn="just">
              <a:lnSpc>
                <a:spcPct val="100000"/>
              </a:lnSpc>
              <a:spcAft>
                <a:spcPts val="800"/>
              </a:spcAft>
              <a:buNone/>
            </a:pPr>
            <a:r>
              <a:rPr lang="en-IN" sz="1000" dirty="0">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rPr>
              <a:t>Saranya, R. and Murugan, A., 2023. A systematic review of enabling blockchain in healthcare system: Analysis, current status, challenges and future direction. </a:t>
            </a:r>
            <a:r>
              <a:rPr lang="en-IN" sz="1000" i="1" dirty="0">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rPr>
              <a:t>Materials Today: Proceedings</a:t>
            </a:r>
            <a:r>
              <a:rPr lang="en-IN" sz="1000" dirty="0">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rPr>
              <a:t>, </a:t>
            </a:r>
            <a:r>
              <a:rPr lang="en-IN" sz="1000" i="1" dirty="0">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rPr>
              <a:t>80</a:t>
            </a:r>
            <a:r>
              <a:rPr lang="en-IN" sz="1000" dirty="0">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rPr>
              <a:t>, pp.3010-3015.</a:t>
            </a:r>
          </a:p>
          <a:p>
            <a:pPr marL="0" lvl="0" indent="0" algn="just">
              <a:lnSpc>
                <a:spcPct val="100000"/>
              </a:lnSpc>
              <a:spcAft>
                <a:spcPts val="1000"/>
              </a:spcAft>
              <a:buNone/>
            </a:pPr>
            <a:r>
              <a:rPr lang="en-IN" sz="10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Schmidt, M., Schmidt, S.A.J., Adelborg, K., Sundbøll, J., Laugesen, K., Ehrenstein, V. and Sørensen, H.T., 2019. The Danish health care system and epidemiological research: from health care contacts to database records. Clinical epidemiology, pp.563-591.</a:t>
            </a:r>
            <a:endParaRPr lang="en-IN" sz="1000" dirty="0">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endParaRPr>
          </a:p>
          <a:p>
            <a:pPr marL="0" lvl="0" indent="0" algn="just">
              <a:lnSpc>
                <a:spcPct val="100000"/>
              </a:lnSpc>
              <a:spcAft>
                <a:spcPts val="800"/>
              </a:spcAft>
              <a:buNone/>
            </a:pPr>
            <a:r>
              <a:rPr lang="en-IN" sz="1000" dirty="0">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rPr>
              <a:t>Sheikh, K., 2023. Learning health systems: pathways to progress.</a:t>
            </a:r>
          </a:p>
          <a:p>
            <a:pPr marL="0" lvl="0" indent="0" algn="just">
              <a:lnSpc>
                <a:spcPct val="100000"/>
              </a:lnSpc>
              <a:spcAft>
                <a:spcPts val="1000"/>
              </a:spcAft>
              <a:buNone/>
            </a:pPr>
            <a:r>
              <a:rPr lang="en-IN" sz="10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Snoswell, C.L., Taylor, M.L., Comans, T.A., Smith, A.C., Gray, L.C. and Caffery, L.J., 2020. Determining if telehealth can reduce health system costs: scoping review. Journal of medical Internet research, 22(10), p.e17298.</a:t>
            </a:r>
            <a:endParaRPr lang="en-IN" sz="1000" dirty="0">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endParaRPr>
          </a:p>
          <a:p>
            <a:pPr marL="0" lvl="0" indent="0" algn="just">
              <a:lnSpc>
                <a:spcPct val="100000"/>
              </a:lnSpc>
              <a:spcAft>
                <a:spcPts val="800"/>
              </a:spcAft>
              <a:buNone/>
            </a:pPr>
            <a:r>
              <a:rPr lang="en-IN" sz="1000" dirty="0">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rPr>
              <a:t>Vellela, S.S., Reddy, B.V., Chaitanya, K.K. and Rao, M.V., 2023, January. An Integrated Approach to Improve E-Healthcare System using Dynamic Cloud Computing Platform. In </a:t>
            </a:r>
            <a:r>
              <a:rPr lang="en-IN" sz="1000" i="1" dirty="0">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rPr>
              <a:t>2023 5th International Conference on Smart Systems and Inventive Technology (ICSSIT)</a:t>
            </a:r>
            <a:r>
              <a:rPr lang="en-IN" sz="1000" dirty="0">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rPr>
              <a:t> (pp. 776-782). IEEE.</a:t>
            </a:r>
          </a:p>
          <a:p>
            <a:pPr marL="0" lvl="0" indent="0" algn="just">
              <a:lnSpc>
                <a:spcPct val="100000"/>
              </a:lnSpc>
              <a:spcAft>
                <a:spcPts val="1000"/>
              </a:spcAft>
              <a:buNone/>
            </a:pPr>
            <a:r>
              <a:rPr lang="en-IN" sz="10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Zaid, A.A., Arqawi, S.M., Mwais, R.M.A., Al Shobaki, M.J. and Abu-Naser, S.S., 2020. The impact of Total quality management and perceived service quality on patient satisfaction and behavior intention in Palestinian healthcare organizations. Technology Reports of Kansai University, 62(03), pp.221-232.</a:t>
            </a:r>
            <a:endParaRPr lang="en-IN" sz="1000" dirty="0">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endParaRPr>
          </a:p>
        </p:txBody>
      </p:sp>
    </p:spTree>
    <p:extLst>
      <p:ext uri="{BB962C8B-B14F-4D97-AF65-F5344CB8AC3E}">
        <p14:creationId xmlns:p14="http://schemas.microsoft.com/office/powerpoint/2010/main" val="156284149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Shape 204"/>
        <p:cNvGrpSpPr/>
        <p:nvPr/>
      </p:nvGrpSpPr>
      <p:grpSpPr>
        <a:xfrm>
          <a:off x="0" y="0"/>
          <a:ext cx="0" cy="0"/>
          <a:chOff x="0" y="0"/>
          <a:chExt cx="0" cy="0"/>
        </a:xfrm>
      </p:grpSpPr>
      <p:sp>
        <p:nvSpPr>
          <p:cNvPr id="205" name="Google Shape;205;p23"/>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rmAutofit/>
          </a:bodyPr>
          <a:lstStyle/>
          <a:p>
            <a:pPr marL="0" lvl="0" indent="0" algn="ctr" rtl="0">
              <a:lnSpc>
                <a:spcPct val="115000"/>
              </a:lnSpc>
              <a:spcBef>
                <a:spcPts val="0"/>
              </a:spcBef>
              <a:spcAft>
                <a:spcPts val="1200"/>
              </a:spcAft>
              <a:buSzPts val="1800"/>
              <a:buNone/>
            </a:pPr>
            <a:r>
              <a:rPr lang="en-GB" sz="12100">
                <a:solidFill>
                  <a:schemeClr val="dk1"/>
                </a:solidFill>
                <a:latin typeface="Pacifico"/>
                <a:ea typeface="Pacifico"/>
                <a:cs typeface="Pacifico"/>
                <a:sym typeface="Pacifico"/>
              </a:rPr>
              <a:t>Thank You</a:t>
            </a:r>
            <a:endParaRPr sz="12100">
              <a:solidFill>
                <a:schemeClr val="dk1"/>
              </a:solidFill>
              <a:latin typeface="Pacifico"/>
              <a:ea typeface="Pacifico"/>
              <a:cs typeface="Pacifico"/>
              <a:sym typeface="Pacifico"/>
            </a:endParaRPr>
          </a:p>
        </p:txBody>
      </p:sp>
    </p:spTree>
  </p:cSld>
  <p:clrMapOvr>
    <a:masterClrMapping/>
  </p:clrMapOvr>
</p:sld>
</file>

<file path=ppt/theme/theme1.xml><?xml version="1.0" encoding="utf-8"?>
<a:theme xmlns:a="http://schemas.openxmlformats.org/drawingml/2006/main" name="Simple Light">
  <a:themeElements>
    <a:clrScheme name="Simple Light">
      <a:dk1>
        <a:srgbClr val="000000"/>
      </a:dk1>
      <a:lt1>
        <a:srgbClr val="FFFFFF"/>
      </a:lt1>
      <a:dk2>
        <a:srgbClr val="595959"/>
      </a:dk2>
      <a:lt2>
        <a:srgbClr val="EEEEEE"/>
      </a:lt2>
      <a:accent1>
        <a:srgbClr val="4285F4"/>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10</TotalTime>
  <Words>4210</Words>
  <Application>Microsoft Office PowerPoint</Application>
  <PresentationFormat>On-screen Show (16:9)</PresentationFormat>
  <Paragraphs>222</Paragraphs>
  <Slides>27</Slides>
  <Notes>25</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27</vt:i4>
      </vt:variant>
    </vt:vector>
  </HeadingPairs>
  <TitlesOfParts>
    <vt:vector size="31" baseType="lpstr">
      <vt:lpstr>Arial</vt:lpstr>
      <vt:lpstr>Times New Roman</vt:lpstr>
      <vt:lpstr>Pacifico</vt:lpstr>
      <vt:lpstr>Simple Light</vt:lpstr>
      <vt:lpstr>PowerPoint Presentation</vt:lpstr>
      <vt:lpstr>PowerPoint Presentation</vt:lpstr>
      <vt:lpstr>Overview </vt:lpstr>
      <vt:lpstr> Introduction </vt:lpstr>
      <vt:lpstr>Rationale of study</vt:lpstr>
      <vt:lpstr>Aim of the study </vt:lpstr>
      <vt:lpstr>Hypothesis of the study </vt:lpstr>
      <vt:lpstr>Hypothesis of the study</vt:lpstr>
      <vt:lpstr>Research Question </vt:lpstr>
      <vt:lpstr>Objectives of study </vt:lpstr>
      <vt:lpstr>Research Methodology </vt:lpstr>
      <vt:lpstr>Research Design </vt:lpstr>
      <vt:lpstr>Research Design </vt:lpstr>
      <vt:lpstr> Recruitment, Sampling &amp; study Participants includes</vt:lpstr>
      <vt:lpstr>Recruitment, Sampling &amp; study Participants includes</vt:lpstr>
      <vt:lpstr>Material/ Data Collection Methods </vt:lpstr>
      <vt:lpstr>Data analysis technique </vt:lpstr>
      <vt:lpstr>Ethical considerations </vt:lpstr>
      <vt:lpstr>Ethical considerations </vt:lpstr>
      <vt:lpstr>Implication of the study </vt:lpstr>
      <vt:lpstr>Implication of the study </vt:lpstr>
      <vt:lpstr> Conclusion</vt:lpstr>
      <vt:lpstr>PowerPoint Presentation</vt:lpstr>
      <vt:lpstr>Reference </vt:lpstr>
      <vt:lpstr>Reference </vt:lpstr>
      <vt:lpstr>Reference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Anil</dc:creator>
  <cp:lastModifiedBy>Sivaanilkumar Lella (2241658)</cp:lastModifiedBy>
  <cp:revision>4</cp:revision>
  <dcterms:modified xsi:type="dcterms:W3CDTF">2023-11-15T11:58:00Z</dcterms:modified>
</cp:coreProperties>
</file>