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3C05A2-3C05-4348-9395-EE9B65070E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7FF974-5CF1-4486-BAEE-4A8BFE18407F}">
      <dgm:prSet/>
      <dgm:spPr/>
      <dgm:t>
        <a:bodyPr/>
        <a:lstStyle/>
        <a:p>
          <a:r>
            <a:rPr lang="en-GB" b="1"/>
            <a:t>What does the involve ?</a:t>
          </a:r>
          <a:endParaRPr lang="en-US"/>
        </a:p>
      </dgm:t>
    </dgm:pt>
    <dgm:pt modelId="{7C8B8053-7111-4FB0-81D6-A8CB14F92C55}" type="parTrans" cxnId="{B5903D85-952A-4677-AEB0-F853B86D994A}">
      <dgm:prSet/>
      <dgm:spPr/>
      <dgm:t>
        <a:bodyPr/>
        <a:lstStyle/>
        <a:p>
          <a:endParaRPr lang="en-US"/>
        </a:p>
      </dgm:t>
    </dgm:pt>
    <dgm:pt modelId="{46076CB6-CE7D-445E-9D04-4A0472FD9657}" type="sibTrans" cxnId="{B5903D85-952A-4677-AEB0-F853B86D994A}">
      <dgm:prSet/>
      <dgm:spPr/>
      <dgm:t>
        <a:bodyPr/>
        <a:lstStyle/>
        <a:p>
          <a:endParaRPr lang="en-US"/>
        </a:p>
      </dgm:t>
    </dgm:pt>
    <dgm:pt modelId="{A189BE8E-5A7D-476C-A99C-23892138E700}">
      <dgm:prSet custT="1"/>
      <dgm:spPr/>
      <dgm:t>
        <a:bodyPr/>
        <a:lstStyle/>
        <a:p>
          <a:r>
            <a:rPr lang="en-GB" sz="1800" dirty="0"/>
            <a:t>Supporting children with special needs and disabilities. </a:t>
          </a:r>
          <a:endParaRPr lang="en-US" sz="1800" dirty="0"/>
        </a:p>
      </dgm:t>
    </dgm:pt>
    <dgm:pt modelId="{8C001D5A-CE44-4746-9161-F7EDE17A7168}" type="parTrans" cxnId="{D5FB2DD7-0357-4707-957D-D5D18C66DA5F}">
      <dgm:prSet/>
      <dgm:spPr/>
      <dgm:t>
        <a:bodyPr/>
        <a:lstStyle/>
        <a:p>
          <a:endParaRPr lang="en-US"/>
        </a:p>
      </dgm:t>
    </dgm:pt>
    <dgm:pt modelId="{DDAD7ECA-B224-4D91-8145-C6C375BD1A8C}" type="sibTrans" cxnId="{D5FB2DD7-0357-4707-957D-D5D18C66DA5F}">
      <dgm:prSet/>
      <dgm:spPr/>
      <dgm:t>
        <a:bodyPr/>
        <a:lstStyle/>
        <a:p>
          <a:endParaRPr lang="en-US"/>
        </a:p>
      </dgm:t>
    </dgm:pt>
    <dgm:pt modelId="{D9B89ADC-E055-4AFE-BA4D-EC86230BEDFF}">
      <dgm:prSet custT="1"/>
      <dgm:spPr/>
      <dgm:t>
        <a:bodyPr/>
        <a:lstStyle/>
        <a:p>
          <a:r>
            <a:rPr lang="en-GB" sz="1800" dirty="0"/>
            <a:t>Adapting learning activities to meet individual needs. </a:t>
          </a:r>
          <a:endParaRPr lang="en-US" sz="1800" dirty="0"/>
        </a:p>
      </dgm:t>
    </dgm:pt>
    <dgm:pt modelId="{4B1A3D74-DA20-401A-A11E-307DBE1B700B}" type="parTrans" cxnId="{83F114F8-6F6F-4248-9AC5-76CBBE8597DD}">
      <dgm:prSet/>
      <dgm:spPr/>
      <dgm:t>
        <a:bodyPr/>
        <a:lstStyle/>
        <a:p>
          <a:endParaRPr lang="en-US"/>
        </a:p>
      </dgm:t>
    </dgm:pt>
    <dgm:pt modelId="{305937CB-1642-4191-84E4-A118500AF770}" type="sibTrans" cxnId="{83F114F8-6F6F-4248-9AC5-76CBBE8597DD}">
      <dgm:prSet/>
      <dgm:spPr/>
      <dgm:t>
        <a:bodyPr/>
        <a:lstStyle/>
        <a:p>
          <a:endParaRPr lang="en-US"/>
        </a:p>
      </dgm:t>
    </dgm:pt>
    <dgm:pt modelId="{2A96D65B-7942-40AA-B746-2FA690EF3E21}">
      <dgm:prSet custT="1"/>
      <dgm:spPr/>
      <dgm:t>
        <a:bodyPr/>
        <a:lstStyle/>
        <a:p>
          <a:r>
            <a:rPr lang="en-GB" sz="1800" dirty="0"/>
            <a:t>Helping pupils develop their confidence, communication and independence. </a:t>
          </a:r>
          <a:endParaRPr lang="en-US" sz="1800" dirty="0"/>
        </a:p>
      </dgm:t>
    </dgm:pt>
    <dgm:pt modelId="{444CF307-BBDC-46DF-A122-BAC59C936FB4}" type="parTrans" cxnId="{945C535B-2AE6-4E07-B145-BA9490E137B8}">
      <dgm:prSet/>
      <dgm:spPr/>
      <dgm:t>
        <a:bodyPr/>
        <a:lstStyle/>
        <a:p>
          <a:endParaRPr lang="en-US"/>
        </a:p>
      </dgm:t>
    </dgm:pt>
    <dgm:pt modelId="{D3C0D738-4216-4A3A-BE2A-71F7B4114918}" type="sibTrans" cxnId="{945C535B-2AE6-4E07-B145-BA9490E137B8}">
      <dgm:prSet/>
      <dgm:spPr/>
      <dgm:t>
        <a:bodyPr/>
        <a:lstStyle/>
        <a:p>
          <a:endParaRPr lang="en-US"/>
        </a:p>
      </dgm:t>
    </dgm:pt>
    <dgm:pt modelId="{8F65E577-E87C-4B70-AE66-55A2411A5612}">
      <dgm:prSet custT="1"/>
      <dgm:spPr/>
      <dgm:t>
        <a:bodyPr/>
        <a:lstStyle/>
        <a:p>
          <a:r>
            <a:rPr lang="en-GB" sz="1800" dirty="0"/>
            <a:t>Working alongside teachers and other professionals (National Careers Service, n.d.).</a:t>
          </a:r>
          <a:endParaRPr lang="en-US" sz="1800" dirty="0"/>
        </a:p>
      </dgm:t>
    </dgm:pt>
    <dgm:pt modelId="{83846B51-BBBF-4DFC-A09F-7D27B5DD49AB}" type="parTrans" cxnId="{0427582F-A6B9-46AA-A8AA-34D57D49D32B}">
      <dgm:prSet/>
      <dgm:spPr/>
      <dgm:t>
        <a:bodyPr/>
        <a:lstStyle/>
        <a:p>
          <a:endParaRPr lang="en-US"/>
        </a:p>
      </dgm:t>
    </dgm:pt>
    <dgm:pt modelId="{9889EDDA-393A-4D42-B64A-6AF4AF000662}" type="sibTrans" cxnId="{0427582F-A6B9-46AA-A8AA-34D57D49D32B}">
      <dgm:prSet/>
      <dgm:spPr/>
      <dgm:t>
        <a:bodyPr/>
        <a:lstStyle/>
        <a:p>
          <a:endParaRPr lang="en-US"/>
        </a:p>
      </dgm:t>
    </dgm:pt>
    <dgm:pt modelId="{BB30EC18-819D-4C05-A41D-1792A2D4C9DF}">
      <dgm:prSet/>
      <dgm:spPr/>
      <dgm:t>
        <a:bodyPr/>
        <a:lstStyle/>
        <a:p>
          <a:r>
            <a:rPr lang="en-GB" b="1" dirty="0"/>
            <a:t>Why have I chosen this career? </a:t>
          </a:r>
          <a:endParaRPr lang="en-US" dirty="0"/>
        </a:p>
      </dgm:t>
    </dgm:pt>
    <dgm:pt modelId="{8167AB9C-02BC-42EE-BB90-83E6048D5AFF}" type="parTrans" cxnId="{4D110F45-DA47-43B8-9820-1C82BEC5528E}">
      <dgm:prSet/>
      <dgm:spPr/>
      <dgm:t>
        <a:bodyPr/>
        <a:lstStyle/>
        <a:p>
          <a:endParaRPr lang="en-US"/>
        </a:p>
      </dgm:t>
    </dgm:pt>
    <dgm:pt modelId="{4F6292AB-0736-48D3-BF36-B89125BAF8F0}" type="sibTrans" cxnId="{4D110F45-DA47-43B8-9820-1C82BEC5528E}">
      <dgm:prSet/>
      <dgm:spPr/>
      <dgm:t>
        <a:bodyPr/>
        <a:lstStyle/>
        <a:p>
          <a:endParaRPr lang="en-US"/>
        </a:p>
      </dgm:t>
    </dgm:pt>
    <dgm:pt modelId="{E1242E7E-5A90-45FB-87E8-57FE865BC7E2}">
      <dgm:prSet/>
      <dgm:spPr/>
      <dgm:t>
        <a:bodyPr/>
        <a:lstStyle/>
        <a:p>
          <a:r>
            <a:rPr lang="en-GB" dirty="0"/>
            <a:t>I am interested in becoming an SEN Teaching Assistant because I would like to support children with additional needs and help them overcome barriers to learning. I believe that helping children develop their confidence and achieve their potential would be rewarding ( Department for Education and Department of Health and Social Care, 2015).</a:t>
          </a:r>
          <a:endParaRPr lang="en-US" dirty="0"/>
        </a:p>
      </dgm:t>
    </dgm:pt>
    <dgm:pt modelId="{E013B4A9-A80B-4799-8AC2-9CC3CCEB5A21}" type="parTrans" cxnId="{2D395523-D8D4-47B5-9F61-B45711EDB8CE}">
      <dgm:prSet/>
      <dgm:spPr/>
      <dgm:t>
        <a:bodyPr/>
        <a:lstStyle/>
        <a:p>
          <a:endParaRPr lang="en-US"/>
        </a:p>
      </dgm:t>
    </dgm:pt>
    <dgm:pt modelId="{EBAF6C4B-2A9E-485E-8E4C-DA35BC97F343}" type="sibTrans" cxnId="{2D395523-D8D4-47B5-9F61-B45711EDB8CE}">
      <dgm:prSet/>
      <dgm:spPr/>
      <dgm:t>
        <a:bodyPr/>
        <a:lstStyle/>
        <a:p>
          <a:endParaRPr lang="en-US"/>
        </a:p>
      </dgm:t>
    </dgm:pt>
    <dgm:pt modelId="{18DDB5AE-D41F-4A57-8598-FB28EEB7E515}" type="pres">
      <dgm:prSet presAssocID="{FC3C05A2-3C05-4348-9395-EE9B65070E86}" presName="linear" presStyleCnt="0">
        <dgm:presLayoutVars>
          <dgm:animLvl val="lvl"/>
          <dgm:resizeHandles val="exact"/>
        </dgm:presLayoutVars>
      </dgm:prSet>
      <dgm:spPr/>
    </dgm:pt>
    <dgm:pt modelId="{176F840E-1911-46C9-A824-20C58089FB0D}" type="pres">
      <dgm:prSet presAssocID="{147FF974-5CF1-4486-BAEE-4A8BFE18407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51A7F4-06A0-4723-B4F8-4F09FC69158B}" type="pres">
      <dgm:prSet presAssocID="{147FF974-5CF1-4486-BAEE-4A8BFE18407F}" presName="childText" presStyleLbl="revTx" presStyleIdx="0" presStyleCnt="1">
        <dgm:presLayoutVars>
          <dgm:bulletEnabled val="1"/>
        </dgm:presLayoutVars>
      </dgm:prSet>
      <dgm:spPr/>
    </dgm:pt>
    <dgm:pt modelId="{4A5DB98D-07FB-4918-8EFC-67F50A5205DB}" type="pres">
      <dgm:prSet presAssocID="{BB30EC18-819D-4C05-A41D-1792A2D4C9D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EC86FA-4B26-4BD1-8EE5-B1876AF60D1B}" type="pres">
      <dgm:prSet presAssocID="{4F6292AB-0736-48D3-BF36-B89125BAF8F0}" presName="spacer" presStyleCnt="0"/>
      <dgm:spPr/>
    </dgm:pt>
    <dgm:pt modelId="{362016DB-0D89-46B3-8767-4CD82882D57C}" type="pres">
      <dgm:prSet presAssocID="{E1242E7E-5A90-45FB-87E8-57FE865BC7E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401B11D-B6CF-430E-A846-8598C52138F1}" type="presOf" srcId="{FC3C05A2-3C05-4348-9395-EE9B65070E86}" destId="{18DDB5AE-D41F-4A57-8598-FB28EEB7E515}" srcOrd="0" destOrd="0" presId="urn:microsoft.com/office/officeart/2005/8/layout/vList2"/>
    <dgm:cxn modelId="{2D395523-D8D4-47B5-9F61-B45711EDB8CE}" srcId="{FC3C05A2-3C05-4348-9395-EE9B65070E86}" destId="{E1242E7E-5A90-45FB-87E8-57FE865BC7E2}" srcOrd="2" destOrd="0" parTransId="{E013B4A9-A80B-4799-8AC2-9CC3CCEB5A21}" sibTransId="{EBAF6C4B-2A9E-485E-8E4C-DA35BC97F343}"/>
    <dgm:cxn modelId="{0427582F-A6B9-46AA-A8AA-34D57D49D32B}" srcId="{147FF974-5CF1-4486-BAEE-4A8BFE18407F}" destId="{8F65E577-E87C-4B70-AE66-55A2411A5612}" srcOrd="3" destOrd="0" parTransId="{83846B51-BBBF-4DFC-A09F-7D27B5DD49AB}" sibTransId="{9889EDDA-393A-4D42-B64A-6AF4AF000662}"/>
    <dgm:cxn modelId="{945C535B-2AE6-4E07-B145-BA9490E137B8}" srcId="{147FF974-5CF1-4486-BAEE-4A8BFE18407F}" destId="{2A96D65B-7942-40AA-B746-2FA690EF3E21}" srcOrd="2" destOrd="0" parTransId="{444CF307-BBDC-46DF-A122-BAC59C936FB4}" sibTransId="{D3C0D738-4216-4A3A-BE2A-71F7B4114918}"/>
    <dgm:cxn modelId="{4D110F45-DA47-43B8-9820-1C82BEC5528E}" srcId="{FC3C05A2-3C05-4348-9395-EE9B65070E86}" destId="{BB30EC18-819D-4C05-A41D-1792A2D4C9DF}" srcOrd="1" destOrd="0" parTransId="{8167AB9C-02BC-42EE-BB90-83E6048D5AFF}" sibTransId="{4F6292AB-0736-48D3-BF36-B89125BAF8F0}"/>
    <dgm:cxn modelId="{B5903D85-952A-4677-AEB0-F853B86D994A}" srcId="{FC3C05A2-3C05-4348-9395-EE9B65070E86}" destId="{147FF974-5CF1-4486-BAEE-4A8BFE18407F}" srcOrd="0" destOrd="0" parTransId="{7C8B8053-7111-4FB0-81D6-A8CB14F92C55}" sibTransId="{46076CB6-CE7D-445E-9D04-4A0472FD9657}"/>
    <dgm:cxn modelId="{D0DA0EA6-09E8-47D1-8BF6-D8A124377913}" type="presOf" srcId="{2A96D65B-7942-40AA-B746-2FA690EF3E21}" destId="{C251A7F4-06A0-4723-B4F8-4F09FC69158B}" srcOrd="0" destOrd="2" presId="urn:microsoft.com/office/officeart/2005/8/layout/vList2"/>
    <dgm:cxn modelId="{0C45BAC1-CD65-4425-BE4F-3359D3D9CC94}" type="presOf" srcId="{147FF974-5CF1-4486-BAEE-4A8BFE18407F}" destId="{176F840E-1911-46C9-A824-20C58089FB0D}" srcOrd="0" destOrd="0" presId="urn:microsoft.com/office/officeart/2005/8/layout/vList2"/>
    <dgm:cxn modelId="{0DC53CD2-E351-4AD4-A6C7-E961FDE6055A}" type="presOf" srcId="{BB30EC18-819D-4C05-A41D-1792A2D4C9DF}" destId="{4A5DB98D-07FB-4918-8EFC-67F50A5205DB}" srcOrd="0" destOrd="0" presId="urn:microsoft.com/office/officeart/2005/8/layout/vList2"/>
    <dgm:cxn modelId="{D5FB2DD7-0357-4707-957D-D5D18C66DA5F}" srcId="{147FF974-5CF1-4486-BAEE-4A8BFE18407F}" destId="{A189BE8E-5A7D-476C-A99C-23892138E700}" srcOrd="0" destOrd="0" parTransId="{8C001D5A-CE44-4746-9161-F7EDE17A7168}" sibTransId="{DDAD7ECA-B224-4D91-8145-C6C375BD1A8C}"/>
    <dgm:cxn modelId="{57BDD2DB-371E-49B5-A9AF-3D84A67E3331}" type="presOf" srcId="{A189BE8E-5A7D-476C-A99C-23892138E700}" destId="{C251A7F4-06A0-4723-B4F8-4F09FC69158B}" srcOrd="0" destOrd="0" presId="urn:microsoft.com/office/officeart/2005/8/layout/vList2"/>
    <dgm:cxn modelId="{863C28EA-06C8-41DB-B060-9EF600FE54C9}" type="presOf" srcId="{D9B89ADC-E055-4AFE-BA4D-EC86230BEDFF}" destId="{C251A7F4-06A0-4723-B4F8-4F09FC69158B}" srcOrd="0" destOrd="1" presId="urn:microsoft.com/office/officeart/2005/8/layout/vList2"/>
    <dgm:cxn modelId="{60E7FDEB-08FF-4C8A-9755-A8CF6C17C7E8}" type="presOf" srcId="{E1242E7E-5A90-45FB-87E8-57FE865BC7E2}" destId="{362016DB-0D89-46B3-8767-4CD82882D57C}" srcOrd="0" destOrd="0" presId="urn:microsoft.com/office/officeart/2005/8/layout/vList2"/>
    <dgm:cxn modelId="{851910F3-275C-4EFC-A8F2-3DBD95E4F742}" type="presOf" srcId="{8F65E577-E87C-4B70-AE66-55A2411A5612}" destId="{C251A7F4-06A0-4723-B4F8-4F09FC69158B}" srcOrd="0" destOrd="3" presId="urn:microsoft.com/office/officeart/2005/8/layout/vList2"/>
    <dgm:cxn modelId="{83F114F8-6F6F-4248-9AC5-76CBBE8597DD}" srcId="{147FF974-5CF1-4486-BAEE-4A8BFE18407F}" destId="{D9B89ADC-E055-4AFE-BA4D-EC86230BEDFF}" srcOrd="1" destOrd="0" parTransId="{4B1A3D74-DA20-401A-A11E-307DBE1B700B}" sibTransId="{305937CB-1642-4191-84E4-A118500AF770}"/>
    <dgm:cxn modelId="{AF45B11E-B803-43E0-8F08-3D816B991139}" type="presParOf" srcId="{18DDB5AE-D41F-4A57-8598-FB28EEB7E515}" destId="{176F840E-1911-46C9-A824-20C58089FB0D}" srcOrd="0" destOrd="0" presId="urn:microsoft.com/office/officeart/2005/8/layout/vList2"/>
    <dgm:cxn modelId="{4E3532B7-F65F-4FA1-AB04-E1E9C4D4FB87}" type="presParOf" srcId="{18DDB5AE-D41F-4A57-8598-FB28EEB7E515}" destId="{C251A7F4-06A0-4723-B4F8-4F09FC69158B}" srcOrd="1" destOrd="0" presId="urn:microsoft.com/office/officeart/2005/8/layout/vList2"/>
    <dgm:cxn modelId="{70E1982F-21EB-4674-A6C8-BEEDF73972C3}" type="presParOf" srcId="{18DDB5AE-D41F-4A57-8598-FB28EEB7E515}" destId="{4A5DB98D-07FB-4918-8EFC-67F50A5205DB}" srcOrd="2" destOrd="0" presId="urn:microsoft.com/office/officeart/2005/8/layout/vList2"/>
    <dgm:cxn modelId="{C961EFC2-593B-4A9A-B543-AA36BD77941F}" type="presParOf" srcId="{18DDB5AE-D41F-4A57-8598-FB28EEB7E515}" destId="{9CEC86FA-4B26-4BD1-8EE5-B1876AF60D1B}" srcOrd="3" destOrd="0" presId="urn:microsoft.com/office/officeart/2005/8/layout/vList2"/>
    <dgm:cxn modelId="{38C2FE2B-41A9-447D-9D32-E5A04AD6C305}" type="presParOf" srcId="{18DDB5AE-D41F-4A57-8598-FB28EEB7E515}" destId="{362016DB-0D89-46B3-8767-4CD82882D57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CFB8CA-BA60-445E-ABE9-D688E5ED995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AB3776B-5BCD-4AFE-A4DB-37F202C79288}">
      <dgm:prSet/>
      <dgm:spPr/>
      <dgm:t>
        <a:bodyPr/>
        <a:lstStyle/>
        <a:p>
          <a:r>
            <a:rPr lang="en-GB"/>
            <a:t>1. Using my strengths </a:t>
          </a:r>
          <a:endParaRPr lang="en-US"/>
        </a:p>
      </dgm:t>
    </dgm:pt>
    <dgm:pt modelId="{B4F1F692-1749-4724-A477-E6DA547388C7}" type="parTrans" cxnId="{BFFF6F66-76CD-4DC0-8ADB-4E09358A80FA}">
      <dgm:prSet/>
      <dgm:spPr/>
      <dgm:t>
        <a:bodyPr/>
        <a:lstStyle/>
        <a:p>
          <a:endParaRPr lang="en-US"/>
        </a:p>
      </dgm:t>
    </dgm:pt>
    <dgm:pt modelId="{F7F505E1-F2DB-4808-8E44-D97DE8C712AB}" type="sibTrans" cxnId="{BFFF6F66-76CD-4DC0-8ADB-4E09358A80FA}">
      <dgm:prSet/>
      <dgm:spPr/>
      <dgm:t>
        <a:bodyPr/>
        <a:lstStyle/>
        <a:p>
          <a:endParaRPr lang="en-US"/>
        </a:p>
      </dgm:t>
    </dgm:pt>
    <dgm:pt modelId="{7100E750-F643-454F-98E7-545C4C35827D}">
      <dgm:prSet/>
      <dgm:spPr/>
      <dgm:t>
        <a:bodyPr/>
        <a:lstStyle/>
        <a:p>
          <a:r>
            <a:rPr lang="en-GB"/>
            <a:t>I can use patience and empathy to support children with different learning needs, helping them feel understood and included in the classroom. </a:t>
          </a:r>
          <a:endParaRPr lang="en-US"/>
        </a:p>
      </dgm:t>
    </dgm:pt>
    <dgm:pt modelId="{DA01ED41-8590-4C1B-B500-4B7D395A1E9D}" type="parTrans" cxnId="{41DDBC75-D320-4956-8D47-2D662BF91145}">
      <dgm:prSet/>
      <dgm:spPr/>
      <dgm:t>
        <a:bodyPr/>
        <a:lstStyle/>
        <a:p>
          <a:endParaRPr lang="en-US"/>
        </a:p>
      </dgm:t>
    </dgm:pt>
    <dgm:pt modelId="{AECD1274-35CE-4907-AA22-05CF2FBBFD6E}" type="sibTrans" cxnId="{41DDBC75-D320-4956-8D47-2D662BF91145}">
      <dgm:prSet/>
      <dgm:spPr/>
      <dgm:t>
        <a:bodyPr/>
        <a:lstStyle/>
        <a:p>
          <a:endParaRPr lang="en-US"/>
        </a:p>
      </dgm:t>
    </dgm:pt>
    <dgm:pt modelId="{0B1FEDFA-F22B-413A-92E0-C8EF67445BFA}">
      <dgm:prSet/>
      <dgm:spPr/>
      <dgm:t>
        <a:bodyPr/>
        <a:lstStyle/>
        <a:p>
          <a:r>
            <a:rPr lang="en-GB"/>
            <a:t>2. Improving my weaknesses </a:t>
          </a:r>
          <a:endParaRPr lang="en-US"/>
        </a:p>
      </dgm:t>
    </dgm:pt>
    <dgm:pt modelId="{7E858CC0-CFF8-4970-B1E2-BA7697F1C4E5}" type="parTrans" cxnId="{36E4E53A-F49E-4231-8BB2-7C871F0370E9}">
      <dgm:prSet/>
      <dgm:spPr/>
      <dgm:t>
        <a:bodyPr/>
        <a:lstStyle/>
        <a:p>
          <a:endParaRPr lang="en-US"/>
        </a:p>
      </dgm:t>
    </dgm:pt>
    <dgm:pt modelId="{BAB14AC2-886D-403A-8C73-FABBFB13F30F}" type="sibTrans" cxnId="{36E4E53A-F49E-4231-8BB2-7C871F0370E9}">
      <dgm:prSet/>
      <dgm:spPr/>
      <dgm:t>
        <a:bodyPr/>
        <a:lstStyle/>
        <a:p>
          <a:endParaRPr lang="en-US"/>
        </a:p>
      </dgm:t>
    </dgm:pt>
    <dgm:pt modelId="{06A1126C-7A15-4198-A0AF-6D6DC12BF898}">
      <dgm:prSet/>
      <dgm:spPr/>
      <dgm:t>
        <a:bodyPr/>
        <a:lstStyle/>
        <a:p>
          <a:r>
            <a:rPr lang="en-GB"/>
            <a:t>I can develop my knowledge of special educational needs through relevant training, research and guidance from experienced teaching staff. </a:t>
          </a:r>
          <a:endParaRPr lang="en-US"/>
        </a:p>
      </dgm:t>
    </dgm:pt>
    <dgm:pt modelId="{7743EE83-6FFE-4EB9-946B-9D6484D39139}" type="parTrans" cxnId="{459E9E04-E14A-40D6-BC34-493C85C62873}">
      <dgm:prSet/>
      <dgm:spPr/>
      <dgm:t>
        <a:bodyPr/>
        <a:lstStyle/>
        <a:p>
          <a:endParaRPr lang="en-US"/>
        </a:p>
      </dgm:t>
    </dgm:pt>
    <dgm:pt modelId="{31A60B42-9B00-4EEB-A391-9AB0CE757CDB}" type="sibTrans" cxnId="{459E9E04-E14A-40D6-BC34-493C85C62873}">
      <dgm:prSet/>
      <dgm:spPr/>
      <dgm:t>
        <a:bodyPr/>
        <a:lstStyle/>
        <a:p>
          <a:endParaRPr lang="en-US"/>
        </a:p>
      </dgm:t>
    </dgm:pt>
    <dgm:pt modelId="{B0138C6F-5198-46AB-B54C-0D761D219CF9}">
      <dgm:prSet/>
      <dgm:spPr/>
      <dgm:t>
        <a:bodyPr/>
        <a:lstStyle/>
        <a:p>
          <a:r>
            <a:rPr lang="en-GB"/>
            <a:t>3. Making the most of opportunities</a:t>
          </a:r>
          <a:endParaRPr lang="en-US"/>
        </a:p>
      </dgm:t>
    </dgm:pt>
    <dgm:pt modelId="{E2B31FDE-2959-4DE7-88CE-13C3FAD08F6F}" type="parTrans" cxnId="{D490C1BD-6AC1-46C7-AFFB-E5946C585D94}">
      <dgm:prSet/>
      <dgm:spPr/>
      <dgm:t>
        <a:bodyPr/>
        <a:lstStyle/>
        <a:p>
          <a:endParaRPr lang="en-US"/>
        </a:p>
      </dgm:t>
    </dgm:pt>
    <dgm:pt modelId="{7C147F1F-27B5-4C49-A745-257FAE603007}" type="sibTrans" cxnId="{D490C1BD-6AC1-46C7-AFFB-E5946C585D94}">
      <dgm:prSet/>
      <dgm:spPr/>
      <dgm:t>
        <a:bodyPr/>
        <a:lstStyle/>
        <a:p>
          <a:endParaRPr lang="en-US"/>
        </a:p>
      </dgm:t>
    </dgm:pt>
    <dgm:pt modelId="{F9B22D12-F525-4C74-9CCB-243DCAB2415B}">
      <dgm:prSet/>
      <dgm:spPr/>
      <dgm:t>
        <a:bodyPr/>
        <a:lstStyle/>
        <a:p>
          <a:r>
            <a:rPr lang="en-GB"/>
            <a:t>I can seek work experience and training to improve my communication skills and learn how to support pupils effectively. </a:t>
          </a:r>
          <a:endParaRPr lang="en-US"/>
        </a:p>
      </dgm:t>
    </dgm:pt>
    <dgm:pt modelId="{D04526AD-B411-4F7A-B5BD-00050924419E}" type="parTrans" cxnId="{D9F0C107-6959-440B-B087-ED99F0A8C7EE}">
      <dgm:prSet/>
      <dgm:spPr/>
      <dgm:t>
        <a:bodyPr/>
        <a:lstStyle/>
        <a:p>
          <a:endParaRPr lang="en-US"/>
        </a:p>
      </dgm:t>
    </dgm:pt>
    <dgm:pt modelId="{E63C8342-D329-451A-B509-9E71755BBCF9}" type="sibTrans" cxnId="{D9F0C107-6959-440B-B087-ED99F0A8C7EE}">
      <dgm:prSet/>
      <dgm:spPr/>
      <dgm:t>
        <a:bodyPr/>
        <a:lstStyle/>
        <a:p>
          <a:endParaRPr lang="en-US"/>
        </a:p>
      </dgm:t>
    </dgm:pt>
    <dgm:pt modelId="{B360BDC0-2A39-4899-B59C-1219B41CC7B1}">
      <dgm:prSet/>
      <dgm:spPr/>
      <dgm:t>
        <a:bodyPr/>
        <a:lstStyle/>
        <a:p>
          <a:r>
            <a:rPr lang="en-GB"/>
            <a:t>4. Managing threats </a:t>
          </a:r>
          <a:endParaRPr lang="en-US"/>
        </a:p>
      </dgm:t>
    </dgm:pt>
    <dgm:pt modelId="{611E1280-CF69-4C3C-80A9-9A199A6EE65E}" type="parTrans" cxnId="{45CBE22E-B0B5-4784-9E0A-FAA158826DF9}">
      <dgm:prSet/>
      <dgm:spPr/>
      <dgm:t>
        <a:bodyPr/>
        <a:lstStyle/>
        <a:p>
          <a:endParaRPr lang="en-US"/>
        </a:p>
      </dgm:t>
    </dgm:pt>
    <dgm:pt modelId="{AB56CB5D-6C2E-4E89-A7C8-ED04E6635AAA}" type="sibTrans" cxnId="{45CBE22E-B0B5-4784-9E0A-FAA158826DF9}">
      <dgm:prSet/>
      <dgm:spPr/>
      <dgm:t>
        <a:bodyPr/>
        <a:lstStyle/>
        <a:p>
          <a:endParaRPr lang="en-US"/>
        </a:p>
      </dgm:t>
    </dgm:pt>
    <dgm:pt modelId="{151BC5F1-CC24-4692-93FC-F20504F1DEC6}">
      <dgm:prSet/>
      <dgm:spPr/>
      <dgm:t>
        <a:bodyPr/>
        <a:lstStyle/>
        <a:p>
          <a:r>
            <a:rPr lang="en-GB" dirty="0"/>
            <a:t>I can prepare for the emotional demands of the role by asking for guidance, working with colleagues and developing strategies to manage challenging situations (National Careers Service, n.d.).</a:t>
          </a:r>
          <a:endParaRPr lang="en-US" dirty="0"/>
        </a:p>
      </dgm:t>
    </dgm:pt>
    <dgm:pt modelId="{8475D9A6-12F7-40CE-B0A7-F682181981B0}" type="parTrans" cxnId="{FC3E23B6-E0AF-4E01-9F6B-40AEE1A42B75}">
      <dgm:prSet/>
      <dgm:spPr/>
      <dgm:t>
        <a:bodyPr/>
        <a:lstStyle/>
        <a:p>
          <a:endParaRPr lang="en-US"/>
        </a:p>
      </dgm:t>
    </dgm:pt>
    <dgm:pt modelId="{A57CC4E9-A320-4F9D-94CF-DE7A40837ACC}" type="sibTrans" cxnId="{FC3E23B6-E0AF-4E01-9F6B-40AEE1A42B75}">
      <dgm:prSet/>
      <dgm:spPr/>
      <dgm:t>
        <a:bodyPr/>
        <a:lstStyle/>
        <a:p>
          <a:endParaRPr lang="en-US"/>
        </a:p>
      </dgm:t>
    </dgm:pt>
    <dgm:pt modelId="{130D5E0E-0D29-4C24-8364-A7B68914231A}" type="pres">
      <dgm:prSet presAssocID="{C0CFB8CA-BA60-445E-ABE9-D688E5ED9950}" presName="Name0" presStyleCnt="0">
        <dgm:presLayoutVars>
          <dgm:dir/>
          <dgm:resizeHandles val="exact"/>
        </dgm:presLayoutVars>
      </dgm:prSet>
      <dgm:spPr/>
    </dgm:pt>
    <dgm:pt modelId="{33241B64-20B8-4DA6-9E93-49A36262C3B0}" type="pres">
      <dgm:prSet presAssocID="{6AB3776B-5BCD-4AFE-A4DB-37F202C79288}" presName="node" presStyleLbl="node1" presStyleIdx="0" presStyleCnt="8">
        <dgm:presLayoutVars>
          <dgm:bulletEnabled val="1"/>
        </dgm:presLayoutVars>
      </dgm:prSet>
      <dgm:spPr/>
    </dgm:pt>
    <dgm:pt modelId="{0B59C720-DAF1-49AA-A8FA-CC4D65167157}" type="pres">
      <dgm:prSet presAssocID="{F7F505E1-F2DB-4808-8E44-D97DE8C712AB}" presName="sibTrans" presStyleLbl="sibTrans1D1" presStyleIdx="0" presStyleCnt="7"/>
      <dgm:spPr/>
    </dgm:pt>
    <dgm:pt modelId="{530DB84A-5444-4567-A812-82C84B42628F}" type="pres">
      <dgm:prSet presAssocID="{F7F505E1-F2DB-4808-8E44-D97DE8C712AB}" presName="connectorText" presStyleLbl="sibTrans1D1" presStyleIdx="0" presStyleCnt="7"/>
      <dgm:spPr/>
    </dgm:pt>
    <dgm:pt modelId="{AB483C07-A8C1-4B61-91D2-A37EDCD39FD1}" type="pres">
      <dgm:prSet presAssocID="{7100E750-F643-454F-98E7-545C4C35827D}" presName="node" presStyleLbl="node1" presStyleIdx="1" presStyleCnt="8">
        <dgm:presLayoutVars>
          <dgm:bulletEnabled val="1"/>
        </dgm:presLayoutVars>
      </dgm:prSet>
      <dgm:spPr/>
    </dgm:pt>
    <dgm:pt modelId="{2D2BB5D3-82C1-481B-B4AE-67624F96A219}" type="pres">
      <dgm:prSet presAssocID="{AECD1274-35CE-4907-AA22-05CF2FBBFD6E}" presName="sibTrans" presStyleLbl="sibTrans1D1" presStyleIdx="1" presStyleCnt="7"/>
      <dgm:spPr/>
    </dgm:pt>
    <dgm:pt modelId="{B0F824F6-B296-47E3-BAAD-444AB4CF2AA3}" type="pres">
      <dgm:prSet presAssocID="{AECD1274-35CE-4907-AA22-05CF2FBBFD6E}" presName="connectorText" presStyleLbl="sibTrans1D1" presStyleIdx="1" presStyleCnt="7"/>
      <dgm:spPr/>
    </dgm:pt>
    <dgm:pt modelId="{5AF2AC21-31D9-421F-B522-AF561C56DFF2}" type="pres">
      <dgm:prSet presAssocID="{0B1FEDFA-F22B-413A-92E0-C8EF67445BFA}" presName="node" presStyleLbl="node1" presStyleIdx="2" presStyleCnt="8">
        <dgm:presLayoutVars>
          <dgm:bulletEnabled val="1"/>
        </dgm:presLayoutVars>
      </dgm:prSet>
      <dgm:spPr/>
    </dgm:pt>
    <dgm:pt modelId="{3BF3AFC0-2AB6-432F-8BCC-01586A4BF968}" type="pres">
      <dgm:prSet presAssocID="{BAB14AC2-886D-403A-8C73-FABBFB13F30F}" presName="sibTrans" presStyleLbl="sibTrans1D1" presStyleIdx="2" presStyleCnt="7"/>
      <dgm:spPr/>
    </dgm:pt>
    <dgm:pt modelId="{1169517D-EF01-4D7B-A82D-EAB9EF62EA74}" type="pres">
      <dgm:prSet presAssocID="{BAB14AC2-886D-403A-8C73-FABBFB13F30F}" presName="connectorText" presStyleLbl="sibTrans1D1" presStyleIdx="2" presStyleCnt="7"/>
      <dgm:spPr/>
    </dgm:pt>
    <dgm:pt modelId="{6B38A081-5446-41B2-9980-95D693AEA3C9}" type="pres">
      <dgm:prSet presAssocID="{06A1126C-7A15-4198-A0AF-6D6DC12BF898}" presName="node" presStyleLbl="node1" presStyleIdx="3" presStyleCnt="8">
        <dgm:presLayoutVars>
          <dgm:bulletEnabled val="1"/>
        </dgm:presLayoutVars>
      </dgm:prSet>
      <dgm:spPr/>
    </dgm:pt>
    <dgm:pt modelId="{97F285EA-36E1-4FB3-8B0C-4C0485BA9DC1}" type="pres">
      <dgm:prSet presAssocID="{31A60B42-9B00-4EEB-A391-9AB0CE757CDB}" presName="sibTrans" presStyleLbl="sibTrans1D1" presStyleIdx="3" presStyleCnt="7"/>
      <dgm:spPr/>
    </dgm:pt>
    <dgm:pt modelId="{B06A3353-9D08-4DC9-9761-375787923216}" type="pres">
      <dgm:prSet presAssocID="{31A60B42-9B00-4EEB-A391-9AB0CE757CDB}" presName="connectorText" presStyleLbl="sibTrans1D1" presStyleIdx="3" presStyleCnt="7"/>
      <dgm:spPr/>
    </dgm:pt>
    <dgm:pt modelId="{2585E889-C80E-4F8D-9E62-1B86331F1B54}" type="pres">
      <dgm:prSet presAssocID="{B0138C6F-5198-46AB-B54C-0D761D219CF9}" presName="node" presStyleLbl="node1" presStyleIdx="4" presStyleCnt="8">
        <dgm:presLayoutVars>
          <dgm:bulletEnabled val="1"/>
        </dgm:presLayoutVars>
      </dgm:prSet>
      <dgm:spPr/>
    </dgm:pt>
    <dgm:pt modelId="{4F1B5EC7-F791-4801-BF2B-BFC704739A91}" type="pres">
      <dgm:prSet presAssocID="{7C147F1F-27B5-4C49-A745-257FAE603007}" presName="sibTrans" presStyleLbl="sibTrans1D1" presStyleIdx="4" presStyleCnt="7"/>
      <dgm:spPr/>
    </dgm:pt>
    <dgm:pt modelId="{E6E810A5-9564-4C38-A590-E8EBDFC0EF51}" type="pres">
      <dgm:prSet presAssocID="{7C147F1F-27B5-4C49-A745-257FAE603007}" presName="connectorText" presStyleLbl="sibTrans1D1" presStyleIdx="4" presStyleCnt="7"/>
      <dgm:spPr/>
    </dgm:pt>
    <dgm:pt modelId="{0D1E473C-EB08-4BF9-B6CE-810680A08419}" type="pres">
      <dgm:prSet presAssocID="{F9B22D12-F525-4C74-9CCB-243DCAB2415B}" presName="node" presStyleLbl="node1" presStyleIdx="5" presStyleCnt="8">
        <dgm:presLayoutVars>
          <dgm:bulletEnabled val="1"/>
        </dgm:presLayoutVars>
      </dgm:prSet>
      <dgm:spPr/>
    </dgm:pt>
    <dgm:pt modelId="{49C89D69-0548-448B-9B55-90FF4AE4352B}" type="pres">
      <dgm:prSet presAssocID="{E63C8342-D329-451A-B509-9E71755BBCF9}" presName="sibTrans" presStyleLbl="sibTrans1D1" presStyleIdx="5" presStyleCnt="7"/>
      <dgm:spPr/>
    </dgm:pt>
    <dgm:pt modelId="{040D8C40-E3AB-480B-BA41-AED99638743A}" type="pres">
      <dgm:prSet presAssocID="{E63C8342-D329-451A-B509-9E71755BBCF9}" presName="connectorText" presStyleLbl="sibTrans1D1" presStyleIdx="5" presStyleCnt="7"/>
      <dgm:spPr/>
    </dgm:pt>
    <dgm:pt modelId="{9EB11BE6-52BC-47F0-954E-A24E36F03B8D}" type="pres">
      <dgm:prSet presAssocID="{B360BDC0-2A39-4899-B59C-1219B41CC7B1}" presName="node" presStyleLbl="node1" presStyleIdx="6" presStyleCnt="8">
        <dgm:presLayoutVars>
          <dgm:bulletEnabled val="1"/>
        </dgm:presLayoutVars>
      </dgm:prSet>
      <dgm:spPr/>
    </dgm:pt>
    <dgm:pt modelId="{0CD70F1B-AD60-4684-8E80-CDD3581AD24C}" type="pres">
      <dgm:prSet presAssocID="{AB56CB5D-6C2E-4E89-A7C8-ED04E6635AAA}" presName="sibTrans" presStyleLbl="sibTrans1D1" presStyleIdx="6" presStyleCnt="7"/>
      <dgm:spPr/>
    </dgm:pt>
    <dgm:pt modelId="{3EA48E7A-7D6A-4513-9CFB-C5D24B21E1AC}" type="pres">
      <dgm:prSet presAssocID="{AB56CB5D-6C2E-4E89-A7C8-ED04E6635AAA}" presName="connectorText" presStyleLbl="sibTrans1D1" presStyleIdx="6" presStyleCnt="7"/>
      <dgm:spPr/>
    </dgm:pt>
    <dgm:pt modelId="{B3344B2D-CA1A-4801-AD61-AC39ECC0A935}" type="pres">
      <dgm:prSet presAssocID="{151BC5F1-CC24-4692-93FC-F20504F1DEC6}" presName="node" presStyleLbl="node1" presStyleIdx="7" presStyleCnt="8">
        <dgm:presLayoutVars>
          <dgm:bulletEnabled val="1"/>
        </dgm:presLayoutVars>
      </dgm:prSet>
      <dgm:spPr/>
    </dgm:pt>
  </dgm:ptLst>
  <dgm:cxnLst>
    <dgm:cxn modelId="{459E9E04-E14A-40D6-BC34-493C85C62873}" srcId="{C0CFB8CA-BA60-445E-ABE9-D688E5ED9950}" destId="{06A1126C-7A15-4198-A0AF-6D6DC12BF898}" srcOrd="3" destOrd="0" parTransId="{7743EE83-6FFE-4EB9-946B-9D6484D39139}" sibTransId="{31A60B42-9B00-4EEB-A391-9AB0CE757CDB}"/>
    <dgm:cxn modelId="{D9F0C107-6959-440B-B087-ED99F0A8C7EE}" srcId="{C0CFB8CA-BA60-445E-ABE9-D688E5ED9950}" destId="{F9B22D12-F525-4C74-9CCB-243DCAB2415B}" srcOrd="5" destOrd="0" parTransId="{D04526AD-B411-4F7A-B5BD-00050924419E}" sibTransId="{E63C8342-D329-451A-B509-9E71755BBCF9}"/>
    <dgm:cxn modelId="{1623F210-6FBD-4C8A-ADAB-3CB19445D627}" type="presOf" srcId="{BAB14AC2-886D-403A-8C73-FABBFB13F30F}" destId="{3BF3AFC0-2AB6-432F-8BCC-01586A4BF968}" srcOrd="0" destOrd="0" presId="urn:microsoft.com/office/officeart/2016/7/layout/RepeatingBendingProcessNew"/>
    <dgm:cxn modelId="{45CBE22E-B0B5-4784-9E0A-FAA158826DF9}" srcId="{C0CFB8CA-BA60-445E-ABE9-D688E5ED9950}" destId="{B360BDC0-2A39-4899-B59C-1219B41CC7B1}" srcOrd="6" destOrd="0" parTransId="{611E1280-CF69-4C3C-80A9-9A199A6EE65E}" sibTransId="{AB56CB5D-6C2E-4E89-A7C8-ED04E6635AAA}"/>
    <dgm:cxn modelId="{6BFEF52F-3E04-475B-9F93-47A93F54BC21}" type="presOf" srcId="{AB56CB5D-6C2E-4E89-A7C8-ED04E6635AAA}" destId="{3EA48E7A-7D6A-4513-9CFB-C5D24B21E1AC}" srcOrd="1" destOrd="0" presId="urn:microsoft.com/office/officeart/2016/7/layout/RepeatingBendingProcessNew"/>
    <dgm:cxn modelId="{F5E7B733-C7BB-4D93-8B91-0AAEC6D8D421}" type="presOf" srcId="{AB56CB5D-6C2E-4E89-A7C8-ED04E6635AAA}" destId="{0CD70F1B-AD60-4684-8E80-CDD3581AD24C}" srcOrd="0" destOrd="0" presId="urn:microsoft.com/office/officeart/2016/7/layout/RepeatingBendingProcessNew"/>
    <dgm:cxn modelId="{C10A3634-4728-41E2-B83E-32E6E8B09E65}" type="presOf" srcId="{F9B22D12-F525-4C74-9CCB-243DCAB2415B}" destId="{0D1E473C-EB08-4BF9-B6CE-810680A08419}" srcOrd="0" destOrd="0" presId="urn:microsoft.com/office/officeart/2016/7/layout/RepeatingBendingProcessNew"/>
    <dgm:cxn modelId="{36E4E53A-F49E-4231-8BB2-7C871F0370E9}" srcId="{C0CFB8CA-BA60-445E-ABE9-D688E5ED9950}" destId="{0B1FEDFA-F22B-413A-92E0-C8EF67445BFA}" srcOrd="2" destOrd="0" parTransId="{7E858CC0-CFF8-4970-B1E2-BA7697F1C4E5}" sibTransId="{BAB14AC2-886D-403A-8C73-FABBFB13F30F}"/>
    <dgm:cxn modelId="{A009183D-B5E1-415D-A0A8-EE1B0362DA5E}" type="presOf" srcId="{E63C8342-D329-451A-B509-9E71755BBCF9}" destId="{040D8C40-E3AB-480B-BA41-AED99638743A}" srcOrd="1" destOrd="0" presId="urn:microsoft.com/office/officeart/2016/7/layout/RepeatingBendingProcessNew"/>
    <dgm:cxn modelId="{BFFF6F66-76CD-4DC0-8ADB-4E09358A80FA}" srcId="{C0CFB8CA-BA60-445E-ABE9-D688E5ED9950}" destId="{6AB3776B-5BCD-4AFE-A4DB-37F202C79288}" srcOrd="0" destOrd="0" parTransId="{B4F1F692-1749-4724-A477-E6DA547388C7}" sibTransId="{F7F505E1-F2DB-4808-8E44-D97DE8C712AB}"/>
    <dgm:cxn modelId="{A30D1F67-5C59-4B19-933D-5F5816A3E0FC}" type="presOf" srcId="{C0CFB8CA-BA60-445E-ABE9-D688E5ED9950}" destId="{130D5E0E-0D29-4C24-8364-A7B68914231A}" srcOrd="0" destOrd="0" presId="urn:microsoft.com/office/officeart/2016/7/layout/RepeatingBendingProcessNew"/>
    <dgm:cxn modelId="{EC54836B-47E7-4245-949C-5AEFBF0C57F0}" type="presOf" srcId="{31A60B42-9B00-4EEB-A391-9AB0CE757CDB}" destId="{97F285EA-36E1-4FB3-8B0C-4C0485BA9DC1}" srcOrd="0" destOrd="0" presId="urn:microsoft.com/office/officeart/2016/7/layout/RepeatingBendingProcessNew"/>
    <dgm:cxn modelId="{F7844853-F388-4DED-80AC-1E3D61CE7635}" type="presOf" srcId="{F7F505E1-F2DB-4808-8E44-D97DE8C712AB}" destId="{530DB84A-5444-4567-A812-82C84B42628F}" srcOrd="1" destOrd="0" presId="urn:microsoft.com/office/officeart/2016/7/layout/RepeatingBendingProcessNew"/>
    <dgm:cxn modelId="{9E5AB653-6A0E-4E7A-A747-E6515B816461}" type="presOf" srcId="{BAB14AC2-886D-403A-8C73-FABBFB13F30F}" destId="{1169517D-EF01-4D7B-A82D-EAB9EF62EA74}" srcOrd="1" destOrd="0" presId="urn:microsoft.com/office/officeart/2016/7/layout/RepeatingBendingProcessNew"/>
    <dgm:cxn modelId="{1331D154-DE03-4751-A411-882E7F0B7B2B}" type="presOf" srcId="{AECD1274-35CE-4907-AA22-05CF2FBBFD6E}" destId="{2D2BB5D3-82C1-481B-B4AE-67624F96A219}" srcOrd="0" destOrd="0" presId="urn:microsoft.com/office/officeart/2016/7/layout/RepeatingBendingProcessNew"/>
    <dgm:cxn modelId="{41DDBC75-D320-4956-8D47-2D662BF91145}" srcId="{C0CFB8CA-BA60-445E-ABE9-D688E5ED9950}" destId="{7100E750-F643-454F-98E7-545C4C35827D}" srcOrd="1" destOrd="0" parTransId="{DA01ED41-8590-4C1B-B500-4B7D395A1E9D}" sibTransId="{AECD1274-35CE-4907-AA22-05CF2FBBFD6E}"/>
    <dgm:cxn modelId="{5C42637F-433F-4834-90D6-44C6BA508B1E}" type="presOf" srcId="{6AB3776B-5BCD-4AFE-A4DB-37F202C79288}" destId="{33241B64-20B8-4DA6-9E93-49A36262C3B0}" srcOrd="0" destOrd="0" presId="urn:microsoft.com/office/officeart/2016/7/layout/RepeatingBendingProcessNew"/>
    <dgm:cxn modelId="{4710F481-7D83-48C5-B471-80C4DC1862F1}" type="presOf" srcId="{0B1FEDFA-F22B-413A-92E0-C8EF67445BFA}" destId="{5AF2AC21-31D9-421F-B522-AF561C56DFF2}" srcOrd="0" destOrd="0" presId="urn:microsoft.com/office/officeart/2016/7/layout/RepeatingBendingProcessNew"/>
    <dgm:cxn modelId="{1A75228E-0CC5-442A-8A67-B282D16D87C3}" type="presOf" srcId="{AECD1274-35CE-4907-AA22-05CF2FBBFD6E}" destId="{B0F824F6-B296-47E3-BAAD-444AB4CF2AA3}" srcOrd="1" destOrd="0" presId="urn:microsoft.com/office/officeart/2016/7/layout/RepeatingBendingProcessNew"/>
    <dgm:cxn modelId="{0CE76A90-979E-414B-AD50-29C70D1A7487}" type="presOf" srcId="{B0138C6F-5198-46AB-B54C-0D761D219CF9}" destId="{2585E889-C80E-4F8D-9E62-1B86331F1B54}" srcOrd="0" destOrd="0" presId="urn:microsoft.com/office/officeart/2016/7/layout/RepeatingBendingProcessNew"/>
    <dgm:cxn modelId="{24E40AA6-4A4F-4250-897C-A06E4F3B26FB}" type="presOf" srcId="{7C147F1F-27B5-4C49-A745-257FAE603007}" destId="{4F1B5EC7-F791-4801-BF2B-BFC704739A91}" srcOrd="0" destOrd="0" presId="urn:microsoft.com/office/officeart/2016/7/layout/RepeatingBendingProcessNew"/>
    <dgm:cxn modelId="{74B04FAB-91B4-4CF2-BFAE-AF63E031FAF1}" type="presOf" srcId="{06A1126C-7A15-4198-A0AF-6D6DC12BF898}" destId="{6B38A081-5446-41B2-9980-95D693AEA3C9}" srcOrd="0" destOrd="0" presId="urn:microsoft.com/office/officeart/2016/7/layout/RepeatingBendingProcessNew"/>
    <dgm:cxn modelId="{C065D0B3-F5EA-4E2D-B627-A04531D50264}" type="presOf" srcId="{7100E750-F643-454F-98E7-545C4C35827D}" destId="{AB483C07-A8C1-4B61-91D2-A37EDCD39FD1}" srcOrd="0" destOrd="0" presId="urn:microsoft.com/office/officeart/2016/7/layout/RepeatingBendingProcessNew"/>
    <dgm:cxn modelId="{FC3E23B6-E0AF-4E01-9F6B-40AEE1A42B75}" srcId="{C0CFB8CA-BA60-445E-ABE9-D688E5ED9950}" destId="{151BC5F1-CC24-4692-93FC-F20504F1DEC6}" srcOrd="7" destOrd="0" parTransId="{8475D9A6-12F7-40CE-B0A7-F682181981B0}" sibTransId="{A57CC4E9-A320-4F9D-94CF-DE7A40837ACC}"/>
    <dgm:cxn modelId="{931EF7BC-CC09-424C-BD14-7A2AB2F4F2DD}" type="presOf" srcId="{E63C8342-D329-451A-B509-9E71755BBCF9}" destId="{49C89D69-0548-448B-9B55-90FF4AE4352B}" srcOrd="0" destOrd="0" presId="urn:microsoft.com/office/officeart/2016/7/layout/RepeatingBendingProcessNew"/>
    <dgm:cxn modelId="{D490C1BD-6AC1-46C7-AFFB-E5946C585D94}" srcId="{C0CFB8CA-BA60-445E-ABE9-D688E5ED9950}" destId="{B0138C6F-5198-46AB-B54C-0D761D219CF9}" srcOrd="4" destOrd="0" parTransId="{E2B31FDE-2959-4DE7-88CE-13C3FAD08F6F}" sibTransId="{7C147F1F-27B5-4C49-A745-257FAE603007}"/>
    <dgm:cxn modelId="{A5B5F4BE-574F-4191-AA59-3E9315E29764}" type="presOf" srcId="{F7F505E1-F2DB-4808-8E44-D97DE8C712AB}" destId="{0B59C720-DAF1-49AA-A8FA-CC4D65167157}" srcOrd="0" destOrd="0" presId="urn:microsoft.com/office/officeart/2016/7/layout/RepeatingBendingProcessNew"/>
    <dgm:cxn modelId="{66B7BCD6-B767-4800-B8D0-DED3B8CA881F}" type="presOf" srcId="{151BC5F1-CC24-4692-93FC-F20504F1DEC6}" destId="{B3344B2D-CA1A-4801-AD61-AC39ECC0A935}" srcOrd="0" destOrd="0" presId="urn:microsoft.com/office/officeart/2016/7/layout/RepeatingBendingProcessNew"/>
    <dgm:cxn modelId="{D943B2F0-CFC8-40D1-9109-6481139A071E}" type="presOf" srcId="{31A60B42-9B00-4EEB-A391-9AB0CE757CDB}" destId="{B06A3353-9D08-4DC9-9761-375787923216}" srcOrd="1" destOrd="0" presId="urn:microsoft.com/office/officeart/2016/7/layout/RepeatingBendingProcessNew"/>
    <dgm:cxn modelId="{2B215CF9-B423-4BBB-928F-83C0BF7B5A49}" type="presOf" srcId="{B360BDC0-2A39-4899-B59C-1219B41CC7B1}" destId="{9EB11BE6-52BC-47F0-954E-A24E36F03B8D}" srcOrd="0" destOrd="0" presId="urn:microsoft.com/office/officeart/2016/7/layout/RepeatingBendingProcessNew"/>
    <dgm:cxn modelId="{F11CC6FA-B46F-4782-A53C-B00F04E910B2}" type="presOf" srcId="{7C147F1F-27B5-4C49-A745-257FAE603007}" destId="{E6E810A5-9564-4C38-A590-E8EBDFC0EF51}" srcOrd="1" destOrd="0" presId="urn:microsoft.com/office/officeart/2016/7/layout/RepeatingBendingProcessNew"/>
    <dgm:cxn modelId="{9714F8E7-8E06-48E4-936B-D14FD6BD4458}" type="presParOf" srcId="{130D5E0E-0D29-4C24-8364-A7B68914231A}" destId="{33241B64-20B8-4DA6-9E93-49A36262C3B0}" srcOrd="0" destOrd="0" presId="urn:microsoft.com/office/officeart/2016/7/layout/RepeatingBendingProcessNew"/>
    <dgm:cxn modelId="{35F1DC46-3987-4FBC-90CF-E1C30505F9F7}" type="presParOf" srcId="{130D5E0E-0D29-4C24-8364-A7B68914231A}" destId="{0B59C720-DAF1-49AA-A8FA-CC4D65167157}" srcOrd="1" destOrd="0" presId="urn:microsoft.com/office/officeart/2016/7/layout/RepeatingBendingProcessNew"/>
    <dgm:cxn modelId="{1198B1E6-990C-4E39-BDE7-9BC0DBE14B6D}" type="presParOf" srcId="{0B59C720-DAF1-49AA-A8FA-CC4D65167157}" destId="{530DB84A-5444-4567-A812-82C84B42628F}" srcOrd="0" destOrd="0" presId="urn:microsoft.com/office/officeart/2016/7/layout/RepeatingBendingProcessNew"/>
    <dgm:cxn modelId="{16B6FEF6-3784-4B11-9AD4-8C6522F66348}" type="presParOf" srcId="{130D5E0E-0D29-4C24-8364-A7B68914231A}" destId="{AB483C07-A8C1-4B61-91D2-A37EDCD39FD1}" srcOrd="2" destOrd="0" presId="urn:microsoft.com/office/officeart/2016/7/layout/RepeatingBendingProcessNew"/>
    <dgm:cxn modelId="{7BC390D0-2DC5-422A-9843-F3DCD0EF5AC5}" type="presParOf" srcId="{130D5E0E-0D29-4C24-8364-A7B68914231A}" destId="{2D2BB5D3-82C1-481B-B4AE-67624F96A219}" srcOrd="3" destOrd="0" presId="urn:microsoft.com/office/officeart/2016/7/layout/RepeatingBendingProcessNew"/>
    <dgm:cxn modelId="{42375592-A4AD-4B43-8CA8-9F69C8EFD78E}" type="presParOf" srcId="{2D2BB5D3-82C1-481B-B4AE-67624F96A219}" destId="{B0F824F6-B296-47E3-BAAD-444AB4CF2AA3}" srcOrd="0" destOrd="0" presId="urn:microsoft.com/office/officeart/2016/7/layout/RepeatingBendingProcessNew"/>
    <dgm:cxn modelId="{C3CB8FAD-16A1-40B3-837B-BFA2E3347A0C}" type="presParOf" srcId="{130D5E0E-0D29-4C24-8364-A7B68914231A}" destId="{5AF2AC21-31D9-421F-B522-AF561C56DFF2}" srcOrd="4" destOrd="0" presId="urn:microsoft.com/office/officeart/2016/7/layout/RepeatingBendingProcessNew"/>
    <dgm:cxn modelId="{A20A6A54-5FCE-4C5B-AE4F-D31D03576D4B}" type="presParOf" srcId="{130D5E0E-0D29-4C24-8364-A7B68914231A}" destId="{3BF3AFC0-2AB6-432F-8BCC-01586A4BF968}" srcOrd="5" destOrd="0" presId="urn:microsoft.com/office/officeart/2016/7/layout/RepeatingBendingProcessNew"/>
    <dgm:cxn modelId="{0FD7F612-DD1A-4CB6-8C33-4CE0D3F3F3ED}" type="presParOf" srcId="{3BF3AFC0-2AB6-432F-8BCC-01586A4BF968}" destId="{1169517D-EF01-4D7B-A82D-EAB9EF62EA74}" srcOrd="0" destOrd="0" presId="urn:microsoft.com/office/officeart/2016/7/layout/RepeatingBendingProcessNew"/>
    <dgm:cxn modelId="{941782E4-FBEF-44A1-926B-24EB242C003D}" type="presParOf" srcId="{130D5E0E-0D29-4C24-8364-A7B68914231A}" destId="{6B38A081-5446-41B2-9980-95D693AEA3C9}" srcOrd="6" destOrd="0" presId="urn:microsoft.com/office/officeart/2016/7/layout/RepeatingBendingProcessNew"/>
    <dgm:cxn modelId="{7F22C45E-1F94-491B-9835-7E5F2AF2D613}" type="presParOf" srcId="{130D5E0E-0D29-4C24-8364-A7B68914231A}" destId="{97F285EA-36E1-4FB3-8B0C-4C0485BA9DC1}" srcOrd="7" destOrd="0" presId="urn:microsoft.com/office/officeart/2016/7/layout/RepeatingBendingProcessNew"/>
    <dgm:cxn modelId="{0D248F11-B780-4EFE-88BC-907A5397A8A0}" type="presParOf" srcId="{97F285EA-36E1-4FB3-8B0C-4C0485BA9DC1}" destId="{B06A3353-9D08-4DC9-9761-375787923216}" srcOrd="0" destOrd="0" presId="urn:microsoft.com/office/officeart/2016/7/layout/RepeatingBendingProcessNew"/>
    <dgm:cxn modelId="{D6972015-F659-4F21-A3B9-043A1B6C24B8}" type="presParOf" srcId="{130D5E0E-0D29-4C24-8364-A7B68914231A}" destId="{2585E889-C80E-4F8D-9E62-1B86331F1B54}" srcOrd="8" destOrd="0" presId="urn:microsoft.com/office/officeart/2016/7/layout/RepeatingBendingProcessNew"/>
    <dgm:cxn modelId="{685F4BA3-6C5E-4AC6-B8AD-5E9EAD637A66}" type="presParOf" srcId="{130D5E0E-0D29-4C24-8364-A7B68914231A}" destId="{4F1B5EC7-F791-4801-BF2B-BFC704739A91}" srcOrd="9" destOrd="0" presId="urn:microsoft.com/office/officeart/2016/7/layout/RepeatingBendingProcessNew"/>
    <dgm:cxn modelId="{839428B9-EF8A-4981-90A8-34F12208BF0B}" type="presParOf" srcId="{4F1B5EC7-F791-4801-BF2B-BFC704739A91}" destId="{E6E810A5-9564-4C38-A590-E8EBDFC0EF51}" srcOrd="0" destOrd="0" presId="urn:microsoft.com/office/officeart/2016/7/layout/RepeatingBendingProcessNew"/>
    <dgm:cxn modelId="{C9114962-99F7-4423-8EA0-695DC813D762}" type="presParOf" srcId="{130D5E0E-0D29-4C24-8364-A7B68914231A}" destId="{0D1E473C-EB08-4BF9-B6CE-810680A08419}" srcOrd="10" destOrd="0" presId="urn:microsoft.com/office/officeart/2016/7/layout/RepeatingBendingProcessNew"/>
    <dgm:cxn modelId="{109F29DD-C539-4A0F-8048-E4FE3FB7AC38}" type="presParOf" srcId="{130D5E0E-0D29-4C24-8364-A7B68914231A}" destId="{49C89D69-0548-448B-9B55-90FF4AE4352B}" srcOrd="11" destOrd="0" presId="urn:microsoft.com/office/officeart/2016/7/layout/RepeatingBendingProcessNew"/>
    <dgm:cxn modelId="{1D12DA82-3324-491A-A3C8-844D1E47F5D7}" type="presParOf" srcId="{49C89D69-0548-448B-9B55-90FF4AE4352B}" destId="{040D8C40-E3AB-480B-BA41-AED99638743A}" srcOrd="0" destOrd="0" presId="urn:microsoft.com/office/officeart/2016/7/layout/RepeatingBendingProcessNew"/>
    <dgm:cxn modelId="{CFE645A5-A5EA-48AB-A60F-3C7EA2314E13}" type="presParOf" srcId="{130D5E0E-0D29-4C24-8364-A7B68914231A}" destId="{9EB11BE6-52BC-47F0-954E-A24E36F03B8D}" srcOrd="12" destOrd="0" presId="urn:microsoft.com/office/officeart/2016/7/layout/RepeatingBendingProcessNew"/>
    <dgm:cxn modelId="{82063445-AB8C-49C7-BCAA-9FA541C7E7DE}" type="presParOf" srcId="{130D5E0E-0D29-4C24-8364-A7B68914231A}" destId="{0CD70F1B-AD60-4684-8E80-CDD3581AD24C}" srcOrd="13" destOrd="0" presId="urn:microsoft.com/office/officeart/2016/7/layout/RepeatingBendingProcessNew"/>
    <dgm:cxn modelId="{528B1642-02DC-46E0-BFD2-338F65C66612}" type="presParOf" srcId="{0CD70F1B-AD60-4684-8E80-CDD3581AD24C}" destId="{3EA48E7A-7D6A-4513-9CFB-C5D24B21E1AC}" srcOrd="0" destOrd="0" presId="urn:microsoft.com/office/officeart/2016/7/layout/RepeatingBendingProcessNew"/>
    <dgm:cxn modelId="{A7A90D39-6A90-47FE-8E6E-9A17FBFC9DB1}" type="presParOf" srcId="{130D5E0E-0D29-4C24-8364-A7B68914231A}" destId="{B3344B2D-CA1A-4801-AD61-AC39ECC0A93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8BF77C-860F-4538-93B6-B2C83428694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EED630-82DA-42B7-806B-3CBFD01DD385}">
      <dgm:prSet/>
      <dgm:spPr/>
      <dgm:t>
        <a:bodyPr/>
        <a:lstStyle/>
        <a:p>
          <a:r>
            <a:rPr lang="en-GB" dirty="0"/>
            <a:t>1.  Develop my knowledge</a:t>
          </a:r>
          <a:endParaRPr lang="en-US" dirty="0"/>
        </a:p>
      </dgm:t>
    </dgm:pt>
    <dgm:pt modelId="{D038BAF7-D63C-45AD-895E-AB89D1722495}" type="parTrans" cxnId="{E106EC03-8572-4137-BD8B-1340FA4540B3}">
      <dgm:prSet/>
      <dgm:spPr/>
      <dgm:t>
        <a:bodyPr/>
        <a:lstStyle/>
        <a:p>
          <a:endParaRPr lang="en-US"/>
        </a:p>
      </dgm:t>
    </dgm:pt>
    <dgm:pt modelId="{395F9DD6-AF03-4D83-AFFF-5A0A8C53BEEA}" type="sibTrans" cxnId="{E106EC03-8572-4137-BD8B-1340FA4540B3}">
      <dgm:prSet/>
      <dgm:spPr/>
      <dgm:t>
        <a:bodyPr/>
        <a:lstStyle/>
        <a:p>
          <a:endParaRPr lang="en-US"/>
        </a:p>
      </dgm:t>
    </dgm:pt>
    <dgm:pt modelId="{52264C1D-5DF2-4406-AD3F-7F972C9A8A40}">
      <dgm:prSet/>
      <dgm:spPr/>
      <dgm:t>
        <a:bodyPr/>
        <a:lstStyle/>
        <a:p>
          <a:r>
            <a:rPr lang="en-GB" dirty="0"/>
            <a:t>I will learn more about different special educational needs and how they can affect children’s learning and development.</a:t>
          </a:r>
          <a:endParaRPr lang="en-US" dirty="0"/>
        </a:p>
      </dgm:t>
    </dgm:pt>
    <dgm:pt modelId="{B09C3A20-6B0B-4B65-82AC-9BE428318FA3}" type="parTrans" cxnId="{518C4E70-74A6-491A-8E9E-AB3BEBF843D5}">
      <dgm:prSet/>
      <dgm:spPr/>
      <dgm:t>
        <a:bodyPr/>
        <a:lstStyle/>
        <a:p>
          <a:endParaRPr lang="en-US"/>
        </a:p>
      </dgm:t>
    </dgm:pt>
    <dgm:pt modelId="{88541CFF-445C-4072-B1BA-06F3D56B1293}" type="sibTrans" cxnId="{518C4E70-74A6-491A-8E9E-AB3BEBF843D5}">
      <dgm:prSet/>
      <dgm:spPr/>
      <dgm:t>
        <a:bodyPr/>
        <a:lstStyle/>
        <a:p>
          <a:endParaRPr lang="en-US"/>
        </a:p>
      </dgm:t>
    </dgm:pt>
    <dgm:pt modelId="{716D5672-5DE5-45DB-AE22-8A86EC01ECEE}">
      <dgm:prSet/>
      <dgm:spPr/>
      <dgm:t>
        <a:bodyPr/>
        <a:lstStyle/>
        <a:p>
          <a:r>
            <a:rPr lang="en-GB"/>
            <a:t>2. Gain experience </a:t>
          </a:r>
          <a:endParaRPr lang="en-US"/>
        </a:p>
      </dgm:t>
    </dgm:pt>
    <dgm:pt modelId="{F5C3801D-1970-406C-93DD-C893BB61A41C}" type="parTrans" cxnId="{8916FF6B-4E4C-4704-BA4F-69A8E749B584}">
      <dgm:prSet/>
      <dgm:spPr/>
      <dgm:t>
        <a:bodyPr/>
        <a:lstStyle/>
        <a:p>
          <a:endParaRPr lang="en-US"/>
        </a:p>
      </dgm:t>
    </dgm:pt>
    <dgm:pt modelId="{920E86C1-377E-4FF4-832A-F72698E50895}" type="sibTrans" cxnId="{8916FF6B-4E4C-4704-BA4F-69A8E749B584}">
      <dgm:prSet/>
      <dgm:spPr/>
      <dgm:t>
        <a:bodyPr/>
        <a:lstStyle/>
        <a:p>
          <a:endParaRPr lang="en-US"/>
        </a:p>
      </dgm:t>
    </dgm:pt>
    <dgm:pt modelId="{B254532F-2447-478E-80B8-1C276BA10649}">
      <dgm:prSet/>
      <dgm:spPr/>
      <dgm:t>
        <a:bodyPr/>
        <a:lstStyle/>
        <a:p>
          <a:r>
            <a:rPr lang="en-GB"/>
            <a:t>I will look for opportunities to  gain experience working with children, such as volunteering or school-based experience. </a:t>
          </a:r>
          <a:endParaRPr lang="en-US"/>
        </a:p>
      </dgm:t>
    </dgm:pt>
    <dgm:pt modelId="{7894D9BC-1A3B-4F94-B695-4F1AE14218CB}" type="parTrans" cxnId="{766D3FF9-B58A-4176-9837-BDBC67D3F6AB}">
      <dgm:prSet/>
      <dgm:spPr/>
      <dgm:t>
        <a:bodyPr/>
        <a:lstStyle/>
        <a:p>
          <a:endParaRPr lang="en-US"/>
        </a:p>
      </dgm:t>
    </dgm:pt>
    <dgm:pt modelId="{BB2B4D1A-1C06-4646-B090-CE3BED64D85C}" type="sibTrans" cxnId="{766D3FF9-B58A-4176-9837-BDBC67D3F6AB}">
      <dgm:prSet/>
      <dgm:spPr/>
      <dgm:t>
        <a:bodyPr/>
        <a:lstStyle/>
        <a:p>
          <a:endParaRPr lang="en-US"/>
        </a:p>
      </dgm:t>
    </dgm:pt>
    <dgm:pt modelId="{E2374FB6-51A8-490E-80CD-5C7E3DDCEE41}">
      <dgm:prSet/>
      <dgm:spPr/>
      <dgm:t>
        <a:bodyPr/>
        <a:lstStyle/>
        <a:p>
          <a:r>
            <a:rPr lang="en-GB"/>
            <a:t>3. Improve my skills</a:t>
          </a:r>
          <a:endParaRPr lang="en-US"/>
        </a:p>
      </dgm:t>
    </dgm:pt>
    <dgm:pt modelId="{3F777A02-FDAD-4E2A-BBAE-4424C5FA282D}" type="parTrans" cxnId="{43727952-F428-47C4-9752-6DA41E259A69}">
      <dgm:prSet/>
      <dgm:spPr/>
      <dgm:t>
        <a:bodyPr/>
        <a:lstStyle/>
        <a:p>
          <a:endParaRPr lang="en-US"/>
        </a:p>
      </dgm:t>
    </dgm:pt>
    <dgm:pt modelId="{0B2E1F2E-1CCD-4274-973E-B48878E89536}" type="sibTrans" cxnId="{43727952-F428-47C4-9752-6DA41E259A69}">
      <dgm:prSet/>
      <dgm:spPr/>
      <dgm:t>
        <a:bodyPr/>
        <a:lstStyle/>
        <a:p>
          <a:endParaRPr lang="en-US"/>
        </a:p>
      </dgm:t>
    </dgm:pt>
    <dgm:pt modelId="{0050CB93-34E4-4483-BA27-D411D1D26E94}">
      <dgm:prSet/>
      <dgm:spPr/>
      <dgm:t>
        <a:bodyPr/>
        <a:lstStyle/>
        <a:p>
          <a:r>
            <a:rPr lang="en-GB"/>
            <a:t>I will work on my communication, confidence and ability to manage challenging situations by learning from experienced staff.</a:t>
          </a:r>
          <a:endParaRPr lang="en-US"/>
        </a:p>
      </dgm:t>
    </dgm:pt>
    <dgm:pt modelId="{8DFA9F5F-E84A-413D-B28D-5B8780284A33}" type="parTrans" cxnId="{77DBB047-E40C-41CE-9297-A9B02E4006C8}">
      <dgm:prSet/>
      <dgm:spPr/>
      <dgm:t>
        <a:bodyPr/>
        <a:lstStyle/>
        <a:p>
          <a:endParaRPr lang="en-US"/>
        </a:p>
      </dgm:t>
    </dgm:pt>
    <dgm:pt modelId="{21FF56A6-1B15-4FBC-A6B8-1A87E1613DE0}" type="sibTrans" cxnId="{77DBB047-E40C-41CE-9297-A9B02E4006C8}">
      <dgm:prSet/>
      <dgm:spPr/>
      <dgm:t>
        <a:bodyPr/>
        <a:lstStyle/>
        <a:p>
          <a:endParaRPr lang="en-US"/>
        </a:p>
      </dgm:t>
    </dgm:pt>
    <dgm:pt modelId="{BB83B0AD-972C-4D79-A845-B4B4E930F954}">
      <dgm:prSet/>
      <dgm:spPr/>
      <dgm:t>
        <a:bodyPr/>
        <a:lstStyle/>
        <a:p>
          <a:r>
            <a:rPr lang="en-GB"/>
            <a:t>4. Work towards my career goal </a:t>
          </a:r>
          <a:endParaRPr lang="en-US"/>
        </a:p>
      </dgm:t>
    </dgm:pt>
    <dgm:pt modelId="{DC2CA9CB-C95E-4F01-8F6D-C377F0083650}" type="parTrans" cxnId="{7ECEE4CF-2213-4C39-898F-A9CD4C816AE3}">
      <dgm:prSet/>
      <dgm:spPr/>
      <dgm:t>
        <a:bodyPr/>
        <a:lstStyle/>
        <a:p>
          <a:endParaRPr lang="en-US"/>
        </a:p>
      </dgm:t>
    </dgm:pt>
    <dgm:pt modelId="{A578D1E3-93ED-4F67-8858-19277BB4A932}" type="sibTrans" cxnId="{7ECEE4CF-2213-4C39-898F-A9CD4C816AE3}">
      <dgm:prSet/>
      <dgm:spPr/>
      <dgm:t>
        <a:bodyPr/>
        <a:lstStyle/>
        <a:p>
          <a:endParaRPr lang="en-US"/>
        </a:p>
      </dgm:t>
    </dgm:pt>
    <dgm:pt modelId="{27F4C8D6-9737-461F-B683-2737BB8BAF77}">
      <dgm:prSet/>
      <dgm:spPr/>
      <dgm:t>
        <a:bodyPr/>
        <a:lstStyle/>
        <a:p>
          <a:r>
            <a:rPr lang="en-GB"/>
            <a:t>I will research the qualifications, and training employers require for SEN Teaching Assistant positions and use this information to prepare for applications.</a:t>
          </a:r>
          <a:endParaRPr lang="en-US"/>
        </a:p>
      </dgm:t>
    </dgm:pt>
    <dgm:pt modelId="{82F25783-9099-4187-97C5-76E334F1D791}" type="parTrans" cxnId="{EE79C52D-AFF6-4652-86A1-9ECCCA0AEE75}">
      <dgm:prSet/>
      <dgm:spPr/>
      <dgm:t>
        <a:bodyPr/>
        <a:lstStyle/>
        <a:p>
          <a:endParaRPr lang="en-US"/>
        </a:p>
      </dgm:t>
    </dgm:pt>
    <dgm:pt modelId="{83BA003B-2D48-45D9-9563-D9F7F0C7EC2C}" type="sibTrans" cxnId="{EE79C52D-AFF6-4652-86A1-9ECCCA0AEE75}">
      <dgm:prSet/>
      <dgm:spPr/>
      <dgm:t>
        <a:bodyPr/>
        <a:lstStyle/>
        <a:p>
          <a:endParaRPr lang="en-US"/>
        </a:p>
      </dgm:t>
    </dgm:pt>
    <dgm:pt modelId="{80884F03-87C5-41F6-BCA0-CE430218750D}" type="pres">
      <dgm:prSet presAssocID="{5D8BF77C-860F-4538-93B6-B2C83428694C}" presName="Name0" presStyleCnt="0">
        <dgm:presLayoutVars>
          <dgm:dir/>
          <dgm:resizeHandles val="exact"/>
        </dgm:presLayoutVars>
      </dgm:prSet>
      <dgm:spPr/>
    </dgm:pt>
    <dgm:pt modelId="{AA778C9A-2EBC-4237-BE32-2ABB6ACFA546}" type="pres">
      <dgm:prSet presAssocID="{74EED630-82DA-42B7-806B-3CBFD01DD385}" presName="node" presStyleLbl="node1" presStyleIdx="0" presStyleCnt="8">
        <dgm:presLayoutVars>
          <dgm:bulletEnabled val="1"/>
        </dgm:presLayoutVars>
      </dgm:prSet>
      <dgm:spPr/>
    </dgm:pt>
    <dgm:pt modelId="{8A907DA7-4B2F-401C-95F2-788E9DA49598}" type="pres">
      <dgm:prSet presAssocID="{395F9DD6-AF03-4D83-AFFF-5A0A8C53BEEA}" presName="sibTrans" presStyleLbl="sibTrans1D1" presStyleIdx="0" presStyleCnt="7"/>
      <dgm:spPr/>
    </dgm:pt>
    <dgm:pt modelId="{D9E950F4-8916-4ACC-99E4-AC3998179F93}" type="pres">
      <dgm:prSet presAssocID="{395F9DD6-AF03-4D83-AFFF-5A0A8C53BEEA}" presName="connectorText" presStyleLbl="sibTrans1D1" presStyleIdx="0" presStyleCnt="7"/>
      <dgm:spPr/>
    </dgm:pt>
    <dgm:pt modelId="{275CC46B-3EDF-4EC4-8EA6-587D696AA351}" type="pres">
      <dgm:prSet presAssocID="{52264C1D-5DF2-4406-AD3F-7F972C9A8A40}" presName="node" presStyleLbl="node1" presStyleIdx="1" presStyleCnt="8">
        <dgm:presLayoutVars>
          <dgm:bulletEnabled val="1"/>
        </dgm:presLayoutVars>
      </dgm:prSet>
      <dgm:spPr/>
    </dgm:pt>
    <dgm:pt modelId="{A7DDA854-6A50-4C80-8D98-0CB8B54B89F2}" type="pres">
      <dgm:prSet presAssocID="{88541CFF-445C-4072-B1BA-06F3D56B1293}" presName="sibTrans" presStyleLbl="sibTrans1D1" presStyleIdx="1" presStyleCnt="7"/>
      <dgm:spPr/>
    </dgm:pt>
    <dgm:pt modelId="{6673E8B0-EFD2-4A09-A34A-4D551922146D}" type="pres">
      <dgm:prSet presAssocID="{88541CFF-445C-4072-B1BA-06F3D56B1293}" presName="connectorText" presStyleLbl="sibTrans1D1" presStyleIdx="1" presStyleCnt="7"/>
      <dgm:spPr/>
    </dgm:pt>
    <dgm:pt modelId="{616E8DA2-F754-4513-98B1-9F1B6586E6E8}" type="pres">
      <dgm:prSet presAssocID="{716D5672-5DE5-45DB-AE22-8A86EC01ECEE}" presName="node" presStyleLbl="node1" presStyleIdx="2" presStyleCnt="8">
        <dgm:presLayoutVars>
          <dgm:bulletEnabled val="1"/>
        </dgm:presLayoutVars>
      </dgm:prSet>
      <dgm:spPr/>
    </dgm:pt>
    <dgm:pt modelId="{A18E0A21-C428-47A1-A70C-CAAB268C3826}" type="pres">
      <dgm:prSet presAssocID="{920E86C1-377E-4FF4-832A-F72698E50895}" presName="sibTrans" presStyleLbl="sibTrans1D1" presStyleIdx="2" presStyleCnt="7"/>
      <dgm:spPr/>
    </dgm:pt>
    <dgm:pt modelId="{26D06B80-C164-4287-B070-3C0B40F016B8}" type="pres">
      <dgm:prSet presAssocID="{920E86C1-377E-4FF4-832A-F72698E50895}" presName="connectorText" presStyleLbl="sibTrans1D1" presStyleIdx="2" presStyleCnt="7"/>
      <dgm:spPr/>
    </dgm:pt>
    <dgm:pt modelId="{0ED538D5-F8E6-4014-96AA-B2133581CC82}" type="pres">
      <dgm:prSet presAssocID="{B254532F-2447-478E-80B8-1C276BA10649}" presName="node" presStyleLbl="node1" presStyleIdx="3" presStyleCnt="8">
        <dgm:presLayoutVars>
          <dgm:bulletEnabled val="1"/>
        </dgm:presLayoutVars>
      </dgm:prSet>
      <dgm:spPr/>
    </dgm:pt>
    <dgm:pt modelId="{DCB6AC0E-0A5D-4EA7-801B-080532901F1E}" type="pres">
      <dgm:prSet presAssocID="{BB2B4D1A-1C06-4646-B090-CE3BED64D85C}" presName="sibTrans" presStyleLbl="sibTrans1D1" presStyleIdx="3" presStyleCnt="7"/>
      <dgm:spPr/>
    </dgm:pt>
    <dgm:pt modelId="{918399CD-152C-4EEC-BDCF-75BE859354E4}" type="pres">
      <dgm:prSet presAssocID="{BB2B4D1A-1C06-4646-B090-CE3BED64D85C}" presName="connectorText" presStyleLbl="sibTrans1D1" presStyleIdx="3" presStyleCnt="7"/>
      <dgm:spPr/>
    </dgm:pt>
    <dgm:pt modelId="{A2EC7FB3-1DC6-4AF0-BE94-40D4B1AF4DC1}" type="pres">
      <dgm:prSet presAssocID="{E2374FB6-51A8-490E-80CD-5C7E3DDCEE41}" presName="node" presStyleLbl="node1" presStyleIdx="4" presStyleCnt="8">
        <dgm:presLayoutVars>
          <dgm:bulletEnabled val="1"/>
        </dgm:presLayoutVars>
      </dgm:prSet>
      <dgm:spPr/>
    </dgm:pt>
    <dgm:pt modelId="{45ACDFC3-90C4-4653-8F4F-6C8D0E3DF755}" type="pres">
      <dgm:prSet presAssocID="{0B2E1F2E-1CCD-4274-973E-B48878E89536}" presName="sibTrans" presStyleLbl="sibTrans1D1" presStyleIdx="4" presStyleCnt="7"/>
      <dgm:spPr/>
    </dgm:pt>
    <dgm:pt modelId="{679AB744-F033-4426-AA7E-2D4E99A77D66}" type="pres">
      <dgm:prSet presAssocID="{0B2E1F2E-1CCD-4274-973E-B48878E89536}" presName="connectorText" presStyleLbl="sibTrans1D1" presStyleIdx="4" presStyleCnt="7"/>
      <dgm:spPr/>
    </dgm:pt>
    <dgm:pt modelId="{1EBE237D-7A52-4E36-A231-AE07694CC8DB}" type="pres">
      <dgm:prSet presAssocID="{0050CB93-34E4-4483-BA27-D411D1D26E94}" presName="node" presStyleLbl="node1" presStyleIdx="5" presStyleCnt="8">
        <dgm:presLayoutVars>
          <dgm:bulletEnabled val="1"/>
        </dgm:presLayoutVars>
      </dgm:prSet>
      <dgm:spPr/>
    </dgm:pt>
    <dgm:pt modelId="{77A455C5-FBA9-485B-A8A2-031ABF94FBE1}" type="pres">
      <dgm:prSet presAssocID="{21FF56A6-1B15-4FBC-A6B8-1A87E1613DE0}" presName="sibTrans" presStyleLbl="sibTrans1D1" presStyleIdx="5" presStyleCnt="7"/>
      <dgm:spPr/>
    </dgm:pt>
    <dgm:pt modelId="{B62EDF9A-93F3-49BE-B3C8-D8EB7866F9BB}" type="pres">
      <dgm:prSet presAssocID="{21FF56A6-1B15-4FBC-A6B8-1A87E1613DE0}" presName="connectorText" presStyleLbl="sibTrans1D1" presStyleIdx="5" presStyleCnt="7"/>
      <dgm:spPr/>
    </dgm:pt>
    <dgm:pt modelId="{CFBFC429-C767-4B4C-BB23-578DB0F4E0F0}" type="pres">
      <dgm:prSet presAssocID="{BB83B0AD-972C-4D79-A845-B4B4E930F954}" presName="node" presStyleLbl="node1" presStyleIdx="6" presStyleCnt="8">
        <dgm:presLayoutVars>
          <dgm:bulletEnabled val="1"/>
        </dgm:presLayoutVars>
      </dgm:prSet>
      <dgm:spPr/>
    </dgm:pt>
    <dgm:pt modelId="{434D0087-6C4F-4971-8B8A-50CB8ABCBE85}" type="pres">
      <dgm:prSet presAssocID="{A578D1E3-93ED-4F67-8858-19277BB4A932}" presName="sibTrans" presStyleLbl="sibTrans1D1" presStyleIdx="6" presStyleCnt="7"/>
      <dgm:spPr/>
    </dgm:pt>
    <dgm:pt modelId="{81FF9577-55CF-42EE-B428-2733444BC6AB}" type="pres">
      <dgm:prSet presAssocID="{A578D1E3-93ED-4F67-8858-19277BB4A932}" presName="connectorText" presStyleLbl="sibTrans1D1" presStyleIdx="6" presStyleCnt="7"/>
      <dgm:spPr/>
    </dgm:pt>
    <dgm:pt modelId="{4BA67CB5-FADB-4768-A6EC-C9788671FD6C}" type="pres">
      <dgm:prSet presAssocID="{27F4C8D6-9737-461F-B683-2737BB8BAF77}" presName="node" presStyleLbl="node1" presStyleIdx="7" presStyleCnt="8">
        <dgm:presLayoutVars>
          <dgm:bulletEnabled val="1"/>
        </dgm:presLayoutVars>
      </dgm:prSet>
      <dgm:spPr/>
    </dgm:pt>
  </dgm:ptLst>
  <dgm:cxnLst>
    <dgm:cxn modelId="{E106EC03-8572-4137-BD8B-1340FA4540B3}" srcId="{5D8BF77C-860F-4538-93B6-B2C83428694C}" destId="{74EED630-82DA-42B7-806B-3CBFD01DD385}" srcOrd="0" destOrd="0" parTransId="{D038BAF7-D63C-45AD-895E-AB89D1722495}" sibTransId="{395F9DD6-AF03-4D83-AFFF-5A0A8C53BEEA}"/>
    <dgm:cxn modelId="{E9B2F71F-4622-4089-A244-00032E009E00}" type="presOf" srcId="{52264C1D-5DF2-4406-AD3F-7F972C9A8A40}" destId="{275CC46B-3EDF-4EC4-8EA6-587D696AA351}" srcOrd="0" destOrd="0" presId="urn:microsoft.com/office/officeart/2016/7/layout/RepeatingBendingProcessNew"/>
    <dgm:cxn modelId="{74CC7A21-AA99-4531-A5F6-D161FEDF0B36}" type="presOf" srcId="{0B2E1F2E-1CCD-4274-973E-B48878E89536}" destId="{679AB744-F033-4426-AA7E-2D4E99A77D66}" srcOrd="1" destOrd="0" presId="urn:microsoft.com/office/officeart/2016/7/layout/RepeatingBendingProcessNew"/>
    <dgm:cxn modelId="{43B90F2A-0B61-440A-AFA8-1B7CAD72FD7A}" type="presOf" srcId="{5D8BF77C-860F-4538-93B6-B2C83428694C}" destId="{80884F03-87C5-41F6-BCA0-CE430218750D}" srcOrd="0" destOrd="0" presId="urn:microsoft.com/office/officeart/2016/7/layout/RepeatingBendingProcessNew"/>
    <dgm:cxn modelId="{EE79C52D-AFF6-4652-86A1-9ECCCA0AEE75}" srcId="{5D8BF77C-860F-4538-93B6-B2C83428694C}" destId="{27F4C8D6-9737-461F-B683-2737BB8BAF77}" srcOrd="7" destOrd="0" parTransId="{82F25783-9099-4187-97C5-76E334F1D791}" sibTransId="{83BA003B-2D48-45D9-9563-D9F7F0C7EC2C}"/>
    <dgm:cxn modelId="{4458A42F-C0AD-4656-A35D-4D03525D15E9}" type="presOf" srcId="{E2374FB6-51A8-490E-80CD-5C7E3DDCEE41}" destId="{A2EC7FB3-1DC6-4AF0-BE94-40D4B1AF4DC1}" srcOrd="0" destOrd="0" presId="urn:microsoft.com/office/officeart/2016/7/layout/RepeatingBendingProcessNew"/>
    <dgm:cxn modelId="{6AE18E5B-BB69-4A3D-8989-353246F48610}" type="presOf" srcId="{21FF56A6-1B15-4FBC-A6B8-1A87E1613DE0}" destId="{B62EDF9A-93F3-49BE-B3C8-D8EB7866F9BB}" srcOrd="1" destOrd="0" presId="urn:microsoft.com/office/officeart/2016/7/layout/RepeatingBendingProcessNew"/>
    <dgm:cxn modelId="{C1545143-0CAE-4841-AAAF-D2CEDF67E6AE}" type="presOf" srcId="{920E86C1-377E-4FF4-832A-F72698E50895}" destId="{A18E0A21-C428-47A1-A70C-CAAB268C3826}" srcOrd="0" destOrd="0" presId="urn:microsoft.com/office/officeart/2016/7/layout/RepeatingBendingProcessNew"/>
    <dgm:cxn modelId="{77DBB047-E40C-41CE-9297-A9B02E4006C8}" srcId="{5D8BF77C-860F-4538-93B6-B2C83428694C}" destId="{0050CB93-34E4-4483-BA27-D411D1D26E94}" srcOrd="5" destOrd="0" parTransId="{8DFA9F5F-E84A-413D-B28D-5B8780284A33}" sibTransId="{21FF56A6-1B15-4FBC-A6B8-1A87E1613DE0}"/>
    <dgm:cxn modelId="{5EE2996A-46B6-4444-934A-EA4340179D4B}" type="presOf" srcId="{395F9DD6-AF03-4D83-AFFF-5A0A8C53BEEA}" destId="{D9E950F4-8916-4ACC-99E4-AC3998179F93}" srcOrd="1" destOrd="0" presId="urn:microsoft.com/office/officeart/2016/7/layout/RepeatingBendingProcessNew"/>
    <dgm:cxn modelId="{8916FF6B-4E4C-4704-BA4F-69A8E749B584}" srcId="{5D8BF77C-860F-4538-93B6-B2C83428694C}" destId="{716D5672-5DE5-45DB-AE22-8A86EC01ECEE}" srcOrd="2" destOrd="0" parTransId="{F5C3801D-1970-406C-93DD-C893BB61A41C}" sibTransId="{920E86C1-377E-4FF4-832A-F72698E50895}"/>
    <dgm:cxn modelId="{518C4E70-74A6-491A-8E9E-AB3BEBF843D5}" srcId="{5D8BF77C-860F-4538-93B6-B2C83428694C}" destId="{52264C1D-5DF2-4406-AD3F-7F972C9A8A40}" srcOrd="1" destOrd="0" parTransId="{B09C3A20-6B0B-4B65-82AC-9BE428318FA3}" sibTransId="{88541CFF-445C-4072-B1BA-06F3D56B1293}"/>
    <dgm:cxn modelId="{82066A51-86E0-46A8-A810-02DFE879DFEF}" type="presOf" srcId="{21FF56A6-1B15-4FBC-A6B8-1A87E1613DE0}" destId="{77A455C5-FBA9-485B-A8A2-031ABF94FBE1}" srcOrd="0" destOrd="0" presId="urn:microsoft.com/office/officeart/2016/7/layout/RepeatingBendingProcessNew"/>
    <dgm:cxn modelId="{43727952-F428-47C4-9752-6DA41E259A69}" srcId="{5D8BF77C-860F-4538-93B6-B2C83428694C}" destId="{E2374FB6-51A8-490E-80CD-5C7E3DDCEE41}" srcOrd="4" destOrd="0" parTransId="{3F777A02-FDAD-4E2A-BBAE-4424C5FA282D}" sibTransId="{0B2E1F2E-1CCD-4274-973E-B48878E89536}"/>
    <dgm:cxn modelId="{110F2A88-9D8B-4157-ADCC-FBD084E2032D}" type="presOf" srcId="{27F4C8D6-9737-461F-B683-2737BB8BAF77}" destId="{4BA67CB5-FADB-4768-A6EC-C9788671FD6C}" srcOrd="0" destOrd="0" presId="urn:microsoft.com/office/officeart/2016/7/layout/RepeatingBendingProcessNew"/>
    <dgm:cxn modelId="{574B469E-7C45-4651-B4EE-BA9B56DE52F3}" type="presOf" srcId="{BB2B4D1A-1C06-4646-B090-CE3BED64D85C}" destId="{918399CD-152C-4EEC-BDCF-75BE859354E4}" srcOrd="1" destOrd="0" presId="urn:microsoft.com/office/officeart/2016/7/layout/RepeatingBendingProcessNew"/>
    <dgm:cxn modelId="{C443CB9F-FAA7-465E-9CE1-6994545BDC04}" type="presOf" srcId="{BB2B4D1A-1C06-4646-B090-CE3BED64D85C}" destId="{DCB6AC0E-0A5D-4EA7-801B-080532901F1E}" srcOrd="0" destOrd="0" presId="urn:microsoft.com/office/officeart/2016/7/layout/RepeatingBendingProcessNew"/>
    <dgm:cxn modelId="{62F56AA8-F086-42A3-AB80-FC08CAF02081}" type="presOf" srcId="{395F9DD6-AF03-4D83-AFFF-5A0A8C53BEEA}" destId="{8A907DA7-4B2F-401C-95F2-788E9DA49598}" srcOrd="0" destOrd="0" presId="urn:microsoft.com/office/officeart/2016/7/layout/RepeatingBendingProcessNew"/>
    <dgm:cxn modelId="{2F0B31AB-92CF-411D-84EC-C221717542E7}" type="presOf" srcId="{716D5672-5DE5-45DB-AE22-8A86EC01ECEE}" destId="{616E8DA2-F754-4513-98B1-9F1B6586E6E8}" srcOrd="0" destOrd="0" presId="urn:microsoft.com/office/officeart/2016/7/layout/RepeatingBendingProcessNew"/>
    <dgm:cxn modelId="{D9F75EB2-602E-4A5B-AFDB-39F6ECFD47D1}" type="presOf" srcId="{0B2E1F2E-1CCD-4274-973E-B48878E89536}" destId="{45ACDFC3-90C4-4653-8F4F-6C8D0E3DF755}" srcOrd="0" destOrd="0" presId="urn:microsoft.com/office/officeart/2016/7/layout/RepeatingBendingProcessNew"/>
    <dgm:cxn modelId="{305268B7-4434-439C-86C3-800B45E405E2}" type="presOf" srcId="{BB83B0AD-972C-4D79-A845-B4B4E930F954}" destId="{CFBFC429-C767-4B4C-BB23-578DB0F4E0F0}" srcOrd="0" destOrd="0" presId="urn:microsoft.com/office/officeart/2016/7/layout/RepeatingBendingProcessNew"/>
    <dgm:cxn modelId="{74109EBC-5323-43BE-9A2B-878F0E374D21}" type="presOf" srcId="{920E86C1-377E-4FF4-832A-F72698E50895}" destId="{26D06B80-C164-4287-B070-3C0B40F016B8}" srcOrd="1" destOrd="0" presId="urn:microsoft.com/office/officeart/2016/7/layout/RepeatingBendingProcessNew"/>
    <dgm:cxn modelId="{21DFBABD-9105-485A-9DD4-8C0A177483A1}" type="presOf" srcId="{88541CFF-445C-4072-B1BA-06F3D56B1293}" destId="{6673E8B0-EFD2-4A09-A34A-4D551922146D}" srcOrd="1" destOrd="0" presId="urn:microsoft.com/office/officeart/2016/7/layout/RepeatingBendingProcessNew"/>
    <dgm:cxn modelId="{9C4533C7-8AF1-4058-9B81-319D3613FC0D}" type="presOf" srcId="{A578D1E3-93ED-4F67-8858-19277BB4A932}" destId="{81FF9577-55CF-42EE-B428-2733444BC6AB}" srcOrd="1" destOrd="0" presId="urn:microsoft.com/office/officeart/2016/7/layout/RepeatingBendingProcessNew"/>
    <dgm:cxn modelId="{B0FE8BCD-991F-443F-9437-33DE226878D8}" type="presOf" srcId="{0050CB93-34E4-4483-BA27-D411D1D26E94}" destId="{1EBE237D-7A52-4E36-A231-AE07694CC8DB}" srcOrd="0" destOrd="0" presId="urn:microsoft.com/office/officeart/2016/7/layout/RepeatingBendingProcessNew"/>
    <dgm:cxn modelId="{7ECEE4CF-2213-4C39-898F-A9CD4C816AE3}" srcId="{5D8BF77C-860F-4538-93B6-B2C83428694C}" destId="{BB83B0AD-972C-4D79-A845-B4B4E930F954}" srcOrd="6" destOrd="0" parTransId="{DC2CA9CB-C95E-4F01-8F6D-C377F0083650}" sibTransId="{A578D1E3-93ED-4F67-8858-19277BB4A932}"/>
    <dgm:cxn modelId="{806B0CDC-C9A6-4C9C-99C2-81EED594E15A}" type="presOf" srcId="{74EED630-82DA-42B7-806B-3CBFD01DD385}" destId="{AA778C9A-2EBC-4237-BE32-2ABB6ACFA546}" srcOrd="0" destOrd="0" presId="urn:microsoft.com/office/officeart/2016/7/layout/RepeatingBendingProcessNew"/>
    <dgm:cxn modelId="{829635EC-9864-4D97-B547-03B33D4AA528}" type="presOf" srcId="{A578D1E3-93ED-4F67-8858-19277BB4A932}" destId="{434D0087-6C4F-4971-8B8A-50CB8ABCBE85}" srcOrd="0" destOrd="0" presId="urn:microsoft.com/office/officeart/2016/7/layout/RepeatingBendingProcessNew"/>
    <dgm:cxn modelId="{819C60EC-66C7-49DE-B5DB-DC449EC1BE6C}" type="presOf" srcId="{88541CFF-445C-4072-B1BA-06F3D56B1293}" destId="{A7DDA854-6A50-4C80-8D98-0CB8B54B89F2}" srcOrd="0" destOrd="0" presId="urn:microsoft.com/office/officeart/2016/7/layout/RepeatingBendingProcessNew"/>
    <dgm:cxn modelId="{1FC51EF0-A20F-44C8-BBB3-5828DB3732B8}" type="presOf" srcId="{B254532F-2447-478E-80B8-1C276BA10649}" destId="{0ED538D5-F8E6-4014-96AA-B2133581CC82}" srcOrd="0" destOrd="0" presId="urn:microsoft.com/office/officeart/2016/7/layout/RepeatingBendingProcessNew"/>
    <dgm:cxn modelId="{766D3FF9-B58A-4176-9837-BDBC67D3F6AB}" srcId="{5D8BF77C-860F-4538-93B6-B2C83428694C}" destId="{B254532F-2447-478E-80B8-1C276BA10649}" srcOrd="3" destOrd="0" parTransId="{7894D9BC-1A3B-4F94-B695-4F1AE14218CB}" sibTransId="{BB2B4D1A-1C06-4646-B090-CE3BED64D85C}"/>
    <dgm:cxn modelId="{12C32B5F-DB48-48AF-BD27-9917C8879986}" type="presParOf" srcId="{80884F03-87C5-41F6-BCA0-CE430218750D}" destId="{AA778C9A-2EBC-4237-BE32-2ABB6ACFA546}" srcOrd="0" destOrd="0" presId="urn:microsoft.com/office/officeart/2016/7/layout/RepeatingBendingProcessNew"/>
    <dgm:cxn modelId="{654F826A-D1EE-4AE9-8CA2-F851BBFDAF64}" type="presParOf" srcId="{80884F03-87C5-41F6-BCA0-CE430218750D}" destId="{8A907DA7-4B2F-401C-95F2-788E9DA49598}" srcOrd="1" destOrd="0" presId="urn:microsoft.com/office/officeart/2016/7/layout/RepeatingBendingProcessNew"/>
    <dgm:cxn modelId="{9B4220B8-E4B9-4A7C-8041-7000C35A6115}" type="presParOf" srcId="{8A907DA7-4B2F-401C-95F2-788E9DA49598}" destId="{D9E950F4-8916-4ACC-99E4-AC3998179F93}" srcOrd="0" destOrd="0" presId="urn:microsoft.com/office/officeart/2016/7/layout/RepeatingBendingProcessNew"/>
    <dgm:cxn modelId="{DDD8FB10-8DB0-4095-9E43-5A5936FAFCBE}" type="presParOf" srcId="{80884F03-87C5-41F6-BCA0-CE430218750D}" destId="{275CC46B-3EDF-4EC4-8EA6-587D696AA351}" srcOrd="2" destOrd="0" presId="urn:microsoft.com/office/officeart/2016/7/layout/RepeatingBendingProcessNew"/>
    <dgm:cxn modelId="{44839E06-A20C-4C37-A8B6-09E75A3DEB15}" type="presParOf" srcId="{80884F03-87C5-41F6-BCA0-CE430218750D}" destId="{A7DDA854-6A50-4C80-8D98-0CB8B54B89F2}" srcOrd="3" destOrd="0" presId="urn:microsoft.com/office/officeart/2016/7/layout/RepeatingBendingProcessNew"/>
    <dgm:cxn modelId="{4C1C83A7-04D5-42B8-A5C2-E66A54050C66}" type="presParOf" srcId="{A7DDA854-6A50-4C80-8D98-0CB8B54B89F2}" destId="{6673E8B0-EFD2-4A09-A34A-4D551922146D}" srcOrd="0" destOrd="0" presId="urn:microsoft.com/office/officeart/2016/7/layout/RepeatingBendingProcessNew"/>
    <dgm:cxn modelId="{023EEC73-9243-494A-B242-1056E0F9D15D}" type="presParOf" srcId="{80884F03-87C5-41F6-BCA0-CE430218750D}" destId="{616E8DA2-F754-4513-98B1-9F1B6586E6E8}" srcOrd="4" destOrd="0" presId="urn:microsoft.com/office/officeart/2016/7/layout/RepeatingBendingProcessNew"/>
    <dgm:cxn modelId="{C3F0E328-13EE-48FD-A425-ED312F1C436B}" type="presParOf" srcId="{80884F03-87C5-41F6-BCA0-CE430218750D}" destId="{A18E0A21-C428-47A1-A70C-CAAB268C3826}" srcOrd="5" destOrd="0" presId="urn:microsoft.com/office/officeart/2016/7/layout/RepeatingBendingProcessNew"/>
    <dgm:cxn modelId="{DF0C7F9E-F569-45A1-807E-B20A4DFF46CF}" type="presParOf" srcId="{A18E0A21-C428-47A1-A70C-CAAB268C3826}" destId="{26D06B80-C164-4287-B070-3C0B40F016B8}" srcOrd="0" destOrd="0" presId="urn:microsoft.com/office/officeart/2016/7/layout/RepeatingBendingProcessNew"/>
    <dgm:cxn modelId="{BDD6AC96-BF22-48F9-B87A-24A430391CBA}" type="presParOf" srcId="{80884F03-87C5-41F6-BCA0-CE430218750D}" destId="{0ED538D5-F8E6-4014-96AA-B2133581CC82}" srcOrd="6" destOrd="0" presId="urn:microsoft.com/office/officeart/2016/7/layout/RepeatingBendingProcessNew"/>
    <dgm:cxn modelId="{2DF8610F-C0EB-460E-83D9-1C8D92B22A2B}" type="presParOf" srcId="{80884F03-87C5-41F6-BCA0-CE430218750D}" destId="{DCB6AC0E-0A5D-4EA7-801B-080532901F1E}" srcOrd="7" destOrd="0" presId="urn:microsoft.com/office/officeart/2016/7/layout/RepeatingBendingProcessNew"/>
    <dgm:cxn modelId="{5828CAB6-AA73-45E6-A2A6-DFC17DD253D7}" type="presParOf" srcId="{DCB6AC0E-0A5D-4EA7-801B-080532901F1E}" destId="{918399CD-152C-4EEC-BDCF-75BE859354E4}" srcOrd="0" destOrd="0" presId="urn:microsoft.com/office/officeart/2016/7/layout/RepeatingBendingProcessNew"/>
    <dgm:cxn modelId="{05EFF710-0F13-426F-A3EA-F37D30CBF1A4}" type="presParOf" srcId="{80884F03-87C5-41F6-BCA0-CE430218750D}" destId="{A2EC7FB3-1DC6-4AF0-BE94-40D4B1AF4DC1}" srcOrd="8" destOrd="0" presId="urn:microsoft.com/office/officeart/2016/7/layout/RepeatingBendingProcessNew"/>
    <dgm:cxn modelId="{957C5929-7EDA-4874-8428-61FECEBB3772}" type="presParOf" srcId="{80884F03-87C5-41F6-BCA0-CE430218750D}" destId="{45ACDFC3-90C4-4653-8F4F-6C8D0E3DF755}" srcOrd="9" destOrd="0" presId="urn:microsoft.com/office/officeart/2016/7/layout/RepeatingBendingProcessNew"/>
    <dgm:cxn modelId="{558B1CAD-81AA-4287-A072-7C51C6F19FD7}" type="presParOf" srcId="{45ACDFC3-90C4-4653-8F4F-6C8D0E3DF755}" destId="{679AB744-F033-4426-AA7E-2D4E99A77D66}" srcOrd="0" destOrd="0" presId="urn:microsoft.com/office/officeart/2016/7/layout/RepeatingBendingProcessNew"/>
    <dgm:cxn modelId="{E4CADFD9-55E3-4F62-8FF1-379066CEB2FA}" type="presParOf" srcId="{80884F03-87C5-41F6-BCA0-CE430218750D}" destId="{1EBE237D-7A52-4E36-A231-AE07694CC8DB}" srcOrd="10" destOrd="0" presId="urn:microsoft.com/office/officeart/2016/7/layout/RepeatingBendingProcessNew"/>
    <dgm:cxn modelId="{D9E46129-F0B0-449B-BA60-B79E1FC8F525}" type="presParOf" srcId="{80884F03-87C5-41F6-BCA0-CE430218750D}" destId="{77A455C5-FBA9-485B-A8A2-031ABF94FBE1}" srcOrd="11" destOrd="0" presId="urn:microsoft.com/office/officeart/2016/7/layout/RepeatingBendingProcessNew"/>
    <dgm:cxn modelId="{44751096-B3B8-43FB-B2D3-C259D8ADE994}" type="presParOf" srcId="{77A455C5-FBA9-485B-A8A2-031ABF94FBE1}" destId="{B62EDF9A-93F3-49BE-B3C8-D8EB7866F9BB}" srcOrd="0" destOrd="0" presId="urn:microsoft.com/office/officeart/2016/7/layout/RepeatingBendingProcessNew"/>
    <dgm:cxn modelId="{FBFD418B-BB67-4E45-8750-B27EDCDD63B1}" type="presParOf" srcId="{80884F03-87C5-41F6-BCA0-CE430218750D}" destId="{CFBFC429-C767-4B4C-BB23-578DB0F4E0F0}" srcOrd="12" destOrd="0" presId="urn:microsoft.com/office/officeart/2016/7/layout/RepeatingBendingProcessNew"/>
    <dgm:cxn modelId="{96819AEA-FD7C-438D-A0EA-58FBB42DE162}" type="presParOf" srcId="{80884F03-87C5-41F6-BCA0-CE430218750D}" destId="{434D0087-6C4F-4971-8B8A-50CB8ABCBE85}" srcOrd="13" destOrd="0" presId="urn:microsoft.com/office/officeart/2016/7/layout/RepeatingBendingProcessNew"/>
    <dgm:cxn modelId="{476622D1-9FF4-40EE-ABF8-2A81037E55A2}" type="presParOf" srcId="{434D0087-6C4F-4971-8B8A-50CB8ABCBE85}" destId="{81FF9577-55CF-42EE-B428-2733444BC6AB}" srcOrd="0" destOrd="0" presId="urn:microsoft.com/office/officeart/2016/7/layout/RepeatingBendingProcessNew"/>
    <dgm:cxn modelId="{07BE3692-D1B6-4D25-8A8C-7B553A4801CF}" type="presParOf" srcId="{80884F03-87C5-41F6-BCA0-CE430218750D}" destId="{4BA67CB5-FADB-4768-A6EC-C9788671FD6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F840E-1911-46C9-A824-20C58089FB0D}">
      <dsp:nvSpPr>
        <dsp:cNvPr id="0" name=""/>
        <dsp:cNvSpPr/>
      </dsp:nvSpPr>
      <dsp:spPr>
        <a:xfrm>
          <a:off x="0" y="410457"/>
          <a:ext cx="10653579" cy="829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What does the involve ?</a:t>
          </a:r>
          <a:endParaRPr lang="en-US" sz="1500" kern="1200"/>
        </a:p>
      </dsp:txBody>
      <dsp:txXfrm>
        <a:off x="40480" y="450937"/>
        <a:ext cx="10572619" cy="748277"/>
      </dsp:txXfrm>
    </dsp:sp>
    <dsp:sp modelId="{C251A7F4-06A0-4723-B4F8-4F09FC69158B}">
      <dsp:nvSpPr>
        <dsp:cNvPr id="0" name=""/>
        <dsp:cNvSpPr/>
      </dsp:nvSpPr>
      <dsp:spPr>
        <a:xfrm>
          <a:off x="0" y="1239695"/>
          <a:ext cx="10653579" cy="124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251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Supporting children with special needs and disabilities.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Adapting learning activities to meet individual needs.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Helping pupils develop their confidence, communication and independence.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 dirty="0"/>
            <a:t>Working alongside teachers and other professionals (National Careers Service, n.d.).</a:t>
          </a:r>
          <a:endParaRPr lang="en-US" sz="1800" kern="1200" dirty="0"/>
        </a:p>
      </dsp:txBody>
      <dsp:txXfrm>
        <a:off x="0" y="1239695"/>
        <a:ext cx="10653579" cy="1242000"/>
      </dsp:txXfrm>
    </dsp:sp>
    <dsp:sp modelId="{4A5DB98D-07FB-4918-8EFC-67F50A5205DB}">
      <dsp:nvSpPr>
        <dsp:cNvPr id="0" name=""/>
        <dsp:cNvSpPr/>
      </dsp:nvSpPr>
      <dsp:spPr>
        <a:xfrm>
          <a:off x="0" y="2481695"/>
          <a:ext cx="10653579" cy="829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Why have I chosen this career? </a:t>
          </a:r>
          <a:endParaRPr lang="en-US" sz="1500" kern="1200" dirty="0"/>
        </a:p>
      </dsp:txBody>
      <dsp:txXfrm>
        <a:off x="40480" y="2522175"/>
        <a:ext cx="10572619" cy="748277"/>
      </dsp:txXfrm>
    </dsp:sp>
    <dsp:sp modelId="{362016DB-0D89-46B3-8767-4CD82882D57C}">
      <dsp:nvSpPr>
        <dsp:cNvPr id="0" name=""/>
        <dsp:cNvSpPr/>
      </dsp:nvSpPr>
      <dsp:spPr>
        <a:xfrm>
          <a:off x="0" y="3354132"/>
          <a:ext cx="10653579" cy="829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 am interested in becoming an SEN Teaching Assistant because I would like to support children with additional needs and help them overcome barriers to learning. I believe that helping children develop their confidence and achieve their potential would be rewarding ( Department for Education and Department of Health and Social Care, 2015).</a:t>
          </a:r>
          <a:endParaRPr lang="en-US" sz="1500" kern="1200" dirty="0"/>
        </a:p>
      </dsp:txBody>
      <dsp:txXfrm>
        <a:off x="40480" y="3394612"/>
        <a:ext cx="10572619" cy="7482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9C720-DAF1-49AA-A8FA-CC4D65167157}">
      <dsp:nvSpPr>
        <dsp:cNvPr id="0" name=""/>
        <dsp:cNvSpPr/>
      </dsp:nvSpPr>
      <dsp:spPr>
        <a:xfrm>
          <a:off x="2180281" y="833890"/>
          <a:ext cx="469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9104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2341" y="877109"/>
        <a:ext cx="24985" cy="5001"/>
      </dsp:txXfrm>
    </dsp:sp>
    <dsp:sp modelId="{33241B64-20B8-4DA6-9E93-49A36262C3B0}">
      <dsp:nvSpPr>
        <dsp:cNvPr id="0" name=""/>
        <dsp:cNvSpPr/>
      </dsp:nvSpPr>
      <dsp:spPr>
        <a:xfrm>
          <a:off x="9451" y="227820"/>
          <a:ext cx="2172630" cy="13035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1. Using my strengths </a:t>
          </a:r>
          <a:endParaRPr lang="en-US" sz="1200" kern="1200"/>
        </a:p>
      </dsp:txBody>
      <dsp:txXfrm>
        <a:off x="9451" y="227820"/>
        <a:ext cx="2172630" cy="1303578"/>
      </dsp:txXfrm>
    </dsp:sp>
    <dsp:sp modelId="{2D2BB5D3-82C1-481B-B4AE-67624F96A219}">
      <dsp:nvSpPr>
        <dsp:cNvPr id="0" name=""/>
        <dsp:cNvSpPr/>
      </dsp:nvSpPr>
      <dsp:spPr>
        <a:xfrm>
          <a:off x="4852616" y="833890"/>
          <a:ext cx="469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9104" y="45720"/>
              </a:lnTo>
            </a:path>
          </a:pathLst>
        </a:custGeom>
        <a:noFill/>
        <a:ln w="6350" cap="flat" cmpd="sng" algn="ctr">
          <a:solidFill>
            <a:schemeClr val="accent5">
              <a:hueOff val="1519055"/>
              <a:satOff val="-684"/>
              <a:lumOff val="-84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4676" y="877109"/>
        <a:ext cx="24985" cy="5001"/>
      </dsp:txXfrm>
    </dsp:sp>
    <dsp:sp modelId="{AB483C07-A8C1-4B61-91D2-A37EDCD39FD1}">
      <dsp:nvSpPr>
        <dsp:cNvPr id="0" name=""/>
        <dsp:cNvSpPr/>
      </dsp:nvSpPr>
      <dsp:spPr>
        <a:xfrm>
          <a:off x="2681786" y="227820"/>
          <a:ext cx="2172630" cy="1303578"/>
        </a:xfrm>
        <a:prstGeom prst="rect">
          <a:avLst/>
        </a:prstGeom>
        <a:solidFill>
          <a:schemeClr val="accent5">
            <a:hueOff val="1302047"/>
            <a:satOff val="-586"/>
            <a:lumOff val="-7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can use patience and empathy to support children with different learning needs, helping them feel understood and included in the classroom. </a:t>
          </a:r>
          <a:endParaRPr lang="en-US" sz="1200" kern="1200"/>
        </a:p>
      </dsp:txBody>
      <dsp:txXfrm>
        <a:off x="2681786" y="227820"/>
        <a:ext cx="2172630" cy="1303578"/>
      </dsp:txXfrm>
    </dsp:sp>
    <dsp:sp modelId="{3BF3AFC0-2AB6-432F-8BCC-01586A4BF968}">
      <dsp:nvSpPr>
        <dsp:cNvPr id="0" name=""/>
        <dsp:cNvSpPr/>
      </dsp:nvSpPr>
      <dsp:spPr>
        <a:xfrm>
          <a:off x="1095766" y="1529599"/>
          <a:ext cx="5344670" cy="469104"/>
        </a:xfrm>
        <a:custGeom>
          <a:avLst/>
          <a:gdLst/>
          <a:ahLst/>
          <a:cxnLst/>
          <a:rect l="0" t="0" r="0" b="0"/>
          <a:pathLst>
            <a:path>
              <a:moveTo>
                <a:pt x="5344670" y="0"/>
              </a:moveTo>
              <a:lnTo>
                <a:pt x="5344670" y="251652"/>
              </a:lnTo>
              <a:lnTo>
                <a:pt x="0" y="251652"/>
              </a:lnTo>
              <a:lnTo>
                <a:pt x="0" y="469104"/>
              </a:lnTo>
            </a:path>
          </a:pathLst>
        </a:custGeom>
        <a:noFill/>
        <a:ln w="6350" cap="flat" cmpd="sng" algn="ctr">
          <a:solidFill>
            <a:schemeClr val="accent5">
              <a:hueOff val="3038109"/>
              <a:satOff val="-1368"/>
              <a:lumOff val="-169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33902" y="1761650"/>
        <a:ext cx="268398" cy="5001"/>
      </dsp:txXfrm>
    </dsp:sp>
    <dsp:sp modelId="{5AF2AC21-31D9-421F-B522-AF561C56DFF2}">
      <dsp:nvSpPr>
        <dsp:cNvPr id="0" name=""/>
        <dsp:cNvSpPr/>
      </dsp:nvSpPr>
      <dsp:spPr>
        <a:xfrm>
          <a:off x="5354121" y="227820"/>
          <a:ext cx="2172630" cy="1303578"/>
        </a:xfrm>
        <a:prstGeom prst="rect">
          <a:avLst/>
        </a:prstGeom>
        <a:solidFill>
          <a:schemeClr val="accent5">
            <a:hueOff val="2604094"/>
            <a:satOff val="-1173"/>
            <a:lumOff val="-14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2. Improving my weaknesses </a:t>
          </a:r>
          <a:endParaRPr lang="en-US" sz="1200" kern="1200"/>
        </a:p>
      </dsp:txBody>
      <dsp:txXfrm>
        <a:off x="5354121" y="227820"/>
        <a:ext cx="2172630" cy="1303578"/>
      </dsp:txXfrm>
    </dsp:sp>
    <dsp:sp modelId="{97F285EA-36E1-4FB3-8B0C-4C0485BA9DC1}">
      <dsp:nvSpPr>
        <dsp:cNvPr id="0" name=""/>
        <dsp:cNvSpPr/>
      </dsp:nvSpPr>
      <dsp:spPr>
        <a:xfrm>
          <a:off x="2180281" y="2637173"/>
          <a:ext cx="469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9104" y="45720"/>
              </a:lnTo>
            </a:path>
          </a:pathLst>
        </a:custGeom>
        <a:noFill/>
        <a:ln w="6350" cap="flat" cmpd="sng" algn="ctr">
          <a:solidFill>
            <a:schemeClr val="accent5">
              <a:hueOff val="4557164"/>
              <a:satOff val="-2052"/>
              <a:lumOff val="-254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2341" y="2680392"/>
        <a:ext cx="24985" cy="5001"/>
      </dsp:txXfrm>
    </dsp:sp>
    <dsp:sp modelId="{6B38A081-5446-41B2-9980-95D693AEA3C9}">
      <dsp:nvSpPr>
        <dsp:cNvPr id="0" name=""/>
        <dsp:cNvSpPr/>
      </dsp:nvSpPr>
      <dsp:spPr>
        <a:xfrm>
          <a:off x="9451" y="2031103"/>
          <a:ext cx="2172630" cy="1303578"/>
        </a:xfrm>
        <a:prstGeom prst="rect">
          <a:avLst/>
        </a:prstGeom>
        <a:solidFill>
          <a:schemeClr val="accent5">
            <a:hueOff val="3906140"/>
            <a:satOff val="-1759"/>
            <a:lumOff val="-21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can develop my knowledge of special educational needs through relevant training, research and guidance from experienced teaching staff. </a:t>
          </a:r>
          <a:endParaRPr lang="en-US" sz="1200" kern="1200"/>
        </a:p>
      </dsp:txBody>
      <dsp:txXfrm>
        <a:off x="9451" y="2031103"/>
        <a:ext cx="2172630" cy="1303578"/>
      </dsp:txXfrm>
    </dsp:sp>
    <dsp:sp modelId="{4F1B5EC7-F791-4801-BF2B-BFC704739A91}">
      <dsp:nvSpPr>
        <dsp:cNvPr id="0" name=""/>
        <dsp:cNvSpPr/>
      </dsp:nvSpPr>
      <dsp:spPr>
        <a:xfrm>
          <a:off x="4852616" y="2637173"/>
          <a:ext cx="469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9104" y="45720"/>
              </a:lnTo>
            </a:path>
          </a:pathLst>
        </a:custGeom>
        <a:noFill/>
        <a:ln w="6350" cap="flat" cmpd="sng" algn="ctr">
          <a:solidFill>
            <a:schemeClr val="accent5">
              <a:hueOff val="6076219"/>
              <a:satOff val="-2736"/>
              <a:lumOff val="-339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4676" y="2680392"/>
        <a:ext cx="24985" cy="5001"/>
      </dsp:txXfrm>
    </dsp:sp>
    <dsp:sp modelId="{2585E889-C80E-4F8D-9E62-1B86331F1B54}">
      <dsp:nvSpPr>
        <dsp:cNvPr id="0" name=""/>
        <dsp:cNvSpPr/>
      </dsp:nvSpPr>
      <dsp:spPr>
        <a:xfrm>
          <a:off x="2681786" y="2031103"/>
          <a:ext cx="2172630" cy="1303578"/>
        </a:xfrm>
        <a:prstGeom prst="rect">
          <a:avLst/>
        </a:prstGeom>
        <a:solidFill>
          <a:schemeClr val="accent5">
            <a:hueOff val="5208187"/>
            <a:satOff val="-2345"/>
            <a:lumOff val="-29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3. Making the most of opportunities</a:t>
          </a:r>
          <a:endParaRPr lang="en-US" sz="1200" kern="1200"/>
        </a:p>
      </dsp:txBody>
      <dsp:txXfrm>
        <a:off x="2681786" y="2031103"/>
        <a:ext cx="2172630" cy="1303578"/>
      </dsp:txXfrm>
    </dsp:sp>
    <dsp:sp modelId="{49C89D69-0548-448B-9B55-90FF4AE4352B}">
      <dsp:nvSpPr>
        <dsp:cNvPr id="0" name=""/>
        <dsp:cNvSpPr/>
      </dsp:nvSpPr>
      <dsp:spPr>
        <a:xfrm>
          <a:off x="1095766" y="3332882"/>
          <a:ext cx="5344670" cy="469104"/>
        </a:xfrm>
        <a:custGeom>
          <a:avLst/>
          <a:gdLst/>
          <a:ahLst/>
          <a:cxnLst/>
          <a:rect l="0" t="0" r="0" b="0"/>
          <a:pathLst>
            <a:path>
              <a:moveTo>
                <a:pt x="5344670" y="0"/>
              </a:moveTo>
              <a:lnTo>
                <a:pt x="5344670" y="251652"/>
              </a:lnTo>
              <a:lnTo>
                <a:pt x="0" y="251652"/>
              </a:lnTo>
              <a:lnTo>
                <a:pt x="0" y="469104"/>
              </a:lnTo>
            </a:path>
          </a:pathLst>
        </a:custGeom>
        <a:noFill/>
        <a:ln w="6350" cap="flat" cmpd="sng" algn="ctr">
          <a:solidFill>
            <a:schemeClr val="accent5">
              <a:hueOff val="7595273"/>
              <a:satOff val="-3420"/>
              <a:lumOff val="-424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33902" y="3564933"/>
        <a:ext cx="268398" cy="5001"/>
      </dsp:txXfrm>
    </dsp:sp>
    <dsp:sp modelId="{0D1E473C-EB08-4BF9-B6CE-810680A08419}">
      <dsp:nvSpPr>
        <dsp:cNvPr id="0" name=""/>
        <dsp:cNvSpPr/>
      </dsp:nvSpPr>
      <dsp:spPr>
        <a:xfrm>
          <a:off x="5354121" y="2031103"/>
          <a:ext cx="2172630" cy="1303578"/>
        </a:xfrm>
        <a:prstGeom prst="rect">
          <a:avLst/>
        </a:prstGeom>
        <a:solidFill>
          <a:schemeClr val="accent5">
            <a:hueOff val="6510234"/>
            <a:satOff val="-2931"/>
            <a:lumOff val="-36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can seek work experience and training to improve my communication skills and learn how to support pupils effectively. </a:t>
          </a:r>
          <a:endParaRPr lang="en-US" sz="1200" kern="1200"/>
        </a:p>
      </dsp:txBody>
      <dsp:txXfrm>
        <a:off x="5354121" y="2031103"/>
        <a:ext cx="2172630" cy="1303578"/>
      </dsp:txXfrm>
    </dsp:sp>
    <dsp:sp modelId="{0CD70F1B-AD60-4684-8E80-CDD3581AD24C}">
      <dsp:nvSpPr>
        <dsp:cNvPr id="0" name=""/>
        <dsp:cNvSpPr/>
      </dsp:nvSpPr>
      <dsp:spPr>
        <a:xfrm>
          <a:off x="2180281" y="4440455"/>
          <a:ext cx="4691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9104" y="45720"/>
              </a:lnTo>
            </a:path>
          </a:pathLst>
        </a:custGeom>
        <a:noFill/>
        <a:ln w="6350" cap="flat" cmpd="sng" algn="ctr">
          <a:solidFill>
            <a:schemeClr val="accent5">
              <a:hueOff val="9114327"/>
              <a:satOff val="-4104"/>
              <a:lumOff val="-509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02341" y="4483675"/>
        <a:ext cx="24985" cy="5001"/>
      </dsp:txXfrm>
    </dsp:sp>
    <dsp:sp modelId="{9EB11BE6-52BC-47F0-954E-A24E36F03B8D}">
      <dsp:nvSpPr>
        <dsp:cNvPr id="0" name=""/>
        <dsp:cNvSpPr/>
      </dsp:nvSpPr>
      <dsp:spPr>
        <a:xfrm>
          <a:off x="9451" y="3834386"/>
          <a:ext cx="2172630" cy="1303578"/>
        </a:xfrm>
        <a:prstGeom prst="rect">
          <a:avLst/>
        </a:prstGeom>
        <a:solidFill>
          <a:schemeClr val="accent5">
            <a:hueOff val="7812281"/>
            <a:satOff val="-3518"/>
            <a:lumOff val="-43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4. Managing threats </a:t>
          </a:r>
          <a:endParaRPr lang="en-US" sz="1200" kern="1200"/>
        </a:p>
      </dsp:txBody>
      <dsp:txXfrm>
        <a:off x="9451" y="3834386"/>
        <a:ext cx="2172630" cy="1303578"/>
      </dsp:txXfrm>
    </dsp:sp>
    <dsp:sp modelId="{B3344B2D-CA1A-4801-AD61-AC39ECC0A935}">
      <dsp:nvSpPr>
        <dsp:cNvPr id="0" name=""/>
        <dsp:cNvSpPr/>
      </dsp:nvSpPr>
      <dsp:spPr>
        <a:xfrm>
          <a:off x="2681786" y="3834386"/>
          <a:ext cx="2172630" cy="1303578"/>
        </a:xfrm>
        <a:prstGeom prst="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461" tIns="111749" rIns="106461" bIns="111749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 can prepare for the emotional demands of the role by asking for guidance, working with colleagues and developing strategies to manage challenging situations (National Careers Service, n.d.).</a:t>
          </a:r>
          <a:endParaRPr lang="en-US" sz="1200" kern="1200" dirty="0"/>
        </a:p>
      </dsp:txBody>
      <dsp:txXfrm>
        <a:off x="2681786" y="3834386"/>
        <a:ext cx="2172630" cy="130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07DA7-4B2F-401C-95F2-788E9DA49598}">
      <dsp:nvSpPr>
        <dsp:cNvPr id="0" name=""/>
        <dsp:cNvSpPr/>
      </dsp:nvSpPr>
      <dsp:spPr>
        <a:xfrm>
          <a:off x="3804126" y="707080"/>
          <a:ext cx="5450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0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62278" y="749921"/>
        <a:ext cx="28784" cy="5756"/>
      </dsp:txXfrm>
    </dsp:sp>
    <dsp:sp modelId="{AA778C9A-2EBC-4237-BE32-2ABB6ACFA546}">
      <dsp:nvSpPr>
        <dsp:cNvPr id="0" name=""/>
        <dsp:cNvSpPr/>
      </dsp:nvSpPr>
      <dsp:spPr>
        <a:xfrm>
          <a:off x="1302932" y="1901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1.  Develop my knowledge</a:t>
          </a:r>
          <a:endParaRPr lang="en-US" sz="1300" kern="1200" dirty="0"/>
        </a:p>
      </dsp:txBody>
      <dsp:txXfrm>
        <a:off x="1302932" y="1901"/>
        <a:ext cx="2502994" cy="1501796"/>
      </dsp:txXfrm>
    </dsp:sp>
    <dsp:sp modelId="{A7DDA854-6A50-4C80-8D98-0CB8B54B89F2}">
      <dsp:nvSpPr>
        <dsp:cNvPr id="0" name=""/>
        <dsp:cNvSpPr/>
      </dsp:nvSpPr>
      <dsp:spPr>
        <a:xfrm>
          <a:off x="6882809" y="707080"/>
          <a:ext cx="5450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0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40961" y="749921"/>
        <a:ext cx="28784" cy="5756"/>
      </dsp:txXfrm>
    </dsp:sp>
    <dsp:sp modelId="{275CC46B-3EDF-4EC4-8EA6-587D696AA351}">
      <dsp:nvSpPr>
        <dsp:cNvPr id="0" name=""/>
        <dsp:cNvSpPr/>
      </dsp:nvSpPr>
      <dsp:spPr>
        <a:xfrm>
          <a:off x="4381615" y="1901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 will learn more about different special educational needs and how they can affect children’s learning and development.</a:t>
          </a:r>
          <a:endParaRPr lang="en-US" sz="1300" kern="1200" dirty="0"/>
        </a:p>
      </dsp:txBody>
      <dsp:txXfrm>
        <a:off x="4381615" y="1901"/>
        <a:ext cx="2502994" cy="1501796"/>
      </dsp:txXfrm>
    </dsp:sp>
    <dsp:sp modelId="{A18E0A21-C428-47A1-A70C-CAAB268C3826}">
      <dsp:nvSpPr>
        <dsp:cNvPr id="0" name=""/>
        <dsp:cNvSpPr/>
      </dsp:nvSpPr>
      <dsp:spPr>
        <a:xfrm>
          <a:off x="2554429" y="1501898"/>
          <a:ext cx="6157366" cy="545088"/>
        </a:xfrm>
        <a:custGeom>
          <a:avLst/>
          <a:gdLst/>
          <a:ahLst/>
          <a:cxnLst/>
          <a:rect l="0" t="0" r="0" b="0"/>
          <a:pathLst>
            <a:path>
              <a:moveTo>
                <a:pt x="6157366" y="0"/>
              </a:moveTo>
              <a:lnTo>
                <a:pt x="6157366" y="289644"/>
              </a:lnTo>
              <a:lnTo>
                <a:pt x="0" y="289644"/>
              </a:lnTo>
              <a:lnTo>
                <a:pt x="0" y="5450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8507" y="1771564"/>
        <a:ext cx="309210" cy="5756"/>
      </dsp:txXfrm>
    </dsp:sp>
    <dsp:sp modelId="{616E8DA2-F754-4513-98B1-9F1B6586E6E8}">
      <dsp:nvSpPr>
        <dsp:cNvPr id="0" name=""/>
        <dsp:cNvSpPr/>
      </dsp:nvSpPr>
      <dsp:spPr>
        <a:xfrm>
          <a:off x="7460298" y="1901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 Gain experience </a:t>
          </a:r>
          <a:endParaRPr lang="en-US" sz="1300" kern="1200"/>
        </a:p>
      </dsp:txBody>
      <dsp:txXfrm>
        <a:off x="7460298" y="1901"/>
        <a:ext cx="2502994" cy="1501796"/>
      </dsp:txXfrm>
    </dsp:sp>
    <dsp:sp modelId="{DCB6AC0E-0A5D-4EA7-801B-080532901F1E}">
      <dsp:nvSpPr>
        <dsp:cNvPr id="0" name=""/>
        <dsp:cNvSpPr/>
      </dsp:nvSpPr>
      <dsp:spPr>
        <a:xfrm>
          <a:off x="3804126" y="2784565"/>
          <a:ext cx="5450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0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62278" y="2827407"/>
        <a:ext cx="28784" cy="5756"/>
      </dsp:txXfrm>
    </dsp:sp>
    <dsp:sp modelId="{0ED538D5-F8E6-4014-96AA-B2133581CC82}">
      <dsp:nvSpPr>
        <dsp:cNvPr id="0" name=""/>
        <dsp:cNvSpPr/>
      </dsp:nvSpPr>
      <dsp:spPr>
        <a:xfrm>
          <a:off x="1302932" y="2079387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 will look for opportunities to  gain experience working with children, such as volunteering or school-based experience. </a:t>
          </a:r>
          <a:endParaRPr lang="en-US" sz="1300" kern="1200"/>
        </a:p>
      </dsp:txBody>
      <dsp:txXfrm>
        <a:off x="1302932" y="2079387"/>
        <a:ext cx="2502994" cy="1501796"/>
      </dsp:txXfrm>
    </dsp:sp>
    <dsp:sp modelId="{45ACDFC3-90C4-4653-8F4F-6C8D0E3DF755}">
      <dsp:nvSpPr>
        <dsp:cNvPr id="0" name=""/>
        <dsp:cNvSpPr/>
      </dsp:nvSpPr>
      <dsp:spPr>
        <a:xfrm>
          <a:off x="6882809" y="2784565"/>
          <a:ext cx="5450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0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40961" y="2827407"/>
        <a:ext cx="28784" cy="5756"/>
      </dsp:txXfrm>
    </dsp:sp>
    <dsp:sp modelId="{A2EC7FB3-1DC6-4AF0-BE94-40D4B1AF4DC1}">
      <dsp:nvSpPr>
        <dsp:cNvPr id="0" name=""/>
        <dsp:cNvSpPr/>
      </dsp:nvSpPr>
      <dsp:spPr>
        <a:xfrm>
          <a:off x="4381615" y="2079387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 Improve my skills</a:t>
          </a:r>
          <a:endParaRPr lang="en-US" sz="1300" kern="1200"/>
        </a:p>
      </dsp:txBody>
      <dsp:txXfrm>
        <a:off x="4381615" y="2079387"/>
        <a:ext cx="2502994" cy="1501796"/>
      </dsp:txXfrm>
    </dsp:sp>
    <dsp:sp modelId="{77A455C5-FBA9-485B-A8A2-031ABF94FBE1}">
      <dsp:nvSpPr>
        <dsp:cNvPr id="0" name=""/>
        <dsp:cNvSpPr/>
      </dsp:nvSpPr>
      <dsp:spPr>
        <a:xfrm>
          <a:off x="2554429" y="3579383"/>
          <a:ext cx="6157366" cy="545088"/>
        </a:xfrm>
        <a:custGeom>
          <a:avLst/>
          <a:gdLst/>
          <a:ahLst/>
          <a:cxnLst/>
          <a:rect l="0" t="0" r="0" b="0"/>
          <a:pathLst>
            <a:path>
              <a:moveTo>
                <a:pt x="6157366" y="0"/>
              </a:moveTo>
              <a:lnTo>
                <a:pt x="6157366" y="289644"/>
              </a:lnTo>
              <a:lnTo>
                <a:pt x="0" y="289644"/>
              </a:lnTo>
              <a:lnTo>
                <a:pt x="0" y="5450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8507" y="3849049"/>
        <a:ext cx="309210" cy="5756"/>
      </dsp:txXfrm>
    </dsp:sp>
    <dsp:sp modelId="{1EBE237D-7A52-4E36-A231-AE07694CC8DB}">
      <dsp:nvSpPr>
        <dsp:cNvPr id="0" name=""/>
        <dsp:cNvSpPr/>
      </dsp:nvSpPr>
      <dsp:spPr>
        <a:xfrm>
          <a:off x="7460298" y="2079387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 will work on my communication, confidence and ability to manage challenging situations by learning from experienced staff.</a:t>
          </a:r>
          <a:endParaRPr lang="en-US" sz="1300" kern="1200"/>
        </a:p>
      </dsp:txBody>
      <dsp:txXfrm>
        <a:off x="7460298" y="2079387"/>
        <a:ext cx="2502994" cy="1501796"/>
      </dsp:txXfrm>
    </dsp:sp>
    <dsp:sp modelId="{434D0087-6C4F-4971-8B8A-50CB8ABCBE85}">
      <dsp:nvSpPr>
        <dsp:cNvPr id="0" name=""/>
        <dsp:cNvSpPr/>
      </dsp:nvSpPr>
      <dsp:spPr>
        <a:xfrm>
          <a:off x="3804126" y="4862050"/>
          <a:ext cx="5450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50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62278" y="4904892"/>
        <a:ext cx="28784" cy="5756"/>
      </dsp:txXfrm>
    </dsp:sp>
    <dsp:sp modelId="{CFBFC429-C767-4B4C-BB23-578DB0F4E0F0}">
      <dsp:nvSpPr>
        <dsp:cNvPr id="0" name=""/>
        <dsp:cNvSpPr/>
      </dsp:nvSpPr>
      <dsp:spPr>
        <a:xfrm>
          <a:off x="1302932" y="4156872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4. Work towards my career goal </a:t>
          </a:r>
          <a:endParaRPr lang="en-US" sz="1300" kern="1200"/>
        </a:p>
      </dsp:txBody>
      <dsp:txXfrm>
        <a:off x="1302932" y="4156872"/>
        <a:ext cx="2502994" cy="1501796"/>
      </dsp:txXfrm>
    </dsp:sp>
    <dsp:sp modelId="{4BA67CB5-FADB-4768-A6EC-C9788671FD6C}">
      <dsp:nvSpPr>
        <dsp:cNvPr id="0" name=""/>
        <dsp:cNvSpPr/>
      </dsp:nvSpPr>
      <dsp:spPr>
        <a:xfrm>
          <a:off x="4381615" y="4156872"/>
          <a:ext cx="2502994" cy="15017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49" tIns="128742" rIns="122649" bIns="1287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 will research the qualifications, and training employers require for SEN Teaching Assistant positions and use this information to prepare for applications.</a:t>
          </a:r>
          <a:endParaRPr lang="en-US" sz="1300" kern="1200"/>
        </a:p>
      </dsp:txBody>
      <dsp:txXfrm>
        <a:off x="4381615" y="4156872"/>
        <a:ext cx="2502994" cy="1501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175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99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064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47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026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29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441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860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966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83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74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16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special-educational-needs-sen-teaching-assistant" TargetMode="External"/><Relationship Id="rId2" Type="http://schemas.openxmlformats.org/officeDocument/2006/relationships/hyperlink" Target="https://www.gov.uk/government/publications/send-code-of-practice-0-to-2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ationalcareers.service.gov.uk/job-profiles/teaching-assist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B54A1-0151-2F25-C64D-529FADB6D2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9030" y="0"/>
            <a:ext cx="5616389" cy="2634343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Professional Development within Health and Social Care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LCHS4009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40568-D3DB-77D2-DE7A-6195D4038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2943" y="2703125"/>
            <a:ext cx="4440937" cy="177090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Self-Awareness Presentation</a:t>
            </a:r>
          </a:p>
          <a:p>
            <a:pPr algn="l"/>
            <a:r>
              <a:rPr lang="en-GB" dirty="0"/>
              <a:t>Bernice Ejiogu</a:t>
            </a:r>
          </a:p>
          <a:p>
            <a:pPr algn="l"/>
            <a:r>
              <a:rPr lang="en-GB" dirty="0"/>
              <a:t>Lilly Fielding 2437537</a:t>
            </a:r>
          </a:p>
          <a:p>
            <a:pPr algn="l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815D1C-1E35-D74B-84CD-2213AEE8AE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163" b="-1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869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8FF06-A2AC-9C71-38C6-AA560FC24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chosen career: SEN Teaching Assistant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3E6F01-7A3F-7758-70AD-82C47B09E1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9464941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831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D45CC-C681-4587-AFAE-77F2A5B55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4547" y="4514062"/>
            <a:ext cx="10653578" cy="1132258"/>
          </a:xfrm>
        </p:spPr>
        <p:txBody>
          <a:bodyPr/>
          <a:lstStyle/>
          <a:p>
            <a:r>
              <a:rPr lang="en-GB" dirty="0"/>
              <a:t>My Personal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706E7-0CEB-A224-3838-FF55C86F4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84" y="763099"/>
            <a:ext cx="3208238" cy="312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92D050"/>
                </a:solidFill>
              </a:rPr>
              <a:t>S- Strengths </a:t>
            </a:r>
          </a:p>
          <a:p>
            <a:pPr marL="0" indent="0">
              <a:buNone/>
            </a:pPr>
            <a:r>
              <a:rPr lang="en-GB" sz="1800" dirty="0"/>
              <a:t>Personal qualities that could help me in the role: </a:t>
            </a:r>
          </a:p>
          <a:p>
            <a:r>
              <a:rPr lang="en-GB" sz="1800" dirty="0"/>
              <a:t>Patience </a:t>
            </a:r>
          </a:p>
          <a:p>
            <a:r>
              <a:rPr lang="en-GB" sz="1800" dirty="0"/>
              <a:t>Empathy </a:t>
            </a:r>
          </a:p>
          <a:p>
            <a:r>
              <a:rPr lang="en-GB" sz="1800" dirty="0"/>
              <a:t>Willingness to help others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FC56D12-E978-5ED4-6D3C-820F359A9A68}"/>
              </a:ext>
            </a:extLst>
          </p:cNvPr>
          <p:cNvSpPr/>
          <p:nvPr/>
        </p:nvSpPr>
        <p:spPr>
          <a:xfrm>
            <a:off x="26178" y="663070"/>
            <a:ext cx="3410275" cy="2862322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D00E6A-4BF7-02E3-2306-11B138269E7C}"/>
              </a:ext>
            </a:extLst>
          </p:cNvPr>
          <p:cNvSpPr txBox="1"/>
          <p:nvPr/>
        </p:nvSpPr>
        <p:spPr>
          <a:xfrm>
            <a:off x="4211614" y="603226"/>
            <a:ext cx="35705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W- Weaknesses </a:t>
            </a:r>
          </a:p>
          <a:p>
            <a:endParaRPr lang="en-GB" dirty="0"/>
          </a:p>
          <a:p>
            <a:r>
              <a:rPr lang="en-GB" dirty="0"/>
              <a:t>Areas I could improve: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experience working in a school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develop confidence.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more knowledge of SEN.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E1013F-CAB9-DF73-858B-D9ED640F666D}"/>
              </a:ext>
            </a:extLst>
          </p:cNvPr>
          <p:cNvSpPr txBox="1"/>
          <p:nvPr/>
        </p:nvSpPr>
        <p:spPr>
          <a:xfrm>
            <a:off x="8596425" y="892962"/>
            <a:ext cx="36571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O – Opportunities </a:t>
            </a:r>
          </a:p>
          <a:p>
            <a:endParaRPr lang="en-GB" dirty="0"/>
          </a:p>
          <a:p>
            <a:r>
              <a:rPr lang="en-GB" dirty="0"/>
              <a:t>Ways to develop my skills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Relevant training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 experience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Learning from experienced staff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CBA5DB-7278-FFE8-52E7-5F821DF94F74}"/>
              </a:ext>
            </a:extLst>
          </p:cNvPr>
          <p:cNvSpPr txBox="1"/>
          <p:nvPr/>
        </p:nvSpPr>
        <p:spPr>
          <a:xfrm>
            <a:off x="249499" y="3922195"/>
            <a:ext cx="437605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T – Threats </a:t>
            </a:r>
          </a:p>
          <a:p>
            <a:endParaRPr lang="en-GB" dirty="0"/>
          </a:p>
          <a:p>
            <a:r>
              <a:rPr lang="en-GB" dirty="0"/>
              <a:t>External challenges: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Emotional demands of the job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Competition for vacancies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Possible lack of relevant experience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353DC16-B57D-D497-3342-B7669616FA6F}"/>
              </a:ext>
            </a:extLst>
          </p:cNvPr>
          <p:cNvSpPr/>
          <p:nvPr/>
        </p:nvSpPr>
        <p:spPr>
          <a:xfrm>
            <a:off x="4044164" y="393066"/>
            <a:ext cx="3737964" cy="344615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7059C4D-0C76-B590-74F5-3FE94BA793C0}"/>
              </a:ext>
            </a:extLst>
          </p:cNvPr>
          <p:cNvSpPr/>
          <p:nvPr/>
        </p:nvSpPr>
        <p:spPr>
          <a:xfrm>
            <a:off x="8389840" y="533207"/>
            <a:ext cx="3541776" cy="3581832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3E04E2C-B5B1-47E0-513D-2385185985F4}"/>
              </a:ext>
            </a:extLst>
          </p:cNvPr>
          <p:cNvSpPr/>
          <p:nvPr/>
        </p:nvSpPr>
        <p:spPr>
          <a:xfrm>
            <a:off x="50508" y="3922195"/>
            <a:ext cx="4386943" cy="2764971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00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28F72-77D2-A287-2486-E5D9C3B99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How I can develop for the role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895574-DF51-6408-FC92-E5040C237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8467929"/>
              </p:ext>
            </p:extLst>
          </p:nvPr>
        </p:nvGraphicFramePr>
        <p:xfrm>
          <a:off x="4021483" y="1252728"/>
          <a:ext cx="7536203" cy="536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1493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F5051-3A15-24F1-A6FF-912F8C362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Action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89528E-A2BD-5825-066F-B6A79E4BC8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412480"/>
              </p:ext>
            </p:extLst>
          </p:nvPr>
        </p:nvGraphicFramePr>
        <p:xfrm>
          <a:off x="1" y="1197429"/>
          <a:ext cx="11266225" cy="5660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4168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A3CEE-2CD8-0AAC-1A91-B42F2272F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Conclusion 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1800A4E-A82A-00DB-2B2D-01F7B2C1BC9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0E98-D50E-11DC-91E0-50FE2D242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802" y="2212848"/>
            <a:ext cx="5577902" cy="4096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Completing my SWOT analysis has helped me recognise the strengths I could bring to an SEN Teaching Assistant role and the areas I need to develop.  By gaining experience, improving my skills and taking advantage of training opportunities, I can work towards my goal of supporting children with special educational needs to learn, develop and reach their potential.  </a:t>
            </a:r>
          </a:p>
        </p:txBody>
      </p:sp>
    </p:spTree>
    <p:extLst>
      <p:ext uri="{BB962C8B-B14F-4D97-AF65-F5344CB8AC3E}">
        <p14:creationId xmlns:p14="http://schemas.microsoft.com/office/powerpoint/2010/main" val="1034967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C3D63-9457-DC57-053C-15D29BEB9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D3507-1650-0666-EBAF-C4A63B4EDD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Department for Education and Department of Health and Social Care (2015)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Special educational needs and disability code of practice: 0 to 25 years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https://www.gov.uk/government/publications/send-code-of-practice-0-to-25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(Accessed: 19 October 2026).</a:t>
            </a:r>
          </a:p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National Careers Service (n.d.)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Special educational needs (SEN) teaching assistant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https://nationalcareers.service.gov.uk/job-profiles/special-educational-needs-sen-teaching-assistant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(Accessed: 19 October 2026).</a:t>
            </a:r>
          </a:p>
          <a:p>
            <a:pPr indent="0" algn="l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National Careers Service (n.d.)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Teaching assistant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4"/>
              </a:rPr>
              <a:t>https://nationalcareers.service.gov.uk/job-profiles/teaching-assistant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(Accessed: 19 October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03708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2817</TotalTime>
  <Words>639</Words>
  <Application>Microsoft Office PowerPoint</Application>
  <PresentationFormat>Widescreen</PresentationFormat>
  <Paragraphs>69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VanillaVTI</vt:lpstr>
      <vt:lpstr>Professional Development within Health and Social Care  LCHS4009 </vt:lpstr>
      <vt:lpstr>My chosen career: SEN Teaching Assistant </vt:lpstr>
      <vt:lpstr>My Personal SWOT Analysis</vt:lpstr>
      <vt:lpstr>How I can develop for the role </vt:lpstr>
      <vt:lpstr>My Action Plan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lilly fielding</dc:creator>
  <cp:lastModifiedBy>lilly fielding</cp:lastModifiedBy>
  <cp:revision>2</cp:revision>
  <dcterms:created xsi:type="dcterms:W3CDTF">2026-10-12T08:16:06Z</dcterms:created>
  <dcterms:modified xsi:type="dcterms:W3CDTF">2026-10-19T06:31:22Z</dcterms:modified>
</cp:coreProperties>
</file>