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8" r:id="rId5"/>
    <p:sldId id="274" r:id="rId6"/>
    <p:sldId id="276" r:id="rId7"/>
    <p:sldId id="277" r:id="rId8"/>
    <p:sldId id="266" r:id="rId9"/>
    <p:sldId id="27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51460A-25CF-4EF3-BB0C-8A90B187016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4C97819-A386-4948-AA5F-453CBF6F7FE4}">
      <dgm:prSet/>
      <dgm:spPr/>
      <dgm:t>
        <a:bodyPr/>
        <a:lstStyle/>
        <a:p>
          <a:r>
            <a:rPr lang="en-GB"/>
            <a:t>Achievement at Level 4 reflects the ability to identify and use relevant understanding, methods and skills to address broadly-defined, complex problems. </a:t>
          </a:r>
          <a:endParaRPr lang="en-US"/>
        </a:p>
      </dgm:t>
    </dgm:pt>
    <dgm:pt modelId="{22F6F5FC-5C1F-4516-BED4-AE704D04F6B3}" type="parTrans" cxnId="{1B13B0F9-4E0A-40C5-86E4-80A9A8CAD7DE}">
      <dgm:prSet/>
      <dgm:spPr/>
      <dgm:t>
        <a:bodyPr/>
        <a:lstStyle/>
        <a:p>
          <a:endParaRPr lang="en-US"/>
        </a:p>
      </dgm:t>
    </dgm:pt>
    <dgm:pt modelId="{F80CC684-4963-4701-8483-A18DB6DDF036}" type="sibTrans" cxnId="{1B13B0F9-4E0A-40C5-86E4-80A9A8CAD7DE}">
      <dgm:prSet/>
      <dgm:spPr/>
      <dgm:t>
        <a:bodyPr/>
        <a:lstStyle/>
        <a:p>
          <a:endParaRPr lang="en-US"/>
        </a:p>
      </dgm:t>
    </dgm:pt>
    <dgm:pt modelId="{439FA8C0-82C6-45A7-B8B8-D0FE62D5CF2D}">
      <dgm:prSet/>
      <dgm:spPr/>
      <dgm:t>
        <a:bodyPr/>
        <a:lstStyle/>
        <a:p>
          <a:r>
            <a:rPr lang="en-GB"/>
            <a:t>It includes taking responsibility for planning and developing courses of action as well as exercising autonomy and judgement within broad parameters. </a:t>
          </a:r>
          <a:endParaRPr lang="en-US"/>
        </a:p>
      </dgm:t>
    </dgm:pt>
    <dgm:pt modelId="{13E7FC21-BE10-48E5-AF33-614313001D2E}" type="parTrans" cxnId="{B56A2A46-35B5-4EED-B711-DE8F6BD24531}">
      <dgm:prSet/>
      <dgm:spPr/>
      <dgm:t>
        <a:bodyPr/>
        <a:lstStyle/>
        <a:p>
          <a:endParaRPr lang="en-US"/>
        </a:p>
      </dgm:t>
    </dgm:pt>
    <dgm:pt modelId="{663EB351-4E09-4493-A9A8-A720E4ED55F7}" type="sibTrans" cxnId="{B56A2A46-35B5-4EED-B711-DE8F6BD24531}">
      <dgm:prSet/>
      <dgm:spPr/>
      <dgm:t>
        <a:bodyPr/>
        <a:lstStyle/>
        <a:p>
          <a:endParaRPr lang="en-US"/>
        </a:p>
      </dgm:t>
    </dgm:pt>
    <dgm:pt modelId="{A1AFABB9-E99C-45E1-9293-8C5EA9C6D241}">
      <dgm:prSet/>
      <dgm:spPr/>
      <dgm:t>
        <a:bodyPr/>
        <a:lstStyle/>
        <a:p>
          <a:r>
            <a:rPr lang="en-GB"/>
            <a:t>It also reflects understanding of different perspectives, approaches or schools of thought and the reasoning behind them. </a:t>
          </a:r>
          <a:endParaRPr lang="en-US"/>
        </a:p>
      </dgm:t>
    </dgm:pt>
    <dgm:pt modelId="{452084CF-6F18-48D0-9C15-1CB081C8AD79}" type="parTrans" cxnId="{69621BE1-9187-42A2-B317-DDA85D67B3F5}">
      <dgm:prSet/>
      <dgm:spPr/>
      <dgm:t>
        <a:bodyPr/>
        <a:lstStyle/>
        <a:p>
          <a:endParaRPr lang="en-US"/>
        </a:p>
      </dgm:t>
    </dgm:pt>
    <dgm:pt modelId="{6A6E0830-1CFE-4417-A591-4451E7D8DD25}" type="sibTrans" cxnId="{69621BE1-9187-42A2-B317-DDA85D67B3F5}">
      <dgm:prSet/>
      <dgm:spPr/>
      <dgm:t>
        <a:bodyPr/>
        <a:lstStyle/>
        <a:p>
          <a:endParaRPr lang="en-US"/>
        </a:p>
      </dgm:t>
    </dgm:pt>
    <dgm:pt modelId="{B5677DDC-E2FB-46B4-BF8E-6C5B20657BDD}" type="pres">
      <dgm:prSet presAssocID="{BF51460A-25CF-4EF3-BB0C-8A90B187016D}" presName="outerComposite" presStyleCnt="0">
        <dgm:presLayoutVars>
          <dgm:chMax val="5"/>
          <dgm:dir/>
          <dgm:resizeHandles val="exact"/>
        </dgm:presLayoutVars>
      </dgm:prSet>
      <dgm:spPr/>
    </dgm:pt>
    <dgm:pt modelId="{9E8F1AE5-F91D-4178-8583-5F9C2D0A0B4F}" type="pres">
      <dgm:prSet presAssocID="{BF51460A-25CF-4EF3-BB0C-8A90B187016D}" presName="dummyMaxCanvas" presStyleCnt="0">
        <dgm:presLayoutVars/>
      </dgm:prSet>
      <dgm:spPr/>
    </dgm:pt>
    <dgm:pt modelId="{2F69ABF9-5803-4B9D-BEEA-1E4596A7E90B}" type="pres">
      <dgm:prSet presAssocID="{BF51460A-25CF-4EF3-BB0C-8A90B187016D}" presName="ThreeNodes_1" presStyleLbl="node1" presStyleIdx="0" presStyleCnt="3">
        <dgm:presLayoutVars>
          <dgm:bulletEnabled val="1"/>
        </dgm:presLayoutVars>
      </dgm:prSet>
      <dgm:spPr/>
    </dgm:pt>
    <dgm:pt modelId="{D9E2849A-BE63-4DFB-AA25-DD8E4D10ACC5}" type="pres">
      <dgm:prSet presAssocID="{BF51460A-25CF-4EF3-BB0C-8A90B187016D}" presName="ThreeNodes_2" presStyleLbl="node1" presStyleIdx="1" presStyleCnt="3">
        <dgm:presLayoutVars>
          <dgm:bulletEnabled val="1"/>
        </dgm:presLayoutVars>
      </dgm:prSet>
      <dgm:spPr/>
    </dgm:pt>
    <dgm:pt modelId="{95C1A93A-7A60-4382-8F4D-FD49B2F2FFDC}" type="pres">
      <dgm:prSet presAssocID="{BF51460A-25CF-4EF3-BB0C-8A90B187016D}" presName="ThreeNodes_3" presStyleLbl="node1" presStyleIdx="2" presStyleCnt="3">
        <dgm:presLayoutVars>
          <dgm:bulletEnabled val="1"/>
        </dgm:presLayoutVars>
      </dgm:prSet>
      <dgm:spPr/>
    </dgm:pt>
    <dgm:pt modelId="{53BEB012-861E-4574-9B7E-823A4019BBBF}" type="pres">
      <dgm:prSet presAssocID="{BF51460A-25CF-4EF3-BB0C-8A90B187016D}" presName="ThreeConn_1-2" presStyleLbl="fgAccFollowNode1" presStyleIdx="0" presStyleCnt="2">
        <dgm:presLayoutVars>
          <dgm:bulletEnabled val="1"/>
        </dgm:presLayoutVars>
      </dgm:prSet>
      <dgm:spPr/>
    </dgm:pt>
    <dgm:pt modelId="{BF5ED50C-4FDF-4C91-9C95-1E9D7185D9BF}" type="pres">
      <dgm:prSet presAssocID="{BF51460A-25CF-4EF3-BB0C-8A90B187016D}" presName="ThreeConn_2-3" presStyleLbl="fgAccFollowNode1" presStyleIdx="1" presStyleCnt="2">
        <dgm:presLayoutVars>
          <dgm:bulletEnabled val="1"/>
        </dgm:presLayoutVars>
      </dgm:prSet>
      <dgm:spPr/>
    </dgm:pt>
    <dgm:pt modelId="{F2D91B7F-2B0F-4B2B-BED1-FD8276090713}" type="pres">
      <dgm:prSet presAssocID="{BF51460A-25CF-4EF3-BB0C-8A90B187016D}" presName="ThreeNodes_1_text" presStyleLbl="node1" presStyleIdx="2" presStyleCnt="3">
        <dgm:presLayoutVars>
          <dgm:bulletEnabled val="1"/>
        </dgm:presLayoutVars>
      </dgm:prSet>
      <dgm:spPr/>
    </dgm:pt>
    <dgm:pt modelId="{A661D364-EEED-4FAF-BEA6-E15272D4C59F}" type="pres">
      <dgm:prSet presAssocID="{BF51460A-25CF-4EF3-BB0C-8A90B187016D}" presName="ThreeNodes_2_text" presStyleLbl="node1" presStyleIdx="2" presStyleCnt="3">
        <dgm:presLayoutVars>
          <dgm:bulletEnabled val="1"/>
        </dgm:presLayoutVars>
      </dgm:prSet>
      <dgm:spPr/>
    </dgm:pt>
    <dgm:pt modelId="{16AC2E07-94EE-4435-81CE-3B38101172E3}" type="pres">
      <dgm:prSet presAssocID="{BF51460A-25CF-4EF3-BB0C-8A90B187016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634A105-FF30-49FE-A1E7-6541BBC38397}" type="presOf" srcId="{E4C97819-A386-4948-AA5F-453CBF6F7FE4}" destId="{F2D91B7F-2B0F-4B2B-BED1-FD8276090713}" srcOrd="1" destOrd="0" presId="urn:microsoft.com/office/officeart/2005/8/layout/vProcess5"/>
    <dgm:cxn modelId="{BBB26E19-148B-4194-91DC-9A201B31D1D0}" type="presOf" srcId="{439FA8C0-82C6-45A7-B8B8-D0FE62D5CF2D}" destId="{A661D364-EEED-4FAF-BEA6-E15272D4C59F}" srcOrd="1" destOrd="0" presId="urn:microsoft.com/office/officeart/2005/8/layout/vProcess5"/>
    <dgm:cxn modelId="{BA999E23-0502-48B7-9805-3E6BD0D124DF}" type="presOf" srcId="{E4C97819-A386-4948-AA5F-453CBF6F7FE4}" destId="{2F69ABF9-5803-4B9D-BEEA-1E4596A7E90B}" srcOrd="0" destOrd="0" presId="urn:microsoft.com/office/officeart/2005/8/layout/vProcess5"/>
    <dgm:cxn modelId="{FEF4D92B-0534-4BE5-AADA-28640CBD265C}" type="presOf" srcId="{F80CC684-4963-4701-8483-A18DB6DDF036}" destId="{53BEB012-861E-4574-9B7E-823A4019BBBF}" srcOrd="0" destOrd="0" presId="urn:microsoft.com/office/officeart/2005/8/layout/vProcess5"/>
    <dgm:cxn modelId="{B56A2A46-35B5-4EED-B711-DE8F6BD24531}" srcId="{BF51460A-25CF-4EF3-BB0C-8A90B187016D}" destId="{439FA8C0-82C6-45A7-B8B8-D0FE62D5CF2D}" srcOrd="1" destOrd="0" parTransId="{13E7FC21-BE10-48E5-AF33-614313001D2E}" sibTransId="{663EB351-4E09-4493-A9A8-A720E4ED55F7}"/>
    <dgm:cxn modelId="{961CF34D-524E-4043-BC3F-78CE89E9B107}" type="presOf" srcId="{BF51460A-25CF-4EF3-BB0C-8A90B187016D}" destId="{B5677DDC-E2FB-46B4-BF8E-6C5B20657BDD}" srcOrd="0" destOrd="0" presId="urn:microsoft.com/office/officeart/2005/8/layout/vProcess5"/>
    <dgm:cxn modelId="{9BDABA87-DE4C-426B-8529-22A91B558A79}" type="presOf" srcId="{439FA8C0-82C6-45A7-B8B8-D0FE62D5CF2D}" destId="{D9E2849A-BE63-4DFB-AA25-DD8E4D10ACC5}" srcOrd="0" destOrd="0" presId="urn:microsoft.com/office/officeart/2005/8/layout/vProcess5"/>
    <dgm:cxn modelId="{91EC4EB8-46DA-4E7F-8CE3-72B93D2B7332}" type="presOf" srcId="{A1AFABB9-E99C-45E1-9293-8C5EA9C6D241}" destId="{16AC2E07-94EE-4435-81CE-3B38101172E3}" srcOrd="1" destOrd="0" presId="urn:microsoft.com/office/officeart/2005/8/layout/vProcess5"/>
    <dgm:cxn modelId="{69621BE1-9187-42A2-B317-DDA85D67B3F5}" srcId="{BF51460A-25CF-4EF3-BB0C-8A90B187016D}" destId="{A1AFABB9-E99C-45E1-9293-8C5EA9C6D241}" srcOrd="2" destOrd="0" parTransId="{452084CF-6F18-48D0-9C15-1CB081C8AD79}" sibTransId="{6A6E0830-1CFE-4417-A591-4451E7D8DD25}"/>
    <dgm:cxn modelId="{9E86AAF5-FA23-41E3-80CD-F25DDF6FEDF0}" type="presOf" srcId="{A1AFABB9-E99C-45E1-9293-8C5EA9C6D241}" destId="{95C1A93A-7A60-4382-8F4D-FD49B2F2FFDC}" srcOrd="0" destOrd="0" presId="urn:microsoft.com/office/officeart/2005/8/layout/vProcess5"/>
    <dgm:cxn modelId="{E06699F9-AD89-40B9-A1A0-00B29CBA72A6}" type="presOf" srcId="{663EB351-4E09-4493-A9A8-A720E4ED55F7}" destId="{BF5ED50C-4FDF-4C91-9C95-1E9D7185D9BF}" srcOrd="0" destOrd="0" presId="urn:microsoft.com/office/officeart/2005/8/layout/vProcess5"/>
    <dgm:cxn modelId="{1B13B0F9-4E0A-40C5-86E4-80A9A8CAD7DE}" srcId="{BF51460A-25CF-4EF3-BB0C-8A90B187016D}" destId="{E4C97819-A386-4948-AA5F-453CBF6F7FE4}" srcOrd="0" destOrd="0" parTransId="{22F6F5FC-5C1F-4516-BED4-AE704D04F6B3}" sibTransId="{F80CC684-4963-4701-8483-A18DB6DDF036}"/>
    <dgm:cxn modelId="{BE74AC53-E3DC-4465-A449-5B64F4F6BB1A}" type="presParOf" srcId="{B5677DDC-E2FB-46B4-BF8E-6C5B20657BDD}" destId="{9E8F1AE5-F91D-4178-8583-5F9C2D0A0B4F}" srcOrd="0" destOrd="0" presId="urn:microsoft.com/office/officeart/2005/8/layout/vProcess5"/>
    <dgm:cxn modelId="{414B3AB4-E438-4A5D-958A-F615A40194A9}" type="presParOf" srcId="{B5677DDC-E2FB-46B4-BF8E-6C5B20657BDD}" destId="{2F69ABF9-5803-4B9D-BEEA-1E4596A7E90B}" srcOrd="1" destOrd="0" presId="urn:microsoft.com/office/officeart/2005/8/layout/vProcess5"/>
    <dgm:cxn modelId="{8977403E-0DAA-4A5C-B6E7-C5CC4C8A2F15}" type="presParOf" srcId="{B5677DDC-E2FB-46B4-BF8E-6C5B20657BDD}" destId="{D9E2849A-BE63-4DFB-AA25-DD8E4D10ACC5}" srcOrd="2" destOrd="0" presId="urn:microsoft.com/office/officeart/2005/8/layout/vProcess5"/>
    <dgm:cxn modelId="{59B58CC0-7FBE-4715-81B5-DF4996AE2127}" type="presParOf" srcId="{B5677DDC-E2FB-46B4-BF8E-6C5B20657BDD}" destId="{95C1A93A-7A60-4382-8F4D-FD49B2F2FFDC}" srcOrd="3" destOrd="0" presId="urn:microsoft.com/office/officeart/2005/8/layout/vProcess5"/>
    <dgm:cxn modelId="{B8469D35-BD6E-4B2A-A8E8-31BF95F8C0AC}" type="presParOf" srcId="{B5677DDC-E2FB-46B4-BF8E-6C5B20657BDD}" destId="{53BEB012-861E-4574-9B7E-823A4019BBBF}" srcOrd="4" destOrd="0" presId="urn:microsoft.com/office/officeart/2005/8/layout/vProcess5"/>
    <dgm:cxn modelId="{612698F8-750D-45ED-AA42-826D0E7704BC}" type="presParOf" srcId="{B5677DDC-E2FB-46B4-BF8E-6C5B20657BDD}" destId="{BF5ED50C-4FDF-4C91-9C95-1E9D7185D9BF}" srcOrd="5" destOrd="0" presId="urn:microsoft.com/office/officeart/2005/8/layout/vProcess5"/>
    <dgm:cxn modelId="{1F6DC272-6D01-4BAE-8F10-85D4C15DF3C2}" type="presParOf" srcId="{B5677DDC-E2FB-46B4-BF8E-6C5B20657BDD}" destId="{F2D91B7F-2B0F-4B2B-BED1-FD8276090713}" srcOrd="6" destOrd="0" presId="urn:microsoft.com/office/officeart/2005/8/layout/vProcess5"/>
    <dgm:cxn modelId="{7CD987C7-75DD-437F-8FE4-D4DFC2D0697C}" type="presParOf" srcId="{B5677DDC-E2FB-46B4-BF8E-6C5B20657BDD}" destId="{A661D364-EEED-4FAF-BEA6-E15272D4C59F}" srcOrd="7" destOrd="0" presId="urn:microsoft.com/office/officeart/2005/8/layout/vProcess5"/>
    <dgm:cxn modelId="{4E5EC843-1114-4867-B7B6-D8898F772C12}" type="presParOf" srcId="{B5677DDC-E2FB-46B4-BF8E-6C5B20657BDD}" destId="{16AC2E07-94EE-4435-81CE-3B38101172E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84939B-F5EE-4123-A4C9-9D60042301D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F809F68D-D117-4543-935F-8B67BA907A9F}">
      <dgm:prSet/>
      <dgm:spPr/>
      <dgm:t>
        <a:bodyPr/>
        <a:lstStyle/>
        <a:p>
          <a:pPr>
            <a:defRPr cap="all"/>
          </a:pPr>
          <a:r>
            <a:rPr lang="en-GB" b="1"/>
            <a:t>Provision of nursing and health and social care services</a:t>
          </a:r>
          <a:endParaRPr lang="en-US"/>
        </a:p>
      </dgm:t>
    </dgm:pt>
    <dgm:pt modelId="{6A222A13-82BF-456D-A46D-F920EE0AD109}" type="parTrans" cxnId="{DF1748E9-F902-46A0-A930-30338FFAD6E2}">
      <dgm:prSet/>
      <dgm:spPr/>
      <dgm:t>
        <a:bodyPr/>
        <a:lstStyle/>
        <a:p>
          <a:endParaRPr lang="en-US"/>
        </a:p>
      </dgm:t>
    </dgm:pt>
    <dgm:pt modelId="{2061AF74-FE45-4BAF-996F-8EAE17C6D150}" type="sibTrans" cxnId="{DF1748E9-F902-46A0-A930-30338FFAD6E2}">
      <dgm:prSet/>
      <dgm:spPr/>
      <dgm:t>
        <a:bodyPr/>
        <a:lstStyle/>
        <a:p>
          <a:endParaRPr lang="en-US"/>
        </a:p>
      </dgm:t>
    </dgm:pt>
    <dgm:pt modelId="{422D1539-1FAA-421C-8E75-34AA76A4A8A6}">
      <dgm:prSet/>
      <dgm:spPr/>
      <dgm:t>
        <a:bodyPr/>
        <a:lstStyle/>
        <a:p>
          <a:pPr>
            <a:defRPr cap="all"/>
          </a:pPr>
          <a:r>
            <a:rPr lang="en-GB"/>
            <a:t>Priorities and approaches: prevention, treatment, safeguarding, palliative care, remedial care</a:t>
          </a:r>
          <a:endParaRPr lang="en-US"/>
        </a:p>
      </dgm:t>
    </dgm:pt>
    <dgm:pt modelId="{34AD445E-B6F8-447E-831B-0DF657EB70BE}" type="parTrans" cxnId="{01D53F75-8015-4736-BA79-043972A91564}">
      <dgm:prSet/>
      <dgm:spPr/>
      <dgm:t>
        <a:bodyPr/>
        <a:lstStyle/>
        <a:p>
          <a:endParaRPr lang="en-US"/>
        </a:p>
      </dgm:t>
    </dgm:pt>
    <dgm:pt modelId="{D821B403-AE69-4CBF-8C13-CC3047167438}" type="sibTrans" cxnId="{01D53F75-8015-4736-BA79-043972A91564}">
      <dgm:prSet/>
      <dgm:spPr/>
      <dgm:t>
        <a:bodyPr/>
        <a:lstStyle/>
        <a:p>
          <a:endParaRPr lang="en-US"/>
        </a:p>
      </dgm:t>
    </dgm:pt>
    <dgm:pt modelId="{4F10D6F9-0705-4427-94D5-F0C95BAE7AD9}">
      <dgm:prSet/>
      <dgm:spPr/>
      <dgm:t>
        <a:bodyPr/>
        <a:lstStyle/>
        <a:p>
          <a:pPr>
            <a:defRPr cap="all"/>
          </a:pPr>
          <a:r>
            <a:rPr lang="en-GB"/>
            <a:t>Lifestyle choices: diet, exercise, substance use, work culture, relaxation.</a:t>
          </a:r>
          <a:endParaRPr lang="en-US"/>
        </a:p>
      </dgm:t>
    </dgm:pt>
    <dgm:pt modelId="{A3E8F8AB-55AB-4440-AE59-E36C11329034}" type="parTrans" cxnId="{FDAA814A-CE85-461A-BF33-7139B8070AD0}">
      <dgm:prSet/>
      <dgm:spPr/>
      <dgm:t>
        <a:bodyPr/>
        <a:lstStyle/>
        <a:p>
          <a:endParaRPr lang="en-US"/>
        </a:p>
      </dgm:t>
    </dgm:pt>
    <dgm:pt modelId="{E0D83FC5-1291-4A48-AA29-664D4CFAC3A6}" type="sibTrans" cxnId="{FDAA814A-CE85-461A-BF33-7139B8070AD0}">
      <dgm:prSet/>
      <dgm:spPr/>
      <dgm:t>
        <a:bodyPr/>
        <a:lstStyle/>
        <a:p>
          <a:endParaRPr lang="en-US"/>
        </a:p>
      </dgm:t>
    </dgm:pt>
    <dgm:pt modelId="{84FDADA4-A7B0-4517-AB12-31149AB597F6}" type="pres">
      <dgm:prSet presAssocID="{B184939B-F5EE-4123-A4C9-9D60042301D7}" presName="root" presStyleCnt="0">
        <dgm:presLayoutVars>
          <dgm:dir/>
          <dgm:resizeHandles val="exact"/>
        </dgm:presLayoutVars>
      </dgm:prSet>
      <dgm:spPr/>
    </dgm:pt>
    <dgm:pt modelId="{7C4926F4-A239-436C-B0BB-3E7EFB09F237}" type="pres">
      <dgm:prSet presAssocID="{F809F68D-D117-4543-935F-8B67BA907A9F}" presName="compNode" presStyleCnt="0"/>
      <dgm:spPr/>
    </dgm:pt>
    <dgm:pt modelId="{8BE84196-5F47-42DB-A84F-3B604C6779BD}" type="pres">
      <dgm:prSet presAssocID="{F809F68D-D117-4543-935F-8B67BA907A9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ACC5568-36B5-492A-B7DF-F41892730BAE}" type="pres">
      <dgm:prSet presAssocID="{F809F68D-D117-4543-935F-8B67BA907A9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B6A9C891-269E-4B40-99C9-90B69C313311}" type="pres">
      <dgm:prSet presAssocID="{F809F68D-D117-4543-935F-8B67BA907A9F}" presName="spaceRect" presStyleCnt="0"/>
      <dgm:spPr/>
    </dgm:pt>
    <dgm:pt modelId="{1399C8E3-23AE-49A8-A9DC-E8FCAC362C00}" type="pres">
      <dgm:prSet presAssocID="{F809F68D-D117-4543-935F-8B67BA907A9F}" presName="textRect" presStyleLbl="revTx" presStyleIdx="0" presStyleCnt="3">
        <dgm:presLayoutVars>
          <dgm:chMax val="1"/>
          <dgm:chPref val="1"/>
        </dgm:presLayoutVars>
      </dgm:prSet>
      <dgm:spPr/>
    </dgm:pt>
    <dgm:pt modelId="{9C06C42B-F6D3-4424-9AB5-7DAFD55531C5}" type="pres">
      <dgm:prSet presAssocID="{2061AF74-FE45-4BAF-996F-8EAE17C6D150}" presName="sibTrans" presStyleCnt="0"/>
      <dgm:spPr/>
    </dgm:pt>
    <dgm:pt modelId="{5965EA24-34DE-4FA9-AA43-CC296CAF83E7}" type="pres">
      <dgm:prSet presAssocID="{422D1539-1FAA-421C-8E75-34AA76A4A8A6}" presName="compNode" presStyleCnt="0"/>
      <dgm:spPr/>
    </dgm:pt>
    <dgm:pt modelId="{4424A5B1-DAE9-4A94-BC51-2C0306CF5BD7}" type="pres">
      <dgm:prSet presAssocID="{422D1539-1FAA-421C-8E75-34AA76A4A8A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E68781B-A6A9-4BE7-B0C3-5C62F8F8B8B8}" type="pres">
      <dgm:prSet presAssocID="{422D1539-1FAA-421C-8E75-34AA76A4A8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CCC05F3C-C6D8-41ED-92AD-55661CC526DD}" type="pres">
      <dgm:prSet presAssocID="{422D1539-1FAA-421C-8E75-34AA76A4A8A6}" presName="spaceRect" presStyleCnt="0"/>
      <dgm:spPr/>
    </dgm:pt>
    <dgm:pt modelId="{064DE35B-F23B-4FC5-BD7E-EED8DD57CD6A}" type="pres">
      <dgm:prSet presAssocID="{422D1539-1FAA-421C-8E75-34AA76A4A8A6}" presName="textRect" presStyleLbl="revTx" presStyleIdx="1" presStyleCnt="3">
        <dgm:presLayoutVars>
          <dgm:chMax val="1"/>
          <dgm:chPref val="1"/>
        </dgm:presLayoutVars>
      </dgm:prSet>
      <dgm:spPr/>
    </dgm:pt>
    <dgm:pt modelId="{ABD87ECE-4A88-413E-930B-250F4F6A7DC1}" type="pres">
      <dgm:prSet presAssocID="{D821B403-AE69-4CBF-8C13-CC3047167438}" presName="sibTrans" presStyleCnt="0"/>
      <dgm:spPr/>
    </dgm:pt>
    <dgm:pt modelId="{D6FB8810-CB96-428A-A95E-2E77D757976C}" type="pres">
      <dgm:prSet presAssocID="{4F10D6F9-0705-4427-94D5-F0C95BAE7AD9}" presName="compNode" presStyleCnt="0"/>
      <dgm:spPr/>
    </dgm:pt>
    <dgm:pt modelId="{97C47EA6-5A41-4693-ACD5-816AA180E81D}" type="pres">
      <dgm:prSet presAssocID="{4F10D6F9-0705-4427-94D5-F0C95BAE7AD9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E3A431A-64ED-4C5D-8138-A6BCE5C74E8B}" type="pres">
      <dgm:prSet presAssocID="{4F10D6F9-0705-4427-94D5-F0C95BAE7AD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49AC31AF-79E8-4472-AE07-F1099BCFA080}" type="pres">
      <dgm:prSet presAssocID="{4F10D6F9-0705-4427-94D5-F0C95BAE7AD9}" presName="spaceRect" presStyleCnt="0"/>
      <dgm:spPr/>
    </dgm:pt>
    <dgm:pt modelId="{2E7E3F1C-0BE4-4E4A-B23E-10301C0D96CB}" type="pres">
      <dgm:prSet presAssocID="{4F10D6F9-0705-4427-94D5-F0C95BAE7AD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817C635-21E7-40AC-8A8D-D1B147FAE055}" type="presOf" srcId="{422D1539-1FAA-421C-8E75-34AA76A4A8A6}" destId="{064DE35B-F23B-4FC5-BD7E-EED8DD57CD6A}" srcOrd="0" destOrd="0" presId="urn:microsoft.com/office/officeart/2018/5/layout/IconLeafLabelList"/>
    <dgm:cxn modelId="{6258B766-21D0-4329-A893-F4879E8F7B0A}" type="presOf" srcId="{4F10D6F9-0705-4427-94D5-F0C95BAE7AD9}" destId="{2E7E3F1C-0BE4-4E4A-B23E-10301C0D96CB}" srcOrd="0" destOrd="0" presId="urn:microsoft.com/office/officeart/2018/5/layout/IconLeafLabelList"/>
    <dgm:cxn modelId="{FDAA814A-CE85-461A-BF33-7139B8070AD0}" srcId="{B184939B-F5EE-4123-A4C9-9D60042301D7}" destId="{4F10D6F9-0705-4427-94D5-F0C95BAE7AD9}" srcOrd="2" destOrd="0" parTransId="{A3E8F8AB-55AB-4440-AE59-E36C11329034}" sibTransId="{E0D83FC5-1291-4A48-AA29-664D4CFAC3A6}"/>
    <dgm:cxn modelId="{01D53F75-8015-4736-BA79-043972A91564}" srcId="{B184939B-F5EE-4123-A4C9-9D60042301D7}" destId="{422D1539-1FAA-421C-8E75-34AA76A4A8A6}" srcOrd="1" destOrd="0" parTransId="{34AD445E-B6F8-447E-831B-0DF657EB70BE}" sibTransId="{D821B403-AE69-4CBF-8C13-CC3047167438}"/>
    <dgm:cxn modelId="{DF1748E9-F902-46A0-A930-30338FFAD6E2}" srcId="{B184939B-F5EE-4123-A4C9-9D60042301D7}" destId="{F809F68D-D117-4543-935F-8B67BA907A9F}" srcOrd="0" destOrd="0" parTransId="{6A222A13-82BF-456D-A46D-F920EE0AD109}" sibTransId="{2061AF74-FE45-4BAF-996F-8EAE17C6D150}"/>
    <dgm:cxn modelId="{8A132BED-7567-4A18-B50A-601E4A9480A7}" type="presOf" srcId="{B184939B-F5EE-4123-A4C9-9D60042301D7}" destId="{84FDADA4-A7B0-4517-AB12-31149AB597F6}" srcOrd="0" destOrd="0" presId="urn:microsoft.com/office/officeart/2018/5/layout/IconLeafLabelList"/>
    <dgm:cxn modelId="{434CD3FB-0480-4488-9C12-E25D6B9EFF61}" type="presOf" srcId="{F809F68D-D117-4543-935F-8B67BA907A9F}" destId="{1399C8E3-23AE-49A8-A9DC-E8FCAC362C00}" srcOrd="0" destOrd="0" presId="urn:microsoft.com/office/officeart/2018/5/layout/IconLeafLabelList"/>
    <dgm:cxn modelId="{0D11A66A-1E8A-46F8-A167-D2DB8EA47AA3}" type="presParOf" srcId="{84FDADA4-A7B0-4517-AB12-31149AB597F6}" destId="{7C4926F4-A239-436C-B0BB-3E7EFB09F237}" srcOrd="0" destOrd="0" presId="urn:microsoft.com/office/officeart/2018/5/layout/IconLeafLabelList"/>
    <dgm:cxn modelId="{64F77E68-2B25-4FE6-8E60-F97A78529F1D}" type="presParOf" srcId="{7C4926F4-A239-436C-B0BB-3E7EFB09F237}" destId="{8BE84196-5F47-42DB-A84F-3B604C6779BD}" srcOrd="0" destOrd="0" presId="urn:microsoft.com/office/officeart/2018/5/layout/IconLeafLabelList"/>
    <dgm:cxn modelId="{7360A84B-3EB7-4012-874D-A8FA224474A0}" type="presParOf" srcId="{7C4926F4-A239-436C-B0BB-3E7EFB09F237}" destId="{7ACC5568-36B5-492A-B7DF-F41892730BAE}" srcOrd="1" destOrd="0" presId="urn:microsoft.com/office/officeart/2018/5/layout/IconLeafLabelList"/>
    <dgm:cxn modelId="{10A7A50E-544E-4CE7-8001-993E452762B7}" type="presParOf" srcId="{7C4926F4-A239-436C-B0BB-3E7EFB09F237}" destId="{B6A9C891-269E-4B40-99C9-90B69C313311}" srcOrd="2" destOrd="0" presId="urn:microsoft.com/office/officeart/2018/5/layout/IconLeafLabelList"/>
    <dgm:cxn modelId="{D00B7023-3ECB-4C32-A0AC-36E64D2B9B13}" type="presParOf" srcId="{7C4926F4-A239-436C-B0BB-3E7EFB09F237}" destId="{1399C8E3-23AE-49A8-A9DC-E8FCAC362C00}" srcOrd="3" destOrd="0" presId="urn:microsoft.com/office/officeart/2018/5/layout/IconLeafLabelList"/>
    <dgm:cxn modelId="{B84C648A-2578-48A2-8120-082666B9F6DA}" type="presParOf" srcId="{84FDADA4-A7B0-4517-AB12-31149AB597F6}" destId="{9C06C42B-F6D3-4424-9AB5-7DAFD55531C5}" srcOrd="1" destOrd="0" presId="urn:microsoft.com/office/officeart/2018/5/layout/IconLeafLabelList"/>
    <dgm:cxn modelId="{00EDED2A-4192-49C5-8FED-F7CE4C09AFA9}" type="presParOf" srcId="{84FDADA4-A7B0-4517-AB12-31149AB597F6}" destId="{5965EA24-34DE-4FA9-AA43-CC296CAF83E7}" srcOrd="2" destOrd="0" presId="urn:microsoft.com/office/officeart/2018/5/layout/IconLeafLabelList"/>
    <dgm:cxn modelId="{BBC53B89-8909-49B8-96D3-58F6E58390AC}" type="presParOf" srcId="{5965EA24-34DE-4FA9-AA43-CC296CAF83E7}" destId="{4424A5B1-DAE9-4A94-BC51-2C0306CF5BD7}" srcOrd="0" destOrd="0" presId="urn:microsoft.com/office/officeart/2018/5/layout/IconLeafLabelList"/>
    <dgm:cxn modelId="{F4A6EA47-739A-49C2-8B61-73FB8DB6EED3}" type="presParOf" srcId="{5965EA24-34DE-4FA9-AA43-CC296CAF83E7}" destId="{7E68781B-A6A9-4BE7-B0C3-5C62F8F8B8B8}" srcOrd="1" destOrd="0" presId="urn:microsoft.com/office/officeart/2018/5/layout/IconLeafLabelList"/>
    <dgm:cxn modelId="{E6EA2E18-5EC8-40F3-B9BD-21FCAE27A90F}" type="presParOf" srcId="{5965EA24-34DE-4FA9-AA43-CC296CAF83E7}" destId="{CCC05F3C-C6D8-41ED-92AD-55661CC526DD}" srcOrd="2" destOrd="0" presId="urn:microsoft.com/office/officeart/2018/5/layout/IconLeafLabelList"/>
    <dgm:cxn modelId="{290A270B-F06C-49DB-8571-BA86521F9F2B}" type="presParOf" srcId="{5965EA24-34DE-4FA9-AA43-CC296CAF83E7}" destId="{064DE35B-F23B-4FC5-BD7E-EED8DD57CD6A}" srcOrd="3" destOrd="0" presId="urn:microsoft.com/office/officeart/2018/5/layout/IconLeafLabelList"/>
    <dgm:cxn modelId="{8BA98820-EFC4-4C89-8E05-FBAE722F8258}" type="presParOf" srcId="{84FDADA4-A7B0-4517-AB12-31149AB597F6}" destId="{ABD87ECE-4A88-413E-930B-250F4F6A7DC1}" srcOrd="3" destOrd="0" presId="urn:microsoft.com/office/officeart/2018/5/layout/IconLeafLabelList"/>
    <dgm:cxn modelId="{4FD92D14-78DB-4844-80D0-F81E5EACB5B5}" type="presParOf" srcId="{84FDADA4-A7B0-4517-AB12-31149AB597F6}" destId="{D6FB8810-CB96-428A-A95E-2E77D757976C}" srcOrd="4" destOrd="0" presId="urn:microsoft.com/office/officeart/2018/5/layout/IconLeafLabelList"/>
    <dgm:cxn modelId="{68119548-03FB-4952-85A5-24795EC259F6}" type="presParOf" srcId="{D6FB8810-CB96-428A-A95E-2E77D757976C}" destId="{97C47EA6-5A41-4693-ACD5-816AA180E81D}" srcOrd="0" destOrd="0" presId="urn:microsoft.com/office/officeart/2018/5/layout/IconLeafLabelList"/>
    <dgm:cxn modelId="{3CE5A9B0-13A3-4B35-96E7-53238E079529}" type="presParOf" srcId="{D6FB8810-CB96-428A-A95E-2E77D757976C}" destId="{3E3A431A-64ED-4C5D-8138-A6BCE5C74E8B}" srcOrd="1" destOrd="0" presId="urn:microsoft.com/office/officeart/2018/5/layout/IconLeafLabelList"/>
    <dgm:cxn modelId="{C986F3EA-AE6B-40AD-ABEA-97BE5C8FC827}" type="presParOf" srcId="{D6FB8810-CB96-428A-A95E-2E77D757976C}" destId="{49AC31AF-79E8-4472-AE07-F1099BCFA080}" srcOrd="2" destOrd="0" presId="urn:microsoft.com/office/officeart/2018/5/layout/IconLeafLabelList"/>
    <dgm:cxn modelId="{AA5AB06B-6DC3-4F9B-8CDF-24DC0CBE22AD}" type="presParOf" srcId="{D6FB8810-CB96-428A-A95E-2E77D757976C}" destId="{2E7E3F1C-0BE4-4E4A-B23E-10301C0D96C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18449C-BA51-4930-8416-C4D3AAFC49C0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26E3A13-1DAD-4BED-96A1-6F15F43B153E}">
      <dgm:prSet/>
      <dgm:spPr/>
      <dgm:t>
        <a:bodyPr/>
        <a:lstStyle/>
        <a:p>
          <a:r>
            <a:rPr lang="en-GB"/>
            <a:t>Priorities: e.g. safety and security, mobility, diet, hygiene, intellectual, social, emotional needs</a:t>
          </a:r>
          <a:endParaRPr lang="en-US"/>
        </a:p>
      </dgm:t>
    </dgm:pt>
    <dgm:pt modelId="{BBD8FD58-4DEA-4055-8494-97851C1849AB}" type="parTrans" cxnId="{1C4634F9-AAE1-4264-BE6C-9B3570214840}">
      <dgm:prSet/>
      <dgm:spPr/>
      <dgm:t>
        <a:bodyPr/>
        <a:lstStyle/>
        <a:p>
          <a:endParaRPr lang="en-US"/>
        </a:p>
      </dgm:t>
    </dgm:pt>
    <dgm:pt modelId="{74BC91F2-EBD4-4F09-A6F4-E8D33F1FDC5A}" type="sibTrans" cxnId="{1C4634F9-AAE1-4264-BE6C-9B3570214840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D4DB41CD-4DF0-4EE6-91C3-C6692FBEC732}">
      <dgm:prSet/>
      <dgm:spPr/>
      <dgm:t>
        <a:bodyPr/>
        <a:lstStyle/>
        <a:p>
          <a:r>
            <a:rPr lang="en-GB"/>
            <a:t>Strategies, systems and policies: organisation of service provision, quality of provision, choices, complaints policies, partnerships, involvement of friends and family etc.</a:t>
          </a:r>
          <a:endParaRPr lang="en-US"/>
        </a:p>
      </dgm:t>
    </dgm:pt>
    <dgm:pt modelId="{B614C52F-A14F-4E00-AFF2-BDA54ED75C42}" type="parTrans" cxnId="{272C2FAB-CE74-492B-9AE8-DF6DD1DFE0F4}">
      <dgm:prSet/>
      <dgm:spPr/>
      <dgm:t>
        <a:bodyPr/>
        <a:lstStyle/>
        <a:p>
          <a:endParaRPr lang="en-US"/>
        </a:p>
      </dgm:t>
    </dgm:pt>
    <dgm:pt modelId="{BCF08A1F-6873-4D78-8E72-83F4FB7B21A7}" type="sibTrans" cxnId="{272C2FAB-CE74-492B-9AE8-DF6DD1DFE0F4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9C8D4F4F-3F2A-4692-85CA-B430F45AE35C}">
      <dgm:prSet/>
      <dgm:spPr/>
      <dgm:t>
        <a:bodyPr/>
        <a:lstStyle/>
        <a:p>
          <a:r>
            <a:rPr lang="en-GB"/>
            <a:t>Activity to encourage behaviour change: education, physical exercise, games, consultation ,exercises  (e g focus group), input from specialists etc</a:t>
          </a:r>
          <a:endParaRPr lang="en-US"/>
        </a:p>
      </dgm:t>
    </dgm:pt>
    <dgm:pt modelId="{CE3B33D6-22F6-45A8-9E3C-F1B39794548F}" type="parTrans" cxnId="{2DC42506-0BE1-475F-9F52-4F61E23BCDB2}">
      <dgm:prSet/>
      <dgm:spPr/>
      <dgm:t>
        <a:bodyPr/>
        <a:lstStyle/>
        <a:p>
          <a:endParaRPr lang="en-US"/>
        </a:p>
      </dgm:t>
    </dgm:pt>
    <dgm:pt modelId="{FBFE5684-E8C1-4D0B-B74E-F904CA248EEC}" type="sibTrans" cxnId="{2DC42506-0BE1-475F-9F52-4F61E23BCDB2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E7A710CC-A716-4C56-BD73-7AC03F9BEC58}">
      <dgm:prSet/>
      <dgm:spPr/>
      <dgm:t>
        <a:bodyPr/>
        <a:lstStyle/>
        <a:p>
          <a:r>
            <a:rPr lang="en-GB"/>
            <a:t>Relationship: planning, facilities, expertise, partnership working, funding, individual v public good</a:t>
          </a:r>
          <a:endParaRPr lang="en-US"/>
        </a:p>
      </dgm:t>
    </dgm:pt>
    <dgm:pt modelId="{E502F330-679F-42ED-999C-B54BC2CE2D6A}" type="parTrans" cxnId="{011A0E25-BD92-44C9-8E93-6E28D0680A60}">
      <dgm:prSet/>
      <dgm:spPr/>
      <dgm:t>
        <a:bodyPr/>
        <a:lstStyle/>
        <a:p>
          <a:endParaRPr lang="en-US"/>
        </a:p>
      </dgm:t>
    </dgm:pt>
    <dgm:pt modelId="{CC1C13B2-4DAC-4593-8189-FCCD0DD25BE6}" type="sibTrans" cxnId="{011A0E25-BD92-44C9-8E93-6E28D0680A60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D9846F42-D26A-41C5-ABC6-7A11EC607DF7}" type="pres">
      <dgm:prSet presAssocID="{0518449C-BA51-4930-8416-C4D3AAFC49C0}" presName="Name0" presStyleCnt="0">
        <dgm:presLayoutVars>
          <dgm:animLvl val="lvl"/>
          <dgm:resizeHandles val="exact"/>
        </dgm:presLayoutVars>
      </dgm:prSet>
      <dgm:spPr/>
    </dgm:pt>
    <dgm:pt modelId="{7C568941-F00E-4E70-9E2C-308D7F202BE5}" type="pres">
      <dgm:prSet presAssocID="{A26E3A13-1DAD-4BED-96A1-6F15F43B153E}" presName="compositeNode" presStyleCnt="0">
        <dgm:presLayoutVars>
          <dgm:bulletEnabled val="1"/>
        </dgm:presLayoutVars>
      </dgm:prSet>
      <dgm:spPr/>
    </dgm:pt>
    <dgm:pt modelId="{46017BCB-57A1-4D9F-A1AD-428C5B08BFF6}" type="pres">
      <dgm:prSet presAssocID="{A26E3A13-1DAD-4BED-96A1-6F15F43B153E}" presName="bgRect" presStyleLbl="bgAccFollowNode1" presStyleIdx="0" presStyleCnt="4"/>
      <dgm:spPr/>
    </dgm:pt>
    <dgm:pt modelId="{4AA480E1-4CED-48BB-8CB4-99C2AF2208D8}" type="pres">
      <dgm:prSet presAssocID="{74BC91F2-EBD4-4F09-A6F4-E8D33F1FDC5A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121ACDE2-AF9F-44F2-BFAC-3834A973CC26}" type="pres">
      <dgm:prSet presAssocID="{A26E3A13-1DAD-4BED-96A1-6F15F43B153E}" presName="bottomLine" presStyleLbl="alignNode1" presStyleIdx="1" presStyleCnt="8">
        <dgm:presLayoutVars/>
      </dgm:prSet>
      <dgm:spPr/>
    </dgm:pt>
    <dgm:pt modelId="{AADCF48F-53BC-4975-B31A-B7B538949B65}" type="pres">
      <dgm:prSet presAssocID="{A26E3A13-1DAD-4BED-96A1-6F15F43B153E}" presName="nodeText" presStyleLbl="bgAccFollowNode1" presStyleIdx="0" presStyleCnt="4">
        <dgm:presLayoutVars>
          <dgm:bulletEnabled val="1"/>
        </dgm:presLayoutVars>
      </dgm:prSet>
      <dgm:spPr/>
    </dgm:pt>
    <dgm:pt modelId="{64BD0AF2-1EA6-4F96-912B-1A97D664A80D}" type="pres">
      <dgm:prSet presAssocID="{74BC91F2-EBD4-4F09-A6F4-E8D33F1FDC5A}" presName="sibTrans" presStyleCnt="0"/>
      <dgm:spPr/>
    </dgm:pt>
    <dgm:pt modelId="{C26A5A26-7C2F-4F53-AECD-F72A31682018}" type="pres">
      <dgm:prSet presAssocID="{D4DB41CD-4DF0-4EE6-91C3-C6692FBEC732}" presName="compositeNode" presStyleCnt="0">
        <dgm:presLayoutVars>
          <dgm:bulletEnabled val="1"/>
        </dgm:presLayoutVars>
      </dgm:prSet>
      <dgm:spPr/>
    </dgm:pt>
    <dgm:pt modelId="{52A0B68E-7CFE-47F4-8DD7-DE16DC7E2604}" type="pres">
      <dgm:prSet presAssocID="{D4DB41CD-4DF0-4EE6-91C3-C6692FBEC732}" presName="bgRect" presStyleLbl="bgAccFollowNode1" presStyleIdx="1" presStyleCnt="4"/>
      <dgm:spPr/>
    </dgm:pt>
    <dgm:pt modelId="{DD1BBEC1-95F6-4DA5-8B8E-34612E0EF7E3}" type="pres">
      <dgm:prSet presAssocID="{BCF08A1F-6873-4D78-8E72-83F4FB7B21A7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1E720DD5-5BC0-46E7-9133-3C709827895F}" type="pres">
      <dgm:prSet presAssocID="{D4DB41CD-4DF0-4EE6-91C3-C6692FBEC732}" presName="bottomLine" presStyleLbl="alignNode1" presStyleIdx="3" presStyleCnt="8">
        <dgm:presLayoutVars/>
      </dgm:prSet>
      <dgm:spPr/>
    </dgm:pt>
    <dgm:pt modelId="{DE33A7BE-C92A-4FAC-8483-BD8C30AEC506}" type="pres">
      <dgm:prSet presAssocID="{D4DB41CD-4DF0-4EE6-91C3-C6692FBEC732}" presName="nodeText" presStyleLbl="bgAccFollowNode1" presStyleIdx="1" presStyleCnt="4">
        <dgm:presLayoutVars>
          <dgm:bulletEnabled val="1"/>
        </dgm:presLayoutVars>
      </dgm:prSet>
      <dgm:spPr/>
    </dgm:pt>
    <dgm:pt modelId="{963A6C14-F082-4E55-B7A8-D9EB6A54B236}" type="pres">
      <dgm:prSet presAssocID="{BCF08A1F-6873-4D78-8E72-83F4FB7B21A7}" presName="sibTrans" presStyleCnt="0"/>
      <dgm:spPr/>
    </dgm:pt>
    <dgm:pt modelId="{0290E5F4-773B-48DC-AE5C-77C99AC97776}" type="pres">
      <dgm:prSet presAssocID="{9C8D4F4F-3F2A-4692-85CA-B430F45AE35C}" presName="compositeNode" presStyleCnt="0">
        <dgm:presLayoutVars>
          <dgm:bulletEnabled val="1"/>
        </dgm:presLayoutVars>
      </dgm:prSet>
      <dgm:spPr/>
    </dgm:pt>
    <dgm:pt modelId="{7B0B6806-41CE-423E-BC1E-3B97B0F9E23A}" type="pres">
      <dgm:prSet presAssocID="{9C8D4F4F-3F2A-4692-85CA-B430F45AE35C}" presName="bgRect" presStyleLbl="bgAccFollowNode1" presStyleIdx="2" presStyleCnt="4"/>
      <dgm:spPr/>
    </dgm:pt>
    <dgm:pt modelId="{547CAF76-213C-4ED9-9C42-976F76B2A3BB}" type="pres">
      <dgm:prSet presAssocID="{FBFE5684-E8C1-4D0B-B74E-F904CA248EEC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11DFE14C-25A2-4B70-BE52-A05A58F36174}" type="pres">
      <dgm:prSet presAssocID="{9C8D4F4F-3F2A-4692-85CA-B430F45AE35C}" presName="bottomLine" presStyleLbl="alignNode1" presStyleIdx="5" presStyleCnt="8">
        <dgm:presLayoutVars/>
      </dgm:prSet>
      <dgm:spPr/>
    </dgm:pt>
    <dgm:pt modelId="{5F4C9418-156D-4F6B-8B40-267FC7F1E5E7}" type="pres">
      <dgm:prSet presAssocID="{9C8D4F4F-3F2A-4692-85CA-B430F45AE35C}" presName="nodeText" presStyleLbl="bgAccFollowNode1" presStyleIdx="2" presStyleCnt="4">
        <dgm:presLayoutVars>
          <dgm:bulletEnabled val="1"/>
        </dgm:presLayoutVars>
      </dgm:prSet>
      <dgm:spPr/>
    </dgm:pt>
    <dgm:pt modelId="{6C1DABDA-ADA9-4021-A54F-05F179CB32C0}" type="pres">
      <dgm:prSet presAssocID="{FBFE5684-E8C1-4D0B-B74E-F904CA248EEC}" presName="sibTrans" presStyleCnt="0"/>
      <dgm:spPr/>
    </dgm:pt>
    <dgm:pt modelId="{C3236B1C-97E3-4173-818D-1B1D2D9FB531}" type="pres">
      <dgm:prSet presAssocID="{E7A710CC-A716-4C56-BD73-7AC03F9BEC58}" presName="compositeNode" presStyleCnt="0">
        <dgm:presLayoutVars>
          <dgm:bulletEnabled val="1"/>
        </dgm:presLayoutVars>
      </dgm:prSet>
      <dgm:spPr/>
    </dgm:pt>
    <dgm:pt modelId="{C16BD7D8-9008-47C9-9FAC-98FF57D50D90}" type="pres">
      <dgm:prSet presAssocID="{E7A710CC-A716-4C56-BD73-7AC03F9BEC58}" presName="bgRect" presStyleLbl="bgAccFollowNode1" presStyleIdx="3" presStyleCnt="4"/>
      <dgm:spPr/>
    </dgm:pt>
    <dgm:pt modelId="{F380E188-B227-4198-9AD9-EFBDB3C79D07}" type="pres">
      <dgm:prSet presAssocID="{CC1C13B2-4DAC-4593-8189-FCCD0DD25BE6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AA98D7EA-B485-4929-85F0-0A3B32EE2FD6}" type="pres">
      <dgm:prSet presAssocID="{E7A710CC-A716-4C56-BD73-7AC03F9BEC58}" presName="bottomLine" presStyleLbl="alignNode1" presStyleIdx="7" presStyleCnt="8">
        <dgm:presLayoutVars/>
      </dgm:prSet>
      <dgm:spPr/>
    </dgm:pt>
    <dgm:pt modelId="{5004C4EB-E6D1-44F6-B287-13C218B4F1DC}" type="pres">
      <dgm:prSet presAssocID="{E7A710CC-A716-4C56-BD73-7AC03F9BEC58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DC42506-0BE1-475F-9F52-4F61E23BCDB2}" srcId="{0518449C-BA51-4930-8416-C4D3AAFC49C0}" destId="{9C8D4F4F-3F2A-4692-85CA-B430F45AE35C}" srcOrd="2" destOrd="0" parTransId="{CE3B33D6-22F6-45A8-9E3C-F1B39794548F}" sibTransId="{FBFE5684-E8C1-4D0B-B74E-F904CA248EEC}"/>
    <dgm:cxn modelId="{011A0E25-BD92-44C9-8E93-6E28D0680A60}" srcId="{0518449C-BA51-4930-8416-C4D3AAFC49C0}" destId="{E7A710CC-A716-4C56-BD73-7AC03F9BEC58}" srcOrd="3" destOrd="0" parTransId="{E502F330-679F-42ED-999C-B54BC2CE2D6A}" sibTransId="{CC1C13B2-4DAC-4593-8189-FCCD0DD25BE6}"/>
    <dgm:cxn modelId="{64A39432-3F39-4C03-92D2-78D64FA83DC0}" type="presOf" srcId="{D4DB41CD-4DF0-4EE6-91C3-C6692FBEC732}" destId="{DE33A7BE-C92A-4FAC-8483-BD8C30AEC506}" srcOrd="1" destOrd="0" presId="urn:microsoft.com/office/officeart/2016/7/layout/BasicLinearProcessNumbered"/>
    <dgm:cxn modelId="{736F3F3F-D2FB-41F7-8822-59F9B6B40527}" type="presOf" srcId="{D4DB41CD-4DF0-4EE6-91C3-C6692FBEC732}" destId="{52A0B68E-7CFE-47F4-8DD7-DE16DC7E2604}" srcOrd="0" destOrd="0" presId="urn:microsoft.com/office/officeart/2016/7/layout/BasicLinearProcessNumbered"/>
    <dgm:cxn modelId="{0F86F440-BCD3-4D35-BFEE-C45478DC439D}" type="presOf" srcId="{74BC91F2-EBD4-4F09-A6F4-E8D33F1FDC5A}" destId="{4AA480E1-4CED-48BB-8CB4-99C2AF2208D8}" srcOrd="0" destOrd="0" presId="urn:microsoft.com/office/officeart/2016/7/layout/BasicLinearProcessNumbered"/>
    <dgm:cxn modelId="{54D99948-E5DA-4761-9C1D-440EC1E66700}" type="presOf" srcId="{CC1C13B2-4DAC-4593-8189-FCCD0DD25BE6}" destId="{F380E188-B227-4198-9AD9-EFBDB3C79D07}" srcOrd="0" destOrd="0" presId="urn:microsoft.com/office/officeart/2016/7/layout/BasicLinearProcessNumbered"/>
    <dgm:cxn modelId="{1D880270-F6C1-4885-AADA-C467D04118BB}" type="presOf" srcId="{E7A710CC-A716-4C56-BD73-7AC03F9BEC58}" destId="{5004C4EB-E6D1-44F6-B287-13C218B4F1DC}" srcOrd="1" destOrd="0" presId="urn:microsoft.com/office/officeart/2016/7/layout/BasicLinearProcessNumbered"/>
    <dgm:cxn modelId="{58CB8378-A8D4-47BC-89F1-0E3878C0DD1D}" type="presOf" srcId="{0518449C-BA51-4930-8416-C4D3AAFC49C0}" destId="{D9846F42-D26A-41C5-ABC6-7A11EC607DF7}" srcOrd="0" destOrd="0" presId="urn:microsoft.com/office/officeart/2016/7/layout/BasicLinearProcessNumbered"/>
    <dgm:cxn modelId="{272C2FAB-CE74-492B-9AE8-DF6DD1DFE0F4}" srcId="{0518449C-BA51-4930-8416-C4D3AAFC49C0}" destId="{D4DB41CD-4DF0-4EE6-91C3-C6692FBEC732}" srcOrd="1" destOrd="0" parTransId="{B614C52F-A14F-4E00-AFF2-BDA54ED75C42}" sibTransId="{BCF08A1F-6873-4D78-8E72-83F4FB7B21A7}"/>
    <dgm:cxn modelId="{80B1FEAD-3396-4317-9763-D10CD5FC3B7F}" type="presOf" srcId="{BCF08A1F-6873-4D78-8E72-83F4FB7B21A7}" destId="{DD1BBEC1-95F6-4DA5-8B8E-34612E0EF7E3}" srcOrd="0" destOrd="0" presId="urn:microsoft.com/office/officeart/2016/7/layout/BasicLinearProcessNumbered"/>
    <dgm:cxn modelId="{427CF2AF-5F13-4C52-BDBF-4FF5645A80D8}" type="presOf" srcId="{E7A710CC-A716-4C56-BD73-7AC03F9BEC58}" destId="{C16BD7D8-9008-47C9-9FAC-98FF57D50D90}" srcOrd="0" destOrd="0" presId="urn:microsoft.com/office/officeart/2016/7/layout/BasicLinearProcessNumbered"/>
    <dgm:cxn modelId="{9456B9B2-AAF2-4879-9870-0BE0BCC49C81}" type="presOf" srcId="{FBFE5684-E8C1-4D0B-B74E-F904CA248EEC}" destId="{547CAF76-213C-4ED9-9C42-976F76B2A3BB}" srcOrd="0" destOrd="0" presId="urn:microsoft.com/office/officeart/2016/7/layout/BasicLinearProcessNumbered"/>
    <dgm:cxn modelId="{E1B018BC-DA75-48FF-A292-4CDDD89493C4}" type="presOf" srcId="{A26E3A13-1DAD-4BED-96A1-6F15F43B153E}" destId="{AADCF48F-53BC-4975-B31A-B7B538949B65}" srcOrd="1" destOrd="0" presId="urn:microsoft.com/office/officeart/2016/7/layout/BasicLinearProcessNumbered"/>
    <dgm:cxn modelId="{AE7530C7-3C39-48E4-88A2-9824DD477629}" type="presOf" srcId="{9C8D4F4F-3F2A-4692-85CA-B430F45AE35C}" destId="{7B0B6806-41CE-423E-BC1E-3B97B0F9E23A}" srcOrd="0" destOrd="0" presId="urn:microsoft.com/office/officeart/2016/7/layout/BasicLinearProcessNumbered"/>
    <dgm:cxn modelId="{8B3BF6CB-B527-46D6-8E74-0BE9BDC5FB2D}" type="presOf" srcId="{A26E3A13-1DAD-4BED-96A1-6F15F43B153E}" destId="{46017BCB-57A1-4D9F-A1AD-428C5B08BFF6}" srcOrd="0" destOrd="0" presId="urn:microsoft.com/office/officeart/2016/7/layout/BasicLinearProcessNumbered"/>
    <dgm:cxn modelId="{1C4634F9-AAE1-4264-BE6C-9B3570214840}" srcId="{0518449C-BA51-4930-8416-C4D3AAFC49C0}" destId="{A26E3A13-1DAD-4BED-96A1-6F15F43B153E}" srcOrd="0" destOrd="0" parTransId="{BBD8FD58-4DEA-4055-8494-97851C1849AB}" sibTransId="{74BC91F2-EBD4-4F09-A6F4-E8D33F1FDC5A}"/>
    <dgm:cxn modelId="{679B7FFF-971A-4923-B3D5-CDD63F101D61}" type="presOf" srcId="{9C8D4F4F-3F2A-4692-85CA-B430F45AE35C}" destId="{5F4C9418-156D-4F6B-8B40-267FC7F1E5E7}" srcOrd="1" destOrd="0" presId="urn:microsoft.com/office/officeart/2016/7/layout/BasicLinearProcessNumbered"/>
    <dgm:cxn modelId="{63550049-240C-41C6-B9A8-8401EE202FEE}" type="presParOf" srcId="{D9846F42-D26A-41C5-ABC6-7A11EC607DF7}" destId="{7C568941-F00E-4E70-9E2C-308D7F202BE5}" srcOrd="0" destOrd="0" presId="urn:microsoft.com/office/officeart/2016/7/layout/BasicLinearProcessNumbered"/>
    <dgm:cxn modelId="{01B64858-AE99-4BFD-9E6C-04AB9F9583A2}" type="presParOf" srcId="{7C568941-F00E-4E70-9E2C-308D7F202BE5}" destId="{46017BCB-57A1-4D9F-A1AD-428C5B08BFF6}" srcOrd="0" destOrd="0" presId="urn:microsoft.com/office/officeart/2016/7/layout/BasicLinearProcessNumbered"/>
    <dgm:cxn modelId="{C23931F4-4AA8-43DA-9498-1C148A6C1A00}" type="presParOf" srcId="{7C568941-F00E-4E70-9E2C-308D7F202BE5}" destId="{4AA480E1-4CED-48BB-8CB4-99C2AF2208D8}" srcOrd="1" destOrd="0" presId="urn:microsoft.com/office/officeart/2016/7/layout/BasicLinearProcessNumbered"/>
    <dgm:cxn modelId="{C2EC451E-B7F0-4714-86F7-C1C2A30D140C}" type="presParOf" srcId="{7C568941-F00E-4E70-9E2C-308D7F202BE5}" destId="{121ACDE2-AF9F-44F2-BFAC-3834A973CC26}" srcOrd="2" destOrd="0" presId="urn:microsoft.com/office/officeart/2016/7/layout/BasicLinearProcessNumbered"/>
    <dgm:cxn modelId="{2FC8AD85-06F6-471F-8A29-CA1AA13A3356}" type="presParOf" srcId="{7C568941-F00E-4E70-9E2C-308D7F202BE5}" destId="{AADCF48F-53BC-4975-B31A-B7B538949B65}" srcOrd="3" destOrd="0" presId="urn:microsoft.com/office/officeart/2016/7/layout/BasicLinearProcessNumbered"/>
    <dgm:cxn modelId="{F0D96E57-5C68-4525-8F76-32B459C45302}" type="presParOf" srcId="{D9846F42-D26A-41C5-ABC6-7A11EC607DF7}" destId="{64BD0AF2-1EA6-4F96-912B-1A97D664A80D}" srcOrd="1" destOrd="0" presId="urn:microsoft.com/office/officeart/2016/7/layout/BasicLinearProcessNumbered"/>
    <dgm:cxn modelId="{EFC22F38-AD69-4292-A47B-A4212C340A2B}" type="presParOf" srcId="{D9846F42-D26A-41C5-ABC6-7A11EC607DF7}" destId="{C26A5A26-7C2F-4F53-AECD-F72A31682018}" srcOrd="2" destOrd="0" presId="urn:microsoft.com/office/officeart/2016/7/layout/BasicLinearProcessNumbered"/>
    <dgm:cxn modelId="{ED42D9A8-14FF-45F3-B27C-174D85A51A7E}" type="presParOf" srcId="{C26A5A26-7C2F-4F53-AECD-F72A31682018}" destId="{52A0B68E-7CFE-47F4-8DD7-DE16DC7E2604}" srcOrd="0" destOrd="0" presId="urn:microsoft.com/office/officeart/2016/7/layout/BasicLinearProcessNumbered"/>
    <dgm:cxn modelId="{97830CB5-F099-4666-A983-E4D4ABA1C6AE}" type="presParOf" srcId="{C26A5A26-7C2F-4F53-AECD-F72A31682018}" destId="{DD1BBEC1-95F6-4DA5-8B8E-34612E0EF7E3}" srcOrd="1" destOrd="0" presId="urn:microsoft.com/office/officeart/2016/7/layout/BasicLinearProcessNumbered"/>
    <dgm:cxn modelId="{14CEC566-C39E-491F-A7C1-CD7F22EF8148}" type="presParOf" srcId="{C26A5A26-7C2F-4F53-AECD-F72A31682018}" destId="{1E720DD5-5BC0-46E7-9133-3C709827895F}" srcOrd="2" destOrd="0" presId="urn:microsoft.com/office/officeart/2016/7/layout/BasicLinearProcessNumbered"/>
    <dgm:cxn modelId="{2FA314FD-BFD4-4D51-9FE8-1DE4BF0EF565}" type="presParOf" srcId="{C26A5A26-7C2F-4F53-AECD-F72A31682018}" destId="{DE33A7BE-C92A-4FAC-8483-BD8C30AEC506}" srcOrd="3" destOrd="0" presId="urn:microsoft.com/office/officeart/2016/7/layout/BasicLinearProcessNumbered"/>
    <dgm:cxn modelId="{83F4153F-661F-47D3-B851-0132F5D64853}" type="presParOf" srcId="{D9846F42-D26A-41C5-ABC6-7A11EC607DF7}" destId="{963A6C14-F082-4E55-B7A8-D9EB6A54B236}" srcOrd="3" destOrd="0" presId="urn:microsoft.com/office/officeart/2016/7/layout/BasicLinearProcessNumbered"/>
    <dgm:cxn modelId="{75770709-EABF-4D5A-8341-2A4F647B9A2A}" type="presParOf" srcId="{D9846F42-D26A-41C5-ABC6-7A11EC607DF7}" destId="{0290E5F4-773B-48DC-AE5C-77C99AC97776}" srcOrd="4" destOrd="0" presId="urn:microsoft.com/office/officeart/2016/7/layout/BasicLinearProcessNumbered"/>
    <dgm:cxn modelId="{004E8CAF-4AD4-47E0-9451-F17388DA1F0C}" type="presParOf" srcId="{0290E5F4-773B-48DC-AE5C-77C99AC97776}" destId="{7B0B6806-41CE-423E-BC1E-3B97B0F9E23A}" srcOrd="0" destOrd="0" presId="urn:microsoft.com/office/officeart/2016/7/layout/BasicLinearProcessNumbered"/>
    <dgm:cxn modelId="{B04D445A-67B9-4B3C-AC42-3C32EFAB5D8B}" type="presParOf" srcId="{0290E5F4-773B-48DC-AE5C-77C99AC97776}" destId="{547CAF76-213C-4ED9-9C42-976F76B2A3BB}" srcOrd="1" destOrd="0" presId="urn:microsoft.com/office/officeart/2016/7/layout/BasicLinearProcessNumbered"/>
    <dgm:cxn modelId="{8B84A378-0B97-4CEF-A9D8-D9A90EF33BE9}" type="presParOf" srcId="{0290E5F4-773B-48DC-AE5C-77C99AC97776}" destId="{11DFE14C-25A2-4B70-BE52-A05A58F36174}" srcOrd="2" destOrd="0" presId="urn:microsoft.com/office/officeart/2016/7/layout/BasicLinearProcessNumbered"/>
    <dgm:cxn modelId="{9881524F-6A3A-477B-906E-4FFB712163A0}" type="presParOf" srcId="{0290E5F4-773B-48DC-AE5C-77C99AC97776}" destId="{5F4C9418-156D-4F6B-8B40-267FC7F1E5E7}" srcOrd="3" destOrd="0" presId="urn:microsoft.com/office/officeart/2016/7/layout/BasicLinearProcessNumbered"/>
    <dgm:cxn modelId="{71DDD358-9DF4-4497-B405-8202B5217565}" type="presParOf" srcId="{D9846F42-D26A-41C5-ABC6-7A11EC607DF7}" destId="{6C1DABDA-ADA9-4021-A54F-05F179CB32C0}" srcOrd="5" destOrd="0" presId="urn:microsoft.com/office/officeart/2016/7/layout/BasicLinearProcessNumbered"/>
    <dgm:cxn modelId="{3BB85241-6B6F-43BA-9D21-D871A2FE14DA}" type="presParOf" srcId="{D9846F42-D26A-41C5-ABC6-7A11EC607DF7}" destId="{C3236B1C-97E3-4173-818D-1B1D2D9FB531}" srcOrd="6" destOrd="0" presId="urn:microsoft.com/office/officeart/2016/7/layout/BasicLinearProcessNumbered"/>
    <dgm:cxn modelId="{73290798-5488-47ED-8737-C38DB53073A6}" type="presParOf" srcId="{C3236B1C-97E3-4173-818D-1B1D2D9FB531}" destId="{C16BD7D8-9008-47C9-9FAC-98FF57D50D90}" srcOrd="0" destOrd="0" presId="urn:microsoft.com/office/officeart/2016/7/layout/BasicLinearProcessNumbered"/>
    <dgm:cxn modelId="{F88C788F-0BD0-4A57-923B-938461E6189D}" type="presParOf" srcId="{C3236B1C-97E3-4173-818D-1B1D2D9FB531}" destId="{F380E188-B227-4198-9AD9-EFBDB3C79D07}" srcOrd="1" destOrd="0" presId="urn:microsoft.com/office/officeart/2016/7/layout/BasicLinearProcessNumbered"/>
    <dgm:cxn modelId="{FBA25EB8-A3CA-4C76-91C0-9D1738469315}" type="presParOf" srcId="{C3236B1C-97E3-4173-818D-1B1D2D9FB531}" destId="{AA98D7EA-B485-4929-85F0-0A3B32EE2FD6}" srcOrd="2" destOrd="0" presId="urn:microsoft.com/office/officeart/2016/7/layout/BasicLinearProcessNumbered"/>
    <dgm:cxn modelId="{58D933C2-91C2-4EE2-9249-D97E55E95658}" type="presParOf" srcId="{C3236B1C-97E3-4173-818D-1B1D2D9FB531}" destId="{5004C4EB-E6D1-44F6-B287-13C218B4F1D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F54969-E0C3-4523-82C9-A26D1EB69E30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A1FADB2-9A28-45F2-86E2-6001A7D730B2}">
      <dgm:prSet/>
      <dgm:spPr/>
      <dgm:t>
        <a:bodyPr/>
        <a:lstStyle/>
        <a:p>
          <a:r>
            <a:rPr lang="en-GB"/>
            <a:t>Attendance </a:t>
          </a:r>
          <a:endParaRPr lang="en-US"/>
        </a:p>
      </dgm:t>
    </dgm:pt>
    <dgm:pt modelId="{F1999596-5AAA-40F3-BB78-D4363A72DFFA}" type="parTrans" cxnId="{07096725-EA5D-4442-82B4-7530B063FF07}">
      <dgm:prSet/>
      <dgm:spPr/>
      <dgm:t>
        <a:bodyPr/>
        <a:lstStyle/>
        <a:p>
          <a:endParaRPr lang="en-US"/>
        </a:p>
      </dgm:t>
    </dgm:pt>
    <dgm:pt modelId="{A6D8FFC8-45F9-486F-8C98-496527636A60}" type="sibTrans" cxnId="{07096725-EA5D-4442-82B4-7530B063FF07}">
      <dgm:prSet/>
      <dgm:spPr/>
      <dgm:t>
        <a:bodyPr/>
        <a:lstStyle/>
        <a:p>
          <a:endParaRPr lang="en-US"/>
        </a:p>
      </dgm:t>
    </dgm:pt>
    <dgm:pt modelId="{246B8E03-B994-4FF2-98A5-498833A12D73}">
      <dgm:prSet/>
      <dgm:spPr/>
      <dgm:t>
        <a:bodyPr/>
        <a:lstStyle/>
        <a:p>
          <a:r>
            <a:rPr lang="en-GB"/>
            <a:t>Commitment </a:t>
          </a:r>
          <a:endParaRPr lang="en-US"/>
        </a:p>
      </dgm:t>
    </dgm:pt>
    <dgm:pt modelId="{CAEAC845-3B12-4DF2-90C7-34B3C82ECB70}" type="parTrans" cxnId="{06A6E2FE-1AF3-4BFB-8175-619B9E77CF5D}">
      <dgm:prSet/>
      <dgm:spPr/>
      <dgm:t>
        <a:bodyPr/>
        <a:lstStyle/>
        <a:p>
          <a:endParaRPr lang="en-US"/>
        </a:p>
      </dgm:t>
    </dgm:pt>
    <dgm:pt modelId="{F44F7397-F6F8-4344-A5DD-CD1F6CD6105B}" type="sibTrans" cxnId="{06A6E2FE-1AF3-4BFB-8175-619B9E77CF5D}">
      <dgm:prSet/>
      <dgm:spPr/>
      <dgm:t>
        <a:bodyPr/>
        <a:lstStyle/>
        <a:p>
          <a:endParaRPr lang="en-US"/>
        </a:p>
      </dgm:t>
    </dgm:pt>
    <dgm:pt modelId="{3D64E80E-823B-4BDB-8B87-D3A0C34A7A03}">
      <dgm:prSet/>
      <dgm:spPr/>
      <dgm:t>
        <a:bodyPr/>
        <a:lstStyle/>
        <a:p>
          <a:r>
            <a:rPr lang="en-GB"/>
            <a:t>Notes / Handouts / Print outs / Journal Articles / Books</a:t>
          </a:r>
          <a:endParaRPr lang="en-US"/>
        </a:p>
      </dgm:t>
    </dgm:pt>
    <dgm:pt modelId="{14C0530C-2EDE-42C8-8F91-6A10D7FA9654}" type="parTrans" cxnId="{6A834F68-3638-497E-AE8E-431AA56DDE6A}">
      <dgm:prSet/>
      <dgm:spPr/>
      <dgm:t>
        <a:bodyPr/>
        <a:lstStyle/>
        <a:p>
          <a:endParaRPr lang="en-US"/>
        </a:p>
      </dgm:t>
    </dgm:pt>
    <dgm:pt modelId="{E420F83E-0096-48D6-BE5F-61DF8DA91601}" type="sibTrans" cxnId="{6A834F68-3638-497E-AE8E-431AA56DDE6A}">
      <dgm:prSet/>
      <dgm:spPr/>
      <dgm:t>
        <a:bodyPr/>
        <a:lstStyle/>
        <a:p>
          <a:endParaRPr lang="en-US"/>
        </a:p>
      </dgm:t>
    </dgm:pt>
    <dgm:pt modelId="{71F0C599-B697-46EA-8B6B-C98699415243}">
      <dgm:prSet/>
      <dgm:spPr/>
      <dgm:t>
        <a:bodyPr/>
        <a:lstStyle/>
        <a:p>
          <a:r>
            <a:rPr lang="en-GB" dirty="0"/>
            <a:t>Time management </a:t>
          </a:r>
          <a:endParaRPr lang="en-US" dirty="0"/>
        </a:p>
      </dgm:t>
    </dgm:pt>
    <dgm:pt modelId="{42E441E7-233A-47E2-AF34-D3E17C5899F5}" type="parTrans" cxnId="{4B8750B3-38FE-4EE4-8B43-3DF702088E4A}">
      <dgm:prSet/>
      <dgm:spPr/>
      <dgm:t>
        <a:bodyPr/>
        <a:lstStyle/>
        <a:p>
          <a:endParaRPr lang="en-US"/>
        </a:p>
      </dgm:t>
    </dgm:pt>
    <dgm:pt modelId="{C8E8A15C-6945-4624-9412-7109905C1B6B}" type="sibTrans" cxnId="{4B8750B3-38FE-4EE4-8B43-3DF702088E4A}">
      <dgm:prSet/>
      <dgm:spPr/>
      <dgm:t>
        <a:bodyPr/>
        <a:lstStyle/>
        <a:p>
          <a:endParaRPr lang="en-US"/>
        </a:p>
      </dgm:t>
    </dgm:pt>
    <dgm:pt modelId="{5245546B-6F3E-4239-B375-78D2FFE23F4B}">
      <dgm:prSet/>
      <dgm:spPr/>
      <dgm:t>
        <a:bodyPr/>
        <a:lstStyle/>
        <a:p>
          <a:r>
            <a:rPr lang="en-GB"/>
            <a:t>Admin Organisation</a:t>
          </a:r>
          <a:endParaRPr lang="en-US"/>
        </a:p>
      </dgm:t>
    </dgm:pt>
    <dgm:pt modelId="{198FAF09-CF43-404B-A777-20F907D64D97}" type="parTrans" cxnId="{FE29B946-F1DB-41C0-98C8-5023AA8A9092}">
      <dgm:prSet/>
      <dgm:spPr/>
      <dgm:t>
        <a:bodyPr/>
        <a:lstStyle/>
        <a:p>
          <a:endParaRPr lang="en-US"/>
        </a:p>
      </dgm:t>
    </dgm:pt>
    <dgm:pt modelId="{ECD0D82B-6C2B-4467-BCCE-7C7E9CA22BE4}" type="sibTrans" cxnId="{FE29B946-F1DB-41C0-98C8-5023AA8A9092}">
      <dgm:prSet/>
      <dgm:spPr/>
      <dgm:t>
        <a:bodyPr/>
        <a:lstStyle/>
        <a:p>
          <a:endParaRPr lang="en-US"/>
        </a:p>
      </dgm:t>
    </dgm:pt>
    <dgm:pt modelId="{F8F61A83-2766-4285-826C-E12B0C44607A}">
      <dgm:prSet/>
      <dgm:spPr/>
      <dgm:t>
        <a:bodyPr/>
        <a:lstStyle/>
        <a:p>
          <a:r>
            <a:rPr lang="en-GB"/>
            <a:t>READING READING READING</a:t>
          </a:r>
          <a:endParaRPr lang="en-US"/>
        </a:p>
      </dgm:t>
    </dgm:pt>
    <dgm:pt modelId="{9CC7738E-B88E-4FAF-9506-F8E740C7AE13}" type="parTrans" cxnId="{D9CD00E4-D149-4835-8796-37D5E9D359AF}">
      <dgm:prSet/>
      <dgm:spPr/>
      <dgm:t>
        <a:bodyPr/>
        <a:lstStyle/>
        <a:p>
          <a:endParaRPr lang="en-US"/>
        </a:p>
      </dgm:t>
    </dgm:pt>
    <dgm:pt modelId="{28BE09D4-924D-4C30-9DB0-9DFBAB041F00}" type="sibTrans" cxnId="{D9CD00E4-D149-4835-8796-37D5E9D359AF}">
      <dgm:prSet/>
      <dgm:spPr/>
      <dgm:t>
        <a:bodyPr/>
        <a:lstStyle/>
        <a:p>
          <a:endParaRPr lang="en-US"/>
        </a:p>
      </dgm:t>
    </dgm:pt>
    <dgm:pt modelId="{0FB36438-85FB-4946-BB34-1A64A99F473C}">
      <dgm:prSet/>
      <dgm:spPr/>
      <dgm:t>
        <a:bodyPr/>
        <a:lstStyle/>
        <a:p>
          <a:r>
            <a:rPr lang="en-GB"/>
            <a:t>Support </a:t>
          </a:r>
          <a:endParaRPr lang="en-US"/>
        </a:p>
      </dgm:t>
    </dgm:pt>
    <dgm:pt modelId="{9EFC2E7F-D05C-4D8A-81E6-62AF226234DC}" type="parTrans" cxnId="{C78B713B-4636-45A9-9F6A-69A6435215CB}">
      <dgm:prSet/>
      <dgm:spPr/>
      <dgm:t>
        <a:bodyPr/>
        <a:lstStyle/>
        <a:p>
          <a:endParaRPr lang="en-US"/>
        </a:p>
      </dgm:t>
    </dgm:pt>
    <dgm:pt modelId="{00A95D21-8F55-442C-98CE-0E3DAE084A51}" type="sibTrans" cxnId="{C78B713B-4636-45A9-9F6A-69A6435215CB}">
      <dgm:prSet/>
      <dgm:spPr/>
      <dgm:t>
        <a:bodyPr/>
        <a:lstStyle/>
        <a:p>
          <a:endParaRPr lang="en-US"/>
        </a:p>
      </dgm:t>
    </dgm:pt>
    <dgm:pt modelId="{A3C10671-EC6D-4059-B62E-8E1F43946D6C}">
      <dgm:prSet/>
      <dgm:spPr/>
      <dgm:t>
        <a:bodyPr/>
        <a:lstStyle/>
        <a:p>
          <a:r>
            <a:rPr lang="en-GB" dirty="0"/>
            <a:t>Virtual Learning Environment </a:t>
          </a:r>
          <a:endParaRPr lang="en-US" dirty="0"/>
        </a:p>
      </dgm:t>
    </dgm:pt>
    <dgm:pt modelId="{D0AAFB8D-FB6A-4BB7-A603-90D51FB08C50}" type="parTrans" cxnId="{F4E52181-4165-4B2B-A0DA-CDC031FD600A}">
      <dgm:prSet/>
      <dgm:spPr/>
      <dgm:t>
        <a:bodyPr/>
        <a:lstStyle/>
        <a:p>
          <a:endParaRPr lang="en-US"/>
        </a:p>
      </dgm:t>
    </dgm:pt>
    <dgm:pt modelId="{70E64B5A-34F5-4943-9C2D-7B21B936CCDA}" type="sibTrans" cxnId="{F4E52181-4165-4B2B-A0DA-CDC031FD600A}">
      <dgm:prSet/>
      <dgm:spPr/>
      <dgm:t>
        <a:bodyPr/>
        <a:lstStyle/>
        <a:p>
          <a:endParaRPr lang="en-US"/>
        </a:p>
      </dgm:t>
    </dgm:pt>
    <dgm:pt modelId="{05403B54-C3D1-482D-8952-7C8F48B8FB23}" type="pres">
      <dgm:prSet presAssocID="{4BF54969-E0C3-4523-82C9-A26D1EB69E30}" presName="vert0" presStyleCnt="0">
        <dgm:presLayoutVars>
          <dgm:dir/>
          <dgm:animOne val="branch"/>
          <dgm:animLvl val="lvl"/>
        </dgm:presLayoutVars>
      </dgm:prSet>
      <dgm:spPr/>
    </dgm:pt>
    <dgm:pt modelId="{7E3C53CF-8A5C-447B-81E1-8ECCF25CD74E}" type="pres">
      <dgm:prSet presAssocID="{CA1FADB2-9A28-45F2-86E2-6001A7D730B2}" presName="thickLine" presStyleLbl="alignNode1" presStyleIdx="0" presStyleCnt="8"/>
      <dgm:spPr/>
    </dgm:pt>
    <dgm:pt modelId="{25DA75BC-3BD6-4A9F-B243-B11F7EF8E2A3}" type="pres">
      <dgm:prSet presAssocID="{CA1FADB2-9A28-45F2-86E2-6001A7D730B2}" presName="horz1" presStyleCnt="0"/>
      <dgm:spPr/>
    </dgm:pt>
    <dgm:pt modelId="{94FB7D21-AF2D-44FB-8986-287E8EB7B8F2}" type="pres">
      <dgm:prSet presAssocID="{CA1FADB2-9A28-45F2-86E2-6001A7D730B2}" presName="tx1" presStyleLbl="revTx" presStyleIdx="0" presStyleCnt="8"/>
      <dgm:spPr/>
    </dgm:pt>
    <dgm:pt modelId="{6B880775-FD3E-4DB8-B1C5-4C209818DF4A}" type="pres">
      <dgm:prSet presAssocID="{CA1FADB2-9A28-45F2-86E2-6001A7D730B2}" presName="vert1" presStyleCnt="0"/>
      <dgm:spPr/>
    </dgm:pt>
    <dgm:pt modelId="{94DD6FA3-0783-4465-8999-EC0C4BB9ACCD}" type="pres">
      <dgm:prSet presAssocID="{246B8E03-B994-4FF2-98A5-498833A12D73}" presName="thickLine" presStyleLbl="alignNode1" presStyleIdx="1" presStyleCnt="8"/>
      <dgm:spPr/>
    </dgm:pt>
    <dgm:pt modelId="{1948E81C-EF70-4979-B8D9-05F76356CB4A}" type="pres">
      <dgm:prSet presAssocID="{246B8E03-B994-4FF2-98A5-498833A12D73}" presName="horz1" presStyleCnt="0"/>
      <dgm:spPr/>
    </dgm:pt>
    <dgm:pt modelId="{AE43FDF0-5A92-43BF-B633-99A34EBBB367}" type="pres">
      <dgm:prSet presAssocID="{246B8E03-B994-4FF2-98A5-498833A12D73}" presName="tx1" presStyleLbl="revTx" presStyleIdx="1" presStyleCnt="8"/>
      <dgm:spPr/>
    </dgm:pt>
    <dgm:pt modelId="{3E7C9D06-F26F-48D2-BC11-CF7C9C49FCF2}" type="pres">
      <dgm:prSet presAssocID="{246B8E03-B994-4FF2-98A5-498833A12D73}" presName="vert1" presStyleCnt="0"/>
      <dgm:spPr/>
    </dgm:pt>
    <dgm:pt modelId="{0CEBD8A2-8153-440D-9C5C-4BC97D781EAD}" type="pres">
      <dgm:prSet presAssocID="{3D64E80E-823B-4BDB-8B87-D3A0C34A7A03}" presName="thickLine" presStyleLbl="alignNode1" presStyleIdx="2" presStyleCnt="8"/>
      <dgm:spPr/>
    </dgm:pt>
    <dgm:pt modelId="{FBEB3A5D-0366-4DF5-9CF4-FBB58FA104A3}" type="pres">
      <dgm:prSet presAssocID="{3D64E80E-823B-4BDB-8B87-D3A0C34A7A03}" presName="horz1" presStyleCnt="0"/>
      <dgm:spPr/>
    </dgm:pt>
    <dgm:pt modelId="{3C7BF607-05D9-4A95-937D-78A7450112A3}" type="pres">
      <dgm:prSet presAssocID="{3D64E80E-823B-4BDB-8B87-D3A0C34A7A03}" presName="tx1" presStyleLbl="revTx" presStyleIdx="2" presStyleCnt="8"/>
      <dgm:spPr/>
    </dgm:pt>
    <dgm:pt modelId="{2C223477-5A94-4CD2-A0D2-296B3ABF8F99}" type="pres">
      <dgm:prSet presAssocID="{3D64E80E-823B-4BDB-8B87-D3A0C34A7A03}" presName="vert1" presStyleCnt="0"/>
      <dgm:spPr/>
    </dgm:pt>
    <dgm:pt modelId="{404993DC-4609-4758-A66B-D47C9C794971}" type="pres">
      <dgm:prSet presAssocID="{71F0C599-B697-46EA-8B6B-C98699415243}" presName="thickLine" presStyleLbl="alignNode1" presStyleIdx="3" presStyleCnt="8"/>
      <dgm:spPr/>
    </dgm:pt>
    <dgm:pt modelId="{CA4B39B2-D95A-40D3-810A-84F0A024CC04}" type="pres">
      <dgm:prSet presAssocID="{71F0C599-B697-46EA-8B6B-C98699415243}" presName="horz1" presStyleCnt="0"/>
      <dgm:spPr/>
    </dgm:pt>
    <dgm:pt modelId="{D1A438D8-2DC1-4043-9C2C-C36EEB12E4CF}" type="pres">
      <dgm:prSet presAssocID="{71F0C599-B697-46EA-8B6B-C98699415243}" presName="tx1" presStyleLbl="revTx" presStyleIdx="3" presStyleCnt="8"/>
      <dgm:spPr/>
    </dgm:pt>
    <dgm:pt modelId="{F8FCD74B-8B64-4DBD-82C9-3B97FEA01077}" type="pres">
      <dgm:prSet presAssocID="{71F0C599-B697-46EA-8B6B-C98699415243}" presName="vert1" presStyleCnt="0"/>
      <dgm:spPr/>
    </dgm:pt>
    <dgm:pt modelId="{B351501D-91A4-4515-9C27-94C133D7B7CA}" type="pres">
      <dgm:prSet presAssocID="{5245546B-6F3E-4239-B375-78D2FFE23F4B}" presName="thickLine" presStyleLbl="alignNode1" presStyleIdx="4" presStyleCnt="8"/>
      <dgm:spPr/>
    </dgm:pt>
    <dgm:pt modelId="{38C54522-C5D6-432E-9FC2-FE3653DC89E4}" type="pres">
      <dgm:prSet presAssocID="{5245546B-6F3E-4239-B375-78D2FFE23F4B}" presName="horz1" presStyleCnt="0"/>
      <dgm:spPr/>
    </dgm:pt>
    <dgm:pt modelId="{A297F58E-ED34-46A9-9ED7-53DA700DA4AA}" type="pres">
      <dgm:prSet presAssocID="{5245546B-6F3E-4239-B375-78D2FFE23F4B}" presName="tx1" presStyleLbl="revTx" presStyleIdx="4" presStyleCnt="8"/>
      <dgm:spPr/>
    </dgm:pt>
    <dgm:pt modelId="{F97D74B9-1129-4590-8F17-B182E19B9A8F}" type="pres">
      <dgm:prSet presAssocID="{5245546B-6F3E-4239-B375-78D2FFE23F4B}" presName="vert1" presStyleCnt="0"/>
      <dgm:spPr/>
    </dgm:pt>
    <dgm:pt modelId="{CF49261F-8BAA-47F2-9B1C-88C7923855A0}" type="pres">
      <dgm:prSet presAssocID="{F8F61A83-2766-4285-826C-E12B0C44607A}" presName="thickLine" presStyleLbl="alignNode1" presStyleIdx="5" presStyleCnt="8"/>
      <dgm:spPr/>
    </dgm:pt>
    <dgm:pt modelId="{DAFC0BFF-C73B-4B4E-A3A6-88D90F0D693A}" type="pres">
      <dgm:prSet presAssocID="{F8F61A83-2766-4285-826C-E12B0C44607A}" presName="horz1" presStyleCnt="0"/>
      <dgm:spPr/>
    </dgm:pt>
    <dgm:pt modelId="{24A2F7A8-C645-4244-919B-DB1E322A4201}" type="pres">
      <dgm:prSet presAssocID="{F8F61A83-2766-4285-826C-E12B0C44607A}" presName="tx1" presStyleLbl="revTx" presStyleIdx="5" presStyleCnt="8"/>
      <dgm:spPr/>
    </dgm:pt>
    <dgm:pt modelId="{E9D097E9-3FA5-4493-898E-47921E39BE73}" type="pres">
      <dgm:prSet presAssocID="{F8F61A83-2766-4285-826C-E12B0C44607A}" presName="vert1" presStyleCnt="0"/>
      <dgm:spPr/>
    </dgm:pt>
    <dgm:pt modelId="{D915F5A0-D5C6-49A0-B63F-C5FDD41CA570}" type="pres">
      <dgm:prSet presAssocID="{0FB36438-85FB-4946-BB34-1A64A99F473C}" presName="thickLine" presStyleLbl="alignNode1" presStyleIdx="6" presStyleCnt="8"/>
      <dgm:spPr/>
    </dgm:pt>
    <dgm:pt modelId="{34D032FC-30AD-4F6A-83C0-F7A11FB27446}" type="pres">
      <dgm:prSet presAssocID="{0FB36438-85FB-4946-BB34-1A64A99F473C}" presName="horz1" presStyleCnt="0"/>
      <dgm:spPr/>
    </dgm:pt>
    <dgm:pt modelId="{0EC17BE7-01B3-4D05-ABE4-D068EA25EB1A}" type="pres">
      <dgm:prSet presAssocID="{0FB36438-85FB-4946-BB34-1A64A99F473C}" presName="tx1" presStyleLbl="revTx" presStyleIdx="6" presStyleCnt="8"/>
      <dgm:spPr/>
    </dgm:pt>
    <dgm:pt modelId="{3574D785-E1F7-4FAC-B50B-8D1C8CB844B1}" type="pres">
      <dgm:prSet presAssocID="{0FB36438-85FB-4946-BB34-1A64A99F473C}" presName="vert1" presStyleCnt="0"/>
      <dgm:spPr/>
    </dgm:pt>
    <dgm:pt modelId="{B5B7A5E0-9526-49F4-8AD0-D208ED492A12}" type="pres">
      <dgm:prSet presAssocID="{A3C10671-EC6D-4059-B62E-8E1F43946D6C}" presName="thickLine" presStyleLbl="alignNode1" presStyleIdx="7" presStyleCnt="8"/>
      <dgm:spPr/>
    </dgm:pt>
    <dgm:pt modelId="{3690B631-735D-418A-9A50-50919C9742B9}" type="pres">
      <dgm:prSet presAssocID="{A3C10671-EC6D-4059-B62E-8E1F43946D6C}" presName="horz1" presStyleCnt="0"/>
      <dgm:spPr/>
    </dgm:pt>
    <dgm:pt modelId="{41F58AA5-E491-4098-BACB-BED680DBB7B4}" type="pres">
      <dgm:prSet presAssocID="{A3C10671-EC6D-4059-B62E-8E1F43946D6C}" presName="tx1" presStyleLbl="revTx" presStyleIdx="7" presStyleCnt="8"/>
      <dgm:spPr/>
    </dgm:pt>
    <dgm:pt modelId="{7C6D92E8-7BFC-4AB7-AE9E-9CBA3BA88058}" type="pres">
      <dgm:prSet presAssocID="{A3C10671-EC6D-4059-B62E-8E1F43946D6C}" presName="vert1" presStyleCnt="0"/>
      <dgm:spPr/>
    </dgm:pt>
  </dgm:ptLst>
  <dgm:cxnLst>
    <dgm:cxn modelId="{819FF709-E27F-40AD-94FD-81CD9A473472}" type="presOf" srcId="{F8F61A83-2766-4285-826C-E12B0C44607A}" destId="{24A2F7A8-C645-4244-919B-DB1E322A4201}" srcOrd="0" destOrd="0" presId="urn:microsoft.com/office/officeart/2008/layout/LinedList"/>
    <dgm:cxn modelId="{7C062B0E-4462-4376-94EB-D2A7BB556E46}" type="presOf" srcId="{A3C10671-EC6D-4059-B62E-8E1F43946D6C}" destId="{41F58AA5-E491-4098-BACB-BED680DBB7B4}" srcOrd="0" destOrd="0" presId="urn:microsoft.com/office/officeart/2008/layout/LinedList"/>
    <dgm:cxn modelId="{34423423-0B5F-4E47-8962-3861831DF5C6}" type="presOf" srcId="{5245546B-6F3E-4239-B375-78D2FFE23F4B}" destId="{A297F58E-ED34-46A9-9ED7-53DA700DA4AA}" srcOrd="0" destOrd="0" presId="urn:microsoft.com/office/officeart/2008/layout/LinedList"/>
    <dgm:cxn modelId="{07096725-EA5D-4442-82B4-7530B063FF07}" srcId="{4BF54969-E0C3-4523-82C9-A26D1EB69E30}" destId="{CA1FADB2-9A28-45F2-86E2-6001A7D730B2}" srcOrd="0" destOrd="0" parTransId="{F1999596-5AAA-40F3-BB78-D4363A72DFFA}" sibTransId="{A6D8FFC8-45F9-486F-8C98-496527636A60}"/>
    <dgm:cxn modelId="{E0BA0326-FC2A-4D59-A604-7ABFB113D1AF}" type="presOf" srcId="{4BF54969-E0C3-4523-82C9-A26D1EB69E30}" destId="{05403B54-C3D1-482D-8952-7C8F48B8FB23}" srcOrd="0" destOrd="0" presId="urn:microsoft.com/office/officeart/2008/layout/LinedList"/>
    <dgm:cxn modelId="{BAC7F633-2640-44D1-8A21-0D4D0509B405}" type="presOf" srcId="{71F0C599-B697-46EA-8B6B-C98699415243}" destId="{D1A438D8-2DC1-4043-9C2C-C36EEB12E4CF}" srcOrd="0" destOrd="0" presId="urn:microsoft.com/office/officeart/2008/layout/LinedList"/>
    <dgm:cxn modelId="{C78B713B-4636-45A9-9F6A-69A6435215CB}" srcId="{4BF54969-E0C3-4523-82C9-A26D1EB69E30}" destId="{0FB36438-85FB-4946-BB34-1A64A99F473C}" srcOrd="6" destOrd="0" parTransId="{9EFC2E7F-D05C-4D8A-81E6-62AF226234DC}" sibTransId="{00A95D21-8F55-442C-98CE-0E3DAE084A51}"/>
    <dgm:cxn modelId="{FC6DB165-C5F0-4F9B-80C5-8D5C3F72E620}" type="presOf" srcId="{0FB36438-85FB-4946-BB34-1A64A99F473C}" destId="{0EC17BE7-01B3-4D05-ABE4-D068EA25EB1A}" srcOrd="0" destOrd="0" presId="urn:microsoft.com/office/officeart/2008/layout/LinedList"/>
    <dgm:cxn modelId="{FE29B946-F1DB-41C0-98C8-5023AA8A9092}" srcId="{4BF54969-E0C3-4523-82C9-A26D1EB69E30}" destId="{5245546B-6F3E-4239-B375-78D2FFE23F4B}" srcOrd="4" destOrd="0" parTransId="{198FAF09-CF43-404B-A777-20F907D64D97}" sibTransId="{ECD0D82B-6C2B-4467-BCCE-7C7E9CA22BE4}"/>
    <dgm:cxn modelId="{6A834F68-3638-497E-AE8E-431AA56DDE6A}" srcId="{4BF54969-E0C3-4523-82C9-A26D1EB69E30}" destId="{3D64E80E-823B-4BDB-8B87-D3A0C34A7A03}" srcOrd="2" destOrd="0" parTransId="{14C0530C-2EDE-42C8-8F91-6A10D7FA9654}" sibTransId="{E420F83E-0096-48D6-BE5F-61DF8DA91601}"/>
    <dgm:cxn modelId="{887F046A-B807-4754-ACAC-E75D6A0953F7}" type="presOf" srcId="{3D64E80E-823B-4BDB-8B87-D3A0C34A7A03}" destId="{3C7BF607-05D9-4A95-937D-78A7450112A3}" srcOrd="0" destOrd="0" presId="urn:microsoft.com/office/officeart/2008/layout/LinedList"/>
    <dgm:cxn modelId="{235FEF4C-1A37-41F8-82DA-EFC10D5CFDED}" type="presOf" srcId="{CA1FADB2-9A28-45F2-86E2-6001A7D730B2}" destId="{94FB7D21-AF2D-44FB-8986-287E8EB7B8F2}" srcOrd="0" destOrd="0" presId="urn:microsoft.com/office/officeart/2008/layout/LinedList"/>
    <dgm:cxn modelId="{F4E52181-4165-4B2B-A0DA-CDC031FD600A}" srcId="{4BF54969-E0C3-4523-82C9-A26D1EB69E30}" destId="{A3C10671-EC6D-4059-B62E-8E1F43946D6C}" srcOrd="7" destOrd="0" parTransId="{D0AAFB8D-FB6A-4BB7-A603-90D51FB08C50}" sibTransId="{70E64B5A-34F5-4943-9C2D-7B21B936CCDA}"/>
    <dgm:cxn modelId="{4B8750B3-38FE-4EE4-8B43-3DF702088E4A}" srcId="{4BF54969-E0C3-4523-82C9-A26D1EB69E30}" destId="{71F0C599-B697-46EA-8B6B-C98699415243}" srcOrd="3" destOrd="0" parTransId="{42E441E7-233A-47E2-AF34-D3E17C5899F5}" sibTransId="{C8E8A15C-6945-4624-9412-7109905C1B6B}"/>
    <dgm:cxn modelId="{598E37C3-D78B-4797-B213-B1C5608E531F}" type="presOf" srcId="{246B8E03-B994-4FF2-98A5-498833A12D73}" destId="{AE43FDF0-5A92-43BF-B633-99A34EBBB367}" srcOrd="0" destOrd="0" presId="urn:microsoft.com/office/officeart/2008/layout/LinedList"/>
    <dgm:cxn modelId="{D9CD00E4-D149-4835-8796-37D5E9D359AF}" srcId="{4BF54969-E0C3-4523-82C9-A26D1EB69E30}" destId="{F8F61A83-2766-4285-826C-E12B0C44607A}" srcOrd="5" destOrd="0" parTransId="{9CC7738E-B88E-4FAF-9506-F8E740C7AE13}" sibTransId="{28BE09D4-924D-4C30-9DB0-9DFBAB041F00}"/>
    <dgm:cxn modelId="{06A6E2FE-1AF3-4BFB-8175-619B9E77CF5D}" srcId="{4BF54969-E0C3-4523-82C9-A26D1EB69E30}" destId="{246B8E03-B994-4FF2-98A5-498833A12D73}" srcOrd="1" destOrd="0" parTransId="{CAEAC845-3B12-4DF2-90C7-34B3C82ECB70}" sibTransId="{F44F7397-F6F8-4344-A5DD-CD1F6CD6105B}"/>
    <dgm:cxn modelId="{207698F7-D5E1-4B3B-9693-4EF2FC80166D}" type="presParOf" srcId="{05403B54-C3D1-482D-8952-7C8F48B8FB23}" destId="{7E3C53CF-8A5C-447B-81E1-8ECCF25CD74E}" srcOrd="0" destOrd="0" presId="urn:microsoft.com/office/officeart/2008/layout/LinedList"/>
    <dgm:cxn modelId="{5B3C5D19-8576-4366-93EC-273D49BA8E17}" type="presParOf" srcId="{05403B54-C3D1-482D-8952-7C8F48B8FB23}" destId="{25DA75BC-3BD6-4A9F-B243-B11F7EF8E2A3}" srcOrd="1" destOrd="0" presId="urn:microsoft.com/office/officeart/2008/layout/LinedList"/>
    <dgm:cxn modelId="{D5B3DED1-35C7-49C5-A3EB-2F1B0026F1BA}" type="presParOf" srcId="{25DA75BC-3BD6-4A9F-B243-B11F7EF8E2A3}" destId="{94FB7D21-AF2D-44FB-8986-287E8EB7B8F2}" srcOrd="0" destOrd="0" presId="urn:microsoft.com/office/officeart/2008/layout/LinedList"/>
    <dgm:cxn modelId="{6A98B5AD-6928-4730-BE48-01062F3D128B}" type="presParOf" srcId="{25DA75BC-3BD6-4A9F-B243-B11F7EF8E2A3}" destId="{6B880775-FD3E-4DB8-B1C5-4C209818DF4A}" srcOrd="1" destOrd="0" presId="urn:microsoft.com/office/officeart/2008/layout/LinedList"/>
    <dgm:cxn modelId="{E1557BB8-373D-4D71-9014-4797C24C40A1}" type="presParOf" srcId="{05403B54-C3D1-482D-8952-7C8F48B8FB23}" destId="{94DD6FA3-0783-4465-8999-EC0C4BB9ACCD}" srcOrd="2" destOrd="0" presId="urn:microsoft.com/office/officeart/2008/layout/LinedList"/>
    <dgm:cxn modelId="{079D0FF6-FB83-49A8-8B89-2A9B2673CB37}" type="presParOf" srcId="{05403B54-C3D1-482D-8952-7C8F48B8FB23}" destId="{1948E81C-EF70-4979-B8D9-05F76356CB4A}" srcOrd="3" destOrd="0" presId="urn:microsoft.com/office/officeart/2008/layout/LinedList"/>
    <dgm:cxn modelId="{C1A366E8-DF1E-4389-A237-0AA52C57EF05}" type="presParOf" srcId="{1948E81C-EF70-4979-B8D9-05F76356CB4A}" destId="{AE43FDF0-5A92-43BF-B633-99A34EBBB367}" srcOrd="0" destOrd="0" presId="urn:microsoft.com/office/officeart/2008/layout/LinedList"/>
    <dgm:cxn modelId="{2BE75B14-90D6-4CB0-8887-00F91565C302}" type="presParOf" srcId="{1948E81C-EF70-4979-B8D9-05F76356CB4A}" destId="{3E7C9D06-F26F-48D2-BC11-CF7C9C49FCF2}" srcOrd="1" destOrd="0" presId="urn:microsoft.com/office/officeart/2008/layout/LinedList"/>
    <dgm:cxn modelId="{D873BBB6-779F-4429-A30C-7A5096ACFF1B}" type="presParOf" srcId="{05403B54-C3D1-482D-8952-7C8F48B8FB23}" destId="{0CEBD8A2-8153-440D-9C5C-4BC97D781EAD}" srcOrd="4" destOrd="0" presId="urn:microsoft.com/office/officeart/2008/layout/LinedList"/>
    <dgm:cxn modelId="{1463BDD4-7A5E-4C05-85FC-6EE92AB0F8A1}" type="presParOf" srcId="{05403B54-C3D1-482D-8952-7C8F48B8FB23}" destId="{FBEB3A5D-0366-4DF5-9CF4-FBB58FA104A3}" srcOrd="5" destOrd="0" presId="urn:microsoft.com/office/officeart/2008/layout/LinedList"/>
    <dgm:cxn modelId="{8328F750-3A8F-443D-8BEA-5BE966F87020}" type="presParOf" srcId="{FBEB3A5D-0366-4DF5-9CF4-FBB58FA104A3}" destId="{3C7BF607-05D9-4A95-937D-78A7450112A3}" srcOrd="0" destOrd="0" presId="urn:microsoft.com/office/officeart/2008/layout/LinedList"/>
    <dgm:cxn modelId="{9B5F29AF-920E-42DC-8B01-D11F353D5339}" type="presParOf" srcId="{FBEB3A5D-0366-4DF5-9CF4-FBB58FA104A3}" destId="{2C223477-5A94-4CD2-A0D2-296B3ABF8F99}" srcOrd="1" destOrd="0" presId="urn:microsoft.com/office/officeart/2008/layout/LinedList"/>
    <dgm:cxn modelId="{92249371-04D3-49BD-B73F-FAB115F1FD3A}" type="presParOf" srcId="{05403B54-C3D1-482D-8952-7C8F48B8FB23}" destId="{404993DC-4609-4758-A66B-D47C9C794971}" srcOrd="6" destOrd="0" presId="urn:microsoft.com/office/officeart/2008/layout/LinedList"/>
    <dgm:cxn modelId="{43C6D34C-69A6-4ED8-A765-0670BD7439DA}" type="presParOf" srcId="{05403B54-C3D1-482D-8952-7C8F48B8FB23}" destId="{CA4B39B2-D95A-40D3-810A-84F0A024CC04}" srcOrd="7" destOrd="0" presId="urn:microsoft.com/office/officeart/2008/layout/LinedList"/>
    <dgm:cxn modelId="{F15AD993-B55A-4913-B927-1A7F18F2A580}" type="presParOf" srcId="{CA4B39B2-D95A-40D3-810A-84F0A024CC04}" destId="{D1A438D8-2DC1-4043-9C2C-C36EEB12E4CF}" srcOrd="0" destOrd="0" presId="urn:microsoft.com/office/officeart/2008/layout/LinedList"/>
    <dgm:cxn modelId="{5FA1EFF3-12F2-42B0-92CB-1EB0E1EECAC3}" type="presParOf" srcId="{CA4B39B2-D95A-40D3-810A-84F0A024CC04}" destId="{F8FCD74B-8B64-4DBD-82C9-3B97FEA01077}" srcOrd="1" destOrd="0" presId="urn:microsoft.com/office/officeart/2008/layout/LinedList"/>
    <dgm:cxn modelId="{E6C6B20F-AEE1-4438-9731-E076B700C81D}" type="presParOf" srcId="{05403B54-C3D1-482D-8952-7C8F48B8FB23}" destId="{B351501D-91A4-4515-9C27-94C133D7B7CA}" srcOrd="8" destOrd="0" presId="urn:microsoft.com/office/officeart/2008/layout/LinedList"/>
    <dgm:cxn modelId="{3CBD075C-A851-4A65-ACA3-25BADEBAFA27}" type="presParOf" srcId="{05403B54-C3D1-482D-8952-7C8F48B8FB23}" destId="{38C54522-C5D6-432E-9FC2-FE3653DC89E4}" srcOrd="9" destOrd="0" presId="urn:microsoft.com/office/officeart/2008/layout/LinedList"/>
    <dgm:cxn modelId="{4251D553-4A4F-423D-B867-E1DDFDAAE5F7}" type="presParOf" srcId="{38C54522-C5D6-432E-9FC2-FE3653DC89E4}" destId="{A297F58E-ED34-46A9-9ED7-53DA700DA4AA}" srcOrd="0" destOrd="0" presId="urn:microsoft.com/office/officeart/2008/layout/LinedList"/>
    <dgm:cxn modelId="{F2A18FB0-486E-438C-8E2A-BF68AA11596D}" type="presParOf" srcId="{38C54522-C5D6-432E-9FC2-FE3653DC89E4}" destId="{F97D74B9-1129-4590-8F17-B182E19B9A8F}" srcOrd="1" destOrd="0" presId="urn:microsoft.com/office/officeart/2008/layout/LinedList"/>
    <dgm:cxn modelId="{89AC3A7E-AD2B-465B-9BEC-5DB701A1FC3D}" type="presParOf" srcId="{05403B54-C3D1-482D-8952-7C8F48B8FB23}" destId="{CF49261F-8BAA-47F2-9B1C-88C7923855A0}" srcOrd="10" destOrd="0" presId="urn:microsoft.com/office/officeart/2008/layout/LinedList"/>
    <dgm:cxn modelId="{CE9C0332-6158-40D9-A960-E6A4126381A3}" type="presParOf" srcId="{05403B54-C3D1-482D-8952-7C8F48B8FB23}" destId="{DAFC0BFF-C73B-4B4E-A3A6-88D90F0D693A}" srcOrd="11" destOrd="0" presId="urn:microsoft.com/office/officeart/2008/layout/LinedList"/>
    <dgm:cxn modelId="{B3E3712C-F6E7-4C6C-A1E6-9009DA9EEF33}" type="presParOf" srcId="{DAFC0BFF-C73B-4B4E-A3A6-88D90F0D693A}" destId="{24A2F7A8-C645-4244-919B-DB1E322A4201}" srcOrd="0" destOrd="0" presId="urn:microsoft.com/office/officeart/2008/layout/LinedList"/>
    <dgm:cxn modelId="{6C8E71A2-BF7E-4414-9E65-F3DC4690694A}" type="presParOf" srcId="{DAFC0BFF-C73B-4B4E-A3A6-88D90F0D693A}" destId="{E9D097E9-3FA5-4493-898E-47921E39BE73}" srcOrd="1" destOrd="0" presId="urn:microsoft.com/office/officeart/2008/layout/LinedList"/>
    <dgm:cxn modelId="{33C9D869-02C5-4893-BA4C-A03785820C2C}" type="presParOf" srcId="{05403B54-C3D1-482D-8952-7C8F48B8FB23}" destId="{D915F5A0-D5C6-49A0-B63F-C5FDD41CA570}" srcOrd="12" destOrd="0" presId="urn:microsoft.com/office/officeart/2008/layout/LinedList"/>
    <dgm:cxn modelId="{C29EF24D-82AA-4507-8770-D77C8B80AF88}" type="presParOf" srcId="{05403B54-C3D1-482D-8952-7C8F48B8FB23}" destId="{34D032FC-30AD-4F6A-83C0-F7A11FB27446}" srcOrd="13" destOrd="0" presId="urn:microsoft.com/office/officeart/2008/layout/LinedList"/>
    <dgm:cxn modelId="{E7C938A4-1A0D-4E96-A33F-E81DD208C52E}" type="presParOf" srcId="{34D032FC-30AD-4F6A-83C0-F7A11FB27446}" destId="{0EC17BE7-01B3-4D05-ABE4-D068EA25EB1A}" srcOrd="0" destOrd="0" presId="urn:microsoft.com/office/officeart/2008/layout/LinedList"/>
    <dgm:cxn modelId="{46E4023D-35BA-4BD9-95E5-FB3019A1042D}" type="presParOf" srcId="{34D032FC-30AD-4F6A-83C0-F7A11FB27446}" destId="{3574D785-E1F7-4FAC-B50B-8D1C8CB844B1}" srcOrd="1" destOrd="0" presId="urn:microsoft.com/office/officeart/2008/layout/LinedList"/>
    <dgm:cxn modelId="{BDB5CA46-4349-4DBF-AD37-9D35451D6A2A}" type="presParOf" srcId="{05403B54-C3D1-482D-8952-7C8F48B8FB23}" destId="{B5B7A5E0-9526-49F4-8AD0-D208ED492A12}" srcOrd="14" destOrd="0" presId="urn:microsoft.com/office/officeart/2008/layout/LinedList"/>
    <dgm:cxn modelId="{0A7B9675-885F-4971-90E9-5E5A4DEA869B}" type="presParOf" srcId="{05403B54-C3D1-482D-8952-7C8F48B8FB23}" destId="{3690B631-735D-418A-9A50-50919C9742B9}" srcOrd="15" destOrd="0" presId="urn:microsoft.com/office/officeart/2008/layout/LinedList"/>
    <dgm:cxn modelId="{AEEC682B-CB0E-4671-85AF-21C23CF57674}" type="presParOf" srcId="{3690B631-735D-418A-9A50-50919C9742B9}" destId="{41F58AA5-E491-4098-BACB-BED680DBB7B4}" srcOrd="0" destOrd="0" presId="urn:microsoft.com/office/officeart/2008/layout/LinedList"/>
    <dgm:cxn modelId="{84ED1274-F3A0-4067-A1E4-81B702162EF1}" type="presParOf" srcId="{3690B631-735D-418A-9A50-50919C9742B9}" destId="{7C6D92E8-7BFC-4AB7-AE9E-9CBA3BA880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9ABF9-5803-4B9D-BEEA-1E4596A7E90B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Achievement at Level 4 reflects the ability to identify and use relevant understanding, methods and skills to address broadly-defined, complex problems. </a:t>
          </a:r>
          <a:endParaRPr lang="en-US" sz="2300" kern="1200"/>
        </a:p>
      </dsp:txBody>
      <dsp:txXfrm>
        <a:off x="36841" y="36841"/>
        <a:ext cx="7931345" cy="1184159"/>
      </dsp:txXfrm>
    </dsp:sp>
    <dsp:sp modelId="{D9E2849A-BE63-4DFB-AA25-DD8E4D10ACC5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includes taking responsibility for planning and developing courses of action as well as exercising autonomy and judgement within broad parameters. </a:t>
          </a:r>
          <a:endParaRPr lang="en-US" sz="2300" kern="1200"/>
        </a:p>
      </dsp:txBody>
      <dsp:txXfrm>
        <a:off x="856428" y="1504322"/>
        <a:ext cx="7577788" cy="1184159"/>
      </dsp:txXfrm>
    </dsp:sp>
    <dsp:sp modelId="{95C1A93A-7A60-4382-8F4D-FD49B2F2FFDC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also reflects understanding of different perspectives, approaches or schools of thought and the reasoning behind them. </a:t>
          </a:r>
          <a:endParaRPr lang="en-US" sz="2300" kern="1200"/>
        </a:p>
      </dsp:txBody>
      <dsp:txXfrm>
        <a:off x="1676015" y="2971804"/>
        <a:ext cx="7577788" cy="1184159"/>
      </dsp:txXfrm>
    </dsp:sp>
    <dsp:sp modelId="{53BEB012-861E-4574-9B7E-823A4019BBBF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BF5ED50C-4FDF-4C91-9C95-1E9D7185D9BF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E84196-5F47-42DB-A84F-3B604C6779BD}">
      <dsp:nvSpPr>
        <dsp:cNvPr id="0" name=""/>
        <dsp:cNvSpPr/>
      </dsp:nvSpPr>
      <dsp:spPr>
        <a:xfrm>
          <a:off x="556850" y="554"/>
          <a:ext cx="983267" cy="98326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CC5568-36B5-492A-B7DF-F41892730BAE}">
      <dsp:nvSpPr>
        <dsp:cNvPr id="0" name=""/>
        <dsp:cNvSpPr/>
      </dsp:nvSpPr>
      <dsp:spPr>
        <a:xfrm>
          <a:off x="766399" y="210103"/>
          <a:ext cx="564169" cy="5641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9C8E3-23AE-49A8-A9DC-E8FCAC362C00}">
      <dsp:nvSpPr>
        <dsp:cNvPr id="0" name=""/>
        <dsp:cNvSpPr/>
      </dsp:nvSpPr>
      <dsp:spPr>
        <a:xfrm>
          <a:off x="242527" y="1290085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Provision of nursing and health and social care services</a:t>
          </a:r>
          <a:endParaRPr lang="en-US" sz="1100" kern="1200"/>
        </a:p>
      </dsp:txBody>
      <dsp:txXfrm>
        <a:off x="242527" y="1290085"/>
        <a:ext cx="1611914" cy="644765"/>
      </dsp:txXfrm>
    </dsp:sp>
    <dsp:sp modelId="{4424A5B1-DAE9-4A94-BC51-2C0306CF5BD7}">
      <dsp:nvSpPr>
        <dsp:cNvPr id="0" name=""/>
        <dsp:cNvSpPr/>
      </dsp:nvSpPr>
      <dsp:spPr>
        <a:xfrm>
          <a:off x="2450849" y="554"/>
          <a:ext cx="983267" cy="98326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8781B-A6A9-4BE7-B0C3-5C62F8F8B8B8}">
      <dsp:nvSpPr>
        <dsp:cNvPr id="0" name=""/>
        <dsp:cNvSpPr/>
      </dsp:nvSpPr>
      <dsp:spPr>
        <a:xfrm>
          <a:off x="2660398" y="210103"/>
          <a:ext cx="564169" cy="5641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DE35B-F23B-4FC5-BD7E-EED8DD57CD6A}">
      <dsp:nvSpPr>
        <dsp:cNvPr id="0" name=""/>
        <dsp:cNvSpPr/>
      </dsp:nvSpPr>
      <dsp:spPr>
        <a:xfrm>
          <a:off x="2136526" y="1290085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Priorities and approaches: prevention, treatment, safeguarding, palliative care, remedial care</a:t>
          </a:r>
          <a:endParaRPr lang="en-US" sz="1100" kern="1200"/>
        </a:p>
      </dsp:txBody>
      <dsp:txXfrm>
        <a:off x="2136526" y="1290085"/>
        <a:ext cx="1611914" cy="644765"/>
      </dsp:txXfrm>
    </dsp:sp>
    <dsp:sp modelId="{97C47EA6-5A41-4693-ACD5-816AA180E81D}">
      <dsp:nvSpPr>
        <dsp:cNvPr id="0" name=""/>
        <dsp:cNvSpPr/>
      </dsp:nvSpPr>
      <dsp:spPr>
        <a:xfrm>
          <a:off x="1503850" y="2337829"/>
          <a:ext cx="983267" cy="98326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A431A-64ED-4C5D-8138-A6BCE5C74E8B}">
      <dsp:nvSpPr>
        <dsp:cNvPr id="0" name=""/>
        <dsp:cNvSpPr/>
      </dsp:nvSpPr>
      <dsp:spPr>
        <a:xfrm>
          <a:off x="1713399" y="2547378"/>
          <a:ext cx="564169" cy="5641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E3F1C-0BE4-4E4A-B23E-10301C0D96CB}">
      <dsp:nvSpPr>
        <dsp:cNvPr id="0" name=""/>
        <dsp:cNvSpPr/>
      </dsp:nvSpPr>
      <dsp:spPr>
        <a:xfrm>
          <a:off x="1189526" y="3627361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Lifestyle choices: diet, exercise, substance use, work culture, relaxation.</a:t>
          </a:r>
          <a:endParaRPr lang="en-US" sz="1100" kern="1200"/>
        </a:p>
      </dsp:txBody>
      <dsp:txXfrm>
        <a:off x="1189526" y="3627361"/>
        <a:ext cx="1611914" cy="6447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17BCB-57A1-4D9F-A1AD-428C5B08BFF6}">
      <dsp:nvSpPr>
        <dsp:cNvPr id="0" name=""/>
        <dsp:cNvSpPr/>
      </dsp:nvSpPr>
      <dsp:spPr>
        <a:xfrm>
          <a:off x="3080" y="263599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Priorities: e.g. safety and security, mobility, diet, hygiene, intellectual, social, emotional needs</a:t>
          </a:r>
          <a:endParaRPr lang="en-US" sz="1400" kern="1200"/>
        </a:p>
      </dsp:txBody>
      <dsp:txXfrm>
        <a:off x="3080" y="1563836"/>
        <a:ext cx="2444055" cy="2053006"/>
      </dsp:txXfrm>
    </dsp:sp>
    <dsp:sp modelId="{4AA480E1-4CED-48BB-8CB4-99C2AF2208D8}">
      <dsp:nvSpPr>
        <dsp:cNvPr id="0" name=""/>
        <dsp:cNvSpPr/>
      </dsp:nvSpPr>
      <dsp:spPr>
        <a:xfrm>
          <a:off x="711856" y="605766"/>
          <a:ext cx="1026503" cy="10265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756094"/>
        <a:ext cx="725847" cy="725847"/>
      </dsp:txXfrm>
    </dsp:sp>
    <dsp:sp modelId="{121ACDE2-AF9F-44F2-BFAC-3834A973CC26}">
      <dsp:nvSpPr>
        <dsp:cNvPr id="0" name=""/>
        <dsp:cNvSpPr/>
      </dsp:nvSpPr>
      <dsp:spPr>
        <a:xfrm>
          <a:off x="3080" y="3685204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0B68E-7CFE-47F4-8DD7-DE16DC7E2604}">
      <dsp:nvSpPr>
        <dsp:cNvPr id="0" name=""/>
        <dsp:cNvSpPr/>
      </dsp:nvSpPr>
      <dsp:spPr>
        <a:xfrm>
          <a:off x="2691541" y="263599"/>
          <a:ext cx="2444055" cy="34216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Strategies, systems and policies: organisation of service provision, quality of provision, choices, complaints policies, partnerships, involvement of friends and family etc.</a:t>
          </a:r>
          <a:endParaRPr lang="en-US" sz="1400" kern="1200"/>
        </a:p>
      </dsp:txBody>
      <dsp:txXfrm>
        <a:off x="2691541" y="1563836"/>
        <a:ext cx="2444055" cy="2053006"/>
      </dsp:txXfrm>
    </dsp:sp>
    <dsp:sp modelId="{DD1BBEC1-95F6-4DA5-8B8E-34612E0EF7E3}">
      <dsp:nvSpPr>
        <dsp:cNvPr id="0" name=""/>
        <dsp:cNvSpPr/>
      </dsp:nvSpPr>
      <dsp:spPr>
        <a:xfrm>
          <a:off x="3400317" y="605766"/>
          <a:ext cx="1026503" cy="10265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756094"/>
        <a:ext cx="725847" cy="725847"/>
      </dsp:txXfrm>
    </dsp:sp>
    <dsp:sp modelId="{1E720DD5-5BC0-46E7-9133-3C709827895F}">
      <dsp:nvSpPr>
        <dsp:cNvPr id="0" name=""/>
        <dsp:cNvSpPr/>
      </dsp:nvSpPr>
      <dsp:spPr>
        <a:xfrm>
          <a:off x="2691541" y="3685204"/>
          <a:ext cx="244405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B6806-41CE-423E-BC1E-3B97B0F9E23A}">
      <dsp:nvSpPr>
        <dsp:cNvPr id="0" name=""/>
        <dsp:cNvSpPr/>
      </dsp:nvSpPr>
      <dsp:spPr>
        <a:xfrm>
          <a:off x="5380002" y="263599"/>
          <a:ext cx="2444055" cy="34216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Activity to encourage behaviour change: education, physical exercise, games, consultation ,exercises  (e g focus group), input from specialists etc</a:t>
          </a:r>
          <a:endParaRPr lang="en-US" sz="1400" kern="1200"/>
        </a:p>
      </dsp:txBody>
      <dsp:txXfrm>
        <a:off x="5380002" y="1563836"/>
        <a:ext cx="2444055" cy="2053006"/>
      </dsp:txXfrm>
    </dsp:sp>
    <dsp:sp modelId="{547CAF76-213C-4ED9-9C42-976F76B2A3BB}">
      <dsp:nvSpPr>
        <dsp:cNvPr id="0" name=""/>
        <dsp:cNvSpPr/>
      </dsp:nvSpPr>
      <dsp:spPr>
        <a:xfrm>
          <a:off x="6088778" y="605766"/>
          <a:ext cx="1026503" cy="102650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756094"/>
        <a:ext cx="725847" cy="725847"/>
      </dsp:txXfrm>
    </dsp:sp>
    <dsp:sp modelId="{11DFE14C-25A2-4B70-BE52-A05A58F36174}">
      <dsp:nvSpPr>
        <dsp:cNvPr id="0" name=""/>
        <dsp:cNvSpPr/>
      </dsp:nvSpPr>
      <dsp:spPr>
        <a:xfrm>
          <a:off x="5380002" y="3685204"/>
          <a:ext cx="244405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6BD7D8-9008-47C9-9FAC-98FF57D50D90}">
      <dsp:nvSpPr>
        <dsp:cNvPr id="0" name=""/>
        <dsp:cNvSpPr/>
      </dsp:nvSpPr>
      <dsp:spPr>
        <a:xfrm>
          <a:off x="8068463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Relationship: planning, facilities, expertise, partnership working, funding, individual v public good</a:t>
          </a:r>
          <a:endParaRPr lang="en-US" sz="1400" kern="1200"/>
        </a:p>
      </dsp:txBody>
      <dsp:txXfrm>
        <a:off x="8068463" y="1563836"/>
        <a:ext cx="2444055" cy="2053006"/>
      </dsp:txXfrm>
    </dsp:sp>
    <dsp:sp modelId="{F380E188-B227-4198-9AD9-EFBDB3C79D07}">
      <dsp:nvSpPr>
        <dsp:cNvPr id="0" name=""/>
        <dsp:cNvSpPr/>
      </dsp:nvSpPr>
      <dsp:spPr>
        <a:xfrm>
          <a:off x="8777239" y="605766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756094"/>
        <a:ext cx="725847" cy="725847"/>
      </dsp:txXfrm>
    </dsp:sp>
    <dsp:sp modelId="{AA98D7EA-B485-4929-85F0-0A3B32EE2FD6}">
      <dsp:nvSpPr>
        <dsp:cNvPr id="0" name=""/>
        <dsp:cNvSpPr/>
      </dsp:nvSpPr>
      <dsp:spPr>
        <a:xfrm>
          <a:off x="8068463" y="3685204"/>
          <a:ext cx="2444055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C53CF-8A5C-447B-81E1-8ECCF25CD74E}">
      <dsp:nvSpPr>
        <dsp:cNvPr id="0" name=""/>
        <dsp:cNvSpPr/>
      </dsp:nvSpPr>
      <dsp:spPr>
        <a:xfrm>
          <a:off x="0" y="0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FB7D21-AF2D-44FB-8986-287E8EB7B8F2}">
      <dsp:nvSpPr>
        <dsp:cNvPr id="0" name=""/>
        <dsp:cNvSpPr/>
      </dsp:nvSpPr>
      <dsp:spPr>
        <a:xfrm>
          <a:off x="0" y="0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Attendance </a:t>
          </a:r>
          <a:endParaRPr lang="en-US" sz="1600" kern="1200"/>
        </a:p>
      </dsp:txBody>
      <dsp:txXfrm>
        <a:off x="0" y="0"/>
        <a:ext cx="4840010" cy="549902"/>
      </dsp:txXfrm>
    </dsp:sp>
    <dsp:sp modelId="{94DD6FA3-0783-4465-8999-EC0C4BB9ACCD}">
      <dsp:nvSpPr>
        <dsp:cNvPr id="0" name=""/>
        <dsp:cNvSpPr/>
      </dsp:nvSpPr>
      <dsp:spPr>
        <a:xfrm>
          <a:off x="0" y="549902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3FDF0-5A92-43BF-B633-99A34EBBB367}">
      <dsp:nvSpPr>
        <dsp:cNvPr id="0" name=""/>
        <dsp:cNvSpPr/>
      </dsp:nvSpPr>
      <dsp:spPr>
        <a:xfrm>
          <a:off x="0" y="549902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Commitment </a:t>
          </a:r>
          <a:endParaRPr lang="en-US" sz="1600" kern="1200"/>
        </a:p>
      </dsp:txBody>
      <dsp:txXfrm>
        <a:off x="0" y="549902"/>
        <a:ext cx="4840010" cy="549902"/>
      </dsp:txXfrm>
    </dsp:sp>
    <dsp:sp modelId="{0CEBD8A2-8153-440D-9C5C-4BC97D781EAD}">
      <dsp:nvSpPr>
        <dsp:cNvPr id="0" name=""/>
        <dsp:cNvSpPr/>
      </dsp:nvSpPr>
      <dsp:spPr>
        <a:xfrm>
          <a:off x="0" y="1099804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BF607-05D9-4A95-937D-78A7450112A3}">
      <dsp:nvSpPr>
        <dsp:cNvPr id="0" name=""/>
        <dsp:cNvSpPr/>
      </dsp:nvSpPr>
      <dsp:spPr>
        <a:xfrm>
          <a:off x="0" y="1099804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Notes / Handouts / Print outs / Journal Articles / Books</a:t>
          </a:r>
          <a:endParaRPr lang="en-US" sz="1600" kern="1200"/>
        </a:p>
      </dsp:txBody>
      <dsp:txXfrm>
        <a:off x="0" y="1099804"/>
        <a:ext cx="4840010" cy="549902"/>
      </dsp:txXfrm>
    </dsp:sp>
    <dsp:sp modelId="{404993DC-4609-4758-A66B-D47C9C794971}">
      <dsp:nvSpPr>
        <dsp:cNvPr id="0" name=""/>
        <dsp:cNvSpPr/>
      </dsp:nvSpPr>
      <dsp:spPr>
        <a:xfrm>
          <a:off x="0" y="1649706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438D8-2DC1-4043-9C2C-C36EEB12E4CF}">
      <dsp:nvSpPr>
        <dsp:cNvPr id="0" name=""/>
        <dsp:cNvSpPr/>
      </dsp:nvSpPr>
      <dsp:spPr>
        <a:xfrm>
          <a:off x="0" y="1649706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Time management </a:t>
          </a:r>
          <a:endParaRPr lang="en-US" sz="1600" kern="1200" dirty="0"/>
        </a:p>
      </dsp:txBody>
      <dsp:txXfrm>
        <a:off x="0" y="1649706"/>
        <a:ext cx="4840010" cy="549902"/>
      </dsp:txXfrm>
    </dsp:sp>
    <dsp:sp modelId="{B351501D-91A4-4515-9C27-94C133D7B7CA}">
      <dsp:nvSpPr>
        <dsp:cNvPr id="0" name=""/>
        <dsp:cNvSpPr/>
      </dsp:nvSpPr>
      <dsp:spPr>
        <a:xfrm>
          <a:off x="0" y="2199609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7F58E-ED34-46A9-9ED7-53DA700DA4AA}">
      <dsp:nvSpPr>
        <dsp:cNvPr id="0" name=""/>
        <dsp:cNvSpPr/>
      </dsp:nvSpPr>
      <dsp:spPr>
        <a:xfrm>
          <a:off x="0" y="2199609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Admin Organisation</a:t>
          </a:r>
          <a:endParaRPr lang="en-US" sz="1600" kern="1200"/>
        </a:p>
      </dsp:txBody>
      <dsp:txXfrm>
        <a:off x="0" y="2199609"/>
        <a:ext cx="4840010" cy="549902"/>
      </dsp:txXfrm>
    </dsp:sp>
    <dsp:sp modelId="{CF49261F-8BAA-47F2-9B1C-88C7923855A0}">
      <dsp:nvSpPr>
        <dsp:cNvPr id="0" name=""/>
        <dsp:cNvSpPr/>
      </dsp:nvSpPr>
      <dsp:spPr>
        <a:xfrm>
          <a:off x="0" y="2749511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2F7A8-C645-4244-919B-DB1E322A4201}">
      <dsp:nvSpPr>
        <dsp:cNvPr id="0" name=""/>
        <dsp:cNvSpPr/>
      </dsp:nvSpPr>
      <dsp:spPr>
        <a:xfrm>
          <a:off x="0" y="2749511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READING READING READING</a:t>
          </a:r>
          <a:endParaRPr lang="en-US" sz="1600" kern="1200"/>
        </a:p>
      </dsp:txBody>
      <dsp:txXfrm>
        <a:off x="0" y="2749511"/>
        <a:ext cx="4840010" cy="549902"/>
      </dsp:txXfrm>
    </dsp:sp>
    <dsp:sp modelId="{D915F5A0-D5C6-49A0-B63F-C5FDD41CA570}">
      <dsp:nvSpPr>
        <dsp:cNvPr id="0" name=""/>
        <dsp:cNvSpPr/>
      </dsp:nvSpPr>
      <dsp:spPr>
        <a:xfrm>
          <a:off x="0" y="3299413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17BE7-01B3-4D05-ABE4-D068EA25EB1A}">
      <dsp:nvSpPr>
        <dsp:cNvPr id="0" name=""/>
        <dsp:cNvSpPr/>
      </dsp:nvSpPr>
      <dsp:spPr>
        <a:xfrm>
          <a:off x="0" y="3299413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Support </a:t>
          </a:r>
          <a:endParaRPr lang="en-US" sz="1600" kern="1200"/>
        </a:p>
      </dsp:txBody>
      <dsp:txXfrm>
        <a:off x="0" y="3299413"/>
        <a:ext cx="4840010" cy="549902"/>
      </dsp:txXfrm>
    </dsp:sp>
    <dsp:sp modelId="{B5B7A5E0-9526-49F4-8AD0-D208ED492A12}">
      <dsp:nvSpPr>
        <dsp:cNvPr id="0" name=""/>
        <dsp:cNvSpPr/>
      </dsp:nvSpPr>
      <dsp:spPr>
        <a:xfrm>
          <a:off x="0" y="3849315"/>
          <a:ext cx="484001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58AA5-E491-4098-BACB-BED680DBB7B4}">
      <dsp:nvSpPr>
        <dsp:cNvPr id="0" name=""/>
        <dsp:cNvSpPr/>
      </dsp:nvSpPr>
      <dsp:spPr>
        <a:xfrm>
          <a:off x="0" y="3849315"/>
          <a:ext cx="4840010" cy="549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Virtual Learning Environment </a:t>
          </a:r>
          <a:endParaRPr lang="en-US" sz="1600" kern="1200" dirty="0"/>
        </a:p>
      </dsp:txBody>
      <dsp:txXfrm>
        <a:off x="0" y="3849315"/>
        <a:ext cx="4840010" cy="5499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282F8-1FF9-4B0F-A6FF-30757A21AF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32602-32F4-4111-8F82-0507ECF0797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 err="1"/>
              <a:t>Cick</a:t>
            </a:r>
            <a:r>
              <a:rPr lang="en-US" dirty="0"/>
              <a:t>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79DA2-D66C-4AB1-A49E-5C988E2CC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B039D-E0AB-4803-98C4-DFCAB0A89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DCFEE-A67E-47F2-B52A-969C8EC80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590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22183-BE94-47EB-A390-460C2CC87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76AB4-90F4-48D8-91FE-4D1F7B194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4AF94-3B47-4F2D-B705-F624A6C36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B5D97E-8C7C-4F00-A420-ECD413604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3B6370-E8F1-46E5-B93F-312C97D4B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001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5C318-4801-4B00-898A-10716AFFF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55A9F6-A5DF-40A8-AA51-A899B3851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21BB4-BDAD-4D62-A300-405648CD6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5DD3D-6BDD-4A7E-AF62-95E8F4DD8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3BF15-8E11-40F9-8F71-4D53A44F8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609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AF74D-71D9-452A-9FF7-B0AA532F5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C9102-7D7F-4DA6-8FA4-9541047E1F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86FEF8-1DAD-424B-A7EE-E9F699349E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C9FBB-7A9C-4D7C-8232-25917D054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7A916A-A09F-44F1-8FDF-AEAF935EF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121C08-CFD4-49D0-8B98-AB11F7DC7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278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C7B2-A6B5-4F3B-B468-329CA81C2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95650E-23DE-42C1-9B4B-9A2FFB4807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5CF1B-7E02-4579-A093-F06D4B4E8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122B3A-E489-450C-866E-864F7576D4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74158-6B3F-4579-BFEC-6E4DA11FC1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9B54A5-A553-403A-B72C-17A1021F3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0DF79D-D42C-4B6A-894D-127D0231A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117219-41E7-4FA2-8E18-2EC77FA1B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76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16A6F-9139-410C-8729-43BE21F70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0F5243-494A-4D76-B6DD-75589066F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CF22B7-EC61-4707-A982-66B0BDB04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215CAA-851E-406C-84A3-470678ACD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501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505E7D-97DF-4493-A37C-ECEC01D72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355A68-4D20-40FB-8119-F37CBE0DD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2FD6A5-9727-4105-9362-EA2009E0E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199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3F38C-3190-41D6-B56F-27E4242E9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F5C29-F83B-4049-9EE2-0B8B2986C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EEAA07-8E06-4D42-9BD0-74104CCEB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9E69BA-7804-4133-83CC-0274AA107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EB63E-2F89-44BA-8567-C0DCD669D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A886D7-AFCE-4E51-9FD0-452CFD40E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111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3FEF2-84D0-4A27-A019-F0A8E5D58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648AA8-7C3D-4EBB-8059-4B9C0748B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A2B0A9-7604-4950-95FC-F0B69C2E5B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77DCE-2C40-44C0-804F-1F6177DCE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74C802-52B3-4CC1-BC0F-4CD0B4759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6EB115-0BC0-4986-BBF6-AD805B32F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507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65111-25B0-43DB-9FB0-0F9B5CB30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90ECC3-6AF6-4B9D-BE3B-152549E0EB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AE064-6C84-4F77-A5E0-743171660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87460-FCE4-4C39-92E6-9DC3533CF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C02A3-014A-470C-AEC4-17C68BBD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985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8DD800-F4A2-4DCC-B783-EE939184E0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DAB47-D3F8-4D88-8EA5-5D1966A9B6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9A118-E98A-475D-A2C1-9A39BEBAD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C55A9-2867-497E-86B8-1AD061F79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43530-61A3-447B-BE03-8105BCB4C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397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881B23-CB1D-40F4-A35B-BBBCDAAC4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106F56-042D-4761-A66C-45EA1DB2F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CDDA7-E8A7-4CF3-B987-2E086F3488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55CF1-CE41-442F-BD98-8CC4B7403B59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FE0E0-C170-4950-BAFA-33920379DA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B3FB2-FA11-4636-9B3B-FC30748688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B775E4-F43A-4040-BB94-23084A5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14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.osu.edu/phipan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www.publicdomainpictures.net/view-image.php?image=144576&amp;picture=health-background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pixabay.com/en/read-reading-literacy-education-652384/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quotefancy.com/commitment-quotes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8A5FD9C-09A4-0206-541B-13487E601A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679" t="3024" r="29275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5170979" cy="2230437"/>
          </a:xfrm>
        </p:spPr>
        <p:txBody>
          <a:bodyPr anchor="b">
            <a:normAutofit/>
          </a:bodyPr>
          <a:lstStyle/>
          <a:p>
            <a:pPr algn="l"/>
            <a:r>
              <a:rPr lang="en-GB" sz="7200" dirty="0"/>
              <a:t>Introduction to Module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Public Health</a:t>
            </a:r>
          </a:p>
          <a:p>
            <a:pPr algn="l"/>
            <a:r>
              <a:rPr lang="en-GB" sz="3600" dirty="0"/>
              <a:t>Catrin Boulton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3193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1448" y="706508"/>
            <a:ext cx="5217173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Brief Overview</a:t>
            </a:r>
          </a:p>
          <a:p>
            <a:r>
              <a:rPr lang="en-GB" sz="3200" dirty="0">
                <a:solidFill>
                  <a:schemeClr val="bg1"/>
                </a:solidFill>
              </a:rPr>
              <a:t>Level of Study </a:t>
            </a:r>
          </a:p>
          <a:p>
            <a:r>
              <a:rPr lang="en-GB" sz="3200" dirty="0">
                <a:solidFill>
                  <a:schemeClr val="bg1"/>
                </a:solidFill>
              </a:rPr>
              <a:t>Aims of Module</a:t>
            </a:r>
          </a:p>
          <a:p>
            <a:r>
              <a:rPr lang="en-GB" sz="3200" dirty="0">
                <a:solidFill>
                  <a:schemeClr val="bg1"/>
                </a:solidFill>
              </a:rPr>
              <a:t>Lesson Content</a:t>
            </a:r>
          </a:p>
          <a:p>
            <a:r>
              <a:rPr lang="en-GB" sz="3200" dirty="0">
                <a:solidFill>
                  <a:schemeClr val="bg1"/>
                </a:solidFill>
              </a:rPr>
              <a:t>Assessments</a:t>
            </a:r>
          </a:p>
          <a:p>
            <a:r>
              <a:rPr lang="en-GB" sz="3200" dirty="0">
                <a:solidFill>
                  <a:schemeClr val="bg1"/>
                </a:solidFill>
              </a:rPr>
              <a:t>Deadline Dates</a:t>
            </a:r>
          </a:p>
          <a:p>
            <a:r>
              <a:rPr lang="en-GB" sz="3200" dirty="0">
                <a:solidFill>
                  <a:schemeClr val="bg1"/>
                </a:solidFill>
              </a:rPr>
              <a:t>Q&amp;A</a:t>
            </a:r>
          </a:p>
        </p:txBody>
      </p:sp>
      <p:grpSp>
        <p:nvGrpSpPr>
          <p:cNvPr id="31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Brief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Duration: 9 Weeks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Hand in dates presentation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Assignment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Level of Study : 4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5B2C68E-86E1-FD24-54B3-B6308A16D2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470297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7295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1706880"/>
            <a:ext cx="9724031" cy="4294675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Measure, monitor and control the incidence of disease</a:t>
            </a:r>
            <a:endParaRPr lang="en-GB" sz="2000" dirty="0"/>
          </a:p>
          <a:p>
            <a:pPr lvl="0"/>
            <a:r>
              <a:rPr lang="en-GB" sz="2000" dirty="0"/>
              <a:t>Roles of different agencies: local, national, international agencies e.g. local authorities, health boards, government, EU, WHO, voluntary organisations</a:t>
            </a:r>
          </a:p>
          <a:p>
            <a:pPr lvl="0"/>
            <a:r>
              <a:rPr lang="en-GB" sz="2000" dirty="0"/>
              <a:t>Epidemiology: incidence (geographical distribution, incidence rates, trends), vulnerable groups, causes, spread and controls</a:t>
            </a:r>
          </a:p>
          <a:p>
            <a:pPr lvl="0"/>
            <a:r>
              <a:rPr lang="en-GB" sz="2000" dirty="0"/>
              <a:t>Infectious disease: one of: influenza, food/water borne infections, HIV/AIDS, a childhood illness, tuberculosis, MRSA</a:t>
            </a:r>
          </a:p>
          <a:p>
            <a:pPr lvl="0"/>
            <a:r>
              <a:rPr lang="en-GB" sz="2000" dirty="0"/>
              <a:t>Non-infectious disease: one of: malignant disease, cardiovascular diseases, obesity, asthma</a:t>
            </a:r>
          </a:p>
          <a:p>
            <a:pPr lvl="0"/>
            <a:r>
              <a:rPr lang="en-GB" sz="2000" dirty="0"/>
              <a:t>Statistical data: graphical, numerical, tabular; probabilities, incidence rates, trends</a:t>
            </a:r>
          </a:p>
          <a:p>
            <a:pPr lvl="0"/>
            <a:r>
              <a:rPr lang="en-GB" sz="2000" dirty="0"/>
              <a:t>Approaches and strategies: surveillance, screening, immunisation, education, legislation, social welfare, environmental controls</a:t>
            </a:r>
          </a:p>
        </p:txBody>
      </p:sp>
    </p:spTree>
    <p:extLst>
      <p:ext uri="{BB962C8B-B14F-4D97-AF65-F5344CB8AC3E}">
        <p14:creationId xmlns:p14="http://schemas.microsoft.com/office/powerpoint/2010/main" val="797101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C6BEC6B-5C77-412D-B45A-5B0F46F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6214"/>
            <a:ext cx="10515600" cy="1481188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Lesson Content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C8A8FD1-D6C1-9C29-52F8-2849BAEFEE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025" r="2" b="2"/>
          <a:stretch/>
        </p:blipFill>
        <p:spPr>
          <a:xfrm>
            <a:off x="5191128" y="1847129"/>
            <a:ext cx="6162670" cy="427267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EE7D15-CFCF-47FD-8EC3-DD8EC4481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017082"/>
              </p:ext>
            </p:extLst>
          </p:nvPr>
        </p:nvGraphicFramePr>
        <p:xfrm>
          <a:off x="838200" y="1847128"/>
          <a:ext cx="3990968" cy="4272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57440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Health Promotion 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0B5ABD-FE66-4F0D-8955-BA8DDDA27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395095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174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3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3788" y="3143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dirty="0"/>
              <a:t>You Will Need …</a:t>
            </a:r>
          </a:p>
        </p:txBody>
      </p:sp>
      <p:pic>
        <p:nvPicPr>
          <p:cNvPr id="9" name="Picture 8" descr="A picture containing text, shelf, book, indoor&#10;&#10;Description automatically generated">
            <a:extLst>
              <a:ext uri="{FF2B5EF4-FFF2-40B4-BE49-F238E27FC236}">
                <a16:creationId xmlns:a16="http://schemas.microsoft.com/office/drawing/2014/main" id="{E3581FA9-ABF4-0633-6E16-0C1D699369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809" r="14299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5-Point Star 3"/>
          <p:cNvSpPr/>
          <p:nvPr/>
        </p:nvSpPr>
        <p:spPr>
          <a:xfrm>
            <a:off x="4771279" y="136525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4049279" y="6175787"/>
            <a:ext cx="576064" cy="457200"/>
          </a:xfrm>
          <a:prstGeom prst="star5">
            <a:avLst>
              <a:gd name="adj" fmla="val 50000"/>
              <a:gd name="hf" fmla="val 105146"/>
              <a:gd name="vf" fmla="val 11055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FBDFF98-6798-4FE1-B2F8-8FEAF68C83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2567359"/>
              </p:ext>
            </p:extLst>
          </p:nvPr>
        </p:nvGraphicFramePr>
        <p:xfrm>
          <a:off x="6513788" y="2093657"/>
          <a:ext cx="4840010" cy="4399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06524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text, snow, nature, sign">
            <a:extLst>
              <a:ext uri="{FF2B5EF4-FFF2-40B4-BE49-F238E27FC236}">
                <a16:creationId xmlns:a16="http://schemas.microsoft.com/office/drawing/2014/main" id="{A49B9E74-80A5-5631-48D8-ECB7CBD52D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300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408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Introduction to Module</vt:lpstr>
      <vt:lpstr>Contents</vt:lpstr>
      <vt:lpstr>Brief Overview</vt:lpstr>
      <vt:lpstr>Level of Study : 4 </vt:lpstr>
      <vt:lpstr>Lesson Content</vt:lpstr>
      <vt:lpstr>Lesson Content</vt:lpstr>
      <vt:lpstr>Health Promotion </vt:lpstr>
      <vt:lpstr>You Will Need 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Felicity Page</dc:creator>
  <cp:lastModifiedBy>Catrin Boulton</cp:lastModifiedBy>
  <cp:revision>3</cp:revision>
  <dcterms:created xsi:type="dcterms:W3CDTF">2021-01-14T10:47:51Z</dcterms:created>
  <dcterms:modified xsi:type="dcterms:W3CDTF">2023-05-01T15:29:05Z</dcterms:modified>
</cp:coreProperties>
</file>