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73" r:id="rId6"/>
    <p:sldId id="260" r:id="rId7"/>
    <p:sldId id="261" r:id="rId8"/>
    <p:sldId id="262" r:id="rId9"/>
    <p:sldId id="263" r:id="rId10"/>
    <p:sldId id="264" r:id="rId11"/>
    <p:sldId id="27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052"/>
    <p:restoredTop sz="95884"/>
  </p:normalViewPr>
  <p:slideViewPr>
    <p:cSldViewPr snapToGrid="0">
      <p:cViewPr varScale="1">
        <p:scale>
          <a:sx n="107" d="100"/>
          <a:sy n="107" d="100"/>
        </p:scale>
        <p:origin x="19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0925E-1B49-97C1-001E-CF48ADD21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88176"/>
            <a:ext cx="9448800" cy="2476595"/>
          </a:xfrm>
        </p:spPr>
        <p:txBody>
          <a:bodyPr>
            <a:normAutofit fontScale="90000"/>
          </a:bodyPr>
          <a:lstStyle/>
          <a:p>
            <a:r>
              <a:rPr lang="en-US" dirty="0"/>
              <a:t>auditions &amp; interviews: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An introduction </a:t>
            </a:r>
            <a:r>
              <a:rPr lang="en-US" dirty="0">
                <a:sym typeface="Wingdings" pitchFamily="2" charset="2"/>
              </a:rPr>
              <a:t>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39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83BBE-D427-2029-7AB3-033C4BCE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happens at an interview or audition?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5C97E-F9BB-0B9C-E81E-A5F8ABEF2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35679"/>
            <a:ext cx="10820400" cy="43107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Every audition is different.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Waiting Around.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Panel and The Room.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Interview.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Recordings.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Re-Direction.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456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BC9D-A735-9218-D91B-E3CBCA03F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interview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036A9-51D7-77CF-87DD-49C973C92469}"/>
              </a:ext>
            </a:extLst>
          </p:cNvPr>
          <p:cNvSpPr txBox="1"/>
          <p:nvPr/>
        </p:nvSpPr>
        <p:spPr>
          <a:xfrm>
            <a:off x="8486776" y="3555468"/>
            <a:ext cx="245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(DUN, DUN, DUUUN.)</a:t>
            </a:r>
          </a:p>
        </p:txBody>
      </p:sp>
    </p:spTree>
    <p:extLst>
      <p:ext uri="{BB962C8B-B14F-4D97-AF65-F5344CB8AC3E}">
        <p14:creationId xmlns:p14="http://schemas.microsoft.com/office/powerpoint/2010/main" val="1046756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853EA-29A3-AE22-6030-975EB81B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 the interviewers want to know?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8EB9316-F1E0-546B-E247-0E862F3F79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350377"/>
              </p:ext>
            </p:extLst>
          </p:nvPr>
        </p:nvGraphicFramePr>
        <p:xfrm>
          <a:off x="1224476" y="2465339"/>
          <a:ext cx="10281724" cy="346044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281724">
                  <a:extLst>
                    <a:ext uri="{9D8B030D-6E8A-4147-A177-3AD203B41FA5}">
                      <a16:colId xmlns:a16="http://schemas.microsoft.com/office/drawing/2014/main" val="2577665363"/>
                    </a:ext>
                  </a:extLst>
                </a:gridCol>
              </a:tblGrid>
              <a:tr h="3460448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Are we going to be able to work with this person?</a:t>
                      </a:r>
                    </a:p>
                    <a:p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Are they listening?</a:t>
                      </a:r>
                    </a:p>
                    <a:p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Are they going to be positive and open to suggestion?</a:t>
                      </a:r>
                    </a:p>
                    <a:p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Are they going to be fun?</a:t>
                      </a:r>
                    </a:p>
                    <a:p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Can they hack it?</a:t>
                      </a:r>
                    </a:p>
                    <a:p>
                      <a:endParaRPr lang="en-US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- Can they do the hours?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588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463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853EA-29A3-AE22-6030-975EB81B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do the interviewers want to know?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8EB9316-F1E0-546B-E247-0E862F3F79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407662"/>
              </p:ext>
            </p:extLst>
          </p:nvPr>
        </p:nvGraphicFramePr>
        <p:xfrm>
          <a:off x="1224476" y="2465339"/>
          <a:ext cx="10281724" cy="36576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281724">
                  <a:extLst>
                    <a:ext uri="{9D8B030D-6E8A-4147-A177-3AD203B41FA5}">
                      <a16:colId xmlns:a16="http://schemas.microsoft.com/office/drawing/2014/main" val="2577665363"/>
                    </a:ext>
                  </a:extLst>
                </a:gridCol>
              </a:tblGrid>
              <a:tr h="3292524">
                <a:tc>
                  <a:txBody>
                    <a:bodyPr/>
                    <a:lstStyle/>
                    <a:p>
                      <a:r>
                        <a:rPr lang="en-US" dirty="0"/>
                        <a:t>- Are they precious?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- Are they committed?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- Are they personable, affable, sociable?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- Can they collaborate?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- Are they interested in Art and the profession?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- Or only interested in themselves?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588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22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8F15C-3B5C-8FA2-540C-690429144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7200" dirty="0"/>
              <a:t>Top tips</a:t>
            </a:r>
            <a:br>
              <a:rPr lang="en-US" dirty="0"/>
            </a:br>
            <a:r>
              <a:rPr lang="en-US" sz="1800" dirty="0"/>
              <a:t>(Boom.) </a:t>
            </a:r>
          </a:p>
        </p:txBody>
      </p:sp>
    </p:spTree>
    <p:extLst>
      <p:ext uri="{BB962C8B-B14F-4D97-AF65-F5344CB8AC3E}">
        <p14:creationId xmlns:p14="http://schemas.microsoft.com/office/powerpoint/2010/main" val="103915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15999E-88EA-687F-DCC6-C80817249A25}"/>
              </a:ext>
            </a:extLst>
          </p:cNvPr>
          <p:cNvSpPr txBox="1"/>
          <p:nvPr/>
        </p:nvSpPr>
        <p:spPr>
          <a:xfrm>
            <a:off x="1353787" y="1508166"/>
            <a:ext cx="913212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Mind the Gap!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Listen to them by shutting down inner voices.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Rubbish Answers and Hole-Digging.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If you don’t know, say so.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Rambling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Be Open, Be Honest, Be You, Be True.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What’s the answer?</a:t>
            </a:r>
          </a:p>
        </p:txBody>
      </p:sp>
    </p:spTree>
    <p:extLst>
      <p:ext uri="{BB962C8B-B14F-4D97-AF65-F5344CB8AC3E}">
        <p14:creationId xmlns:p14="http://schemas.microsoft.com/office/powerpoint/2010/main" val="489348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23D48-1581-383B-2CB7-A32B137656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“Hello…”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D99350-E2F5-1F3F-2DA6-92D9898921A1}"/>
              </a:ext>
            </a:extLst>
          </p:cNvPr>
          <p:cNvSpPr txBox="1"/>
          <p:nvPr/>
        </p:nvSpPr>
        <p:spPr>
          <a:xfrm>
            <a:off x="6357938" y="3900488"/>
            <a:ext cx="4462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(Darkness, my old friend.)</a:t>
            </a:r>
          </a:p>
        </p:txBody>
      </p:sp>
    </p:spTree>
    <p:extLst>
      <p:ext uri="{BB962C8B-B14F-4D97-AF65-F5344CB8AC3E}">
        <p14:creationId xmlns:p14="http://schemas.microsoft.com/office/powerpoint/2010/main" val="1880534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8B88E-8912-7469-60D7-CC506023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night before…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57B273-5981-BA3A-F330-3EECED0E523E}"/>
              </a:ext>
            </a:extLst>
          </p:cNvPr>
          <p:cNvSpPr txBox="1"/>
          <p:nvPr/>
        </p:nvSpPr>
        <p:spPr>
          <a:xfrm>
            <a:off x="1947554" y="3847605"/>
            <a:ext cx="9748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Remember, nerves are good, excitement is good; action over inaction is really good. </a:t>
            </a:r>
          </a:p>
        </p:txBody>
      </p:sp>
    </p:spTree>
    <p:extLst>
      <p:ext uri="{BB962C8B-B14F-4D97-AF65-F5344CB8AC3E}">
        <p14:creationId xmlns:p14="http://schemas.microsoft.com/office/powerpoint/2010/main" val="29817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79858-989B-8CDB-1CA4-BFD96E95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5694768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1. Embrace.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2. What to wear.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3. Pack.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4. What have you been up to.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911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79858-989B-8CDB-1CA4-BFD96E95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5694768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5. project.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6. don’t party.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7. don’t wonder and wander.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8. run your speeches &amp; answer your questions.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58605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A063-7CE3-81FE-F537-2900D91F99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268" y="1862782"/>
            <a:ext cx="11756571" cy="1825096"/>
          </a:xfrm>
        </p:spPr>
        <p:txBody>
          <a:bodyPr/>
          <a:lstStyle/>
          <a:p>
            <a:r>
              <a:rPr lang="en-US" dirty="0"/>
              <a:t>The interview/audition day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46A408-3D61-A604-5CAD-18730EE5BB11}"/>
              </a:ext>
            </a:extLst>
          </p:cNvPr>
          <p:cNvSpPr txBox="1"/>
          <p:nvPr/>
        </p:nvSpPr>
        <p:spPr>
          <a:xfrm>
            <a:off x="5872163" y="4343400"/>
            <a:ext cx="5000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(AAAAAAAAARGH! You’ll be grand.)</a:t>
            </a:r>
          </a:p>
        </p:txBody>
      </p:sp>
    </p:spTree>
    <p:extLst>
      <p:ext uri="{BB962C8B-B14F-4D97-AF65-F5344CB8AC3E}">
        <p14:creationId xmlns:p14="http://schemas.microsoft.com/office/powerpoint/2010/main" val="1178270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08A9F-1D00-D310-AB0B-99344C20AD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2857" y="1579418"/>
            <a:ext cx="9448800" cy="4037611"/>
          </a:xfrm>
        </p:spPr>
        <p:txBody>
          <a:bodyPr>
            <a:normAutofit/>
          </a:bodyPr>
          <a:lstStyle/>
          <a:p>
            <a:r>
              <a:rPr lang="en-US" sz="2000" dirty="0"/>
              <a:t>- Banish panic</a:t>
            </a:r>
            <a:br>
              <a:rPr lang="en-US" sz="2000" dirty="0"/>
            </a:br>
            <a:r>
              <a:rPr lang="en-US" sz="2000" dirty="0">
                <a:solidFill>
                  <a:schemeClr val="accent1"/>
                </a:solidFill>
              </a:rPr>
              <a:t>- Wake up early, but chill out.</a:t>
            </a:r>
            <a:br>
              <a:rPr lang="en-US" sz="2000" dirty="0"/>
            </a:br>
            <a:r>
              <a:rPr lang="en-US" sz="2000" dirty="0">
                <a:solidFill>
                  <a:schemeClr val="accent2"/>
                </a:solidFill>
              </a:rPr>
              <a:t>- mantras.</a:t>
            </a:r>
            <a:br>
              <a:rPr lang="en-US" sz="2000" dirty="0"/>
            </a:br>
            <a:r>
              <a:rPr lang="en-US" sz="2000" dirty="0">
                <a:solidFill>
                  <a:schemeClr val="accent3"/>
                </a:solidFill>
              </a:rPr>
              <a:t>- Breakfast.</a:t>
            </a:r>
            <a:br>
              <a:rPr lang="en-US" sz="2000" dirty="0"/>
            </a:br>
            <a:r>
              <a:rPr lang="en-US" sz="2000" dirty="0">
                <a:solidFill>
                  <a:schemeClr val="accent4"/>
                </a:solidFill>
              </a:rPr>
              <a:t>- vocal warm-up.</a:t>
            </a:r>
            <a:br>
              <a:rPr lang="en-US" sz="2000" dirty="0"/>
            </a:br>
            <a:r>
              <a:rPr lang="en-US" sz="2000" dirty="0">
                <a:solidFill>
                  <a:schemeClr val="accent5"/>
                </a:solidFill>
              </a:rPr>
              <a:t>- Get there calmly, get there early. </a:t>
            </a:r>
            <a:br>
              <a:rPr lang="en-US" sz="2000" dirty="0"/>
            </a:br>
            <a:r>
              <a:rPr lang="en-US" sz="2000" dirty="0">
                <a:solidFill>
                  <a:schemeClr val="accent6"/>
                </a:solidFill>
              </a:rPr>
              <a:t>- Stay Chilled.</a:t>
            </a:r>
            <a:br>
              <a:rPr lang="en-US" sz="2000" dirty="0"/>
            </a:br>
            <a:r>
              <a:rPr lang="en-US" sz="2000" dirty="0"/>
              <a:t>- Hanging Around.</a:t>
            </a:r>
            <a:br>
              <a:rPr lang="en-US" sz="2000" dirty="0"/>
            </a:br>
            <a:r>
              <a:rPr lang="en-US" sz="2000" dirty="0">
                <a:solidFill>
                  <a:schemeClr val="accent1"/>
                </a:solidFill>
              </a:rPr>
              <a:t>- Don’t judge anything or anybody – even you.</a:t>
            </a:r>
            <a:br>
              <a:rPr lang="en-US" sz="2000" dirty="0"/>
            </a:br>
            <a:r>
              <a:rPr lang="en-US" sz="2000" dirty="0">
                <a:solidFill>
                  <a:schemeClr val="accent2"/>
                </a:solidFill>
              </a:rPr>
              <a:t>- Be you, be true.</a:t>
            </a:r>
            <a:br>
              <a:rPr lang="en-US" sz="2000" dirty="0"/>
            </a:br>
            <a:r>
              <a:rPr lang="en-US" sz="2000" dirty="0">
                <a:solidFill>
                  <a:schemeClr val="accent3"/>
                </a:solidFill>
              </a:rPr>
              <a:t>- Don’t get all rushed.</a:t>
            </a:r>
            <a:br>
              <a:rPr lang="en-US" sz="2000" dirty="0">
                <a:solidFill>
                  <a:schemeClr val="accent3"/>
                </a:solidFill>
              </a:rPr>
            </a:br>
            <a:r>
              <a:rPr lang="en-US" sz="2000" dirty="0">
                <a:solidFill>
                  <a:schemeClr val="accent4"/>
                </a:solidFill>
              </a:rPr>
              <a:t>- make this your time.</a:t>
            </a:r>
            <a:br>
              <a:rPr lang="en-US" sz="2000" dirty="0"/>
            </a:br>
            <a:r>
              <a:rPr lang="en-US" sz="2000" dirty="0">
                <a:solidFill>
                  <a:schemeClr val="accent5"/>
                </a:solidFill>
              </a:rPr>
              <a:t>- Start well and end well. </a:t>
            </a:r>
            <a:br>
              <a:rPr lang="en-US" sz="2000" dirty="0"/>
            </a:br>
            <a:r>
              <a:rPr lang="en-US" sz="2000" dirty="0">
                <a:solidFill>
                  <a:schemeClr val="accent6"/>
                </a:solidFill>
              </a:rPr>
              <a:t>- Get your positioning right. </a:t>
            </a:r>
          </a:p>
        </p:txBody>
      </p:sp>
    </p:spTree>
    <p:extLst>
      <p:ext uri="{BB962C8B-B14F-4D97-AF65-F5344CB8AC3E}">
        <p14:creationId xmlns:p14="http://schemas.microsoft.com/office/powerpoint/2010/main" val="215630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0D21B-EA90-FDFB-2128-24877D2A7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Let’s make like butter. </a:t>
            </a:r>
          </a:p>
        </p:txBody>
      </p:sp>
    </p:spTree>
    <p:extLst>
      <p:ext uri="{BB962C8B-B14F-4D97-AF65-F5344CB8AC3E}">
        <p14:creationId xmlns:p14="http://schemas.microsoft.com/office/powerpoint/2010/main" val="759848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8F6E3-F7C7-D56A-8FF2-5B1744FC03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After the audition/interview…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C1999A-D0E8-991E-29D8-AA577B5BD2C0}"/>
              </a:ext>
            </a:extLst>
          </p:cNvPr>
          <p:cNvSpPr txBox="1"/>
          <p:nvPr/>
        </p:nvSpPr>
        <p:spPr>
          <a:xfrm>
            <a:off x="7372351" y="4129087"/>
            <a:ext cx="5734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Phew. You nailed it. Knew that you would. </a:t>
            </a:r>
          </a:p>
        </p:txBody>
      </p:sp>
    </p:spTree>
    <p:extLst>
      <p:ext uri="{BB962C8B-B14F-4D97-AF65-F5344CB8AC3E}">
        <p14:creationId xmlns:p14="http://schemas.microsoft.com/office/powerpoint/2010/main" val="636857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AF0E6-9EEE-32CC-0C20-A407883A8A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Mantras</a:t>
            </a:r>
            <a:r>
              <a:rPr lang="en-US" dirty="0">
                <a:sym typeface="Wingdings" pitchFamily="2" charset="2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56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272B5-6B21-29AC-7318-0B62F8B5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Mantras for the head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95B832-A68A-3DAE-387D-3C275D3A4D0B}"/>
              </a:ext>
            </a:extLst>
          </p:cNvPr>
          <p:cNvSpPr txBox="1"/>
          <p:nvPr/>
        </p:nvSpPr>
        <p:spPr>
          <a:xfrm>
            <a:off x="1436915" y="2636322"/>
            <a:ext cx="80514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Make fear your friend.</a:t>
            </a:r>
          </a:p>
          <a:p>
            <a:pPr marL="342900" lvl="0" indent="-342900">
              <a:buFont typeface="+mj-lt"/>
              <a:buAutoNum type="arabicPeriod"/>
            </a:pPr>
            <a:endParaRPr lang="en-GB" sz="1800" kern="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you, be true.</a:t>
            </a:r>
          </a:p>
          <a:p>
            <a:pPr marL="342900" lvl="0" indent="-342900">
              <a:buFont typeface="+mj-lt"/>
              <a:buAutoNum type="arabicPeriod"/>
            </a:pPr>
            <a:endParaRPr lang="en-GB" sz="1800" kern="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It’s all good and nothing bad. </a:t>
            </a:r>
          </a:p>
          <a:p>
            <a:pPr marL="342900" lvl="0" indent="-342900">
              <a:buFont typeface="+mj-lt"/>
              <a:buAutoNum type="arabicPeriod"/>
            </a:pPr>
            <a:endParaRPr lang="en-GB" sz="1800" kern="10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just here to do my best work.</a:t>
            </a:r>
          </a:p>
        </p:txBody>
      </p:sp>
    </p:spTree>
    <p:extLst>
      <p:ext uri="{BB962C8B-B14F-4D97-AF65-F5344CB8AC3E}">
        <p14:creationId xmlns:p14="http://schemas.microsoft.com/office/powerpoint/2010/main" val="256613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585C8-3171-1C68-97AE-041480EBF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Mantras for the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DCEF3F-D3E9-D92E-8AE8-16804B9E364B}"/>
              </a:ext>
            </a:extLst>
          </p:cNvPr>
          <p:cNvSpPr txBox="1"/>
          <p:nvPr/>
        </p:nvSpPr>
        <p:spPr>
          <a:xfrm>
            <a:off x="1403329" y="2769275"/>
            <a:ext cx="68639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 well and end well.</a:t>
            </a:r>
          </a:p>
          <a:p>
            <a:pPr marL="342900" lvl="0" indent="-342900">
              <a:buFont typeface="+mj-lt"/>
              <a:buAutoNum type="arabicPeriod"/>
            </a:pPr>
            <a:endParaRPr lang="en-GB" sz="1800" kern="100" dirty="0">
              <a:solidFill>
                <a:srgbClr val="FFC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 anywhere, but come from somewhere.</a:t>
            </a:r>
          </a:p>
          <a:p>
            <a:pPr marL="342900" lvl="0" indent="-342900">
              <a:buFont typeface="+mj-lt"/>
              <a:buAutoNum type="arabicPeriod"/>
            </a:pPr>
            <a:endParaRPr lang="en-GB" sz="1800" kern="100" dirty="0">
              <a:solidFill>
                <a:srgbClr val="FFC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kern="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Make the speech/interview about the other people in the room.</a:t>
            </a:r>
          </a:p>
          <a:p>
            <a:pPr lvl="0"/>
            <a:r>
              <a:rPr lang="en-GB" sz="1800" kern="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lvl="0"/>
            <a:r>
              <a:rPr lang="en-GB" kern="100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</a:t>
            </a:r>
            <a:r>
              <a:rPr lang="en-GB" sz="1800" kern="100" dirty="0">
                <a:solidFill>
                  <a:srgbClr val="FFC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Lighten up and have fun.</a:t>
            </a:r>
          </a:p>
        </p:txBody>
      </p:sp>
    </p:spTree>
    <p:extLst>
      <p:ext uri="{BB962C8B-B14F-4D97-AF65-F5344CB8AC3E}">
        <p14:creationId xmlns:p14="http://schemas.microsoft.com/office/powerpoint/2010/main" val="914199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15BED-5230-14B8-3AC5-A85192B1EB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</a:t>
            </a:r>
            <a:r>
              <a:rPr lang="en-US" dirty="0">
                <a:solidFill>
                  <a:schemeClr val="accent1"/>
                </a:solidFill>
              </a:rPr>
              <a:t>e</a:t>
            </a:r>
            <a:r>
              <a:rPr lang="en-US" dirty="0">
                <a:solidFill>
                  <a:schemeClr val="accent2"/>
                </a:solidFill>
              </a:rPr>
              <a:t>b</a:t>
            </a:r>
            <a:r>
              <a:rPr lang="en-US" dirty="0">
                <a:solidFill>
                  <a:schemeClr val="accent3"/>
                </a:solidFill>
              </a:rPr>
              <a:t>r</a:t>
            </a:r>
            <a:r>
              <a:rPr lang="en-US" dirty="0">
                <a:solidFill>
                  <a:schemeClr val="accent4"/>
                </a:solidFill>
              </a:rPr>
              <a:t>i</a:t>
            </a:r>
            <a:r>
              <a:rPr lang="en-US" dirty="0">
                <a:solidFill>
                  <a:schemeClr val="accent5"/>
                </a:solidFill>
              </a:rPr>
              <a:t>e</a:t>
            </a:r>
            <a:r>
              <a:rPr lang="en-US" dirty="0">
                <a:solidFill>
                  <a:schemeClr val="accent6"/>
                </a:solidFill>
              </a:rPr>
              <a:t>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96CF-CB62-525A-E9EC-9BCA5A02C94C}"/>
              </a:ext>
            </a:extLst>
          </p:cNvPr>
          <p:cNvSpPr txBox="1"/>
          <p:nvPr/>
        </p:nvSpPr>
        <p:spPr>
          <a:xfrm>
            <a:off x="3043238" y="5700713"/>
            <a:ext cx="2938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 love rainbows.)</a:t>
            </a:r>
          </a:p>
        </p:txBody>
      </p:sp>
    </p:spTree>
    <p:extLst>
      <p:ext uri="{BB962C8B-B14F-4D97-AF65-F5344CB8AC3E}">
        <p14:creationId xmlns:p14="http://schemas.microsoft.com/office/powerpoint/2010/main" val="107018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2109</TotalTime>
  <Words>510</Words>
  <Application>Microsoft Macintosh PowerPoint</Application>
  <PresentationFormat>Widescreen</PresentationFormat>
  <Paragraphs>86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Gothic</vt:lpstr>
      <vt:lpstr>Wingdings</vt:lpstr>
      <vt:lpstr>Vapor Trail</vt:lpstr>
      <vt:lpstr>auditions &amp; interviews:  An introduction </vt:lpstr>
      <vt:lpstr>What happens at an interview or audition?</vt:lpstr>
      <vt:lpstr>The interview</vt:lpstr>
      <vt:lpstr>What do the interviewers want to know?</vt:lpstr>
      <vt:lpstr>What do the interviewers want to know?</vt:lpstr>
      <vt:lpstr>Top tips (Boom.) </vt:lpstr>
      <vt:lpstr>PowerPoint Presentation</vt:lpstr>
      <vt:lpstr>“Hello…”</vt:lpstr>
      <vt:lpstr>The night before…</vt:lpstr>
      <vt:lpstr>1. Embrace.  2. What to wear.  3. Pack.  4. What have you been up to.    </vt:lpstr>
      <vt:lpstr>5. project.  6. don’t party.  7. don’t wonder and wander.  8. run your speeches &amp; answer your questions.    </vt:lpstr>
      <vt:lpstr>The interview/audition day</vt:lpstr>
      <vt:lpstr>- Banish panic - Wake up early, but chill out. - mantras. - Breakfast. - vocal warm-up. - Get there calmly, get there early.  - Stay Chilled. - Hanging Around. - Don’t judge anything or anybody – even you. - Be you, be true. - Don’t get all rushed. - make this your time. - Start well and end well.  - Get your positioning right. </vt:lpstr>
      <vt:lpstr>Let’s make like butter. </vt:lpstr>
      <vt:lpstr>After the audition/interview…</vt:lpstr>
      <vt:lpstr>Mantras </vt:lpstr>
      <vt:lpstr>Mantras for the head</vt:lpstr>
      <vt:lpstr>Mantras for the work</vt:lpstr>
      <vt:lpstr>debrief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auditions &amp; interviews: An introduction</dc:title>
  <dc:creator>Seren Vickers</dc:creator>
  <cp:lastModifiedBy>Seren Vickers</cp:lastModifiedBy>
  <cp:revision>8</cp:revision>
  <dcterms:created xsi:type="dcterms:W3CDTF">2024-01-30T15:14:15Z</dcterms:created>
  <dcterms:modified xsi:type="dcterms:W3CDTF">2025-02-10T15:21:35Z</dcterms:modified>
</cp:coreProperties>
</file>