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CB7148-6010-56C7-1044-CACAF0D14497}" v="3" dt="2026-06-21T14:53:35.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jouher Benhamza (2505754)" userId="S::2505754@student.uwtsd.ac.uk::e400d4d9-3e61-42bc-aec2-a515816bd24d" providerId="AD" clId="Web-{0FB6CAEC-B1DB-8071-331B-0FA73A4AC637}"/>
    <pc:docChg chg="addSld modSld sldOrd">
      <pc:chgData name="Djouher Benhamza (2505754)" userId="S::2505754@student.uwtsd.ac.uk::e400d4d9-3e61-42bc-aec2-a515816bd24d" providerId="AD" clId="Web-{0FB6CAEC-B1DB-8071-331B-0FA73A4AC637}" dt="2026-06-02T16:03:01.931" v="71" actId="20577"/>
      <pc:docMkLst>
        <pc:docMk/>
      </pc:docMkLst>
      <pc:sldChg chg="ord">
        <pc:chgData name="Djouher Benhamza (2505754)" userId="S::2505754@student.uwtsd.ac.uk::e400d4d9-3e61-42bc-aec2-a515816bd24d" providerId="AD" clId="Web-{0FB6CAEC-B1DB-8071-331B-0FA73A4AC637}" dt="2026-06-02T16:02:24.320" v="61"/>
        <pc:sldMkLst>
          <pc:docMk/>
          <pc:sldMk cId="331769923" sldId="259"/>
        </pc:sldMkLst>
      </pc:sldChg>
      <pc:sldChg chg="modSp">
        <pc:chgData name="Djouher Benhamza (2505754)" userId="S::2505754@student.uwtsd.ac.uk::e400d4d9-3e61-42bc-aec2-a515816bd24d" providerId="AD" clId="Web-{0FB6CAEC-B1DB-8071-331B-0FA73A4AC637}" dt="2026-06-02T15:51:23.980" v="59" actId="20577"/>
        <pc:sldMkLst>
          <pc:docMk/>
          <pc:sldMk cId="792949757" sldId="262"/>
        </pc:sldMkLst>
        <pc:spChg chg="mod">
          <ac:chgData name="Djouher Benhamza (2505754)" userId="S::2505754@student.uwtsd.ac.uk::e400d4d9-3e61-42bc-aec2-a515816bd24d" providerId="AD" clId="Web-{0FB6CAEC-B1DB-8071-331B-0FA73A4AC637}" dt="2026-06-02T15:51:23.980" v="59" actId="20577"/>
          <ac:spMkLst>
            <pc:docMk/>
            <pc:sldMk cId="792949757" sldId="262"/>
            <ac:spMk id="3" creationId="{2251344E-6DE3-6E89-A545-CC1F50FCA22B}"/>
          </ac:spMkLst>
        </pc:spChg>
      </pc:sldChg>
      <pc:sldChg chg="modSp new">
        <pc:chgData name="Djouher Benhamza (2505754)" userId="S::2505754@student.uwtsd.ac.uk::e400d4d9-3e61-42bc-aec2-a515816bd24d" providerId="AD" clId="Web-{0FB6CAEC-B1DB-8071-331B-0FA73A4AC637}" dt="2026-06-02T16:03:01.931" v="71" actId="20577"/>
        <pc:sldMkLst>
          <pc:docMk/>
          <pc:sldMk cId="3993784642" sldId="264"/>
        </pc:sldMkLst>
        <pc:spChg chg="mod">
          <ac:chgData name="Djouher Benhamza (2505754)" userId="S::2505754@student.uwtsd.ac.uk::e400d4d9-3e61-42bc-aec2-a515816bd24d" providerId="AD" clId="Web-{0FB6CAEC-B1DB-8071-331B-0FA73A4AC637}" dt="2026-06-02T16:03:01.931" v="71" actId="20577"/>
          <ac:spMkLst>
            <pc:docMk/>
            <pc:sldMk cId="3993784642" sldId="264"/>
            <ac:spMk id="2" creationId="{36F7DCA7-B005-0EC8-4609-FBEEBD2C9106}"/>
          </ac:spMkLst>
        </pc:spChg>
      </pc:sldChg>
    </pc:docChg>
  </pc:docChgLst>
  <pc:docChgLst>
    <pc:chgData name="Djouher Benhamza (2505754)" userId="S::2505754@student.uwtsd.ac.uk::e400d4d9-3e61-42bc-aec2-a515816bd24d" providerId="AD" clId="Web-{FF804FFE-CEB5-007D-5C72-CAB880E22224}"/>
    <pc:docChg chg="modSld">
      <pc:chgData name="Djouher Benhamza (2505754)" userId="S::2505754@student.uwtsd.ac.uk::e400d4d9-3e61-42bc-aec2-a515816bd24d" providerId="AD" clId="Web-{FF804FFE-CEB5-007D-5C72-CAB880E22224}" dt="2026-06-09T13:15:40.751" v="91" actId="20577"/>
      <pc:docMkLst>
        <pc:docMk/>
      </pc:docMkLst>
      <pc:sldChg chg="modSp">
        <pc:chgData name="Djouher Benhamza (2505754)" userId="S::2505754@student.uwtsd.ac.uk::e400d4d9-3e61-42bc-aec2-a515816bd24d" providerId="AD" clId="Web-{FF804FFE-CEB5-007D-5C72-CAB880E22224}" dt="2026-06-09T13:07:14.009" v="65" actId="20577"/>
        <pc:sldMkLst>
          <pc:docMk/>
          <pc:sldMk cId="109857222" sldId="256"/>
        </pc:sldMkLst>
        <pc:spChg chg="mod">
          <ac:chgData name="Djouher Benhamza (2505754)" userId="S::2505754@student.uwtsd.ac.uk::e400d4d9-3e61-42bc-aec2-a515816bd24d" providerId="AD" clId="Web-{FF804FFE-CEB5-007D-5C72-CAB880E22224}" dt="2026-06-09T13:07:14.009" v="65" actId="20577"/>
          <ac:spMkLst>
            <pc:docMk/>
            <pc:sldMk cId="109857222" sldId="256"/>
            <ac:spMk id="3" creationId="{00000000-0000-0000-0000-000000000000}"/>
          </ac:spMkLst>
        </pc:spChg>
      </pc:sldChg>
      <pc:sldChg chg="modSp">
        <pc:chgData name="Djouher Benhamza (2505754)" userId="S::2505754@student.uwtsd.ac.uk::e400d4d9-3e61-42bc-aec2-a515816bd24d" providerId="AD" clId="Web-{FF804FFE-CEB5-007D-5C72-CAB880E22224}" dt="2026-06-09T13:15:40.751" v="91" actId="20577"/>
        <pc:sldMkLst>
          <pc:docMk/>
          <pc:sldMk cId="3223502348" sldId="263"/>
        </pc:sldMkLst>
        <pc:spChg chg="mod">
          <ac:chgData name="Djouher Benhamza (2505754)" userId="S::2505754@student.uwtsd.ac.uk::e400d4d9-3e61-42bc-aec2-a515816bd24d" providerId="AD" clId="Web-{FF804FFE-CEB5-007D-5C72-CAB880E22224}" dt="2026-06-09T13:15:40.751" v="91" actId="20577"/>
          <ac:spMkLst>
            <pc:docMk/>
            <pc:sldMk cId="3223502348" sldId="263"/>
            <ac:spMk id="3" creationId="{96FD2E9C-D151-C775-E153-A949AEE57950}"/>
          </ac:spMkLst>
        </pc:spChg>
      </pc:sldChg>
      <pc:sldChg chg="modSp">
        <pc:chgData name="Djouher Benhamza (2505754)" userId="S::2505754@student.uwtsd.ac.uk::e400d4d9-3e61-42bc-aec2-a515816bd24d" providerId="AD" clId="Web-{FF804FFE-CEB5-007D-5C72-CAB880E22224}" dt="2026-06-09T13:14:22.808" v="66" actId="20577"/>
        <pc:sldMkLst>
          <pc:docMk/>
          <pc:sldMk cId="3993784642" sldId="264"/>
        </pc:sldMkLst>
        <pc:spChg chg="mod">
          <ac:chgData name="Djouher Benhamza (2505754)" userId="S::2505754@student.uwtsd.ac.uk::e400d4d9-3e61-42bc-aec2-a515816bd24d" providerId="AD" clId="Web-{FF804FFE-CEB5-007D-5C72-CAB880E22224}" dt="2026-06-09T13:14:22.808" v="66" actId="20577"/>
          <ac:spMkLst>
            <pc:docMk/>
            <pc:sldMk cId="3993784642" sldId="264"/>
            <ac:spMk id="3" creationId="{EE2301B5-08CE-744A-D2EA-EDD04A266894}"/>
          </ac:spMkLst>
        </pc:spChg>
      </pc:sldChg>
    </pc:docChg>
  </pc:docChgLst>
  <pc:docChgLst>
    <pc:chgData name="Djouher Benhamza (2505754)" userId="S::2505754@student.uwtsd.ac.uk::e400d4d9-3e61-42bc-aec2-a515816bd24d" providerId="AD" clId="Web-{E165A4EF-2587-5B30-DD95-DE4AC1EDD657}"/>
    <pc:docChg chg="modSld">
      <pc:chgData name="Djouher Benhamza (2505754)" userId="S::2505754@student.uwtsd.ac.uk::e400d4d9-3e61-42bc-aec2-a515816bd24d" providerId="AD" clId="Web-{E165A4EF-2587-5B30-DD95-DE4AC1EDD657}" dt="2026-05-26T14:10:30.461" v="125" actId="20577"/>
      <pc:docMkLst>
        <pc:docMk/>
      </pc:docMkLst>
      <pc:sldChg chg="modSp">
        <pc:chgData name="Djouher Benhamza (2505754)" userId="S::2505754@student.uwtsd.ac.uk::e400d4d9-3e61-42bc-aec2-a515816bd24d" providerId="AD" clId="Web-{E165A4EF-2587-5B30-DD95-DE4AC1EDD657}" dt="2026-05-26T14:04:28.540" v="20" actId="20577"/>
        <pc:sldMkLst>
          <pc:docMk/>
          <pc:sldMk cId="3655439556" sldId="260"/>
        </pc:sldMkLst>
        <pc:spChg chg="mod">
          <ac:chgData name="Djouher Benhamza (2505754)" userId="S::2505754@student.uwtsd.ac.uk::e400d4d9-3e61-42bc-aec2-a515816bd24d" providerId="AD" clId="Web-{E165A4EF-2587-5B30-DD95-DE4AC1EDD657}" dt="2026-05-26T14:04:28.540" v="20" actId="20577"/>
          <ac:spMkLst>
            <pc:docMk/>
            <pc:sldMk cId="3655439556" sldId="260"/>
            <ac:spMk id="3" creationId="{569878F2-7EA5-1660-918A-01E337A48158}"/>
          </ac:spMkLst>
        </pc:spChg>
      </pc:sldChg>
      <pc:sldChg chg="modSp">
        <pc:chgData name="Djouher Benhamza (2505754)" userId="S::2505754@student.uwtsd.ac.uk::e400d4d9-3e61-42bc-aec2-a515816bd24d" providerId="AD" clId="Web-{E165A4EF-2587-5B30-DD95-DE4AC1EDD657}" dt="2026-05-26T14:09:23.583" v="90" actId="20577"/>
        <pc:sldMkLst>
          <pc:docMk/>
          <pc:sldMk cId="3463110223" sldId="261"/>
        </pc:sldMkLst>
        <pc:spChg chg="mod">
          <ac:chgData name="Djouher Benhamza (2505754)" userId="S::2505754@student.uwtsd.ac.uk::e400d4d9-3e61-42bc-aec2-a515816bd24d" providerId="AD" clId="Web-{E165A4EF-2587-5B30-DD95-DE4AC1EDD657}" dt="2026-05-26T14:06:37.483" v="88" actId="20577"/>
          <ac:spMkLst>
            <pc:docMk/>
            <pc:sldMk cId="3463110223" sldId="261"/>
            <ac:spMk id="2" creationId="{278650DD-7F7A-B0A0-A211-7F0BF14AF401}"/>
          </ac:spMkLst>
        </pc:spChg>
        <pc:spChg chg="mod">
          <ac:chgData name="Djouher Benhamza (2505754)" userId="S::2505754@student.uwtsd.ac.uk::e400d4d9-3e61-42bc-aec2-a515816bd24d" providerId="AD" clId="Web-{E165A4EF-2587-5B30-DD95-DE4AC1EDD657}" dt="2026-05-26T14:09:23.583" v="90" actId="20577"/>
          <ac:spMkLst>
            <pc:docMk/>
            <pc:sldMk cId="3463110223" sldId="261"/>
            <ac:spMk id="3" creationId="{D5F715D3-5B06-77CB-FA89-7E604258F160}"/>
          </ac:spMkLst>
        </pc:spChg>
      </pc:sldChg>
      <pc:sldChg chg="modSp">
        <pc:chgData name="Djouher Benhamza (2505754)" userId="S::2505754@student.uwtsd.ac.uk::e400d4d9-3e61-42bc-aec2-a515816bd24d" providerId="AD" clId="Web-{E165A4EF-2587-5B30-DD95-DE4AC1EDD657}" dt="2026-05-26T14:10:30.461" v="125" actId="20577"/>
        <pc:sldMkLst>
          <pc:docMk/>
          <pc:sldMk cId="792949757" sldId="262"/>
        </pc:sldMkLst>
        <pc:spChg chg="mod">
          <ac:chgData name="Djouher Benhamza (2505754)" userId="S::2505754@student.uwtsd.ac.uk::e400d4d9-3e61-42bc-aec2-a515816bd24d" providerId="AD" clId="Web-{E165A4EF-2587-5B30-DD95-DE4AC1EDD657}" dt="2026-05-26T14:10:30.461" v="125" actId="20577"/>
          <ac:spMkLst>
            <pc:docMk/>
            <pc:sldMk cId="792949757" sldId="262"/>
            <ac:spMk id="2" creationId="{AF99BB72-CE38-5F8D-B27E-590B5FC9FB23}"/>
          </ac:spMkLst>
        </pc:spChg>
      </pc:sldChg>
      <pc:sldChg chg="modSp">
        <pc:chgData name="Djouher Benhamza (2505754)" userId="S::2505754@student.uwtsd.ac.uk::e400d4d9-3e61-42bc-aec2-a515816bd24d" providerId="AD" clId="Web-{E165A4EF-2587-5B30-DD95-DE4AC1EDD657}" dt="2026-05-26T14:10:07.398" v="117" actId="20577"/>
        <pc:sldMkLst>
          <pc:docMk/>
          <pc:sldMk cId="3223502348" sldId="263"/>
        </pc:sldMkLst>
        <pc:spChg chg="mod">
          <ac:chgData name="Djouher Benhamza (2505754)" userId="S::2505754@student.uwtsd.ac.uk::e400d4d9-3e61-42bc-aec2-a515816bd24d" providerId="AD" clId="Web-{E165A4EF-2587-5B30-DD95-DE4AC1EDD657}" dt="2026-05-26T14:10:07.398" v="117" actId="20577"/>
          <ac:spMkLst>
            <pc:docMk/>
            <pc:sldMk cId="3223502348" sldId="263"/>
            <ac:spMk id="3" creationId="{96FD2E9C-D151-C775-E153-A949AEE57950}"/>
          </ac:spMkLst>
        </pc:spChg>
      </pc:sldChg>
    </pc:docChg>
  </pc:docChgLst>
  <pc:docChgLst>
    <pc:chgData name="Djouher Benhamza (2505754)" userId="S::2505754@student.uwtsd.ac.uk::e400d4d9-3e61-42bc-aec2-a515816bd24d" providerId="AD" clId="Web-{8CCB7148-6010-56C7-1044-CACAF0D14497}"/>
    <pc:docChg chg="modSld">
      <pc:chgData name="Djouher Benhamza (2505754)" userId="S::2505754@student.uwtsd.ac.uk::e400d4d9-3e61-42bc-aec2-a515816bd24d" providerId="AD" clId="Web-{8CCB7148-6010-56C7-1044-CACAF0D14497}" dt="2026-06-21T14:53:35.078" v="1" actId="20577"/>
      <pc:docMkLst>
        <pc:docMk/>
      </pc:docMkLst>
      <pc:sldChg chg="modSp">
        <pc:chgData name="Djouher Benhamza (2505754)" userId="S::2505754@student.uwtsd.ac.uk::e400d4d9-3e61-42bc-aec2-a515816bd24d" providerId="AD" clId="Web-{8CCB7148-6010-56C7-1044-CACAF0D14497}" dt="2026-06-21T14:53:35.078" v="1" actId="20577"/>
        <pc:sldMkLst>
          <pc:docMk/>
          <pc:sldMk cId="109857222" sldId="256"/>
        </pc:sldMkLst>
        <pc:spChg chg="mod">
          <ac:chgData name="Djouher Benhamza (2505754)" userId="S::2505754@student.uwtsd.ac.uk::e400d4d9-3e61-42bc-aec2-a515816bd24d" providerId="AD" clId="Web-{8CCB7148-6010-56C7-1044-CACAF0D14497}" dt="2026-06-21T14:53:35.078" v="1" actId="20577"/>
          <ac:spMkLst>
            <pc:docMk/>
            <pc:sldMk cId="109857222" sldId="256"/>
            <ac:spMk id="3" creationId="{00000000-0000-0000-0000-000000000000}"/>
          </ac:spMkLst>
        </pc:spChg>
      </pc:sldChg>
    </pc:docChg>
  </pc:docChgLst>
  <pc:docChgLst>
    <pc:chgData name="Djouher Benhamza (2505754)" userId="S::2505754@student.uwtsd.ac.uk::e400d4d9-3e61-42bc-aec2-a515816bd24d" providerId="AD" clId="Web-{E87318CA-686F-F1B3-6BC3-D57DF0FCDD01}"/>
    <pc:docChg chg="modSld">
      <pc:chgData name="Djouher Benhamza (2505754)" userId="S::2505754@student.uwtsd.ac.uk::e400d4d9-3e61-42bc-aec2-a515816bd24d" providerId="AD" clId="Web-{E87318CA-686F-F1B3-6BC3-D57DF0FCDD01}" dt="2026-05-26T14:02:05.830" v="13" actId="20577"/>
      <pc:docMkLst>
        <pc:docMk/>
      </pc:docMkLst>
      <pc:sldChg chg="modSp">
        <pc:chgData name="Djouher Benhamza (2505754)" userId="S::2505754@student.uwtsd.ac.uk::e400d4d9-3e61-42bc-aec2-a515816bd24d" providerId="AD" clId="Web-{E87318CA-686F-F1B3-6BC3-D57DF0FCDD01}" dt="2026-05-26T14:02:05.830" v="13" actId="20577"/>
        <pc:sldMkLst>
          <pc:docMk/>
          <pc:sldMk cId="3655439556" sldId="260"/>
        </pc:sldMkLst>
        <pc:spChg chg="mod">
          <ac:chgData name="Djouher Benhamza (2505754)" userId="S::2505754@student.uwtsd.ac.uk::e400d4d9-3e61-42bc-aec2-a515816bd24d" providerId="AD" clId="Web-{E87318CA-686F-F1B3-6BC3-D57DF0FCDD01}" dt="2026-05-26T14:02:05.830" v="13" actId="20577"/>
          <ac:spMkLst>
            <pc:docMk/>
            <pc:sldMk cId="3655439556" sldId="260"/>
            <ac:spMk id="3" creationId="{569878F2-7EA5-1660-918A-01E337A48158}"/>
          </ac:spMkLst>
        </pc:spChg>
      </pc:sldChg>
    </pc:docChg>
  </pc:docChgLst>
  <pc:docChgLst>
    <pc:chgData name="Djouher Benhamza (2505754)" userId="S::2505754@student.uwtsd.ac.uk::e400d4d9-3e61-42bc-aec2-a515816bd24d" providerId="AD" clId="Web-{DF4125F2-3AB7-E014-5853-431A87FBA845}"/>
    <pc:docChg chg="modSld">
      <pc:chgData name="Djouher Benhamza (2505754)" userId="S::2505754@student.uwtsd.ac.uk::e400d4d9-3e61-42bc-aec2-a515816bd24d" providerId="AD" clId="Web-{DF4125F2-3AB7-E014-5853-431A87FBA845}" dt="2026-05-26T13:58:36.099" v="1" actId="20577"/>
      <pc:docMkLst>
        <pc:docMk/>
      </pc:docMkLst>
      <pc:sldChg chg="modSp">
        <pc:chgData name="Djouher Benhamza (2505754)" userId="S::2505754@student.uwtsd.ac.uk::e400d4d9-3e61-42bc-aec2-a515816bd24d" providerId="AD" clId="Web-{DF4125F2-3AB7-E014-5853-431A87FBA845}" dt="2026-05-26T13:58:36.099" v="1" actId="20577"/>
        <pc:sldMkLst>
          <pc:docMk/>
          <pc:sldMk cId="3655439556" sldId="260"/>
        </pc:sldMkLst>
        <pc:spChg chg="mod">
          <ac:chgData name="Djouher Benhamza (2505754)" userId="S::2505754@student.uwtsd.ac.uk::e400d4d9-3e61-42bc-aec2-a515816bd24d" providerId="AD" clId="Web-{DF4125F2-3AB7-E014-5853-431A87FBA845}" dt="2026-05-26T13:58:36.099" v="1" actId="20577"/>
          <ac:spMkLst>
            <pc:docMk/>
            <pc:sldMk cId="3655439556" sldId="260"/>
            <ac:spMk id="3" creationId="{569878F2-7EA5-1660-918A-01E337A48158}"/>
          </ac:spMkLst>
        </pc:spChg>
      </pc:sldChg>
    </pc:docChg>
  </pc:docChgLst>
  <pc:docChgLst>
    <pc:chgData clId="Web-{F72AD6A0-79EB-A3E9-EBC2-EDBE56E27310}"/>
    <pc:docChg chg="modSld">
      <pc:chgData name="" userId="" providerId="" clId="Web-{F72AD6A0-79EB-A3E9-EBC2-EDBE56E27310}" dt="2026-05-26T13:59:22.935" v="6" actId="20577"/>
      <pc:docMkLst>
        <pc:docMk/>
      </pc:docMkLst>
      <pc:sldChg chg="modSp">
        <pc:chgData name="" userId="" providerId="" clId="Web-{F72AD6A0-79EB-A3E9-EBC2-EDBE56E27310}" dt="2026-05-26T13:59:22.935" v="6" actId="20577"/>
        <pc:sldMkLst>
          <pc:docMk/>
          <pc:sldMk cId="3223502348" sldId="263"/>
        </pc:sldMkLst>
        <pc:spChg chg="mod">
          <ac:chgData name="" userId="" providerId="" clId="Web-{F72AD6A0-79EB-A3E9-EBC2-EDBE56E27310}" dt="2026-05-26T13:59:22.935" v="6" actId="20577"/>
          <ac:spMkLst>
            <pc:docMk/>
            <pc:sldMk cId="3223502348" sldId="263"/>
            <ac:spMk id="3" creationId="{96FD2E9C-D151-C775-E153-A949AEE57950}"/>
          </ac:spMkLst>
        </pc:spChg>
      </pc:sldChg>
    </pc:docChg>
  </pc:docChgLst>
  <pc:docChgLst>
    <pc:chgData name="Djouher Benhamza (2505754)" userId="S::2505754@student.uwtsd.ac.uk::e400d4d9-3e61-42bc-aec2-a515816bd24d" providerId="AD" clId="Web-{F72AD6A0-79EB-A3E9-EBC2-EDBE56E27310}"/>
    <pc:docChg chg="modSld">
      <pc:chgData name="Djouher Benhamza (2505754)" userId="S::2505754@student.uwtsd.ac.uk::e400d4d9-3e61-42bc-aec2-a515816bd24d" providerId="AD" clId="Web-{F72AD6A0-79EB-A3E9-EBC2-EDBE56E27310}" dt="2026-05-26T13:59:46.999" v="29" actId="20577"/>
      <pc:docMkLst>
        <pc:docMk/>
      </pc:docMkLst>
      <pc:sldChg chg="modSp">
        <pc:chgData name="Djouher Benhamza (2505754)" userId="S::2505754@student.uwtsd.ac.uk::e400d4d9-3e61-42bc-aec2-a515816bd24d" providerId="AD" clId="Web-{F72AD6A0-79EB-A3E9-EBC2-EDBE56E27310}" dt="2026-05-26T13:59:46.999" v="29" actId="20577"/>
        <pc:sldMkLst>
          <pc:docMk/>
          <pc:sldMk cId="3223502348" sldId="263"/>
        </pc:sldMkLst>
        <pc:spChg chg="mod">
          <ac:chgData name="Djouher Benhamza (2505754)" userId="S::2505754@student.uwtsd.ac.uk::e400d4d9-3e61-42bc-aec2-a515816bd24d" providerId="AD" clId="Web-{F72AD6A0-79EB-A3E9-EBC2-EDBE56E27310}" dt="2026-05-26T13:59:46.999" v="29" actId="20577"/>
          <ac:spMkLst>
            <pc:docMk/>
            <pc:sldMk cId="3223502348" sldId="263"/>
            <ac:spMk id="3" creationId="{96FD2E9C-D151-C775-E153-A949AEE57950}"/>
          </ac:spMkLst>
        </pc:spChg>
      </pc:sldChg>
    </pc:docChg>
  </pc:docChgLst>
  <pc:docChgLst>
    <pc:chgData clId="Web-{8CCB7148-6010-56C7-1044-CACAF0D14497}"/>
    <pc:docChg chg="modSld">
      <pc:chgData name="" userId="" providerId="" clId="Web-{8CCB7148-6010-56C7-1044-CACAF0D14497}" dt="2026-06-21T14:53:31.703" v="0" actId="20577"/>
      <pc:docMkLst>
        <pc:docMk/>
      </pc:docMkLst>
      <pc:sldChg chg="modSp">
        <pc:chgData name="" userId="" providerId="" clId="Web-{8CCB7148-6010-56C7-1044-CACAF0D14497}" dt="2026-06-21T14:53:31.703" v="0" actId="20577"/>
        <pc:sldMkLst>
          <pc:docMk/>
          <pc:sldMk cId="109857222" sldId="256"/>
        </pc:sldMkLst>
        <pc:spChg chg="mod">
          <ac:chgData name="" userId="" providerId="" clId="Web-{8CCB7148-6010-56C7-1044-CACAF0D14497}" dt="2026-06-21T14:53:31.703" v="0" actId="20577"/>
          <ac:spMkLst>
            <pc:docMk/>
            <pc:sldMk cId="109857222" sldId="256"/>
            <ac:spMk id="3" creationId="{00000000-0000-0000-0000-000000000000}"/>
          </ac:spMkLst>
        </pc:spChg>
      </pc:sldChg>
    </pc:docChg>
  </pc:docChgLst>
  <pc:docChgLst>
    <pc:chgData name="Djouher Benhamza (2505754)" userId="S::2505754@student.uwtsd.ac.uk::e400d4d9-3e61-42bc-aec2-a515816bd24d" providerId="AD" clId="Web-{99D049BE-0EA2-C771-65B3-4E538D31F663}"/>
    <pc:docChg chg="modSld">
      <pc:chgData name="Djouher Benhamza (2505754)" userId="S::2505754@student.uwtsd.ac.uk::e400d4d9-3e61-42bc-aec2-a515816bd24d" providerId="AD" clId="Web-{99D049BE-0EA2-C771-65B3-4E538D31F663}" dt="2026-05-26T14:16:05.645" v="2" actId="20577"/>
      <pc:docMkLst>
        <pc:docMk/>
      </pc:docMkLst>
      <pc:sldChg chg="modSp">
        <pc:chgData name="Djouher Benhamza (2505754)" userId="S::2505754@student.uwtsd.ac.uk::e400d4d9-3e61-42bc-aec2-a515816bd24d" providerId="AD" clId="Web-{99D049BE-0EA2-C771-65B3-4E538D31F663}" dt="2026-05-26T14:15:24.659" v="0" actId="14100"/>
        <pc:sldMkLst>
          <pc:docMk/>
          <pc:sldMk cId="109857222" sldId="256"/>
        </pc:sldMkLst>
        <pc:spChg chg="mod">
          <ac:chgData name="Djouher Benhamza (2505754)" userId="S::2505754@student.uwtsd.ac.uk::e400d4d9-3e61-42bc-aec2-a515816bd24d" providerId="AD" clId="Web-{99D049BE-0EA2-C771-65B3-4E538D31F663}" dt="2026-05-26T14:15:24.659" v="0" actId="14100"/>
          <ac:spMkLst>
            <pc:docMk/>
            <pc:sldMk cId="109857222" sldId="256"/>
            <ac:spMk id="3" creationId="{00000000-0000-0000-0000-000000000000}"/>
          </ac:spMkLst>
        </pc:spChg>
      </pc:sldChg>
      <pc:sldChg chg="modSp">
        <pc:chgData name="Djouher Benhamza (2505754)" userId="S::2505754@student.uwtsd.ac.uk::e400d4d9-3e61-42bc-aec2-a515816bd24d" providerId="AD" clId="Web-{99D049BE-0EA2-C771-65B3-4E538D31F663}" dt="2026-05-26T14:16:05.645" v="2" actId="20577"/>
        <pc:sldMkLst>
          <pc:docMk/>
          <pc:sldMk cId="3223502348" sldId="263"/>
        </pc:sldMkLst>
        <pc:spChg chg="mod">
          <ac:chgData name="Djouher Benhamza (2505754)" userId="S::2505754@student.uwtsd.ac.uk::e400d4d9-3e61-42bc-aec2-a515816bd24d" providerId="AD" clId="Web-{99D049BE-0EA2-C771-65B3-4E538D31F663}" dt="2026-05-26T14:16:05.645" v="2" actId="20577"/>
          <ac:spMkLst>
            <pc:docMk/>
            <pc:sldMk cId="3223502348" sldId="263"/>
            <ac:spMk id="3" creationId="{96FD2E9C-D151-C775-E153-A949AEE57950}"/>
          </ac:spMkLst>
        </pc:spChg>
      </pc:sldChg>
    </pc:docChg>
  </pc:docChgLst>
  <pc:docChgLst>
    <pc:chgData name="Djouher Benhamza (2505754)" userId="S::2505754@student.uwtsd.ac.uk::e400d4d9-3e61-42bc-aec2-a515816bd24d" providerId="AD" clId="Web-{3B4A53C5-07BC-B34B-48B5-9207927ABE83}"/>
    <pc:docChg chg="modSld">
      <pc:chgData name="Djouher Benhamza (2505754)" userId="S::2505754@student.uwtsd.ac.uk::e400d4d9-3e61-42bc-aec2-a515816bd24d" providerId="AD" clId="Web-{3B4A53C5-07BC-B34B-48B5-9207927ABE83}" dt="2026-05-26T14:03:09.837" v="7" actId="20577"/>
      <pc:docMkLst>
        <pc:docMk/>
      </pc:docMkLst>
      <pc:sldChg chg="modSp">
        <pc:chgData name="Djouher Benhamza (2505754)" userId="S::2505754@student.uwtsd.ac.uk::e400d4d9-3e61-42bc-aec2-a515816bd24d" providerId="AD" clId="Web-{3B4A53C5-07BC-B34B-48B5-9207927ABE83}" dt="2026-05-26T14:03:09.837" v="7" actId="20577"/>
        <pc:sldMkLst>
          <pc:docMk/>
          <pc:sldMk cId="3655439556" sldId="260"/>
        </pc:sldMkLst>
        <pc:spChg chg="mod">
          <ac:chgData name="Djouher Benhamza (2505754)" userId="S::2505754@student.uwtsd.ac.uk::e400d4d9-3e61-42bc-aec2-a515816bd24d" providerId="AD" clId="Web-{3B4A53C5-07BC-B34B-48B5-9207927ABE83}" dt="2026-05-26T14:03:09.837" v="7" actId="20577"/>
          <ac:spMkLst>
            <pc:docMk/>
            <pc:sldMk cId="3655439556" sldId="260"/>
            <ac:spMk id="3" creationId="{569878F2-7EA5-1660-918A-01E337A481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6/21/2026</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75837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5591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779934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4004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3211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8257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795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22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4288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9872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6/21/2026</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5958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6/21/2026</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17850171"/>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ifeways.co.uk" TargetMode="External"/><Relationship Id="rId7" Type="http://schemas.openxmlformats.org/officeDocument/2006/relationships/hyperlink" Target="https://humanfocus.co.uk/" TargetMode="External"/><Relationship Id="rId2" Type="http://schemas.openxmlformats.org/officeDocument/2006/relationships/hyperlink" Target="http://www.scie.org.uk" TargetMode="External"/><Relationship Id="rId1" Type="http://schemas.openxmlformats.org/officeDocument/2006/relationships/slideLayout" Target="../slideLayouts/slideLayout2.xml"/><Relationship Id="rId6" Type="http://schemas.openxmlformats.org/officeDocument/2006/relationships/hyperlink" Target="https://miltonkeynesadultshandbook.trixonline.co.uk/" TargetMode="External"/><Relationship Id="rId5" Type="http://schemas.openxmlformats.org/officeDocument/2006/relationships/hyperlink" Target="https://iomh.co.uk/" TargetMode="External"/><Relationship Id="rId4" Type="http://schemas.openxmlformats.org/officeDocument/2006/relationships/hyperlink" Target="http://www.qc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59E2A68A-EC0B-CBA5-0EFC-9665D9B44AF7}"/>
              </a:ext>
            </a:extLst>
          </p:cNvPr>
          <p:cNvPicPr>
            <a:picLocks noChangeAspect="1"/>
          </p:cNvPicPr>
          <p:nvPr/>
        </p:nvPicPr>
        <p:blipFill>
          <a:blip r:embed="rId2"/>
          <a:srcRect t="17398" r="6" b="6"/>
          <a:stretch>
            <a:fillRect/>
          </a:stretch>
        </p:blipFill>
        <p:spPr>
          <a:xfrm>
            <a:off x="20" y="10"/>
            <a:ext cx="12188932" cy="6857990"/>
          </a:xfrm>
          <a:prstGeom prst="rect">
            <a:avLst/>
          </a:prstGeom>
        </p:spPr>
      </p:pic>
      <p:sp>
        <p:nvSpPr>
          <p:cNvPr id="49" name="Rectangle">
            <a:extLst>
              <a:ext uri="{FF2B5EF4-FFF2-40B4-BE49-F238E27FC236}">
                <a16:creationId xmlns:a16="http://schemas.microsoft.com/office/drawing/2014/main" id="{9F0EA5A9-0D12-3644-BBEC-6D9D192E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p:cNvSpPr>
            <a:spLocks noGrp="1"/>
          </p:cNvSpPr>
          <p:nvPr>
            <p:ph type="ctrTitle"/>
          </p:nvPr>
        </p:nvSpPr>
        <p:spPr>
          <a:xfrm>
            <a:off x="18813" y="1247140"/>
            <a:ext cx="4889564" cy="3450844"/>
          </a:xfrm>
        </p:spPr>
        <p:txBody>
          <a:bodyPr>
            <a:normAutofit/>
          </a:bodyPr>
          <a:lstStyle/>
          <a:p>
            <a:r>
              <a:rPr lang="en-GB" sz="4800"/>
              <a:t>Communi</a:t>
            </a:r>
            <a:r>
              <a:rPr lang="en-GB" sz="4800">
                <a:solidFill>
                  <a:srgbClr val="FFFFFF"/>
                </a:solidFill>
                <a:latin typeface="Neue Haas Grotesk Text Pro"/>
              </a:rPr>
              <a:t>cation </a:t>
            </a:r>
            <a:r>
              <a:rPr lang="en-GB" sz="4800"/>
              <a:t> </a:t>
            </a:r>
          </a:p>
        </p:txBody>
      </p:sp>
      <p:sp>
        <p:nvSpPr>
          <p:cNvPr id="3" name="Subtitle 2"/>
          <p:cNvSpPr>
            <a:spLocks noGrp="1"/>
          </p:cNvSpPr>
          <p:nvPr>
            <p:ph type="subTitle" idx="1"/>
          </p:nvPr>
        </p:nvSpPr>
        <p:spPr>
          <a:xfrm>
            <a:off x="435754" y="3098968"/>
            <a:ext cx="3609982" cy="3275689"/>
          </a:xfrm>
        </p:spPr>
        <p:txBody>
          <a:bodyPr>
            <a:normAutofit fontScale="92500" lnSpcReduction="20000"/>
          </a:bodyPr>
          <a:lstStyle/>
          <a:p>
            <a:r>
              <a:rPr lang="en-GB"/>
              <a:t>Name: Djouher</a:t>
            </a:r>
            <a:r>
              <a:rPr lang="en-GB" dirty="0"/>
              <a:t> B</a:t>
            </a:r>
          </a:p>
          <a:p>
            <a:r>
              <a:rPr lang="en-GB"/>
              <a:t>Student ID: 2505754</a:t>
            </a:r>
          </a:p>
          <a:p>
            <a:r>
              <a:rPr lang="en-GB" dirty="0"/>
              <a:t>Module name: </a:t>
            </a:r>
            <a:r>
              <a:rPr lang="en-GB"/>
              <a:t>Professinal</a:t>
            </a:r>
            <a:r>
              <a:rPr lang="en-GB" dirty="0"/>
              <a:t> development within health and social care </a:t>
            </a:r>
          </a:p>
          <a:p>
            <a:r>
              <a:rPr lang="en-GB"/>
              <a:t>Module code: LCHS4008</a:t>
            </a:r>
            <a:endParaRPr lang="en-GB" dirty="0"/>
          </a:p>
          <a:p>
            <a:r>
              <a:rPr lang="en-GB"/>
              <a:t>Lecturer: Besty </a:t>
            </a:r>
            <a:endParaRPr lang="en-GB" dirty="0"/>
          </a:p>
          <a:p>
            <a:endParaRPr lang="en-GB"/>
          </a:p>
        </p:txBody>
      </p:sp>
      <p:sp>
        <p:nvSpPr>
          <p:cNvPr id="50" name="Rectangle 49">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282" y="1375495"/>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1" name="Rectangle 50">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281" y="0"/>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FD99D-FC9A-8F4C-E2C5-E2B0DF2B0717}"/>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15E0C5C0-ADF0-DED1-C748-F1C1CB504F90}"/>
              </a:ext>
            </a:extLst>
          </p:cNvPr>
          <p:cNvSpPr>
            <a:spLocks noGrp="1"/>
          </p:cNvSpPr>
          <p:nvPr>
            <p:ph idx="1"/>
          </p:nvPr>
        </p:nvSpPr>
        <p:spPr/>
        <p:txBody>
          <a:bodyPr vert="horz" lIns="91440" tIns="45720" rIns="91440" bIns="45720" rtlCol="0" anchor="t">
            <a:normAutofit/>
          </a:bodyPr>
          <a:lstStyle/>
          <a:p>
            <a:r>
              <a:rPr lang="en-GB"/>
              <a:t>My chosen skill is communication the meaning of effective communication in health and social care involves sharing information clearly, accurately, and with empathy between healthcare professions, patients and their families. It condones a vital role in person centred care by applying safety and helping reduce </a:t>
            </a:r>
            <a:r>
              <a:rPr lang="en-GB" err="1"/>
              <a:t>anxitey</a:t>
            </a:r>
            <a:r>
              <a:rPr lang="en-GB"/>
              <a:t> in vulnerable individuals. </a:t>
            </a:r>
          </a:p>
          <a:p>
            <a:pPr marL="0" indent="0">
              <a:buNone/>
            </a:pPr>
            <a:endParaRPr lang="en-GB"/>
          </a:p>
          <a:p>
            <a:endParaRPr lang="en-GB"/>
          </a:p>
        </p:txBody>
      </p:sp>
    </p:spTree>
    <p:extLst>
      <p:ext uri="{BB962C8B-B14F-4D97-AF65-F5344CB8AC3E}">
        <p14:creationId xmlns:p14="http://schemas.microsoft.com/office/powerpoint/2010/main" val="282192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5C326-2FB9-8912-56A6-5311F37C5BBD}"/>
              </a:ext>
            </a:extLst>
          </p:cNvPr>
          <p:cNvSpPr>
            <a:spLocks noGrp="1"/>
          </p:cNvSpPr>
          <p:nvPr>
            <p:ph type="title"/>
          </p:nvPr>
        </p:nvSpPr>
        <p:spPr/>
        <p:txBody>
          <a:bodyPr/>
          <a:lstStyle/>
          <a:p>
            <a:r>
              <a:rPr lang="en-GB"/>
              <a:t>Key skills</a:t>
            </a:r>
          </a:p>
        </p:txBody>
      </p:sp>
      <p:sp>
        <p:nvSpPr>
          <p:cNvPr id="3" name="Content Placeholder 2">
            <a:extLst>
              <a:ext uri="{FF2B5EF4-FFF2-40B4-BE49-F238E27FC236}">
                <a16:creationId xmlns:a16="http://schemas.microsoft.com/office/drawing/2014/main" id="{888D0C16-222B-A7DB-F695-0798ED6EB13F}"/>
              </a:ext>
            </a:extLst>
          </p:cNvPr>
          <p:cNvSpPr>
            <a:spLocks noGrp="1"/>
          </p:cNvSpPr>
          <p:nvPr>
            <p:ph idx="1"/>
          </p:nvPr>
        </p:nvSpPr>
        <p:spPr/>
        <p:txBody>
          <a:bodyPr vert="horz" lIns="91440" tIns="45720" rIns="91440" bIns="45720" rtlCol="0" anchor="t">
            <a:normAutofit/>
          </a:bodyPr>
          <a:lstStyle/>
          <a:p>
            <a:r>
              <a:rPr lang="en-GB"/>
              <a:t>A chosen role I desire to do is being a support worker. This is crucial as it helps vulnerable individuals, including with those who have disabilities and mental health conditions. It offers personalised practical and emotional support while also helping individuals stay connected to their communities.</a:t>
            </a:r>
          </a:p>
        </p:txBody>
      </p:sp>
    </p:spTree>
    <p:extLst>
      <p:ext uri="{BB962C8B-B14F-4D97-AF65-F5344CB8AC3E}">
        <p14:creationId xmlns:p14="http://schemas.microsoft.com/office/powerpoint/2010/main" val="489434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DCA7-B005-0EC8-4609-FBEEBD2C9106}"/>
              </a:ext>
            </a:extLst>
          </p:cNvPr>
          <p:cNvSpPr>
            <a:spLocks noGrp="1"/>
          </p:cNvSpPr>
          <p:nvPr>
            <p:ph type="title"/>
          </p:nvPr>
        </p:nvSpPr>
        <p:spPr/>
        <p:txBody>
          <a:bodyPr/>
          <a:lstStyle/>
          <a:p>
            <a:r>
              <a:rPr lang="en-GB"/>
              <a:t>Frameworks/Models</a:t>
            </a:r>
          </a:p>
        </p:txBody>
      </p:sp>
      <p:sp>
        <p:nvSpPr>
          <p:cNvPr id="3" name="Content Placeholder 2">
            <a:extLst>
              <a:ext uri="{FF2B5EF4-FFF2-40B4-BE49-F238E27FC236}">
                <a16:creationId xmlns:a16="http://schemas.microsoft.com/office/drawing/2014/main" id="{EE2301B5-08CE-744A-D2EA-EDD04A266894}"/>
              </a:ext>
            </a:extLst>
          </p:cNvPr>
          <p:cNvSpPr>
            <a:spLocks noGrp="1"/>
          </p:cNvSpPr>
          <p:nvPr>
            <p:ph idx="1"/>
          </p:nvPr>
        </p:nvSpPr>
        <p:spPr/>
        <p:txBody>
          <a:bodyPr vert="horz" lIns="91440" tIns="45720" rIns="91440" bIns="45720" rtlCol="0" anchor="t">
            <a:normAutofit/>
          </a:bodyPr>
          <a:lstStyle/>
          <a:p>
            <a:r>
              <a:rPr lang="en-GB">
                <a:ea typeface="+mn-lt"/>
                <a:cs typeface="+mn-lt"/>
              </a:rPr>
              <a:t>The Shannon-Weaver model, introduced in 1948, is a linear model of communication that describes how messages are sent from a sender to a receiver. Designed originally for telephone and radio communications, the model highlights six core elements: the source, transmitter, channel, receiver, destination, and noise.</a:t>
            </a:r>
            <a:endParaRPr lang="en-GB"/>
          </a:p>
          <a:p>
            <a:endParaRPr lang="en-GB" dirty="0"/>
          </a:p>
        </p:txBody>
      </p:sp>
    </p:spTree>
    <p:extLst>
      <p:ext uri="{BB962C8B-B14F-4D97-AF65-F5344CB8AC3E}">
        <p14:creationId xmlns:p14="http://schemas.microsoft.com/office/powerpoint/2010/main" val="3993784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C908-F416-9307-B86A-4DA84A58F8BB}"/>
              </a:ext>
            </a:extLst>
          </p:cNvPr>
          <p:cNvSpPr>
            <a:spLocks noGrp="1"/>
          </p:cNvSpPr>
          <p:nvPr>
            <p:ph type="title"/>
          </p:nvPr>
        </p:nvSpPr>
        <p:spPr/>
        <p:txBody>
          <a:bodyPr/>
          <a:lstStyle/>
          <a:p>
            <a:r>
              <a:rPr lang="en-GB"/>
              <a:t>Importance of communication </a:t>
            </a:r>
          </a:p>
        </p:txBody>
      </p:sp>
      <p:sp>
        <p:nvSpPr>
          <p:cNvPr id="3" name="Content Placeholder 2">
            <a:extLst>
              <a:ext uri="{FF2B5EF4-FFF2-40B4-BE49-F238E27FC236}">
                <a16:creationId xmlns:a16="http://schemas.microsoft.com/office/drawing/2014/main" id="{D7AB202F-B23A-F747-F6C4-14A76E0E0B59}"/>
              </a:ext>
            </a:extLst>
          </p:cNvPr>
          <p:cNvSpPr>
            <a:spLocks noGrp="1"/>
          </p:cNvSpPr>
          <p:nvPr>
            <p:ph idx="1"/>
          </p:nvPr>
        </p:nvSpPr>
        <p:spPr/>
        <p:txBody>
          <a:bodyPr vert="horz" lIns="91440" tIns="45720" rIns="91440" bIns="45720" rtlCol="0" anchor="t">
            <a:normAutofit/>
          </a:bodyPr>
          <a:lstStyle/>
          <a:p>
            <a:r>
              <a:rPr lang="en-GB"/>
              <a:t>An advantage in communication is it helps directly improve the quality of life for service users, supports compliance with legal and ethical frameworks such as the care act and the mental capacity act, including reducing the risk of serious medical care.</a:t>
            </a:r>
          </a:p>
          <a:p>
            <a:r>
              <a:rPr lang="en-GB"/>
              <a:t>A disadvantage in communication is having barriers such as language differences, physical or sensory impairments, and emotional distress can interfere with effective communication. These challenges may increase the likelihood of medication errors, incorrect diagnosis and </a:t>
            </a:r>
            <a:r>
              <a:rPr lang="en-GB" err="1"/>
              <a:t>faliures</a:t>
            </a:r>
            <a:r>
              <a:rPr lang="en-GB"/>
              <a:t> in safeguarding. </a:t>
            </a:r>
          </a:p>
        </p:txBody>
      </p:sp>
    </p:spTree>
    <p:extLst>
      <p:ext uri="{BB962C8B-B14F-4D97-AF65-F5344CB8AC3E}">
        <p14:creationId xmlns:p14="http://schemas.microsoft.com/office/powerpoint/2010/main" val="331769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B0CF-4F49-323D-64EB-2FBE11054C51}"/>
              </a:ext>
            </a:extLst>
          </p:cNvPr>
          <p:cNvSpPr>
            <a:spLocks noGrp="1"/>
          </p:cNvSpPr>
          <p:nvPr>
            <p:ph type="title"/>
          </p:nvPr>
        </p:nvSpPr>
        <p:spPr/>
        <p:txBody>
          <a:bodyPr/>
          <a:lstStyle/>
          <a:p>
            <a:r>
              <a:rPr lang="en-GB"/>
              <a:t>Practical example on communication </a:t>
            </a:r>
          </a:p>
        </p:txBody>
      </p:sp>
      <p:sp>
        <p:nvSpPr>
          <p:cNvPr id="3" name="Content Placeholder 2">
            <a:extLst>
              <a:ext uri="{FF2B5EF4-FFF2-40B4-BE49-F238E27FC236}">
                <a16:creationId xmlns:a16="http://schemas.microsoft.com/office/drawing/2014/main" id="{569878F2-7EA5-1660-918A-01E337A48158}"/>
              </a:ext>
            </a:extLst>
          </p:cNvPr>
          <p:cNvSpPr>
            <a:spLocks noGrp="1"/>
          </p:cNvSpPr>
          <p:nvPr>
            <p:ph idx="1"/>
          </p:nvPr>
        </p:nvSpPr>
        <p:spPr/>
        <p:txBody>
          <a:bodyPr vert="horz" lIns="91440" tIns="45720" rIns="91440" bIns="45720" rtlCol="0" anchor="t">
            <a:normAutofit fontScale="85000" lnSpcReduction="20000"/>
          </a:bodyPr>
          <a:lstStyle/>
          <a:p>
            <a:r>
              <a:rPr lang="en-GB">
                <a:ea typeface="+mn-lt"/>
                <a:cs typeface="+mn-lt"/>
              </a:rPr>
              <a:t>Effective communication by support workers involves active listening, using clear and simple language, and paying attention to non-verbal cues to build trust. This helps individuals feel respected, stay safe, and maintain their independence.</a:t>
            </a:r>
            <a:endParaRPr lang="en-GB"/>
          </a:p>
          <a:p>
            <a:pPr marL="0" indent="0">
              <a:buNone/>
            </a:pPr>
            <a:r>
              <a:rPr lang="en-GB">
                <a:ea typeface="+mn-lt"/>
                <a:cs typeface="+mn-lt"/>
              </a:rPr>
              <a:t>For example, a support worker notices an individual walking around a community centre looking upset and clenching their fists.</a:t>
            </a:r>
            <a:endParaRPr lang="en-GB"/>
          </a:p>
          <a:p>
            <a:pPr marL="0" indent="0">
              <a:buNone/>
            </a:pPr>
            <a:r>
              <a:rPr lang="en-GB">
                <a:ea typeface="+mn-lt"/>
                <a:cs typeface="+mn-lt"/>
              </a:rPr>
              <a:t>Instead of immediately asking, “What’s wrong?”, the support worker observes the person’s body language and responds in a calm and reassuring manner. They might say, “You seem a bit distressed. Would you like to go outside for some fresh air and a quieter space?”</a:t>
            </a:r>
            <a:endParaRPr lang="en-GB"/>
          </a:p>
          <a:p>
            <a:pPr marL="0" indent="0">
              <a:buNone/>
            </a:pPr>
            <a:r>
              <a:rPr lang="en-GB">
                <a:ea typeface="+mn-lt"/>
                <a:cs typeface="+mn-lt"/>
              </a:rPr>
              <a:t>By recognising the individual’s emotions and allowing them time and space, the support worker helps to calm the situation and encourages the person to feel safe enough to talk about what is troubling them.</a:t>
            </a:r>
            <a:endParaRPr lang="en-GB"/>
          </a:p>
          <a:p>
            <a:endParaRPr lang="en-GB"/>
          </a:p>
          <a:p>
            <a:endParaRPr lang="en-GB"/>
          </a:p>
        </p:txBody>
      </p:sp>
    </p:spTree>
    <p:extLst>
      <p:ext uri="{BB962C8B-B14F-4D97-AF65-F5344CB8AC3E}">
        <p14:creationId xmlns:p14="http://schemas.microsoft.com/office/powerpoint/2010/main" val="3655439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50DD-7F7A-B0A0-A211-7F0BF14AF401}"/>
              </a:ext>
            </a:extLst>
          </p:cNvPr>
          <p:cNvSpPr>
            <a:spLocks noGrp="1"/>
          </p:cNvSpPr>
          <p:nvPr>
            <p:ph type="title"/>
          </p:nvPr>
        </p:nvSpPr>
        <p:spPr/>
        <p:txBody>
          <a:bodyPr/>
          <a:lstStyle/>
          <a:p>
            <a:r>
              <a:rPr lang="en-GB"/>
              <a:t>Reflection on communication, how can it be better</a:t>
            </a:r>
          </a:p>
        </p:txBody>
      </p:sp>
      <p:sp>
        <p:nvSpPr>
          <p:cNvPr id="3" name="Content Placeholder 2">
            <a:extLst>
              <a:ext uri="{FF2B5EF4-FFF2-40B4-BE49-F238E27FC236}">
                <a16:creationId xmlns:a16="http://schemas.microsoft.com/office/drawing/2014/main" id="{D5F715D3-5B06-77CB-FA89-7E604258F160}"/>
              </a:ext>
            </a:extLst>
          </p:cNvPr>
          <p:cNvSpPr>
            <a:spLocks noGrp="1"/>
          </p:cNvSpPr>
          <p:nvPr>
            <p:ph idx="1"/>
          </p:nvPr>
        </p:nvSpPr>
        <p:spPr/>
        <p:txBody>
          <a:bodyPr vert="horz" lIns="91440" tIns="45720" rIns="91440" bIns="45720" rtlCol="0" anchor="t">
            <a:normAutofit/>
          </a:bodyPr>
          <a:lstStyle/>
          <a:p>
            <a:r>
              <a:rPr lang="en-GB">
                <a:ea typeface="+mn-lt"/>
                <a:cs typeface="+mn-lt"/>
              </a:rPr>
              <a:t>Good communication in support work involves listening carefully, paying attention to non-verbal signals, and adjusting your approach to suit each individual’s needs. Communication skills can be improved through reflective practice, where support workers review their interactions to strengthen empathy, promote person-centred support, and prevent misunderstandings in the care setting.</a:t>
            </a:r>
            <a:endParaRPr lang="en-GB"/>
          </a:p>
          <a:p>
            <a:endParaRPr lang="en-GB"/>
          </a:p>
        </p:txBody>
      </p:sp>
    </p:spTree>
    <p:extLst>
      <p:ext uri="{BB962C8B-B14F-4D97-AF65-F5344CB8AC3E}">
        <p14:creationId xmlns:p14="http://schemas.microsoft.com/office/powerpoint/2010/main" val="3463110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9BB72-CE38-5F8D-B27E-590B5FC9FB23}"/>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2251344E-6DE3-6E89-A545-CC1F50FCA22B}"/>
              </a:ext>
            </a:extLst>
          </p:cNvPr>
          <p:cNvSpPr>
            <a:spLocks noGrp="1"/>
          </p:cNvSpPr>
          <p:nvPr>
            <p:ph idx="1"/>
          </p:nvPr>
        </p:nvSpPr>
        <p:spPr/>
        <p:txBody>
          <a:bodyPr vert="horz" lIns="91440" tIns="45720" rIns="91440" bIns="45720" rtlCol="0" anchor="t">
            <a:normAutofit/>
          </a:bodyPr>
          <a:lstStyle/>
          <a:p>
            <a:r>
              <a:rPr lang="en-GB" dirty="0"/>
              <a:t>In conclusion communication</a:t>
            </a:r>
            <a:r>
              <a:rPr lang="en-GB" dirty="0">
                <a:ea typeface="+mn-lt"/>
                <a:cs typeface="+mn-lt"/>
              </a:rPr>
              <a:t> plays a crucial role in health and social care by enhancing safety, developing trust, upholding dignity, supporting person-centred approaches, facilitating collaboration among professionals, and contributing to positive outcomes for service users.</a:t>
            </a:r>
            <a:r>
              <a:rPr lang="en-GB" dirty="0"/>
              <a:t> </a:t>
            </a:r>
          </a:p>
        </p:txBody>
      </p:sp>
    </p:spTree>
    <p:extLst>
      <p:ext uri="{BB962C8B-B14F-4D97-AF65-F5344CB8AC3E}">
        <p14:creationId xmlns:p14="http://schemas.microsoft.com/office/powerpoint/2010/main" val="792949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D657-B15C-8E66-A43C-CF699821069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6FD2E9C-D151-C775-E153-A949AEE57950}"/>
              </a:ext>
            </a:extLst>
          </p:cNvPr>
          <p:cNvSpPr>
            <a:spLocks noGrp="1"/>
          </p:cNvSpPr>
          <p:nvPr>
            <p:ph idx="1"/>
          </p:nvPr>
        </p:nvSpPr>
        <p:spPr/>
        <p:txBody>
          <a:bodyPr vert="horz" lIns="91440" tIns="45720" rIns="91440" bIns="45720" rtlCol="0" anchor="t">
            <a:normAutofit fontScale="92500" lnSpcReduction="10000"/>
          </a:bodyPr>
          <a:lstStyle/>
          <a:p>
            <a:r>
              <a:rPr lang="en-GB" dirty="0" err="1"/>
              <a:t>Avaliable</a:t>
            </a:r>
            <a:r>
              <a:rPr lang="en-GB" dirty="0"/>
              <a:t> at: </a:t>
            </a:r>
            <a:r>
              <a:rPr lang="en-GB" dirty="0">
                <a:hlinkClick r:id="rId2"/>
              </a:rPr>
              <a:t>www.scie.org.uk</a:t>
            </a:r>
            <a:r>
              <a:rPr lang="en-GB" dirty="0"/>
              <a:t> (assessed: 19 may 2026) </a:t>
            </a:r>
          </a:p>
          <a:p>
            <a:r>
              <a:rPr lang="en-GB" dirty="0" err="1"/>
              <a:t>Avaliable</a:t>
            </a:r>
            <a:r>
              <a:rPr lang="en-GB" dirty="0"/>
              <a:t> at: </a:t>
            </a:r>
            <a:r>
              <a:rPr lang="en-GB" dirty="0">
                <a:hlinkClick r:id="rId3"/>
              </a:rPr>
              <a:t>https://lifeways.co.uk</a:t>
            </a:r>
            <a:r>
              <a:rPr lang="en-GB" dirty="0"/>
              <a:t> (assessed: 19 may 2026)</a:t>
            </a:r>
          </a:p>
          <a:p>
            <a:r>
              <a:rPr lang="en-GB" dirty="0" err="1"/>
              <a:t>Avaliable</a:t>
            </a:r>
            <a:r>
              <a:rPr lang="en-GB" dirty="0"/>
              <a:t> at: </a:t>
            </a:r>
            <a:r>
              <a:rPr lang="en-GB" dirty="0">
                <a:hlinkClick r:id="rId2"/>
              </a:rPr>
              <a:t>www.scie.org.uk</a:t>
            </a:r>
            <a:r>
              <a:rPr lang="en-GB" dirty="0"/>
              <a:t> (assessed: 19 may 2026) </a:t>
            </a:r>
          </a:p>
          <a:p>
            <a:r>
              <a:rPr lang="en-GB" dirty="0" err="1"/>
              <a:t>Avalibale</a:t>
            </a:r>
            <a:r>
              <a:rPr lang="en-GB" dirty="0"/>
              <a:t> at: </a:t>
            </a:r>
            <a:r>
              <a:rPr lang="en-GB" dirty="0">
                <a:hlinkClick r:id="rId4"/>
              </a:rPr>
              <a:t>www.qcs.co.uk</a:t>
            </a:r>
            <a:r>
              <a:rPr lang="en-GB" dirty="0"/>
              <a:t> (assessed: 19 may 2026)</a:t>
            </a:r>
          </a:p>
          <a:p>
            <a:r>
              <a:rPr lang="en-GB" dirty="0" err="1"/>
              <a:t>Avaliable</a:t>
            </a:r>
            <a:r>
              <a:rPr lang="en-GB" dirty="0"/>
              <a:t> at: </a:t>
            </a:r>
            <a:r>
              <a:rPr lang="en-GB" dirty="0">
                <a:ea typeface="+mn-lt"/>
                <a:cs typeface="+mn-lt"/>
                <a:hlinkClick r:id="rId5"/>
              </a:rPr>
              <a:t>https://iomh.co.uk/</a:t>
            </a:r>
            <a:r>
              <a:rPr lang="en-GB" dirty="0">
                <a:ea typeface="+mn-lt"/>
                <a:cs typeface="+mn-lt"/>
              </a:rPr>
              <a:t> (assessed: 26 may 2026)</a:t>
            </a:r>
          </a:p>
          <a:p>
            <a:r>
              <a:rPr lang="en-GB" dirty="0" err="1">
                <a:ea typeface="+mn-lt"/>
                <a:cs typeface="+mn-lt"/>
              </a:rPr>
              <a:t>Avaliable</a:t>
            </a:r>
            <a:r>
              <a:rPr lang="en-GB" dirty="0">
                <a:ea typeface="+mn-lt"/>
                <a:cs typeface="+mn-lt"/>
              </a:rPr>
              <a:t> at: </a:t>
            </a:r>
            <a:r>
              <a:rPr lang="en-GB" dirty="0">
                <a:ea typeface="+mn-lt"/>
                <a:cs typeface="+mn-lt"/>
                <a:hlinkClick r:id="rId6"/>
              </a:rPr>
              <a:t>https://miltonkeynesadultshandbook.trixonline.co.uk/</a:t>
            </a:r>
            <a:r>
              <a:rPr lang="en-GB" dirty="0">
                <a:ea typeface="+mn-lt"/>
                <a:cs typeface="+mn-lt"/>
              </a:rPr>
              <a:t> (assessed: 26 may 2026)</a:t>
            </a:r>
          </a:p>
          <a:p>
            <a:r>
              <a:rPr lang="en-GB" dirty="0" err="1">
                <a:ea typeface="+mn-lt"/>
                <a:cs typeface="+mn-lt"/>
              </a:rPr>
              <a:t>Avaliable</a:t>
            </a:r>
            <a:r>
              <a:rPr lang="en-GB" dirty="0">
                <a:ea typeface="+mn-lt"/>
                <a:cs typeface="+mn-lt"/>
              </a:rPr>
              <a:t> at: </a:t>
            </a:r>
            <a:r>
              <a:rPr lang="en-GB" dirty="0">
                <a:ea typeface="+mn-lt"/>
                <a:cs typeface="+mn-lt"/>
                <a:hlinkClick r:id="rId5"/>
              </a:rPr>
              <a:t>https://iomh.co.uk/</a:t>
            </a:r>
            <a:r>
              <a:rPr lang="en-GB" dirty="0">
                <a:ea typeface="+mn-lt"/>
                <a:cs typeface="+mn-lt"/>
              </a:rPr>
              <a:t> (assessed: 26 may 2026</a:t>
            </a:r>
          </a:p>
          <a:p>
            <a:r>
              <a:rPr lang="en-GB" dirty="0" err="1">
                <a:ea typeface="+mn-lt"/>
                <a:cs typeface="+mn-lt"/>
              </a:rPr>
              <a:t>Avaliable</a:t>
            </a:r>
            <a:r>
              <a:rPr lang="en-GB" dirty="0">
                <a:ea typeface="+mn-lt"/>
                <a:cs typeface="+mn-lt"/>
              </a:rPr>
              <a:t> at: </a:t>
            </a:r>
            <a:r>
              <a:rPr lang="en-GB" dirty="0">
                <a:ea typeface="+mn-lt"/>
                <a:cs typeface="+mn-lt"/>
                <a:hlinkClick r:id="rId7"/>
              </a:rPr>
              <a:t>https://humanfocus.co.uk/</a:t>
            </a:r>
            <a:r>
              <a:rPr lang="en-GB" dirty="0">
                <a:ea typeface="+mn-lt"/>
                <a:cs typeface="+mn-lt"/>
              </a:rPr>
              <a:t> (assessed: 9 </a:t>
            </a:r>
            <a:r>
              <a:rPr lang="en-GB" dirty="0" err="1">
                <a:ea typeface="+mn-lt"/>
                <a:cs typeface="+mn-lt"/>
              </a:rPr>
              <a:t>june</a:t>
            </a:r>
            <a:r>
              <a:rPr lang="en-GB" dirty="0">
                <a:ea typeface="+mn-lt"/>
                <a:cs typeface="+mn-lt"/>
              </a:rPr>
              <a:t> 2026)</a:t>
            </a:r>
          </a:p>
        </p:txBody>
      </p:sp>
    </p:spTree>
    <p:extLst>
      <p:ext uri="{BB962C8B-B14F-4D97-AF65-F5344CB8AC3E}">
        <p14:creationId xmlns:p14="http://schemas.microsoft.com/office/powerpoint/2010/main" val="3223502348"/>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InterweaveVTI</vt:lpstr>
      <vt:lpstr>Communication  </vt:lpstr>
      <vt:lpstr>Introduction </vt:lpstr>
      <vt:lpstr>Key skills</vt:lpstr>
      <vt:lpstr>Frameworks/Models</vt:lpstr>
      <vt:lpstr>Importance of communication </vt:lpstr>
      <vt:lpstr>Practical example on communication </vt:lpstr>
      <vt:lpstr>Reflection on communication, how can it be better</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cp:revision>
  <dcterms:created xsi:type="dcterms:W3CDTF">2026-05-19T14:16:10Z</dcterms:created>
  <dcterms:modified xsi:type="dcterms:W3CDTF">2026-06-21T14:53:35Z</dcterms:modified>
</cp:coreProperties>
</file>