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94"/>
  </p:normalViewPr>
  <p:slideViewPr>
    <p:cSldViewPr snapToGrid="0" snapToObjects="1">
      <p:cViewPr>
        <p:scale>
          <a:sx n="102" d="100"/>
          <a:sy n="102" d="100"/>
        </p:scale>
        <p:origin x="952"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6.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6.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accent3">
        <a:alpha val="0"/>
      </a:schemeClr>
    </dgm:fillClrLst>
    <dgm:linClrLst meth="repeat">
      <a:schemeClr val="accent3">
        <a:alpha val="0"/>
      </a:schemeClr>
    </dgm:linClrLst>
    <dgm:effectClrLst/>
    <dgm:txLinClrLst/>
    <dgm:txFillClrLst meth="repeat">
      <a:schemeClr val="accent3"/>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C474CB-D95C-40D1-87AA-22B42DCCF67D}" type="doc">
      <dgm:prSet loTypeId="urn:microsoft.com/office/officeart/2005/8/layout/hierarchy1" loCatId="hierarchy" qsTypeId="urn:microsoft.com/office/officeart/2005/8/quickstyle/simple2" qsCatId="simple" csTypeId="urn:microsoft.com/office/officeart/2005/8/colors/accent5_2" csCatId="accent5"/>
      <dgm:spPr/>
      <dgm:t>
        <a:bodyPr/>
        <a:lstStyle/>
        <a:p>
          <a:endParaRPr lang="en-US"/>
        </a:p>
      </dgm:t>
    </dgm:pt>
    <dgm:pt modelId="{BA4DF5AB-3727-4F0D-94C5-AFCD4DC2EE4C}">
      <dgm:prSet/>
      <dgm:spPr/>
      <dgm:t>
        <a:bodyPr/>
        <a:lstStyle/>
        <a:p>
          <a:r>
            <a:rPr lang="en-GB" b="0" dirty="0">
              <a:latin typeface="Source Sans Pro" panose="020B0503030403020204" pitchFamily="34" charset="0"/>
              <a:ea typeface="Source Sans Pro" panose="020B0503030403020204" pitchFamily="34" charset="0"/>
            </a:rPr>
            <a:t>Communication that does not require spoken language </a:t>
          </a:r>
          <a:endParaRPr lang="en-US" b="0" dirty="0">
            <a:latin typeface="Source Sans Pro" panose="020B0503030403020204" pitchFamily="34" charset="0"/>
            <a:ea typeface="Source Sans Pro" panose="020B0503030403020204" pitchFamily="34" charset="0"/>
          </a:endParaRPr>
        </a:p>
      </dgm:t>
    </dgm:pt>
    <dgm:pt modelId="{E992F12F-915B-4C47-A1FE-9A1ABD691BB8}" type="parTrans" cxnId="{4ACFC65F-38B0-47A8-8BF2-EBF4CBCE50A4}">
      <dgm:prSet/>
      <dgm:spPr/>
      <dgm:t>
        <a:bodyPr/>
        <a:lstStyle/>
        <a:p>
          <a:endParaRPr lang="en-US"/>
        </a:p>
      </dgm:t>
    </dgm:pt>
    <dgm:pt modelId="{13FAFB06-9600-4299-9520-D20F513985B0}" type="sibTrans" cxnId="{4ACFC65F-38B0-47A8-8BF2-EBF4CBCE50A4}">
      <dgm:prSet/>
      <dgm:spPr/>
      <dgm:t>
        <a:bodyPr/>
        <a:lstStyle/>
        <a:p>
          <a:endParaRPr lang="en-US"/>
        </a:p>
      </dgm:t>
    </dgm:pt>
    <dgm:pt modelId="{7B7281F8-0C7B-4F15-9856-FE1ECB9EF874}">
      <dgm:prSet/>
      <dgm:spPr/>
      <dgm:t>
        <a:bodyPr/>
        <a:lstStyle/>
        <a:p>
          <a:r>
            <a:rPr lang="en-GB" b="0" dirty="0">
              <a:latin typeface="Source Sans Pro" panose="020B0503030403020204" pitchFamily="34" charset="0"/>
              <a:ea typeface="Source Sans Pro" panose="020B0503030403020204" pitchFamily="34" charset="0"/>
            </a:rPr>
            <a:t>Body language </a:t>
          </a:r>
          <a:endParaRPr lang="en-US" b="0" dirty="0">
            <a:latin typeface="Source Sans Pro" panose="020B0503030403020204" pitchFamily="34" charset="0"/>
            <a:ea typeface="Source Sans Pro" panose="020B0503030403020204" pitchFamily="34" charset="0"/>
          </a:endParaRPr>
        </a:p>
      </dgm:t>
    </dgm:pt>
    <dgm:pt modelId="{BAAF87CA-A287-4F98-9239-2A96FF17A702}" type="parTrans" cxnId="{062C1502-5EB4-4612-B557-C55750AC5AE3}">
      <dgm:prSet/>
      <dgm:spPr/>
      <dgm:t>
        <a:bodyPr/>
        <a:lstStyle/>
        <a:p>
          <a:endParaRPr lang="en-US"/>
        </a:p>
      </dgm:t>
    </dgm:pt>
    <dgm:pt modelId="{66CDFAF4-F919-4DE1-A90F-BAAFDFF4F66A}" type="sibTrans" cxnId="{062C1502-5EB4-4612-B557-C55750AC5AE3}">
      <dgm:prSet/>
      <dgm:spPr/>
      <dgm:t>
        <a:bodyPr/>
        <a:lstStyle/>
        <a:p>
          <a:endParaRPr lang="en-US"/>
        </a:p>
      </dgm:t>
    </dgm:pt>
    <dgm:pt modelId="{CA73560D-1325-4A7C-916F-63B654BADFB4}">
      <dgm:prSet/>
      <dgm:spPr/>
      <dgm:t>
        <a:bodyPr/>
        <a:lstStyle/>
        <a:p>
          <a:r>
            <a:rPr lang="en-GB" b="0" dirty="0">
              <a:latin typeface="Source Sans Pro" panose="020B0503030403020204" pitchFamily="34" charset="0"/>
              <a:ea typeface="Source Sans Pro" panose="020B0503030403020204" pitchFamily="34" charset="0"/>
            </a:rPr>
            <a:t>Makes up majority of communication – 70%-90% </a:t>
          </a:r>
          <a:endParaRPr lang="en-US" b="0" dirty="0">
            <a:latin typeface="Source Sans Pro" panose="020B0503030403020204" pitchFamily="34" charset="0"/>
            <a:ea typeface="Source Sans Pro" panose="020B0503030403020204" pitchFamily="34" charset="0"/>
          </a:endParaRPr>
        </a:p>
      </dgm:t>
    </dgm:pt>
    <dgm:pt modelId="{9E2CF2D1-47F8-495F-9382-CDFC60BA8DE4}" type="parTrans" cxnId="{AF971699-A19D-494F-AD5C-F9A9FC44193E}">
      <dgm:prSet/>
      <dgm:spPr/>
      <dgm:t>
        <a:bodyPr/>
        <a:lstStyle/>
        <a:p>
          <a:endParaRPr lang="en-US"/>
        </a:p>
      </dgm:t>
    </dgm:pt>
    <dgm:pt modelId="{EADFE689-E0B0-47DA-90CC-FDB57A048B26}" type="sibTrans" cxnId="{AF971699-A19D-494F-AD5C-F9A9FC44193E}">
      <dgm:prSet/>
      <dgm:spPr/>
      <dgm:t>
        <a:bodyPr/>
        <a:lstStyle/>
        <a:p>
          <a:endParaRPr lang="en-US"/>
        </a:p>
      </dgm:t>
    </dgm:pt>
    <dgm:pt modelId="{33CAFA74-2800-BD4E-9C6D-3E893E45B1D6}" type="pres">
      <dgm:prSet presAssocID="{DFC474CB-D95C-40D1-87AA-22B42DCCF67D}" presName="hierChild1" presStyleCnt="0">
        <dgm:presLayoutVars>
          <dgm:chPref val="1"/>
          <dgm:dir/>
          <dgm:animOne val="branch"/>
          <dgm:animLvl val="lvl"/>
          <dgm:resizeHandles/>
        </dgm:presLayoutVars>
      </dgm:prSet>
      <dgm:spPr/>
    </dgm:pt>
    <dgm:pt modelId="{92D2C528-D38D-004E-8A63-0662459BBADD}" type="pres">
      <dgm:prSet presAssocID="{BA4DF5AB-3727-4F0D-94C5-AFCD4DC2EE4C}" presName="hierRoot1" presStyleCnt="0"/>
      <dgm:spPr/>
    </dgm:pt>
    <dgm:pt modelId="{647DEEE6-19CC-4848-AA6A-293DF45CDD65}" type="pres">
      <dgm:prSet presAssocID="{BA4DF5AB-3727-4F0D-94C5-AFCD4DC2EE4C}" presName="composite" presStyleCnt="0"/>
      <dgm:spPr/>
    </dgm:pt>
    <dgm:pt modelId="{7334182D-CFC9-0C4E-A34E-A89764828F44}" type="pres">
      <dgm:prSet presAssocID="{BA4DF5AB-3727-4F0D-94C5-AFCD4DC2EE4C}" presName="background" presStyleLbl="node0" presStyleIdx="0" presStyleCnt="3"/>
      <dgm:spPr/>
    </dgm:pt>
    <dgm:pt modelId="{2779DB5D-A177-1740-9D46-4665CFE9CEAB}" type="pres">
      <dgm:prSet presAssocID="{BA4DF5AB-3727-4F0D-94C5-AFCD4DC2EE4C}" presName="text" presStyleLbl="fgAcc0" presStyleIdx="0" presStyleCnt="3">
        <dgm:presLayoutVars>
          <dgm:chPref val="3"/>
        </dgm:presLayoutVars>
      </dgm:prSet>
      <dgm:spPr/>
    </dgm:pt>
    <dgm:pt modelId="{59F3868C-866B-F442-951A-C81784B55E8A}" type="pres">
      <dgm:prSet presAssocID="{BA4DF5AB-3727-4F0D-94C5-AFCD4DC2EE4C}" presName="hierChild2" presStyleCnt="0"/>
      <dgm:spPr/>
    </dgm:pt>
    <dgm:pt modelId="{D3061221-2933-4046-99D5-E51301CB95B9}" type="pres">
      <dgm:prSet presAssocID="{7B7281F8-0C7B-4F15-9856-FE1ECB9EF874}" presName="hierRoot1" presStyleCnt="0"/>
      <dgm:spPr/>
    </dgm:pt>
    <dgm:pt modelId="{569A8620-CE74-9942-A4F0-7C8315FF9EF4}" type="pres">
      <dgm:prSet presAssocID="{7B7281F8-0C7B-4F15-9856-FE1ECB9EF874}" presName="composite" presStyleCnt="0"/>
      <dgm:spPr/>
    </dgm:pt>
    <dgm:pt modelId="{49B647B2-4151-8D4B-8212-1EEF97EB06D0}" type="pres">
      <dgm:prSet presAssocID="{7B7281F8-0C7B-4F15-9856-FE1ECB9EF874}" presName="background" presStyleLbl="node0" presStyleIdx="1" presStyleCnt="3"/>
      <dgm:spPr/>
    </dgm:pt>
    <dgm:pt modelId="{8DD77D04-7AFC-3A46-A798-0099BB85CBF6}" type="pres">
      <dgm:prSet presAssocID="{7B7281F8-0C7B-4F15-9856-FE1ECB9EF874}" presName="text" presStyleLbl="fgAcc0" presStyleIdx="1" presStyleCnt="3">
        <dgm:presLayoutVars>
          <dgm:chPref val="3"/>
        </dgm:presLayoutVars>
      </dgm:prSet>
      <dgm:spPr/>
    </dgm:pt>
    <dgm:pt modelId="{6B45C8AE-276E-B841-A65F-E8A9CD065D57}" type="pres">
      <dgm:prSet presAssocID="{7B7281F8-0C7B-4F15-9856-FE1ECB9EF874}" presName="hierChild2" presStyleCnt="0"/>
      <dgm:spPr/>
    </dgm:pt>
    <dgm:pt modelId="{68461099-B933-8F43-9F25-F449BCD0D3FF}" type="pres">
      <dgm:prSet presAssocID="{CA73560D-1325-4A7C-916F-63B654BADFB4}" presName="hierRoot1" presStyleCnt="0"/>
      <dgm:spPr/>
    </dgm:pt>
    <dgm:pt modelId="{97CF1B47-E5D0-274D-819F-66B0B10008FB}" type="pres">
      <dgm:prSet presAssocID="{CA73560D-1325-4A7C-916F-63B654BADFB4}" presName="composite" presStyleCnt="0"/>
      <dgm:spPr/>
    </dgm:pt>
    <dgm:pt modelId="{76312BC9-F7F0-5A45-8A20-C7896EB8846A}" type="pres">
      <dgm:prSet presAssocID="{CA73560D-1325-4A7C-916F-63B654BADFB4}" presName="background" presStyleLbl="node0" presStyleIdx="2" presStyleCnt="3"/>
      <dgm:spPr/>
    </dgm:pt>
    <dgm:pt modelId="{BE180119-3CDB-A34D-90A6-4F98A9A84C26}" type="pres">
      <dgm:prSet presAssocID="{CA73560D-1325-4A7C-916F-63B654BADFB4}" presName="text" presStyleLbl="fgAcc0" presStyleIdx="2" presStyleCnt="3">
        <dgm:presLayoutVars>
          <dgm:chPref val="3"/>
        </dgm:presLayoutVars>
      </dgm:prSet>
      <dgm:spPr/>
    </dgm:pt>
    <dgm:pt modelId="{7B7EDC66-B9C3-8C4C-B1C1-E9072C8E4E0E}" type="pres">
      <dgm:prSet presAssocID="{CA73560D-1325-4A7C-916F-63B654BADFB4}" presName="hierChild2" presStyleCnt="0"/>
      <dgm:spPr/>
    </dgm:pt>
  </dgm:ptLst>
  <dgm:cxnLst>
    <dgm:cxn modelId="{062C1502-5EB4-4612-B557-C55750AC5AE3}" srcId="{DFC474CB-D95C-40D1-87AA-22B42DCCF67D}" destId="{7B7281F8-0C7B-4F15-9856-FE1ECB9EF874}" srcOrd="1" destOrd="0" parTransId="{BAAF87CA-A287-4F98-9239-2A96FF17A702}" sibTransId="{66CDFAF4-F919-4DE1-A90F-BAAFDFF4F66A}"/>
    <dgm:cxn modelId="{D676E505-E4CE-CF43-B1B2-8E47CCE92949}" type="presOf" srcId="{DFC474CB-D95C-40D1-87AA-22B42DCCF67D}" destId="{33CAFA74-2800-BD4E-9C6D-3E893E45B1D6}" srcOrd="0" destOrd="0" presId="urn:microsoft.com/office/officeart/2005/8/layout/hierarchy1"/>
    <dgm:cxn modelId="{4ACFC65F-38B0-47A8-8BF2-EBF4CBCE50A4}" srcId="{DFC474CB-D95C-40D1-87AA-22B42DCCF67D}" destId="{BA4DF5AB-3727-4F0D-94C5-AFCD4DC2EE4C}" srcOrd="0" destOrd="0" parTransId="{E992F12F-915B-4C47-A1FE-9A1ABD691BB8}" sibTransId="{13FAFB06-9600-4299-9520-D20F513985B0}"/>
    <dgm:cxn modelId="{AF971699-A19D-494F-AD5C-F9A9FC44193E}" srcId="{DFC474CB-D95C-40D1-87AA-22B42DCCF67D}" destId="{CA73560D-1325-4A7C-916F-63B654BADFB4}" srcOrd="2" destOrd="0" parTransId="{9E2CF2D1-47F8-495F-9382-CDFC60BA8DE4}" sibTransId="{EADFE689-E0B0-47DA-90CC-FDB57A048B26}"/>
    <dgm:cxn modelId="{1090E0D9-B99A-FC4B-AA6F-9176C5641DEA}" type="presOf" srcId="{BA4DF5AB-3727-4F0D-94C5-AFCD4DC2EE4C}" destId="{2779DB5D-A177-1740-9D46-4665CFE9CEAB}" srcOrd="0" destOrd="0" presId="urn:microsoft.com/office/officeart/2005/8/layout/hierarchy1"/>
    <dgm:cxn modelId="{EDBF2CDB-11AF-9A44-AC97-1AAC651E1D11}" type="presOf" srcId="{7B7281F8-0C7B-4F15-9856-FE1ECB9EF874}" destId="{8DD77D04-7AFC-3A46-A798-0099BB85CBF6}" srcOrd="0" destOrd="0" presId="urn:microsoft.com/office/officeart/2005/8/layout/hierarchy1"/>
    <dgm:cxn modelId="{606303F3-94BF-2B45-A651-A10939939F4B}" type="presOf" srcId="{CA73560D-1325-4A7C-916F-63B654BADFB4}" destId="{BE180119-3CDB-A34D-90A6-4F98A9A84C26}" srcOrd="0" destOrd="0" presId="urn:microsoft.com/office/officeart/2005/8/layout/hierarchy1"/>
    <dgm:cxn modelId="{DEDCD2F6-A91E-5A4F-9EC0-173266EB553B}" type="presParOf" srcId="{33CAFA74-2800-BD4E-9C6D-3E893E45B1D6}" destId="{92D2C528-D38D-004E-8A63-0662459BBADD}" srcOrd="0" destOrd="0" presId="urn:microsoft.com/office/officeart/2005/8/layout/hierarchy1"/>
    <dgm:cxn modelId="{0D2EEA4D-E3F2-1F47-B868-1A6488DC13AD}" type="presParOf" srcId="{92D2C528-D38D-004E-8A63-0662459BBADD}" destId="{647DEEE6-19CC-4848-AA6A-293DF45CDD65}" srcOrd="0" destOrd="0" presId="urn:microsoft.com/office/officeart/2005/8/layout/hierarchy1"/>
    <dgm:cxn modelId="{0F596709-A092-3C4D-A902-498C87AE9664}" type="presParOf" srcId="{647DEEE6-19CC-4848-AA6A-293DF45CDD65}" destId="{7334182D-CFC9-0C4E-A34E-A89764828F44}" srcOrd="0" destOrd="0" presId="urn:microsoft.com/office/officeart/2005/8/layout/hierarchy1"/>
    <dgm:cxn modelId="{68FD3BEF-13A8-CA4C-A9BA-7EEBAF611A94}" type="presParOf" srcId="{647DEEE6-19CC-4848-AA6A-293DF45CDD65}" destId="{2779DB5D-A177-1740-9D46-4665CFE9CEAB}" srcOrd="1" destOrd="0" presId="urn:microsoft.com/office/officeart/2005/8/layout/hierarchy1"/>
    <dgm:cxn modelId="{65BB2CAB-35D8-D746-A021-E2047273DD0F}" type="presParOf" srcId="{92D2C528-D38D-004E-8A63-0662459BBADD}" destId="{59F3868C-866B-F442-951A-C81784B55E8A}" srcOrd="1" destOrd="0" presId="urn:microsoft.com/office/officeart/2005/8/layout/hierarchy1"/>
    <dgm:cxn modelId="{F198A0B8-7D31-FB45-B326-95ADFD8C8FE2}" type="presParOf" srcId="{33CAFA74-2800-BD4E-9C6D-3E893E45B1D6}" destId="{D3061221-2933-4046-99D5-E51301CB95B9}" srcOrd="1" destOrd="0" presId="urn:microsoft.com/office/officeart/2005/8/layout/hierarchy1"/>
    <dgm:cxn modelId="{F2AC69D8-CF9D-D046-A96B-7946ADACADC2}" type="presParOf" srcId="{D3061221-2933-4046-99D5-E51301CB95B9}" destId="{569A8620-CE74-9942-A4F0-7C8315FF9EF4}" srcOrd="0" destOrd="0" presId="urn:microsoft.com/office/officeart/2005/8/layout/hierarchy1"/>
    <dgm:cxn modelId="{AE1468FC-1F8F-7D42-A89F-E25F51307871}" type="presParOf" srcId="{569A8620-CE74-9942-A4F0-7C8315FF9EF4}" destId="{49B647B2-4151-8D4B-8212-1EEF97EB06D0}" srcOrd="0" destOrd="0" presId="urn:microsoft.com/office/officeart/2005/8/layout/hierarchy1"/>
    <dgm:cxn modelId="{86B7D851-CAF0-B742-8C9B-37503C0140E4}" type="presParOf" srcId="{569A8620-CE74-9942-A4F0-7C8315FF9EF4}" destId="{8DD77D04-7AFC-3A46-A798-0099BB85CBF6}" srcOrd="1" destOrd="0" presId="urn:microsoft.com/office/officeart/2005/8/layout/hierarchy1"/>
    <dgm:cxn modelId="{4D3D67CA-21F9-B14B-8941-537B04CA2AF0}" type="presParOf" srcId="{D3061221-2933-4046-99D5-E51301CB95B9}" destId="{6B45C8AE-276E-B841-A65F-E8A9CD065D57}" srcOrd="1" destOrd="0" presId="urn:microsoft.com/office/officeart/2005/8/layout/hierarchy1"/>
    <dgm:cxn modelId="{0DFF4616-D5DF-BA4A-9602-31069A89D8C5}" type="presParOf" srcId="{33CAFA74-2800-BD4E-9C6D-3E893E45B1D6}" destId="{68461099-B933-8F43-9F25-F449BCD0D3FF}" srcOrd="2" destOrd="0" presId="urn:microsoft.com/office/officeart/2005/8/layout/hierarchy1"/>
    <dgm:cxn modelId="{24C56181-A489-F94B-AADA-BABC42CE772D}" type="presParOf" srcId="{68461099-B933-8F43-9F25-F449BCD0D3FF}" destId="{97CF1B47-E5D0-274D-819F-66B0B10008FB}" srcOrd="0" destOrd="0" presId="urn:microsoft.com/office/officeart/2005/8/layout/hierarchy1"/>
    <dgm:cxn modelId="{874B27D0-F33C-7E42-AE09-4C38C44B31A3}" type="presParOf" srcId="{97CF1B47-E5D0-274D-819F-66B0B10008FB}" destId="{76312BC9-F7F0-5A45-8A20-C7896EB8846A}" srcOrd="0" destOrd="0" presId="urn:microsoft.com/office/officeart/2005/8/layout/hierarchy1"/>
    <dgm:cxn modelId="{EEC7C5CD-E015-2C45-8B44-0582DD088392}" type="presParOf" srcId="{97CF1B47-E5D0-274D-819F-66B0B10008FB}" destId="{BE180119-3CDB-A34D-90A6-4F98A9A84C26}" srcOrd="1" destOrd="0" presId="urn:microsoft.com/office/officeart/2005/8/layout/hierarchy1"/>
    <dgm:cxn modelId="{AC905FB3-A0A5-C44A-95D5-AA79B14DD827}" type="presParOf" srcId="{68461099-B933-8F43-9F25-F449BCD0D3FF}" destId="{7B7EDC66-B9C3-8C4C-B1C1-E9072C8E4E0E}"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88BDE7-5125-42D6-BB5F-80B21BD20201}" type="doc">
      <dgm:prSet loTypeId="urn:microsoft.com/office/officeart/2018/5/layout/IconLeafLabelList" loCatId="icon" qsTypeId="urn:microsoft.com/office/officeart/2005/8/quickstyle/simple1" qsCatId="simple" csTypeId="urn:microsoft.com/office/officeart/2018/5/colors/Iconchunking_coloredtext_accent3_2" csCatId="accent3" phldr="1"/>
      <dgm:spPr/>
      <dgm:t>
        <a:bodyPr/>
        <a:lstStyle/>
        <a:p>
          <a:endParaRPr lang="en-US"/>
        </a:p>
      </dgm:t>
    </dgm:pt>
    <dgm:pt modelId="{CC23B1F3-17EA-440E-BA7D-2C5C4A14E9EE}">
      <dgm:prSet/>
      <dgm:spPr/>
      <dgm:t>
        <a:bodyPr/>
        <a:lstStyle/>
        <a:p>
          <a:pPr>
            <a:lnSpc>
              <a:spcPct val="100000"/>
            </a:lnSpc>
            <a:defRPr cap="all"/>
          </a:pPr>
          <a:r>
            <a:rPr lang="en-GB" dirty="0"/>
            <a:t>Sad</a:t>
          </a:r>
          <a:endParaRPr lang="en-US" dirty="0"/>
        </a:p>
      </dgm:t>
    </dgm:pt>
    <dgm:pt modelId="{975BCC86-729C-4CAF-984A-6BE70C08FC4A}" type="parTrans" cxnId="{F2409003-7FB4-4F47-A058-2ABFEBA9D5CD}">
      <dgm:prSet/>
      <dgm:spPr/>
      <dgm:t>
        <a:bodyPr/>
        <a:lstStyle/>
        <a:p>
          <a:endParaRPr lang="en-US"/>
        </a:p>
      </dgm:t>
    </dgm:pt>
    <dgm:pt modelId="{EEEEA635-0D52-4597-9881-4B7F99533F28}" type="sibTrans" cxnId="{F2409003-7FB4-4F47-A058-2ABFEBA9D5CD}">
      <dgm:prSet/>
      <dgm:spPr/>
      <dgm:t>
        <a:bodyPr/>
        <a:lstStyle/>
        <a:p>
          <a:endParaRPr lang="en-US"/>
        </a:p>
      </dgm:t>
    </dgm:pt>
    <dgm:pt modelId="{666AB92C-624F-4D37-B444-B6CD2E140F82}">
      <dgm:prSet/>
      <dgm:spPr/>
      <dgm:t>
        <a:bodyPr/>
        <a:lstStyle/>
        <a:p>
          <a:pPr>
            <a:lnSpc>
              <a:spcPct val="100000"/>
            </a:lnSpc>
            <a:defRPr cap="all"/>
          </a:pPr>
          <a:r>
            <a:rPr lang="en-GB" dirty="0"/>
            <a:t>Confused </a:t>
          </a:r>
          <a:endParaRPr lang="en-US" dirty="0"/>
        </a:p>
      </dgm:t>
    </dgm:pt>
    <dgm:pt modelId="{052F695E-6DC9-4994-AA80-B8EC9C046DA4}" type="parTrans" cxnId="{09C4042C-178F-4D44-8F42-D53E49422E84}">
      <dgm:prSet/>
      <dgm:spPr/>
      <dgm:t>
        <a:bodyPr/>
        <a:lstStyle/>
        <a:p>
          <a:endParaRPr lang="en-US"/>
        </a:p>
      </dgm:t>
    </dgm:pt>
    <dgm:pt modelId="{375C4BEC-9FDF-4E88-9AEA-4FFEE8C68368}" type="sibTrans" cxnId="{09C4042C-178F-4D44-8F42-D53E49422E84}">
      <dgm:prSet/>
      <dgm:spPr/>
      <dgm:t>
        <a:bodyPr/>
        <a:lstStyle/>
        <a:p>
          <a:endParaRPr lang="en-US"/>
        </a:p>
      </dgm:t>
    </dgm:pt>
    <dgm:pt modelId="{7CB04F12-6CC6-4AA8-8209-6F57F43DB92B}">
      <dgm:prSet/>
      <dgm:spPr/>
      <dgm:t>
        <a:bodyPr/>
        <a:lstStyle/>
        <a:p>
          <a:pPr>
            <a:lnSpc>
              <a:spcPct val="100000"/>
            </a:lnSpc>
            <a:defRPr cap="all"/>
          </a:pPr>
          <a:r>
            <a:rPr lang="en-GB" dirty="0"/>
            <a:t>Thinking </a:t>
          </a:r>
          <a:endParaRPr lang="en-US" dirty="0"/>
        </a:p>
      </dgm:t>
    </dgm:pt>
    <dgm:pt modelId="{991DFEA8-87F0-4D7D-917D-57D52725B2EA}" type="parTrans" cxnId="{D33FDB42-80FA-4518-A807-BEAC9C05EF80}">
      <dgm:prSet/>
      <dgm:spPr/>
      <dgm:t>
        <a:bodyPr/>
        <a:lstStyle/>
        <a:p>
          <a:endParaRPr lang="en-US"/>
        </a:p>
      </dgm:t>
    </dgm:pt>
    <dgm:pt modelId="{CB5D7118-D236-4FDA-8E5E-F515D28992E8}" type="sibTrans" cxnId="{D33FDB42-80FA-4518-A807-BEAC9C05EF80}">
      <dgm:prSet/>
      <dgm:spPr/>
      <dgm:t>
        <a:bodyPr/>
        <a:lstStyle/>
        <a:p>
          <a:endParaRPr lang="en-US"/>
        </a:p>
      </dgm:t>
    </dgm:pt>
    <dgm:pt modelId="{7EA3C54B-FFAC-449E-89D1-0F6FF3EC0666}">
      <dgm:prSet/>
      <dgm:spPr/>
      <dgm:t>
        <a:bodyPr/>
        <a:lstStyle/>
        <a:p>
          <a:pPr>
            <a:lnSpc>
              <a:spcPct val="100000"/>
            </a:lnSpc>
            <a:defRPr cap="all"/>
          </a:pPr>
          <a:r>
            <a:rPr lang="en-GB" dirty="0"/>
            <a:t>Happy </a:t>
          </a:r>
          <a:endParaRPr lang="en-US" dirty="0"/>
        </a:p>
      </dgm:t>
    </dgm:pt>
    <dgm:pt modelId="{6B84AA89-D2DD-4FE2-8F43-156919C46EA5}" type="sibTrans" cxnId="{F6DCA228-5B7A-4A31-A8FC-9A71FA702AF3}">
      <dgm:prSet/>
      <dgm:spPr/>
      <dgm:t>
        <a:bodyPr/>
        <a:lstStyle/>
        <a:p>
          <a:endParaRPr lang="en-US"/>
        </a:p>
      </dgm:t>
    </dgm:pt>
    <dgm:pt modelId="{73BA3070-5AB5-4FF4-AA0E-1E7D1042200D}" type="parTrans" cxnId="{F6DCA228-5B7A-4A31-A8FC-9A71FA702AF3}">
      <dgm:prSet/>
      <dgm:spPr/>
      <dgm:t>
        <a:bodyPr/>
        <a:lstStyle/>
        <a:p>
          <a:endParaRPr lang="en-US"/>
        </a:p>
      </dgm:t>
    </dgm:pt>
    <dgm:pt modelId="{22474529-82B5-469D-A7D2-AA4E0E06F7B6}">
      <dgm:prSet/>
      <dgm:spPr/>
      <dgm:t>
        <a:bodyPr/>
        <a:lstStyle/>
        <a:p>
          <a:pPr>
            <a:lnSpc>
              <a:spcPct val="100000"/>
            </a:lnSpc>
            <a:defRPr cap="all"/>
          </a:pPr>
          <a:r>
            <a:rPr lang="en-GB" dirty="0"/>
            <a:t>Angry </a:t>
          </a:r>
          <a:endParaRPr lang="en-US" dirty="0"/>
        </a:p>
      </dgm:t>
    </dgm:pt>
    <dgm:pt modelId="{A8CFFFE5-34D5-46F9-85AF-4CAE34D1CD73}" type="sibTrans" cxnId="{A883D6BD-4649-4266-8A50-C5DCD984951A}">
      <dgm:prSet/>
      <dgm:spPr/>
      <dgm:t>
        <a:bodyPr/>
        <a:lstStyle/>
        <a:p>
          <a:endParaRPr lang="en-US"/>
        </a:p>
      </dgm:t>
    </dgm:pt>
    <dgm:pt modelId="{B294D047-F3E2-4E51-AE48-E23EA7F49A61}" type="parTrans" cxnId="{A883D6BD-4649-4266-8A50-C5DCD984951A}">
      <dgm:prSet/>
      <dgm:spPr/>
      <dgm:t>
        <a:bodyPr/>
        <a:lstStyle/>
        <a:p>
          <a:endParaRPr lang="en-US"/>
        </a:p>
      </dgm:t>
    </dgm:pt>
    <dgm:pt modelId="{4CAEE4B1-847D-4FDF-9715-391AB82CDA17}" type="pres">
      <dgm:prSet presAssocID="{1088BDE7-5125-42D6-BB5F-80B21BD20201}" presName="root" presStyleCnt="0">
        <dgm:presLayoutVars>
          <dgm:dir/>
          <dgm:resizeHandles val="exact"/>
        </dgm:presLayoutVars>
      </dgm:prSet>
      <dgm:spPr/>
    </dgm:pt>
    <dgm:pt modelId="{0A2A0E1E-4BE3-46F3-9091-BD0D79350782}" type="pres">
      <dgm:prSet presAssocID="{22474529-82B5-469D-A7D2-AA4E0E06F7B6}" presName="compNode" presStyleCnt="0"/>
      <dgm:spPr/>
    </dgm:pt>
    <dgm:pt modelId="{412D8136-5AD8-4E30-A822-E0CE4F1C36B0}" type="pres">
      <dgm:prSet presAssocID="{22474529-82B5-469D-A7D2-AA4E0E06F7B6}" presName="iconBgRect" presStyleLbl="bgShp" presStyleIdx="0" presStyleCnt="5"/>
      <dgm:spPr>
        <a:prstGeom prst="round2DiagRect">
          <a:avLst>
            <a:gd name="adj1" fmla="val 29727"/>
            <a:gd name="adj2" fmla="val 0"/>
          </a:avLst>
        </a:prstGeom>
      </dgm:spPr>
    </dgm:pt>
    <dgm:pt modelId="{5F791AE3-EE61-40A0-AF08-6490E3ADB0BA}" type="pres">
      <dgm:prSet presAssocID="{22474529-82B5-469D-A7D2-AA4E0E06F7B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ried Face with Solid Fill"/>
        </a:ext>
      </dgm:extLst>
    </dgm:pt>
    <dgm:pt modelId="{5A4A272D-EC5A-41A0-8207-0C1186A40614}" type="pres">
      <dgm:prSet presAssocID="{22474529-82B5-469D-A7D2-AA4E0E06F7B6}" presName="spaceRect" presStyleCnt="0"/>
      <dgm:spPr/>
    </dgm:pt>
    <dgm:pt modelId="{48C8BB2E-7AB9-43EB-8E64-4FC2B21CDB65}" type="pres">
      <dgm:prSet presAssocID="{22474529-82B5-469D-A7D2-AA4E0E06F7B6}" presName="textRect" presStyleLbl="revTx" presStyleIdx="0" presStyleCnt="5">
        <dgm:presLayoutVars>
          <dgm:chMax val="1"/>
          <dgm:chPref val="1"/>
        </dgm:presLayoutVars>
      </dgm:prSet>
      <dgm:spPr/>
    </dgm:pt>
    <dgm:pt modelId="{0C2801EF-22E5-4103-BCF7-26BD60EEB72C}" type="pres">
      <dgm:prSet presAssocID="{A8CFFFE5-34D5-46F9-85AF-4CAE34D1CD73}" presName="sibTrans" presStyleCnt="0"/>
      <dgm:spPr/>
    </dgm:pt>
    <dgm:pt modelId="{23FD5522-5322-4C6F-B23B-5DC6F748A396}" type="pres">
      <dgm:prSet presAssocID="{7EA3C54B-FFAC-449E-89D1-0F6FF3EC0666}" presName="compNode" presStyleCnt="0"/>
      <dgm:spPr/>
    </dgm:pt>
    <dgm:pt modelId="{C689CD07-BCCA-4424-8CD5-33E5F7EDE68F}" type="pres">
      <dgm:prSet presAssocID="{7EA3C54B-FFAC-449E-89D1-0F6FF3EC0666}" presName="iconBgRect" presStyleLbl="bgShp" presStyleIdx="1" presStyleCnt="5"/>
      <dgm:spPr>
        <a:prstGeom prst="round2DiagRect">
          <a:avLst>
            <a:gd name="adj1" fmla="val 29727"/>
            <a:gd name="adj2" fmla="val 0"/>
          </a:avLst>
        </a:prstGeom>
      </dgm:spPr>
    </dgm:pt>
    <dgm:pt modelId="{34BDA356-3011-4A83-8EB1-EBE47C29D2FC}" type="pres">
      <dgm:prSet presAssocID="{7EA3C54B-FFAC-449E-89D1-0F6FF3EC066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Face with No Fill"/>
        </a:ext>
      </dgm:extLst>
    </dgm:pt>
    <dgm:pt modelId="{346CAA3F-15F7-46BF-8257-F66DB37DC844}" type="pres">
      <dgm:prSet presAssocID="{7EA3C54B-FFAC-449E-89D1-0F6FF3EC0666}" presName="spaceRect" presStyleCnt="0"/>
      <dgm:spPr/>
    </dgm:pt>
    <dgm:pt modelId="{82FA0549-B3DB-4D7E-8725-3F317078921F}" type="pres">
      <dgm:prSet presAssocID="{7EA3C54B-FFAC-449E-89D1-0F6FF3EC0666}" presName="textRect" presStyleLbl="revTx" presStyleIdx="1" presStyleCnt="5">
        <dgm:presLayoutVars>
          <dgm:chMax val="1"/>
          <dgm:chPref val="1"/>
        </dgm:presLayoutVars>
      </dgm:prSet>
      <dgm:spPr/>
    </dgm:pt>
    <dgm:pt modelId="{053358E5-8BBD-4C9A-8485-5537F0787EFC}" type="pres">
      <dgm:prSet presAssocID="{6B84AA89-D2DD-4FE2-8F43-156919C46EA5}" presName="sibTrans" presStyleCnt="0"/>
      <dgm:spPr/>
    </dgm:pt>
    <dgm:pt modelId="{BF54342E-105B-4527-9F0B-F3A5A8850F06}" type="pres">
      <dgm:prSet presAssocID="{CC23B1F3-17EA-440E-BA7D-2C5C4A14E9EE}" presName="compNode" presStyleCnt="0"/>
      <dgm:spPr/>
    </dgm:pt>
    <dgm:pt modelId="{03AFF6A7-6C63-42D7-ABA4-C08AF8511670}" type="pres">
      <dgm:prSet presAssocID="{CC23B1F3-17EA-440E-BA7D-2C5C4A14E9EE}" presName="iconBgRect" presStyleLbl="bgShp" presStyleIdx="2" presStyleCnt="5"/>
      <dgm:spPr>
        <a:prstGeom prst="round2DiagRect">
          <a:avLst>
            <a:gd name="adj1" fmla="val 29727"/>
            <a:gd name="adj2" fmla="val 0"/>
          </a:avLst>
        </a:prstGeom>
      </dgm:spPr>
    </dgm:pt>
    <dgm:pt modelId="{F432255B-941E-4D4C-B2CE-59AB65BCB8E7}" type="pres">
      <dgm:prSet presAssocID="{CC23B1F3-17EA-440E-BA7D-2C5C4A14E9E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02BD2DF4-0C51-419D-982A-1E59884E8BAA}" type="pres">
      <dgm:prSet presAssocID="{CC23B1F3-17EA-440E-BA7D-2C5C4A14E9EE}" presName="spaceRect" presStyleCnt="0"/>
      <dgm:spPr/>
    </dgm:pt>
    <dgm:pt modelId="{83CF24B1-3CF6-437F-9815-D79EA3394AD4}" type="pres">
      <dgm:prSet presAssocID="{CC23B1F3-17EA-440E-BA7D-2C5C4A14E9EE}" presName="textRect" presStyleLbl="revTx" presStyleIdx="2" presStyleCnt="5">
        <dgm:presLayoutVars>
          <dgm:chMax val="1"/>
          <dgm:chPref val="1"/>
        </dgm:presLayoutVars>
      </dgm:prSet>
      <dgm:spPr/>
    </dgm:pt>
    <dgm:pt modelId="{2702D787-BE59-45DB-895A-437CDCE9CD09}" type="pres">
      <dgm:prSet presAssocID="{EEEEA635-0D52-4597-9881-4B7F99533F28}" presName="sibTrans" presStyleCnt="0"/>
      <dgm:spPr/>
    </dgm:pt>
    <dgm:pt modelId="{0993E61B-BA71-4453-8030-13EB44BED5BA}" type="pres">
      <dgm:prSet presAssocID="{666AB92C-624F-4D37-B444-B6CD2E140F82}" presName="compNode" presStyleCnt="0"/>
      <dgm:spPr/>
    </dgm:pt>
    <dgm:pt modelId="{60E1C590-CDE2-4833-A9A8-60686DEDE6EF}" type="pres">
      <dgm:prSet presAssocID="{666AB92C-624F-4D37-B444-B6CD2E140F82}" presName="iconBgRect" presStyleLbl="bgShp" presStyleIdx="3" presStyleCnt="5"/>
      <dgm:spPr>
        <a:prstGeom prst="round2DiagRect">
          <a:avLst>
            <a:gd name="adj1" fmla="val 29727"/>
            <a:gd name="adj2" fmla="val 0"/>
          </a:avLst>
        </a:prstGeom>
      </dgm:spPr>
    </dgm:pt>
    <dgm:pt modelId="{576C01B6-5E21-4F06-9C41-95B41FB9102B}" type="pres">
      <dgm:prSet presAssocID="{666AB92C-624F-4D37-B444-B6CD2E140F8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nglasses Face Outline"/>
        </a:ext>
      </dgm:extLst>
    </dgm:pt>
    <dgm:pt modelId="{2481B19F-5EF5-4611-B39D-D07F7A6B7B5C}" type="pres">
      <dgm:prSet presAssocID="{666AB92C-624F-4D37-B444-B6CD2E140F82}" presName="spaceRect" presStyleCnt="0"/>
      <dgm:spPr/>
    </dgm:pt>
    <dgm:pt modelId="{E1D9205B-EB16-48DE-8AE5-E35216D11FA5}" type="pres">
      <dgm:prSet presAssocID="{666AB92C-624F-4D37-B444-B6CD2E140F82}" presName="textRect" presStyleLbl="revTx" presStyleIdx="3" presStyleCnt="5">
        <dgm:presLayoutVars>
          <dgm:chMax val="1"/>
          <dgm:chPref val="1"/>
        </dgm:presLayoutVars>
      </dgm:prSet>
      <dgm:spPr/>
    </dgm:pt>
    <dgm:pt modelId="{2CF80D64-D39F-49AE-A42B-FD960F92E94F}" type="pres">
      <dgm:prSet presAssocID="{375C4BEC-9FDF-4E88-9AEA-4FFEE8C68368}" presName="sibTrans" presStyleCnt="0"/>
      <dgm:spPr/>
    </dgm:pt>
    <dgm:pt modelId="{8C364BCE-AE3D-4BCA-A135-40EE670B1BE2}" type="pres">
      <dgm:prSet presAssocID="{7CB04F12-6CC6-4AA8-8209-6F57F43DB92B}" presName="compNode" presStyleCnt="0"/>
      <dgm:spPr/>
    </dgm:pt>
    <dgm:pt modelId="{F7605EF3-990A-43A0-B95D-951A1D3AAA7F}" type="pres">
      <dgm:prSet presAssocID="{7CB04F12-6CC6-4AA8-8209-6F57F43DB92B}" presName="iconBgRect" presStyleLbl="bgShp" presStyleIdx="4" presStyleCnt="5"/>
      <dgm:spPr>
        <a:prstGeom prst="round2DiagRect">
          <a:avLst>
            <a:gd name="adj1" fmla="val 29727"/>
            <a:gd name="adj2" fmla="val 0"/>
          </a:avLst>
        </a:prstGeom>
      </dgm:spPr>
    </dgm:pt>
    <dgm:pt modelId="{F2028F2E-ECDC-4CE9-9C50-72B221F66C01}" type="pres">
      <dgm:prSet presAssocID="{7CB04F12-6CC6-4AA8-8209-6F57F43DB92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Angry Face with No Fill"/>
        </a:ext>
      </dgm:extLst>
    </dgm:pt>
    <dgm:pt modelId="{50D0431C-6CD4-4205-B760-B59C2FBFBC7D}" type="pres">
      <dgm:prSet presAssocID="{7CB04F12-6CC6-4AA8-8209-6F57F43DB92B}" presName="spaceRect" presStyleCnt="0"/>
      <dgm:spPr/>
    </dgm:pt>
    <dgm:pt modelId="{2714EC46-1581-4A0F-9C03-DB902DA013D9}" type="pres">
      <dgm:prSet presAssocID="{7CB04F12-6CC6-4AA8-8209-6F57F43DB92B}" presName="textRect" presStyleLbl="revTx" presStyleIdx="4" presStyleCnt="5">
        <dgm:presLayoutVars>
          <dgm:chMax val="1"/>
          <dgm:chPref val="1"/>
        </dgm:presLayoutVars>
      </dgm:prSet>
      <dgm:spPr/>
    </dgm:pt>
  </dgm:ptLst>
  <dgm:cxnLst>
    <dgm:cxn modelId="{F2409003-7FB4-4F47-A058-2ABFEBA9D5CD}" srcId="{1088BDE7-5125-42D6-BB5F-80B21BD20201}" destId="{CC23B1F3-17EA-440E-BA7D-2C5C4A14E9EE}" srcOrd="2" destOrd="0" parTransId="{975BCC86-729C-4CAF-984A-6BE70C08FC4A}" sibTransId="{EEEEA635-0D52-4597-9881-4B7F99533F28}"/>
    <dgm:cxn modelId="{F6DCA228-5B7A-4A31-A8FC-9A71FA702AF3}" srcId="{1088BDE7-5125-42D6-BB5F-80B21BD20201}" destId="{7EA3C54B-FFAC-449E-89D1-0F6FF3EC0666}" srcOrd="1" destOrd="0" parTransId="{73BA3070-5AB5-4FF4-AA0E-1E7D1042200D}" sibTransId="{6B84AA89-D2DD-4FE2-8F43-156919C46EA5}"/>
    <dgm:cxn modelId="{09C4042C-178F-4D44-8F42-D53E49422E84}" srcId="{1088BDE7-5125-42D6-BB5F-80B21BD20201}" destId="{666AB92C-624F-4D37-B444-B6CD2E140F82}" srcOrd="3" destOrd="0" parTransId="{052F695E-6DC9-4994-AA80-B8EC9C046DA4}" sibTransId="{375C4BEC-9FDF-4E88-9AEA-4FFEE8C68368}"/>
    <dgm:cxn modelId="{4C1DC13D-3E5B-A14E-82CD-C702399D7F2B}" type="presOf" srcId="{7CB04F12-6CC6-4AA8-8209-6F57F43DB92B}" destId="{2714EC46-1581-4A0F-9C03-DB902DA013D9}" srcOrd="0" destOrd="0" presId="urn:microsoft.com/office/officeart/2018/5/layout/IconLeafLabelList"/>
    <dgm:cxn modelId="{D33FDB42-80FA-4518-A807-BEAC9C05EF80}" srcId="{1088BDE7-5125-42D6-BB5F-80B21BD20201}" destId="{7CB04F12-6CC6-4AA8-8209-6F57F43DB92B}" srcOrd="4" destOrd="0" parTransId="{991DFEA8-87F0-4D7D-917D-57D52725B2EA}" sibTransId="{CB5D7118-D236-4FDA-8E5E-F515D28992E8}"/>
    <dgm:cxn modelId="{0927264F-ED2E-E243-AB6A-052A79C7409E}" type="presOf" srcId="{7EA3C54B-FFAC-449E-89D1-0F6FF3EC0666}" destId="{82FA0549-B3DB-4D7E-8725-3F317078921F}" srcOrd="0" destOrd="0" presId="urn:microsoft.com/office/officeart/2018/5/layout/IconLeafLabelList"/>
    <dgm:cxn modelId="{EE812F62-4095-B34E-B79C-03EDD1B9F7E7}" type="presOf" srcId="{1088BDE7-5125-42D6-BB5F-80B21BD20201}" destId="{4CAEE4B1-847D-4FDF-9715-391AB82CDA17}" srcOrd="0" destOrd="0" presId="urn:microsoft.com/office/officeart/2018/5/layout/IconLeafLabelList"/>
    <dgm:cxn modelId="{7DC5886B-EA89-764B-A85A-B8B87AC57ACD}" type="presOf" srcId="{22474529-82B5-469D-A7D2-AA4E0E06F7B6}" destId="{48C8BB2E-7AB9-43EB-8E64-4FC2B21CDB65}" srcOrd="0" destOrd="0" presId="urn:microsoft.com/office/officeart/2018/5/layout/IconLeafLabelList"/>
    <dgm:cxn modelId="{A883D6BD-4649-4266-8A50-C5DCD984951A}" srcId="{1088BDE7-5125-42D6-BB5F-80B21BD20201}" destId="{22474529-82B5-469D-A7D2-AA4E0E06F7B6}" srcOrd="0" destOrd="0" parTransId="{B294D047-F3E2-4E51-AE48-E23EA7F49A61}" sibTransId="{A8CFFFE5-34D5-46F9-85AF-4CAE34D1CD73}"/>
    <dgm:cxn modelId="{A6C300CD-D5FB-4B47-98FB-A4ECA3EA20CA}" type="presOf" srcId="{CC23B1F3-17EA-440E-BA7D-2C5C4A14E9EE}" destId="{83CF24B1-3CF6-437F-9815-D79EA3394AD4}" srcOrd="0" destOrd="0" presId="urn:microsoft.com/office/officeart/2018/5/layout/IconLeafLabelList"/>
    <dgm:cxn modelId="{377348D1-3A25-7445-A1BA-A303054B89A2}" type="presOf" srcId="{666AB92C-624F-4D37-B444-B6CD2E140F82}" destId="{E1D9205B-EB16-48DE-8AE5-E35216D11FA5}" srcOrd="0" destOrd="0" presId="urn:microsoft.com/office/officeart/2018/5/layout/IconLeafLabelList"/>
    <dgm:cxn modelId="{84C0D702-F848-AC47-B81C-F1C28301014B}" type="presParOf" srcId="{4CAEE4B1-847D-4FDF-9715-391AB82CDA17}" destId="{0A2A0E1E-4BE3-46F3-9091-BD0D79350782}" srcOrd="0" destOrd="0" presId="urn:microsoft.com/office/officeart/2018/5/layout/IconLeafLabelList"/>
    <dgm:cxn modelId="{3CBF674E-EC6D-0642-9501-ECC346662E99}" type="presParOf" srcId="{0A2A0E1E-4BE3-46F3-9091-BD0D79350782}" destId="{412D8136-5AD8-4E30-A822-E0CE4F1C36B0}" srcOrd="0" destOrd="0" presId="urn:microsoft.com/office/officeart/2018/5/layout/IconLeafLabelList"/>
    <dgm:cxn modelId="{DB650C61-76FB-6247-BDDD-180DACDA41F7}" type="presParOf" srcId="{0A2A0E1E-4BE3-46F3-9091-BD0D79350782}" destId="{5F791AE3-EE61-40A0-AF08-6490E3ADB0BA}" srcOrd="1" destOrd="0" presId="urn:microsoft.com/office/officeart/2018/5/layout/IconLeafLabelList"/>
    <dgm:cxn modelId="{63115929-4D42-1946-93CD-2E3F051E5C23}" type="presParOf" srcId="{0A2A0E1E-4BE3-46F3-9091-BD0D79350782}" destId="{5A4A272D-EC5A-41A0-8207-0C1186A40614}" srcOrd="2" destOrd="0" presId="urn:microsoft.com/office/officeart/2018/5/layout/IconLeafLabelList"/>
    <dgm:cxn modelId="{668D8392-7467-0A4D-8282-8EEA350B12F0}" type="presParOf" srcId="{0A2A0E1E-4BE3-46F3-9091-BD0D79350782}" destId="{48C8BB2E-7AB9-43EB-8E64-4FC2B21CDB65}" srcOrd="3" destOrd="0" presId="urn:microsoft.com/office/officeart/2018/5/layout/IconLeafLabelList"/>
    <dgm:cxn modelId="{DDA3A07B-7A0B-9B47-BDAC-026CCB4E924E}" type="presParOf" srcId="{4CAEE4B1-847D-4FDF-9715-391AB82CDA17}" destId="{0C2801EF-22E5-4103-BCF7-26BD60EEB72C}" srcOrd="1" destOrd="0" presId="urn:microsoft.com/office/officeart/2018/5/layout/IconLeafLabelList"/>
    <dgm:cxn modelId="{2B9D462B-D5E8-B941-8C3B-FC883217E63D}" type="presParOf" srcId="{4CAEE4B1-847D-4FDF-9715-391AB82CDA17}" destId="{23FD5522-5322-4C6F-B23B-5DC6F748A396}" srcOrd="2" destOrd="0" presId="urn:microsoft.com/office/officeart/2018/5/layout/IconLeafLabelList"/>
    <dgm:cxn modelId="{D76B771B-E503-A14B-BCB5-57DA812DC4FD}" type="presParOf" srcId="{23FD5522-5322-4C6F-B23B-5DC6F748A396}" destId="{C689CD07-BCCA-4424-8CD5-33E5F7EDE68F}" srcOrd="0" destOrd="0" presId="urn:microsoft.com/office/officeart/2018/5/layout/IconLeafLabelList"/>
    <dgm:cxn modelId="{B8253F5F-18A8-AC4E-94A9-D9CA671455AB}" type="presParOf" srcId="{23FD5522-5322-4C6F-B23B-5DC6F748A396}" destId="{34BDA356-3011-4A83-8EB1-EBE47C29D2FC}" srcOrd="1" destOrd="0" presId="urn:microsoft.com/office/officeart/2018/5/layout/IconLeafLabelList"/>
    <dgm:cxn modelId="{90E02166-449A-BF43-8116-D568B15BC5A9}" type="presParOf" srcId="{23FD5522-5322-4C6F-B23B-5DC6F748A396}" destId="{346CAA3F-15F7-46BF-8257-F66DB37DC844}" srcOrd="2" destOrd="0" presId="urn:microsoft.com/office/officeart/2018/5/layout/IconLeafLabelList"/>
    <dgm:cxn modelId="{6C758FE8-5227-4F40-908F-8B1A2A2E49E0}" type="presParOf" srcId="{23FD5522-5322-4C6F-B23B-5DC6F748A396}" destId="{82FA0549-B3DB-4D7E-8725-3F317078921F}" srcOrd="3" destOrd="0" presId="urn:microsoft.com/office/officeart/2018/5/layout/IconLeafLabelList"/>
    <dgm:cxn modelId="{EBE68226-C58B-AD48-9845-9886C89A2E60}" type="presParOf" srcId="{4CAEE4B1-847D-4FDF-9715-391AB82CDA17}" destId="{053358E5-8BBD-4C9A-8485-5537F0787EFC}" srcOrd="3" destOrd="0" presId="urn:microsoft.com/office/officeart/2018/5/layout/IconLeafLabelList"/>
    <dgm:cxn modelId="{D3918C7D-F93A-0949-8DFD-7428642BBDA6}" type="presParOf" srcId="{4CAEE4B1-847D-4FDF-9715-391AB82CDA17}" destId="{BF54342E-105B-4527-9F0B-F3A5A8850F06}" srcOrd="4" destOrd="0" presId="urn:microsoft.com/office/officeart/2018/5/layout/IconLeafLabelList"/>
    <dgm:cxn modelId="{14836F69-5554-FA4D-9B7A-B7DF6F79C47B}" type="presParOf" srcId="{BF54342E-105B-4527-9F0B-F3A5A8850F06}" destId="{03AFF6A7-6C63-42D7-ABA4-C08AF8511670}" srcOrd="0" destOrd="0" presId="urn:microsoft.com/office/officeart/2018/5/layout/IconLeafLabelList"/>
    <dgm:cxn modelId="{BA3A1521-05CB-D34A-8552-3736AEEF6C82}" type="presParOf" srcId="{BF54342E-105B-4527-9F0B-F3A5A8850F06}" destId="{F432255B-941E-4D4C-B2CE-59AB65BCB8E7}" srcOrd="1" destOrd="0" presId="urn:microsoft.com/office/officeart/2018/5/layout/IconLeafLabelList"/>
    <dgm:cxn modelId="{0364FCB5-99E7-534D-A060-6B9F5FD41FB2}" type="presParOf" srcId="{BF54342E-105B-4527-9F0B-F3A5A8850F06}" destId="{02BD2DF4-0C51-419D-982A-1E59884E8BAA}" srcOrd="2" destOrd="0" presId="urn:microsoft.com/office/officeart/2018/5/layout/IconLeafLabelList"/>
    <dgm:cxn modelId="{BCAA5C83-DAE3-4D4E-B927-862CF33DA9F7}" type="presParOf" srcId="{BF54342E-105B-4527-9F0B-F3A5A8850F06}" destId="{83CF24B1-3CF6-437F-9815-D79EA3394AD4}" srcOrd="3" destOrd="0" presId="urn:microsoft.com/office/officeart/2018/5/layout/IconLeafLabelList"/>
    <dgm:cxn modelId="{FBC0988F-B867-C947-847A-AA49A5D25863}" type="presParOf" srcId="{4CAEE4B1-847D-4FDF-9715-391AB82CDA17}" destId="{2702D787-BE59-45DB-895A-437CDCE9CD09}" srcOrd="5" destOrd="0" presId="urn:microsoft.com/office/officeart/2018/5/layout/IconLeafLabelList"/>
    <dgm:cxn modelId="{DAAB3844-10C9-D945-8A7E-D31DC122AC76}" type="presParOf" srcId="{4CAEE4B1-847D-4FDF-9715-391AB82CDA17}" destId="{0993E61B-BA71-4453-8030-13EB44BED5BA}" srcOrd="6" destOrd="0" presId="urn:microsoft.com/office/officeart/2018/5/layout/IconLeafLabelList"/>
    <dgm:cxn modelId="{A92AD4ED-EF48-4349-8F7D-E5EF1D077DD8}" type="presParOf" srcId="{0993E61B-BA71-4453-8030-13EB44BED5BA}" destId="{60E1C590-CDE2-4833-A9A8-60686DEDE6EF}" srcOrd="0" destOrd="0" presId="urn:microsoft.com/office/officeart/2018/5/layout/IconLeafLabelList"/>
    <dgm:cxn modelId="{A1477737-99AC-B34D-9B5F-F87F1AFC09E3}" type="presParOf" srcId="{0993E61B-BA71-4453-8030-13EB44BED5BA}" destId="{576C01B6-5E21-4F06-9C41-95B41FB9102B}" srcOrd="1" destOrd="0" presId="urn:microsoft.com/office/officeart/2018/5/layout/IconLeafLabelList"/>
    <dgm:cxn modelId="{B1C2DC5F-6A79-5C47-A506-32831EA67B09}" type="presParOf" srcId="{0993E61B-BA71-4453-8030-13EB44BED5BA}" destId="{2481B19F-5EF5-4611-B39D-D07F7A6B7B5C}" srcOrd="2" destOrd="0" presId="urn:microsoft.com/office/officeart/2018/5/layout/IconLeafLabelList"/>
    <dgm:cxn modelId="{7BC9AE4C-FEF8-9B4F-9241-469CB1D58EB3}" type="presParOf" srcId="{0993E61B-BA71-4453-8030-13EB44BED5BA}" destId="{E1D9205B-EB16-48DE-8AE5-E35216D11FA5}" srcOrd="3" destOrd="0" presId="urn:microsoft.com/office/officeart/2018/5/layout/IconLeafLabelList"/>
    <dgm:cxn modelId="{63AB9342-5E03-4E45-84D4-90F2608823C3}" type="presParOf" srcId="{4CAEE4B1-847D-4FDF-9715-391AB82CDA17}" destId="{2CF80D64-D39F-49AE-A42B-FD960F92E94F}" srcOrd="7" destOrd="0" presId="urn:microsoft.com/office/officeart/2018/5/layout/IconLeafLabelList"/>
    <dgm:cxn modelId="{1EE11C3E-E07B-114D-8EC6-3D8910DCEF9B}" type="presParOf" srcId="{4CAEE4B1-847D-4FDF-9715-391AB82CDA17}" destId="{8C364BCE-AE3D-4BCA-A135-40EE670B1BE2}" srcOrd="8" destOrd="0" presId="urn:microsoft.com/office/officeart/2018/5/layout/IconLeafLabelList"/>
    <dgm:cxn modelId="{FC229794-2736-4142-A78B-D70C46A5D54E}" type="presParOf" srcId="{8C364BCE-AE3D-4BCA-A135-40EE670B1BE2}" destId="{F7605EF3-990A-43A0-B95D-951A1D3AAA7F}" srcOrd="0" destOrd="0" presId="urn:microsoft.com/office/officeart/2018/5/layout/IconLeafLabelList"/>
    <dgm:cxn modelId="{9BE34C7F-3AD6-2947-9D45-97DC3F59F9A0}" type="presParOf" srcId="{8C364BCE-AE3D-4BCA-A135-40EE670B1BE2}" destId="{F2028F2E-ECDC-4CE9-9C50-72B221F66C01}" srcOrd="1" destOrd="0" presId="urn:microsoft.com/office/officeart/2018/5/layout/IconLeafLabelList"/>
    <dgm:cxn modelId="{D940ECA2-D3C9-0D4C-8260-4DE38DCD2E2D}" type="presParOf" srcId="{8C364BCE-AE3D-4BCA-A135-40EE670B1BE2}" destId="{50D0431C-6CD4-4205-B760-B59C2FBFBC7D}" srcOrd="2" destOrd="0" presId="urn:microsoft.com/office/officeart/2018/5/layout/IconLeafLabelList"/>
    <dgm:cxn modelId="{B4E4A772-FFE2-9D41-B3B8-3E094DB24761}" type="presParOf" srcId="{8C364BCE-AE3D-4BCA-A135-40EE670B1BE2}" destId="{2714EC46-1581-4A0F-9C03-DB902DA013D9}"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E61A4D-AC13-42A7-8F2F-902D85134D91}" type="doc">
      <dgm:prSet loTypeId="urn:microsoft.com/office/officeart/2005/8/layout/hierarchy1" loCatId="hierarchy" qsTypeId="urn:microsoft.com/office/officeart/2005/8/quickstyle/simple1" qsCatId="simple" csTypeId="urn:microsoft.com/office/officeart/2018/5/colors/Iconchunking_neutralbg_accent2_2" csCatId="accent2" phldr="1"/>
      <dgm:spPr/>
      <dgm:t>
        <a:bodyPr/>
        <a:lstStyle/>
        <a:p>
          <a:endParaRPr lang="en-US"/>
        </a:p>
      </dgm:t>
    </dgm:pt>
    <dgm:pt modelId="{51CD54B1-3EA2-4ABC-8E10-F47635D251EA}">
      <dgm:prSet/>
      <dgm:spPr/>
      <dgm:t>
        <a:bodyPr/>
        <a:lstStyle/>
        <a:p>
          <a:pPr>
            <a:defRPr cap="all"/>
          </a:pPr>
          <a:r>
            <a:rPr lang="en-GB" b="1" dirty="0"/>
            <a:t>Additional needs </a:t>
          </a:r>
          <a:endParaRPr lang="en-US" dirty="0"/>
        </a:p>
      </dgm:t>
    </dgm:pt>
    <dgm:pt modelId="{C4475363-9C88-497E-8DF9-10922AD88F3C}" type="parTrans" cxnId="{1A1714D6-322C-403B-AA13-65A7DC5492E1}">
      <dgm:prSet/>
      <dgm:spPr/>
      <dgm:t>
        <a:bodyPr/>
        <a:lstStyle/>
        <a:p>
          <a:endParaRPr lang="en-US"/>
        </a:p>
      </dgm:t>
    </dgm:pt>
    <dgm:pt modelId="{E781B6BB-0497-4F27-9DFB-ABA075E17DBB}" type="sibTrans" cxnId="{1A1714D6-322C-403B-AA13-65A7DC5492E1}">
      <dgm:prSet/>
      <dgm:spPr/>
      <dgm:t>
        <a:bodyPr/>
        <a:lstStyle/>
        <a:p>
          <a:endParaRPr lang="en-US"/>
        </a:p>
      </dgm:t>
    </dgm:pt>
    <dgm:pt modelId="{A1B021FB-EE3C-496E-815B-700E2FD85C01}">
      <dgm:prSet/>
      <dgm:spPr/>
      <dgm:t>
        <a:bodyPr/>
        <a:lstStyle/>
        <a:p>
          <a:pPr>
            <a:defRPr cap="all"/>
          </a:pPr>
          <a:r>
            <a:rPr lang="en-GB" b="1" dirty="0"/>
            <a:t>Babies</a:t>
          </a:r>
          <a:r>
            <a:rPr lang="en-GB" dirty="0"/>
            <a:t> </a:t>
          </a:r>
          <a:endParaRPr lang="en-US" dirty="0"/>
        </a:p>
      </dgm:t>
    </dgm:pt>
    <dgm:pt modelId="{47FE7372-27C8-45D4-BC08-42BB7866A4FC}" type="parTrans" cxnId="{CB559FDA-E80E-4F00-9371-E9F1F27F24CC}">
      <dgm:prSet/>
      <dgm:spPr/>
      <dgm:t>
        <a:bodyPr/>
        <a:lstStyle/>
        <a:p>
          <a:endParaRPr lang="en-US"/>
        </a:p>
      </dgm:t>
    </dgm:pt>
    <dgm:pt modelId="{5BA1653B-ED46-4A42-9E3A-18542501A4CF}" type="sibTrans" cxnId="{CB559FDA-E80E-4F00-9371-E9F1F27F24CC}">
      <dgm:prSet/>
      <dgm:spPr/>
      <dgm:t>
        <a:bodyPr/>
        <a:lstStyle/>
        <a:p>
          <a:endParaRPr lang="en-US"/>
        </a:p>
      </dgm:t>
    </dgm:pt>
    <dgm:pt modelId="{8C1C4A39-E071-B24B-89E5-84712FF62016}" type="pres">
      <dgm:prSet presAssocID="{83E61A4D-AC13-42A7-8F2F-902D85134D91}" presName="hierChild1" presStyleCnt="0">
        <dgm:presLayoutVars>
          <dgm:chPref val="1"/>
          <dgm:dir/>
          <dgm:animOne val="branch"/>
          <dgm:animLvl val="lvl"/>
          <dgm:resizeHandles/>
        </dgm:presLayoutVars>
      </dgm:prSet>
      <dgm:spPr/>
    </dgm:pt>
    <dgm:pt modelId="{524E7A87-1C60-5D42-9C38-4853C81273BC}" type="pres">
      <dgm:prSet presAssocID="{51CD54B1-3EA2-4ABC-8E10-F47635D251EA}" presName="hierRoot1" presStyleCnt="0"/>
      <dgm:spPr/>
    </dgm:pt>
    <dgm:pt modelId="{3B057A26-3628-1242-9CE4-ACD99F79BB5B}" type="pres">
      <dgm:prSet presAssocID="{51CD54B1-3EA2-4ABC-8E10-F47635D251EA}" presName="composite" presStyleCnt="0"/>
      <dgm:spPr/>
    </dgm:pt>
    <dgm:pt modelId="{7574D928-6C78-D744-BEA2-3790D159431B}" type="pres">
      <dgm:prSet presAssocID="{51CD54B1-3EA2-4ABC-8E10-F47635D251EA}" presName="background" presStyleLbl="node0" presStyleIdx="0" presStyleCnt="2"/>
      <dgm:spPr/>
    </dgm:pt>
    <dgm:pt modelId="{32EF4D23-E733-6241-95E2-5E1AF22B4E96}" type="pres">
      <dgm:prSet presAssocID="{51CD54B1-3EA2-4ABC-8E10-F47635D251EA}" presName="text" presStyleLbl="fgAcc0" presStyleIdx="0" presStyleCnt="2">
        <dgm:presLayoutVars>
          <dgm:chPref val="3"/>
        </dgm:presLayoutVars>
      </dgm:prSet>
      <dgm:spPr/>
    </dgm:pt>
    <dgm:pt modelId="{CD958B3D-C4D3-034E-87ED-8812CBCC97E5}" type="pres">
      <dgm:prSet presAssocID="{51CD54B1-3EA2-4ABC-8E10-F47635D251EA}" presName="hierChild2" presStyleCnt="0"/>
      <dgm:spPr/>
    </dgm:pt>
    <dgm:pt modelId="{82F9C67E-2DA1-164E-897F-5B3F6157A19E}" type="pres">
      <dgm:prSet presAssocID="{A1B021FB-EE3C-496E-815B-700E2FD85C01}" presName="hierRoot1" presStyleCnt="0"/>
      <dgm:spPr/>
    </dgm:pt>
    <dgm:pt modelId="{F40E561F-6310-514E-9F5F-1EDC287EF3A1}" type="pres">
      <dgm:prSet presAssocID="{A1B021FB-EE3C-496E-815B-700E2FD85C01}" presName="composite" presStyleCnt="0"/>
      <dgm:spPr/>
    </dgm:pt>
    <dgm:pt modelId="{9A10D731-74EA-C748-B195-B9019B9338C7}" type="pres">
      <dgm:prSet presAssocID="{A1B021FB-EE3C-496E-815B-700E2FD85C01}" presName="background" presStyleLbl="node0" presStyleIdx="1" presStyleCnt="2"/>
      <dgm:spPr/>
    </dgm:pt>
    <dgm:pt modelId="{5E1B44C8-E1A1-5641-98B6-224E76478914}" type="pres">
      <dgm:prSet presAssocID="{A1B021FB-EE3C-496E-815B-700E2FD85C01}" presName="text" presStyleLbl="fgAcc0" presStyleIdx="1" presStyleCnt="2">
        <dgm:presLayoutVars>
          <dgm:chPref val="3"/>
        </dgm:presLayoutVars>
      </dgm:prSet>
      <dgm:spPr/>
    </dgm:pt>
    <dgm:pt modelId="{9E43B079-C4FB-454D-B3B3-3BE81CD232C1}" type="pres">
      <dgm:prSet presAssocID="{A1B021FB-EE3C-496E-815B-700E2FD85C01}" presName="hierChild2" presStyleCnt="0"/>
      <dgm:spPr/>
    </dgm:pt>
  </dgm:ptLst>
  <dgm:cxnLst>
    <dgm:cxn modelId="{F82EB350-722E-2142-A238-A17B4EE550EA}" type="presOf" srcId="{51CD54B1-3EA2-4ABC-8E10-F47635D251EA}" destId="{32EF4D23-E733-6241-95E2-5E1AF22B4E96}" srcOrd="0" destOrd="0" presId="urn:microsoft.com/office/officeart/2005/8/layout/hierarchy1"/>
    <dgm:cxn modelId="{B276E4A6-130F-404A-B3BD-3B5E24FB250A}" type="presOf" srcId="{83E61A4D-AC13-42A7-8F2F-902D85134D91}" destId="{8C1C4A39-E071-B24B-89E5-84712FF62016}" srcOrd="0" destOrd="0" presId="urn:microsoft.com/office/officeart/2005/8/layout/hierarchy1"/>
    <dgm:cxn modelId="{C3FB81AB-6344-DD46-9E1F-8EACE3F47EA2}" type="presOf" srcId="{A1B021FB-EE3C-496E-815B-700E2FD85C01}" destId="{5E1B44C8-E1A1-5641-98B6-224E76478914}" srcOrd="0" destOrd="0" presId="urn:microsoft.com/office/officeart/2005/8/layout/hierarchy1"/>
    <dgm:cxn modelId="{1A1714D6-322C-403B-AA13-65A7DC5492E1}" srcId="{83E61A4D-AC13-42A7-8F2F-902D85134D91}" destId="{51CD54B1-3EA2-4ABC-8E10-F47635D251EA}" srcOrd="0" destOrd="0" parTransId="{C4475363-9C88-497E-8DF9-10922AD88F3C}" sibTransId="{E781B6BB-0497-4F27-9DFB-ABA075E17DBB}"/>
    <dgm:cxn modelId="{CB559FDA-E80E-4F00-9371-E9F1F27F24CC}" srcId="{83E61A4D-AC13-42A7-8F2F-902D85134D91}" destId="{A1B021FB-EE3C-496E-815B-700E2FD85C01}" srcOrd="1" destOrd="0" parTransId="{47FE7372-27C8-45D4-BC08-42BB7866A4FC}" sibTransId="{5BA1653B-ED46-4A42-9E3A-18542501A4CF}"/>
    <dgm:cxn modelId="{4C7A4493-70F3-6942-B4C4-AD5206C5EF96}" type="presParOf" srcId="{8C1C4A39-E071-B24B-89E5-84712FF62016}" destId="{524E7A87-1C60-5D42-9C38-4853C81273BC}" srcOrd="0" destOrd="0" presId="urn:microsoft.com/office/officeart/2005/8/layout/hierarchy1"/>
    <dgm:cxn modelId="{43972133-9C06-EE4E-BDA6-BE45B4448357}" type="presParOf" srcId="{524E7A87-1C60-5D42-9C38-4853C81273BC}" destId="{3B057A26-3628-1242-9CE4-ACD99F79BB5B}" srcOrd="0" destOrd="0" presId="urn:microsoft.com/office/officeart/2005/8/layout/hierarchy1"/>
    <dgm:cxn modelId="{325D518E-388C-474E-B600-1EB80D1ED45A}" type="presParOf" srcId="{3B057A26-3628-1242-9CE4-ACD99F79BB5B}" destId="{7574D928-6C78-D744-BEA2-3790D159431B}" srcOrd="0" destOrd="0" presId="urn:microsoft.com/office/officeart/2005/8/layout/hierarchy1"/>
    <dgm:cxn modelId="{5F307EBC-64F0-6747-897C-685CF7CB2D32}" type="presParOf" srcId="{3B057A26-3628-1242-9CE4-ACD99F79BB5B}" destId="{32EF4D23-E733-6241-95E2-5E1AF22B4E96}" srcOrd="1" destOrd="0" presId="urn:microsoft.com/office/officeart/2005/8/layout/hierarchy1"/>
    <dgm:cxn modelId="{3DB5A365-7265-C540-B8BE-FE2D9BB6DD8C}" type="presParOf" srcId="{524E7A87-1C60-5D42-9C38-4853C81273BC}" destId="{CD958B3D-C4D3-034E-87ED-8812CBCC97E5}" srcOrd="1" destOrd="0" presId="urn:microsoft.com/office/officeart/2005/8/layout/hierarchy1"/>
    <dgm:cxn modelId="{C179F9F2-D891-684D-8A22-F35E9B7972D5}" type="presParOf" srcId="{8C1C4A39-E071-B24B-89E5-84712FF62016}" destId="{82F9C67E-2DA1-164E-897F-5B3F6157A19E}" srcOrd="1" destOrd="0" presId="urn:microsoft.com/office/officeart/2005/8/layout/hierarchy1"/>
    <dgm:cxn modelId="{A81F1DE2-181B-9F4E-B64C-BA4E7C8A00C0}" type="presParOf" srcId="{82F9C67E-2DA1-164E-897F-5B3F6157A19E}" destId="{F40E561F-6310-514E-9F5F-1EDC287EF3A1}" srcOrd="0" destOrd="0" presId="urn:microsoft.com/office/officeart/2005/8/layout/hierarchy1"/>
    <dgm:cxn modelId="{84A7925C-9BC5-2944-BB1D-A7CE1BA89948}" type="presParOf" srcId="{F40E561F-6310-514E-9F5F-1EDC287EF3A1}" destId="{9A10D731-74EA-C748-B195-B9019B9338C7}" srcOrd="0" destOrd="0" presId="urn:microsoft.com/office/officeart/2005/8/layout/hierarchy1"/>
    <dgm:cxn modelId="{16860EB2-4FBB-1947-A6FF-B31971FA2B5D}" type="presParOf" srcId="{F40E561F-6310-514E-9F5F-1EDC287EF3A1}" destId="{5E1B44C8-E1A1-5641-98B6-224E76478914}" srcOrd="1" destOrd="0" presId="urn:microsoft.com/office/officeart/2005/8/layout/hierarchy1"/>
    <dgm:cxn modelId="{8FF8AE51-90C7-194D-90D0-1B1764ABBB42}" type="presParOf" srcId="{82F9C67E-2DA1-164E-897F-5B3F6157A19E}" destId="{9E43B079-C4FB-454D-B3B3-3BE81CD232C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066F2CF-AB1A-4A4A-A598-E9C550A9A0A1}" type="doc">
      <dgm:prSet loTypeId="urn:microsoft.com/office/officeart/2008/layout/LinedList" loCatId="list" qsTypeId="urn:microsoft.com/office/officeart/2005/8/quickstyle/simple2" qsCatId="simple" csTypeId="urn:microsoft.com/office/officeart/2005/8/colors/accent2_2" csCatId="accent2"/>
      <dgm:spPr/>
      <dgm:t>
        <a:bodyPr/>
        <a:lstStyle/>
        <a:p>
          <a:endParaRPr lang="en-US"/>
        </a:p>
      </dgm:t>
    </dgm:pt>
    <dgm:pt modelId="{C81FC2AD-2BC9-4EE4-9F66-82F2C790D543}">
      <dgm:prSet/>
      <dgm:spPr/>
      <dgm:t>
        <a:bodyPr/>
        <a:lstStyle/>
        <a:p>
          <a:r>
            <a:rPr lang="en-GB" b="0" dirty="0">
              <a:latin typeface="Source Sans Pro" panose="020B0503030403020204" pitchFamily="34" charset="0"/>
              <a:ea typeface="Source Sans Pro" panose="020B0503030403020204" pitchFamily="34" charset="0"/>
            </a:rPr>
            <a:t>Different languages </a:t>
          </a:r>
          <a:endParaRPr lang="en-US" b="0" dirty="0">
            <a:latin typeface="Source Sans Pro" panose="020B0503030403020204" pitchFamily="34" charset="0"/>
            <a:ea typeface="Source Sans Pro" panose="020B0503030403020204" pitchFamily="34" charset="0"/>
          </a:endParaRPr>
        </a:p>
      </dgm:t>
    </dgm:pt>
    <dgm:pt modelId="{BACBC725-8805-4303-B096-DB81FD4CE9EF}" type="parTrans" cxnId="{D9D9353E-0EDB-4EDF-A935-AF87BCCE1727}">
      <dgm:prSet/>
      <dgm:spPr/>
      <dgm:t>
        <a:bodyPr/>
        <a:lstStyle/>
        <a:p>
          <a:endParaRPr lang="en-US"/>
        </a:p>
      </dgm:t>
    </dgm:pt>
    <dgm:pt modelId="{B6936C53-A0B9-4F97-8FB0-A00F5D19FEB5}" type="sibTrans" cxnId="{D9D9353E-0EDB-4EDF-A935-AF87BCCE1727}">
      <dgm:prSet/>
      <dgm:spPr/>
      <dgm:t>
        <a:bodyPr/>
        <a:lstStyle/>
        <a:p>
          <a:endParaRPr lang="en-US"/>
        </a:p>
      </dgm:t>
    </dgm:pt>
    <dgm:pt modelId="{7BB7AF65-1D3A-4A04-B7E7-0C13BFB01C74}">
      <dgm:prSet/>
      <dgm:spPr/>
      <dgm:t>
        <a:bodyPr/>
        <a:lstStyle/>
        <a:p>
          <a:r>
            <a:rPr lang="en-GB" b="0" dirty="0">
              <a:latin typeface="Source Sans Pro" panose="020B0503030403020204" pitchFamily="34" charset="0"/>
              <a:ea typeface="Source Sans Pro" panose="020B0503030403020204" pitchFamily="34" charset="0"/>
            </a:rPr>
            <a:t>Inclusion</a:t>
          </a:r>
          <a:r>
            <a:rPr lang="en-GB" dirty="0"/>
            <a:t> </a:t>
          </a:r>
          <a:endParaRPr lang="en-US" dirty="0"/>
        </a:p>
      </dgm:t>
    </dgm:pt>
    <dgm:pt modelId="{9EEE4186-FE87-4A1D-AA10-D2E282A2D5E2}" type="parTrans" cxnId="{21F871CC-85C0-4961-A08E-1E84BA0158D4}">
      <dgm:prSet/>
      <dgm:spPr/>
      <dgm:t>
        <a:bodyPr/>
        <a:lstStyle/>
        <a:p>
          <a:endParaRPr lang="en-US"/>
        </a:p>
      </dgm:t>
    </dgm:pt>
    <dgm:pt modelId="{8A693439-0388-4A5E-9353-4A8BC671D9E8}" type="sibTrans" cxnId="{21F871CC-85C0-4961-A08E-1E84BA0158D4}">
      <dgm:prSet/>
      <dgm:spPr/>
      <dgm:t>
        <a:bodyPr/>
        <a:lstStyle/>
        <a:p>
          <a:endParaRPr lang="en-US"/>
        </a:p>
      </dgm:t>
    </dgm:pt>
    <dgm:pt modelId="{13DD33CE-B036-4681-BD6D-1E0EA83DA3BD}">
      <dgm:prSet/>
      <dgm:spPr/>
      <dgm:t>
        <a:bodyPr/>
        <a:lstStyle/>
        <a:p>
          <a:r>
            <a:rPr lang="en-GB" b="0" dirty="0">
              <a:latin typeface="Source Sans Pro" panose="020B0503030403020204" pitchFamily="34" charset="0"/>
              <a:ea typeface="Source Sans Pro" panose="020B0503030403020204" pitchFamily="34" charset="0"/>
            </a:rPr>
            <a:t>Breaking down barriers </a:t>
          </a:r>
          <a:endParaRPr lang="en-US" b="0" dirty="0">
            <a:latin typeface="Source Sans Pro" panose="020B0503030403020204" pitchFamily="34" charset="0"/>
            <a:ea typeface="Source Sans Pro" panose="020B0503030403020204" pitchFamily="34" charset="0"/>
          </a:endParaRPr>
        </a:p>
      </dgm:t>
    </dgm:pt>
    <dgm:pt modelId="{F606C093-BBFA-45EE-BBFA-A89C71C3FA83}" type="parTrans" cxnId="{83854A3D-B26F-4076-84A5-42E6CE657AF5}">
      <dgm:prSet/>
      <dgm:spPr/>
      <dgm:t>
        <a:bodyPr/>
        <a:lstStyle/>
        <a:p>
          <a:endParaRPr lang="en-US"/>
        </a:p>
      </dgm:t>
    </dgm:pt>
    <dgm:pt modelId="{AC2592B5-8CB0-445D-9FC2-F94C60936DD4}" type="sibTrans" cxnId="{83854A3D-B26F-4076-84A5-42E6CE657AF5}">
      <dgm:prSet/>
      <dgm:spPr/>
      <dgm:t>
        <a:bodyPr/>
        <a:lstStyle/>
        <a:p>
          <a:endParaRPr lang="en-US"/>
        </a:p>
      </dgm:t>
    </dgm:pt>
    <dgm:pt modelId="{BAAE4C41-415A-E741-A8C4-BC7858BCD719}" type="pres">
      <dgm:prSet presAssocID="{F066F2CF-AB1A-4A4A-A598-E9C550A9A0A1}" presName="vert0" presStyleCnt="0">
        <dgm:presLayoutVars>
          <dgm:dir/>
          <dgm:animOne val="branch"/>
          <dgm:animLvl val="lvl"/>
        </dgm:presLayoutVars>
      </dgm:prSet>
      <dgm:spPr/>
    </dgm:pt>
    <dgm:pt modelId="{8BCF41F1-4A8B-4345-90C8-09933818F484}" type="pres">
      <dgm:prSet presAssocID="{C81FC2AD-2BC9-4EE4-9F66-82F2C790D543}" presName="thickLine" presStyleLbl="alignNode1" presStyleIdx="0" presStyleCnt="3"/>
      <dgm:spPr/>
    </dgm:pt>
    <dgm:pt modelId="{4107EAD0-14C6-744B-9ABE-036DC2B391B2}" type="pres">
      <dgm:prSet presAssocID="{C81FC2AD-2BC9-4EE4-9F66-82F2C790D543}" presName="horz1" presStyleCnt="0"/>
      <dgm:spPr/>
    </dgm:pt>
    <dgm:pt modelId="{4E7CC806-8AE6-D448-B22D-C5C3C6DC5005}" type="pres">
      <dgm:prSet presAssocID="{C81FC2AD-2BC9-4EE4-9F66-82F2C790D543}" presName="tx1" presStyleLbl="revTx" presStyleIdx="0" presStyleCnt="3"/>
      <dgm:spPr/>
    </dgm:pt>
    <dgm:pt modelId="{AF5BD00A-43AA-D34E-887C-B83E5E59CDEF}" type="pres">
      <dgm:prSet presAssocID="{C81FC2AD-2BC9-4EE4-9F66-82F2C790D543}" presName="vert1" presStyleCnt="0"/>
      <dgm:spPr/>
    </dgm:pt>
    <dgm:pt modelId="{A6DD5EFA-6183-564E-8D19-3DA6DF34DAC7}" type="pres">
      <dgm:prSet presAssocID="{7BB7AF65-1D3A-4A04-B7E7-0C13BFB01C74}" presName="thickLine" presStyleLbl="alignNode1" presStyleIdx="1" presStyleCnt="3"/>
      <dgm:spPr/>
    </dgm:pt>
    <dgm:pt modelId="{82B39E24-335E-AC4F-AB8B-E28C88B3AC53}" type="pres">
      <dgm:prSet presAssocID="{7BB7AF65-1D3A-4A04-B7E7-0C13BFB01C74}" presName="horz1" presStyleCnt="0"/>
      <dgm:spPr/>
    </dgm:pt>
    <dgm:pt modelId="{78A432C1-0A89-ED40-B4BA-F2E0B201245B}" type="pres">
      <dgm:prSet presAssocID="{7BB7AF65-1D3A-4A04-B7E7-0C13BFB01C74}" presName="tx1" presStyleLbl="revTx" presStyleIdx="1" presStyleCnt="3"/>
      <dgm:spPr/>
    </dgm:pt>
    <dgm:pt modelId="{0A0787AE-0F21-554B-BF26-36B6FEC88563}" type="pres">
      <dgm:prSet presAssocID="{7BB7AF65-1D3A-4A04-B7E7-0C13BFB01C74}" presName="vert1" presStyleCnt="0"/>
      <dgm:spPr/>
    </dgm:pt>
    <dgm:pt modelId="{73362F2C-EA3E-D54A-8AE4-CE9BBC587087}" type="pres">
      <dgm:prSet presAssocID="{13DD33CE-B036-4681-BD6D-1E0EA83DA3BD}" presName="thickLine" presStyleLbl="alignNode1" presStyleIdx="2" presStyleCnt="3"/>
      <dgm:spPr/>
    </dgm:pt>
    <dgm:pt modelId="{E2348D85-DD09-0B4E-BD7F-6B10631B488D}" type="pres">
      <dgm:prSet presAssocID="{13DD33CE-B036-4681-BD6D-1E0EA83DA3BD}" presName="horz1" presStyleCnt="0"/>
      <dgm:spPr/>
    </dgm:pt>
    <dgm:pt modelId="{78882C3F-A3BA-2944-A1A7-3C83F2003F9F}" type="pres">
      <dgm:prSet presAssocID="{13DD33CE-B036-4681-BD6D-1E0EA83DA3BD}" presName="tx1" presStyleLbl="revTx" presStyleIdx="2" presStyleCnt="3"/>
      <dgm:spPr/>
    </dgm:pt>
    <dgm:pt modelId="{8483A0C1-6980-C440-B13D-25D42C34EAB6}" type="pres">
      <dgm:prSet presAssocID="{13DD33CE-B036-4681-BD6D-1E0EA83DA3BD}" presName="vert1" presStyleCnt="0"/>
      <dgm:spPr/>
    </dgm:pt>
  </dgm:ptLst>
  <dgm:cxnLst>
    <dgm:cxn modelId="{385DD003-D863-C74B-BC7D-62380CBD1787}" type="presOf" srcId="{C81FC2AD-2BC9-4EE4-9F66-82F2C790D543}" destId="{4E7CC806-8AE6-D448-B22D-C5C3C6DC5005}" srcOrd="0" destOrd="0" presId="urn:microsoft.com/office/officeart/2008/layout/LinedList"/>
    <dgm:cxn modelId="{83854A3D-B26F-4076-84A5-42E6CE657AF5}" srcId="{F066F2CF-AB1A-4A4A-A598-E9C550A9A0A1}" destId="{13DD33CE-B036-4681-BD6D-1E0EA83DA3BD}" srcOrd="2" destOrd="0" parTransId="{F606C093-BBFA-45EE-BBFA-A89C71C3FA83}" sibTransId="{AC2592B5-8CB0-445D-9FC2-F94C60936DD4}"/>
    <dgm:cxn modelId="{D9D9353E-0EDB-4EDF-A935-AF87BCCE1727}" srcId="{F066F2CF-AB1A-4A4A-A598-E9C550A9A0A1}" destId="{C81FC2AD-2BC9-4EE4-9F66-82F2C790D543}" srcOrd="0" destOrd="0" parTransId="{BACBC725-8805-4303-B096-DB81FD4CE9EF}" sibTransId="{B6936C53-A0B9-4F97-8FB0-A00F5D19FEB5}"/>
    <dgm:cxn modelId="{DBB5A557-CCEF-B440-8B4E-3FE2C368B3FD}" type="presOf" srcId="{F066F2CF-AB1A-4A4A-A598-E9C550A9A0A1}" destId="{BAAE4C41-415A-E741-A8C4-BC7858BCD719}" srcOrd="0" destOrd="0" presId="urn:microsoft.com/office/officeart/2008/layout/LinedList"/>
    <dgm:cxn modelId="{21F871CC-85C0-4961-A08E-1E84BA0158D4}" srcId="{F066F2CF-AB1A-4A4A-A598-E9C550A9A0A1}" destId="{7BB7AF65-1D3A-4A04-B7E7-0C13BFB01C74}" srcOrd="1" destOrd="0" parTransId="{9EEE4186-FE87-4A1D-AA10-D2E282A2D5E2}" sibTransId="{8A693439-0388-4A5E-9353-4A8BC671D9E8}"/>
    <dgm:cxn modelId="{A9B0CAEB-8631-334D-89B6-5C87A5AFE31E}" type="presOf" srcId="{7BB7AF65-1D3A-4A04-B7E7-0C13BFB01C74}" destId="{78A432C1-0A89-ED40-B4BA-F2E0B201245B}" srcOrd="0" destOrd="0" presId="urn:microsoft.com/office/officeart/2008/layout/LinedList"/>
    <dgm:cxn modelId="{4C4E4FFA-2F35-DB40-BE3F-C14AE90D3BFE}" type="presOf" srcId="{13DD33CE-B036-4681-BD6D-1E0EA83DA3BD}" destId="{78882C3F-A3BA-2944-A1A7-3C83F2003F9F}" srcOrd="0" destOrd="0" presId="urn:microsoft.com/office/officeart/2008/layout/LinedList"/>
    <dgm:cxn modelId="{DF986BB8-58D7-6149-A289-FD45DD8961F7}" type="presParOf" srcId="{BAAE4C41-415A-E741-A8C4-BC7858BCD719}" destId="{8BCF41F1-4A8B-4345-90C8-09933818F484}" srcOrd="0" destOrd="0" presId="urn:microsoft.com/office/officeart/2008/layout/LinedList"/>
    <dgm:cxn modelId="{1C0FB3A2-6D24-074E-B6D2-9377A74097C8}" type="presParOf" srcId="{BAAE4C41-415A-E741-A8C4-BC7858BCD719}" destId="{4107EAD0-14C6-744B-9ABE-036DC2B391B2}" srcOrd="1" destOrd="0" presId="urn:microsoft.com/office/officeart/2008/layout/LinedList"/>
    <dgm:cxn modelId="{86115FB6-950A-7745-ADF1-F861E3300EDB}" type="presParOf" srcId="{4107EAD0-14C6-744B-9ABE-036DC2B391B2}" destId="{4E7CC806-8AE6-D448-B22D-C5C3C6DC5005}" srcOrd="0" destOrd="0" presId="urn:microsoft.com/office/officeart/2008/layout/LinedList"/>
    <dgm:cxn modelId="{078709F5-EB28-FC45-80A1-AC3F6EA5243D}" type="presParOf" srcId="{4107EAD0-14C6-744B-9ABE-036DC2B391B2}" destId="{AF5BD00A-43AA-D34E-887C-B83E5E59CDEF}" srcOrd="1" destOrd="0" presId="urn:microsoft.com/office/officeart/2008/layout/LinedList"/>
    <dgm:cxn modelId="{46F65A34-E5F7-6F4A-AE8C-5E216517F700}" type="presParOf" srcId="{BAAE4C41-415A-E741-A8C4-BC7858BCD719}" destId="{A6DD5EFA-6183-564E-8D19-3DA6DF34DAC7}" srcOrd="2" destOrd="0" presId="urn:microsoft.com/office/officeart/2008/layout/LinedList"/>
    <dgm:cxn modelId="{B0B9CF8C-C7F7-AF4B-9292-CBE2E837DD83}" type="presParOf" srcId="{BAAE4C41-415A-E741-A8C4-BC7858BCD719}" destId="{82B39E24-335E-AC4F-AB8B-E28C88B3AC53}" srcOrd="3" destOrd="0" presId="urn:microsoft.com/office/officeart/2008/layout/LinedList"/>
    <dgm:cxn modelId="{49626F6A-52E0-C04F-8932-7901C03BDE5E}" type="presParOf" srcId="{82B39E24-335E-AC4F-AB8B-E28C88B3AC53}" destId="{78A432C1-0A89-ED40-B4BA-F2E0B201245B}" srcOrd="0" destOrd="0" presId="urn:microsoft.com/office/officeart/2008/layout/LinedList"/>
    <dgm:cxn modelId="{A071F802-A2FA-1642-BB40-0D6634421C96}" type="presParOf" srcId="{82B39E24-335E-AC4F-AB8B-E28C88B3AC53}" destId="{0A0787AE-0F21-554B-BF26-36B6FEC88563}" srcOrd="1" destOrd="0" presId="urn:microsoft.com/office/officeart/2008/layout/LinedList"/>
    <dgm:cxn modelId="{828EAE73-BF93-8C4F-8F5C-546FABF7F8B8}" type="presParOf" srcId="{BAAE4C41-415A-E741-A8C4-BC7858BCD719}" destId="{73362F2C-EA3E-D54A-8AE4-CE9BBC587087}" srcOrd="4" destOrd="0" presId="urn:microsoft.com/office/officeart/2008/layout/LinedList"/>
    <dgm:cxn modelId="{0807666A-7220-A84D-AE2B-F3C447DE4270}" type="presParOf" srcId="{BAAE4C41-415A-E741-A8C4-BC7858BCD719}" destId="{E2348D85-DD09-0B4E-BD7F-6B10631B488D}" srcOrd="5" destOrd="0" presId="urn:microsoft.com/office/officeart/2008/layout/LinedList"/>
    <dgm:cxn modelId="{94A28D08-72EC-3C4A-A555-15460C935895}" type="presParOf" srcId="{E2348D85-DD09-0B4E-BD7F-6B10631B488D}" destId="{78882C3F-A3BA-2944-A1A7-3C83F2003F9F}" srcOrd="0" destOrd="0" presId="urn:microsoft.com/office/officeart/2008/layout/LinedList"/>
    <dgm:cxn modelId="{D81CF120-F665-E04E-BE3D-A0B7CB1D36C3}" type="presParOf" srcId="{E2348D85-DD09-0B4E-BD7F-6B10631B488D}" destId="{8483A0C1-6980-C440-B13D-25D42C34EAB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F6A9F00-7F61-4840-9E60-5609F152482B}" type="doc">
      <dgm:prSet loTypeId="urn:microsoft.com/office/officeart/2008/layout/LinedList" loCatId="list" qsTypeId="urn:microsoft.com/office/officeart/2005/8/quickstyle/simple2" qsCatId="simple" csTypeId="urn:microsoft.com/office/officeart/2005/8/colors/accent5_2" csCatId="accent5"/>
      <dgm:spPr/>
      <dgm:t>
        <a:bodyPr/>
        <a:lstStyle/>
        <a:p>
          <a:endParaRPr lang="en-US"/>
        </a:p>
      </dgm:t>
    </dgm:pt>
    <dgm:pt modelId="{8C073ECF-E4DA-49B1-9988-EED625C7FA6A}">
      <dgm:prSet/>
      <dgm:spPr/>
      <dgm:t>
        <a:bodyPr/>
        <a:lstStyle/>
        <a:p>
          <a:r>
            <a:rPr lang="en-GB" b="0" dirty="0">
              <a:latin typeface="Source Sans Pro" panose="020B0503030403020204" pitchFamily="34" charset="0"/>
              <a:ea typeface="Source Sans Pro" panose="020B0503030403020204" pitchFamily="34" charset="0"/>
            </a:rPr>
            <a:t>Deafness</a:t>
          </a:r>
          <a:r>
            <a:rPr lang="en-GB" dirty="0"/>
            <a:t> </a:t>
          </a:r>
          <a:endParaRPr lang="en-US" dirty="0"/>
        </a:p>
      </dgm:t>
    </dgm:pt>
    <dgm:pt modelId="{6A5789F5-3455-4D75-AFBA-133272B3DF23}" type="parTrans" cxnId="{584C7358-0C98-4773-8C08-AC55EDED8FD3}">
      <dgm:prSet/>
      <dgm:spPr/>
      <dgm:t>
        <a:bodyPr/>
        <a:lstStyle/>
        <a:p>
          <a:endParaRPr lang="en-US"/>
        </a:p>
      </dgm:t>
    </dgm:pt>
    <dgm:pt modelId="{DF9C2333-96EA-4126-B5D7-61AE4389948F}" type="sibTrans" cxnId="{584C7358-0C98-4773-8C08-AC55EDED8FD3}">
      <dgm:prSet/>
      <dgm:spPr/>
      <dgm:t>
        <a:bodyPr/>
        <a:lstStyle/>
        <a:p>
          <a:endParaRPr lang="en-US"/>
        </a:p>
      </dgm:t>
    </dgm:pt>
    <dgm:pt modelId="{0BBB4543-FD38-4308-9DF2-01A4A49893A9}">
      <dgm:prSet/>
      <dgm:spPr/>
      <dgm:t>
        <a:bodyPr/>
        <a:lstStyle/>
        <a:p>
          <a:r>
            <a:rPr lang="en-GB" b="0" dirty="0">
              <a:latin typeface="Source Sans Pro" panose="020B0503030403020204" pitchFamily="34" charset="0"/>
              <a:ea typeface="Source Sans Pro" panose="020B0503030403020204" pitchFamily="34" charset="0"/>
            </a:rPr>
            <a:t>People that are mute </a:t>
          </a:r>
          <a:endParaRPr lang="en-US" b="0" dirty="0">
            <a:latin typeface="Source Sans Pro" panose="020B0503030403020204" pitchFamily="34" charset="0"/>
            <a:ea typeface="Source Sans Pro" panose="020B0503030403020204" pitchFamily="34" charset="0"/>
          </a:endParaRPr>
        </a:p>
      </dgm:t>
    </dgm:pt>
    <dgm:pt modelId="{230222DA-AAD6-4F62-BE3B-0C371DEF1F2C}" type="parTrans" cxnId="{476C7BAC-3B24-4676-BC60-DD3B5A158ED8}">
      <dgm:prSet/>
      <dgm:spPr/>
      <dgm:t>
        <a:bodyPr/>
        <a:lstStyle/>
        <a:p>
          <a:endParaRPr lang="en-US"/>
        </a:p>
      </dgm:t>
    </dgm:pt>
    <dgm:pt modelId="{9E7AD7A5-F883-42B7-99CA-AE83C55442F5}" type="sibTrans" cxnId="{476C7BAC-3B24-4676-BC60-DD3B5A158ED8}">
      <dgm:prSet/>
      <dgm:spPr/>
      <dgm:t>
        <a:bodyPr/>
        <a:lstStyle/>
        <a:p>
          <a:endParaRPr lang="en-US"/>
        </a:p>
      </dgm:t>
    </dgm:pt>
    <dgm:pt modelId="{E8872275-7A73-4326-872C-8E6BC4A9A7C8}">
      <dgm:prSet/>
      <dgm:spPr/>
      <dgm:t>
        <a:bodyPr/>
        <a:lstStyle/>
        <a:p>
          <a:r>
            <a:rPr lang="en-GB" b="0" dirty="0">
              <a:latin typeface="Source Sans Pro" panose="020B0503030403020204" pitchFamily="34" charset="0"/>
              <a:ea typeface="Source Sans Pro" panose="020B0503030403020204" pitchFamily="34" charset="0"/>
            </a:rPr>
            <a:t>Autism</a:t>
          </a:r>
          <a:r>
            <a:rPr lang="en-GB" dirty="0"/>
            <a:t> </a:t>
          </a:r>
          <a:endParaRPr lang="en-US" dirty="0"/>
        </a:p>
      </dgm:t>
    </dgm:pt>
    <dgm:pt modelId="{C23DD917-6661-4DDD-AAAA-857EFA56CC0D}" type="parTrans" cxnId="{DEB06C05-DFE3-45A4-9568-53DFD6C4A3A9}">
      <dgm:prSet/>
      <dgm:spPr/>
      <dgm:t>
        <a:bodyPr/>
        <a:lstStyle/>
        <a:p>
          <a:endParaRPr lang="en-US"/>
        </a:p>
      </dgm:t>
    </dgm:pt>
    <dgm:pt modelId="{9CC5DC87-7A47-481C-81FE-A2F774C887CC}" type="sibTrans" cxnId="{DEB06C05-DFE3-45A4-9568-53DFD6C4A3A9}">
      <dgm:prSet/>
      <dgm:spPr/>
      <dgm:t>
        <a:bodyPr/>
        <a:lstStyle/>
        <a:p>
          <a:endParaRPr lang="en-US"/>
        </a:p>
      </dgm:t>
    </dgm:pt>
    <dgm:pt modelId="{68D8AAF8-B525-4260-A0A5-36C5418AF115}">
      <dgm:prSet/>
      <dgm:spPr/>
      <dgm:t>
        <a:bodyPr/>
        <a:lstStyle/>
        <a:p>
          <a:r>
            <a:rPr lang="en-GB" b="0" dirty="0">
              <a:latin typeface="Source Sans Pro" panose="020B0503030403020204" pitchFamily="34" charset="0"/>
              <a:ea typeface="Source Sans Pro" panose="020B0503030403020204" pitchFamily="34" charset="0"/>
            </a:rPr>
            <a:t>Illnesses</a:t>
          </a:r>
          <a:r>
            <a:rPr lang="en-GB" dirty="0"/>
            <a:t> </a:t>
          </a:r>
          <a:endParaRPr lang="en-US" dirty="0"/>
        </a:p>
      </dgm:t>
    </dgm:pt>
    <dgm:pt modelId="{69015A20-926B-4016-88B8-99874747FA55}" type="parTrans" cxnId="{2669E73E-9804-4D9E-8E0D-DC521AF37452}">
      <dgm:prSet/>
      <dgm:spPr/>
      <dgm:t>
        <a:bodyPr/>
        <a:lstStyle/>
        <a:p>
          <a:endParaRPr lang="en-US"/>
        </a:p>
      </dgm:t>
    </dgm:pt>
    <dgm:pt modelId="{246B6CF8-AA38-4256-A13C-B6E4DFBFEAE2}" type="sibTrans" cxnId="{2669E73E-9804-4D9E-8E0D-DC521AF37452}">
      <dgm:prSet/>
      <dgm:spPr/>
      <dgm:t>
        <a:bodyPr/>
        <a:lstStyle/>
        <a:p>
          <a:endParaRPr lang="en-US"/>
        </a:p>
      </dgm:t>
    </dgm:pt>
    <dgm:pt modelId="{8970D826-3615-7447-8F4A-5F1BEF95F30F}" type="pres">
      <dgm:prSet presAssocID="{5F6A9F00-7F61-4840-9E60-5609F152482B}" presName="vert0" presStyleCnt="0">
        <dgm:presLayoutVars>
          <dgm:dir/>
          <dgm:animOne val="branch"/>
          <dgm:animLvl val="lvl"/>
        </dgm:presLayoutVars>
      </dgm:prSet>
      <dgm:spPr/>
    </dgm:pt>
    <dgm:pt modelId="{3F2802E4-7ED1-554E-8150-C7BF18B79416}" type="pres">
      <dgm:prSet presAssocID="{8C073ECF-E4DA-49B1-9988-EED625C7FA6A}" presName="thickLine" presStyleLbl="alignNode1" presStyleIdx="0" presStyleCnt="4"/>
      <dgm:spPr/>
    </dgm:pt>
    <dgm:pt modelId="{E25A85C3-BE42-B945-AC7F-1A30D8BAF470}" type="pres">
      <dgm:prSet presAssocID="{8C073ECF-E4DA-49B1-9988-EED625C7FA6A}" presName="horz1" presStyleCnt="0"/>
      <dgm:spPr/>
    </dgm:pt>
    <dgm:pt modelId="{68EA9144-6C85-3545-9A0B-383373802E0F}" type="pres">
      <dgm:prSet presAssocID="{8C073ECF-E4DA-49B1-9988-EED625C7FA6A}" presName="tx1" presStyleLbl="revTx" presStyleIdx="0" presStyleCnt="4"/>
      <dgm:spPr/>
    </dgm:pt>
    <dgm:pt modelId="{50F7A2C0-B68A-2B4F-BB14-9A81680882AE}" type="pres">
      <dgm:prSet presAssocID="{8C073ECF-E4DA-49B1-9988-EED625C7FA6A}" presName="vert1" presStyleCnt="0"/>
      <dgm:spPr/>
    </dgm:pt>
    <dgm:pt modelId="{687E31EC-7B5C-B540-B720-267651A43C59}" type="pres">
      <dgm:prSet presAssocID="{0BBB4543-FD38-4308-9DF2-01A4A49893A9}" presName="thickLine" presStyleLbl="alignNode1" presStyleIdx="1" presStyleCnt="4"/>
      <dgm:spPr/>
    </dgm:pt>
    <dgm:pt modelId="{BDF45019-E362-2148-9C6C-A2D874442AF4}" type="pres">
      <dgm:prSet presAssocID="{0BBB4543-FD38-4308-9DF2-01A4A49893A9}" presName="horz1" presStyleCnt="0"/>
      <dgm:spPr/>
    </dgm:pt>
    <dgm:pt modelId="{C6C98D5E-F007-6548-9DBE-540120295C08}" type="pres">
      <dgm:prSet presAssocID="{0BBB4543-FD38-4308-9DF2-01A4A49893A9}" presName="tx1" presStyleLbl="revTx" presStyleIdx="1" presStyleCnt="4"/>
      <dgm:spPr/>
    </dgm:pt>
    <dgm:pt modelId="{E8D37983-A758-0449-9EEB-6887B0D723E0}" type="pres">
      <dgm:prSet presAssocID="{0BBB4543-FD38-4308-9DF2-01A4A49893A9}" presName="vert1" presStyleCnt="0"/>
      <dgm:spPr/>
    </dgm:pt>
    <dgm:pt modelId="{BBACD17F-F486-7440-810E-05B984AF75C9}" type="pres">
      <dgm:prSet presAssocID="{E8872275-7A73-4326-872C-8E6BC4A9A7C8}" presName="thickLine" presStyleLbl="alignNode1" presStyleIdx="2" presStyleCnt="4"/>
      <dgm:spPr/>
    </dgm:pt>
    <dgm:pt modelId="{4915041E-C3C4-0743-910C-78EACB31BA89}" type="pres">
      <dgm:prSet presAssocID="{E8872275-7A73-4326-872C-8E6BC4A9A7C8}" presName="horz1" presStyleCnt="0"/>
      <dgm:spPr/>
    </dgm:pt>
    <dgm:pt modelId="{5C2E5C4C-B54A-CF4E-B1C1-F098053ECA06}" type="pres">
      <dgm:prSet presAssocID="{E8872275-7A73-4326-872C-8E6BC4A9A7C8}" presName="tx1" presStyleLbl="revTx" presStyleIdx="2" presStyleCnt="4"/>
      <dgm:spPr/>
    </dgm:pt>
    <dgm:pt modelId="{95D88436-96D2-5448-A812-F610D00CBC5A}" type="pres">
      <dgm:prSet presAssocID="{E8872275-7A73-4326-872C-8E6BC4A9A7C8}" presName="vert1" presStyleCnt="0"/>
      <dgm:spPr/>
    </dgm:pt>
    <dgm:pt modelId="{8ADED182-C8A2-EF4B-9075-008E2D7D98FF}" type="pres">
      <dgm:prSet presAssocID="{68D8AAF8-B525-4260-A0A5-36C5418AF115}" presName="thickLine" presStyleLbl="alignNode1" presStyleIdx="3" presStyleCnt="4"/>
      <dgm:spPr/>
    </dgm:pt>
    <dgm:pt modelId="{61868D7F-168E-0940-887D-044B08CDCCBC}" type="pres">
      <dgm:prSet presAssocID="{68D8AAF8-B525-4260-A0A5-36C5418AF115}" presName="horz1" presStyleCnt="0"/>
      <dgm:spPr/>
    </dgm:pt>
    <dgm:pt modelId="{19F5CB2E-E532-F446-A1D8-8721A07978E3}" type="pres">
      <dgm:prSet presAssocID="{68D8AAF8-B525-4260-A0A5-36C5418AF115}" presName="tx1" presStyleLbl="revTx" presStyleIdx="3" presStyleCnt="4"/>
      <dgm:spPr/>
    </dgm:pt>
    <dgm:pt modelId="{B442DCE3-619D-B34E-B319-F1FB5FC37234}" type="pres">
      <dgm:prSet presAssocID="{68D8AAF8-B525-4260-A0A5-36C5418AF115}" presName="vert1" presStyleCnt="0"/>
      <dgm:spPr/>
    </dgm:pt>
  </dgm:ptLst>
  <dgm:cxnLst>
    <dgm:cxn modelId="{DEB06C05-DFE3-45A4-9568-53DFD6C4A3A9}" srcId="{5F6A9F00-7F61-4840-9E60-5609F152482B}" destId="{E8872275-7A73-4326-872C-8E6BC4A9A7C8}" srcOrd="2" destOrd="0" parTransId="{C23DD917-6661-4DDD-AAAA-857EFA56CC0D}" sibTransId="{9CC5DC87-7A47-481C-81FE-A2F774C887CC}"/>
    <dgm:cxn modelId="{B08DCC15-811C-3948-B040-80F1A31A9449}" type="presOf" srcId="{0BBB4543-FD38-4308-9DF2-01A4A49893A9}" destId="{C6C98D5E-F007-6548-9DBE-540120295C08}" srcOrd="0" destOrd="0" presId="urn:microsoft.com/office/officeart/2008/layout/LinedList"/>
    <dgm:cxn modelId="{B662521D-30B0-CB45-9AB5-C17B9B3059FA}" type="presOf" srcId="{8C073ECF-E4DA-49B1-9988-EED625C7FA6A}" destId="{68EA9144-6C85-3545-9A0B-383373802E0F}" srcOrd="0" destOrd="0" presId="urn:microsoft.com/office/officeart/2008/layout/LinedList"/>
    <dgm:cxn modelId="{2669E73E-9804-4D9E-8E0D-DC521AF37452}" srcId="{5F6A9F00-7F61-4840-9E60-5609F152482B}" destId="{68D8AAF8-B525-4260-A0A5-36C5418AF115}" srcOrd="3" destOrd="0" parTransId="{69015A20-926B-4016-88B8-99874747FA55}" sibTransId="{246B6CF8-AA38-4256-A13C-B6E4DFBFEAE2}"/>
    <dgm:cxn modelId="{122EA442-F55C-934E-B547-D8F4E5F3A724}" type="presOf" srcId="{68D8AAF8-B525-4260-A0A5-36C5418AF115}" destId="{19F5CB2E-E532-F446-A1D8-8721A07978E3}" srcOrd="0" destOrd="0" presId="urn:microsoft.com/office/officeart/2008/layout/LinedList"/>
    <dgm:cxn modelId="{584C7358-0C98-4773-8C08-AC55EDED8FD3}" srcId="{5F6A9F00-7F61-4840-9E60-5609F152482B}" destId="{8C073ECF-E4DA-49B1-9988-EED625C7FA6A}" srcOrd="0" destOrd="0" parTransId="{6A5789F5-3455-4D75-AFBA-133272B3DF23}" sibTransId="{DF9C2333-96EA-4126-B5D7-61AE4389948F}"/>
    <dgm:cxn modelId="{94005271-16F0-EB46-B0C6-E35AA3B2E76C}" type="presOf" srcId="{E8872275-7A73-4326-872C-8E6BC4A9A7C8}" destId="{5C2E5C4C-B54A-CF4E-B1C1-F098053ECA06}" srcOrd="0" destOrd="0" presId="urn:microsoft.com/office/officeart/2008/layout/LinedList"/>
    <dgm:cxn modelId="{476C7BAC-3B24-4676-BC60-DD3B5A158ED8}" srcId="{5F6A9F00-7F61-4840-9E60-5609F152482B}" destId="{0BBB4543-FD38-4308-9DF2-01A4A49893A9}" srcOrd="1" destOrd="0" parTransId="{230222DA-AAD6-4F62-BE3B-0C371DEF1F2C}" sibTransId="{9E7AD7A5-F883-42B7-99CA-AE83C55442F5}"/>
    <dgm:cxn modelId="{50934EE2-F624-5A40-AA3A-A46BE2FE7BDE}" type="presOf" srcId="{5F6A9F00-7F61-4840-9E60-5609F152482B}" destId="{8970D826-3615-7447-8F4A-5F1BEF95F30F}" srcOrd="0" destOrd="0" presId="urn:microsoft.com/office/officeart/2008/layout/LinedList"/>
    <dgm:cxn modelId="{7BD4111E-7A4D-B542-A3CA-8F3697359A95}" type="presParOf" srcId="{8970D826-3615-7447-8F4A-5F1BEF95F30F}" destId="{3F2802E4-7ED1-554E-8150-C7BF18B79416}" srcOrd="0" destOrd="0" presId="urn:microsoft.com/office/officeart/2008/layout/LinedList"/>
    <dgm:cxn modelId="{385B7DD1-93DC-E342-AE6E-4E8768E58BC6}" type="presParOf" srcId="{8970D826-3615-7447-8F4A-5F1BEF95F30F}" destId="{E25A85C3-BE42-B945-AC7F-1A30D8BAF470}" srcOrd="1" destOrd="0" presId="urn:microsoft.com/office/officeart/2008/layout/LinedList"/>
    <dgm:cxn modelId="{8EA0C17F-2587-8449-BB59-E476E46CA9B9}" type="presParOf" srcId="{E25A85C3-BE42-B945-AC7F-1A30D8BAF470}" destId="{68EA9144-6C85-3545-9A0B-383373802E0F}" srcOrd="0" destOrd="0" presId="urn:microsoft.com/office/officeart/2008/layout/LinedList"/>
    <dgm:cxn modelId="{69F2748B-2A33-5043-A64B-CCDCEF45C698}" type="presParOf" srcId="{E25A85C3-BE42-B945-AC7F-1A30D8BAF470}" destId="{50F7A2C0-B68A-2B4F-BB14-9A81680882AE}" srcOrd="1" destOrd="0" presId="urn:microsoft.com/office/officeart/2008/layout/LinedList"/>
    <dgm:cxn modelId="{AF83275B-549B-BF4C-A54E-A6257A4D3C41}" type="presParOf" srcId="{8970D826-3615-7447-8F4A-5F1BEF95F30F}" destId="{687E31EC-7B5C-B540-B720-267651A43C59}" srcOrd="2" destOrd="0" presId="urn:microsoft.com/office/officeart/2008/layout/LinedList"/>
    <dgm:cxn modelId="{CAE05805-5D8B-FB44-AB57-6EF8709AF962}" type="presParOf" srcId="{8970D826-3615-7447-8F4A-5F1BEF95F30F}" destId="{BDF45019-E362-2148-9C6C-A2D874442AF4}" srcOrd="3" destOrd="0" presId="urn:microsoft.com/office/officeart/2008/layout/LinedList"/>
    <dgm:cxn modelId="{F4990F45-545C-7449-B48E-22A2EF9DAAB9}" type="presParOf" srcId="{BDF45019-E362-2148-9C6C-A2D874442AF4}" destId="{C6C98D5E-F007-6548-9DBE-540120295C08}" srcOrd="0" destOrd="0" presId="urn:microsoft.com/office/officeart/2008/layout/LinedList"/>
    <dgm:cxn modelId="{06A6EE6D-E6A0-F04D-9304-5F3109F07A4B}" type="presParOf" srcId="{BDF45019-E362-2148-9C6C-A2D874442AF4}" destId="{E8D37983-A758-0449-9EEB-6887B0D723E0}" srcOrd="1" destOrd="0" presId="urn:microsoft.com/office/officeart/2008/layout/LinedList"/>
    <dgm:cxn modelId="{A38C66BE-0F47-1041-A08E-523148713A3A}" type="presParOf" srcId="{8970D826-3615-7447-8F4A-5F1BEF95F30F}" destId="{BBACD17F-F486-7440-810E-05B984AF75C9}" srcOrd="4" destOrd="0" presId="urn:microsoft.com/office/officeart/2008/layout/LinedList"/>
    <dgm:cxn modelId="{95DD2344-BF7C-5445-BD98-A907BCE69581}" type="presParOf" srcId="{8970D826-3615-7447-8F4A-5F1BEF95F30F}" destId="{4915041E-C3C4-0743-910C-78EACB31BA89}" srcOrd="5" destOrd="0" presId="urn:microsoft.com/office/officeart/2008/layout/LinedList"/>
    <dgm:cxn modelId="{5EF6AF71-7860-F240-88E9-0F0D7BBAB1C5}" type="presParOf" srcId="{4915041E-C3C4-0743-910C-78EACB31BA89}" destId="{5C2E5C4C-B54A-CF4E-B1C1-F098053ECA06}" srcOrd="0" destOrd="0" presId="urn:microsoft.com/office/officeart/2008/layout/LinedList"/>
    <dgm:cxn modelId="{520567C1-FB65-3042-894E-2A233E1F846D}" type="presParOf" srcId="{4915041E-C3C4-0743-910C-78EACB31BA89}" destId="{95D88436-96D2-5448-A812-F610D00CBC5A}" srcOrd="1" destOrd="0" presId="urn:microsoft.com/office/officeart/2008/layout/LinedList"/>
    <dgm:cxn modelId="{0B5BFB03-5750-534B-BB67-4ECE28419851}" type="presParOf" srcId="{8970D826-3615-7447-8F4A-5F1BEF95F30F}" destId="{8ADED182-C8A2-EF4B-9075-008E2D7D98FF}" srcOrd="6" destOrd="0" presId="urn:microsoft.com/office/officeart/2008/layout/LinedList"/>
    <dgm:cxn modelId="{E296A463-3BFC-924E-B65D-3ED54D257803}" type="presParOf" srcId="{8970D826-3615-7447-8F4A-5F1BEF95F30F}" destId="{61868D7F-168E-0940-887D-044B08CDCCBC}" srcOrd="7" destOrd="0" presId="urn:microsoft.com/office/officeart/2008/layout/LinedList"/>
    <dgm:cxn modelId="{E365E543-1604-3F4A-9862-781B95103411}" type="presParOf" srcId="{61868D7F-168E-0940-887D-044B08CDCCBC}" destId="{19F5CB2E-E532-F446-A1D8-8721A07978E3}" srcOrd="0" destOrd="0" presId="urn:microsoft.com/office/officeart/2008/layout/LinedList"/>
    <dgm:cxn modelId="{011B0F69-56D9-2B4E-B24E-2AE4BBFCB05A}" type="presParOf" srcId="{61868D7F-168E-0940-887D-044B08CDCCBC}" destId="{B442DCE3-619D-B34E-B319-F1FB5FC3723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8517771-1EDF-40FD-B281-F9ACAEFC7409}"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0E9CECFC-468E-466D-A4A1-97DE5D3531F9}">
      <dgm:prSet/>
      <dgm:spPr/>
      <dgm:t>
        <a:bodyPr/>
        <a:lstStyle/>
        <a:p>
          <a:pPr>
            <a:lnSpc>
              <a:spcPct val="100000"/>
            </a:lnSpc>
          </a:pPr>
          <a:r>
            <a:rPr lang="en-GB" b="0" dirty="0">
              <a:latin typeface="Source Sans Pro" panose="020B0503030403020204" pitchFamily="34" charset="0"/>
              <a:ea typeface="Source Sans Pro" panose="020B0503030403020204" pitchFamily="34" charset="0"/>
            </a:rPr>
            <a:t>Expression</a:t>
          </a:r>
          <a:r>
            <a:rPr lang="en-GB" dirty="0"/>
            <a:t> </a:t>
          </a:r>
          <a:endParaRPr lang="en-US" dirty="0"/>
        </a:p>
      </dgm:t>
    </dgm:pt>
    <dgm:pt modelId="{EC6EC254-ECA1-4D7E-8810-308E01F3BA8C}" type="parTrans" cxnId="{BACC7374-2F83-4E2C-9FCA-7A2A41490227}">
      <dgm:prSet/>
      <dgm:spPr/>
      <dgm:t>
        <a:bodyPr/>
        <a:lstStyle/>
        <a:p>
          <a:endParaRPr lang="en-US"/>
        </a:p>
      </dgm:t>
    </dgm:pt>
    <dgm:pt modelId="{B231AA1D-C32C-4003-B743-6BB53104EE19}" type="sibTrans" cxnId="{BACC7374-2F83-4E2C-9FCA-7A2A41490227}">
      <dgm:prSet/>
      <dgm:spPr/>
      <dgm:t>
        <a:bodyPr/>
        <a:lstStyle/>
        <a:p>
          <a:endParaRPr lang="en-US"/>
        </a:p>
      </dgm:t>
    </dgm:pt>
    <dgm:pt modelId="{BC66A0E4-B5FF-4A50-AB1D-D8555243D353}">
      <dgm:prSet/>
      <dgm:spPr/>
      <dgm:t>
        <a:bodyPr/>
        <a:lstStyle/>
        <a:p>
          <a:pPr>
            <a:lnSpc>
              <a:spcPct val="100000"/>
            </a:lnSpc>
          </a:pPr>
          <a:r>
            <a:rPr lang="en-GB" b="0" dirty="0">
              <a:latin typeface="Source Sans Pro" panose="020B0503030403020204" pitchFamily="34" charset="0"/>
              <a:ea typeface="Source Sans Pro" panose="020B0503030403020204" pitchFamily="34" charset="0"/>
            </a:rPr>
            <a:t>Helping people </a:t>
          </a:r>
          <a:endParaRPr lang="en-US" b="0" dirty="0">
            <a:latin typeface="Source Sans Pro" panose="020B0503030403020204" pitchFamily="34" charset="0"/>
            <a:ea typeface="Source Sans Pro" panose="020B0503030403020204" pitchFamily="34" charset="0"/>
          </a:endParaRPr>
        </a:p>
      </dgm:t>
    </dgm:pt>
    <dgm:pt modelId="{D574D53C-4834-4E48-A944-3FEF0F69A021}" type="parTrans" cxnId="{E085595B-2DC3-43BA-85DD-B5001F16ECCF}">
      <dgm:prSet/>
      <dgm:spPr/>
      <dgm:t>
        <a:bodyPr/>
        <a:lstStyle/>
        <a:p>
          <a:endParaRPr lang="en-US"/>
        </a:p>
      </dgm:t>
    </dgm:pt>
    <dgm:pt modelId="{4758DF23-C2A4-463F-BBD4-DB2D5C847A0B}" type="sibTrans" cxnId="{E085595B-2DC3-43BA-85DD-B5001F16ECCF}">
      <dgm:prSet/>
      <dgm:spPr/>
      <dgm:t>
        <a:bodyPr/>
        <a:lstStyle/>
        <a:p>
          <a:endParaRPr lang="en-US"/>
        </a:p>
      </dgm:t>
    </dgm:pt>
    <dgm:pt modelId="{0AB09C65-EC48-4D55-A037-8D9BB277B2A2}">
      <dgm:prSet/>
      <dgm:spPr/>
      <dgm:t>
        <a:bodyPr/>
        <a:lstStyle/>
        <a:p>
          <a:pPr>
            <a:lnSpc>
              <a:spcPct val="100000"/>
            </a:lnSpc>
          </a:pPr>
          <a:r>
            <a:rPr lang="en-GB" b="0" dirty="0">
              <a:latin typeface="Source Sans Pro" panose="020B0503030403020204" pitchFamily="34" charset="0"/>
              <a:ea typeface="Source Sans Pro" panose="020B0503030403020204" pitchFamily="34" charset="0"/>
            </a:rPr>
            <a:t>Identifying negative behaviour </a:t>
          </a:r>
          <a:endParaRPr lang="en-US" b="0" dirty="0">
            <a:latin typeface="Source Sans Pro" panose="020B0503030403020204" pitchFamily="34" charset="0"/>
            <a:ea typeface="Source Sans Pro" panose="020B0503030403020204" pitchFamily="34" charset="0"/>
          </a:endParaRPr>
        </a:p>
      </dgm:t>
    </dgm:pt>
    <dgm:pt modelId="{2C0D4770-0C25-40B5-B2F4-A555206292B9}" type="parTrans" cxnId="{C423BB5F-CD9B-4A78-A84D-FEA986241B54}">
      <dgm:prSet/>
      <dgm:spPr/>
      <dgm:t>
        <a:bodyPr/>
        <a:lstStyle/>
        <a:p>
          <a:endParaRPr lang="en-US"/>
        </a:p>
      </dgm:t>
    </dgm:pt>
    <dgm:pt modelId="{D45A9B0B-A8E6-4EE9-8E98-B52172B3F969}" type="sibTrans" cxnId="{C423BB5F-CD9B-4A78-A84D-FEA986241B54}">
      <dgm:prSet/>
      <dgm:spPr/>
      <dgm:t>
        <a:bodyPr/>
        <a:lstStyle/>
        <a:p>
          <a:endParaRPr lang="en-US"/>
        </a:p>
      </dgm:t>
    </dgm:pt>
    <dgm:pt modelId="{5F7C3FD8-1EBF-4444-84C4-13CF72DDE258}">
      <dgm:prSet/>
      <dgm:spPr/>
      <dgm:t>
        <a:bodyPr/>
        <a:lstStyle/>
        <a:p>
          <a:pPr>
            <a:lnSpc>
              <a:spcPct val="100000"/>
            </a:lnSpc>
          </a:pPr>
          <a:r>
            <a:rPr lang="en-US" b="0" dirty="0">
              <a:latin typeface="Source Sans Pro" panose="020B0503030403020204" pitchFamily="34" charset="0"/>
              <a:ea typeface="Source Sans Pro" panose="020B0503030403020204" pitchFamily="34" charset="0"/>
            </a:rPr>
            <a:t>Communication for all</a:t>
          </a:r>
        </a:p>
      </dgm:t>
    </dgm:pt>
    <dgm:pt modelId="{E5C60679-B2CE-41D0-B754-BA5F94203318}" type="parTrans" cxnId="{6255C5FE-9B94-47FE-BC7A-778163BBBC38}">
      <dgm:prSet/>
      <dgm:spPr/>
      <dgm:t>
        <a:bodyPr/>
        <a:lstStyle/>
        <a:p>
          <a:endParaRPr lang="en-US"/>
        </a:p>
      </dgm:t>
    </dgm:pt>
    <dgm:pt modelId="{BF497687-EE6A-49D1-989B-4E475D674986}" type="sibTrans" cxnId="{6255C5FE-9B94-47FE-BC7A-778163BBBC38}">
      <dgm:prSet/>
      <dgm:spPr/>
      <dgm:t>
        <a:bodyPr/>
        <a:lstStyle/>
        <a:p>
          <a:endParaRPr lang="en-US"/>
        </a:p>
      </dgm:t>
    </dgm:pt>
    <dgm:pt modelId="{1A6CE9FA-4E9B-4EED-857C-02D63084D74A}" type="pres">
      <dgm:prSet presAssocID="{D8517771-1EDF-40FD-B281-F9ACAEFC7409}" presName="root" presStyleCnt="0">
        <dgm:presLayoutVars>
          <dgm:dir/>
          <dgm:resizeHandles val="exact"/>
        </dgm:presLayoutVars>
      </dgm:prSet>
      <dgm:spPr/>
    </dgm:pt>
    <dgm:pt modelId="{89D20810-667E-45EC-B852-29B10C8E6DCD}" type="pres">
      <dgm:prSet presAssocID="{0E9CECFC-468E-466D-A4A1-97DE5D3531F9}" presName="compNode" presStyleCnt="0"/>
      <dgm:spPr/>
    </dgm:pt>
    <dgm:pt modelId="{F0DDF8EE-125E-4D40-9D00-436E91B84FC5}" type="pres">
      <dgm:prSet presAssocID="{0E9CECFC-468E-466D-A4A1-97DE5D3531F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inning Face with No Fill"/>
        </a:ext>
      </dgm:extLst>
    </dgm:pt>
    <dgm:pt modelId="{9BB1467B-A876-4A20-B533-268460B43F05}" type="pres">
      <dgm:prSet presAssocID="{0E9CECFC-468E-466D-A4A1-97DE5D3531F9}" presName="spaceRect" presStyleCnt="0"/>
      <dgm:spPr/>
    </dgm:pt>
    <dgm:pt modelId="{544071E8-D39F-42CA-93C0-9FC6AE5FFA0D}" type="pres">
      <dgm:prSet presAssocID="{0E9CECFC-468E-466D-A4A1-97DE5D3531F9}" presName="textRect" presStyleLbl="revTx" presStyleIdx="0" presStyleCnt="4">
        <dgm:presLayoutVars>
          <dgm:chMax val="1"/>
          <dgm:chPref val="1"/>
        </dgm:presLayoutVars>
      </dgm:prSet>
      <dgm:spPr/>
    </dgm:pt>
    <dgm:pt modelId="{9E69EDAB-ADE5-4049-817C-F678DD51E5A8}" type="pres">
      <dgm:prSet presAssocID="{B231AA1D-C32C-4003-B743-6BB53104EE19}" presName="sibTrans" presStyleCnt="0"/>
      <dgm:spPr/>
    </dgm:pt>
    <dgm:pt modelId="{3DAED920-D11D-46A5-B908-DCE48396DE58}" type="pres">
      <dgm:prSet presAssocID="{BC66A0E4-B5FF-4A50-AB1D-D8555243D353}" presName="compNode" presStyleCnt="0"/>
      <dgm:spPr/>
    </dgm:pt>
    <dgm:pt modelId="{CF913DCF-CB80-45DE-B1AC-E8022ADA2489}" type="pres">
      <dgm:prSet presAssocID="{BC66A0E4-B5FF-4A50-AB1D-D8555243D35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E48524D6-0939-437F-807D-15E946AA26C0}" type="pres">
      <dgm:prSet presAssocID="{BC66A0E4-B5FF-4A50-AB1D-D8555243D353}" presName="spaceRect" presStyleCnt="0"/>
      <dgm:spPr/>
    </dgm:pt>
    <dgm:pt modelId="{6062B069-0399-4C24-B2EE-EDE4ECD7B5E5}" type="pres">
      <dgm:prSet presAssocID="{BC66A0E4-B5FF-4A50-AB1D-D8555243D353}" presName="textRect" presStyleLbl="revTx" presStyleIdx="1" presStyleCnt="4">
        <dgm:presLayoutVars>
          <dgm:chMax val="1"/>
          <dgm:chPref val="1"/>
        </dgm:presLayoutVars>
      </dgm:prSet>
      <dgm:spPr/>
    </dgm:pt>
    <dgm:pt modelId="{CF6457A6-68D9-4FF2-9FAB-974A7F2B1370}" type="pres">
      <dgm:prSet presAssocID="{4758DF23-C2A4-463F-BBD4-DB2D5C847A0B}" presName="sibTrans" presStyleCnt="0"/>
      <dgm:spPr/>
    </dgm:pt>
    <dgm:pt modelId="{8DEB5DAB-97E5-43CE-994E-10E00C259AC4}" type="pres">
      <dgm:prSet presAssocID="{0AB09C65-EC48-4D55-A037-8D9BB277B2A2}" presName="compNode" presStyleCnt="0"/>
      <dgm:spPr/>
    </dgm:pt>
    <dgm:pt modelId="{1B8707C6-53B1-4B92-949A-0F1F811DAD6E}" type="pres">
      <dgm:prSet presAssocID="{0AB09C65-EC48-4D55-A037-8D9BB277B2A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ad Face with No Fill"/>
        </a:ext>
      </dgm:extLst>
    </dgm:pt>
    <dgm:pt modelId="{608101B9-4BFC-4DFE-84C5-D9ADF9A6C1FA}" type="pres">
      <dgm:prSet presAssocID="{0AB09C65-EC48-4D55-A037-8D9BB277B2A2}" presName="spaceRect" presStyleCnt="0"/>
      <dgm:spPr/>
    </dgm:pt>
    <dgm:pt modelId="{50616A12-12E4-4950-9086-E3AED260A05F}" type="pres">
      <dgm:prSet presAssocID="{0AB09C65-EC48-4D55-A037-8D9BB277B2A2}" presName="textRect" presStyleLbl="revTx" presStyleIdx="2" presStyleCnt="4">
        <dgm:presLayoutVars>
          <dgm:chMax val="1"/>
          <dgm:chPref val="1"/>
        </dgm:presLayoutVars>
      </dgm:prSet>
      <dgm:spPr/>
    </dgm:pt>
    <dgm:pt modelId="{47010CB8-CECE-42D3-AC37-11C21018DBD0}" type="pres">
      <dgm:prSet presAssocID="{D45A9B0B-A8E6-4EE9-8E98-B52172B3F969}" presName="sibTrans" presStyleCnt="0"/>
      <dgm:spPr/>
    </dgm:pt>
    <dgm:pt modelId="{03FC5DBB-E29C-4A9E-9617-21D777BABA6E}" type="pres">
      <dgm:prSet presAssocID="{5F7C3FD8-1EBF-4444-84C4-13CF72DDE258}" presName="compNode" presStyleCnt="0"/>
      <dgm:spPr/>
    </dgm:pt>
    <dgm:pt modelId="{AC5CF9E8-A372-43AA-B87A-3CD5B85C1966}" type="pres">
      <dgm:prSet presAssocID="{5F7C3FD8-1EBF-4444-84C4-13CF72DDE25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nvelope"/>
        </a:ext>
      </dgm:extLst>
    </dgm:pt>
    <dgm:pt modelId="{D0E4A594-3423-4CA8-B975-142D75B13AF3}" type="pres">
      <dgm:prSet presAssocID="{5F7C3FD8-1EBF-4444-84C4-13CF72DDE258}" presName="spaceRect" presStyleCnt="0"/>
      <dgm:spPr/>
    </dgm:pt>
    <dgm:pt modelId="{2C290B19-E223-4871-B854-48F079C45E80}" type="pres">
      <dgm:prSet presAssocID="{5F7C3FD8-1EBF-4444-84C4-13CF72DDE258}" presName="textRect" presStyleLbl="revTx" presStyleIdx="3" presStyleCnt="4">
        <dgm:presLayoutVars>
          <dgm:chMax val="1"/>
          <dgm:chPref val="1"/>
        </dgm:presLayoutVars>
      </dgm:prSet>
      <dgm:spPr/>
    </dgm:pt>
  </dgm:ptLst>
  <dgm:cxnLst>
    <dgm:cxn modelId="{73378C57-144D-CF4F-8046-A6E426A738B3}" type="presOf" srcId="{D8517771-1EDF-40FD-B281-F9ACAEFC7409}" destId="{1A6CE9FA-4E9B-4EED-857C-02D63084D74A}" srcOrd="0" destOrd="0" presId="urn:microsoft.com/office/officeart/2018/2/layout/IconLabelList"/>
    <dgm:cxn modelId="{E085595B-2DC3-43BA-85DD-B5001F16ECCF}" srcId="{D8517771-1EDF-40FD-B281-F9ACAEFC7409}" destId="{BC66A0E4-B5FF-4A50-AB1D-D8555243D353}" srcOrd="1" destOrd="0" parTransId="{D574D53C-4834-4E48-A944-3FEF0F69A021}" sibTransId="{4758DF23-C2A4-463F-BBD4-DB2D5C847A0B}"/>
    <dgm:cxn modelId="{C423BB5F-CD9B-4A78-A84D-FEA986241B54}" srcId="{D8517771-1EDF-40FD-B281-F9ACAEFC7409}" destId="{0AB09C65-EC48-4D55-A037-8D9BB277B2A2}" srcOrd="2" destOrd="0" parTransId="{2C0D4770-0C25-40B5-B2F4-A555206292B9}" sibTransId="{D45A9B0B-A8E6-4EE9-8E98-B52172B3F969}"/>
    <dgm:cxn modelId="{BACC7374-2F83-4E2C-9FCA-7A2A41490227}" srcId="{D8517771-1EDF-40FD-B281-F9ACAEFC7409}" destId="{0E9CECFC-468E-466D-A4A1-97DE5D3531F9}" srcOrd="0" destOrd="0" parTransId="{EC6EC254-ECA1-4D7E-8810-308E01F3BA8C}" sibTransId="{B231AA1D-C32C-4003-B743-6BB53104EE19}"/>
    <dgm:cxn modelId="{8120EA8C-3E35-C542-9B73-63833056618E}" type="presOf" srcId="{0E9CECFC-468E-466D-A4A1-97DE5D3531F9}" destId="{544071E8-D39F-42CA-93C0-9FC6AE5FFA0D}" srcOrd="0" destOrd="0" presId="urn:microsoft.com/office/officeart/2018/2/layout/IconLabelList"/>
    <dgm:cxn modelId="{84976E94-338B-9D49-A41E-F36F5A90DE05}" type="presOf" srcId="{0AB09C65-EC48-4D55-A037-8D9BB277B2A2}" destId="{50616A12-12E4-4950-9086-E3AED260A05F}" srcOrd="0" destOrd="0" presId="urn:microsoft.com/office/officeart/2018/2/layout/IconLabelList"/>
    <dgm:cxn modelId="{07B99FC1-B3A3-2648-AABF-D4F7CD505EF9}" type="presOf" srcId="{BC66A0E4-B5FF-4A50-AB1D-D8555243D353}" destId="{6062B069-0399-4C24-B2EE-EDE4ECD7B5E5}" srcOrd="0" destOrd="0" presId="urn:microsoft.com/office/officeart/2018/2/layout/IconLabelList"/>
    <dgm:cxn modelId="{A7BDDFFA-2C1E-274F-A2C7-AA44A743946A}" type="presOf" srcId="{5F7C3FD8-1EBF-4444-84C4-13CF72DDE258}" destId="{2C290B19-E223-4871-B854-48F079C45E80}" srcOrd="0" destOrd="0" presId="urn:microsoft.com/office/officeart/2018/2/layout/IconLabelList"/>
    <dgm:cxn modelId="{6255C5FE-9B94-47FE-BC7A-778163BBBC38}" srcId="{D8517771-1EDF-40FD-B281-F9ACAEFC7409}" destId="{5F7C3FD8-1EBF-4444-84C4-13CF72DDE258}" srcOrd="3" destOrd="0" parTransId="{E5C60679-B2CE-41D0-B754-BA5F94203318}" sibTransId="{BF497687-EE6A-49D1-989B-4E475D674986}"/>
    <dgm:cxn modelId="{A2693A70-2518-324E-8C26-503854F45AEC}" type="presParOf" srcId="{1A6CE9FA-4E9B-4EED-857C-02D63084D74A}" destId="{89D20810-667E-45EC-B852-29B10C8E6DCD}" srcOrd="0" destOrd="0" presId="urn:microsoft.com/office/officeart/2018/2/layout/IconLabelList"/>
    <dgm:cxn modelId="{EB3AA68E-18D1-AB48-96B8-1345DF5AE4BE}" type="presParOf" srcId="{89D20810-667E-45EC-B852-29B10C8E6DCD}" destId="{F0DDF8EE-125E-4D40-9D00-436E91B84FC5}" srcOrd="0" destOrd="0" presId="urn:microsoft.com/office/officeart/2018/2/layout/IconLabelList"/>
    <dgm:cxn modelId="{79BF7614-6EFC-5A41-A0A8-0826F701E96B}" type="presParOf" srcId="{89D20810-667E-45EC-B852-29B10C8E6DCD}" destId="{9BB1467B-A876-4A20-B533-268460B43F05}" srcOrd="1" destOrd="0" presId="urn:microsoft.com/office/officeart/2018/2/layout/IconLabelList"/>
    <dgm:cxn modelId="{5AE3E268-E85C-0F49-8956-7F79A49CF867}" type="presParOf" srcId="{89D20810-667E-45EC-B852-29B10C8E6DCD}" destId="{544071E8-D39F-42CA-93C0-9FC6AE5FFA0D}" srcOrd="2" destOrd="0" presId="urn:microsoft.com/office/officeart/2018/2/layout/IconLabelList"/>
    <dgm:cxn modelId="{79A05E80-D0B4-6D40-91DE-12F6D7AC62DC}" type="presParOf" srcId="{1A6CE9FA-4E9B-4EED-857C-02D63084D74A}" destId="{9E69EDAB-ADE5-4049-817C-F678DD51E5A8}" srcOrd="1" destOrd="0" presId="urn:microsoft.com/office/officeart/2018/2/layout/IconLabelList"/>
    <dgm:cxn modelId="{55B170DB-6006-EF4E-ACC7-F5B0CCF3DE2D}" type="presParOf" srcId="{1A6CE9FA-4E9B-4EED-857C-02D63084D74A}" destId="{3DAED920-D11D-46A5-B908-DCE48396DE58}" srcOrd="2" destOrd="0" presId="urn:microsoft.com/office/officeart/2018/2/layout/IconLabelList"/>
    <dgm:cxn modelId="{2E1A7E2B-C328-8C47-A731-CBE5AB00375B}" type="presParOf" srcId="{3DAED920-D11D-46A5-B908-DCE48396DE58}" destId="{CF913DCF-CB80-45DE-B1AC-E8022ADA2489}" srcOrd="0" destOrd="0" presId="urn:microsoft.com/office/officeart/2018/2/layout/IconLabelList"/>
    <dgm:cxn modelId="{5CA07525-880D-A340-9347-A026E9449D4D}" type="presParOf" srcId="{3DAED920-D11D-46A5-B908-DCE48396DE58}" destId="{E48524D6-0939-437F-807D-15E946AA26C0}" srcOrd="1" destOrd="0" presId="urn:microsoft.com/office/officeart/2018/2/layout/IconLabelList"/>
    <dgm:cxn modelId="{A7AD946C-335E-974D-A7A3-67F57407D059}" type="presParOf" srcId="{3DAED920-D11D-46A5-B908-DCE48396DE58}" destId="{6062B069-0399-4C24-B2EE-EDE4ECD7B5E5}" srcOrd="2" destOrd="0" presId="urn:microsoft.com/office/officeart/2018/2/layout/IconLabelList"/>
    <dgm:cxn modelId="{B7D20F20-58C7-3D4E-B0A2-177DDE5FCBF8}" type="presParOf" srcId="{1A6CE9FA-4E9B-4EED-857C-02D63084D74A}" destId="{CF6457A6-68D9-4FF2-9FAB-974A7F2B1370}" srcOrd="3" destOrd="0" presId="urn:microsoft.com/office/officeart/2018/2/layout/IconLabelList"/>
    <dgm:cxn modelId="{98191720-D7AB-1244-A19D-BCE1F1506CFA}" type="presParOf" srcId="{1A6CE9FA-4E9B-4EED-857C-02D63084D74A}" destId="{8DEB5DAB-97E5-43CE-994E-10E00C259AC4}" srcOrd="4" destOrd="0" presId="urn:microsoft.com/office/officeart/2018/2/layout/IconLabelList"/>
    <dgm:cxn modelId="{EADA588E-5955-4B44-884F-0EB13920CB91}" type="presParOf" srcId="{8DEB5DAB-97E5-43CE-994E-10E00C259AC4}" destId="{1B8707C6-53B1-4B92-949A-0F1F811DAD6E}" srcOrd="0" destOrd="0" presId="urn:microsoft.com/office/officeart/2018/2/layout/IconLabelList"/>
    <dgm:cxn modelId="{C674DEFA-9C86-F347-B70E-DF8923330E68}" type="presParOf" srcId="{8DEB5DAB-97E5-43CE-994E-10E00C259AC4}" destId="{608101B9-4BFC-4DFE-84C5-D9ADF9A6C1FA}" srcOrd="1" destOrd="0" presId="urn:microsoft.com/office/officeart/2018/2/layout/IconLabelList"/>
    <dgm:cxn modelId="{4B1F4792-4096-D645-8678-DE09E6F86D7D}" type="presParOf" srcId="{8DEB5DAB-97E5-43CE-994E-10E00C259AC4}" destId="{50616A12-12E4-4950-9086-E3AED260A05F}" srcOrd="2" destOrd="0" presId="urn:microsoft.com/office/officeart/2018/2/layout/IconLabelList"/>
    <dgm:cxn modelId="{2978C539-5A3C-C54D-BEE2-BF8B6C94C309}" type="presParOf" srcId="{1A6CE9FA-4E9B-4EED-857C-02D63084D74A}" destId="{47010CB8-CECE-42D3-AC37-11C21018DBD0}" srcOrd="5" destOrd="0" presId="urn:microsoft.com/office/officeart/2018/2/layout/IconLabelList"/>
    <dgm:cxn modelId="{804CF153-CC85-9E41-9628-B4735212BEF1}" type="presParOf" srcId="{1A6CE9FA-4E9B-4EED-857C-02D63084D74A}" destId="{03FC5DBB-E29C-4A9E-9617-21D777BABA6E}" srcOrd="6" destOrd="0" presId="urn:microsoft.com/office/officeart/2018/2/layout/IconLabelList"/>
    <dgm:cxn modelId="{131C904A-ADE3-DC4F-992E-C76D7024B140}" type="presParOf" srcId="{03FC5DBB-E29C-4A9E-9617-21D777BABA6E}" destId="{AC5CF9E8-A372-43AA-B87A-3CD5B85C1966}" srcOrd="0" destOrd="0" presId="urn:microsoft.com/office/officeart/2018/2/layout/IconLabelList"/>
    <dgm:cxn modelId="{3240B778-E5FB-564A-825A-E97FEEE7E197}" type="presParOf" srcId="{03FC5DBB-E29C-4A9E-9617-21D777BABA6E}" destId="{D0E4A594-3423-4CA8-B975-142D75B13AF3}" srcOrd="1" destOrd="0" presId="urn:microsoft.com/office/officeart/2018/2/layout/IconLabelList"/>
    <dgm:cxn modelId="{2068C51F-9CA7-914A-A224-D0AB831F3F4D}" type="presParOf" srcId="{03FC5DBB-E29C-4A9E-9617-21D777BABA6E}" destId="{2C290B19-E223-4871-B854-48F079C45E80}"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BD9C1D6-4553-4AF6-AEF0-CF32D5B4DEDE}" type="doc">
      <dgm:prSet loTypeId="urn:microsoft.com/office/officeart/2005/8/layout/list1" loCatId="list" qsTypeId="urn:microsoft.com/office/officeart/2005/8/quickstyle/simple2" qsCatId="simple" csTypeId="urn:microsoft.com/office/officeart/2005/8/colors/colorful2" csCatId="colorful" phldr="1"/>
      <dgm:spPr/>
      <dgm:t>
        <a:bodyPr/>
        <a:lstStyle/>
        <a:p>
          <a:endParaRPr lang="en-US"/>
        </a:p>
      </dgm:t>
    </dgm:pt>
    <dgm:pt modelId="{3A8680EB-C624-4CA7-AC61-36B7C7232175}">
      <dgm:prSet/>
      <dgm:spPr/>
      <dgm:t>
        <a:bodyPr/>
        <a:lstStyle/>
        <a:p>
          <a:r>
            <a:rPr lang="en-GB" b="0" dirty="0">
              <a:latin typeface="Source Sans Pro" panose="020B0503030403020204" pitchFamily="34" charset="0"/>
              <a:ea typeface="Source Sans Pro" panose="020B0503030403020204" pitchFamily="34" charset="0"/>
            </a:rPr>
            <a:t>Perceived aggression</a:t>
          </a:r>
          <a:endParaRPr lang="en-US" b="0" dirty="0">
            <a:latin typeface="Source Sans Pro" panose="020B0503030403020204" pitchFamily="34" charset="0"/>
            <a:ea typeface="Source Sans Pro" panose="020B0503030403020204" pitchFamily="34" charset="0"/>
          </a:endParaRPr>
        </a:p>
      </dgm:t>
    </dgm:pt>
    <dgm:pt modelId="{551FF914-5D9C-44FD-9CB2-AB11E4ED9EA6}" type="parTrans" cxnId="{81747E62-45ED-4D7E-846F-110F9C4DEB08}">
      <dgm:prSet/>
      <dgm:spPr/>
      <dgm:t>
        <a:bodyPr/>
        <a:lstStyle/>
        <a:p>
          <a:endParaRPr lang="en-US"/>
        </a:p>
      </dgm:t>
    </dgm:pt>
    <dgm:pt modelId="{56BCF698-1515-42EC-9481-921E7D106823}" type="sibTrans" cxnId="{81747E62-45ED-4D7E-846F-110F9C4DEB08}">
      <dgm:prSet/>
      <dgm:spPr/>
      <dgm:t>
        <a:bodyPr/>
        <a:lstStyle/>
        <a:p>
          <a:endParaRPr lang="en-US"/>
        </a:p>
      </dgm:t>
    </dgm:pt>
    <dgm:pt modelId="{EC69EC2D-504E-4E28-A4F1-09DF512CF7AB}">
      <dgm:prSet/>
      <dgm:spPr/>
      <dgm:t>
        <a:bodyPr/>
        <a:lstStyle/>
        <a:p>
          <a:r>
            <a:rPr lang="en-GB" b="0" dirty="0">
              <a:latin typeface="Source Sans Pro" panose="020B0503030403020204" pitchFamily="34" charset="0"/>
              <a:ea typeface="Source Sans Pro" panose="020B0503030403020204" pitchFamily="34" charset="0"/>
            </a:rPr>
            <a:t>Lying</a:t>
          </a:r>
          <a:r>
            <a:rPr lang="en-GB" b="1" dirty="0"/>
            <a:t> </a:t>
          </a:r>
          <a:endParaRPr lang="en-US" dirty="0"/>
        </a:p>
      </dgm:t>
    </dgm:pt>
    <dgm:pt modelId="{EAE37DEE-60B7-4487-9173-917BEEBB8444}" type="parTrans" cxnId="{1F158110-7F75-4077-86B7-B66536E9EE74}">
      <dgm:prSet/>
      <dgm:spPr/>
      <dgm:t>
        <a:bodyPr/>
        <a:lstStyle/>
        <a:p>
          <a:endParaRPr lang="en-US"/>
        </a:p>
      </dgm:t>
    </dgm:pt>
    <dgm:pt modelId="{5813F705-9188-430F-86C6-CD5664C41021}" type="sibTrans" cxnId="{1F158110-7F75-4077-86B7-B66536E9EE74}">
      <dgm:prSet/>
      <dgm:spPr/>
      <dgm:t>
        <a:bodyPr/>
        <a:lstStyle/>
        <a:p>
          <a:endParaRPr lang="en-US"/>
        </a:p>
      </dgm:t>
    </dgm:pt>
    <dgm:pt modelId="{A8A86D8F-0CB7-4FAB-96A8-305BF3B36284}">
      <dgm:prSet/>
      <dgm:spPr/>
      <dgm:t>
        <a:bodyPr/>
        <a:lstStyle/>
        <a:p>
          <a:r>
            <a:rPr lang="en-GB" b="0" dirty="0">
              <a:latin typeface="Source Sans Pro" panose="020B0503030403020204" pitchFamily="34" charset="0"/>
              <a:ea typeface="Source Sans Pro" panose="020B0503030403020204" pitchFamily="34" charset="0"/>
            </a:rPr>
            <a:t>Crime</a:t>
          </a:r>
          <a:r>
            <a:rPr lang="en-GB" b="1" dirty="0"/>
            <a:t> </a:t>
          </a:r>
          <a:endParaRPr lang="en-US" dirty="0"/>
        </a:p>
      </dgm:t>
    </dgm:pt>
    <dgm:pt modelId="{4DD92F84-5494-4A25-B3FE-6C423D34C6F9}" type="parTrans" cxnId="{022C59F5-579D-48E5-8FB2-7DA7BE15C9E6}">
      <dgm:prSet/>
      <dgm:spPr/>
      <dgm:t>
        <a:bodyPr/>
        <a:lstStyle/>
        <a:p>
          <a:endParaRPr lang="en-US"/>
        </a:p>
      </dgm:t>
    </dgm:pt>
    <dgm:pt modelId="{4A8D333E-F1BC-446B-8B83-6D84DD7B5FB2}" type="sibTrans" cxnId="{022C59F5-579D-48E5-8FB2-7DA7BE15C9E6}">
      <dgm:prSet/>
      <dgm:spPr/>
      <dgm:t>
        <a:bodyPr/>
        <a:lstStyle/>
        <a:p>
          <a:endParaRPr lang="en-US"/>
        </a:p>
      </dgm:t>
    </dgm:pt>
    <dgm:pt modelId="{596522F6-7E23-460D-80E9-0CB6D8CC6936}">
      <dgm:prSet/>
      <dgm:spPr/>
      <dgm:t>
        <a:bodyPr/>
        <a:lstStyle/>
        <a:p>
          <a:r>
            <a:rPr lang="en-GB" b="0" dirty="0">
              <a:latin typeface="Source Sans Pro" panose="020B0503030403020204" pitchFamily="34" charset="0"/>
              <a:ea typeface="Source Sans Pro" panose="020B0503030403020204" pitchFamily="34" charset="0"/>
            </a:rPr>
            <a:t>Poker Face</a:t>
          </a:r>
          <a:endParaRPr lang="en-US" b="0" dirty="0">
            <a:latin typeface="Source Sans Pro" panose="020B0503030403020204" pitchFamily="34" charset="0"/>
            <a:ea typeface="Source Sans Pro" panose="020B0503030403020204" pitchFamily="34" charset="0"/>
          </a:endParaRPr>
        </a:p>
      </dgm:t>
    </dgm:pt>
    <dgm:pt modelId="{AAD6D2FC-0C5B-4540-984C-9DDB8E09B51B}" type="parTrans" cxnId="{CA1B700D-9C43-4568-961C-4CAA1A739F0C}">
      <dgm:prSet/>
      <dgm:spPr/>
      <dgm:t>
        <a:bodyPr/>
        <a:lstStyle/>
        <a:p>
          <a:endParaRPr lang="en-US"/>
        </a:p>
      </dgm:t>
    </dgm:pt>
    <dgm:pt modelId="{80A02158-661B-4AAC-A651-94E68DF1D9DD}" type="sibTrans" cxnId="{CA1B700D-9C43-4568-961C-4CAA1A739F0C}">
      <dgm:prSet/>
      <dgm:spPr/>
      <dgm:t>
        <a:bodyPr/>
        <a:lstStyle/>
        <a:p>
          <a:endParaRPr lang="en-US"/>
        </a:p>
      </dgm:t>
    </dgm:pt>
    <dgm:pt modelId="{FCDCCA07-3C6D-174B-BA1B-9F3AF6A87D5E}" type="pres">
      <dgm:prSet presAssocID="{8BD9C1D6-4553-4AF6-AEF0-CF32D5B4DEDE}" presName="linear" presStyleCnt="0">
        <dgm:presLayoutVars>
          <dgm:dir/>
          <dgm:animLvl val="lvl"/>
          <dgm:resizeHandles val="exact"/>
        </dgm:presLayoutVars>
      </dgm:prSet>
      <dgm:spPr/>
    </dgm:pt>
    <dgm:pt modelId="{69E456A4-600F-3D4F-9BB0-366AB858969F}" type="pres">
      <dgm:prSet presAssocID="{3A8680EB-C624-4CA7-AC61-36B7C7232175}" presName="parentLin" presStyleCnt="0"/>
      <dgm:spPr/>
    </dgm:pt>
    <dgm:pt modelId="{64AB3E97-50CD-1940-A402-D8BB4BB44BB9}" type="pres">
      <dgm:prSet presAssocID="{3A8680EB-C624-4CA7-AC61-36B7C7232175}" presName="parentLeftMargin" presStyleLbl="node1" presStyleIdx="0" presStyleCnt="4"/>
      <dgm:spPr/>
    </dgm:pt>
    <dgm:pt modelId="{A51D02A9-8E34-B84E-8852-671725A55306}" type="pres">
      <dgm:prSet presAssocID="{3A8680EB-C624-4CA7-AC61-36B7C7232175}" presName="parentText" presStyleLbl="node1" presStyleIdx="0" presStyleCnt="4">
        <dgm:presLayoutVars>
          <dgm:chMax val="0"/>
          <dgm:bulletEnabled val="1"/>
        </dgm:presLayoutVars>
      </dgm:prSet>
      <dgm:spPr/>
    </dgm:pt>
    <dgm:pt modelId="{2197CAE6-BA16-9E47-9627-60C1B2429486}" type="pres">
      <dgm:prSet presAssocID="{3A8680EB-C624-4CA7-AC61-36B7C7232175}" presName="negativeSpace" presStyleCnt="0"/>
      <dgm:spPr/>
    </dgm:pt>
    <dgm:pt modelId="{F3471B5F-698C-1A4E-B35A-B59788B3F1D6}" type="pres">
      <dgm:prSet presAssocID="{3A8680EB-C624-4CA7-AC61-36B7C7232175}" presName="childText" presStyleLbl="conFgAcc1" presStyleIdx="0" presStyleCnt="4">
        <dgm:presLayoutVars>
          <dgm:bulletEnabled val="1"/>
        </dgm:presLayoutVars>
      </dgm:prSet>
      <dgm:spPr/>
    </dgm:pt>
    <dgm:pt modelId="{401E77F3-2BBE-DE4D-8039-6F11C3048FB3}" type="pres">
      <dgm:prSet presAssocID="{56BCF698-1515-42EC-9481-921E7D106823}" presName="spaceBetweenRectangles" presStyleCnt="0"/>
      <dgm:spPr/>
    </dgm:pt>
    <dgm:pt modelId="{12A77B07-4A08-5943-A4F3-50B445FDC7DA}" type="pres">
      <dgm:prSet presAssocID="{EC69EC2D-504E-4E28-A4F1-09DF512CF7AB}" presName="parentLin" presStyleCnt="0"/>
      <dgm:spPr/>
    </dgm:pt>
    <dgm:pt modelId="{7F8EDB0C-1EDE-9441-9F58-6B8C13E105A9}" type="pres">
      <dgm:prSet presAssocID="{EC69EC2D-504E-4E28-A4F1-09DF512CF7AB}" presName="parentLeftMargin" presStyleLbl="node1" presStyleIdx="0" presStyleCnt="4"/>
      <dgm:spPr/>
    </dgm:pt>
    <dgm:pt modelId="{D25A8A0C-89BC-104E-B5DD-46BF2DA6770E}" type="pres">
      <dgm:prSet presAssocID="{EC69EC2D-504E-4E28-A4F1-09DF512CF7AB}" presName="parentText" presStyleLbl="node1" presStyleIdx="1" presStyleCnt="4">
        <dgm:presLayoutVars>
          <dgm:chMax val="0"/>
          <dgm:bulletEnabled val="1"/>
        </dgm:presLayoutVars>
      </dgm:prSet>
      <dgm:spPr/>
    </dgm:pt>
    <dgm:pt modelId="{4F356DC3-DD52-5C4F-93FB-617F60FFBD97}" type="pres">
      <dgm:prSet presAssocID="{EC69EC2D-504E-4E28-A4F1-09DF512CF7AB}" presName="negativeSpace" presStyleCnt="0"/>
      <dgm:spPr/>
    </dgm:pt>
    <dgm:pt modelId="{282A9C91-7D71-D247-AC16-DC5CAD0AB8F6}" type="pres">
      <dgm:prSet presAssocID="{EC69EC2D-504E-4E28-A4F1-09DF512CF7AB}" presName="childText" presStyleLbl="conFgAcc1" presStyleIdx="1" presStyleCnt="4">
        <dgm:presLayoutVars>
          <dgm:bulletEnabled val="1"/>
        </dgm:presLayoutVars>
      </dgm:prSet>
      <dgm:spPr/>
    </dgm:pt>
    <dgm:pt modelId="{F107CC84-3B9D-3F4C-B9C8-AAEC12C6819F}" type="pres">
      <dgm:prSet presAssocID="{5813F705-9188-430F-86C6-CD5664C41021}" presName="spaceBetweenRectangles" presStyleCnt="0"/>
      <dgm:spPr/>
    </dgm:pt>
    <dgm:pt modelId="{210310A4-8282-A04C-8CEE-C6885C59996C}" type="pres">
      <dgm:prSet presAssocID="{A8A86D8F-0CB7-4FAB-96A8-305BF3B36284}" presName="parentLin" presStyleCnt="0"/>
      <dgm:spPr/>
    </dgm:pt>
    <dgm:pt modelId="{6828C59E-5905-7B4E-AEA8-D491010A4E9C}" type="pres">
      <dgm:prSet presAssocID="{A8A86D8F-0CB7-4FAB-96A8-305BF3B36284}" presName="parentLeftMargin" presStyleLbl="node1" presStyleIdx="1" presStyleCnt="4"/>
      <dgm:spPr/>
    </dgm:pt>
    <dgm:pt modelId="{E1295337-AB3F-1244-884E-970EA2750A12}" type="pres">
      <dgm:prSet presAssocID="{A8A86D8F-0CB7-4FAB-96A8-305BF3B36284}" presName="parentText" presStyleLbl="node1" presStyleIdx="2" presStyleCnt="4">
        <dgm:presLayoutVars>
          <dgm:chMax val="0"/>
          <dgm:bulletEnabled val="1"/>
        </dgm:presLayoutVars>
      </dgm:prSet>
      <dgm:spPr/>
    </dgm:pt>
    <dgm:pt modelId="{E4D15A28-5B5B-BB4C-B335-5824BCD13ECE}" type="pres">
      <dgm:prSet presAssocID="{A8A86D8F-0CB7-4FAB-96A8-305BF3B36284}" presName="negativeSpace" presStyleCnt="0"/>
      <dgm:spPr/>
    </dgm:pt>
    <dgm:pt modelId="{D113BD9F-ABAE-6A40-B929-BFE33E96E897}" type="pres">
      <dgm:prSet presAssocID="{A8A86D8F-0CB7-4FAB-96A8-305BF3B36284}" presName="childText" presStyleLbl="conFgAcc1" presStyleIdx="2" presStyleCnt="4">
        <dgm:presLayoutVars>
          <dgm:bulletEnabled val="1"/>
        </dgm:presLayoutVars>
      </dgm:prSet>
      <dgm:spPr/>
    </dgm:pt>
    <dgm:pt modelId="{9A1BCAAF-EA1E-C14E-89C1-F7714735465C}" type="pres">
      <dgm:prSet presAssocID="{4A8D333E-F1BC-446B-8B83-6D84DD7B5FB2}" presName="spaceBetweenRectangles" presStyleCnt="0"/>
      <dgm:spPr/>
    </dgm:pt>
    <dgm:pt modelId="{52FC03A4-B58A-6844-A9A9-BEFDDD3C2ABE}" type="pres">
      <dgm:prSet presAssocID="{596522F6-7E23-460D-80E9-0CB6D8CC6936}" presName="parentLin" presStyleCnt="0"/>
      <dgm:spPr/>
    </dgm:pt>
    <dgm:pt modelId="{FFCE17E9-BAB4-2240-B7BB-49DEF3AF80B7}" type="pres">
      <dgm:prSet presAssocID="{596522F6-7E23-460D-80E9-0CB6D8CC6936}" presName="parentLeftMargin" presStyleLbl="node1" presStyleIdx="2" presStyleCnt="4"/>
      <dgm:spPr/>
    </dgm:pt>
    <dgm:pt modelId="{FED897DD-8C25-5043-9501-DE6C7A71B320}" type="pres">
      <dgm:prSet presAssocID="{596522F6-7E23-460D-80E9-0CB6D8CC6936}" presName="parentText" presStyleLbl="node1" presStyleIdx="3" presStyleCnt="4">
        <dgm:presLayoutVars>
          <dgm:chMax val="0"/>
          <dgm:bulletEnabled val="1"/>
        </dgm:presLayoutVars>
      </dgm:prSet>
      <dgm:spPr/>
    </dgm:pt>
    <dgm:pt modelId="{8E44BF07-4985-D147-B343-A3A13EE34E5F}" type="pres">
      <dgm:prSet presAssocID="{596522F6-7E23-460D-80E9-0CB6D8CC6936}" presName="negativeSpace" presStyleCnt="0"/>
      <dgm:spPr/>
    </dgm:pt>
    <dgm:pt modelId="{B426F53B-0EB1-9742-AEAD-71089AF01928}" type="pres">
      <dgm:prSet presAssocID="{596522F6-7E23-460D-80E9-0CB6D8CC6936}" presName="childText" presStyleLbl="conFgAcc1" presStyleIdx="3" presStyleCnt="4">
        <dgm:presLayoutVars>
          <dgm:bulletEnabled val="1"/>
        </dgm:presLayoutVars>
      </dgm:prSet>
      <dgm:spPr/>
    </dgm:pt>
  </dgm:ptLst>
  <dgm:cxnLst>
    <dgm:cxn modelId="{CA1B700D-9C43-4568-961C-4CAA1A739F0C}" srcId="{8BD9C1D6-4553-4AF6-AEF0-CF32D5B4DEDE}" destId="{596522F6-7E23-460D-80E9-0CB6D8CC6936}" srcOrd="3" destOrd="0" parTransId="{AAD6D2FC-0C5B-4540-984C-9DDB8E09B51B}" sibTransId="{80A02158-661B-4AAC-A651-94E68DF1D9DD}"/>
    <dgm:cxn modelId="{FAA0AA0D-B735-6D45-8751-53DFA8B25036}" type="presOf" srcId="{EC69EC2D-504E-4E28-A4F1-09DF512CF7AB}" destId="{D25A8A0C-89BC-104E-B5DD-46BF2DA6770E}" srcOrd="1" destOrd="0" presId="urn:microsoft.com/office/officeart/2005/8/layout/list1"/>
    <dgm:cxn modelId="{1F158110-7F75-4077-86B7-B66536E9EE74}" srcId="{8BD9C1D6-4553-4AF6-AEF0-CF32D5B4DEDE}" destId="{EC69EC2D-504E-4E28-A4F1-09DF512CF7AB}" srcOrd="1" destOrd="0" parTransId="{EAE37DEE-60B7-4487-9173-917BEEBB8444}" sibTransId="{5813F705-9188-430F-86C6-CD5664C41021}"/>
    <dgm:cxn modelId="{DA8D8536-13AE-7E46-88E9-698BBCD68817}" type="presOf" srcId="{A8A86D8F-0CB7-4FAB-96A8-305BF3B36284}" destId="{E1295337-AB3F-1244-884E-970EA2750A12}" srcOrd="1" destOrd="0" presId="urn:microsoft.com/office/officeart/2005/8/layout/list1"/>
    <dgm:cxn modelId="{97FFED3A-6A6A-344A-B662-8CC2CEFBFA28}" type="presOf" srcId="{3A8680EB-C624-4CA7-AC61-36B7C7232175}" destId="{64AB3E97-50CD-1940-A402-D8BB4BB44BB9}" srcOrd="0" destOrd="0" presId="urn:microsoft.com/office/officeart/2005/8/layout/list1"/>
    <dgm:cxn modelId="{673CD546-6E1E-784A-87A6-396C3F09740F}" type="presOf" srcId="{A8A86D8F-0CB7-4FAB-96A8-305BF3B36284}" destId="{6828C59E-5905-7B4E-AEA8-D491010A4E9C}" srcOrd="0" destOrd="0" presId="urn:microsoft.com/office/officeart/2005/8/layout/list1"/>
    <dgm:cxn modelId="{81747E62-45ED-4D7E-846F-110F9C4DEB08}" srcId="{8BD9C1D6-4553-4AF6-AEF0-CF32D5B4DEDE}" destId="{3A8680EB-C624-4CA7-AC61-36B7C7232175}" srcOrd="0" destOrd="0" parTransId="{551FF914-5D9C-44FD-9CB2-AB11E4ED9EA6}" sibTransId="{56BCF698-1515-42EC-9481-921E7D106823}"/>
    <dgm:cxn modelId="{915F5B93-5712-DA4E-BD87-7EC75B872C90}" type="presOf" srcId="{EC69EC2D-504E-4E28-A4F1-09DF512CF7AB}" destId="{7F8EDB0C-1EDE-9441-9F58-6B8C13E105A9}" srcOrd="0" destOrd="0" presId="urn:microsoft.com/office/officeart/2005/8/layout/list1"/>
    <dgm:cxn modelId="{131823A0-C87F-9843-9B73-EB0720648367}" type="presOf" srcId="{8BD9C1D6-4553-4AF6-AEF0-CF32D5B4DEDE}" destId="{FCDCCA07-3C6D-174B-BA1B-9F3AF6A87D5E}" srcOrd="0" destOrd="0" presId="urn:microsoft.com/office/officeart/2005/8/layout/list1"/>
    <dgm:cxn modelId="{E7C722A7-64D9-FB4D-8669-8528D038EE89}" type="presOf" srcId="{596522F6-7E23-460D-80E9-0CB6D8CC6936}" destId="{FED897DD-8C25-5043-9501-DE6C7A71B320}" srcOrd="1" destOrd="0" presId="urn:microsoft.com/office/officeart/2005/8/layout/list1"/>
    <dgm:cxn modelId="{E4CC8AB7-ECAC-4D49-B5D7-31D33ACB31F1}" type="presOf" srcId="{596522F6-7E23-460D-80E9-0CB6D8CC6936}" destId="{FFCE17E9-BAB4-2240-B7BB-49DEF3AF80B7}" srcOrd="0" destOrd="0" presId="urn:microsoft.com/office/officeart/2005/8/layout/list1"/>
    <dgm:cxn modelId="{57ED68D2-BC60-1640-9FE2-226E85DB6BFD}" type="presOf" srcId="{3A8680EB-C624-4CA7-AC61-36B7C7232175}" destId="{A51D02A9-8E34-B84E-8852-671725A55306}" srcOrd="1" destOrd="0" presId="urn:microsoft.com/office/officeart/2005/8/layout/list1"/>
    <dgm:cxn modelId="{022C59F5-579D-48E5-8FB2-7DA7BE15C9E6}" srcId="{8BD9C1D6-4553-4AF6-AEF0-CF32D5B4DEDE}" destId="{A8A86D8F-0CB7-4FAB-96A8-305BF3B36284}" srcOrd="2" destOrd="0" parTransId="{4DD92F84-5494-4A25-B3FE-6C423D34C6F9}" sibTransId="{4A8D333E-F1BC-446B-8B83-6D84DD7B5FB2}"/>
    <dgm:cxn modelId="{9938748B-B611-1A44-882C-37958FCD84AC}" type="presParOf" srcId="{FCDCCA07-3C6D-174B-BA1B-9F3AF6A87D5E}" destId="{69E456A4-600F-3D4F-9BB0-366AB858969F}" srcOrd="0" destOrd="0" presId="urn:microsoft.com/office/officeart/2005/8/layout/list1"/>
    <dgm:cxn modelId="{4752263D-92F5-4B42-B4B7-DEB5ECA79B86}" type="presParOf" srcId="{69E456A4-600F-3D4F-9BB0-366AB858969F}" destId="{64AB3E97-50CD-1940-A402-D8BB4BB44BB9}" srcOrd="0" destOrd="0" presId="urn:microsoft.com/office/officeart/2005/8/layout/list1"/>
    <dgm:cxn modelId="{5DBF2C1C-A318-9541-BBC2-BF37B2A4AC65}" type="presParOf" srcId="{69E456A4-600F-3D4F-9BB0-366AB858969F}" destId="{A51D02A9-8E34-B84E-8852-671725A55306}" srcOrd="1" destOrd="0" presId="urn:microsoft.com/office/officeart/2005/8/layout/list1"/>
    <dgm:cxn modelId="{F301BD7C-1B7A-4B44-B67E-5EF363F201F9}" type="presParOf" srcId="{FCDCCA07-3C6D-174B-BA1B-9F3AF6A87D5E}" destId="{2197CAE6-BA16-9E47-9627-60C1B2429486}" srcOrd="1" destOrd="0" presId="urn:microsoft.com/office/officeart/2005/8/layout/list1"/>
    <dgm:cxn modelId="{DBA85AC2-A9CE-2346-80EC-B2D683CD21C4}" type="presParOf" srcId="{FCDCCA07-3C6D-174B-BA1B-9F3AF6A87D5E}" destId="{F3471B5F-698C-1A4E-B35A-B59788B3F1D6}" srcOrd="2" destOrd="0" presId="urn:microsoft.com/office/officeart/2005/8/layout/list1"/>
    <dgm:cxn modelId="{3CCF5B38-52E4-9640-9189-591755A3D29F}" type="presParOf" srcId="{FCDCCA07-3C6D-174B-BA1B-9F3AF6A87D5E}" destId="{401E77F3-2BBE-DE4D-8039-6F11C3048FB3}" srcOrd="3" destOrd="0" presId="urn:microsoft.com/office/officeart/2005/8/layout/list1"/>
    <dgm:cxn modelId="{59BAD932-CA08-8C47-871C-D356BE4EC22A}" type="presParOf" srcId="{FCDCCA07-3C6D-174B-BA1B-9F3AF6A87D5E}" destId="{12A77B07-4A08-5943-A4F3-50B445FDC7DA}" srcOrd="4" destOrd="0" presId="urn:microsoft.com/office/officeart/2005/8/layout/list1"/>
    <dgm:cxn modelId="{C9415A1A-A7DA-8A47-AFE9-A3802117B1BD}" type="presParOf" srcId="{12A77B07-4A08-5943-A4F3-50B445FDC7DA}" destId="{7F8EDB0C-1EDE-9441-9F58-6B8C13E105A9}" srcOrd="0" destOrd="0" presId="urn:microsoft.com/office/officeart/2005/8/layout/list1"/>
    <dgm:cxn modelId="{F8987B60-83B8-9F4D-B94B-A9EA3A15297A}" type="presParOf" srcId="{12A77B07-4A08-5943-A4F3-50B445FDC7DA}" destId="{D25A8A0C-89BC-104E-B5DD-46BF2DA6770E}" srcOrd="1" destOrd="0" presId="urn:microsoft.com/office/officeart/2005/8/layout/list1"/>
    <dgm:cxn modelId="{3DAE1C9E-28FD-434A-8E65-F5307FE51F66}" type="presParOf" srcId="{FCDCCA07-3C6D-174B-BA1B-9F3AF6A87D5E}" destId="{4F356DC3-DD52-5C4F-93FB-617F60FFBD97}" srcOrd="5" destOrd="0" presId="urn:microsoft.com/office/officeart/2005/8/layout/list1"/>
    <dgm:cxn modelId="{575DFF2F-F3B5-9146-AAD9-69D16DC09F10}" type="presParOf" srcId="{FCDCCA07-3C6D-174B-BA1B-9F3AF6A87D5E}" destId="{282A9C91-7D71-D247-AC16-DC5CAD0AB8F6}" srcOrd="6" destOrd="0" presId="urn:microsoft.com/office/officeart/2005/8/layout/list1"/>
    <dgm:cxn modelId="{B74793CA-B79F-CB48-BC89-AA6FBF340423}" type="presParOf" srcId="{FCDCCA07-3C6D-174B-BA1B-9F3AF6A87D5E}" destId="{F107CC84-3B9D-3F4C-B9C8-AAEC12C6819F}" srcOrd="7" destOrd="0" presId="urn:microsoft.com/office/officeart/2005/8/layout/list1"/>
    <dgm:cxn modelId="{2AEC9ABF-684C-784D-8D2D-8AA183844E8E}" type="presParOf" srcId="{FCDCCA07-3C6D-174B-BA1B-9F3AF6A87D5E}" destId="{210310A4-8282-A04C-8CEE-C6885C59996C}" srcOrd="8" destOrd="0" presId="urn:microsoft.com/office/officeart/2005/8/layout/list1"/>
    <dgm:cxn modelId="{4A409D3E-3CE3-E54F-9F27-30F61B23E513}" type="presParOf" srcId="{210310A4-8282-A04C-8CEE-C6885C59996C}" destId="{6828C59E-5905-7B4E-AEA8-D491010A4E9C}" srcOrd="0" destOrd="0" presId="urn:microsoft.com/office/officeart/2005/8/layout/list1"/>
    <dgm:cxn modelId="{A79168B7-6DA0-8D4B-ACC6-A084DCA9300F}" type="presParOf" srcId="{210310A4-8282-A04C-8CEE-C6885C59996C}" destId="{E1295337-AB3F-1244-884E-970EA2750A12}" srcOrd="1" destOrd="0" presId="urn:microsoft.com/office/officeart/2005/8/layout/list1"/>
    <dgm:cxn modelId="{F8ACC2E1-23BF-E342-ABC7-65C1B2565A7D}" type="presParOf" srcId="{FCDCCA07-3C6D-174B-BA1B-9F3AF6A87D5E}" destId="{E4D15A28-5B5B-BB4C-B335-5824BCD13ECE}" srcOrd="9" destOrd="0" presId="urn:microsoft.com/office/officeart/2005/8/layout/list1"/>
    <dgm:cxn modelId="{319A6BC1-3227-7842-B973-186AFFA7EB81}" type="presParOf" srcId="{FCDCCA07-3C6D-174B-BA1B-9F3AF6A87D5E}" destId="{D113BD9F-ABAE-6A40-B929-BFE33E96E897}" srcOrd="10" destOrd="0" presId="urn:microsoft.com/office/officeart/2005/8/layout/list1"/>
    <dgm:cxn modelId="{2B96E03B-3F7C-3149-BB79-B009E3912CD6}" type="presParOf" srcId="{FCDCCA07-3C6D-174B-BA1B-9F3AF6A87D5E}" destId="{9A1BCAAF-EA1E-C14E-89C1-F7714735465C}" srcOrd="11" destOrd="0" presId="urn:microsoft.com/office/officeart/2005/8/layout/list1"/>
    <dgm:cxn modelId="{B6694C91-E442-174D-8D99-284115FB2CAD}" type="presParOf" srcId="{FCDCCA07-3C6D-174B-BA1B-9F3AF6A87D5E}" destId="{52FC03A4-B58A-6844-A9A9-BEFDDD3C2ABE}" srcOrd="12" destOrd="0" presId="urn:microsoft.com/office/officeart/2005/8/layout/list1"/>
    <dgm:cxn modelId="{66D0C042-0017-0E4A-9330-20B8F2166F0F}" type="presParOf" srcId="{52FC03A4-B58A-6844-A9A9-BEFDDD3C2ABE}" destId="{FFCE17E9-BAB4-2240-B7BB-49DEF3AF80B7}" srcOrd="0" destOrd="0" presId="urn:microsoft.com/office/officeart/2005/8/layout/list1"/>
    <dgm:cxn modelId="{447F9972-150F-C04B-8E65-E0733AA91937}" type="presParOf" srcId="{52FC03A4-B58A-6844-A9A9-BEFDDD3C2ABE}" destId="{FED897DD-8C25-5043-9501-DE6C7A71B320}" srcOrd="1" destOrd="0" presId="urn:microsoft.com/office/officeart/2005/8/layout/list1"/>
    <dgm:cxn modelId="{3F2149C7-86E3-0E4A-85DC-5A635E428C38}" type="presParOf" srcId="{FCDCCA07-3C6D-174B-BA1B-9F3AF6A87D5E}" destId="{8E44BF07-4985-D147-B343-A3A13EE34E5F}" srcOrd="13" destOrd="0" presId="urn:microsoft.com/office/officeart/2005/8/layout/list1"/>
    <dgm:cxn modelId="{054412FF-81A9-9141-8AB9-970F8B9DB36E}" type="presParOf" srcId="{FCDCCA07-3C6D-174B-BA1B-9F3AF6A87D5E}" destId="{B426F53B-0EB1-9742-AEAD-71089AF01928}"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34182D-CFC9-0C4E-A34E-A89764828F44}">
      <dsp:nvSpPr>
        <dsp:cNvPr id="0" name=""/>
        <dsp:cNvSpPr/>
      </dsp:nvSpPr>
      <dsp:spPr>
        <a:xfrm>
          <a:off x="0" y="323969"/>
          <a:ext cx="1648436" cy="104675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779DB5D-A177-1740-9D46-4665CFE9CEAB}">
      <dsp:nvSpPr>
        <dsp:cNvPr id="0" name=""/>
        <dsp:cNvSpPr/>
      </dsp:nvSpPr>
      <dsp:spPr>
        <a:xfrm>
          <a:off x="183159" y="497970"/>
          <a:ext cx="1648436" cy="1046757"/>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latin typeface="Source Sans Pro" panose="020B0503030403020204" pitchFamily="34" charset="0"/>
              <a:ea typeface="Source Sans Pro" panose="020B0503030403020204" pitchFamily="34" charset="0"/>
            </a:rPr>
            <a:t>Communication that does not require spoken language </a:t>
          </a:r>
          <a:endParaRPr lang="en-US" sz="1500" b="0" kern="1200" dirty="0">
            <a:latin typeface="Source Sans Pro" panose="020B0503030403020204" pitchFamily="34" charset="0"/>
            <a:ea typeface="Source Sans Pro" panose="020B0503030403020204" pitchFamily="34" charset="0"/>
          </a:endParaRPr>
        </a:p>
      </dsp:txBody>
      <dsp:txXfrm>
        <a:off x="213817" y="528628"/>
        <a:ext cx="1587120" cy="985441"/>
      </dsp:txXfrm>
    </dsp:sp>
    <dsp:sp modelId="{49B647B2-4151-8D4B-8212-1EEF97EB06D0}">
      <dsp:nvSpPr>
        <dsp:cNvPr id="0" name=""/>
        <dsp:cNvSpPr/>
      </dsp:nvSpPr>
      <dsp:spPr>
        <a:xfrm>
          <a:off x="2014755" y="323969"/>
          <a:ext cx="1648436" cy="104675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DD77D04-7AFC-3A46-A798-0099BB85CBF6}">
      <dsp:nvSpPr>
        <dsp:cNvPr id="0" name=""/>
        <dsp:cNvSpPr/>
      </dsp:nvSpPr>
      <dsp:spPr>
        <a:xfrm>
          <a:off x="2197915" y="497970"/>
          <a:ext cx="1648436" cy="1046757"/>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latin typeface="Source Sans Pro" panose="020B0503030403020204" pitchFamily="34" charset="0"/>
              <a:ea typeface="Source Sans Pro" panose="020B0503030403020204" pitchFamily="34" charset="0"/>
            </a:rPr>
            <a:t>Body language </a:t>
          </a:r>
          <a:endParaRPr lang="en-US" sz="1500" b="0" kern="1200" dirty="0">
            <a:latin typeface="Source Sans Pro" panose="020B0503030403020204" pitchFamily="34" charset="0"/>
            <a:ea typeface="Source Sans Pro" panose="020B0503030403020204" pitchFamily="34" charset="0"/>
          </a:endParaRPr>
        </a:p>
      </dsp:txBody>
      <dsp:txXfrm>
        <a:off x="2228573" y="528628"/>
        <a:ext cx="1587120" cy="985441"/>
      </dsp:txXfrm>
    </dsp:sp>
    <dsp:sp modelId="{76312BC9-F7F0-5A45-8A20-C7896EB8846A}">
      <dsp:nvSpPr>
        <dsp:cNvPr id="0" name=""/>
        <dsp:cNvSpPr/>
      </dsp:nvSpPr>
      <dsp:spPr>
        <a:xfrm>
          <a:off x="4029511" y="323969"/>
          <a:ext cx="1648436" cy="104675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E180119-3CDB-A34D-90A6-4F98A9A84C26}">
      <dsp:nvSpPr>
        <dsp:cNvPr id="0" name=""/>
        <dsp:cNvSpPr/>
      </dsp:nvSpPr>
      <dsp:spPr>
        <a:xfrm>
          <a:off x="4212670" y="497970"/>
          <a:ext cx="1648436" cy="1046757"/>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latin typeface="Source Sans Pro" panose="020B0503030403020204" pitchFamily="34" charset="0"/>
              <a:ea typeface="Source Sans Pro" panose="020B0503030403020204" pitchFamily="34" charset="0"/>
            </a:rPr>
            <a:t>Makes up majority of communication – 70%-90% </a:t>
          </a:r>
          <a:endParaRPr lang="en-US" sz="1500" b="0" kern="1200" dirty="0">
            <a:latin typeface="Source Sans Pro" panose="020B0503030403020204" pitchFamily="34" charset="0"/>
            <a:ea typeface="Source Sans Pro" panose="020B0503030403020204" pitchFamily="34" charset="0"/>
          </a:endParaRPr>
        </a:p>
      </dsp:txBody>
      <dsp:txXfrm>
        <a:off x="4243328" y="528628"/>
        <a:ext cx="1587120" cy="9854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2D8136-5AD8-4E30-A822-E0CE4F1C36B0}">
      <dsp:nvSpPr>
        <dsp:cNvPr id="0" name=""/>
        <dsp:cNvSpPr/>
      </dsp:nvSpPr>
      <dsp:spPr>
        <a:xfrm>
          <a:off x="264847" y="28645"/>
          <a:ext cx="824572" cy="82457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791AE3-EE61-40A0-AF08-6490E3ADB0BA}">
      <dsp:nvSpPr>
        <dsp:cNvPr id="0" name=""/>
        <dsp:cNvSpPr/>
      </dsp:nvSpPr>
      <dsp:spPr>
        <a:xfrm>
          <a:off x="440575" y="204374"/>
          <a:ext cx="473115" cy="4731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C8BB2E-7AB9-43EB-8E64-4FC2B21CDB65}">
      <dsp:nvSpPr>
        <dsp:cNvPr id="0" name=""/>
        <dsp:cNvSpPr/>
      </dsp:nvSpPr>
      <dsp:spPr>
        <a:xfrm>
          <a:off x="1254" y="1110052"/>
          <a:ext cx="1351757" cy="54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Angry </a:t>
          </a:r>
          <a:endParaRPr lang="en-US" sz="2300" kern="1200" dirty="0"/>
        </a:p>
      </dsp:txBody>
      <dsp:txXfrm>
        <a:off x="1254" y="1110052"/>
        <a:ext cx="1351757" cy="540703"/>
      </dsp:txXfrm>
    </dsp:sp>
    <dsp:sp modelId="{C689CD07-BCCA-4424-8CD5-33E5F7EDE68F}">
      <dsp:nvSpPr>
        <dsp:cNvPr id="0" name=""/>
        <dsp:cNvSpPr/>
      </dsp:nvSpPr>
      <dsp:spPr>
        <a:xfrm>
          <a:off x="1853162" y="28645"/>
          <a:ext cx="824572" cy="82457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BDA356-3011-4A83-8EB1-EBE47C29D2FC}">
      <dsp:nvSpPr>
        <dsp:cNvPr id="0" name=""/>
        <dsp:cNvSpPr/>
      </dsp:nvSpPr>
      <dsp:spPr>
        <a:xfrm>
          <a:off x="2028891" y="204374"/>
          <a:ext cx="473115" cy="4731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FA0549-B3DB-4D7E-8725-3F317078921F}">
      <dsp:nvSpPr>
        <dsp:cNvPr id="0" name=""/>
        <dsp:cNvSpPr/>
      </dsp:nvSpPr>
      <dsp:spPr>
        <a:xfrm>
          <a:off x="1589570" y="1110052"/>
          <a:ext cx="1351757" cy="54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Happy </a:t>
          </a:r>
          <a:endParaRPr lang="en-US" sz="2300" kern="1200" dirty="0"/>
        </a:p>
      </dsp:txBody>
      <dsp:txXfrm>
        <a:off x="1589570" y="1110052"/>
        <a:ext cx="1351757" cy="540703"/>
      </dsp:txXfrm>
    </dsp:sp>
    <dsp:sp modelId="{03AFF6A7-6C63-42D7-ABA4-C08AF8511670}">
      <dsp:nvSpPr>
        <dsp:cNvPr id="0" name=""/>
        <dsp:cNvSpPr/>
      </dsp:nvSpPr>
      <dsp:spPr>
        <a:xfrm>
          <a:off x="3441478" y="28645"/>
          <a:ext cx="824572" cy="82457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32255B-941E-4D4C-B2CE-59AB65BCB8E7}">
      <dsp:nvSpPr>
        <dsp:cNvPr id="0" name=""/>
        <dsp:cNvSpPr/>
      </dsp:nvSpPr>
      <dsp:spPr>
        <a:xfrm>
          <a:off x="3617206" y="204374"/>
          <a:ext cx="473115" cy="4731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CF24B1-3CF6-437F-9815-D79EA3394AD4}">
      <dsp:nvSpPr>
        <dsp:cNvPr id="0" name=""/>
        <dsp:cNvSpPr/>
      </dsp:nvSpPr>
      <dsp:spPr>
        <a:xfrm>
          <a:off x="3177885" y="1110052"/>
          <a:ext cx="1351757" cy="54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Sad</a:t>
          </a:r>
          <a:endParaRPr lang="en-US" sz="2300" kern="1200" dirty="0"/>
        </a:p>
      </dsp:txBody>
      <dsp:txXfrm>
        <a:off x="3177885" y="1110052"/>
        <a:ext cx="1351757" cy="540703"/>
      </dsp:txXfrm>
    </dsp:sp>
    <dsp:sp modelId="{60E1C590-CDE2-4833-A9A8-60686DEDE6EF}">
      <dsp:nvSpPr>
        <dsp:cNvPr id="0" name=""/>
        <dsp:cNvSpPr/>
      </dsp:nvSpPr>
      <dsp:spPr>
        <a:xfrm>
          <a:off x="1059005" y="1988694"/>
          <a:ext cx="824572" cy="82457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6C01B6-5E21-4F06-9C41-95B41FB9102B}">
      <dsp:nvSpPr>
        <dsp:cNvPr id="0" name=""/>
        <dsp:cNvSpPr/>
      </dsp:nvSpPr>
      <dsp:spPr>
        <a:xfrm>
          <a:off x="1234733" y="2164423"/>
          <a:ext cx="473115" cy="4731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D9205B-EB16-48DE-8AE5-E35216D11FA5}">
      <dsp:nvSpPr>
        <dsp:cNvPr id="0" name=""/>
        <dsp:cNvSpPr/>
      </dsp:nvSpPr>
      <dsp:spPr>
        <a:xfrm>
          <a:off x="795412" y="3070100"/>
          <a:ext cx="1351757" cy="54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Confused </a:t>
          </a:r>
          <a:endParaRPr lang="en-US" sz="2300" kern="1200" dirty="0"/>
        </a:p>
      </dsp:txBody>
      <dsp:txXfrm>
        <a:off x="795412" y="3070100"/>
        <a:ext cx="1351757" cy="540703"/>
      </dsp:txXfrm>
    </dsp:sp>
    <dsp:sp modelId="{F7605EF3-990A-43A0-B95D-951A1D3AAA7F}">
      <dsp:nvSpPr>
        <dsp:cNvPr id="0" name=""/>
        <dsp:cNvSpPr/>
      </dsp:nvSpPr>
      <dsp:spPr>
        <a:xfrm>
          <a:off x="2647320" y="1988694"/>
          <a:ext cx="824572" cy="82457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028F2E-ECDC-4CE9-9C50-72B221F66C01}">
      <dsp:nvSpPr>
        <dsp:cNvPr id="0" name=""/>
        <dsp:cNvSpPr/>
      </dsp:nvSpPr>
      <dsp:spPr>
        <a:xfrm>
          <a:off x="2823049" y="2164423"/>
          <a:ext cx="473115" cy="4731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14EC46-1581-4A0F-9C03-DB902DA013D9}">
      <dsp:nvSpPr>
        <dsp:cNvPr id="0" name=""/>
        <dsp:cNvSpPr/>
      </dsp:nvSpPr>
      <dsp:spPr>
        <a:xfrm>
          <a:off x="2383727" y="3070100"/>
          <a:ext cx="1351757" cy="54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Thinking </a:t>
          </a:r>
          <a:endParaRPr lang="en-US" sz="2300" kern="1200" dirty="0"/>
        </a:p>
      </dsp:txBody>
      <dsp:txXfrm>
        <a:off x="2383727" y="3070100"/>
        <a:ext cx="1351757" cy="5407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74D928-6C78-D744-BEA2-3790D159431B}">
      <dsp:nvSpPr>
        <dsp:cNvPr id="0" name=""/>
        <dsp:cNvSpPr/>
      </dsp:nvSpPr>
      <dsp:spPr>
        <a:xfrm>
          <a:off x="563" y="1349528"/>
          <a:ext cx="1977271" cy="125556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EF4D23-E733-6241-95E2-5E1AF22B4E96}">
      <dsp:nvSpPr>
        <dsp:cNvPr id="0" name=""/>
        <dsp:cNvSpPr/>
      </dsp:nvSpPr>
      <dsp:spPr>
        <a:xfrm>
          <a:off x="220260" y="1558240"/>
          <a:ext cx="1977271" cy="125556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defRPr cap="all"/>
          </a:pPr>
          <a:r>
            <a:rPr lang="en-GB" sz="2500" b="1" kern="1200" dirty="0"/>
            <a:t>Additional needs </a:t>
          </a:r>
          <a:endParaRPr lang="en-US" sz="2500" kern="1200" dirty="0"/>
        </a:p>
      </dsp:txBody>
      <dsp:txXfrm>
        <a:off x="257034" y="1595014"/>
        <a:ext cx="1903723" cy="1182019"/>
      </dsp:txXfrm>
    </dsp:sp>
    <dsp:sp modelId="{9A10D731-74EA-C748-B195-B9019B9338C7}">
      <dsp:nvSpPr>
        <dsp:cNvPr id="0" name=""/>
        <dsp:cNvSpPr/>
      </dsp:nvSpPr>
      <dsp:spPr>
        <a:xfrm>
          <a:off x="2417227" y="1349528"/>
          <a:ext cx="1977271" cy="125556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1B44C8-E1A1-5641-98B6-224E76478914}">
      <dsp:nvSpPr>
        <dsp:cNvPr id="0" name=""/>
        <dsp:cNvSpPr/>
      </dsp:nvSpPr>
      <dsp:spPr>
        <a:xfrm>
          <a:off x="2636924" y="1558240"/>
          <a:ext cx="1977271" cy="125556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defRPr cap="all"/>
          </a:pPr>
          <a:r>
            <a:rPr lang="en-GB" sz="2500" b="1" kern="1200" dirty="0"/>
            <a:t>Babies</a:t>
          </a:r>
          <a:r>
            <a:rPr lang="en-GB" sz="2500" kern="1200" dirty="0"/>
            <a:t> </a:t>
          </a:r>
          <a:endParaRPr lang="en-US" sz="2500" kern="1200" dirty="0"/>
        </a:p>
      </dsp:txBody>
      <dsp:txXfrm>
        <a:off x="2673698" y="1595014"/>
        <a:ext cx="1903723" cy="11820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CF41F1-4A8B-4345-90C8-09933818F484}">
      <dsp:nvSpPr>
        <dsp:cNvPr id="0" name=""/>
        <dsp:cNvSpPr/>
      </dsp:nvSpPr>
      <dsp:spPr>
        <a:xfrm>
          <a:off x="0" y="1841"/>
          <a:ext cx="435311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E7CC806-8AE6-D448-B22D-C5C3C6DC5005}">
      <dsp:nvSpPr>
        <dsp:cNvPr id="0" name=""/>
        <dsp:cNvSpPr/>
      </dsp:nvSpPr>
      <dsp:spPr>
        <a:xfrm>
          <a:off x="0" y="1841"/>
          <a:ext cx="4353116" cy="1255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b="0" kern="1200" dirty="0">
              <a:latin typeface="Source Sans Pro" panose="020B0503030403020204" pitchFamily="34" charset="0"/>
              <a:ea typeface="Source Sans Pro" panose="020B0503030403020204" pitchFamily="34" charset="0"/>
            </a:rPr>
            <a:t>Different languages </a:t>
          </a:r>
          <a:endParaRPr lang="en-US" sz="3400" b="0" kern="1200" dirty="0">
            <a:latin typeface="Source Sans Pro" panose="020B0503030403020204" pitchFamily="34" charset="0"/>
            <a:ea typeface="Source Sans Pro" panose="020B0503030403020204" pitchFamily="34" charset="0"/>
          </a:endParaRPr>
        </a:p>
      </dsp:txBody>
      <dsp:txXfrm>
        <a:off x="0" y="1841"/>
        <a:ext cx="4353116" cy="1255583"/>
      </dsp:txXfrm>
    </dsp:sp>
    <dsp:sp modelId="{A6DD5EFA-6183-564E-8D19-3DA6DF34DAC7}">
      <dsp:nvSpPr>
        <dsp:cNvPr id="0" name=""/>
        <dsp:cNvSpPr/>
      </dsp:nvSpPr>
      <dsp:spPr>
        <a:xfrm>
          <a:off x="0" y="1257425"/>
          <a:ext cx="435311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8A432C1-0A89-ED40-B4BA-F2E0B201245B}">
      <dsp:nvSpPr>
        <dsp:cNvPr id="0" name=""/>
        <dsp:cNvSpPr/>
      </dsp:nvSpPr>
      <dsp:spPr>
        <a:xfrm>
          <a:off x="0" y="1257425"/>
          <a:ext cx="4353116" cy="1255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b="0" kern="1200" dirty="0">
              <a:latin typeface="Source Sans Pro" panose="020B0503030403020204" pitchFamily="34" charset="0"/>
              <a:ea typeface="Source Sans Pro" panose="020B0503030403020204" pitchFamily="34" charset="0"/>
            </a:rPr>
            <a:t>Inclusion</a:t>
          </a:r>
          <a:r>
            <a:rPr lang="en-GB" sz="3400" kern="1200" dirty="0"/>
            <a:t> </a:t>
          </a:r>
          <a:endParaRPr lang="en-US" sz="3400" kern="1200" dirty="0"/>
        </a:p>
      </dsp:txBody>
      <dsp:txXfrm>
        <a:off x="0" y="1257425"/>
        <a:ext cx="4353116" cy="1255583"/>
      </dsp:txXfrm>
    </dsp:sp>
    <dsp:sp modelId="{73362F2C-EA3E-D54A-8AE4-CE9BBC587087}">
      <dsp:nvSpPr>
        <dsp:cNvPr id="0" name=""/>
        <dsp:cNvSpPr/>
      </dsp:nvSpPr>
      <dsp:spPr>
        <a:xfrm>
          <a:off x="0" y="2513008"/>
          <a:ext cx="435311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8882C3F-A3BA-2944-A1A7-3C83F2003F9F}">
      <dsp:nvSpPr>
        <dsp:cNvPr id="0" name=""/>
        <dsp:cNvSpPr/>
      </dsp:nvSpPr>
      <dsp:spPr>
        <a:xfrm>
          <a:off x="0" y="2513008"/>
          <a:ext cx="4353116" cy="1255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b="0" kern="1200" dirty="0">
              <a:latin typeface="Source Sans Pro" panose="020B0503030403020204" pitchFamily="34" charset="0"/>
              <a:ea typeface="Source Sans Pro" panose="020B0503030403020204" pitchFamily="34" charset="0"/>
            </a:rPr>
            <a:t>Breaking down barriers </a:t>
          </a:r>
          <a:endParaRPr lang="en-US" sz="3400" b="0" kern="1200" dirty="0">
            <a:latin typeface="Source Sans Pro" panose="020B0503030403020204" pitchFamily="34" charset="0"/>
            <a:ea typeface="Source Sans Pro" panose="020B0503030403020204" pitchFamily="34" charset="0"/>
          </a:endParaRPr>
        </a:p>
      </dsp:txBody>
      <dsp:txXfrm>
        <a:off x="0" y="2513008"/>
        <a:ext cx="4353116" cy="125558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2802E4-7ED1-554E-8150-C7BF18B79416}">
      <dsp:nvSpPr>
        <dsp:cNvPr id="0" name=""/>
        <dsp:cNvSpPr/>
      </dsp:nvSpPr>
      <dsp:spPr>
        <a:xfrm>
          <a:off x="0" y="0"/>
          <a:ext cx="435311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8EA9144-6C85-3545-9A0B-383373802E0F}">
      <dsp:nvSpPr>
        <dsp:cNvPr id="0" name=""/>
        <dsp:cNvSpPr/>
      </dsp:nvSpPr>
      <dsp:spPr>
        <a:xfrm>
          <a:off x="0" y="0"/>
          <a:ext cx="4353116" cy="94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b="0" kern="1200" dirty="0">
              <a:latin typeface="Source Sans Pro" panose="020B0503030403020204" pitchFamily="34" charset="0"/>
              <a:ea typeface="Source Sans Pro" panose="020B0503030403020204" pitchFamily="34" charset="0"/>
            </a:rPr>
            <a:t>Deafness</a:t>
          </a:r>
          <a:r>
            <a:rPr lang="en-GB" sz="3600" kern="1200" dirty="0"/>
            <a:t> </a:t>
          </a:r>
          <a:endParaRPr lang="en-US" sz="3600" kern="1200" dirty="0"/>
        </a:p>
      </dsp:txBody>
      <dsp:txXfrm>
        <a:off x="0" y="0"/>
        <a:ext cx="4353116" cy="942608"/>
      </dsp:txXfrm>
    </dsp:sp>
    <dsp:sp modelId="{687E31EC-7B5C-B540-B720-267651A43C59}">
      <dsp:nvSpPr>
        <dsp:cNvPr id="0" name=""/>
        <dsp:cNvSpPr/>
      </dsp:nvSpPr>
      <dsp:spPr>
        <a:xfrm>
          <a:off x="0" y="942608"/>
          <a:ext cx="435311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6C98D5E-F007-6548-9DBE-540120295C08}">
      <dsp:nvSpPr>
        <dsp:cNvPr id="0" name=""/>
        <dsp:cNvSpPr/>
      </dsp:nvSpPr>
      <dsp:spPr>
        <a:xfrm>
          <a:off x="0" y="942608"/>
          <a:ext cx="4353116" cy="94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b="0" kern="1200" dirty="0">
              <a:latin typeface="Source Sans Pro" panose="020B0503030403020204" pitchFamily="34" charset="0"/>
              <a:ea typeface="Source Sans Pro" panose="020B0503030403020204" pitchFamily="34" charset="0"/>
            </a:rPr>
            <a:t>People that are mute </a:t>
          </a:r>
          <a:endParaRPr lang="en-US" sz="3600" b="0" kern="1200" dirty="0">
            <a:latin typeface="Source Sans Pro" panose="020B0503030403020204" pitchFamily="34" charset="0"/>
            <a:ea typeface="Source Sans Pro" panose="020B0503030403020204" pitchFamily="34" charset="0"/>
          </a:endParaRPr>
        </a:p>
      </dsp:txBody>
      <dsp:txXfrm>
        <a:off x="0" y="942608"/>
        <a:ext cx="4353116" cy="942608"/>
      </dsp:txXfrm>
    </dsp:sp>
    <dsp:sp modelId="{BBACD17F-F486-7440-810E-05B984AF75C9}">
      <dsp:nvSpPr>
        <dsp:cNvPr id="0" name=""/>
        <dsp:cNvSpPr/>
      </dsp:nvSpPr>
      <dsp:spPr>
        <a:xfrm>
          <a:off x="0" y="1885217"/>
          <a:ext cx="435311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C2E5C4C-B54A-CF4E-B1C1-F098053ECA06}">
      <dsp:nvSpPr>
        <dsp:cNvPr id="0" name=""/>
        <dsp:cNvSpPr/>
      </dsp:nvSpPr>
      <dsp:spPr>
        <a:xfrm>
          <a:off x="0" y="1885217"/>
          <a:ext cx="4353116" cy="94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b="0" kern="1200" dirty="0">
              <a:latin typeface="Source Sans Pro" panose="020B0503030403020204" pitchFamily="34" charset="0"/>
              <a:ea typeface="Source Sans Pro" panose="020B0503030403020204" pitchFamily="34" charset="0"/>
            </a:rPr>
            <a:t>Autism</a:t>
          </a:r>
          <a:r>
            <a:rPr lang="en-GB" sz="3600" kern="1200" dirty="0"/>
            <a:t> </a:t>
          </a:r>
          <a:endParaRPr lang="en-US" sz="3600" kern="1200" dirty="0"/>
        </a:p>
      </dsp:txBody>
      <dsp:txXfrm>
        <a:off x="0" y="1885217"/>
        <a:ext cx="4353116" cy="942608"/>
      </dsp:txXfrm>
    </dsp:sp>
    <dsp:sp modelId="{8ADED182-C8A2-EF4B-9075-008E2D7D98FF}">
      <dsp:nvSpPr>
        <dsp:cNvPr id="0" name=""/>
        <dsp:cNvSpPr/>
      </dsp:nvSpPr>
      <dsp:spPr>
        <a:xfrm>
          <a:off x="0" y="2827825"/>
          <a:ext cx="435311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9F5CB2E-E532-F446-A1D8-8721A07978E3}">
      <dsp:nvSpPr>
        <dsp:cNvPr id="0" name=""/>
        <dsp:cNvSpPr/>
      </dsp:nvSpPr>
      <dsp:spPr>
        <a:xfrm>
          <a:off x="0" y="2827825"/>
          <a:ext cx="4353116" cy="94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b="0" kern="1200" dirty="0">
              <a:latin typeface="Source Sans Pro" panose="020B0503030403020204" pitchFamily="34" charset="0"/>
              <a:ea typeface="Source Sans Pro" panose="020B0503030403020204" pitchFamily="34" charset="0"/>
            </a:rPr>
            <a:t>Illnesses</a:t>
          </a:r>
          <a:r>
            <a:rPr lang="en-GB" sz="3600" kern="1200" dirty="0"/>
            <a:t> </a:t>
          </a:r>
          <a:endParaRPr lang="en-US" sz="3600" kern="1200" dirty="0"/>
        </a:p>
      </dsp:txBody>
      <dsp:txXfrm>
        <a:off x="0" y="2827825"/>
        <a:ext cx="4353116" cy="9426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DDF8EE-125E-4D40-9D00-436E91B84FC5}">
      <dsp:nvSpPr>
        <dsp:cNvPr id="0" name=""/>
        <dsp:cNvSpPr/>
      </dsp:nvSpPr>
      <dsp:spPr>
        <a:xfrm>
          <a:off x="1061543" y="193293"/>
          <a:ext cx="691347" cy="6913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4071E8-D39F-42CA-93C0-9FC6AE5FFA0D}">
      <dsp:nvSpPr>
        <dsp:cNvPr id="0" name=""/>
        <dsp:cNvSpPr/>
      </dsp:nvSpPr>
      <dsp:spPr>
        <a:xfrm>
          <a:off x="639053" y="1115260"/>
          <a:ext cx="1536328" cy="614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b="0" kern="1200" dirty="0">
              <a:latin typeface="Source Sans Pro" panose="020B0503030403020204" pitchFamily="34" charset="0"/>
              <a:ea typeface="Source Sans Pro" panose="020B0503030403020204" pitchFamily="34" charset="0"/>
            </a:rPr>
            <a:t>Expression</a:t>
          </a:r>
          <a:r>
            <a:rPr lang="en-GB" sz="1500" kern="1200" dirty="0"/>
            <a:t> </a:t>
          </a:r>
          <a:endParaRPr lang="en-US" sz="1500" kern="1200" dirty="0"/>
        </a:p>
      </dsp:txBody>
      <dsp:txXfrm>
        <a:off x="639053" y="1115260"/>
        <a:ext cx="1536328" cy="614531"/>
      </dsp:txXfrm>
    </dsp:sp>
    <dsp:sp modelId="{CF913DCF-CB80-45DE-B1AC-E8022ADA2489}">
      <dsp:nvSpPr>
        <dsp:cNvPr id="0" name=""/>
        <dsp:cNvSpPr/>
      </dsp:nvSpPr>
      <dsp:spPr>
        <a:xfrm>
          <a:off x="2866729" y="193293"/>
          <a:ext cx="691347" cy="6913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62B069-0399-4C24-B2EE-EDE4ECD7B5E5}">
      <dsp:nvSpPr>
        <dsp:cNvPr id="0" name=""/>
        <dsp:cNvSpPr/>
      </dsp:nvSpPr>
      <dsp:spPr>
        <a:xfrm>
          <a:off x="2444239" y="1115260"/>
          <a:ext cx="1536328" cy="614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b="0" kern="1200" dirty="0">
              <a:latin typeface="Source Sans Pro" panose="020B0503030403020204" pitchFamily="34" charset="0"/>
              <a:ea typeface="Source Sans Pro" panose="020B0503030403020204" pitchFamily="34" charset="0"/>
            </a:rPr>
            <a:t>Helping people </a:t>
          </a:r>
          <a:endParaRPr lang="en-US" sz="1500" b="0" kern="1200" dirty="0">
            <a:latin typeface="Source Sans Pro" panose="020B0503030403020204" pitchFamily="34" charset="0"/>
            <a:ea typeface="Source Sans Pro" panose="020B0503030403020204" pitchFamily="34" charset="0"/>
          </a:endParaRPr>
        </a:p>
      </dsp:txBody>
      <dsp:txXfrm>
        <a:off x="2444239" y="1115260"/>
        <a:ext cx="1536328" cy="614531"/>
      </dsp:txXfrm>
    </dsp:sp>
    <dsp:sp modelId="{1B8707C6-53B1-4B92-949A-0F1F811DAD6E}">
      <dsp:nvSpPr>
        <dsp:cNvPr id="0" name=""/>
        <dsp:cNvSpPr/>
      </dsp:nvSpPr>
      <dsp:spPr>
        <a:xfrm>
          <a:off x="1061543" y="2113874"/>
          <a:ext cx="691347" cy="6913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616A12-12E4-4950-9086-E3AED260A05F}">
      <dsp:nvSpPr>
        <dsp:cNvPr id="0" name=""/>
        <dsp:cNvSpPr/>
      </dsp:nvSpPr>
      <dsp:spPr>
        <a:xfrm>
          <a:off x="639053" y="3035841"/>
          <a:ext cx="1536328" cy="614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b="0" kern="1200" dirty="0">
              <a:latin typeface="Source Sans Pro" panose="020B0503030403020204" pitchFamily="34" charset="0"/>
              <a:ea typeface="Source Sans Pro" panose="020B0503030403020204" pitchFamily="34" charset="0"/>
            </a:rPr>
            <a:t>Identifying negative behaviour </a:t>
          </a:r>
          <a:endParaRPr lang="en-US" sz="1500" b="0" kern="1200" dirty="0">
            <a:latin typeface="Source Sans Pro" panose="020B0503030403020204" pitchFamily="34" charset="0"/>
            <a:ea typeface="Source Sans Pro" panose="020B0503030403020204" pitchFamily="34" charset="0"/>
          </a:endParaRPr>
        </a:p>
      </dsp:txBody>
      <dsp:txXfrm>
        <a:off x="639053" y="3035841"/>
        <a:ext cx="1536328" cy="614531"/>
      </dsp:txXfrm>
    </dsp:sp>
    <dsp:sp modelId="{AC5CF9E8-A372-43AA-B87A-3CD5B85C1966}">
      <dsp:nvSpPr>
        <dsp:cNvPr id="0" name=""/>
        <dsp:cNvSpPr/>
      </dsp:nvSpPr>
      <dsp:spPr>
        <a:xfrm>
          <a:off x="2866729" y="2113874"/>
          <a:ext cx="691347" cy="6913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290B19-E223-4871-B854-48F079C45E80}">
      <dsp:nvSpPr>
        <dsp:cNvPr id="0" name=""/>
        <dsp:cNvSpPr/>
      </dsp:nvSpPr>
      <dsp:spPr>
        <a:xfrm>
          <a:off x="2444239" y="3035841"/>
          <a:ext cx="1536328" cy="614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kern="1200" dirty="0">
              <a:latin typeface="Source Sans Pro" panose="020B0503030403020204" pitchFamily="34" charset="0"/>
              <a:ea typeface="Source Sans Pro" panose="020B0503030403020204" pitchFamily="34" charset="0"/>
            </a:rPr>
            <a:t>Communication for all</a:t>
          </a:r>
        </a:p>
      </dsp:txBody>
      <dsp:txXfrm>
        <a:off x="2444239" y="3035841"/>
        <a:ext cx="1536328" cy="61453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471B5F-698C-1A4E-B35A-B59788B3F1D6}">
      <dsp:nvSpPr>
        <dsp:cNvPr id="0" name=""/>
        <dsp:cNvSpPr/>
      </dsp:nvSpPr>
      <dsp:spPr>
        <a:xfrm>
          <a:off x="0" y="346756"/>
          <a:ext cx="4353116" cy="529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51D02A9-8E34-B84E-8852-671725A55306}">
      <dsp:nvSpPr>
        <dsp:cNvPr id="0" name=""/>
        <dsp:cNvSpPr/>
      </dsp:nvSpPr>
      <dsp:spPr>
        <a:xfrm>
          <a:off x="217655" y="36796"/>
          <a:ext cx="3047181" cy="6199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5176" tIns="0" rIns="115176" bIns="0" numCol="1" spcCol="1270" anchor="ctr" anchorCtr="0">
          <a:noAutofit/>
        </a:bodyPr>
        <a:lstStyle/>
        <a:p>
          <a:pPr marL="0" lvl="0" indent="0" algn="l" defTabSz="933450">
            <a:lnSpc>
              <a:spcPct val="90000"/>
            </a:lnSpc>
            <a:spcBef>
              <a:spcPct val="0"/>
            </a:spcBef>
            <a:spcAft>
              <a:spcPct val="35000"/>
            </a:spcAft>
            <a:buNone/>
          </a:pPr>
          <a:r>
            <a:rPr lang="en-GB" sz="2100" b="0" kern="1200" dirty="0">
              <a:latin typeface="Source Sans Pro" panose="020B0503030403020204" pitchFamily="34" charset="0"/>
              <a:ea typeface="Source Sans Pro" panose="020B0503030403020204" pitchFamily="34" charset="0"/>
            </a:rPr>
            <a:t>Perceived aggression</a:t>
          </a:r>
          <a:endParaRPr lang="en-US" sz="2100" b="0" kern="1200" dirty="0">
            <a:latin typeface="Source Sans Pro" panose="020B0503030403020204" pitchFamily="34" charset="0"/>
            <a:ea typeface="Source Sans Pro" panose="020B0503030403020204" pitchFamily="34" charset="0"/>
          </a:endParaRPr>
        </a:p>
      </dsp:txBody>
      <dsp:txXfrm>
        <a:off x="247917" y="67058"/>
        <a:ext cx="2986657" cy="559396"/>
      </dsp:txXfrm>
    </dsp:sp>
    <dsp:sp modelId="{282A9C91-7D71-D247-AC16-DC5CAD0AB8F6}">
      <dsp:nvSpPr>
        <dsp:cNvPr id="0" name=""/>
        <dsp:cNvSpPr/>
      </dsp:nvSpPr>
      <dsp:spPr>
        <a:xfrm>
          <a:off x="0" y="1299316"/>
          <a:ext cx="4353116" cy="529200"/>
        </a:xfrm>
        <a:prstGeom prst="rect">
          <a:avLst/>
        </a:prstGeom>
        <a:solidFill>
          <a:schemeClr val="lt1">
            <a:alpha val="90000"/>
            <a:hueOff val="0"/>
            <a:satOff val="0"/>
            <a:lumOff val="0"/>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5A8A0C-89BC-104E-B5DD-46BF2DA6770E}">
      <dsp:nvSpPr>
        <dsp:cNvPr id="0" name=""/>
        <dsp:cNvSpPr/>
      </dsp:nvSpPr>
      <dsp:spPr>
        <a:xfrm>
          <a:off x="217655" y="989356"/>
          <a:ext cx="3047181" cy="619920"/>
        </a:xfrm>
        <a:prstGeom prst="roundRect">
          <a:avLst/>
        </a:prstGeom>
        <a:solidFill>
          <a:schemeClr val="accent2">
            <a:hueOff val="-485121"/>
            <a:satOff val="-27976"/>
            <a:lumOff val="287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5176" tIns="0" rIns="115176" bIns="0" numCol="1" spcCol="1270" anchor="ctr" anchorCtr="0">
          <a:noAutofit/>
        </a:bodyPr>
        <a:lstStyle/>
        <a:p>
          <a:pPr marL="0" lvl="0" indent="0" algn="l" defTabSz="933450">
            <a:lnSpc>
              <a:spcPct val="90000"/>
            </a:lnSpc>
            <a:spcBef>
              <a:spcPct val="0"/>
            </a:spcBef>
            <a:spcAft>
              <a:spcPct val="35000"/>
            </a:spcAft>
            <a:buNone/>
          </a:pPr>
          <a:r>
            <a:rPr lang="en-GB" sz="2100" b="0" kern="1200" dirty="0">
              <a:latin typeface="Source Sans Pro" panose="020B0503030403020204" pitchFamily="34" charset="0"/>
              <a:ea typeface="Source Sans Pro" panose="020B0503030403020204" pitchFamily="34" charset="0"/>
            </a:rPr>
            <a:t>Lying</a:t>
          </a:r>
          <a:r>
            <a:rPr lang="en-GB" sz="2100" b="1" kern="1200" dirty="0"/>
            <a:t> </a:t>
          </a:r>
          <a:endParaRPr lang="en-US" sz="2100" kern="1200" dirty="0"/>
        </a:p>
      </dsp:txBody>
      <dsp:txXfrm>
        <a:off x="247917" y="1019618"/>
        <a:ext cx="2986657" cy="559396"/>
      </dsp:txXfrm>
    </dsp:sp>
    <dsp:sp modelId="{D113BD9F-ABAE-6A40-B929-BFE33E96E897}">
      <dsp:nvSpPr>
        <dsp:cNvPr id="0" name=""/>
        <dsp:cNvSpPr/>
      </dsp:nvSpPr>
      <dsp:spPr>
        <a:xfrm>
          <a:off x="0" y="2251877"/>
          <a:ext cx="4353116" cy="529200"/>
        </a:xfrm>
        <a:prstGeom prst="rect">
          <a:avLst/>
        </a:prstGeom>
        <a:solidFill>
          <a:schemeClr val="lt1">
            <a:alpha val="90000"/>
            <a:hueOff val="0"/>
            <a:satOff val="0"/>
            <a:lumOff val="0"/>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dsp:style>
    </dsp:sp>
    <dsp:sp modelId="{E1295337-AB3F-1244-884E-970EA2750A12}">
      <dsp:nvSpPr>
        <dsp:cNvPr id="0" name=""/>
        <dsp:cNvSpPr/>
      </dsp:nvSpPr>
      <dsp:spPr>
        <a:xfrm>
          <a:off x="217655" y="1941917"/>
          <a:ext cx="3047181" cy="619920"/>
        </a:xfrm>
        <a:prstGeom prst="roundRect">
          <a:avLst/>
        </a:prstGeom>
        <a:solidFill>
          <a:schemeClr val="accent2">
            <a:hueOff val="-970242"/>
            <a:satOff val="-55952"/>
            <a:lumOff val="575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5176" tIns="0" rIns="115176" bIns="0" numCol="1" spcCol="1270" anchor="ctr" anchorCtr="0">
          <a:noAutofit/>
        </a:bodyPr>
        <a:lstStyle/>
        <a:p>
          <a:pPr marL="0" lvl="0" indent="0" algn="l" defTabSz="933450">
            <a:lnSpc>
              <a:spcPct val="90000"/>
            </a:lnSpc>
            <a:spcBef>
              <a:spcPct val="0"/>
            </a:spcBef>
            <a:spcAft>
              <a:spcPct val="35000"/>
            </a:spcAft>
            <a:buNone/>
          </a:pPr>
          <a:r>
            <a:rPr lang="en-GB" sz="2100" b="0" kern="1200" dirty="0">
              <a:latin typeface="Source Sans Pro" panose="020B0503030403020204" pitchFamily="34" charset="0"/>
              <a:ea typeface="Source Sans Pro" panose="020B0503030403020204" pitchFamily="34" charset="0"/>
            </a:rPr>
            <a:t>Crime</a:t>
          </a:r>
          <a:r>
            <a:rPr lang="en-GB" sz="2100" b="1" kern="1200" dirty="0"/>
            <a:t> </a:t>
          </a:r>
          <a:endParaRPr lang="en-US" sz="2100" kern="1200" dirty="0"/>
        </a:p>
      </dsp:txBody>
      <dsp:txXfrm>
        <a:off x="247917" y="1972179"/>
        <a:ext cx="2986657" cy="559396"/>
      </dsp:txXfrm>
    </dsp:sp>
    <dsp:sp modelId="{B426F53B-0EB1-9742-AEAD-71089AF01928}">
      <dsp:nvSpPr>
        <dsp:cNvPr id="0" name=""/>
        <dsp:cNvSpPr/>
      </dsp:nvSpPr>
      <dsp:spPr>
        <a:xfrm>
          <a:off x="0" y="3204437"/>
          <a:ext cx="4353116" cy="5292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D897DD-8C25-5043-9501-DE6C7A71B320}">
      <dsp:nvSpPr>
        <dsp:cNvPr id="0" name=""/>
        <dsp:cNvSpPr/>
      </dsp:nvSpPr>
      <dsp:spPr>
        <a:xfrm>
          <a:off x="217655" y="2894477"/>
          <a:ext cx="3047181" cy="619920"/>
        </a:xfrm>
        <a:prstGeom prst="roundRect">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5176" tIns="0" rIns="115176" bIns="0" numCol="1" spcCol="1270" anchor="ctr" anchorCtr="0">
          <a:noAutofit/>
        </a:bodyPr>
        <a:lstStyle/>
        <a:p>
          <a:pPr marL="0" lvl="0" indent="0" algn="l" defTabSz="933450">
            <a:lnSpc>
              <a:spcPct val="90000"/>
            </a:lnSpc>
            <a:spcBef>
              <a:spcPct val="0"/>
            </a:spcBef>
            <a:spcAft>
              <a:spcPct val="35000"/>
            </a:spcAft>
            <a:buNone/>
          </a:pPr>
          <a:r>
            <a:rPr lang="en-GB" sz="2100" b="0" kern="1200" dirty="0">
              <a:latin typeface="Source Sans Pro" panose="020B0503030403020204" pitchFamily="34" charset="0"/>
              <a:ea typeface="Source Sans Pro" panose="020B0503030403020204" pitchFamily="34" charset="0"/>
            </a:rPr>
            <a:t>Poker Face</a:t>
          </a:r>
          <a:endParaRPr lang="en-US" sz="2100" b="0" kern="1200" dirty="0">
            <a:latin typeface="Source Sans Pro" panose="020B0503030403020204" pitchFamily="34" charset="0"/>
            <a:ea typeface="Source Sans Pro" panose="020B0503030403020204" pitchFamily="34" charset="0"/>
          </a:endParaRPr>
        </a:p>
      </dsp:txBody>
      <dsp:txXfrm>
        <a:off x="247917" y="2924739"/>
        <a:ext cx="2986657" cy="55939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023BAB-38F2-3548-9679-363B2C42540B}" type="datetimeFigureOut">
              <a:rPr lang="en-US" smtClean="0"/>
              <a:t>5/31/21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85D21D-20B3-1448-B3E8-69566AB14A5B}" type="slidenum">
              <a:rPr lang="en-US" smtClean="0"/>
              <a:t>‹#›</a:t>
            </a:fld>
            <a:endParaRPr lang="en-US"/>
          </a:p>
        </p:txBody>
      </p:sp>
    </p:spTree>
    <p:extLst>
      <p:ext uri="{BB962C8B-B14F-4D97-AF65-F5344CB8AC3E}">
        <p14:creationId xmlns:p14="http://schemas.microsoft.com/office/powerpoint/2010/main" val="491462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kern="1200" dirty="0">
                <a:solidFill>
                  <a:schemeClr val="tx1"/>
                </a:solidFill>
                <a:effectLst/>
                <a:latin typeface="+mn-lt"/>
                <a:ea typeface="+mn-ea"/>
                <a:cs typeface="+mn-cs"/>
              </a:rPr>
              <a:t>Form of communication that does not use or need spoken words/language and relies on bodily cues instead</a:t>
            </a:r>
            <a:r>
              <a:rPr lang="en-GB" dirty="0">
                <a:effectLst/>
              </a:rPr>
              <a:t> </a:t>
            </a:r>
          </a:p>
          <a:p>
            <a:pPr marL="228600" indent="-228600">
              <a:buAutoNum type="arabicPeriod"/>
            </a:pPr>
            <a:r>
              <a:rPr lang="en-GB" sz="1200" kern="1200" dirty="0">
                <a:solidFill>
                  <a:schemeClr val="tx1"/>
                </a:solidFill>
                <a:effectLst/>
                <a:latin typeface="+mn-lt"/>
                <a:ea typeface="+mn-ea"/>
                <a:cs typeface="+mn-cs"/>
              </a:rPr>
              <a:t>The way in which we</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present ourselves through our bodies e.g., gestures, movements, facial expressions</a:t>
            </a:r>
            <a:r>
              <a:rPr lang="en-GB" dirty="0">
                <a:effectLst/>
              </a:rPr>
              <a:t> </a:t>
            </a:r>
          </a:p>
          <a:p>
            <a:pPr marL="228600" indent="-228600">
              <a:buAutoNum type="arabicPeriod"/>
            </a:pPr>
            <a:r>
              <a:rPr lang="en-GB" sz="1200" kern="1200" dirty="0">
                <a:solidFill>
                  <a:schemeClr val="tx1"/>
                </a:solidFill>
                <a:effectLst/>
                <a:latin typeface="+mn-lt"/>
                <a:ea typeface="+mn-ea"/>
                <a:cs typeface="+mn-cs"/>
              </a:rPr>
              <a:t>Experts believe that between 70% 93% of all communication is non-verbal</a:t>
            </a:r>
            <a:r>
              <a:rPr lang="en-GB" dirty="0">
                <a:effectLst/>
              </a:rPr>
              <a:t> </a:t>
            </a:r>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6285D21D-20B3-1448-B3E8-69566AB14A5B}" type="slidenum">
              <a:rPr lang="en-US" smtClean="0"/>
              <a:t>2</a:t>
            </a:fld>
            <a:endParaRPr lang="en-US"/>
          </a:p>
        </p:txBody>
      </p:sp>
    </p:spTree>
    <p:extLst>
      <p:ext uri="{BB962C8B-B14F-4D97-AF65-F5344CB8AC3E}">
        <p14:creationId xmlns:p14="http://schemas.microsoft.com/office/powerpoint/2010/main" val="1324777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kern="1200" dirty="0">
                <a:solidFill>
                  <a:schemeClr val="tx1"/>
                </a:solidFill>
                <a:effectLst/>
                <a:latin typeface="+mn-lt"/>
                <a:ea typeface="+mn-ea"/>
                <a:cs typeface="+mn-cs"/>
              </a:rPr>
              <a:t>Our body language makes up a lot of our conversation</a:t>
            </a:r>
            <a:r>
              <a:rPr lang="en-GB" dirty="0">
                <a:effectLst/>
              </a:rPr>
              <a:t> </a:t>
            </a:r>
          </a:p>
          <a:p>
            <a:pPr marL="228600" indent="-228600">
              <a:buAutoNum type="arabicPeriod"/>
            </a:pPr>
            <a:r>
              <a:rPr lang="en-GB" sz="1200" kern="1200" dirty="0">
                <a:solidFill>
                  <a:schemeClr val="tx1"/>
                </a:solidFill>
                <a:effectLst/>
                <a:latin typeface="+mn-lt"/>
                <a:ea typeface="+mn-ea"/>
                <a:cs typeface="+mn-cs"/>
              </a:rPr>
              <a:t>If you want to get someone’s attention without anyone else noticing (for instance, you’re in a very boring meeting and want to quietly share your despair with someone else) you may try and catch their eye and convey how you’re feeling through facial expression</a:t>
            </a:r>
            <a:r>
              <a:rPr lang="en-GB" dirty="0">
                <a:effectLst/>
              </a:rPr>
              <a:t> </a:t>
            </a:r>
          </a:p>
          <a:p>
            <a:pPr marL="228600" indent="-228600">
              <a:buAutoNum type="arabicPeriod"/>
            </a:pPr>
            <a:r>
              <a:rPr lang="en-GB" sz="1200" kern="1200" dirty="0">
                <a:solidFill>
                  <a:schemeClr val="tx1"/>
                </a:solidFill>
                <a:effectLst/>
                <a:latin typeface="+mn-lt"/>
                <a:ea typeface="+mn-ea"/>
                <a:cs typeface="+mn-cs"/>
              </a:rPr>
              <a:t>Whilst conversation is a large part of our lives, we mostly rely on non-verbal communication. We may be in a foreign country and want to ask where the nearest coffee shop is, however, how do we do this? We could use a hand signal and mimic the act of drinking coffee. In addition to this, we could hug someone who is upset, as, although we may not speak the same language, certain gestures are universal </a:t>
            </a:r>
            <a:endParaRPr lang="en-US" dirty="0"/>
          </a:p>
        </p:txBody>
      </p:sp>
      <p:sp>
        <p:nvSpPr>
          <p:cNvPr id="4" name="Slide Number Placeholder 3"/>
          <p:cNvSpPr>
            <a:spLocks noGrp="1"/>
          </p:cNvSpPr>
          <p:nvPr>
            <p:ph type="sldNum" sz="quarter" idx="5"/>
          </p:nvPr>
        </p:nvSpPr>
        <p:spPr/>
        <p:txBody>
          <a:bodyPr/>
          <a:lstStyle/>
          <a:p>
            <a:fld id="{6285D21D-20B3-1448-B3E8-69566AB14A5B}" type="slidenum">
              <a:rPr lang="en-US" smtClean="0"/>
              <a:t>3</a:t>
            </a:fld>
            <a:endParaRPr lang="en-US"/>
          </a:p>
        </p:txBody>
      </p:sp>
    </p:spTree>
    <p:extLst>
      <p:ext uri="{BB962C8B-B14F-4D97-AF65-F5344CB8AC3E}">
        <p14:creationId xmlns:p14="http://schemas.microsoft.com/office/powerpoint/2010/main" val="35974046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dirty="0">
                <a:solidFill>
                  <a:schemeClr val="tx1"/>
                </a:solidFill>
                <a:effectLst/>
                <a:latin typeface="+mn-lt"/>
                <a:ea typeface="+mn-ea"/>
                <a:cs typeface="+mn-cs"/>
              </a:rPr>
              <a:t>The way you look at someone. Can indicate and convey a range of different feelings such as affection, anger, hostility, sadness</a:t>
            </a:r>
            <a:endParaRPr lang="en-US"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dirty="0">
                <a:solidFill>
                  <a:schemeClr val="tx1"/>
                </a:solidFill>
                <a:effectLst/>
                <a:latin typeface="+mn-lt"/>
                <a:ea typeface="+mn-ea"/>
                <a:cs typeface="+mn-cs"/>
              </a:rPr>
              <a:t>Facial expressions tell us a lot about what a person is thinking. Examples: Rolling eyes, frowning, smirking, smiling, concerned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dirty="0">
                <a:solidFill>
                  <a:schemeClr val="tx1"/>
                </a:solidFill>
                <a:effectLst/>
                <a:latin typeface="+mn-lt"/>
                <a:ea typeface="+mn-ea"/>
                <a:cs typeface="+mn-cs"/>
              </a:rPr>
              <a:t>Expressing yourself with body movements – waving your hands or pointing during an argument, thumbs up meaning ok. Important to be careful when using certain gestures as they may be seen as offensive in different countries/cultures. For example, the ‘OK’ hand sign, common in English speaking countries, is positive. However, in other countries, such as Brazil and Russia, it is considered as an insult, and could be seen as disrespectful</a:t>
            </a:r>
            <a:r>
              <a:rPr lang="en-GB" dirty="0">
                <a:effectLst/>
              </a:rPr>
              <a:t>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dirty="0">
                <a:solidFill>
                  <a:schemeClr val="tx1"/>
                </a:solidFill>
                <a:effectLst/>
                <a:latin typeface="+mn-lt"/>
                <a:ea typeface="+mn-ea"/>
                <a:cs typeface="+mn-cs"/>
              </a:rPr>
              <a:t>The way you stand or sit can signal that you’re not interested in the conversation e.g. – slouching. Threatening posture – when you’re in someone’s personal space and are giving off intimidating signals. Can also signify if someone is happy, shy, nervous, submissive</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dirty="0">
                <a:solidFill>
                  <a:schemeClr val="tx1"/>
                </a:solidFill>
                <a:effectLst/>
                <a:latin typeface="+mn-lt"/>
                <a:ea typeface="+mn-ea"/>
                <a:cs typeface="+mn-cs"/>
              </a:rPr>
              <a:t>How you say things can influence the context in which it’s said – for instance ‘I’m fine’. People may say this in a happy, cheerful way, or people may say it in a sad tone of voice which would make you question whether they really are ok.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dirty="0">
                <a:solidFill>
                  <a:schemeClr val="tx1"/>
                </a:solidFill>
                <a:effectLst/>
                <a:latin typeface="+mn-lt"/>
                <a:ea typeface="+mn-ea"/>
                <a:cs typeface="+mn-cs"/>
              </a:rPr>
              <a:t>Arms crossed can mean disinterested or angry, whereas a relaxed and calm body posture could be indicative of being happy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dirty="0">
                <a:solidFill>
                  <a:schemeClr val="tx1"/>
                </a:solidFill>
                <a:effectLst/>
                <a:latin typeface="+mn-lt"/>
                <a:ea typeface="+mn-ea"/>
                <a:cs typeface="+mn-cs"/>
              </a:rPr>
              <a:t>Touch also plays a huge role in non-verbal communication. Hugs are seen as a way in which you comfort people or show your affection. </a:t>
            </a:r>
            <a:r>
              <a:rPr lang="en-GB" sz="1200" kern="1200" dirty="0" err="1">
                <a:solidFill>
                  <a:schemeClr val="tx1"/>
                </a:solidFill>
                <a:effectLst/>
                <a:latin typeface="+mn-lt"/>
                <a:ea typeface="+mn-ea"/>
                <a:cs typeface="+mn-cs"/>
              </a:rPr>
              <a:t>Forceably</a:t>
            </a:r>
            <a:r>
              <a:rPr lang="en-GB" sz="1200" kern="1200" dirty="0">
                <a:solidFill>
                  <a:schemeClr val="tx1"/>
                </a:solidFill>
                <a:effectLst/>
                <a:latin typeface="+mn-lt"/>
                <a:ea typeface="+mn-ea"/>
                <a:cs typeface="+mn-cs"/>
              </a:rPr>
              <a:t> gripping someone’s arm may be an indicator of someone who is dominant, controlling and possibly abusive.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dirty="0">
                <a:solidFill>
                  <a:schemeClr val="tx1"/>
                </a:solidFill>
                <a:effectLst/>
                <a:latin typeface="+mn-lt"/>
                <a:ea typeface="+mn-ea"/>
                <a:cs typeface="+mn-cs"/>
              </a:rPr>
              <a:t>Depends on the closeness of your relationship, can be threatening when someone is in your personal space, or it tells the other person that you’re comfortable in their presence and vice versa.</a:t>
            </a:r>
            <a:r>
              <a:rPr lang="en-GB" dirty="0">
                <a:effectLst/>
              </a:rPr>
              <a:t> </a:t>
            </a:r>
            <a:endParaRPr lang="en-GB"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285D21D-20B3-1448-B3E8-69566AB14A5B}" type="slidenum">
              <a:rPr lang="en-US" smtClean="0"/>
              <a:t>4</a:t>
            </a:fld>
            <a:endParaRPr lang="en-US"/>
          </a:p>
        </p:txBody>
      </p:sp>
    </p:spTree>
    <p:extLst>
      <p:ext uri="{BB962C8B-B14F-4D97-AF65-F5344CB8AC3E}">
        <p14:creationId xmlns:p14="http://schemas.microsoft.com/office/powerpoint/2010/main" val="660978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many ways in which we can identify the way in which someone is consciously or subconsciously communicating with us. </a:t>
            </a:r>
          </a:p>
          <a:p>
            <a:r>
              <a:rPr lang="en-GB" sz="1200" kern="1200" dirty="0">
                <a:solidFill>
                  <a:schemeClr val="tx1"/>
                </a:solidFill>
                <a:effectLst/>
                <a:latin typeface="+mn-lt"/>
                <a:ea typeface="+mn-ea"/>
                <a:cs typeface="+mn-cs"/>
              </a:rPr>
              <a:t>This can be a very helpful tool, especially when dealing with certain situations. Criminalists use these indicators when interviewing victims who may not be forthcoming with their experiences, especially in child abuse cases. </a:t>
            </a:r>
          </a:p>
          <a:p>
            <a:endParaRPr lang="en-US" dirty="0"/>
          </a:p>
        </p:txBody>
      </p:sp>
      <p:sp>
        <p:nvSpPr>
          <p:cNvPr id="4" name="Slide Number Placeholder 3"/>
          <p:cNvSpPr>
            <a:spLocks noGrp="1"/>
          </p:cNvSpPr>
          <p:nvPr>
            <p:ph type="sldNum" sz="quarter" idx="5"/>
          </p:nvPr>
        </p:nvSpPr>
        <p:spPr/>
        <p:txBody>
          <a:bodyPr/>
          <a:lstStyle/>
          <a:p>
            <a:fld id="{6285D21D-20B3-1448-B3E8-69566AB14A5B}" type="slidenum">
              <a:rPr lang="en-US" smtClean="0"/>
              <a:t>5</a:t>
            </a:fld>
            <a:endParaRPr lang="en-US"/>
          </a:p>
        </p:txBody>
      </p:sp>
    </p:spTree>
    <p:extLst>
      <p:ext uri="{BB962C8B-B14F-4D97-AF65-F5344CB8AC3E}">
        <p14:creationId xmlns:p14="http://schemas.microsoft.com/office/powerpoint/2010/main" val="19600272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Whether or not we are happy, angry, irritated or excited, people can generally judge the way that someone is feeling by the energy and subtle gestures that they are giving off. Someone who is angry may be rigid and tense, someone who is excited may be giddy and energetic, and someone who is feeling neutral may be nonchalant and calm. Although a lot of people try and hide their emotions, there are certain signals that are given off unintentionally, which can be easily picked up by the people around them. </a:t>
            </a:r>
          </a:p>
          <a:p>
            <a:endParaRPr lang="en-US" dirty="0"/>
          </a:p>
        </p:txBody>
      </p:sp>
      <p:sp>
        <p:nvSpPr>
          <p:cNvPr id="4" name="Slide Number Placeholder 3"/>
          <p:cNvSpPr>
            <a:spLocks noGrp="1"/>
          </p:cNvSpPr>
          <p:nvPr>
            <p:ph type="sldNum" sz="quarter" idx="5"/>
          </p:nvPr>
        </p:nvSpPr>
        <p:spPr/>
        <p:txBody>
          <a:bodyPr/>
          <a:lstStyle/>
          <a:p>
            <a:fld id="{6285D21D-20B3-1448-B3E8-69566AB14A5B}" type="slidenum">
              <a:rPr lang="en-US" smtClean="0"/>
              <a:t>6</a:t>
            </a:fld>
            <a:endParaRPr lang="en-US"/>
          </a:p>
        </p:txBody>
      </p:sp>
    </p:spTree>
    <p:extLst>
      <p:ext uri="{BB962C8B-B14F-4D97-AF65-F5344CB8AC3E}">
        <p14:creationId xmlns:p14="http://schemas.microsoft.com/office/powerpoint/2010/main" val="3992786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kern="1200" dirty="0">
                <a:solidFill>
                  <a:schemeClr val="tx1"/>
                </a:solidFill>
                <a:effectLst/>
                <a:latin typeface="+mn-lt"/>
                <a:ea typeface="+mn-ea"/>
                <a:cs typeface="+mn-cs"/>
              </a:rPr>
              <a:t>People who</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are ill or have additional learning needs may find non-verbal communication to be incredibly useful, as it may help to sustain friendships/relationships, and, most importantly, provides them with the ability to convey their needs, which is paramount to their health and wellbeing. </a:t>
            </a:r>
          </a:p>
          <a:p>
            <a:pPr marL="228600" indent="-228600">
              <a:buAutoNum type="arabicPeriod"/>
            </a:pPr>
            <a:r>
              <a:rPr lang="en-GB" sz="1200" kern="1200" dirty="0">
                <a:solidFill>
                  <a:schemeClr val="tx1"/>
                </a:solidFill>
                <a:effectLst/>
                <a:latin typeface="+mn-lt"/>
                <a:ea typeface="+mn-ea"/>
                <a:cs typeface="+mn-cs"/>
              </a:rPr>
              <a:t>Generally, babies are unable to speak until around the ages of 12-18 months, however they are believed to have the ability to understand words from around 9 months old. Despite their inability to speak, they still communicate their needs through non-verbal communication. They do this by crying, laughing, </a:t>
            </a:r>
            <a:endParaRPr lang="en-US" dirty="0"/>
          </a:p>
        </p:txBody>
      </p:sp>
      <p:sp>
        <p:nvSpPr>
          <p:cNvPr id="4" name="Slide Number Placeholder 3"/>
          <p:cNvSpPr>
            <a:spLocks noGrp="1"/>
          </p:cNvSpPr>
          <p:nvPr>
            <p:ph type="sldNum" sz="quarter" idx="5"/>
          </p:nvPr>
        </p:nvSpPr>
        <p:spPr/>
        <p:txBody>
          <a:bodyPr/>
          <a:lstStyle/>
          <a:p>
            <a:fld id="{6285D21D-20B3-1448-B3E8-69566AB14A5B}" type="slidenum">
              <a:rPr lang="en-US" smtClean="0"/>
              <a:t>7</a:t>
            </a:fld>
            <a:endParaRPr lang="en-US"/>
          </a:p>
        </p:txBody>
      </p:sp>
    </p:spTree>
    <p:extLst>
      <p:ext uri="{BB962C8B-B14F-4D97-AF65-F5344CB8AC3E}">
        <p14:creationId xmlns:p14="http://schemas.microsoft.com/office/powerpoint/2010/main" val="214288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kern="1200" dirty="0">
                <a:solidFill>
                  <a:schemeClr val="tx1"/>
                </a:solidFill>
                <a:effectLst/>
                <a:latin typeface="+mn-lt"/>
                <a:ea typeface="+mn-ea"/>
                <a:cs typeface="+mn-cs"/>
              </a:rPr>
              <a:t>There are thousands of different languages worldwide, and whilst there are numerous people who are bilingual, non-verbal communication is a worldwide language</a:t>
            </a:r>
            <a:r>
              <a:rPr lang="en-GB" dirty="0">
                <a:effectLst/>
              </a:rPr>
              <a:t> </a:t>
            </a:r>
          </a:p>
          <a:p>
            <a:pPr marL="228600" indent="-228600">
              <a:buAutoNum type="arabicPeriod"/>
            </a:pPr>
            <a:r>
              <a:rPr lang="en-GB" sz="1200" kern="1200" dirty="0">
                <a:solidFill>
                  <a:schemeClr val="tx1"/>
                </a:solidFill>
                <a:effectLst/>
                <a:latin typeface="+mn-lt"/>
                <a:ea typeface="+mn-ea"/>
                <a:cs typeface="+mn-cs"/>
              </a:rPr>
              <a:t>Many people move to different countries, however as they may not speak the native language, they may feel excluded from society. </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It is important to</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ensure that people establish friendships, relationships and so on. </a:t>
            </a:r>
          </a:p>
          <a:p>
            <a:pPr marL="228600" indent="-228600">
              <a:buAutoNum type="arabicPeriod"/>
            </a:pPr>
            <a:r>
              <a:rPr lang="en-GB" sz="1200" kern="1200" dirty="0">
                <a:solidFill>
                  <a:schemeClr val="tx1"/>
                </a:solidFill>
                <a:effectLst/>
                <a:latin typeface="+mn-lt"/>
                <a:ea typeface="+mn-ea"/>
                <a:cs typeface="+mn-cs"/>
              </a:rPr>
              <a:t>Whilst people who speak different languages may be unable to speak to each other, there is still the possibility of conveying what you’re trying to say sometimes with hand signals etc</a:t>
            </a:r>
            <a:r>
              <a:rPr lang="en-GB" dirty="0">
                <a:effectLst/>
              </a:rPr>
              <a:t> </a:t>
            </a:r>
            <a:endParaRPr lang="en-US" dirty="0"/>
          </a:p>
        </p:txBody>
      </p:sp>
      <p:sp>
        <p:nvSpPr>
          <p:cNvPr id="4" name="Slide Number Placeholder 3"/>
          <p:cNvSpPr>
            <a:spLocks noGrp="1"/>
          </p:cNvSpPr>
          <p:nvPr>
            <p:ph type="sldNum" sz="quarter" idx="5"/>
          </p:nvPr>
        </p:nvSpPr>
        <p:spPr/>
        <p:txBody>
          <a:bodyPr/>
          <a:lstStyle/>
          <a:p>
            <a:fld id="{6285D21D-20B3-1448-B3E8-69566AB14A5B}" type="slidenum">
              <a:rPr lang="en-US" smtClean="0"/>
              <a:t>8</a:t>
            </a:fld>
            <a:endParaRPr lang="en-US"/>
          </a:p>
        </p:txBody>
      </p:sp>
    </p:spTree>
    <p:extLst>
      <p:ext uri="{BB962C8B-B14F-4D97-AF65-F5344CB8AC3E}">
        <p14:creationId xmlns:p14="http://schemas.microsoft.com/office/powerpoint/2010/main" val="305747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kern="1200" dirty="0">
                <a:solidFill>
                  <a:schemeClr val="tx1"/>
                </a:solidFill>
                <a:effectLst/>
                <a:latin typeface="+mn-lt"/>
                <a:ea typeface="+mn-ea"/>
                <a:cs typeface="+mn-cs"/>
              </a:rPr>
              <a:t>People who are deaf rely heavily on non-verbal communication. For a lot of people who suffer from a hearing impediment, their main source of communication is through sign language, which is done with hand signals. They are also more likely to lip read, as well as focusing on body language and gestures</a:t>
            </a:r>
            <a:r>
              <a:rPr lang="en-GB" dirty="0">
                <a:effectLst/>
              </a:rPr>
              <a:t> </a:t>
            </a:r>
          </a:p>
          <a:p>
            <a:pPr marL="228600" indent="-228600">
              <a:buAutoNum type="arabicPeriod"/>
            </a:pPr>
            <a:r>
              <a:rPr lang="en-GB" sz="1200" kern="1200" dirty="0">
                <a:solidFill>
                  <a:schemeClr val="tx1"/>
                </a:solidFill>
                <a:effectLst/>
                <a:latin typeface="+mn-lt"/>
                <a:ea typeface="+mn-ea"/>
                <a:cs typeface="+mn-cs"/>
              </a:rPr>
              <a:t>Some people are unable to vocalise and speak, and so they have to communicate in a similar way to people who suffer deafness</a:t>
            </a:r>
            <a:r>
              <a:rPr lang="en-GB" dirty="0">
                <a:effectLst/>
              </a:rPr>
              <a:t> </a:t>
            </a:r>
          </a:p>
          <a:p>
            <a:pPr marL="228600" indent="-228600">
              <a:buAutoNum type="arabicPeriod"/>
            </a:pPr>
            <a:r>
              <a:rPr lang="en-GB" sz="1200" kern="1200" dirty="0">
                <a:solidFill>
                  <a:schemeClr val="tx1"/>
                </a:solidFill>
                <a:effectLst/>
                <a:latin typeface="+mn-lt"/>
                <a:ea typeface="+mn-ea"/>
                <a:cs typeface="+mn-cs"/>
              </a:rPr>
              <a:t>One of the traits associated with Autism, although of course not every person, is that they don’t like to make eye contact. For people who unaware of this condition, it may come off as rude, or disinterested. Rely heavily on sensory information such as smells, feelings, touch. However, they may also misconstrue certain gestures and so it is important that you are careful and make a conscious effort to ensure that you do not come across as aggressive etc.</a:t>
            </a:r>
          </a:p>
          <a:p>
            <a:pPr marL="228600" indent="-228600">
              <a:buAutoNum type="arabicPeriod"/>
            </a:pPr>
            <a:r>
              <a:rPr lang="en-GB" sz="1200" kern="1200" dirty="0">
                <a:solidFill>
                  <a:schemeClr val="tx1"/>
                </a:solidFill>
                <a:effectLst/>
                <a:latin typeface="+mn-lt"/>
                <a:ea typeface="+mn-ea"/>
                <a:cs typeface="+mn-cs"/>
              </a:rPr>
              <a:t>Certain illnesses, such as strokes, can take away a person’s ability to speak. This can be absolute devastating to the person suffering from the illness, however it is important that you still maintain communication, and so non-verbal communication can be a very helpful tool in ensuring that the person is still included and is able to convey their needs and just generally be able to have a form of conversation.  </a:t>
            </a:r>
            <a:endParaRPr lang="en-US" dirty="0"/>
          </a:p>
        </p:txBody>
      </p:sp>
      <p:sp>
        <p:nvSpPr>
          <p:cNvPr id="4" name="Slide Number Placeholder 3"/>
          <p:cNvSpPr>
            <a:spLocks noGrp="1"/>
          </p:cNvSpPr>
          <p:nvPr>
            <p:ph type="sldNum" sz="quarter" idx="5"/>
          </p:nvPr>
        </p:nvSpPr>
        <p:spPr/>
        <p:txBody>
          <a:bodyPr/>
          <a:lstStyle/>
          <a:p>
            <a:fld id="{6285D21D-20B3-1448-B3E8-69566AB14A5B}" type="slidenum">
              <a:rPr lang="en-US" smtClean="0"/>
              <a:t>9</a:t>
            </a:fld>
            <a:endParaRPr lang="en-US"/>
          </a:p>
        </p:txBody>
      </p:sp>
    </p:spTree>
    <p:extLst>
      <p:ext uri="{BB962C8B-B14F-4D97-AF65-F5344CB8AC3E}">
        <p14:creationId xmlns:p14="http://schemas.microsoft.com/office/powerpoint/2010/main" val="3802803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kern="1200" dirty="0">
                <a:solidFill>
                  <a:schemeClr val="tx1"/>
                </a:solidFill>
                <a:effectLst/>
                <a:latin typeface="+mn-lt"/>
                <a:ea typeface="+mn-ea"/>
                <a:cs typeface="+mn-cs"/>
              </a:rPr>
              <a:t>Important part of expressing yourself</a:t>
            </a:r>
            <a:r>
              <a:rPr lang="en-GB" dirty="0">
                <a:effectLst/>
              </a:rPr>
              <a:t> </a:t>
            </a:r>
          </a:p>
          <a:p>
            <a:pPr marL="228600" indent="-228600">
              <a:buAutoNum type="arabicPeriod"/>
            </a:pPr>
            <a:r>
              <a:rPr lang="en-GB" sz="1200" kern="1200" dirty="0">
                <a:solidFill>
                  <a:schemeClr val="tx1"/>
                </a:solidFill>
                <a:effectLst/>
                <a:latin typeface="+mn-lt"/>
                <a:ea typeface="+mn-ea"/>
                <a:cs typeface="+mn-cs"/>
              </a:rPr>
              <a:t>Plays a huge role for people who find it difficult to hear or understand spoken language and is very helpful in assisting them with understanding what people are saying and with social situations</a:t>
            </a:r>
            <a:r>
              <a:rPr lang="en-GB" dirty="0">
                <a:effectLst/>
              </a:rPr>
              <a:t> </a:t>
            </a:r>
          </a:p>
          <a:p>
            <a:pPr marL="228600" indent="-228600">
              <a:buAutoNum type="arabicPeriod"/>
            </a:pPr>
            <a:r>
              <a:rPr lang="en-GB" sz="1200" kern="1200" dirty="0">
                <a:solidFill>
                  <a:schemeClr val="tx1"/>
                </a:solidFill>
                <a:effectLst/>
                <a:latin typeface="+mn-lt"/>
                <a:ea typeface="+mn-ea"/>
                <a:cs typeface="+mn-cs"/>
              </a:rPr>
              <a:t>Can sometimes help identify if people aren’t being truthful</a:t>
            </a:r>
            <a:r>
              <a:rPr lang="en-GB" dirty="0">
                <a:effectLst/>
              </a:rPr>
              <a:t>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dirty="0">
                <a:solidFill>
                  <a:schemeClr val="tx1"/>
                </a:solidFill>
                <a:effectLst/>
                <a:latin typeface="+mn-lt"/>
                <a:ea typeface="+mn-ea"/>
                <a:cs typeface="+mn-cs"/>
              </a:rPr>
              <a:t>Whilst it may not be possible to vocally communicate with people, there are many other ways in which you can speak to them</a:t>
            </a:r>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6285D21D-20B3-1448-B3E8-69566AB14A5B}" type="slidenum">
              <a:rPr lang="en-US" smtClean="0"/>
              <a:t>10</a:t>
            </a:fld>
            <a:endParaRPr lang="en-US"/>
          </a:p>
        </p:txBody>
      </p:sp>
    </p:spTree>
    <p:extLst>
      <p:ext uri="{BB962C8B-B14F-4D97-AF65-F5344CB8AC3E}">
        <p14:creationId xmlns:p14="http://schemas.microsoft.com/office/powerpoint/2010/main" val="25256921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 </a:t>
            </a:r>
            <a:r>
              <a:rPr lang="en-GB" sz="1200" kern="1200" dirty="0">
                <a:solidFill>
                  <a:schemeClr val="tx1"/>
                </a:solidFill>
                <a:effectLst/>
                <a:latin typeface="+mn-lt"/>
                <a:ea typeface="+mn-ea"/>
                <a:cs typeface="+mn-cs"/>
              </a:rPr>
              <a:t>Certain people can be seemingly aggressive due to the way in which their body presents itself, however, may not necessarily be the case </a:t>
            </a:r>
          </a:p>
          <a:p>
            <a:r>
              <a:rPr lang="en-US" dirty="0"/>
              <a:t>2. People </a:t>
            </a:r>
            <a:r>
              <a:rPr lang="en-GB" sz="1200" kern="1200" dirty="0">
                <a:solidFill>
                  <a:schemeClr val="tx1"/>
                </a:solidFill>
                <a:effectLst/>
                <a:latin typeface="+mn-lt"/>
                <a:ea typeface="+mn-ea"/>
                <a:cs typeface="+mn-cs"/>
              </a:rPr>
              <a:t>accused of lying due to their body language, however it may just be the way in which someone’s body reacts in certain situations</a:t>
            </a:r>
            <a:r>
              <a:rPr lang="en-GB" dirty="0">
                <a:effectLst/>
              </a:rPr>
              <a:t> </a:t>
            </a:r>
          </a:p>
          <a:p>
            <a:r>
              <a:rPr lang="en-GB" dirty="0">
                <a:effectLst/>
              </a:rPr>
              <a:t>3. </a:t>
            </a:r>
            <a:r>
              <a:rPr lang="en-GB" sz="1200" kern="1200" dirty="0">
                <a:solidFill>
                  <a:schemeClr val="tx1"/>
                </a:solidFill>
                <a:effectLst/>
                <a:latin typeface="+mn-lt"/>
                <a:ea typeface="+mn-ea"/>
                <a:cs typeface="+mn-cs"/>
              </a:rPr>
              <a:t>people analyse criminals and accuse them of being guilty due their body language, however everyone is different, and this is certainly not an indication of guilt  </a:t>
            </a:r>
          </a:p>
          <a:p>
            <a:r>
              <a:rPr lang="en-GB" sz="1200" kern="1200" dirty="0">
                <a:solidFill>
                  <a:schemeClr val="tx1"/>
                </a:solidFill>
                <a:effectLst/>
                <a:latin typeface="+mn-lt"/>
                <a:ea typeface="+mn-ea"/>
                <a:cs typeface="+mn-cs"/>
              </a:rPr>
              <a:t>4. people may be incredibly good at hiding their feelings and thoughts, so body language may not always be a definitive way in which to judge someone</a:t>
            </a:r>
            <a:r>
              <a:rPr lang="en-GB" dirty="0">
                <a:effectLst/>
              </a:rPr>
              <a:t> </a:t>
            </a:r>
          </a:p>
          <a:p>
            <a:endParaRPr lang="en-US" dirty="0"/>
          </a:p>
        </p:txBody>
      </p:sp>
      <p:sp>
        <p:nvSpPr>
          <p:cNvPr id="4" name="Slide Number Placeholder 3"/>
          <p:cNvSpPr>
            <a:spLocks noGrp="1"/>
          </p:cNvSpPr>
          <p:nvPr>
            <p:ph type="sldNum" sz="quarter" idx="5"/>
          </p:nvPr>
        </p:nvSpPr>
        <p:spPr/>
        <p:txBody>
          <a:bodyPr/>
          <a:lstStyle/>
          <a:p>
            <a:fld id="{6285D21D-20B3-1448-B3E8-69566AB14A5B}" type="slidenum">
              <a:rPr lang="en-US" smtClean="0"/>
              <a:t>11</a:t>
            </a:fld>
            <a:endParaRPr lang="en-US"/>
          </a:p>
        </p:txBody>
      </p:sp>
    </p:spTree>
    <p:extLst>
      <p:ext uri="{BB962C8B-B14F-4D97-AF65-F5344CB8AC3E}">
        <p14:creationId xmlns:p14="http://schemas.microsoft.com/office/powerpoint/2010/main" val="3834075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6EE11-E7FF-0A4E-9384-2AE5AB3028D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5511323-BB80-2B45-AE17-04A48AE56B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37EB974-4BEF-E641-9254-985ECE5F5ECB}"/>
              </a:ext>
            </a:extLst>
          </p:cNvPr>
          <p:cNvSpPr>
            <a:spLocks noGrp="1"/>
          </p:cNvSpPr>
          <p:nvPr>
            <p:ph type="dt" sz="half" idx="10"/>
          </p:nvPr>
        </p:nvSpPr>
        <p:spPr/>
        <p:txBody>
          <a:bodyPr/>
          <a:lstStyle/>
          <a:p>
            <a:fld id="{0EEDD04B-57BC-FB4F-991F-AC4DA46658B0}" type="datetimeFigureOut">
              <a:rPr lang="en-US" smtClean="0"/>
              <a:t>5/31/21</a:t>
            </a:fld>
            <a:endParaRPr lang="en-US"/>
          </a:p>
        </p:txBody>
      </p:sp>
      <p:sp>
        <p:nvSpPr>
          <p:cNvPr id="5" name="Footer Placeholder 4">
            <a:extLst>
              <a:ext uri="{FF2B5EF4-FFF2-40B4-BE49-F238E27FC236}">
                <a16:creationId xmlns:a16="http://schemas.microsoft.com/office/drawing/2014/main" id="{5B3B0506-7CDA-E246-8DBA-7719BCBB1F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83670D-D646-5447-9351-9759EF030008}"/>
              </a:ext>
            </a:extLst>
          </p:cNvPr>
          <p:cNvSpPr>
            <a:spLocks noGrp="1"/>
          </p:cNvSpPr>
          <p:nvPr>
            <p:ph type="sldNum" sz="quarter" idx="12"/>
          </p:nvPr>
        </p:nvSpPr>
        <p:spPr/>
        <p:txBody>
          <a:bodyPr/>
          <a:lstStyle/>
          <a:p>
            <a:fld id="{88BF3A82-933C-A544-8526-FCF560A34D15}" type="slidenum">
              <a:rPr lang="en-US" smtClean="0"/>
              <a:t>‹#›</a:t>
            </a:fld>
            <a:endParaRPr lang="en-US"/>
          </a:p>
        </p:txBody>
      </p:sp>
    </p:spTree>
    <p:extLst>
      <p:ext uri="{BB962C8B-B14F-4D97-AF65-F5344CB8AC3E}">
        <p14:creationId xmlns:p14="http://schemas.microsoft.com/office/powerpoint/2010/main" val="435774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B8781-4258-AD4D-9D14-CB44FC1B0F0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067582E-3DF0-4D46-B833-42CCD9C0036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E35B3C4-31C3-4F42-90DD-5A2A691E2D51}"/>
              </a:ext>
            </a:extLst>
          </p:cNvPr>
          <p:cNvSpPr>
            <a:spLocks noGrp="1"/>
          </p:cNvSpPr>
          <p:nvPr>
            <p:ph type="dt" sz="half" idx="10"/>
          </p:nvPr>
        </p:nvSpPr>
        <p:spPr/>
        <p:txBody>
          <a:bodyPr/>
          <a:lstStyle/>
          <a:p>
            <a:fld id="{0EEDD04B-57BC-FB4F-991F-AC4DA46658B0}" type="datetimeFigureOut">
              <a:rPr lang="en-US" smtClean="0"/>
              <a:t>5/31/21</a:t>
            </a:fld>
            <a:endParaRPr lang="en-US"/>
          </a:p>
        </p:txBody>
      </p:sp>
      <p:sp>
        <p:nvSpPr>
          <p:cNvPr id="5" name="Footer Placeholder 4">
            <a:extLst>
              <a:ext uri="{FF2B5EF4-FFF2-40B4-BE49-F238E27FC236}">
                <a16:creationId xmlns:a16="http://schemas.microsoft.com/office/drawing/2014/main" id="{43200359-1B8E-0848-AF8B-26E28D696F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FADF29-26AC-FA41-B452-EA70876898C5}"/>
              </a:ext>
            </a:extLst>
          </p:cNvPr>
          <p:cNvSpPr>
            <a:spLocks noGrp="1"/>
          </p:cNvSpPr>
          <p:nvPr>
            <p:ph type="sldNum" sz="quarter" idx="12"/>
          </p:nvPr>
        </p:nvSpPr>
        <p:spPr/>
        <p:txBody>
          <a:bodyPr/>
          <a:lstStyle/>
          <a:p>
            <a:fld id="{88BF3A82-933C-A544-8526-FCF560A34D15}" type="slidenum">
              <a:rPr lang="en-US" smtClean="0"/>
              <a:t>‹#›</a:t>
            </a:fld>
            <a:endParaRPr lang="en-US"/>
          </a:p>
        </p:txBody>
      </p:sp>
    </p:spTree>
    <p:extLst>
      <p:ext uri="{BB962C8B-B14F-4D97-AF65-F5344CB8AC3E}">
        <p14:creationId xmlns:p14="http://schemas.microsoft.com/office/powerpoint/2010/main" val="352370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4F0F1-574B-ED4C-A45C-820ED60C2A7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5AA8B6C-9BDB-A649-90AA-3E0C5171C11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33D604B-9B9E-9342-972D-17DE6963DB7F}"/>
              </a:ext>
            </a:extLst>
          </p:cNvPr>
          <p:cNvSpPr>
            <a:spLocks noGrp="1"/>
          </p:cNvSpPr>
          <p:nvPr>
            <p:ph type="dt" sz="half" idx="10"/>
          </p:nvPr>
        </p:nvSpPr>
        <p:spPr/>
        <p:txBody>
          <a:bodyPr/>
          <a:lstStyle/>
          <a:p>
            <a:fld id="{0EEDD04B-57BC-FB4F-991F-AC4DA46658B0}" type="datetimeFigureOut">
              <a:rPr lang="en-US" smtClean="0"/>
              <a:t>5/31/21</a:t>
            </a:fld>
            <a:endParaRPr lang="en-US"/>
          </a:p>
        </p:txBody>
      </p:sp>
      <p:sp>
        <p:nvSpPr>
          <p:cNvPr id="5" name="Footer Placeholder 4">
            <a:extLst>
              <a:ext uri="{FF2B5EF4-FFF2-40B4-BE49-F238E27FC236}">
                <a16:creationId xmlns:a16="http://schemas.microsoft.com/office/drawing/2014/main" id="{49E3E97C-9741-174F-8BEC-8561B10854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DF0DBB-A924-044F-B5BA-12E10DD190CF}"/>
              </a:ext>
            </a:extLst>
          </p:cNvPr>
          <p:cNvSpPr>
            <a:spLocks noGrp="1"/>
          </p:cNvSpPr>
          <p:nvPr>
            <p:ph type="sldNum" sz="quarter" idx="12"/>
          </p:nvPr>
        </p:nvSpPr>
        <p:spPr/>
        <p:txBody>
          <a:bodyPr/>
          <a:lstStyle/>
          <a:p>
            <a:fld id="{88BF3A82-933C-A544-8526-FCF560A34D15}" type="slidenum">
              <a:rPr lang="en-US" smtClean="0"/>
              <a:t>‹#›</a:t>
            </a:fld>
            <a:endParaRPr lang="en-US"/>
          </a:p>
        </p:txBody>
      </p:sp>
    </p:spTree>
    <p:extLst>
      <p:ext uri="{BB962C8B-B14F-4D97-AF65-F5344CB8AC3E}">
        <p14:creationId xmlns:p14="http://schemas.microsoft.com/office/powerpoint/2010/main" val="3852783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95E1-66AA-9F4E-BFA3-9ACF6AA390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168D657-5034-3C4C-82A6-B70348A210E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17523B4-FAB4-1B41-AFA3-43CD6F27597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71894E5-19F1-9E48-9FB1-C43353B52BCE}"/>
              </a:ext>
            </a:extLst>
          </p:cNvPr>
          <p:cNvSpPr>
            <a:spLocks noGrp="1"/>
          </p:cNvSpPr>
          <p:nvPr>
            <p:ph type="dt" sz="half" idx="10"/>
          </p:nvPr>
        </p:nvSpPr>
        <p:spPr/>
        <p:txBody>
          <a:bodyPr/>
          <a:lstStyle/>
          <a:p>
            <a:fld id="{0EEDD04B-57BC-FB4F-991F-AC4DA46658B0}" type="datetimeFigureOut">
              <a:rPr lang="en-US" smtClean="0"/>
              <a:t>5/31/21</a:t>
            </a:fld>
            <a:endParaRPr lang="en-US"/>
          </a:p>
        </p:txBody>
      </p:sp>
      <p:sp>
        <p:nvSpPr>
          <p:cNvPr id="6" name="Footer Placeholder 5">
            <a:extLst>
              <a:ext uri="{FF2B5EF4-FFF2-40B4-BE49-F238E27FC236}">
                <a16:creationId xmlns:a16="http://schemas.microsoft.com/office/drawing/2014/main" id="{8FE7524B-5693-8041-8A5A-DE8A9B397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0AFB2D-D02C-E74D-8021-A2C9CBD51DEB}"/>
              </a:ext>
            </a:extLst>
          </p:cNvPr>
          <p:cNvSpPr>
            <a:spLocks noGrp="1"/>
          </p:cNvSpPr>
          <p:nvPr>
            <p:ph type="sldNum" sz="quarter" idx="12"/>
          </p:nvPr>
        </p:nvSpPr>
        <p:spPr/>
        <p:txBody>
          <a:bodyPr/>
          <a:lstStyle/>
          <a:p>
            <a:fld id="{88BF3A82-933C-A544-8526-FCF560A34D15}" type="slidenum">
              <a:rPr lang="en-US" smtClean="0"/>
              <a:t>‹#›</a:t>
            </a:fld>
            <a:endParaRPr lang="en-US"/>
          </a:p>
        </p:txBody>
      </p:sp>
    </p:spTree>
    <p:extLst>
      <p:ext uri="{BB962C8B-B14F-4D97-AF65-F5344CB8AC3E}">
        <p14:creationId xmlns:p14="http://schemas.microsoft.com/office/powerpoint/2010/main" val="573930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6A92D-49CF-2847-B3C1-C7356A55C4A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86AE02F-AC6B-7843-AFD6-9F0C0D0F5A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6611DB8-58B6-CD49-9D54-1516B9966B5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64418C0-59A4-F54E-A791-4C1FE859E2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E4FA2F0-3580-2342-901D-ABD682F14D0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66DDA58-DBBA-0047-A3D6-4E382E89862C}"/>
              </a:ext>
            </a:extLst>
          </p:cNvPr>
          <p:cNvSpPr>
            <a:spLocks noGrp="1"/>
          </p:cNvSpPr>
          <p:nvPr>
            <p:ph type="dt" sz="half" idx="10"/>
          </p:nvPr>
        </p:nvSpPr>
        <p:spPr/>
        <p:txBody>
          <a:bodyPr/>
          <a:lstStyle/>
          <a:p>
            <a:fld id="{0EEDD04B-57BC-FB4F-991F-AC4DA46658B0}" type="datetimeFigureOut">
              <a:rPr lang="en-US" smtClean="0"/>
              <a:t>5/31/21</a:t>
            </a:fld>
            <a:endParaRPr lang="en-US"/>
          </a:p>
        </p:txBody>
      </p:sp>
      <p:sp>
        <p:nvSpPr>
          <p:cNvPr id="8" name="Footer Placeholder 7">
            <a:extLst>
              <a:ext uri="{FF2B5EF4-FFF2-40B4-BE49-F238E27FC236}">
                <a16:creationId xmlns:a16="http://schemas.microsoft.com/office/drawing/2014/main" id="{5E9FDF09-F9BE-974B-A5CD-2C9964BBD76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8C06291-A92D-C743-A6A7-F20CA09A4F8C}"/>
              </a:ext>
            </a:extLst>
          </p:cNvPr>
          <p:cNvSpPr>
            <a:spLocks noGrp="1"/>
          </p:cNvSpPr>
          <p:nvPr>
            <p:ph type="sldNum" sz="quarter" idx="12"/>
          </p:nvPr>
        </p:nvSpPr>
        <p:spPr/>
        <p:txBody>
          <a:bodyPr/>
          <a:lstStyle/>
          <a:p>
            <a:fld id="{88BF3A82-933C-A544-8526-FCF560A34D15}" type="slidenum">
              <a:rPr lang="en-US" smtClean="0"/>
              <a:t>‹#›</a:t>
            </a:fld>
            <a:endParaRPr lang="en-US"/>
          </a:p>
        </p:txBody>
      </p:sp>
    </p:spTree>
    <p:extLst>
      <p:ext uri="{BB962C8B-B14F-4D97-AF65-F5344CB8AC3E}">
        <p14:creationId xmlns:p14="http://schemas.microsoft.com/office/powerpoint/2010/main" val="889973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17C2C-9939-F44F-BC87-F4972674D4A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17ABF79-3542-DC4A-9A48-A0C401F14221}"/>
              </a:ext>
            </a:extLst>
          </p:cNvPr>
          <p:cNvSpPr>
            <a:spLocks noGrp="1"/>
          </p:cNvSpPr>
          <p:nvPr>
            <p:ph type="dt" sz="half" idx="10"/>
          </p:nvPr>
        </p:nvSpPr>
        <p:spPr/>
        <p:txBody>
          <a:bodyPr/>
          <a:lstStyle/>
          <a:p>
            <a:fld id="{0EEDD04B-57BC-FB4F-991F-AC4DA46658B0}" type="datetimeFigureOut">
              <a:rPr lang="en-US" smtClean="0"/>
              <a:t>5/31/21</a:t>
            </a:fld>
            <a:endParaRPr lang="en-US"/>
          </a:p>
        </p:txBody>
      </p:sp>
      <p:sp>
        <p:nvSpPr>
          <p:cNvPr id="4" name="Footer Placeholder 3">
            <a:extLst>
              <a:ext uri="{FF2B5EF4-FFF2-40B4-BE49-F238E27FC236}">
                <a16:creationId xmlns:a16="http://schemas.microsoft.com/office/drawing/2014/main" id="{714AE519-30CA-3048-9B7C-464480BF23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7090570-9887-7D45-ACA1-61DE2CFE58AF}"/>
              </a:ext>
            </a:extLst>
          </p:cNvPr>
          <p:cNvSpPr>
            <a:spLocks noGrp="1"/>
          </p:cNvSpPr>
          <p:nvPr>
            <p:ph type="sldNum" sz="quarter" idx="12"/>
          </p:nvPr>
        </p:nvSpPr>
        <p:spPr/>
        <p:txBody>
          <a:bodyPr/>
          <a:lstStyle/>
          <a:p>
            <a:fld id="{88BF3A82-933C-A544-8526-FCF560A34D15}" type="slidenum">
              <a:rPr lang="en-US" smtClean="0"/>
              <a:t>‹#›</a:t>
            </a:fld>
            <a:endParaRPr lang="en-US"/>
          </a:p>
        </p:txBody>
      </p:sp>
    </p:spTree>
    <p:extLst>
      <p:ext uri="{BB962C8B-B14F-4D97-AF65-F5344CB8AC3E}">
        <p14:creationId xmlns:p14="http://schemas.microsoft.com/office/powerpoint/2010/main" val="4162756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7934E5-89C2-3B4D-AF60-34B90A8CEDD7}"/>
              </a:ext>
            </a:extLst>
          </p:cNvPr>
          <p:cNvSpPr>
            <a:spLocks noGrp="1"/>
          </p:cNvSpPr>
          <p:nvPr>
            <p:ph type="dt" sz="half" idx="10"/>
          </p:nvPr>
        </p:nvSpPr>
        <p:spPr/>
        <p:txBody>
          <a:bodyPr/>
          <a:lstStyle/>
          <a:p>
            <a:fld id="{0EEDD04B-57BC-FB4F-991F-AC4DA46658B0}" type="datetimeFigureOut">
              <a:rPr lang="en-US" smtClean="0"/>
              <a:t>5/31/21</a:t>
            </a:fld>
            <a:endParaRPr lang="en-US"/>
          </a:p>
        </p:txBody>
      </p:sp>
      <p:sp>
        <p:nvSpPr>
          <p:cNvPr id="3" name="Footer Placeholder 2">
            <a:extLst>
              <a:ext uri="{FF2B5EF4-FFF2-40B4-BE49-F238E27FC236}">
                <a16:creationId xmlns:a16="http://schemas.microsoft.com/office/drawing/2014/main" id="{3487C61F-3A2C-5347-9EEE-77FE59E56F0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DDA556E-2E88-044B-8445-81F1910D69A6}"/>
              </a:ext>
            </a:extLst>
          </p:cNvPr>
          <p:cNvSpPr>
            <a:spLocks noGrp="1"/>
          </p:cNvSpPr>
          <p:nvPr>
            <p:ph type="sldNum" sz="quarter" idx="12"/>
          </p:nvPr>
        </p:nvSpPr>
        <p:spPr/>
        <p:txBody>
          <a:bodyPr/>
          <a:lstStyle/>
          <a:p>
            <a:fld id="{88BF3A82-933C-A544-8526-FCF560A34D15}" type="slidenum">
              <a:rPr lang="en-US" smtClean="0"/>
              <a:t>‹#›</a:t>
            </a:fld>
            <a:endParaRPr lang="en-US"/>
          </a:p>
        </p:txBody>
      </p:sp>
    </p:spTree>
    <p:extLst>
      <p:ext uri="{BB962C8B-B14F-4D97-AF65-F5344CB8AC3E}">
        <p14:creationId xmlns:p14="http://schemas.microsoft.com/office/powerpoint/2010/main" val="3363836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38CCF-45E2-DB4E-8EA2-81F43E12F7E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3D4EDC2-C459-2840-A7D4-1DF1459F18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C9B6118-E0FB-6145-84B2-815ECE23A1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84D1DF2-48B1-4C42-AE42-C771EB95B3C9}"/>
              </a:ext>
            </a:extLst>
          </p:cNvPr>
          <p:cNvSpPr>
            <a:spLocks noGrp="1"/>
          </p:cNvSpPr>
          <p:nvPr>
            <p:ph type="dt" sz="half" idx="10"/>
          </p:nvPr>
        </p:nvSpPr>
        <p:spPr/>
        <p:txBody>
          <a:bodyPr/>
          <a:lstStyle/>
          <a:p>
            <a:fld id="{0EEDD04B-57BC-FB4F-991F-AC4DA46658B0}" type="datetimeFigureOut">
              <a:rPr lang="en-US" smtClean="0"/>
              <a:t>5/31/21</a:t>
            </a:fld>
            <a:endParaRPr lang="en-US"/>
          </a:p>
        </p:txBody>
      </p:sp>
      <p:sp>
        <p:nvSpPr>
          <p:cNvPr id="6" name="Footer Placeholder 5">
            <a:extLst>
              <a:ext uri="{FF2B5EF4-FFF2-40B4-BE49-F238E27FC236}">
                <a16:creationId xmlns:a16="http://schemas.microsoft.com/office/drawing/2014/main" id="{97B73C37-DCB3-7644-BB29-7A9D2A55C4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7AE893-4A22-0441-A391-30793A8B482E}"/>
              </a:ext>
            </a:extLst>
          </p:cNvPr>
          <p:cNvSpPr>
            <a:spLocks noGrp="1"/>
          </p:cNvSpPr>
          <p:nvPr>
            <p:ph type="sldNum" sz="quarter" idx="12"/>
          </p:nvPr>
        </p:nvSpPr>
        <p:spPr/>
        <p:txBody>
          <a:bodyPr/>
          <a:lstStyle/>
          <a:p>
            <a:fld id="{88BF3A82-933C-A544-8526-FCF560A34D15}" type="slidenum">
              <a:rPr lang="en-US" smtClean="0"/>
              <a:t>‹#›</a:t>
            </a:fld>
            <a:endParaRPr lang="en-US"/>
          </a:p>
        </p:txBody>
      </p:sp>
    </p:spTree>
    <p:extLst>
      <p:ext uri="{BB962C8B-B14F-4D97-AF65-F5344CB8AC3E}">
        <p14:creationId xmlns:p14="http://schemas.microsoft.com/office/powerpoint/2010/main" val="3308530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AC1A2-6ECC-A143-9F90-F6995979CC9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EE27CE5-2786-A347-A631-EB62D0CBEB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C445EF0-6C3A-FC47-B4BA-A15BE7F2C7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8DEC107-3F80-5240-B6C0-1DD057A8B66E}"/>
              </a:ext>
            </a:extLst>
          </p:cNvPr>
          <p:cNvSpPr>
            <a:spLocks noGrp="1"/>
          </p:cNvSpPr>
          <p:nvPr>
            <p:ph type="dt" sz="half" idx="10"/>
          </p:nvPr>
        </p:nvSpPr>
        <p:spPr/>
        <p:txBody>
          <a:bodyPr/>
          <a:lstStyle/>
          <a:p>
            <a:fld id="{0EEDD04B-57BC-FB4F-991F-AC4DA46658B0}" type="datetimeFigureOut">
              <a:rPr lang="en-US" smtClean="0"/>
              <a:t>5/31/21</a:t>
            </a:fld>
            <a:endParaRPr lang="en-US"/>
          </a:p>
        </p:txBody>
      </p:sp>
      <p:sp>
        <p:nvSpPr>
          <p:cNvPr id="6" name="Footer Placeholder 5">
            <a:extLst>
              <a:ext uri="{FF2B5EF4-FFF2-40B4-BE49-F238E27FC236}">
                <a16:creationId xmlns:a16="http://schemas.microsoft.com/office/drawing/2014/main" id="{A1920FA4-2DCB-564E-87BA-2C6A3AAED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42BC7B-99C6-5543-BE92-824B2E02891C}"/>
              </a:ext>
            </a:extLst>
          </p:cNvPr>
          <p:cNvSpPr>
            <a:spLocks noGrp="1"/>
          </p:cNvSpPr>
          <p:nvPr>
            <p:ph type="sldNum" sz="quarter" idx="12"/>
          </p:nvPr>
        </p:nvSpPr>
        <p:spPr/>
        <p:txBody>
          <a:bodyPr/>
          <a:lstStyle/>
          <a:p>
            <a:fld id="{88BF3A82-933C-A544-8526-FCF560A34D15}" type="slidenum">
              <a:rPr lang="en-US" smtClean="0"/>
              <a:t>‹#›</a:t>
            </a:fld>
            <a:endParaRPr lang="en-US"/>
          </a:p>
        </p:txBody>
      </p:sp>
    </p:spTree>
    <p:extLst>
      <p:ext uri="{BB962C8B-B14F-4D97-AF65-F5344CB8AC3E}">
        <p14:creationId xmlns:p14="http://schemas.microsoft.com/office/powerpoint/2010/main" val="3692681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6631D-6A4D-FD48-BDF8-92F41D9C2AC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3F7B9BF-E51A-C646-9341-E24EA5DA5CE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589C37A-ABC6-AB47-8277-579F2A132716}"/>
              </a:ext>
            </a:extLst>
          </p:cNvPr>
          <p:cNvSpPr>
            <a:spLocks noGrp="1"/>
          </p:cNvSpPr>
          <p:nvPr>
            <p:ph type="dt" sz="half" idx="10"/>
          </p:nvPr>
        </p:nvSpPr>
        <p:spPr/>
        <p:txBody>
          <a:bodyPr/>
          <a:lstStyle/>
          <a:p>
            <a:fld id="{0EEDD04B-57BC-FB4F-991F-AC4DA46658B0}" type="datetimeFigureOut">
              <a:rPr lang="en-US" smtClean="0"/>
              <a:t>5/31/21</a:t>
            </a:fld>
            <a:endParaRPr lang="en-US"/>
          </a:p>
        </p:txBody>
      </p:sp>
      <p:sp>
        <p:nvSpPr>
          <p:cNvPr id="5" name="Footer Placeholder 4">
            <a:extLst>
              <a:ext uri="{FF2B5EF4-FFF2-40B4-BE49-F238E27FC236}">
                <a16:creationId xmlns:a16="http://schemas.microsoft.com/office/drawing/2014/main" id="{2FEE5B3A-8E3F-BB40-8BF8-ED1A9F7B3C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ABAD67-1595-C446-9B87-BD57360055FC}"/>
              </a:ext>
            </a:extLst>
          </p:cNvPr>
          <p:cNvSpPr>
            <a:spLocks noGrp="1"/>
          </p:cNvSpPr>
          <p:nvPr>
            <p:ph type="sldNum" sz="quarter" idx="12"/>
          </p:nvPr>
        </p:nvSpPr>
        <p:spPr/>
        <p:txBody>
          <a:bodyPr/>
          <a:lstStyle/>
          <a:p>
            <a:fld id="{88BF3A82-933C-A544-8526-FCF560A34D15}" type="slidenum">
              <a:rPr lang="en-US" smtClean="0"/>
              <a:t>‹#›</a:t>
            </a:fld>
            <a:endParaRPr lang="en-US"/>
          </a:p>
        </p:txBody>
      </p:sp>
    </p:spTree>
    <p:extLst>
      <p:ext uri="{BB962C8B-B14F-4D97-AF65-F5344CB8AC3E}">
        <p14:creationId xmlns:p14="http://schemas.microsoft.com/office/powerpoint/2010/main" val="1575120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4D9BF4-2C94-ED4C-8B9F-E91FC9FE607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569FE1F-772B-5A48-A2F0-0A7A528BEAD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A07AD27-C732-824B-B826-AA176D713023}"/>
              </a:ext>
            </a:extLst>
          </p:cNvPr>
          <p:cNvSpPr>
            <a:spLocks noGrp="1"/>
          </p:cNvSpPr>
          <p:nvPr>
            <p:ph type="dt" sz="half" idx="10"/>
          </p:nvPr>
        </p:nvSpPr>
        <p:spPr/>
        <p:txBody>
          <a:bodyPr/>
          <a:lstStyle/>
          <a:p>
            <a:fld id="{0EEDD04B-57BC-FB4F-991F-AC4DA46658B0}" type="datetimeFigureOut">
              <a:rPr lang="en-US" smtClean="0"/>
              <a:t>5/31/21</a:t>
            </a:fld>
            <a:endParaRPr lang="en-US"/>
          </a:p>
        </p:txBody>
      </p:sp>
      <p:sp>
        <p:nvSpPr>
          <p:cNvPr id="5" name="Footer Placeholder 4">
            <a:extLst>
              <a:ext uri="{FF2B5EF4-FFF2-40B4-BE49-F238E27FC236}">
                <a16:creationId xmlns:a16="http://schemas.microsoft.com/office/drawing/2014/main" id="{44B893BE-92CB-B54D-BD51-C3BC146731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1C04AF-D8BB-EB4A-98F1-4234424915F8}"/>
              </a:ext>
            </a:extLst>
          </p:cNvPr>
          <p:cNvSpPr>
            <a:spLocks noGrp="1"/>
          </p:cNvSpPr>
          <p:nvPr>
            <p:ph type="sldNum" sz="quarter" idx="12"/>
          </p:nvPr>
        </p:nvSpPr>
        <p:spPr/>
        <p:txBody>
          <a:bodyPr/>
          <a:lstStyle/>
          <a:p>
            <a:fld id="{88BF3A82-933C-A544-8526-FCF560A34D15}" type="slidenum">
              <a:rPr lang="en-US" smtClean="0"/>
              <a:t>‹#›</a:t>
            </a:fld>
            <a:endParaRPr lang="en-US"/>
          </a:p>
        </p:txBody>
      </p:sp>
    </p:spTree>
    <p:extLst>
      <p:ext uri="{BB962C8B-B14F-4D97-AF65-F5344CB8AC3E}">
        <p14:creationId xmlns:p14="http://schemas.microsoft.com/office/powerpoint/2010/main" val="37799767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86725A-8F9B-3F46-A0D4-EA98E7F234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327618D-851A-7743-B942-89E7985F04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0DCFFE2-99A3-3B41-A2EE-951BAE814E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EDD04B-57BC-FB4F-991F-AC4DA46658B0}" type="datetimeFigureOut">
              <a:rPr lang="en-US" smtClean="0"/>
              <a:t>5/31/21</a:t>
            </a:fld>
            <a:endParaRPr lang="en-US"/>
          </a:p>
        </p:txBody>
      </p:sp>
      <p:sp>
        <p:nvSpPr>
          <p:cNvPr id="5" name="Footer Placeholder 4">
            <a:extLst>
              <a:ext uri="{FF2B5EF4-FFF2-40B4-BE49-F238E27FC236}">
                <a16:creationId xmlns:a16="http://schemas.microsoft.com/office/drawing/2014/main" id="{052C1364-487C-7141-B99F-C5D3FCE761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F7B4664-ADA9-C742-A779-87B592A062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BF3A82-933C-A544-8526-FCF560A34D15}" type="slidenum">
              <a:rPr lang="en-US" smtClean="0"/>
              <a:t>‹#›</a:t>
            </a:fld>
            <a:endParaRPr lang="en-US"/>
          </a:p>
        </p:txBody>
      </p:sp>
    </p:spTree>
    <p:extLst>
      <p:ext uri="{BB962C8B-B14F-4D97-AF65-F5344CB8AC3E}">
        <p14:creationId xmlns:p14="http://schemas.microsoft.com/office/powerpoint/2010/main" val="34303410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9.jp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0.jpg"/><Relationship Id="rId7" Type="http://schemas.openxmlformats.org/officeDocument/2006/relationships/diagramColors" Target="../diagrams/colors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8" Type="http://schemas.openxmlformats.org/officeDocument/2006/relationships/image" Target="../media/image29.jp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8" Type="http://schemas.openxmlformats.org/officeDocument/2006/relationships/hyperlink" Target="https://www.istockphoto.com/illustrations/smiling-dog" TargetMode="External"/><Relationship Id="rId3" Type="http://schemas.openxmlformats.org/officeDocument/2006/relationships/hyperlink" Target="https://www.lifesize.com/en/blog/speaking-without-words/" TargetMode="External"/><Relationship Id="rId7" Type="http://schemas.openxmlformats.org/officeDocument/2006/relationships/hyperlink" Target="https://www.shutterstock.com/search/special+needs+cartoon" TargetMode="External"/><Relationship Id="rId12" Type="http://schemas.openxmlformats.org/officeDocument/2006/relationships/hyperlink" Target="https://www.dreamstime.com/illustration/threatening.html" TargetMode="External"/><Relationship Id="rId2" Type="http://schemas.openxmlformats.org/officeDocument/2006/relationships/hyperlink" Target="https://www.helpguide.org/articles/relationships-communication/nonverbal-communication.html" TargetMode="External"/><Relationship Id="rId1" Type="http://schemas.openxmlformats.org/officeDocument/2006/relationships/slideLayout" Target="../slideLayouts/slideLayout4.xml"/><Relationship Id="rId6" Type="http://schemas.openxmlformats.org/officeDocument/2006/relationships/hyperlink" Target="https://learntalk.org/en/blog/fast-tips-on-making-small-talk-in-english" TargetMode="External"/><Relationship Id="rId11" Type="http://schemas.openxmlformats.org/officeDocument/2006/relationships/hyperlink" Target="https://www.seekpng.com/ipng/u2q8y3e6r5y3t4r5_people-2-community-nurse-with-patient-cartoon" TargetMode="External"/><Relationship Id="rId5" Type="http://schemas.openxmlformats.org/officeDocument/2006/relationships/hyperlink" Target="https://www.theladders.com/career-advice/the-most-confident-people-never-make-these-5-body-language-mistakes" TargetMode="External"/><Relationship Id="rId10" Type="http://schemas.openxmlformats.org/officeDocument/2006/relationships/hyperlink" Target="https://www.pinterest.co.uk/pin/435230751493697045/" TargetMode="External"/><Relationship Id="rId4" Type="http://schemas.openxmlformats.org/officeDocument/2006/relationships/hyperlink" Target="https://www.google.com/search?client=safari&amp;rls=en&amp;q=when+do+babies+generally+learn+to+talk&amp;ie=UTF-8&amp;oe=UTF-8" TargetMode="External"/><Relationship Id="rId9" Type="http://schemas.openxmlformats.org/officeDocument/2006/relationships/hyperlink" Target="https://www.agapepress.org/simple-ways-to-overcome-a-language-barrier-in-the-office/"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27D7A02-907B-496F-BA7E-AA3780733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FBA5268-0AE7-4CAD-9537-D0EB09E76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88D065B-39DA-4077-B9CF-E489CE4C01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6B369A-026D-F649-A66B-BFB835F8A8C8}"/>
              </a:ext>
            </a:extLst>
          </p:cNvPr>
          <p:cNvSpPr>
            <a:spLocks noGrp="1"/>
          </p:cNvSpPr>
          <p:nvPr>
            <p:ph type="ctrTitle"/>
          </p:nvPr>
        </p:nvSpPr>
        <p:spPr>
          <a:xfrm>
            <a:off x="1095153" y="2085788"/>
            <a:ext cx="10122196" cy="1496649"/>
          </a:xfrm>
        </p:spPr>
        <p:txBody>
          <a:bodyPr anchor="b">
            <a:normAutofit/>
          </a:bodyPr>
          <a:lstStyle/>
          <a:p>
            <a:r>
              <a:rPr lang="en-US" sz="5400" dirty="0">
                <a:solidFill>
                  <a:schemeClr val="tx1">
                    <a:lumMod val="65000"/>
                    <a:lumOff val="35000"/>
                  </a:schemeClr>
                </a:solidFill>
                <a:latin typeface="Source Sans Pro" panose="020B0503030403020204" pitchFamily="34" charset="0"/>
                <a:ea typeface="Source Sans Pro" panose="020B0503030403020204" pitchFamily="34" charset="0"/>
              </a:rPr>
              <a:t>Non-verbal communication</a:t>
            </a:r>
          </a:p>
        </p:txBody>
      </p:sp>
      <p:sp>
        <p:nvSpPr>
          <p:cNvPr id="3" name="Subtitle 2">
            <a:extLst>
              <a:ext uri="{FF2B5EF4-FFF2-40B4-BE49-F238E27FC236}">
                <a16:creationId xmlns:a16="http://schemas.microsoft.com/office/drawing/2014/main" id="{DE29F63C-F82F-0A45-890A-7330BBBE23A5}"/>
              </a:ext>
            </a:extLst>
          </p:cNvPr>
          <p:cNvSpPr>
            <a:spLocks noGrp="1"/>
          </p:cNvSpPr>
          <p:nvPr>
            <p:ph type="subTitle" idx="1"/>
          </p:nvPr>
        </p:nvSpPr>
        <p:spPr>
          <a:xfrm>
            <a:off x="2845981" y="5730949"/>
            <a:ext cx="6096000" cy="369084"/>
          </a:xfrm>
        </p:spPr>
        <p:txBody>
          <a:bodyPr anchor="t">
            <a:normAutofit/>
          </a:bodyPr>
          <a:lstStyle/>
          <a:p>
            <a:r>
              <a:rPr lang="en-US" sz="1400" dirty="0">
                <a:solidFill>
                  <a:schemeClr val="tx1">
                    <a:lumMod val="65000"/>
                    <a:lumOff val="35000"/>
                  </a:schemeClr>
                </a:solidFill>
              </a:rPr>
              <a:t>By Leah Johnson</a:t>
            </a:r>
          </a:p>
        </p:txBody>
      </p:sp>
    </p:spTree>
    <p:extLst>
      <p:ext uri="{BB962C8B-B14F-4D97-AF65-F5344CB8AC3E}">
        <p14:creationId xmlns:p14="http://schemas.microsoft.com/office/powerpoint/2010/main" val="4110743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C777BBD-C42C-46C6-8D2D-BD2F9613D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10;&#10;Description automatically generated with low confidence">
            <a:extLst>
              <a:ext uri="{FF2B5EF4-FFF2-40B4-BE49-F238E27FC236}">
                <a16:creationId xmlns:a16="http://schemas.microsoft.com/office/drawing/2014/main" id="{A340AD9F-B9A7-BF43-8A96-9A7EA7AC4827}"/>
              </a:ext>
            </a:extLst>
          </p:cNvPr>
          <p:cNvPicPr>
            <a:picLocks noChangeAspect="1"/>
          </p:cNvPicPr>
          <p:nvPr/>
        </p:nvPicPr>
        <p:blipFill rotWithShape="1">
          <a:blip r:embed="rId3"/>
          <a:srcRect/>
          <a:stretch/>
        </p:blipFill>
        <p:spPr>
          <a:xfrm>
            <a:off x="20" y="10"/>
            <a:ext cx="12191980" cy="6857990"/>
          </a:xfrm>
          <a:prstGeom prst="rect">
            <a:avLst/>
          </a:prstGeom>
        </p:spPr>
      </p:pic>
      <p:sp>
        <p:nvSpPr>
          <p:cNvPr id="33" name="Graphic 1">
            <a:extLst>
              <a:ext uri="{FF2B5EF4-FFF2-40B4-BE49-F238E27FC236}">
                <a16:creationId xmlns:a16="http://schemas.microsoft.com/office/drawing/2014/main" id="{721F817A-BF7E-440D-B296-66D86EDB0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 name="Title 1">
            <a:extLst>
              <a:ext uri="{FF2B5EF4-FFF2-40B4-BE49-F238E27FC236}">
                <a16:creationId xmlns:a16="http://schemas.microsoft.com/office/drawing/2014/main" id="{6CA8DDBF-B10E-8C4B-82B6-FC80F30058A3}"/>
              </a:ext>
            </a:extLst>
          </p:cNvPr>
          <p:cNvSpPr>
            <a:spLocks noGrp="1"/>
          </p:cNvSpPr>
          <p:nvPr>
            <p:ph type="title"/>
          </p:nvPr>
        </p:nvSpPr>
        <p:spPr>
          <a:xfrm>
            <a:off x="3204376" y="1720079"/>
            <a:ext cx="5861106" cy="1406070"/>
          </a:xfrm>
        </p:spPr>
        <p:txBody>
          <a:bodyPr anchor="b">
            <a:normAutofit/>
          </a:bodyPr>
          <a:lstStyle/>
          <a:p>
            <a:r>
              <a:rPr lang="en-GB" b="1" i="1" dirty="0"/>
              <a:t>What is it?</a:t>
            </a:r>
            <a:br>
              <a:rPr lang="en-GB" dirty="0"/>
            </a:br>
            <a:endParaRPr lang="en-US" dirty="0"/>
          </a:p>
        </p:txBody>
      </p:sp>
      <p:graphicFrame>
        <p:nvGraphicFramePr>
          <p:cNvPr id="18" name="Content Placeholder 2">
            <a:extLst>
              <a:ext uri="{FF2B5EF4-FFF2-40B4-BE49-F238E27FC236}">
                <a16:creationId xmlns:a16="http://schemas.microsoft.com/office/drawing/2014/main" id="{AEB6365F-D598-42E5-99B9-69807D218826}"/>
              </a:ext>
            </a:extLst>
          </p:cNvPr>
          <p:cNvGraphicFramePr>
            <a:graphicFrameLocks noGrp="1"/>
          </p:cNvGraphicFramePr>
          <p:nvPr>
            <p:ph idx="1"/>
            <p:extLst>
              <p:ext uri="{D42A27DB-BD31-4B8C-83A1-F6EECF244321}">
                <p14:modId xmlns:p14="http://schemas.microsoft.com/office/powerpoint/2010/main" val="1073735262"/>
              </p:ext>
            </p:extLst>
          </p:nvPr>
        </p:nvGraphicFramePr>
        <p:xfrm>
          <a:off x="3204374" y="3315553"/>
          <a:ext cx="5861107" cy="18686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8366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1"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2"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3"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4" nodeType="click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5"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6" nodeType="click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7" nodeType="clickEffect">
                                  <p:stCondLst>
                                    <p:cond delay="0"/>
                                  </p:stCondLst>
                                  <p:childTnLst>
                                    <p:set>
                                      <p:cBhvr>
                                        <p:cTn id="42" dur="1" fill="hold">
                                          <p:stCondLst>
                                            <p:cond delay="0"/>
                                          </p:stCondLst>
                                        </p:cTn>
                                        <p:tgtEl>
                                          <p:spTgt spid="18"/>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8"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9" nodeType="clickEffect">
                                  <p:stCondLst>
                                    <p:cond delay="0"/>
                                  </p:stCondLst>
                                  <p:childTnLst>
                                    <p:set>
                                      <p:cBhvr>
                                        <p:cTn id="50" dur="1" fill="hold">
                                          <p:stCondLst>
                                            <p:cond delay="0"/>
                                          </p:stCondLst>
                                        </p:cTn>
                                        <p:tgtEl>
                                          <p:spTgt spid="18"/>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10" nodeType="clickEffect">
                                  <p:stCondLst>
                                    <p:cond delay="0"/>
                                  </p:stCondLst>
                                  <p:childTnLst>
                                    <p:set>
                                      <p:cBhvr>
                                        <p:cTn id="5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Graphic spid="18" grpId="1">
        <p:bldAsOne/>
      </p:bldGraphic>
      <p:bldGraphic spid="18" grpId="2">
        <p:bldAsOne/>
      </p:bldGraphic>
      <p:bldGraphic spid="18" grpId="3">
        <p:bldAsOne/>
      </p:bldGraphic>
      <p:bldGraphic spid="18" grpId="4">
        <p:bldAsOne/>
      </p:bldGraphic>
      <p:bldGraphic spid="18" grpId="5">
        <p:bldAsOne/>
      </p:bldGraphic>
      <p:bldGraphic spid="18" grpId="6">
        <p:bldAsOne/>
      </p:bldGraphic>
      <p:bldGraphic spid="18" grpId="7">
        <p:bldAsOne/>
      </p:bldGraphic>
      <p:bldGraphic spid="18" grpId="8">
        <p:bldAsOne/>
      </p:bldGraphic>
      <p:bldGraphic spid="18" grpId="9">
        <p:bldAsOne/>
      </p:bldGraphic>
      <p:bldGraphic spid="18" grpId="1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50DF6B93-F3AC-40E0-8651-89582E5E87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E8027539-FDC1-4BD7-ABD3-2C9688465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153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8746EFA5-E6C7-4867-8011-E729148E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5800"/>
            <a:ext cx="6742953" cy="5486400"/>
          </a:xfrm>
          <a:prstGeom prst="rect">
            <a:avLst/>
          </a:pr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F016F5-36EF-964D-9F46-E888269C38B6}"/>
              </a:ext>
            </a:extLst>
          </p:cNvPr>
          <p:cNvSpPr>
            <a:spLocks noGrp="1"/>
          </p:cNvSpPr>
          <p:nvPr>
            <p:ph type="title"/>
          </p:nvPr>
        </p:nvSpPr>
        <p:spPr>
          <a:xfrm>
            <a:off x="1335799" y="1158949"/>
            <a:ext cx="5461225" cy="1118087"/>
          </a:xfrm>
        </p:spPr>
        <p:txBody>
          <a:bodyPr anchor="b">
            <a:normAutofit/>
          </a:bodyPr>
          <a:lstStyle/>
          <a:p>
            <a:pPr algn="ctr"/>
            <a:r>
              <a:rPr lang="en-GB" sz="3200" b="1" i="1" dirty="0">
                <a:solidFill>
                  <a:schemeClr val="tx1">
                    <a:lumMod val="65000"/>
                    <a:lumOff val="35000"/>
                  </a:schemeClr>
                </a:solidFill>
                <a:latin typeface="Source Sans Pro" panose="020B0503030403020204" pitchFamily="34" charset="0"/>
                <a:ea typeface="Source Sans Pro" panose="020B0503030403020204" pitchFamily="34" charset="0"/>
              </a:rPr>
              <a:t>When it’s used</a:t>
            </a:r>
            <a:r>
              <a:rPr lang="en-GB" sz="3200" dirty="0">
                <a:solidFill>
                  <a:schemeClr val="tx1">
                    <a:lumMod val="65000"/>
                    <a:lumOff val="35000"/>
                  </a:schemeClr>
                </a:solidFill>
                <a:latin typeface="Source Sans Pro" panose="020B0503030403020204" pitchFamily="34" charset="0"/>
                <a:ea typeface="Source Sans Pro" panose="020B0503030403020204" pitchFamily="34" charset="0"/>
              </a:rPr>
              <a:t> </a:t>
            </a:r>
            <a:endParaRPr lang="en-US" sz="3200" dirty="0">
              <a:solidFill>
                <a:schemeClr val="tx1">
                  <a:lumMod val="65000"/>
                  <a:lumOff val="35000"/>
                </a:schemeClr>
              </a:solidFill>
              <a:latin typeface="Source Sans Pro" panose="020B0503030403020204" pitchFamily="34" charset="0"/>
              <a:ea typeface="Source Sans Pro" panose="020B0503030403020204" pitchFamily="34" charset="0"/>
            </a:endParaRPr>
          </a:p>
        </p:txBody>
      </p:sp>
      <p:sp>
        <p:nvSpPr>
          <p:cNvPr id="3" name="Content Placeholder 2">
            <a:extLst>
              <a:ext uri="{FF2B5EF4-FFF2-40B4-BE49-F238E27FC236}">
                <a16:creationId xmlns:a16="http://schemas.microsoft.com/office/drawing/2014/main" id="{4F07FF0D-6A72-A841-B4BD-32F598F017C5}"/>
              </a:ext>
            </a:extLst>
          </p:cNvPr>
          <p:cNvSpPr>
            <a:spLocks noGrp="1"/>
          </p:cNvSpPr>
          <p:nvPr>
            <p:ph idx="1"/>
          </p:nvPr>
        </p:nvSpPr>
        <p:spPr>
          <a:xfrm>
            <a:off x="1335799" y="2563907"/>
            <a:ext cx="5461225" cy="2976191"/>
          </a:xfrm>
        </p:spPr>
        <p:txBody>
          <a:bodyPr anchor="t">
            <a:normAutofit/>
          </a:bodyPr>
          <a:lstStyle/>
          <a:p>
            <a:r>
              <a:rPr lang="en-GB" sz="2000" dirty="0">
                <a:solidFill>
                  <a:schemeClr val="tx1">
                    <a:lumMod val="65000"/>
                    <a:lumOff val="35000"/>
                  </a:schemeClr>
                </a:solidFill>
                <a:latin typeface="Source Sans Pro" panose="020F0502020204030204" pitchFamily="34" charset="0"/>
                <a:ea typeface="Source Sans Pro" panose="020F0502020204030204" pitchFamily="34" charset="0"/>
              </a:rPr>
              <a:t>During conversation</a:t>
            </a:r>
          </a:p>
          <a:p>
            <a:pPr marL="0" indent="0">
              <a:buNone/>
            </a:pPr>
            <a:r>
              <a:rPr lang="en-GB" sz="2000" dirty="0">
                <a:solidFill>
                  <a:schemeClr val="tx1">
                    <a:lumMod val="65000"/>
                    <a:lumOff val="35000"/>
                  </a:schemeClr>
                </a:solidFill>
                <a:latin typeface="Source Sans Pro" panose="020F0502020204030204" pitchFamily="34" charset="0"/>
                <a:ea typeface="Source Sans Pro" panose="020F0502020204030204" pitchFamily="34" charset="0"/>
              </a:rPr>
              <a:t> </a:t>
            </a:r>
          </a:p>
          <a:p>
            <a:r>
              <a:rPr lang="en-GB" sz="2000" dirty="0">
                <a:solidFill>
                  <a:schemeClr val="tx1">
                    <a:lumMod val="65000"/>
                    <a:lumOff val="35000"/>
                  </a:schemeClr>
                </a:solidFill>
                <a:latin typeface="Source Sans Pro" panose="020F0502020204030204" pitchFamily="34" charset="0"/>
                <a:ea typeface="Source Sans Pro" panose="020F0502020204030204" pitchFamily="34" charset="0"/>
              </a:rPr>
              <a:t>To get someone’s attention </a:t>
            </a:r>
          </a:p>
          <a:p>
            <a:pPr marL="0" indent="0">
              <a:buNone/>
            </a:pPr>
            <a:endParaRPr lang="en-GB" sz="2000" dirty="0">
              <a:solidFill>
                <a:schemeClr val="tx1">
                  <a:lumMod val="65000"/>
                  <a:lumOff val="35000"/>
                </a:schemeClr>
              </a:solidFill>
              <a:latin typeface="Source Sans Pro" panose="020F0502020204030204" pitchFamily="34" charset="0"/>
              <a:ea typeface="Source Sans Pro" panose="020F0502020204030204" pitchFamily="34" charset="0"/>
            </a:endParaRPr>
          </a:p>
          <a:p>
            <a:r>
              <a:rPr lang="en-GB" sz="2000" dirty="0">
                <a:solidFill>
                  <a:schemeClr val="tx1">
                    <a:lumMod val="65000"/>
                    <a:lumOff val="35000"/>
                  </a:schemeClr>
                </a:solidFill>
                <a:latin typeface="Source Sans Pro" panose="020F0502020204030204" pitchFamily="34" charset="0"/>
                <a:ea typeface="Source Sans Pro" panose="020F0502020204030204" pitchFamily="34" charset="0"/>
              </a:rPr>
              <a:t>To communicate </a:t>
            </a:r>
            <a:endParaRPr lang="en-US" sz="2000" dirty="0">
              <a:solidFill>
                <a:schemeClr val="tx1">
                  <a:lumMod val="65000"/>
                  <a:lumOff val="35000"/>
                </a:schemeClr>
              </a:solidFill>
              <a:latin typeface="Source Sans Pro" panose="020F0502020204030204" pitchFamily="34" charset="0"/>
              <a:ea typeface="Source Sans Pro" panose="020F0502020204030204" pitchFamily="34" charset="0"/>
            </a:endParaRPr>
          </a:p>
        </p:txBody>
      </p:sp>
      <p:pic>
        <p:nvPicPr>
          <p:cNvPr id="18" name="Picture 17" descr="Empty speech bubbles">
            <a:extLst>
              <a:ext uri="{FF2B5EF4-FFF2-40B4-BE49-F238E27FC236}">
                <a16:creationId xmlns:a16="http://schemas.microsoft.com/office/drawing/2014/main" id="{492B59AE-A5E2-40EC-81E5-0D0C791A40A0}"/>
              </a:ext>
            </a:extLst>
          </p:cNvPr>
          <p:cNvPicPr>
            <a:picLocks noChangeAspect="1"/>
          </p:cNvPicPr>
          <p:nvPr/>
        </p:nvPicPr>
        <p:blipFill rotWithShape="1">
          <a:blip r:embed="rId3"/>
          <a:srcRect l="16587" r="8260" b="-2"/>
          <a:stretch/>
        </p:blipFill>
        <p:spPr>
          <a:xfrm>
            <a:off x="8548113" y="685800"/>
            <a:ext cx="2726267" cy="2421467"/>
          </a:xfrm>
          <a:prstGeom prst="rect">
            <a:avLst/>
          </a:prstGeom>
        </p:spPr>
      </p:pic>
      <p:pic>
        <p:nvPicPr>
          <p:cNvPr id="5" name="Picture 4" descr="A picture containing vector graphics&#10;&#10;Description automatically generated">
            <a:extLst>
              <a:ext uri="{FF2B5EF4-FFF2-40B4-BE49-F238E27FC236}">
                <a16:creationId xmlns:a16="http://schemas.microsoft.com/office/drawing/2014/main" id="{B195ACBB-B7BF-AE49-970F-B81700B79959}"/>
              </a:ext>
            </a:extLst>
          </p:cNvPr>
          <p:cNvPicPr>
            <a:picLocks noChangeAspect="1"/>
          </p:cNvPicPr>
          <p:nvPr/>
        </p:nvPicPr>
        <p:blipFill rotWithShape="1">
          <a:blip r:embed="rId4"/>
          <a:srcRect l="15850" r="9277" b="-3"/>
          <a:stretch/>
        </p:blipFill>
        <p:spPr>
          <a:xfrm>
            <a:off x="8529748" y="3793067"/>
            <a:ext cx="2726267" cy="2421467"/>
          </a:xfrm>
          <a:prstGeom prst="rect">
            <a:avLst/>
          </a:prstGeom>
        </p:spPr>
      </p:pic>
    </p:spTree>
    <p:extLst>
      <p:ext uri="{BB962C8B-B14F-4D97-AF65-F5344CB8AC3E}">
        <p14:creationId xmlns:p14="http://schemas.microsoft.com/office/powerpoint/2010/main" val="294245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4">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6">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F13499-2985-2444-B381-33BECBE34084}"/>
              </a:ext>
            </a:extLst>
          </p:cNvPr>
          <p:cNvSpPr>
            <a:spLocks noGrp="1"/>
          </p:cNvSpPr>
          <p:nvPr>
            <p:ph type="title"/>
          </p:nvPr>
        </p:nvSpPr>
        <p:spPr>
          <a:xfrm>
            <a:off x="871442" y="685800"/>
            <a:ext cx="4353116" cy="1474666"/>
          </a:xfrm>
        </p:spPr>
        <p:txBody>
          <a:bodyPr anchor="b">
            <a:normAutofit/>
          </a:bodyPr>
          <a:lstStyle/>
          <a:p>
            <a:pPr algn="ctr"/>
            <a:r>
              <a:rPr lang="en-GB" sz="2700" b="1" dirty="0">
                <a:solidFill>
                  <a:srgbClr val="595959"/>
                </a:solidFill>
                <a:latin typeface="Source Sans Pro" panose="020B0503030403020204" pitchFamily="34" charset="0"/>
                <a:ea typeface="Source Sans Pro" panose="020B0503030403020204" pitchFamily="34" charset="0"/>
              </a:rPr>
              <a:t>Examples/ Different ways people communicate</a:t>
            </a:r>
            <a:br>
              <a:rPr lang="en-GB" sz="2700" dirty="0">
                <a:solidFill>
                  <a:srgbClr val="595959"/>
                </a:solidFill>
              </a:rPr>
            </a:br>
            <a:endParaRPr lang="en-US" sz="2700" dirty="0">
              <a:solidFill>
                <a:srgbClr val="595959"/>
              </a:solidFill>
            </a:endParaRPr>
          </a:p>
        </p:txBody>
      </p:sp>
      <p:sp>
        <p:nvSpPr>
          <p:cNvPr id="3" name="Content Placeholder 2">
            <a:extLst>
              <a:ext uri="{FF2B5EF4-FFF2-40B4-BE49-F238E27FC236}">
                <a16:creationId xmlns:a16="http://schemas.microsoft.com/office/drawing/2014/main" id="{349D2B45-AFE7-9E44-A6D7-557249212C74}"/>
              </a:ext>
            </a:extLst>
          </p:cNvPr>
          <p:cNvSpPr>
            <a:spLocks noGrp="1"/>
          </p:cNvSpPr>
          <p:nvPr>
            <p:ph idx="1"/>
          </p:nvPr>
        </p:nvSpPr>
        <p:spPr>
          <a:xfrm>
            <a:off x="871442" y="2447337"/>
            <a:ext cx="4353116" cy="3770434"/>
          </a:xfrm>
        </p:spPr>
        <p:txBody>
          <a:bodyPr anchor="t">
            <a:normAutofit/>
          </a:bodyPr>
          <a:lstStyle/>
          <a:p>
            <a:r>
              <a:rPr lang="en-GB" sz="2000" dirty="0">
                <a:solidFill>
                  <a:srgbClr val="595959"/>
                </a:solidFill>
              </a:rPr>
              <a:t>Eye contact </a:t>
            </a:r>
          </a:p>
          <a:p>
            <a:r>
              <a:rPr lang="en-GB" sz="2000" dirty="0">
                <a:solidFill>
                  <a:srgbClr val="595959"/>
                </a:solidFill>
              </a:rPr>
              <a:t>Facial expressions </a:t>
            </a:r>
          </a:p>
          <a:p>
            <a:r>
              <a:rPr lang="en-GB" sz="2000" dirty="0">
                <a:solidFill>
                  <a:srgbClr val="595959"/>
                </a:solidFill>
              </a:rPr>
              <a:t>Gestures </a:t>
            </a:r>
          </a:p>
          <a:p>
            <a:r>
              <a:rPr lang="en-GB" sz="2000" dirty="0">
                <a:solidFill>
                  <a:srgbClr val="595959"/>
                </a:solidFill>
              </a:rPr>
              <a:t>Posture </a:t>
            </a:r>
          </a:p>
          <a:p>
            <a:r>
              <a:rPr lang="en-GB" sz="2000" dirty="0">
                <a:solidFill>
                  <a:srgbClr val="595959"/>
                </a:solidFill>
              </a:rPr>
              <a:t>Tone of voice </a:t>
            </a:r>
          </a:p>
          <a:p>
            <a:r>
              <a:rPr lang="en-GB" sz="2000" dirty="0">
                <a:solidFill>
                  <a:srgbClr val="595959"/>
                </a:solidFill>
              </a:rPr>
              <a:t>Positioning of the body </a:t>
            </a:r>
          </a:p>
          <a:p>
            <a:r>
              <a:rPr lang="en-GB" sz="2000" dirty="0">
                <a:solidFill>
                  <a:srgbClr val="595959"/>
                </a:solidFill>
              </a:rPr>
              <a:t>Touch </a:t>
            </a:r>
          </a:p>
          <a:p>
            <a:r>
              <a:rPr lang="en-GB" sz="2000" dirty="0">
                <a:solidFill>
                  <a:srgbClr val="595959"/>
                </a:solidFill>
              </a:rPr>
              <a:t>Space </a:t>
            </a:r>
            <a:endParaRPr lang="en-US" sz="2000" dirty="0">
              <a:solidFill>
                <a:srgbClr val="595959"/>
              </a:solidFill>
            </a:endParaRPr>
          </a:p>
        </p:txBody>
      </p:sp>
      <p:pic>
        <p:nvPicPr>
          <p:cNvPr id="5" name="Picture 4" descr="A picture containing graphical user interface&#10;&#10;Description automatically generated">
            <a:extLst>
              <a:ext uri="{FF2B5EF4-FFF2-40B4-BE49-F238E27FC236}">
                <a16:creationId xmlns:a16="http://schemas.microsoft.com/office/drawing/2014/main" id="{C798AE42-1D3D-414A-9709-46715509BF9E}"/>
              </a:ext>
            </a:extLst>
          </p:cNvPr>
          <p:cNvPicPr>
            <a:picLocks noChangeAspect="1"/>
          </p:cNvPicPr>
          <p:nvPr/>
        </p:nvPicPr>
        <p:blipFill>
          <a:blip r:embed="rId3"/>
          <a:stretch>
            <a:fillRect/>
          </a:stretch>
        </p:blipFill>
        <p:spPr>
          <a:xfrm>
            <a:off x="6523502" y="2229736"/>
            <a:ext cx="4797056" cy="2398528"/>
          </a:xfrm>
          <a:prstGeom prst="rect">
            <a:avLst/>
          </a:prstGeom>
        </p:spPr>
      </p:pic>
    </p:spTree>
    <p:extLst>
      <p:ext uri="{BB962C8B-B14F-4D97-AF65-F5344CB8AC3E}">
        <p14:creationId xmlns:p14="http://schemas.microsoft.com/office/powerpoint/2010/main" val="1878892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78DADE-8677-3046-B031-2D5FDF387329}"/>
              </a:ext>
            </a:extLst>
          </p:cNvPr>
          <p:cNvSpPr>
            <a:spLocks noGrp="1"/>
          </p:cNvSpPr>
          <p:nvPr>
            <p:ph type="title"/>
          </p:nvPr>
        </p:nvSpPr>
        <p:spPr>
          <a:xfrm>
            <a:off x="124467" y="170645"/>
            <a:ext cx="5619510" cy="1474666"/>
          </a:xfrm>
        </p:spPr>
        <p:txBody>
          <a:bodyPr anchor="b">
            <a:normAutofit/>
          </a:bodyPr>
          <a:lstStyle/>
          <a:p>
            <a:pPr algn="ctr"/>
            <a:r>
              <a:rPr lang="en-US" sz="3200" b="1" dirty="0">
                <a:solidFill>
                  <a:srgbClr val="595959"/>
                </a:solidFill>
                <a:latin typeface="Source Sans Pro" panose="020B0503030403020204" pitchFamily="34" charset="0"/>
                <a:ea typeface="Source Sans Pro" panose="020B0503030403020204" pitchFamily="34" charset="0"/>
              </a:rPr>
              <a:t>Identifying emotions and feelings via non-verbal communication</a:t>
            </a:r>
          </a:p>
        </p:txBody>
      </p:sp>
      <p:sp>
        <p:nvSpPr>
          <p:cNvPr id="3" name="Content Placeholder 2">
            <a:extLst>
              <a:ext uri="{FF2B5EF4-FFF2-40B4-BE49-F238E27FC236}">
                <a16:creationId xmlns:a16="http://schemas.microsoft.com/office/drawing/2014/main" id="{A451A168-6160-C54D-945E-35001153706F}"/>
              </a:ext>
            </a:extLst>
          </p:cNvPr>
          <p:cNvSpPr>
            <a:spLocks noGrp="1"/>
          </p:cNvSpPr>
          <p:nvPr>
            <p:ph idx="1"/>
          </p:nvPr>
        </p:nvSpPr>
        <p:spPr>
          <a:xfrm>
            <a:off x="871442" y="2447337"/>
            <a:ext cx="4353116" cy="3770434"/>
          </a:xfrm>
        </p:spPr>
        <p:txBody>
          <a:bodyPr anchor="t">
            <a:normAutofit/>
          </a:bodyPr>
          <a:lstStyle/>
          <a:p>
            <a:pPr lvl="0"/>
            <a:r>
              <a:rPr lang="en-GB" sz="2000" dirty="0">
                <a:solidFill>
                  <a:srgbClr val="595959"/>
                </a:solidFill>
                <a:latin typeface="Source Sans Pro" panose="020B0503030403020204" pitchFamily="34" charset="0"/>
                <a:ea typeface="Source Sans Pro" panose="020B0503030403020204" pitchFamily="34" charset="0"/>
              </a:rPr>
              <a:t>Muscular movements </a:t>
            </a:r>
          </a:p>
          <a:p>
            <a:pPr lvl="0"/>
            <a:r>
              <a:rPr lang="en-GB" sz="2000" dirty="0">
                <a:solidFill>
                  <a:srgbClr val="595959"/>
                </a:solidFill>
                <a:latin typeface="Source Sans Pro" panose="020B0503030403020204" pitchFamily="34" charset="0"/>
                <a:ea typeface="Source Sans Pro" panose="020B0503030403020204" pitchFamily="34" charset="0"/>
              </a:rPr>
              <a:t>Smiling</a:t>
            </a:r>
          </a:p>
          <a:p>
            <a:pPr lvl="0"/>
            <a:r>
              <a:rPr lang="en-GB" sz="2000" dirty="0">
                <a:solidFill>
                  <a:srgbClr val="595959"/>
                </a:solidFill>
                <a:latin typeface="Source Sans Pro" panose="020B0503030403020204" pitchFamily="34" charset="0"/>
                <a:ea typeface="Source Sans Pro" panose="020B0503030403020204" pitchFamily="34" charset="0"/>
              </a:rPr>
              <a:t>Frowning</a:t>
            </a:r>
          </a:p>
          <a:p>
            <a:pPr lvl="0"/>
            <a:r>
              <a:rPr lang="en-GB" sz="2000" dirty="0">
                <a:solidFill>
                  <a:srgbClr val="595959"/>
                </a:solidFill>
                <a:latin typeface="Source Sans Pro" panose="020B0503030403020204" pitchFamily="34" charset="0"/>
                <a:ea typeface="Source Sans Pro" panose="020B0503030403020204" pitchFamily="34" charset="0"/>
              </a:rPr>
              <a:t>Tensing of the body </a:t>
            </a:r>
          </a:p>
          <a:p>
            <a:pPr lvl="0"/>
            <a:r>
              <a:rPr lang="en-GB" sz="2000" dirty="0">
                <a:solidFill>
                  <a:srgbClr val="595959"/>
                </a:solidFill>
                <a:latin typeface="Source Sans Pro" panose="020B0503030403020204" pitchFamily="34" charset="0"/>
                <a:ea typeface="Source Sans Pro" panose="020B0503030403020204" pitchFamily="34" charset="0"/>
              </a:rPr>
              <a:t>Watering of eyes </a:t>
            </a:r>
          </a:p>
          <a:p>
            <a:pPr lvl="0"/>
            <a:r>
              <a:rPr lang="en-GB" sz="2000" dirty="0">
                <a:solidFill>
                  <a:srgbClr val="595959"/>
                </a:solidFill>
                <a:latin typeface="Source Sans Pro" panose="020B0503030403020204" pitchFamily="34" charset="0"/>
                <a:ea typeface="Source Sans Pro" panose="020B0503030403020204" pitchFamily="34" charset="0"/>
              </a:rPr>
              <a:t>Fidgeting</a:t>
            </a:r>
          </a:p>
          <a:p>
            <a:endParaRPr lang="en-US" sz="2000" dirty="0">
              <a:solidFill>
                <a:srgbClr val="595959"/>
              </a:solidFill>
            </a:endParaRPr>
          </a:p>
        </p:txBody>
      </p:sp>
      <p:pic>
        <p:nvPicPr>
          <p:cNvPr id="5" name="Picture 4">
            <a:extLst>
              <a:ext uri="{FF2B5EF4-FFF2-40B4-BE49-F238E27FC236}">
                <a16:creationId xmlns:a16="http://schemas.microsoft.com/office/drawing/2014/main" id="{496CB798-5B48-6F41-AEB8-52ED71DAE1AF}"/>
              </a:ext>
            </a:extLst>
          </p:cNvPr>
          <p:cNvPicPr>
            <a:picLocks noChangeAspect="1"/>
          </p:cNvPicPr>
          <p:nvPr/>
        </p:nvPicPr>
        <p:blipFill>
          <a:blip r:embed="rId3"/>
          <a:stretch>
            <a:fillRect/>
          </a:stretch>
        </p:blipFill>
        <p:spPr>
          <a:xfrm>
            <a:off x="6382556" y="1030472"/>
            <a:ext cx="4797056" cy="4797056"/>
          </a:xfrm>
          <a:prstGeom prst="rect">
            <a:avLst/>
          </a:prstGeom>
        </p:spPr>
      </p:pic>
    </p:spTree>
    <p:extLst>
      <p:ext uri="{BB962C8B-B14F-4D97-AF65-F5344CB8AC3E}">
        <p14:creationId xmlns:p14="http://schemas.microsoft.com/office/powerpoint/2010/main" val="957215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CC6BF1-1B9C-5B42-A99B-B81D8B896745}"/>
              </a:ext>
            </a:extLst>
          </p:cNvPr>
          <p:cNvSpPr>
            <a:spLocks noGrp="1"/>
          </p:cNvSpPr>
          <p:nvPr>
            <p:ph type="title"/>
          </p:nvPr>
        </p:nvSpPr>
        <p:spPr>
          <a:xfrm>
            <a:off x="795528" y="386930"/>
            <a:ext cx="10141799" cy="1300554"/>
          </a:xfrm>
        </p:spPr>
        <p:txBody>
          <a:bodyPr anchor="b">
            <a:normAutofit/>
          </a:bodyPr>
          <a:lstStyle/>
          <a:p>
            <a:r>
              <a:rPr lang="en-GB" b="1" i="1" dirty="0">
                <a:latin typeface="Source Sans Pro" panose="020B0503030403020204" pitchFamily="34" charset="0"/>
                <a:ea typeface="Source Sans Pro" panose="020B0503030403020204" pitchFamily="34" charset="0"/>
              </a:rPr>
              <a:t>What they tell us</a:t>
            </a:r>
            <a:br>
              <a:rPr lang="en-GB" dirty="0"/>
            </a:br>
            <a:endParaRPr lang="en-US" dirty="0"/>
          </a:p>
        </p:txBody>
      </p:sp>
      <p:sp>
        <p:nvSpPr>
          <p:cNvPr id="42" name="Rectangle 41">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Graphical user interface, application&#10;&#10;Description automatically generated">
            <a:extLst>
              <a:ext uri="{FF2B5EF4-FFF2-40B4-BE49-F238E27FC236}">
                <a16:creationId xmlns:a16="http://schemas.microsoft.com/office/drawing/2014/main" id="{58B73BF1-7B7C-A34E-ABF3-DB9A746C4DC8}"/>
              </a:ext>
            </a:extLst>
          </p:cNvPr>
          <p:cNvPicPr>
            <a:picLocks noChangeAspect="1"/>
          </p:cNvPicPr>
          <p:nvPr/>
        </p:nvPicPr>
        <p:blipFill rotWithShape="1">
          <a:blip r:embed="rId3"/>
          <a:srcRect r="6752" b="3"/>
          <a:stretch/>
        </p:blipFill>
        <p:spPr>
          <a:xfrm>
            <a:off x="635295" y="2524715"/>
            <a:ext cx="5150277" cy="3714244"/>
          </a:xfrm>
          <a:prstGeom prst="rect">
            <a:avLst/>
          </a:prstGeom>
        </p:spPr>
      </p:pic>
      <p:sp>
        <p:nvSpPr>
          <p:cNvPr id="46" name="Rectangle 4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1AD0958-3A99-4B31-8418-C5341A556E94}"/>
              </a:ext>
            </a:extLst>
          </p:cNvPr>
          <p:cNvGraphicFramePr>
            <a:graphicFrameLocks noGrp="1"/>
          </p:cNvGraphicFramePr>
          <p:nvPr>
            <p:ph idx="1"/>
            <p:extLst>
              <p:ext uri="{D42A27DB-BD31-4B8C-83A1-F6EECF244321}">
                <p14:modId xmlns:p14="http://schemas.microsoft.com/office/powerpoint/2010/main" val="2961904683"/>
              </p:ext>
            </p:extLst>
          </p:nvPr>
        </p:nvGraphicFramePr>
        <p:xfrm>
          <a:off x="6406429" y="2599509"/>
          <a:ext cx="4530898" cy="36394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24616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2"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3"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4"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5"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6"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7"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8"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9" nodeType="clickEffect">
                                  <p:stCondLst>
                                    <p:cond delay="0"/>
                                  </p:stCondLst>
                                  <p:childTnLst>
                                    <p:set>
                                      <p:cBhvr>
                                        <p:cTn id="4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Graphic spid="5" grpId="1">
        <p:bldAsOne/>
      </p:bldGraphic>
      <p:bldGraphic spid="5" grpId="2">
        <p:bldAsOne/>
      </p:bldGraphic>
      <p:bldGraphic spid="5" grpId="3">
        <p:bldAsOne/>
      </p:bldGraphic>
      <p:bldGraphic spid="5" grpId="4">
        <p:bldAsOne/>
      </p:bldGraphic>
      <p:bldGraphic spid="5" grpId="5">
        <p:bldAsOne/>
      </p:bldGraphic>
      <p:bldGraphic spid="5" grpId="6">
        <p:bldAsOne/>
      </p:bldGraphic>
      <p:bldGraphic spid="5" grpId="7">
        <p:bldAsOne/>
      </p:bldGraphic>
      <p:bldGraphic spid="5" grpId="8">
        <p:bldAsOne/>
      </p:bldGraphic>
      <p:bldGraphic spid="5" grpId="9">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34100BD-773A-4822-A05B-AEB7D41E9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A48FE3-0461-7F43-98A9-78630C1FCA34}"/>
              </a:ext>
            </a:extLst>
          </p:cNvPr>
          <p:cNvSpPr>
            <a:spLocks noGrp="1"/>
          </p:cNvSpPr>
          <p:nvPr>
            <p:ph type="title"/>
          </p:nvPr>
        </p:nvSpPr>
        <p:spPr>
          <a:xfrm>
            <a:off x="838200" y="365125"/>
            <a:ext cx="10515600" cy="1325563"/>
          </a:xfrm>
        </p:spPr>
        <p:txBody>
          <a:bodyPr>
            <a:normAutofit/>
          </a:bodyPr>
          <a:lstStyle/>
          <a:p>
            <a:r>
              <a:rPr lang="en-GB" b="1" i="1" dirty="0"/>
              <a:t>Who uses it primarily?</a:t>
            </a:r>
            <a:br>
              <a:rPr lang="en-GB" dirty="0"/>
            </a:br>
            <a:endParaRPr lang="en-US" dirty="0"/>
          </a:p>
        </p:txBody>
      </p:sp>
      <p:sp>
        <p:nvSpPr>
          <p:cNvPr id="18" name="Freeform: Shape 17">
            <a:extLst>
              <a:ext uri="{FF2B5EF4-FFF2-40B4-BE49-F238E27FC236}">
                <a16:creationId xmlns:a16="http://schemas.microsoft.com/office/drawing/2014/main" id="{EA2AEA56-4902-4CC1-A43B-1AC27C88C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1338" y="2015168"/>
            <a:ext cx="5283866" cy="4210442"/>
          </a:xfrm>
          <a:custGeom>
            <a:avLst/>
            <a:gdLst>
              <a:gd name="connsiteX0" fmla="*/ 839883 w 5283866"/>
              <a:gd name="connsiteY0" fmla="*/ 18 h 4210442"/>
              <a:gd name="connsiteX1" fmla="*/ 875727 w 5283866"/>
              <a:gd name="connsiteY1" fmla="*/ 6050 h 4210442"/>
              <a:gd name="connsiteX2" fmla="*/ 1624617 w 5283866"/>
              <a:gd name="connsiteY2" fmla="*/ 99799 h 4210442"/>
              <a:gd name="connsiteX3" fmla="*/ 2328012 w 5283866"/>
              <a:gd name="connsiteY3" fmla="*/ 148051 h 4210442"/>
              <a:gd name="connsiteX4" fmla="*/ 3177820 w 5283866"/>
              <a:gd name="connsiteY4" fmla="*/ 228566 h 4210442"/>
              <a:gd name="connsiteX5" fmla="*/ 3770646 w 5283866"/>
              <a:gd name="connsiteY5" fmla="*/ 252831 h 4210442"/>
              <a:gd name="connsiteX6" fmla="*/ 3800149 w 5283866"/>
              <a:gd name="connsiteY6" fmla="*/ 251727 h 4210442"/>
              <a:gd name="connsiteX7" fmla="*/ 4102076 w 5283866"/>
              <a:gd name="connsiteY7" fmla="*/ 288400 h 4210442"/>
              <a:gd name="connsiteX8" fmla="*/ 3904377 w 5283866"/>
              <a:gd name="connsiteY8" fmla="*/ 446120 h 4210442"/>
              <a:gd name="connsiteX9" fmla="*/ 4188933 w 5283866"/>
              <a:gd name="connsiteY9" fmla="*/ 520843 h 4210442"/>
              <a:gd name="connsiteX10" fmla="*/ 4465492 w 5283866"/>
              <a:gd name="connsiteY10" fmla="*/ 626449 h 4210442"/>
              <a:gd name="connsiteX11" fmla="*/ 4517606 w 5283866"/>
              <a:gd name="connsiteY11" fmla="*/ 670015 h 4210442"/>
              <a:gd name="connsiteX12" fmla="*/ 4948576 w 5283866"/>
              <a:gd name="connsiteY12" fmla="*/ 954847 h 4210442"/>
              <a:gd name="connsiteX13" fmla="*/ 4866132 w 5283866"/>
              <a:gd name="connsiteY13" fmla="*/ 1015233 h 4210442"/>
              <a:gd name="connsiteX14" fmla="*/ 5019164 w 5283866"/>
              <a:gd name="connsiteY14" fmla="*/ 1087474 h 4210442"/>
              <a:gd name="connsiteX15" fmla="*/ 5053630 w 5283866"/>
              <a:gd name="connsiteY15" fmla="*/ 1117806 h 4210442"/>
              <a:gd name="connsiteX16" fmla="*/ 5024404 w 5283866"/>
              <a:gd name="connsiteY16" fmla="*/ 1154202 h 4210442"/>
              <a:gd name="connsiteX17" fmla="*/ 4960984 w 5283866"/>
              <a:gd name="connsiteY17" fmla="*/ 1179569 h 4210442"/>
              <a:gd name="connsiteX18" fmla="*/ 4876887 w 5283866"/>
              <a:gd name="connsiteY18" fmla="*/ 1243814 h 4210442"/>
              <a:gd name="connsiteX19" fmla="*/ 4880195 w 5283866"/>
              <a:gd name="connsiteY19" fmla="*/ 1293998 h 4210442"/>
              <a:gd name="connsiteX20" fmla="*/ 4930104 w 5283866"/>
              <a:gd name="connsiteY20" fmla="*/ 1384991 h 4210442"/>
              <a:gd name="connsiteX21" fmla="*/ 4855103 w 5283866"/>
              <a:gd name="connsiteY21" fmla="*/ 1480119 h 4210442"/>
              <a:gd name="connsiteX22" fmla="*/ 4816500 w 5283866"/>
              <a:gd name="connsiteY22" fmla="*/ 1508242 h 4210442"/>
              <a:gd name="connsiteX23" fmla="*/ 4890949 w 5283866"/>
              <a:gd name="connsiteY23" fmla="*/ 1517893 h 4210442"/>
              <a:gd name="connsiteX24" fmla="*/ 4916868 w 5283866"/>
              <a:gd name="connsiteY24" fmla="*/ 1557599 h 4210442"/>
              <a:gd name="connsiteX25" fmla="*/ 4928448 w 5283866"/>
              <a:gd name="connsiteY25" fmla="*/ 1577453 h 4210442"/>
              <a:gd name="connsiteX26" fmla="*/ 4998760 w 5283866"/>
              <a:gd name="connsiteY26" fmla="*/ 1701809 h 4210442"/>
              <a:gd name="connsiteX27" fmla="*/ 4986903 w 5283866"/>
              <a:gd name="connsiteY27" fmla="*/ 1736550 h 4210442"/>
              <a:gd name="connsiteX28" fmla="*/ 4869716 w 5283866"/>
              <a:gd name="connsiteY28" fmla="*/ 1904472 h 4210442"/>
              <a:gd name="connsiteX29" fmla="*/ 4994348 w 5283866"/>
              <a:gd name="connsiteY29" fmla="*/ 1951346 h 4210442"/>
              <a:gd name="connsiteX30" fmla="*/ 5001792 w 5283866"/>
              <a:gd name="connsiteY30" fmla="*/ 2030756 h 4210442"/>
              <a:gd name="connsiteX31" fmla="*/ 5065212 w 5283866"/>
              <a:gd name="connsiteY31" fmla="*/ 2119543 h 4210442"/>
              <a:gd name="connsiteX32" fmla="*/ 5204732 w 5283866"/>
              <a:gd name="connsiteY32" fmla="*/ 2244450 h 4210442"/>
              <a:gd name="connsiteX33" fmla="*/ 5283866 w 5283866"/>
              <a:gd name="connsiteY33" fmla="*/ 2328272 h 4210442"/>
              <a:gd name="connsiteX34" fmla="*/ 5147380 w 5283866"/>
              <a:gd name="connsiteY34" fmla="*/ 2350606 h 4210442"/>
              <a:gd name="connsiteX35" fmla="*/ 5126148 w 5283866"/>
              <a:gd name="connsiteY35" fmla="*/ 2363566 h 4210442"/>
              <a:gd name="connsiteX36" fmla="*/ 5142417 w 5283866"/>
              <a:gd name="connsiteY36" fmla="*/ 2407682 h 4210442"/>
              <a:gd name="connsiteX37" fmla="*/ 5164200 w 5283866"/>
              <a:gd name="connsiteY37" fmla="*/ 2451526 h 4210442"/>
              <a:gd name="connsiteX38" fmla="*/ 5149034 w 5283866"/>
              <a:gd name="connsiteY38" fmla="*/ 2485992 h 4210442"/>
              <a:gd name="connsiteX39" fmla="*/ 5042601 w 5283866"/>
              <a:gd name="connsiteY39" fmla="*/ 2635164 h 4210442"/>
              <a:gd name="connsiteX40" fmla="*/ 4955194 w 5283866"/>
              <a:gd name="connsiteY40" fmla="*/ 2694445 h 4210442"/>
              <a:gd name="connsiteX41" fmla="*/ 4756116 w 5283866"/>
              <a:gd name="connsiteY41" fmla="*/ 2963836 h 4210442"/>
              <a:gd name="connsiteX42" fmla="*/ 4693523 w 5283866"/>
              <a:gd name="connsiteY42" fmla="*/ 3051244 h 4210442"/>
              <a:gd name="connsiteX43" fmla="*/ 4739848 w 5283866"/>
              <a:gd name="connsiteY43" fmla="*/ 3082125 h 4210442"/>
              <a:gd name="connsiteX44" fmla="*/ 4651060 w 5283866"/>
              <a:gd name="connsiteY44" fmla="*/ 3173670 h 4210442"/>
              <a:gd name="connsiteX45" fmla="*/ 4546556 w 5283866"/>
              <a:gd name="connsiteY45" fmla="*/ 3275413 h 4210442"/>
              <a:gd name="connsiteX46" fmla="*/ 4519261 w 5283866"/>
              <a:gd name="connsiteY46" fmla="*/ 3302437 h 4210442"/>
              <a:gd name="connsiteX47" fmla="*/ 2364961 w 5283866"/>
              <a:gd name="connsiteY47" fmla="*/ 4209597 h 4210442"/>
              <a:gd name="connsiteX48" fmla="*/ 1796951 w 5283866"/>
              <a:gd name="connsiteY48" fmla="*/ 4075867 h 4210442"/>
              <a:gd name="connsiteX49" fmla="*/ 1572227 w 5283866"/>
              <a:gd name="connsiteY49" fmla="*/ 3971917 h 4210442"/>
              <a:gd name="connsiteX50" fmla="*/ 1284364 w 5283866"/>
              <a:gd name="connsiteY50" fmla="*/ 3805097 h 4210442"/>
              <a:gd name="connsiteX51" fmla="*/ 976645 w 5283866"/>
              <a:gd name="connsiteY51" fmla="*/ 3670815 h 4210442"/>
              <a:gd name="connsiteX52" fmla="*/ 871866 w 5283866"/>
              <a:gd name="connsiteY52" fmla="*/ 3547839 h 4210442"/>
              <a:gd name="connsiteX53" fmla="*/ 835195 w 5283866"/>
              <a:gd name="connsiteY53" fmla="*/ 3513373 h 4210442"/>
              <a:gd name="connsiteX54" fmla="*/ 743375 w 5283866"/>
              <a:gd name="connsiteY54" fmla="*/ 3468427 h 4210442"/>
              <a:gd name="connsiteX55" fmla="*/ 583175 w 5283866"/>
              <a:gd name="connsiteY55" fmla="*/ 3371370 h 4210442"/>
              <a:gd name="connsiteX56" fmla="*/ 641906 w 5283866"/>
              <a:gd name="connsiteY56" fmla="*/ 3349311 h 4210442"/>
              <a:gd name="connsiteX57" fmla="*/ 810930 w 5283866"/>
              <a:gd name="connsiteY57" fmla="*/ 3408042 h 4210442"/>
              <a:gd name="connsiteX58" fmla="*/ 933908 w 5283866"/>
              <a:gd name="connsiteY58" fmla="*/ 3423758 h 4210442"/>
              <a:gd name="connsiteX59" fmla="*/ 760747 w 5283866"/>
              <a:gd name="connsiteY59" fmla="*/ 3321187 h 4210442"/>
              <a:gd name="connsiteX60" fmla="*/ 593101 w 5283866"/>
              <a:gd name="connsiteY60" fmla="*/ 3187731 h 4210442"/>
              <a:gd name="connsiteX61" fmla="*/ 722419 w 5283866"/>
              <a:gd name="connsiteY61" fmla="*/ 3213374 h 4210442"/>
              <a:gd name="connsiteX62" fmla="*/ 727934 w 5283866"/>
              <a:gd name="connsiteY62" fmla="*/ 3195451 h 4210442"/>
              <a:gd name="connsiteX63" fmla="*/ 615987 w 5283866"/>
              <a:gd name="connsiteY63" fmla="*/ 3036630 h 4210442"/>
              <a:gd name="connsiteX64" fmla="*/ 560564 w 5283866"/>
              <a:gd name="connsiteY64" fmla="*/ 2972660 h 4210442"/>
              <a:gd name="connsiteX65" fmla="*/ 311302 w 5283866"/>
              <a:gd name="connsiteY65" fmla="*/ 2779924 h 4210442"/>
              <a:gd name="connsiteX66" fmla="*/ 547882 w 5283866"/>
              <a:gd name="connsiteY66" fmla="*/ 2865952 h 4210442"/>
              <a:gd name="connsiteX67" fmla="*/ 303582 w 5283866"/>
              <a:gd name="connsiteY67" fmla="*/ 2678453 h 4210442"/>
              <a:gd name="connsiteX68" fmla="*/ 185016 w 5283866"/>
              <a:gd name="connsiteY68" fmla="*/ 2609244 h 4210442"/>
              <a:gd name="connsiteX69" fmla="*/ 154963 w 5283866"/>
              <a:gd name="connsiteY69" fmla="*/ 2568435 h 4210442"/>
              <a:gd name="connsiteX70" fmla="*/ 207627 w 5283866"/>
              <a:gd name="connsiteY70" fmla="*/ 2559612 h 4210442"/>
              <a:gd name="connsiteX71" fmla="*/ 369207 w 5283866"/>
              <a:gd name="connsiteY71" fmla="*/ 2575330 h 4210442"/>
              <a:gd name="connsiteX72" fmla="*/ 169852 w 5283866"/>
              <a:gd name="connsiteY72" fmla="*/ 2449319 h 4210442"/>
              <a:gd name="connsiteX73" fmla="*/ 319299 w 5283866"/>
              <a:gd name="connsiteY73" fmla="*/ 2468619 h 4210442"/>
              <a:gd name="connsiteX74" fmla="*/ 362313 w 5283866"/>
              <a:gd name="connsiteY74" fmla="*/ 2418988 h 4210442"/>
              <a:gd name="connsiteX75" fmla="*/ 431798 w 5283866"/>
              <a:gd name="connsiteY75" fmla="*/ 2338750 h 4210442"/>
              <a:gd name="connsiteX76" fmla="*/ 479775 w 5283866"/>
              <a:gd name="connsiteY76" fmla="*/ 2294082 h 4210442"/>
              <a:gd name="connsiteX77" fmla="*/ 499903 w 5283866"/>
              <a:gd name="connsiteY77" fmla="*/ 2153458 h 4210442"/>
              <a:gd name="connsiteX78" fmla="*/ 458544 w 5283866"/>
              <a:gd name="connsiteY78" fmla="*/ 1999599 h 4210442"/>
              <a:gd name="connsiteX79" fmla="*/ 346596 w 5283866"/>
              <a:gd name="connsiteY79" fmla="*/ 1921843 h 4210442"/>
              <a:gd name="connsiteX80" fmla="*/ 378857 w 5283866"/>
              <a:gd name="connsiteY80" fmla="*/ 1834435 h 4210442"/>
              <a:gd name="connsiteX81" fmla="*/ 617091 w 5283866"/>
              <a:gd name="connsiteY81" fmla="*/ 1887376 h 4210442"/>
              <a:gd name="connsiteX82" fmla="*/ 260568 w 5283866"/>
              <a:gd name="connsiteY82" fmla="*/ 1679198 h 4210442"/>
              <a:gd name="connsiteX83" fmla="*/ 320402 w 5283866"/>
              <a:gd name="connsiteY83" fmla="*/ 1668720 h 4210442"/>
              <a:gd name="connsiteX84" fmla="*/ 317920 w 5283866"/>
              <a:gd name="connsiteY84" fmla="*/ 1652452 h 4210442"/>
              <a:gd name="connsiteX85" fmla="*/ 321779 w 5283866"/>
              <a:gd name="connsiteY85" fmla="*/ 1552359 h 4210442"/>
              <a:gd name="connsiteX86" fmla="*/ 331707 w 5283866"/>
              <a:gd name="connsiteY86" fmla="*/ 1506313 h 4210442"/>
              <a:gd name="connsiteX87" fmla="*/ 315990 w 5283866"/>
              <a:gd name="connsiteY87" fmla="*/ 1453371 h 4210442"/>
              <a:gd name="connsiteX88" fmla="*/ 583450 w 5283866"/>
              <a:gd name="connsiteY88" fmla="*/ 1474052 h 4210442"/>
              <a:gd name="connsiteX89" fmla="*/ 699809 w 5283866"/>
              <a:gd name="connsiteY89" fmla="*/ 1461919 h 4210442"/>
              <a:gd name="connsiteX90" fmla="*/ 902750 w 5283866"/>
              <a:gd name="connsiteY90" fmla="*/ 1458612 h 4210442"/>
              <a:gd name="connsiteX91" fmla="*/ 996774 w 5283866"/>
              <a:gd name="connsiteY91" fmla="*/ 1468814 h 4210442"/>
              <a:gd name="connsiteX92" fmla="*/ 1077012 w 5283866"/>
              <a:gd name="connsiteY92" fmla="*/ 1455578 h 4210442"/>
              <a:gd name="connsiteX93" fmla="*/ 1000083 w 5283866"/>
              <a:gd name="connsiteY93" fmla="*/ 1393262 h 4210442"/>
              <a:gd name="connsiteX94" fmla="*/ 891720 w 5283866"/>
              <a:gd name="connsiteY94" fmla="*/ 1394089 h 4210442"/>
              <a:gd name="connsiteX95" fmla="*/ 814515 w 5283866"/>
              <a:gd name="connsiteY95" fmla="*/ 1353557 h 4210442"/>
              <a:gd name="connsiteX96" fmla="*/ 740895 w 5283866"/>
              <a:gd name="connsiteY96" fmla="*/ 1280211 h 4210442"/>
              <a:gd name="connsiteX97" fmla="*/ 481154 w 5283866"/>
              <a:gd name="connsiteY97" fmla="*/ 1163301 h 4210442"/>
              <a:gd name="connsiteX98" fmla="*/ 433728 w 5283866"/>
              <a:gd name="connsiteY98" fmla="*/ 1118909 h 4210442"/>
              <a:gd name="connsiteX99" fmla="*/ 1176276 w 5283866"/>
              <a:gd name="connsiteY99" fmla="*/ 1288484 h 4210442"/>
              <a:gd name="connsiteX100" fmla="*/ 946867 w 5283866"/>
              <a:gd name="connsiteY100" fmla="*/ 1217344 h 4210442"/>
              <a:gd name="connsiteX101" fmla="*/ 1102104 w 5283866"/>
              <a:gd name="connsiteY101" fmla="*/ 1230304 h 4210442"/>
              <a:gd name="connsiteX102" fmla="*/ 1188133 w 5283866"/>
              <a:gd name="connsiteY102" fmla="*/ 1182603 h 4210442"/>
              <a:gd name="connsiteX103" fmla="*/ 1187030 w 5283866"/>
              <a:gd name="connsiteY103" fmla="*/ 1169092 h 4210442"/>
              <a:gd name="connsiteX104" fmla="*/ 1123887 w 5283866"/>
              <a:gd name="connsiteY104" fmla="*/ 1124698 h 4210442"/>
              <a:gd name="connsiteX105" fmla="*/ 1086938 w 5283866"/>
              <a:gd name="connsiteY105" fmla="*/ 1096023 h 4210442"/>
              <a:gd name="connsiteX106" fmla="*/ 985744 w 5283866"/>
              <a:gd name="connsiteY106" fmla="*/ 992622 h 4210442"/>
              <a:gd name="connsiteX107" fmla="*/ 1057987 w 5283866"/>
              <a:gd name="connsiteY107" fmla="*/ 981594 h 4210442"/>
              <a:gd name="connsiteX108" fmla="*/ 1084733 w 5283866"/>
              <a:gd name="connsiteY108" fmla="*/ 960086 h 4210442"/>
              <a:gd name="connsiteX109" fmla="*/ 1064605 w 5283866"/>
              <a:gd name="connsiteY109" fmla="*/ 929756 h 4210442"/>
              <a:gd name="connsiteX110" fmla="*/ 840985 w 5283866"/>
              <a:gd name="connsiteY110" fmla="*/ 836558 h 4210442"/>
              <a:gd name="connsiteX111" fmla="*/ 823615 w 5283866"/>
              <a:gd name="connsiteY111" fmla="*/ 764315 h 4210442"/>
              <a:gd name="connsiteX112" fmla="*/ 865526 w 5283866"/>
              <a:gd name="connsiteY112" fmla="*/ 753562 h 4210442"/>
              <a:gd name="connsiteX113" fmla="*/ 914331 w 5283866"/>
              <a:gd name="connsiteY113" fmla="*/ 758525 h 4210442"/>
              <a:gd name="connsiteX114" fmla="*/ 875452 w 5283866"/>
              <a:gd name="connsiteY114" fmla="*/ 701724 h 4210442"/>
              <a:gd name="connsiteX115" fmla="*/ 717181 w 5283866"/>
              <a:gd name="connsiteY115" fmla="*/ 644371 h 4210442"/>
              <a:gd name="connsiteX116" fmla="*/ 755783 w 5283866"/>
              <a:gd name="connsiteY116" fmla="*/ 591707 h 4210442"/>
              <a:gd name="connsiteX117" fmla="*/ 0 w 5283866"/>
              <a:gd name="connsiteY117" fmla="*/ 352370 h 4210442"/>
              <a:gd name="connsiteX118" fmla="*/ 135937 w 5283866"/>
              <a:gd name="connsiteY118" fmla="*/ 349889 h 4210442"/>
              <a:gd name="connsiteX119" fmla="*/ 421595 w 5283866"/>
              <a:gd name="connsiteY119" fmla="*/ 385458 h 4210442"/>
              <a:gd name="connsiteX120" fmla="*/ 564424 w 5283866"/>
              <a:gd name="connsiteY120" fmla="*/ 379393 h 4210442"/>
              <a:gd name="connsiteX121" fmla="*/ 698432 w 5283866"/>
              <a:gd name="connsiteY121" fmla="*/ 398694 h 4210442"/>
              <a:gd name="connsiteX122" fmla="*/ 815067 w 5283866"/>
              <a:gd name="connsiteY122" fmla="*/ 398694 h 4210442"/>
              <a:gd name="connsiteX123" fmla="*/ 705876 w 5283866"/>
              <a:gd name="connsiteY123" fmla="*/ 370568 h 4210442"/>
              <a:gd name="connsiteX124" fmla="*/ 775360 w 5283866"/>
              <a:gd name="connsiteY124" fmla="*/ 345477 h 4210442"/>
              <a:gd name="connsiteX125" fmla="*/ 787493 w 5283866"/>
              <a:gd name="connsiteY125" fmla="*/ 315146 h 4210442"/>
              <a:gd name="connsiteX126" fmla="*/ 819202 w 5283866"/>
              <a:gd name="connsiteY126" fmla="*/ 291709 h 4210442"/>
              <a:gd name="connsiteX127" fmla="*/ 998705 w 5283866"/>
              <a:gd name="connsiteY127" fmla="*/ 303291 h 4210442"/>
              <a:gd name="connsiteX128" fmla="*/ 880139 w 5283866"/>
              <a:gd name="connsiteY128" fmla="*/ 206783 h 4210442"/>
              <a:gd name="connsiteX129" fmla="*/ 804037 w 5283866"/>
              <a:gd name="connsiteY129" fmla="*/ 190790 h 4210442"/>
              <a:gd name="connsiteX130" fmla="*/ 786666 w 5283866"/>
              <a:gd name="connsiteY130" fmla="*/ 149707 h 4210442"/>
              <a:gd name="connsiteX131" fmla="*/ 821960 w 5283866"/>
              <a:gd name="connsiteY131" fmla="*/ 140884 h 4210442"/>
              <a:gd name="connsiteX132" fmla="*/ 997325 w 5283866"/>
              <a:gd name="connsiteY132" fmla="*/ 174800 h 4210442"/>
              <a:gd name="connsiteX133" fmla="*/ 1026829 w 5283866"/>
              <a:gd name="connsiteY133" fmla="*/ 161287 h 4210442"/>
              <a:gd name="connsiteX134" fmla="*/ 696777 w 5283866"/>
              <a:gd name="connsiteY134" fmla="*/ 73604 h 4210442"/>
              <a:gd name="connsiteX135" fmla="*/ 701741 w 5283866"/>
              <a:gd name="connsiteY135" fmla="*/ 50444 h 4210442"/>
              <a:gd name="connsiteX136" fmla="*/ 992362 w 5283866"/>
              <a:gd name="connsiteY136" fmla="*/ 86289 h 4210442"/>
              <a:gd name="connsiteX137" fmla="*/ 806519 w 5283866"/>
              <a:gd name="connsiteY137" fmla="*/ 18183 h 4210442"/>
              <a:gd name="connsiteX138" fmla="*/ 839883 w 5283866"/>
              <a:gd name="connsiteY138" fmla="*/ 18 h 4210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graphicFrame>
        <p:nvGraphicFramePr>
          <p:cNvPr id="5" name="Content Placeholder 2">
            <a:extLst>
              <a:ext uri="{FF2B5EF4-FFF2-40B4-BE49-F238E27FC236}">
                <a16:creationId xmlns:a16="http://schemas.microsoft.com/office/drawing/2014/main" id="{2D3A7078-02DC-4BF8-9ABB-952302CF9E5A}"/>
              </a:ext>
            </a:extLst>
          </p:cNvPr>
          <p:cNvGraphicFramePr>
            <a:graphicFrameLocks noGrp="1"/>
          </p:cNvGraphicFramePr>
          <p:nvPr>
            <p:ph idx="1"/>
            <p:extLst>
              <p:ext uri="{D42A27DB-BD31-4B8C-83A1-F6EECF244321}">
                <p14:modId xmlns:p14="http://schemas.microsoft.com/office/powerpoint/2010/main" val="4126620525"/>
              </p:ext>
            </p:extLst>
          </p:nvPr>
        </p:nvGraphicFramePr>
        <p:xfrm>
          <a:off x="838201" y="2013625"/>
          <a:ext cx="4614759" cy="4163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A picture containing text, toy, doll, vector graphics&#10;&#10;Description automatically generated">
            <a:extLst>
              <a:ext uri="{FF2B5EF4-FFF2-40B4-BE49-F238E27FC236}">
                <a16:creationId xmlns:a16="http://schemas.microsoft.com/office/drawing/2014/main" id="{1AB13F7C-A8AD-0649-AB38-A7186D4C8DFB}"/>
              </a:ext>
            </a:extLst>
          </p:cNvPr>
          <p:cNvPicPr>
            <a:picLocks noChangeAspect="1"/>
          </p:cNvPicPr>
          <p:nvPr/>
        </p:nvPicPr>
        <p:blipFill rotWithShape="1">
          <a:blip r:embed="rId8"/>
          <a:srcRect t="1" b="6860"/>
          <a:stretch/>
        </p:blipFill>
        <p:spPr>
          <a:xfrm>
            <a:off x="7186858" y="2464375"/>
            <a:ext cx="4025900" cy="3312028"/>
          </a:xfrm>
          <a:prstGeom prst="rect">
            <a:avLst/>
          </a:prstGeom>
        </p:spPr>
      </p:pic>
    </p:spTree>
    <p:extLst>
      <p:ext uri="{BB962C8B-B14F-4D97-AF65-F5344CB8AC3E}">
        <p14:creationId xmlns:p14="http://schemas.microsoft.com/office/powerpoint/2010/main" val="1688442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Graphic spid="5" grpId="1">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221E83-8CCE-B34C-BF3C-E7831FE2D7F3}"/>
              </a:ext>
            </a:extLst>
          </p:cNvPr>
          <p:cNvSpPr>
            <a:spLocks noGrp="1"/>
          </p:cNvSpPr>
          <p:nvPr>
            <p:ph type="title"/>
          </p:nvPr>
        </p:nvSpPr>
        <p:spPr>
          <a:xfrm>
            <a:off x="871442" y="685800"/>
            <a:ext cx="4353116" cy="1474666"/>
          </a:xfrm>
        </p:spPr>
        <p:txBody>
          <a:bodyPr anchor="b">
            <a:normAutofit/>
          </a:bodyPr>
          <a:lstStyle/>
          <a:p>
            <a:pPr algn="ctr"/>
            <a:r>
              <a:rPr lang="en-GB" sz="3200" b="1" i="1" dirty="0">
                <a:solidFill>
                  <a:srgbClr val="595959"/>
                </a:solidFill>
                <a:latin typeface="Source Sans Pro" panose="020B0503030403020204" pitchFamily="34" charset="0"/>
                <a:ea typeface="Source Sans Pro" panose="020B0503030403020204" pitchFamily="34" charset="0"/>
              </a:rPr>
              <a:t>Language barriers</a:t>
            </a:r>
            <a:br>
              <a:rPr lang="en-GB" sz="3200" dirty="0">
                <a:solidFill>
                  <a:srgbClr val="595959"/>
                </a:solidFill>
              </a:rPr>
            </a:br>
            <a:endParaRPr lang="en-US" sz="3200" dirty="0">
              <a:solidFill>
                <a:srgbClr val="595959"/>
              </a:solidFill>
            </a:endParaRPr>
          </a:p>
        </p:txBody>
      </p:sp>
      <p:graphicFrame>
        <p:nvGraphicFramePr>
          <p:cNvPr id="5" name="Content Placeholder 2">
            <a:extLst>
              <a:ext uri="{FF2B5EF4-FFF2-40B4-BE49-F238E27FC236}">
                <a16:creationId xmlns:a16="http://schemas.microsoft.com/office/drawing/2014/main" id="{1910145F-1BFA-4439-A6B6-9C24E261C249}"/>
              </a:ext>
            </a:extLst>
          </p:cNvPr>
          <p:cNvGraphicFramePr>
            <a:graphicFrameLocks noGrp="1"/>
          </p:cNvGraphicFramePr>
          <p:nvPr>
            <p:ph idx="1"/>
            <p:extLst>
              <p:ext uri="{D42A27DB-BD31-4B8C-83A1-F6EECF244321}">
                <p14:modId xmlns:p14="http://schemas.microsoft.com/office/powerpoint/2010/main" val="3178621003"/>
              </p:ext>
            </p:extLst>
          </p:nvPr>
        </p:nvGraphicFramePr>
        <p:xfrm>
          <a:off x="871442" y="2447337"/>
          <a:ext cx="4353116" cy="3770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Diagram&#10;&#10;Description automatically generated">
            <a:extLst>
              <a:ext uri="{FF2B5EF4-FFF2-40B4-BE49-F238E27FC236}">
                <a16:creationId xmlns:a16="http://schemas.microsoft.com/office/drawing/2014/main" id="{C8444C36-452F-1445-9763-F71B9009FECE}"/>
              </a:ext>
            </a:extLst>
          </p:cNvPr>
          <p:cNvPicPr>
            <a:picLocks noChangeAspect="1"/>
          </p:cNvPicPr>
          <p:nvPr/>
        </p:nvPicPr>
        <p:blipFill>
          <a:blip r:embed="rId8"/>
          <a:stretch>
            <a:fillRect/>
          </a:stretch>
        </p:blipFill>
        <p:spPr>
          <a:xfrm>
            <a:off x="6096000" y="2074869"/>
            <a:ext cx="6096000" cy="2907324"/>
          </a:xfrm>
          <a:prstGeom prst="rect">
            <a:avLst/>
          </a:prstGeom>
        </p:spPr>
      </p:pic>
    </p:spTree>
    <p:extLst>
      <p:ext uri="{BB962C8B-B14F-4D97-AF65-F5344CB8AC3E}">
        <p14:creationId xmlns:p14="http://schemas.microsoft.com/office/powerpoint/2010/main" val="1252122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2"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Graphic spid="5" grpId="1">
        <p:bldAsOne/>
      </p:bldGraphic>
      <p:bldGraphic spid="5" grpId="2">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A7EBAB-2B35-084E-9953-8493C93AF548}"/>
              </a:ext>
            </a:extLst>
          </p:cNvPr>
          <p:cNvSpPr>
            <a:spLocks noGrp="1"/>
          </p:cNvSpPr>
          <p:nvPr>
            <p:ph type="title"/>
          </p:nvPr>
        </p:nvSpPr>
        <p:spPr>
          <a:xfrm>
            <a:off x="871442" y="685800"/>
            <a:ext cx="4353116" cy="1474666"/>
          </a:xfrm>
        </p:spPr>
        <p:txBody>
          <a:bodyPr anchor="b">
            <a:normAutofit/>
          </a:bodyPr>
          <a:lstStyle/>
          <a:p>
            <a:pPr algn="ctr"/>
            <a:r>
              <a:rPr lang="en-GB" sz="3200" b="1" i="1" dirty="0">
                <a:solidFill>
                  <a:srgbClr val="595959"/>
                </a:solidFill>
                <a:latin typeface="Source Sans Pro" panose="020B0503030403020204" pitchFamily="34" charset="0"/>
                <a:ea typeface="Source Sans Pro" panose="020B0503030403020204" pitchFamily="34" charset="0"/>
              </a:rPr>
              <a:t>Additional needs </a:t>
            </a:r>
            <a:br>
              <a:rPr lang="en-GB" sz="3200" dirty="0">
                <a:solidFill>
                  <a:srgbClr val="595959"/>
                </a:solidFill>
              </a:rPr>
            </a:br>
            <a:endParaRPr lang="en-US" sz="3200" dirty="0">
              <a:solidFill>
                <a:srgbClr val="595959"/>
              </a:solidFill>
            </a:endParaRPr>
          </a:p>
        </p:txBody>
      </p:sp>
      <p:pic>
        <p:nvPicPr>
          <p:cNvPr id="8" name="Picture 7" descr="Shape, arrow&#10;&#10;Description automatically generated">
            <a:extLst>
              <a:ext uri="{FF2B5EF4-FFF2-40B4-BE49-F238E27FC236}">
                <a16:creationId xmlns:a16="http://schemas.microsoft.com/office/drawing/2014/main" id="{768B440B-B579-8D47-86C4-8F8EF06E39DC}"/>
              </a:ext>
            </a:extLst>
          </p:cNvPr>
          <p:cNvPicPr>
            <a:picLocks noChangeAspect="1"/>
          </p:cNvPicPr>
          <p:nvPr/>
        </p:nvPicPr>
        <p:blipFill rotWithShape="1">
          <a:blip r:embed="rId3"/>
          <a:srcRect l="11672" t="5696" r="13961" b="3884"/>
          <a:stretch/>
        </p:blipFill>
        <p:spPr>
          <a:xfrm>
            <a:off x="6285211" y="367904"/>
            <a:ext cx="5035347" cy="6122191"/>
          </a:xfrm>
          <a:prstGeom prst="rect">
            <a:avLst/>
          </a:prstGeom>
        </p:spPr>
      </p:pic>
      <p:graphicFrame>
        <p:nvGraphicFramePr>
          <p:cNvPr id="15" name="Content Placeholder 2">
            <a:extLst>
              <a:ext uri="{FF2B5EF4-FFF2-40B4-BE49-F238E27FC236}">
                <a16:creationId xmlns:a16="http://schemas.microsoft.com/office/drawing/2014/main" id="{A1A4A877-9599-4AC9-8C63-5BF6A6D9F186}"/>
              </a:ext>
            </a:extLst>
          </p:cNvPr>
          <p:cNvGraphicFramePr>
            <a:graphicFrameLocks noGrp="1"/>
          </p:cNvGraphicFramePr>
          <p:nvPr>
            <p:ph idx="1"/>
            <p:extLst>
              <p:ext uri="{D42A27DB-BD31-4B8C-83A1-F6EECF244321}">
                <p14:modId xmlns:p14="http://schemas.microsoft.com/office/powerpoint/2010/main" val="2045389026"/>
              </p:ext>
            </p:extLst>
          </p:nvPr>
        </p:nvGraphicFramePr>
        <p:xfrm>
          <a:off x="871442" y="2447337"/>
          <a:ext cx="4353116" cy="3770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15996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2"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3"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5" grpId="0">
        <p:bldAsOne/>
      </p:bldGraphic>
      <p:bldGraphic spid="15" grpId="1">
        <p:bldAsOne/>
      </p:bldGraphic>
      <p:bldGraphic spid="15" grpId="2">
        <p:bldAsOne/>
      </p:bldGraphic>
      <p:bldGraphic spid="15" grpId="3">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E397D9-D25C-FE44-BDC3-0624B0E61F3E}"/>
              </a:ext>
            </a:extLst>
          </p:cNvPr>
          <p:cNvSpPr>
            <a:spLocks noGrp="1"/>
          </p:cNvSpPr>
          <p:nvPr>
            <p:ph type="title"/>
          </p:nvPr>
        </p:nvSpPr>
        <p:spPr>
          <a:xfrm>
            <a:off x="838201" y="365125"/>
            <a:ext cx="5251316" cy="1807305"/>
          </a:xfrm>
        </p:spPr>
        <p:txBody>
          <a:bodyPr>
            <a:normAutofit/>
          </a:bodyPr>
          <a:lstStyle/>
          <a:p>
            <a:r>
              <a:rPr lang="en-GB" b="1" i="1" dirty="0">
                <a:latin typeface="Source Sans Pro" panose="020B0503030403020204" pitchFamily="34" charset="0"/>
                <a:ea typeface="Source Sans Pro" panose="020B0503030403020204" pitchFamily="34" charset="0"/>
              </a:rPr>
              <a:t>Advantages</a:t>
            </a:r>
            <a:r>
              <a:rPr lang="en-GB" b="1" i="1" dirty="0"/>
              <a:t> </a:t>
            </a:r>
            <a:br>
              <a:rPr lang="en-GB" dirty="0"/>
            </a:br>
            <a:endParaRPr lang="en-US" dirty="0"/>
          </a:p>
        </p:txBody>
      </p:sp>
      <p:pic>
        <p:nvPicPr>
          <p:cNvPr id="6" name="Picture 5" descr="A picture containing text, toy, vector graphics&#10;&#10;Description automatically generated">
            <a:extLst>
              <a:ext uri="{FF2B5EF4-FFF2-40B4-BE49-F238E27FC236}">
                <a16:creationId xmlns:a16="http://schemas.microsoft.com/office/drawing/2014/main" id="{1744CEA3-8BBA-4745-903A-801FA5E99063}"/>
              </a:ext>
            </a:extLst>
          </p:cNvPr>
          <p:cNvPicPr>
            <a:picLocks noChangeAspect="1"/>
          </p:cNvPicPr>
          <p:nvPr/>
        </p:nvPicPr>
        <p:blipFill rotWithShape="1">
          <a:blip r:embed="rId3"/>
          <a:srcRect l="8917" r="13917" b="-1"/>
          <a:stretch/>
        </p:blipFill>
        <p:spPr>
          <a:xfrm>
            <a:off x="6610340" y="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graphicFrame>
        <p:nvGraphicFramePr>
          <p:cNvPr id="5" name="Content Placeholder 2">
            <a:extLst>
              <a:ext uri="{FF2B5EF4-FFF2-40B4-BE49-F238E27FC236}">
                <a16:creationId xmlns:a16="http://schemas.microsoft.com/office/drawing/2014/main" id="{89431A8C-F00E-4475-AB29-FADDDE98C837}"/>
              </a:ext>
            </a:extLst>
          </p:cNvPr>
          <p:cNvGraphicFramePr>
            <a:graphicFrameLocks noGrp="1"/>
          </p:cNvGraphicFramePr>
          <p:nvPr>
            <p:ph idx="1"/>
            <p:extLst>
              <p:ext uri="{D42A27DB-BD31-4B8C-83A1-F6EECF244321}">
                <p14:modId xmlns:p14="http://schemas.microsoft.com/office/powerpoint/2010/main" val="4005372011"/>
              </p:ext>
            </p:extLst>
          </p:nvPr>
        </p:nvGraphicFramePr>
        <p:xfrm>
          <a:off x="838200" y="2333297"/>
          <a:ext cx="4619621" cy="38436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06450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2"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3"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4"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5"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6"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7"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Graphic spid="5" grpId="1">
        <p:bldAsOne/>
      </p:bldGraphic>
      <p:bldGraphic spid="5" grpId="2">
        <p:bldAsOne/>
      </p:bldGraphic>
      <p:bldGraphic spid="5" grpId="3">
        <p:bldAsOne/>
      </p:bldGraphic>
      <p:bldGraphic spid="5" grpId="4">
        <p:bldAsOne/>
      </p:bldGraphic>
      <p:bldGraphic spid="5" grpId="5">
        <p:bldAsOne/>
      </p:bldGraphic>
      <p:bldGraphic spid="5" grpId="6">
        <p:bldAsOne/>
      </p:bldGraphic>
      <p:bldGraphic spid="5" grpId="7">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E1E1CF-D45A-284D-A35E-035AE2DB0522}"/>
              </a:ext>
            </a:extLst>
          </p:cNvPr>
          <p:cNvSpPr>
            <a:spLocks noGrp="1"/>
          </p:cNvSpPr>
          <p:nvPr>
            <p:ph type="title"/>
          </p:nvPr>
        </p:nvSpPr>
        <p:spPr>
          <a:xfrm>
            <a:off x="871442" y="685800"/>
            <a:ext cx="4353116" cy="1474666"/>
          </a:xfrm>
        </p:spPr>
        <p:txBody>
          <a:bodyPr anchor="b">
            <a:normAutofit/>
          </a:bodyPr>
          <a:lstStyle/>
          <a:p>
            <a:pPr algn="ctr"/>
            <a:r>
              <a:rPr lang="en-US" sz="3200" dirty="0">
                <a:solidFill>
                  <a:srgbClr val="595959"/>
                </a:solidFill>
                <a:latin typeface="Source Sans Pro" panose="020B0503030403020204" pitchFamily="34" charset="0"/>
                <a:ea typeface="Source Sans Pro" panose="020B0503030403020204" pitchFamily="34" charset="0"/>
              </a:rPr>
              <a:t>Disadvantages</a:t>
            </a:r>
            <a:r>
              <a:rPr lang="en-US" sz="3200" dirty="0">
                <a:solidFill>
                  <a:srgbClr val="595959"/>
                </a:solidFill>
              </a:rPr>
              <a:t> </a:t>
            </a:r>
          </a:p>
        </p:txBody>
      </p:sp>
      <p:graphicFrame>
        <p:nvGraphicFramePr>
          <p:cNvPr id="5" name="Content Placeholder 2">
            <a:extLst>
              <a:ext uri="{FF2B5EF4-FFF2-40B4-BE49-F238E27FC236}">
                <a16:creationId xmlns:a16="http://schemas.microsoft.com/office/drawing/2014/main" id="{0295E906-FBEB-499E-9759-50ABD552D90E}"/>
              </a:ext>
            </a:extLst>
          </p:cNvPr>
          <p:cNvGraphicFramePr>
            <a:graphicFrameLocks noGrp="1"/>
          </p:cNvGraphicFramePr>
          <p:nvPr>
            <p:ph idx="1"/>
            <p:extLst>
              <p:ext uri="{D42A27DB-BD31-4B8C-83A1-F6EECF244321}">
                <p14:modId xmlns:p14="http://schemas.microsoft.com/office/powerpoint/2010/main" val="1682149642"/>
              </p:ext>
            </p:extLst>
          </p:nvPr>
        </p:nvGraphicFramePr>
        <p:xfrm>
          <a:off x="871442" y="2447337"/>
          <a:ext cx="4353116" cy="3770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BE3CF097-EB19-8A42-88F0-180B083D8643}"/>
              </a:ext>
            </a:extLst>
          </p:cNvPr>
          <p:cNvPicPr>
            <a:picLocks noChangeAspect="1"/>
          </p:cNvPicPr>
          <p:nvPr/>
        </p:nvPicPr>
        <p:blipFill>
          <a:blip r:embed="rId8"/>
          <a:stretch>
            <a:fillRect/>
          </a:stretch>
        </p:blipFill>
        <p:spPr>
          <a:xfrm>
            <a:off x="6422265" y="870398"/>
            <a:ext cx="5443470" cy="5443470"/>
          </a:xfrm>
          <a:prstGeom prst="rect">
            <a:avLst/>
          </a:prstGeom>
        </p:spPr>
      </p:pic>
    </p:spTree>
    <p:extLst>
      <p:ext uri="{BB962C8B-B14F-4D97-AF65-F5344CB8AC3E}">
        <p14:creationId xmlns:p14="http://schemas.microsoft.com/office/powerpoint/2010/main" val="763123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2"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3"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Graphic spid="5" grpId="1">
        <p:bldAsOne/>
      </p:bldGraphic>
      <p:bldGraphic spid="5" grpId="2">
        <p:bldAsOne/>
      </p:bldGraphic>
      <p:bldGraphic spid="5" grpId="3">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71DA5-C3AF-8848-8218-DFB25AFED79E}"/>
              </a:ext>
            </a:extLst>
          </p:cNvPr>
          <p:cNvSpPr>
            <a:spLocks noGrp="1"/>
          </p:cNvSpPr>
          <p:nvPr>
            <p:ph type="title"/>
          </p:nvPr>
        </p:nvSpPr>
        <p:spPr>
          <a:xfrm>
            <a:off x="838200" y="365125"/>
            <a:ext cx="3115614" cy="1325563"/>
          </a:xfrm>
        </p:spPr>
        <p:txBody>
          <a:bodyPr/>
          <a:lstStyle/>
          <a:p>
            <a:r>
              <a:rPr lang="en-US" dirty="0"/>
              <a:t>References </a:t>
            </a:r>
          </a:p>
        </p:txBody>
      </p:sp>
      <p:sp>
        <p:nvSpPr>
          <p:cNvPr id="3" name="Content Placeholder 2">
            <a:extLst>
              <a:ext uri="{FF2B5EF4-FFF2-40B4-BE49-F238E27FC236}">
                <a16:creationId xmlns:a16="http://schemas.microsoft.com/office/drawing/2014/main" id="{EBF61409-170A-AD46-856A-FE0357908FB1}"/>
              </a:ext>
            </a:extLst>
          </p:cNvPr>
          <p:cNvSpPr>
            <a:spLocks noGrp="1"/>
          </p:cNvSpPr>
          <p:nvPr>
            <p:ph sz="half" idx="1"/>
          </p:nvPr>
        </p:nvSpPr>
        <p:spPr>
          <a:xfrm>
            <a:off x="20194" y="2922918"/>
            <a:ext cx="5476204" cy="2044185"/>
          </a:xfrm>
        </p:spPr>
        <p:txBody>
          <a:bodyPr>
            <a:normAutofit fontScale="70000" lnSpcReduction="20000"/>
          </a:bodyPr>
          <a:lstStyle/>
          <a:p>
            <a:r>
              <a:rPr lang="en-US" sz="1400" dirty="0">
                <a:latin typeface="Source Sans Pro" panose="020B0503030403020204" pitchFamily="34" charset="0"/>
                <a:ea typeface="Source Sans Pro" panose="020B0503030403020204" pitchFamily="34" charset="0"/>
                <a:hlinkClick r:id="rId2"/>
              </a:rPr>
              <a:t>https://www.helpguide.org/articles/relationships-communication/nonverbal-communication.html</a:t>
            </a:r>
            <a:r>
              <a:rPr lang="en-US" sz="1400" dirty="0">
                <a:latin typeface="Source Sans Pro" panose="020B0503030403020204" pitchFamily="34" charset="0"/>
                <a:ea typeface="Source Sans Pro" panose="020B0503030403020204" pitchFamily="34" charset="0"/>
              </a:rPr>
              <a:t> </a:t>
            </a:r>
            <a:r>
              <a:rPr lang="en-US" sz="1400" dirty="0"/>
              <a:t>Accessed 21/05/201</a:t>
            </a:r>
          </a:p>
          <a:p>
            <a:endParaRPr lang="en-US" sz="1400" dirty="0">
              <a:latin typeface="Source Sans Pro" panose="020B0503030403020204" pitchFamily="34" charset="0"/>
              <a:ea typeface="Source Sans Pro" panose="020B0503030403020204" pitchFamily="34" charset="0"/>
            </a:endParaRPr>
          </a:p>
          <a:p>
            <a:pPr marL="0" indent="0">
              <a:buNone/>
            </a:pPr>
            <a:endParaRPr lang="en-US" sz="1400" dirty="0">
              <a:latin typeface="Source Sans Pro" panose="020B0503030403020204" pitchFamily="34" charset="0"/>
              <a:ea typeface="Source Sans Pro" panose="020B0503030403020204" pitchFamily="34" charset="0"/>
            </a:endParaRPr>
          </a:p>
          <a:p>
            <a:r>
              <a:rPr lang="en-US" sz="1400" u="sng" dirty="0">
                <a:latin typeface="Source Sans Pro" panose="020B0503030403020204" pitchFamily="34" charset="0"/>
                <a:ea typeface="Source Sans Pro" panose="020B0503030403020204" pitchFamily="34" charset="0"/>
                <a:hlinkClick r:id="rId3"/>
              </a:rPr>
              <a:t>https://www.lifesize.com/en/blog/speaking-without-words/</a:t>
            </a:r>
            <a:r>
              <a:rPr lang="en-US" sz="1400" u="sng" dirty="0">
                <a:latin typeface="Source Sans Pro" panose="020B0503030403020204" pitchFamily="34" charset="0"/>
                <a:ea typeface="Source Sans Pro" panose="020B0503030403020204" pitchFamily="34" charset="0"/>
              </a:rPr>
              <a:t> </a:t>
            </a:r>
            <a:r>
              <a:rPr lang="en-US" sz="1400" dirty="0"/>
              <a:t>Accessed 21/05/201</a:t>
            </a:r>
          </a:p>
          <a:p>
            <a:endParaRPr lang="en-US" sz="1400" u="sng" dirty="0">
              <a:latin typeface="Source Sans Pro" panose="020B0503030403020204" pitchFamily="34" charset="0"/>
              <a:ea typeface="Source Sans Pro" panose="020B0503030403020204" pitchFamily="34" charset="0"/>
            </a:endParaRPr>
          </a:p>
          <a:p>
            <a:pPr marL="0" indent="0">
              <a:buNone/>
            </a:pPr>
            <a:endParaRPr lang="en-US" sz="1400" dirty="0">
              <a:latin typeface="Source Sans Pro" panose="020B0503030403020204" pitchFamily="34" charset="0"/>
              <a:ea typeface="Source Sans Pro" panose="020B0503030403020204" pitchFamily="34" charset="0"/>
            </a:endParaRPr>
          </a:p>
          <a:p>
            <a:r>
              <a:rPr lang="en-US" sz="1400" b="1" u="sng" dirty="0">
                <a:latin typeface="Source Sans Pro" panose="020B0503030403020204" pitchFamily="34" charset="0"/>
                <a:ea typeface="Source Sans Pro" panose="020B0503030403020204" pitchFamily="34" charset="0"/>
                <a:hlinkClick r:id="rId4"/>
              </a:rPr>
              <a:t>https://www.google.com/search?client=safari&amp;rls=en&amp;q=when+do+babies+generally+learn+to+talk&amp;ie=UTF-8&amp;oe=UTF-8</a:t>
            </a:r>
            <a:r>
              <a:rPr lang="en-US" sz="1400" b="1" u="sng" dirty="0">
                <a:latin typeface="Source Sans Pro" panose="020B0503030403020204" pitchFamily="34" charset="0"/>
                <a:ea typeface="Source Sans Pro" panose="020B0503030403020204" pitchFamily="34" charset="0"/>
              </a:rPr>
              <a:t> </a:t>
            </a:r>
            <a:r>
              <a:rPr lang="en-US" sz="1400" dirty="0"/>
              <a:t>Accessed 21/05/201</a:t>
            </a:r>
          </a:p>
          <a:p>
            <a:endParaRPr lang="en-US" sz="1400" dirty="0">
              <a:latin typeface="Source Sans Pro" panose="020B0503030403020204" pitchFamily="34" charset="0"/>
              <a:ea typeface="Source Sans Pro" panose="020B0503030403020204" pitchFamily="34" charset="0"/>
            </a:endParaRPr>
          </a:p>
          <a:p>
            <a:endParaRPr lang="en-US" dirty="0"/>
          </a:p>
        </p:txBody>
      </p:sp>
      <p:sp>
        <p:nvSpPr>
          <p:cNvPr id="4" name="Content Placeholder 3">
            <a:extLst>
              <a:ext uri="{FF2B5EF4-FFF2-40B4-BE49-F238E27FC236}">
                <a16:creationId xmlns:a16="http://schemas.microsoft.com/office/drawing/2014/main" id="{0A791B20-7F7C-7649-A116-53C15427811D}"/>
              </a:ext>
            </a:extLst>
          </p:cNvPr>
          <p:cNvSpPr>
            <a:spLocks noGrp="1"/>
          </p:cNvSpPr>
          <p:nvPr>
            <p:ph sz="half" idx="2"/>
          </p:nvPr>
        </p:nvSpPr>
        <p:spPr>
          <a:xfrm>
            <a:off x="5370490" y="1253331"/>
            <a:ext cx="6318161" cy="5383360"/>
          </a:xfrm>
        </p:spPr>
        <p:txBody>
          <a:bodyPr>
            <a:normAutofit fontScale="70000" lnSpcReduction="20000"/>
          </a:bodyPr>
          <a:lstStyle/>
          <a:p>
            <a:pPr marL="285750" indent="-285750" fontAlgn="t">
              <a:lnSpc>
                <a:spcPct val="100000"/>
              </a:lnSpc>
            </a:pPr>
            <a:r>
              <a:rPr lang="en-US" sz="1600" dirty="0">
                <a:latin typeface="Source Sans Pro" panose="020B0503030403020204" pitchFamily="34" charset="0"/>
                <a:ea typeface="Source Sans Pro" panose="020B0503030403020204" pitchFamily="34" charset="0"/>
                <a:hlinkClick r:id="rId5"/>
              </a:rPr>
              <a:t>https://www.theladders.com/career-advice/the-most-confident-people-never-make-these-5-body-language-mistakes</a:t>
            </a:r>
            <a:r>
              <a:rPr lang="en-US" sz="1600" dirty="0">
                <a:latin typeface="Source Sans Pro" panose="020B0503030403020204" pitchFamily="34" charset="0"/>
                <a:ea typeface="Source Sans Pro" panose="020B0503030403020204" pitchFamily="34" charset="0"/>
              </a:rPr>
              <a:t> </a:t>
            </a:r>
            <a:r>
              <a:rPr lang="en-US" sz="1600" dirty="0"/>
              <a:t>Accessed 21/05/201</a:t>
            </a:r>
          </a:p>
          <a:p>
            <a:pPr marL="285750" indent="-285750" fontAlgn="t">
              <a:lnSpc>
                <a:spcPct val="100000"/>
              </a:lnSpc>
            </a:pPr>
            <a:endParaRPr lang="en-US" sz="1600" dirty="0">
              <a:latin typeface="Source Sans Pro" panose="020B0503030403020204" pitchFamily="34" charset="0"/>
              <a:ea typeface="Source Sans Pro" panose="020B0503030403020204" pitchFamily="34" charset="0"/>
            </a:endParaRPr>
          </a:p>
          <a:p>
            <a:pPr marL="285750" indent="-285750" fontAlgn="t">
              <a:lnSpc>
                <a:spcPct val="100000"/>
              </a:lnSpc>
            </a:pPr>
            <a:r>
              <a:rPr lang="en-US" sz="1600" dirty="0">
                <a:latin typeface="Source Sans Pro" panose="020B0503030403020204" pitchFamily="34" charset="0"/>
                <a:ea typeface="Source Sans Pro" panose="020B0503030403020204" pitchFamily="34" charset="0"/>
                <a:hlinkClick r:id="rId6"/>
              </a:rPr>
              <a:t>https://learntalk.org/en/blog/fast-tips-on-making-small-talk-in-english</a:t>
            </a:r>
            <a:r>
              <a:rPr lang="en-US" sz="1600" dirty="0">
                <a:latin typeface="Source Sans Pro" panose="020B0503030403020204" pitchFamily="34" charset="0"/>
                <a:ea typeface="Source Sans Pro" panose="020B0503030403020204" pitchFamily="34" charset="0"/>
              </a:rPr>
              <a:t> </a:t>
            </a:r>
            <a:r>
              <a:rPr lang="en-US" sz="1600" dirty="0"/>
              <a:t>Accessed 21/05/201</a:t>
            </a:r>
          </a:p>
          <a:p>
            <a:pPr marL="285750" indent="-285750" fontAlgn="t">
              <a:lnSpc>
                <a:spcPct val="100000"/>
              </a:lnSpc>
            </a:pPr>
            <a:endParaRPr lang="en-US" sz="1600" dirty="0">
              <a:latin typeface="Source Sans Pro" panose="020B0503030403020204" pitchFamily="34" charset="0"/>
              <a:ea typeface="Source Sans Pro" panose="020B0503030403020204" pitchFamily="34" charset="0"/>
            </a:endParaRPr>
          </a:p>
          <a:p>
            <a:pPr marL="285750" indent="-285750" fontAlgn="t">
              <a:lnSpc>
                <a:spcPct val="100000"/>
              </a:lnSpc>
            </a:pPr>
            <a:r>
              <a:rPr lang="en-US" sz="1600" dirty="0">
                <a:latin typeface="Source Sans Pro" panose="020B0503030403020204" pitchFamily="34" charset="0"/>
                <a:ea typeface="Source Sans Pro" panose="020B0503030403020204" pitchFamily="34" charset="0"/>
                <a:hlinkClick r:id="rId7"/>
              </a:rPr>
              <a:t>https://www.shutterstock.com/search/special+needs+cartoon</a:t>
            </a:r>
            <a:r>
              <a:rPr lang="en-US" sz="1600" dirty="0">
                <a:latin typeface="Source Sans Pro" panose="020B0503030403020204" pitchFamily="34" charset="0"/>
                <a:ea typeface="Source Sans Pro" panose="020B0503030403020204" pitchFamily="34" charset="0"/>
              </a:rPr>
              <a:t> </a:t>
            </a:r>
            <a:r>
              <a:rPr lang="en-US" sz="1600" dirty="0"/>
              <a:t>Accessed 21/05/201</a:t>
            </a:r>
          </a:p>
          <a:p>
            <a:pPr marL="285750" indent="-285750" fontAlgn="t">
              <a:lnSpc>
                <a:spcPct val="100000"/>
              </a:lnSpc>
            </a:pPr>
            <a:endParaRPr lang="en-US" sz="1600" dirty="0">
              <a:latin typeface="Source Sans Pro" panose="020B0503030403020204" pitchFamily="34" charset="0"/>
              <a:ea typeface="Source Sans Pro" panose="020B0503030403020204" pitchFamily="34" charset="0"/>
            </a:endParaRPr>
          </a:p>
          <a:p>
            <a:pPr marL="285750" indent="-285750" fontAlgn="t">
              <a:lnSpc>
                <a:spcPct val="100000"/>
              </a:lnSpc>
            </a:pPr>
            <a:r>
              <a:rPr lang="en-US" sz="1600" dirty="0">
                <a:latin typeface="Source Sans Pro" panose="020B0503030403020204" pitchFamily="34" charset="0"/>
                <a:ea typeface="Source Sans Pro" panose="020B0503030403020204" pitchFamily="34" charset="0"/>
                <a:hlinkClick r:id="rId8"/>
              </a:rPr>
              <a:t>https://www.istockphoto.com/illustrations/smiling-dog</a:t>
            </a:r>
            <a:r>
              <a:rPr lang="en-US" sz="1600" dirty="0">
                <a:latin typeface="Source Sans Pro" panose="020B0503030403020204" pitchFamily="34" charset="0"/>
                <a:ea typeface="Source Sans Pro" panose="020B0503030403020204" pitchFamily="34" charset="0"/>
              </a:rPr>
              <a:t> </a:t>
            </a:r>
            <a:r>
              <a:rPr lang="en-US" sz="1600" dirty="0"/>
              <a:t>Accessed 21/05/201</a:t>
            </a:r>
          </a:p>
          <a:p>
            <a:pPr marL="285750" indent="-285750" fontAlgn="t">
              <a:lnSpc>
                <a:spcPct val="100000"/>
              </a:lnSpc>
            </a:pPr>
            <a:endParaRPr lang="en-US" sz="1600" dirty="0">
              <a:latin typeface="Source Sans Pro" panose="020B0503030403020204" pitchFamily="34" charset="0"/>
              <a:ea typeface="Source Sans Pro" panose="020B0503030403020204" pitchFamily="34" charset="0"/>
            </a:endParaRPr>
          </a:p>
          <a:p>
            <a:pPr marL="285750" indent="-285750" fontAlgn="t">
              <a:lnSpc>
                <a:spcPct val="100000"/>
              </a:lnSpc>
            </a:pPr>
            <a:r>
              <a:rPr lang="en-US" sz="1600" dirty="0">
                <a:latin typeface="Source Sans Pro" panose="020B0503030403020204" pitchFamily="34" charset="0"/>
                <a:ea typeface="Source Sans Pro" panose="020B0503030403020204" pitchFamily="34" charset="0"/>
                <a:hlinkClick r:id="rId9"/>
              </a:rPr>
              <a:t>https://www.agapepress.org/simple-ways-to-overcome-a-language-barrier-in-the-office/</a:t>
            </a:r>
            <a:r>
              <a:rPr lang="en-US" sz="1600" dirty="0">
                <a:latin typeface="Source Sans Pro" panose="020B0503030403020204" pitchFamily="34" charset="0"/>
                <a:ea typeface="Source Sans Pro" panose="020B0503030403020204" pitchFamily="34" charset="0"/>
              </a:rPr>
              <a:t> </a:t>
            </a:r>
            <a:r>
              <a:rPr lang="en-US" sz="1600" dirty="0"/>
              <a:t>Accessed 21/05/201</a:t>
            </a:r>
          </a:p>
          <a:p>
            <a:pPr marL="285750" indent="-285750" fontAlgn="t">
              <a:lnSpc>
                <a:spcPct val="100000"/>
              </a:lnSpc>
            </a:pPr>
            <a:endParaRPr lang="en-US" sz="1600" dirty="0">
              <a:latin typeface="Source Sans Pro" panose="020B0503030403020204" pitchFamily="34" charset="0"/>
              <a:ea typeface="Source Sans Pro" panose="020B0503030403020204" pitchFamily="34" charset="0"/>
            </a:endParaRPr>
          </a:p>
          <a:p>
            <a:pPr marL="285750" indent="-285750" fontAlgn="t">
              <a:lnSpc>
                <a:spcPct val="100000"/>
              </a:lnSpc>
            </a:pPr>
            <a:r>
              <a:rPr lang="en-US" sz="1600" dirty="0">
                <a:latin typeface="Source Sans Pro" panose="020B0503030403020204" pitchFamily="34" charset="0"/>
                <a:ea typeface="Source Sans Pro" panose="020B0503030403020204" pitchFamily="34" charset="0"/>
              </a:rPr>
              <a:t>https://</a:t>
            </a:r>
            <a:r>
              <a:rPr lang="en-US" sz="1600" dirty="0" err="1">
                <a:latin typeface="Source Sans Pro" panose="020B0503030403020204" pitchFamily="34" charset="0"/>
                <a:ea typeface="Source Sans Pro" panose="020B0503030403020204" pitchFamily="34" charset="0"/>
              </a:rPr>
              <a:t>www.google.com</a:t>
            </a:r>
            <a:r>
              <a:rPr lang="en-US" sz="1600" dirty="0">
                <a:latin typeface="Source Sans Pro" panose="020B0503030403020204" pitchFamily="34" charset="0"/>
                <a:ea typeface="Source Sans Pro" panose="020B0503030403020204" pitchFamily="34" charset="0"/>
              </a:rPr>
              <a:t>/</a:t>
            </a:r>
            <a:r>
              <a:rPr lang="en-US" sz="1600" dirty="0" err="1">
                <a:latin typeface="Source Sans Pro" panose="020B0503030403020204" pitchFamily="34" charset="0"/>
                <a:ea typeface="Source Sans Pro" panose="020B0503030403020204" pitchFamily="34" charset="0"/>
              </a:rPr>
              <a:t>search?q</a:t>
            </a:r>
            <a:r>
              <a:rPr lang="en-US" sz="1600" dirty="0">
                <a:latin typeface="Source Sans Pro" panose="020B0503030403020204" pitchFamily="34" charset="0"/>
                <a:ea typeface="Source Sans Pro" panose="020B0503030403020204" pitchFamily="34" charset="0"/>
              </a:rPr>
              <a:t>=</a:t>
            </a:r>
            <a:r>
              <a:rPr lang="en-US" sz="1600" dirty="0" err="1">
                <a:latin typeface="Source Sans Pro" panose="020B0503030403020204" pitchFamily="34" charset="0"/>
                <a:ea typeface="Source Sans Pro" panose="020B0503030403020204" pitchFamily="34" charset="0"/>
              </a:rPr>
              <a:t>helping+people+with+non-verbal+communication&amp;client</a:t>
            </a:r>
            <a:r>
              <a:rPr lang="en-US" sz="1600" dirty="0">
                <a:latin typeface="Source Sans Pro" panose="020B0503030403020204" pitchFamily="34" charset="0"/>
                <a:ea typeface="Source Sans Pro" panose="020B0503030403020204" pitchFamily="34" charset="0"/>
              </a:rPr>
              <a:t>=</a:t>
            </a:r>
            <a:r>
              <a:rPr lang="en-US" sz="1600" dirty="0" err="1">
                <a:latin typeface="Source Sans Pro" panose="020B0503030403020204" pitchFamily="34" charset="0"/>
                <a:ea typeface="Source Sans Pro" panose="020B0503030403020204" pitchFamily="34" charset="0"/>
              </a:rPr>
              <a:t>safari&amp;rls</a:t>
            </a:r>
            <a:r>
              <a:rPr lang="en-US" sz="1600" dirty="0">
                <a:latin typeface="Source Sans Pro" panose="020B0503030403020204" pitchFamily="34" charset="0"/>
                <a:ea typeface="Source Sans Pro" panose="020B0503030403020204" pitchFamily="34" charset="0"/>
              </a:rPr>
              <a:t>=</a:t>
            </a:r>
            <a:r>
              <a:rPr lang="en-US" sz="1600" dirty="0" err="1">
                <a:latin typeface="Source Sans Pro" panose="020B0503030403020204" pitchFamily="34" charset="0"/>
                <a:ea typeface="Source Sans Pro" panose="020B0503030403020204" pitchFamily="34" charset="0"/>
              </a:rPr>
              <a:t>en&amp;sxsrf</a:t>
            </a:r>
            <a:r>
              <a:rPr lang="en-US" sz="1600" dirty="0">
                <a:latin typeface="Source Sans Pro" panose="020B0503030403020204" pitchFamily="34" charset="0"/>
                <a:ea typeface="Source Sans Pro" panose="020B0503030403020204" pitchFamily="34" charset="0"/>
              </a:rPr>
              <a:t>=ALeKk00qbaJJm3_Kv8_qYVM9QBVASTXswQ:1622492432092&amp;source=</a:t>
            </a:r>
            <a:r>
              <a:rPr lang="en-US" sz="1600" dirty="0" err="1">
                <a:latin typeface="Source Sans Pro" panose="020B0503030403020204" pitchFamily="34" charset="0"/>
                <a:ea typeface="Source Sans Pro" panose="020B0503030403020204" pitchFamily="34" charset="0"/>
              </a:rPr>
              <a:t>lnms&amp;tbm</a:t>
            </a:r>
            <a:r>
              <a:rPr lang="en-US" sz="1600" dirty="0">
                <a:latin typeface="Source Sans Pro" panose="020B0503030403020204" pitchFamily="34" charset="0"/>
                <a:ea typeface="Source Sans Pro" panose="020B0503030403020204" pitchFamily="34" charset="0"/>
              </a:rPr>
              <a:t>=</a:t>
            </a:r>
            <a:r>
              <a:rPr lang="en-US" sz="1600" dirty="0" err="1">
                <a:latin typeface="Source Sans Pro" panose="020B0503030403020204" pitchFamily="34" charset="0"/>
                <a:ea typeface="Source Sans Pro" panose="020B0503030403020204" pitchFamily="34" charset="0"/>
              </a:rPr>
              <a:t>isch&amp;sa</a:t>
            </a:r>
            <a:r>
              <a:rPr lang="en-US" sz="1600" dirty="0">
                <a:latin typeface="Source Sans Pro" panose="020B0503030403020204" pitchFamily="34" charset="0"/>
                <a:ea typeface="Source Sans Pro" panose="020B0503030403020204" pitchFamily="34" charset="0"/>
              </a:rPr>
              <a:t>=</a:t>
            </a:r>
            <a:r>
              <a:rPr lang="en-US" sz="1600" dirty="0" err="1">
                <a:latin typeface="Source Sans Pro" panose="020B0503030403020204" pitchFamily="34" charset="0"/>
                <a:ea typeface="Source Sans Pro" panose="020B0503030403020204" pitchFamily="34" charset="0"/>
              </a:rPr>
              <a:t>X&amp;ved</a:t>
            </a:r>
            <a:r>
              <a:rPr lang="en-US" sz="1600" dirty="0">
                <a:latin typeface="Source Sans Pro" panose="020B0503030403020204" pitchFamily="34" charset="0"/>
                <a:ea typeface="Source Sans Pro" panose="020B0503030403020204" pitchFamily="34" charset="0"/>
              </a:rPr>
              <a:t>=2ahUKEwiQr8Ko3_TwAhUqMuwKHSgKAawQ_AUoAXoECAEQAw&amp;biw=698&amp;bih=738#imgrc=Pw8AY0Cq5xmZ3M  </a:t>
            </a:r>
            <a:r>
              <a:rPr lang="en-US" sz="1600" dirty="0"/>
              <a:t>Accessed 21/05/201</a:t>
            </a:r>
          </a:p>
          <a:p>
            <a:pPr marL="285750" indent="-285750" fontAlgn="t">
              <a:lnSpc>
                <a:spcPct val="100000"/>
              </a:lnSpc>
            </a:pPr>
            <a:endParaRPr lang="en-US" sz="1600" dirty="0">
              <a:latin typeface="Source Sans Pro" panose="020B0503030403020204" pitchFamily="34" charset="0"/>
              <a:ea typeface="Source Sans Pro" panose="020B0503030403020204" pitchFamily="34" charset="0"/>
            </a:endParaRPr>
          </a:p>
          <a:p>
            <a:pPr marL="285750" indent="-285750" fontAlgn="t">
              <a:lnSpc>
                <a:spcPct val="100000"/>
              </a:lnSpc>
            </a:pPr>
            <a:r>
              <a:rPr lang="en-US" sz="1600" dirty="0">
                <a:latin typeface="Source Sans Pro" panose="020B0503030403020204" pitchFamily="34" charset="0"/>
                <a:ea typeface="Source Sans Pro" panose="020B0503030403020204" pitchFamily="34" charset="0"/>
                <a:hlinkClick r:id="rId10"/>
              </a:rPr>
              <a:t>https://www.pinterest.co.uk/pin/435230751493697045/</a:t>
            </a:r>
            <a:r>
              <a:rPr lang="en-US" sz="1600" dirty="0">
                <a:latin typeface="Source Sans Pro" panose="020B0503030403020204" pitchFamily="34" charset="0"/>
                <a:ea typeface="Source Sans Pro" panose="020B0503030403020204" pitchFamily="34" charset="0"/>
              </a:rPr>
              <a:t> </a:t>
            </a:r>
            <a:r>
              <a:rPr lang="en-US" sz="1600" dirty="0"/>
              <a:t>Accessed 21/05/201</a:t>
            </a:r>
          </a:p>
          <a:p>
            <a:pPr marL="285750" indent="-285750" fontAlgn="t">
              <a:lnSpc>
                <a:spcPct val="100000"/>
              </a:lnSpc>
            </a:pPr>
            <a:endParaRPr lang="en-US" sz="1600" dirty="0">
              <a:latin typeface="Source Sans Pro" panose="020B0503030403020204" pitchFamily="34" charset="0"/>
              <a:ea typeface="Source Sans Pro" panose="020B0503030403020204" pitchFamily="34" charset="0"/>
            </a:endParaRPr>
          </a:p>
          <a:p>
            <a:pPr marL="285750" indent="-285750" fontAlgn="t">
              <a:lnSpc>
                <a:spcPct val="100000"/>
              </a:lnSpc>
            </a:pPr>
            <a:r>
              <a:rPr lang="en-US" sz="1600" dirty="0">
                <a:latin typeface="Source Sans Pro" panose="020B0503030403020204" pitchFamily="34" charset="0"/>
                <a:ea typeface="Source Sans Pro" panose="020B0503030403020204" pitchFamily="34" charset="0"/>
                <a:hlinkClick r:id="rId11"/>
              </a:rPr>
              <a:t>https://www.seekpng.com/ipng/u2q8y3e6r5y3t4r5_people-2-community-nurse-with-patient-cartoon</a:t>
            </a:r>
            <a:r>
              <a:rPr lang="en-US" sz="1600" dirty="0">
                <a:latin typeface="Source Sans Pro" panose="020B0503030403020204" pitchFamily="34" charset="0"/>
                <a:ea typeface="Source Sans Pro" panose="020B0503030403020204" pitchFamily="34" charset="0"/>
              </a:rPr>
              <a:t> </a:t>
            </a:r>
            <a:r>
              <a:rPr lang="en-US" sz="1600" dirty="0"/>
              <a:t>Accessed 21/05/201</a:t>
            </a:r>
          </a:p>
          <a:p>
            <a:pPr marL="285750" indent="-285750" fontAlgn="t">
              <a:lnSpc>
                <a:spcPct val="100000"/>
              </a:lnSpc>
            </a:pPr>
            <a:endParaRPr lang="en-US" sz="1600" dirty="0">
              <a:latin typeface="Source Sans Pro" panose="020B0503030403020204" pitchFamily="34" charset="0"/>
              <a:ea typeface="Source Sans Pro" panose="020B0503030403020204" pitchFamily="34" charset="0"/>
            </a:endParaRPr>
          </a:p>
          <a:p>
            <a:pPr marL="285750" indent="-285750" fontAlgn="t">
              <a:lnSpc>
                <a:spcPct val="100000"/>
              </a:lnSpc>
            </a:pPr>
            <a:r>
              <a:rPr lang="en-US" sz="1600" dirty="0">
                <a:latin typeface="Source Sans Pro" panose="020B0503030403020204" pitchFamily="34" charset="0"/>
                <a:ea typeface="Source Sans Pro" panose="020B0503030403020204" pitchFamily="34" charset="0"/>
                <a:hlinkClick r:id="rId12"/>
              </a:rPr>
              <a:t>https://www.dreamstime.com/illustration/threatening.html</a:t>
            </a:r>
            <a:r>
              <a:rPr lang="en-US" sz="1600" dirty="0">
                <a:latin typeface="Source Sans Pro" panose="020B0503030403020204" pitchFamily="34" charset="0"/>
                <a:ea typeface="Source Sans Pro" panose="020B0503030403020204" pitchFamily="34" charset="0"/>
              </a:rPr>
              <a:t> </a:t>
            </a:r>
            <a:r>
              <a:rPr lang="en-US" sz="1600" dirty="0"/>
              <a:t>Accessed 21/05/201</a:t>
            </a:r>
          </a:p>
          <a:p>
            <a:pPr marL="285750" indent="-285750" fontAlgn="t">
              <a:lnSpc>
                <a:spcPct val="100000"/>
              </a:lnSpc>
            </a:pPr>
            <a:endParaRPr lang="en-US" sz="1600" dirty="0">
              <a:latin typeface="Source Sans Pro" panose="020B0503030403020204" pitchFamily="34" charset="0"/>
              <a:ea typeface="Source Sans Pro" panose="020B0503030403020204" pitchFamily="34" charset="0"/>
            </a:endParaRPr>
          </a:p>
          <a:p>
            <a:endParaRPr lang="en-US" sz="1800" dirty="0"/>
          </a:p>
        </p:txBody>
      </p:sp>
      <p:sp>
        <p:nvSpPr>
          <p:cNvPr id="5" name="Title 1">
            <a:extLst>
              <a:ext uri="{FF2B5EF4-FFF2-40B4-BE49-F238E27FC236}">
                <a16:creationId xmlns:a16="http://schemas.microsoft.com/office/drawing/2014/main" id="{550D125B-E7B8-DE4B-9A93-49F8398E83E4}"/>
              </a:ext>
            </a:extLst>
          </p:cNvPr>
          <p:cNvSpPr txBox="1">
            <a:spLocks/>
          </p:cNvSpPr>
          <p:nvPr/>
        </p:nvSpPr>
        <p:spPr>
          <a:xfrm>
            <a:off x="8112618" y="221310"/>
            <a:ext cx="311561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Images </a:t>
            </a:r>
          </a:p>
        </p:txBody>
      </p:sp>
    </p:spTree>
    <p:extLst>
      <p:ext uri="{BB962C8B-B14F-4D97-AF65-F5344CB8AC3E}">
        <p14:creationId xmlns:p14="http://schemas.microsoft.com/office/powerpoint/2010/main" val="34397554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1E817-6914-4B48-8ED0-64F90ADC354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4C9F64E-53D6-7C4D-B33F-1B0FD564FB6C}"/>
              </a:ext>
            </a:extLst>
          </p:cNvPr>
          <p:cNvSpPr>
            <a:spLocks noGrp="1"/>
          </p:cNvSpPr>
          <p:nvPr>
            <p:ph sz="half" idx="1"/>
          </p:nvPr>
        </p:nvSpPr>
        <p:spPr/>
        <p:txBody>
          <a:bodyPr/>
          <a:lstStyle/>
          <a:p>
            <a:pPr marL="0" indent="0">
              <a:buNone/>
            </a:pPr>
            <a:r>
              <a:rPr lang="en-US" dirty="0"/>
              <a:t>Accessed 21/05/201</a:t>
            </a:r>
          </a:p>
          <a:p>
            <a:pPr marL="0" indent="0">
              <a:buNone/>
            </a:pPr>
            <a:r>
              <a:rPr lang="en-US" dirty="0"/>
              <a:t>Accessed  26/05/21</a:t>
            </a:r>
          </a:p>
          <a:p>
            <a:pPr marL="0" indent="0">
              <a:buNone/>
            </a:pPr>
            <a:r>
              <a:rPr lang="en-US" dirty="0"/>
              <a:t>Accessed 31/05/21</a:t>
            </a:r>
          </a:p>
        </p:txBody>
      </p:sp>
      <p:sp>
        <p:nvSpPr>
          <p:cNvPr id="4" name="Content Placeholder 3">
            <a:extLst>
              <a:ext uri="{FF2B5EF4-FFF2-40B4-BE49-F238E27FC236}">
                <a16:creationId xmlns:a16="http://schemas.microsoft.com/office/drawing/2014/main" id="{814E95CA-BBE7-4B40-B376-0893CF949CAE}"/>
              </a:ext>
            </a:extLst>
          </p:cNvPr>
          <p:cNvSpPr>
            <a:spLocks noGrp="1"/>
          </p:cNvSpPr>
          <p:nvPr>
            <p:ph sz="half" idx="2"/>
          </p:nvPr>
        </p:nvSpPr>
        <p:spPr/>
        <p:txBody>
          <a:bodyPr/>
          <a:lstStyle/>
          <a:p>
            <a:endParaRPr lang="en-US" dirty="0"/>
          </a:p>
        </p:txBody>
      </p:sp>
    </p:spTree>
    <p:extLst>
      <p:ext uri="{BB962C8B-B14F-4D97-AF65-F5344CB8AC3E}">
        <p14:creationId xmlns:p14="http://schemas.microsoft.com/office/powerpoint/2010/main" val="40137761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TotalTime>
  <Words>1744</Words>
  <Application>Microsoft Macintosh PowerPoint</Application>
  <PresentationFormat>Widescreen</PresentationFormat>
  <Paragraphs>130</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Source Sans Pro</vt:lpstr>
      <vt:lpstr>Office Theme</vt:lpstr>
      <vt:lpstr>Non-verbal communication</vt:lpstr>
      <vt:lpstr>What is it? </vt:lpstr>
      <vt:lpstr>When it’s used </vt:lpstr>
      <vt:lpstr>Examples/ Different ways people communicate </vt:lpstr>
      <vt:lpstr>Identifying emotions and feelings via non-verbal communication</vt:lpstr>
      <vt:lpstr>What they tell us </vt:lpstr>
      <vt:lpstr>Who uses it primarily? </vt:lpstr>
      <vt:lpstr>Language barriers </vt:lpstr>
      <vt:lpstr>Additional needs  </vt:lpstr>
      <vt:lpstr>Advantages  </vt:lpstr>
      <vt:lpstr>Disadvantages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Non-verbal communication</dc:title>
  <dc:creator>Leah Ashley Johnson (2010117)</dc:creator>
  <cp:lastModifiedBy>Leah Ashley Johnson (2010117)</cp:lastModifiedBy>
  <cp:revision>5</cp:revision>
  <dcterms:created xsi:type="dcterms:W3CDTF">2021-05-31T20:27:45Z</dcterms:created>
  <dcterms:modified xsi:type="dcterms:W3CDTF">2021-05-31T21:40:36Z</dcterms:modified>
</cp:coreProperties>
</file>