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sldIdLst>
    <p:sldId id="256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46D267-E4BD-3808-DAA2-0A7FB6B58CC4}" v="4" dt="2021-06-21T09:10:01.910"/>
    <p1510:client id="{572EB3F8-2BA3-4F5F-8D29-7F19B744FC63}" v="37" dt="2021-03-02T19:52:05.264"/>
    <p1510:client id="{5C4B665E-F7D1-489A-A3E9-31C0FB5C5895}" v="340" dt="2021-03-01T19:07:44.918"/>
    <p1510:client id="{689BA28A-6E33-40FD-97BB-E6B68C35EAF0}" v="1218" dt="2021-03-02T18:04:48.248"/>
    <p1510:client id="{C2E886E3-71F0-42D6-99B4-140EB6576E3A}" v="74" dt="2021-02-18T11:47:13.016"/>
    <p1510:client id="{FE3A20DE-A470-48F8-9FAF-EA202994F2BD}" v="262" dt="2021-03-01T16:07:40.6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bitha Junior Downes (2008823)" userId="S::2008823@student.uwtsd.ac.uk::19cfbc7c-3817-4452-a0c9-c46658c7a8c4" providerId="AD" clId="Web-{0C46D267-E4BD-3808-DAA2-0A7FB6B58CC4}"/>
    <pc:docChg chg="modSld">
      <pc:chgData name="Tabitha Junior Downes (2008823)" userId="S::2008823@student.uwtsd.ac.uk::19cfbc7c-3817-4452-a0c9-c46658c7a8c4" providerId="AD" clId="Web-{0C46D267-E4BD-3808-DAA2-0A7FB6B58CC4}" dt="2021-06-21T09:10:01.910" v="1" actId="20577"/>
      <pc:docMkLst>
        <pc:docMk/>
      </pc:docMkLst>
      <pc:sldChg chg="modSp">
        <pc:chgData name="Tabitha Junior Downes (2008823)" userId="S::2008823@student.uwtsd.ac.uk::19cfbc7c-3817-4452-a0c9-c46658c7a8c4" providerId="AD" clId="Web-{0C46D267-E4BD-3808-DAA2-0A7FB6B58CC4}" dt="2021-06-21T09:10:01.910" v="1" actId="20577"/>
        <pc:sldMkLst>
          <pc:docMk/>
          <pc:sldMk cId="2267135880" sldId="259"/>
        </pc:sldMkLst>
        <pc:spChg chg="mod">
          <ac:chgData name="Tabitha Junior Downes (2008823)" userId="S::2008823@student.uwtsd.ac.uk::19cfbc7c-3817-4452-a0c9-c46658c7a8c4" providerId="AD" clId="Web-{0C46D267-E4BD-3808-DAA2-0A7FB6B58CC4}" dt="2021-06-21T09:10:01.910" v="1" actId="20577"/>
          <ac:spMkLst>
            <pc:docMk/>
            <pc:sldMk cId="2267135880" sldId="259"/>
            <ac:spMk id="3" creationId="{88CC0DEC-4A9C-4370-905D-CE912E015B85}"/>
          </ac:spMkLst>
        </pc:spChg>
      </pc:sldChg>
    </pc:docChg>
  </pc:docChgLst>
  <pc:docChgLst>
    <pc:chgData name="Tabitha Junior Downes (2008823)" userId="S::2008823@student.uwtsd.ac.uk::19cfbc7c-3817-4452-a0c9-c46658c7a8c4" providerId="AD" clId="Web-{C2E886E3-71F0-42D6-99B4-140EB6576E3A}"/>
    <pc:docChg chg="modSld">
      <pc:chgData name="Tabitha Junior Downes (2008823)" userId="S::2008823@student.uwtsd.ac.uk::19cfbc7c-3817-4452-a0c9-c46658c7a8c4" providerId="AD" clId="Web-{C2E886E3-71F0-42D6-99B4-140EB6576E3A}" dt="2021-02-18T11:47:13.016" v="35" actId="1076"/>
      <pc:docMkLst>
        <pc:docMk/>
      </pc:docMkLst>
      <pc:sldChg chg="modSp">
        <pc:chgData name="Tabitha Junior Downes (2008823)" userId="S::2008823@student.uwtsd.ac.uk::19cfbc7c-3817-4452-a0c9-c46658c7a8c4" providerId="AD" clId="Web-{C2E886E3-71F0-42D6-99B4-140EB6576E3A}" dt="2021-02-18T11:47:13.016" v="35" actId="1076"/>
        <pc:sldMkLst>
          <pc:docMk/>
          <pc:sldMk cId="109857222" sldId="256"/>
        </pc:sldMkLst>
        <pc:spChg chg="mod">
          <ac:chgData name="Tabitha Junior Downes (2008823)" userId="S::2008823@student.uwtsd.ac.uk::19cfbc7c-3817-4452-a0c9-c46658c7a8c4" providerId="AD" clId="Web-{C2E886E3-71F0-42D6-99B4-140EB6576E3A}" dt="2021-02-18T11:47:13.016" v="35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abitha Junior Downes (2008823)" userId="S::2008823@student.uwtsd.ac.uk::19cfbc7c-3817-4452-a0c9-c46658c7a8c4" providerId="AD" clId="Web-{C2E886E3-71F0-42D6-99B4-140EB6576E3A}" dt="2021-02-18T11:46:48.781" v="31" actId="1076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Tabitha Junior Downes (2008823)" userId="S::2008823@student.uwtsd.ac.uk::19cfbc7c-3817-4452-a0c9-c46658c7a8c4" providerId="AD" clId="Web-{572EB3F8-2BA3-4F5F-8D29-7F19B744FC63}"/>
    <pc:docChg chg="addSld modSld">
      <pc:chgData name="Tabitha Junior Downes (2008823)" userId="S::2008823@student.uwtsd.ac.uk::19cfbc7c-3817-4452-a0c9-c46658c7a8c4" providerId="AD" clId="Web-{572EB3F8-2BA3-4F5F-8D29-7F19B744FC63}" dt="2021-03-02T20:19:10.608" v="34"/>
      <pc:docMkLst>
        <pc:docMk/>
      </pc:docMkLst>
      <pc:sldChg chg="addSp delSp modSp">
        <pc:chgData name="Tabitha Junior Downes (2008823)" userId="S::2008823@student.uwtsd.ac.uk::19cfbc7c-3817-4452-a0c9-c46658c7a8c4" providerId="AD" clId="Web-{572EB3F8-2BA3-4F5F-8D29-7F19B744FC63}" dt="2021-03-02T20:19:10.608" v="34"/>
        <pc:sldMkLst>
          <pc:docMk/>
          <pc:sldMk cId="2267135880" sldId="259"/>
        </pc:sldMkLst>
        <pc:spChg chg="mod">
          <ac:chgData name="Tabitha Junior Downes (2008823)" userId="S::2008823@student.uwtsd.ac.uk::19cfbc7c-3817-4452-a0c9-c46658c7a8c4" providerId="AD" clId="Web-{572EB3F8-2BA3-4F5F-8D29-7F19B744FC63}" dt="2021-03-02T20:19:10.608" v="34"/>
          <ac:spMkLst>
            <pc:docMk/>
            <pc:sldMk cId="2267135880" sldId="259"/>
            <ac:spMk id="2" creationId="{56773927-F309-444B-800F-73FFFFB1A6BF}"/>
          </ac:spMkLst>
        </pc:spChg>
        <pc:spChg chg="mod">
          <ac:chgData name="Tabitha Junior Downes (2008823)" userId="S::2008823@student.uwtsd.ac.uk::19cfbc7c-3817-4452-a0c9-c46658c7a8c4" providerId="AD" clId="Web-{572EB3F8-2BA3-4F5F-8D29-7F19B744FC63}" dt="2021-03-02T20:19:10.608" v="34"/>
          <ac:spMkLst>
            <pc:docMk/>
            <pc:sldMk cId="2267135880" sldId="259"/>
            <ac:spMk id="3" creationId="{88CC0DEC-4A9C-4370-905D-CE912E015B85}"/>
          </ac:spMkLst>
        </pc:spChg>
        <pc:spChg chg="add del">
          <ac:chgData name="Tabitha Junior Downes (2008823)" userId="S::2008823@student.uwtsd.ac.uk::19cfbc7c-3817-4452-a0c9-c46658c7a8c4" providerId="AD" clId="Web-{572EB3F8-2BA3-4F5F-8D29-7F19B744FC63}" dt="2021-03-02T20:19:10.608" v="34"/>
          <ac:spMkLst>
            <pc:docMk/>
            <pc:sldMk cId="2267135880" sldId="259"/>
            <ac:spMk id="8" creationId="{81775E6C-9FE7-4AE4-ABE7-2568D95DEAE0}"/>
          </ac:spMkLst>
        </pc:spChg>
        <pc:spChg chg="add del">
          <ac:chgData name="Tabitha Junior Downes (2008823)" userId="S::2008823@student.uwtsd.ac.uk::19cfbc7c-3817-4452-a0c9-c46658c7a8c4" providerId="AD" clId="Web-{572EB3F8-2BA3-4F5F-8D29-7F19B744FC63}" dt="2021-03-02T20:19:10.608" v="34"/>
          <ac:spMkLst>
            <pc:docMk/>
            <pc:sldMk cId="2267135880" sldId="259"/>
            <ac:spMk id="10" creationId="{8AAE0423-BDD0-446E-8E7E-AD39C661C917}"/>
          </ac:spMkLst>
        </pc:spChg>
        <pc:spChg chg="add del">
          <ac:chgData name="Tabitha Junior Downes (2008823)" userId="S::2008823@student.uwtsd.ac.uk::19cfbc7c-3817-4452-a0c9-c46658c7a8c4" providerId="AD" clId="Web-{572EB3F8-2BA3-4F5F-8D29-7F19B744FC63}" dt="2021-03-02T20:19:10.592" v="33"/>
          <ac:spMkLst>
            <pc:docMk/>
            <pc:sldMk cId="2267135880" sldId="259"/>
            <ac:spMk id="17" creationId="{8B2BAECB-35E2-4DD9-8B8C-22D215DD0C10}"/>
          </ac:spMkLst>
        </pc:spChg>
        <pc:spChg chg="add del">
          <ac:chgData name="Tabitha Junior Downes (2008823)" userId="S::2008823@student.uwtsd.ac.uk::19cfbc7c-3817-4452-a0c9-c46658c7a8c4" providerId="AD" clId="Web-{572EB3F8-2BA3-4F5F-8D29-7F19B744FC63}" dt="2021-03-02T20:19:01.170" v="31"/>
          <ac:spMkLst>
            <pc:docMk/>
            <pc:sldMk cId="2267135880" sldId="259"/>
            <ac:spMk id="20" creationId="{D6309531-94CD-4CF6-AACE-80EC085E0F34}"/>
          </ac:spMkLst>
        </pc:spChg>
        <pc:spChg chg="add">
          <ac:chgData name="Tabitha Junior Downes (2008823)" userId="S::2008823@student.uwtsd.ac.uk::19cfbc7c-3817-4452-a0c9-c46658c7a8c4" providerId="AD" clId="Web-{572EB3F8-2BA3-4F5F-8D29-7F19B744FC63}" dt="2021-03-02T20:19:10.608" v="34"/>
          <ac:spMkLst>
            <pc:docMk/>
            <pc:sldMk cId="2267135880" sldId="259"/>
            <ac:spMk id="21" creationId="{D6309531-94CD-4CF6-AACE-80EC085E0F34}"/>
          </ac:spMkLst>
        </pc:spChg>
        <pc:picChg chg="add del">
          <ac:chgData name="Tabitha Junior Downes (2008823)" userId="S::2008823@student.uwtsd.ac.uk::19cfbc7c-3817-4452-a0c9-c46658c7a8c4" providerId="AD" clId="Web-{572EB3F8-2BA3-4F5F-8D29-7F19B744FC63}" dt="2021-03-02T20:19:01.170" v="31"/>
          <ac:picMkLst>
            <pc:docMk/>
            <pc:sldMk cId="2267135880" sldId="259"/>
            <ac:picMk id="16" creationId="{927C87E3-3E79-41F0-9B09-ADB70BD48038}"/>
          </ac:picMkLst>
        </pc:picChg>
        <pc:picChg chg="add del">
          <ac:chgData name="Tabitha Junior Downes (2008823)" userId="S::2008823@student.uwtsd.ac.uk::19cfbc7c-3817-4452-a0c9-c46658c7a8c4" providerId="AD" clId="Web-{572EB3F8-2BA3-4F5F-8D29-7F19B744FC63}" dt="2021-03-02T20:19:10.592" v="33"/>
          <ac:picMkLst>
            <pc:docMk/>
            <pc:sldMk cId="2267135880" sldId="259"/>
            <ac:picMk id="18" creationId="{E3D9B7E0-BE83-4152-B333-81A995329C1D}"/>
          </ac:picMkLst>
        </pc:picChg>
        <pc:picChg chg="add">
          <ac:chgData name="Tabitha Junior Downes (2008823)" userId="S::2008823@student.uwtsd.ac.uk::19cfbc7c-3817-4452-a0c9-c46658c7a8c4" providerId="AD" clId="Web-{572EB3F8-2BA3-4F5F-8D29-7F19B744FC63}" dt="2021-03-02T20:19:10.608" v="34"/>
          <ac:picMkLst>
            <pc:docMk/>
            <pc:sldMk cId="2267135880" sldId="259"/>
            <ac:picMk id="23" creationId="{927C87E3-3E79-41F0-9B09-ADB70BD48038}"/>
          </ac:picMkLst>
        </pc:picChg>
        <pc:cxnChg chg="add del">
          <ac:chgData name="Tabitha Junior Downes (2008823)" userId="S::2008823@student.uwtsd.ac.uk::19cfbc7c-3817-4452-a0c9-c46658c7a8c4" providerId="AD" clId="Web-{572EB3F8-2BA3-4F5F-8D29-7F19B744FC63}" dt="2021-03-02T20:19:10.608" v="34"/>
          <ac:cxnSpMkLst>
            <pc:docMk/>
            <pc:sldMk cId="2267135880" sldId="259"/>
            <ac:cxnSpMk id="12" creationId="{1F4B48C8-2A0F-488D-AD2B-8302238506AD}"/>
          </ac:cxnSpMkLst>
        </pc:cxnChg>
        <pc:cxnChg chg="add del">
          <ac:chgData name="Tabitha Junior Downes (2008823)" userId="S::2008823@student.uwtsd.ac.uk::19cfbc7c-3817-4452-a0c9-c46658c7a8c4" providerId="AD" clId="Web-{572EB3F8-2BA3-4F5F-8D29-7F19B744FC63}" dt="2021-03-02T20:19:10.608" v="34"/>
          <ac:cxnSpMkLst>
            <pc:docMk/>
            <pc:sldMk cId="2267135880" sldId="259"/>
            <ac:cxnSpMk id="14" creationId="{C6BEB5BD-6C08-40C8-8912-A7FAB7C45A92}"/>
          </ac:cxnSpMkLst>
        </pc:cxnChg>
        <pc:cxnChg chg="add del">
          <ac:chgData name="Tabitha Junior Downes (2008823)" userId="S::2008823@student.uwtsd.ac.uk::19cfbc7c-3817-4452-a0c9-c46658c7a8c4" providerId="AD" clId="Web-{572EB3F8-2BA3-4F5F-8D29-7F19B744FC63}" dt="2021-03-02T20:19:10.592" v="33"/>
          <ac:cxnSpMkLst>
            <pc:docMk/>
            <pc:sldMk cId="2267135880" sldId="259"/>
            <ac:cxnSpMk id="19" creationId="{13AC671C-E66F-43C5-A66A-C477339DD232}"/>
          </ac:cxnSpMkLst>
        </pc:cxnChg>
        <pc:cxnChg chg="add del">
          <ac:chgData name="Tabitha Junior Downes (2008823)" userId="S::2008823@student.uwtsd.ac.uk::19cfbc7c-3817-4452-a0c9-c46658c7a8c4" providerId="AD" clId="Web-{572EB3F8-2BA3-4F5F-8D29-7F19B744FC63}" dt="2021-03-02T20:19:01.170" v="31"/>
          <ac:cxnSpMkLst>
            <pc:docMk/>
            <pc:sldMk cId="2267135880" sldId="259"/>
            <ac:cxnSpMk id="22" creationId="{F75BF611-D2A5-4454-8C47-95B0BC422843}"/>
          </ac:cxnSpMkLst>
        </pc:cxnChg>
        <pc:cxnChg chg="add">
          <ac:chgData name="Tabitha Junior Downes (2008823)" userId="S::2008823@student.uwtsd.ac.uk::19cfbc7c-3817-4452-a0c9-c46658c7a8c4" providerId="AD" clId="Web-{572EB3F8-2BA3-4F5F-8D29-7F19B744FC63}" dt="2021-03-02T20:19:10.608" v="34"/>
          <ac:cxnSpMkLst>
            <pc:docMk/>
            <pc:sldMk cId="2267135880" sldId="259"/>
            <ac:cxnSpMk id="24" creationId="{F75BF611-D2A5-4454-8C47-95B0BC422843}"/>
          </ac:cxnSpMkLst>
        </pc:cxnChg>
      </pc:sldChg>
      <pc:sldChg chg="addSp delSp modSp mod setBg">
        <pc:chgData name="Tabitha Junior Downes (2008823)" userId="S::2008823@student.uwtsd.ac.uk::19cfbc7c-3817-4452-a0c9-c46658c7a8c4" providerId="AD" clId="Web-{572EB3F8-2BA3-4F5F-8D29-7F19B744FC63}" dt="2021-03-02T19:50:25.617" v="28" actId="1076"/>
        <pc:sldMkLst>
          <pc:docMk/>
          <pc:sldMk cId="1912919404" sldId="260"/>
        </pc:sldMkLst>
        <pc:spChg chg="mod ord">
          <ac:chgData name="Tabitha Junior Downes (2008823)" userId="S::2008823@student.uwtsd.ac.uk::19cfbc7c-3817-4452-a0c9-c46658c7a8c4" providerId="AD" clId="Web-{572EB3F8-2BA3-4F5F-8D29-7F19B744FC63}" dt="2021-03-02T19:50:11.585" v="26" actId="1076"/>
          <ac:spMkLst>
            <pc:docMk/>
            <pc:sldMk cId="1912919404" sldId="260"/>
            <ac:spMk id="2" creationId="{5028D144-82E3-454A-8ED8-033E376B22D4}"/>
          </ac:spMkLst>
        </pc:spChg>
        <pc:spChg chg="del">
          <ac:chgData name="Tabitha Junior Downes (2008823)" userId="S::2008823@student.uwtsd.ac.uk::19cfbc7c-3817-4452-a0c9-c46658c7a8c4" providerId="AD" clId="Web-{572EB3F8-2BA3-4F5F-8D29-7F19B744FC63}" dt="2021-03-02T19:29:09.753" v="0"/>
          <ac:spMkLst>
            <pc:docMk/>
            <pc:sldMk cId="1912919404" sldId="260"/>
            <ac:spMk id="3" creationId="{1873EB1E-94AC-4ECA-8641-08E9A355FE09}"/>
          </ac:spMkLst>
        </pc:spChg>
        <pc:spChg chg="add del mod">
          <ac:chgData name="Tabitha Junior Downes (2008823)" userId="S::2008823@student.uwtsd.ac.uk::19cfbc7c-3817-4452-a0c9-c46658c7a8c4" providerId="AD" clId="Web-{572EB3F8-2BA3-4F5F-8D29-7F19B744FC63}" dt="2021-03-02T19:48:31.861" v="2"/>
          <ac:spMkLst>
            <pc:docMk/>
            <pc:sldMk cId="1912919404" sldId="260"/>
            <ac:spMk id="6" creationId="{96A9D895-C1C2-452E-89CA-782B56FEC1DB}"/>
          </ac:spMkLst>
        </pc:spChg>
        <pc:spChg chg="add">
          <ac:chgData name="Tabitha Junior Downes (2008823)" userId="S::2008823@student.uwtsd.ac.uk::19cfbc7c-3817-4452-a0c9-c46658c7a8c4" providerId="AD" clId="Web-{572EB3F8-2BA3-4F5F-8D29-7F19B744FC63}" dt="2021-03-02T19:48:53.081" v="4"/>
          <ac:spMkLst>
            <pc:docMk/>
            <pc:sldMk cId="1912919404" sldId="260"/>
            <ac:spMk id="22" creationId="{5E4165CA-2930-4841-AFB7-DD41E95F2DE1}"/>
          </ac:spMkLst>
        </pc:spChg>
        <pc:spChg chg="add">
          <ac:chgData name="Tabitha Junior Downes (2008823)" userId="S::2008823@student.uwtsd.ac.uk::19cfbc7c-3817-4452-a0c9-c46658c7a8c4" providerId="AD" clId="Web-{572EB3F8-2BA3-4F5F-8D29-7F19B744FC63}" dt="2021-03-02T19:48:53.081" v="4"/>
          <ac:spMkLst>
            <pc:docMk/>
            <pc:sldMk cId="1912919404" sldId="260"/>
            <ac:spMk id="24" creationId="{D8BE8C52-9C3E-4691-A186-7582BDF4BE54}"/>
          </ac:spMkLst>
        </pc:spChg>
        <pc:picChg chg="add mod ord">
          <ac:chgData name="Tabitha Junior Downes (2008823)" userId="S::2008823@student.uwtsd.ac.uk::19cfbc7c-3817-4452-a0c9-c46658c7a8c4" providerId="AD" clId="Web-{572EB3F8-2BA3-4F5F-8D29-7F19B744FC63}" dt="2021-03-02T19:50:25.617" v="28" actId="1076"/>
          <ac:picMkLst>
            <pc:docMk/>
            <pc:sldMk cId="1912919404" sldId="260"/>
            <ac:picMk id="3" creationId="{E4D1DE3A-11D8-48D8-A6D5-3211019C5224}"/>
          </ac:picMkLst>
        </pc:picChg>
        <pc:picChg chg="add del mod ord">
          <ac:chgData name="Tabitha Junior Downes (2008823)" userId="S::2008823@student.uwtsd.ac.uk::19cfbc7c-3817-4452-a0c9-c46658c7a8c4" providerId="AD" clId="Web-{572EB3F8-2BA3-4F5F-8D29-7F19B744FC63}" dt="2021-03-02T19:29:16.347" v="1"/>
          <ac:picMkLst>
            <pc:docMk/>
            <pc:sldMk cId="1912919404" sldId="260"/>
            <ac:picMk id="4" creationId="{B1CFB757-CEFB-46FC-A720-A6480EF3FA66}"/>
          </ac:picMkLst>
        </pc:picChg>
        <pc:cxnChg chg="add">
          <ac:chgData name="Tabitha Junior Downes (2008823)" userId="S::2008823@student.uwtsd.ac.uk::19cfbc7c-3817-4452-a0c9-c46658c7a8c4" providerId="AD" clId="Web-{572EB3F8-2BA3-4F5F-8D29-7F19B744FC63}" dt="2021-03-02T19:48:53.081" v="4"/>
          <ac:cxnSpMkLst>
            <pc:docMk/>
            <pc:sldMk cId="1912919404" sldId="260"/>
            <ac:cxnSpMk id="8" creationId="{4436E0F2-A64B-471E-93C0-8DFE08CC57C8}"/>
          </ac:cxnSpMkLst>
        </pc:cxnChg>
        <pc:cxnChg chg="add">
          <ac:chgData name="Tabitha Junior Downes (2008823)" userId="S::2008823@student.uwtsd.ac.uk::19cfbc7c-3817-4452-a0c9-c46658c7a8c4" providerId="AD" clId="Web-{572EB3F8-2BA3-4F5F-8D29-7F19B744FC63}" dt="2021-03-02T19:48:53.081" v="4"/>
          <ac:cxnSpMkLst>
            <pc:docMk/>
            <pc:sldMk cId="1912919404" sldId="260"/>
            <ac:cxnSpMk id="10" creationId="{DC1E3AB1-2A8C-4607-9FAE-D8BDB280FE1A}"/>
          </ac:cxnSpMkLst>
        </pc:cxnChg>
        <pc:cxnChg chg="add">
          <ac:chgData name="Tabitha Junior Downes (2008823)" userId="S::2008823@student.uwtsd.ac.uk::19cfbc7c-3817-4452-a0c9-c46658c7a8c4" providerId="AD" clId="Web-{572EB3F8-2BA3-4F5F-8D29-7F19B744FC63}" dt="2021-03-02T19:48:53.081" v="4"/>
          <ac:cxnSpMkLst>
            <pc:docMk/>
            <pc:sldMk cId="1912919404" sldId="260"/>
            <ac:cxnSpMk id="12" creationId="{26D66059-832F-40B6-A35F-F56C8F38A1E7}"/>
          </ac:cxnSpMkLst>
        </pc:cxnChg>
        <pc:cxnChg chg="add">
          <ac:chgData name="Tabitha Junior Downes (2008823)" userId="S::2008823@student.uwtsd.ac.uk::19cfbc7c-3817-4452-a0c9-c46658c7a8c4" providerId="AD" clId="Web-{572EB3F8-2BA3-4F5F-8D29-7F19B744FC63}" dt="2021-03-02T19:48:53.081" v="4"/>
          <ac:cxnSpMkLst>
            <pc:docMk/>
            <pc:sldMk cId="1912919404" sldId="260"/>
            <ac:cxnSpMk id="14" creationId="{A515E2ED-7EA9-448D-83FA-54C3DF9723BD}"/>
          </ac:cxnSpMkLst>
        </pc:cxnChg>
        <pc:cxnChg chg="add">
          <ac:chgData name="Tabitha Junior Downes (2008823)" userId="S::2008823@student.uwtsd.ac.uk::19cfbc7c-3817-4452-a0c9-c46658c7a8c4" providerId="AD" clId="Web-{572EB3F8-2BA3-4F5F-8D29-7F19B744FC63}" dt="2021-03-02T19:48:53.081" v="4"/>
          <ac:cxnSpMkLst>
            <pc:docMk/>
            <pc:sldMk cId="1912919404" sldId="260"/>
            <ac:cxnSpMk id="16" creationId="{20595356-EABD-4767-AC9D-EA21FF115EC0}"/>
          </ac:cxnSpMkLst>
        </pc:cxnChg>
        <pc:cxnChg chg="add">
          <ac:chgData name="Tabitha Junior Downes (2008823)" userId="S::2008823@student.uwtsd.ac.uk::19cfbc7c-3817-4452-a0c9-c46658c7a8c4" providerId="AD" clId="Web-{572EB3F8-2BA3-4F5F-8D29-7F19B744FC63}" dt="2021-03-02T19:48:53.081" v="4"/>
          <ac:cxnSpMkLst>
            <pc:docMk/>
            <pc:sldMk cId="1912919404" sldId="260"/>
            <ac:cxnSpMk id="18" creationId="{28CD9F06-9628-469C-B788-A894E3E08281}"/>
          </ac:cxnSpMkLst>
        </pc:cxnChg>
        <pc:cxnChg chg="add">
          <ac:chgData name="Tabitha Junior Downes (2008823)" userId="S::2008823@student.uwtsd.ac.uk::19cfbc7c-3817-4452-a0c9-c46658c7a8c4" providerId="AD" clId="Web-{572EB3F8-2BA3-4F5F-8D29-7F19B744FC63}" dt="2021-03-02T19:48:53.081" v="4"/>
          <ac:cxnSpMkLst>
            <pc:docMk/>
            <pc:sldMk cId="1912919404" sldId="260"/>
            <ac:cxnSpMk id="20" creationId="{8550A431-0B61-421B-B4B7-24C0CFF0F938}"/>
          </ac:cxnSpMkLst>
        </pc:cxnChg>
      </pc:sldChg>
      <pc:sldChg chg="new">
        <pc:chgData name="Tabitha Junior Downes (2008823)" userId="S::2008823@student.uwtsd.ac.uk::19cfbc7c-3817-4452-a0c9-c46658c7a8c4" providerId="AD" clId="Web-{572EB3F8-2BA3-4F5F-8D29-7F19B744FC63}" dt="2021-03-02T19:52:05.264" v="29"/>
        <pc:sldMkLst>
          <pc:docMk/>
          <pc:sldMk cId="1470793830" sldId="261"/>
        </pc:sldMkLst>
      </pc:sldChg>
    </pc:docChg>
  </pc:docChgLst>
  <pc:docChgLst>
    <pc:chgData name="Tabitha Junior Downes (2008823)" userId="S::2008823@student.uwtsd.ac.uk::19cfbc7c-3817-4452-a0c9-c46658c7a8c4" providerId="AD" clId="Web-{5C4B665E-F7D1-489A-A3E9-31C0FB5C5895}"/>
    <pc:docChg chg="addSld delSld modSld sldOrd">
      <pc:chgData name="Tabitha Junior Downes (2008823)" userId="S::2008823@student.uwtsd.ac.uk::19cfbc7c-3817-4452-a0c9-c46658c7a8c4" providerId="AD" clId="Web-{5C4B665E-F7D1-489A-A3E9-31C0FB5C5895}" dt="2021-03-01T19:07:44.918" v="176"/>
      <pc:docMkLst>
        <pc:docMk/>
      </pc:docMkLst>
      <pc:sldChg chg="modSp del ord">
        <pc:chgData name="Tabitha Junior Downes (2008823)" userId="S::2008823@student.uwtsd.ac.uk::19cfbc7c-3817-4452-a0c9-c46658c7a8c4" providerId="AD" clId="Web-{5C4B665E-F7D1-489A-A3E9-31C0FB5C5895}" dt="2021-03-01T19:00:49.502" v="27"/>
        <pc:sldMkLst>
          <pc:docMk/>
          <pc:sldMk cId="284619147" sldId="257"/>
        </pc:sldMkLst>
        <pc:spChg chg="mod">
          <ac:chgData name="Tabitha Junior Downes (2008823)" userId="S::2008823@student.uwtsd.ac.uk::19cfbc7c-3817-4452-a0c9-c46658c7a8c4" providerId="AD" clId="Web-{5C4B665E-F7D1-489A-A3E9-31C0FB5C5895}" dt="2021-03-01T19:00:08.280" v="26" actId="20577"/>
          <ac:spMkLst>
            <pc:docMk/>
            <pc:sldMk cId="284619147" sldId="257"/>
            <ac:spMk id="2" creationId="{63E2608D-0D41-4AE2-AB4A-EFDE54F92B69}"/>
          </ac:spMkLst>
        </pc:spChg>
        <pc:graphicFrameChg chg="modGraphic">
          <ac:chgData name="Tabitha Junior Downes (2008823)" userId="S::2008823@student.uwtsd.ac.uk::19cfbc7c-3817-4452-a0c9-c46658c7a8c4" providerId="AD" clId="Web-{5C4B665E-F7D1-489A-A3E9-31C0FB5C5895}" dt="2021-03-01T18:59:22.684" v="8" actId="20577"/>
          <ac:graphicFrameMkLst>
            <pc:docMk/>
            <pc:sldMk cId="284619147" sldId="257"/>
            <ac:graphicFrameMk id="11" creationId="{B8B7B8A8-A792-4578-862B-3B97FC875746}"/>
          </ac:graphicFrameMkLst>
        </pc:graphicFrameChg>
      </pc:sldChg>
      <pc:sldChg chg="addSp delSp modSp mod setBg">
        <pc:chgData name="Tabitha Junior Downes (2008823)" userId="S::2008823@student.uwtsd.ac.uk::19cfbc7c-3817-4452-a0c9-c46658c7a8c4" providerId="AD" clId="Web-{5C4B665E-F7D1-489A-A3E9-31C0FB5C5895}" dt="2021-03-01T19:06:01.599" v="165"/>
        <pc:sldMkLst>
          <pc:docMk/>
          <pc:sldMk cId="459759942" sldId="258"/>
        </pc:sldMkLst>
        <pc:spChg chg="mod">
          <ac:chgData name="Tabitha Junior Downes (2008823)" userId="S::2008823@student.uwtsd.ac.uk::19cfbc7c-3817-4452-a0c9-c46658c7a8c4" providerId="AD" clId="Web-{5C4B665E-F7D1-489A-A3E9-31C0FB5C5895}" dt="2021-03-01T19:06:01.599" v="165"/>
          <ac:spMkLst>
            <pc:docMk/>
            <pc:sldMk cId="459759942" sldId="258"/>
            <ac:spMk id="2" creationId="{3A96FDCB-FD9B-4744-AD63-30F5BC2DE58E}"/>
          </ac:spMkLst>
        </pc:spChg>
        <pc:spChg chg="add del mod">
          <ac:chgData name="Tabitha Junior Downes (2008823)" userId="S::2008823@student.uwtsd.ac.uk::19cfbc7c-3817-4452-a0c9-c46658c7a8c4" providerId="AD" clId="Web-{5C4B665E-F7D1-489A-A3E9-31C0FB5C5895}" dt="2021-03-01T19:06:01.599" v="165"/>
          <ac:spMkLst>
            <pc:docMk/>
            <pc:sldMk cId="459759942" sldId="258"/>
            <ac:spMk id="3" creationId="{42B48DDD-80AF-4586-B6A0-531ED5FEC864}"/>
          </ac:spMkLst>
        </pc:spChg>
        <pc:spChg chg="add del">
          <ac:chgData name="Tabitha Junior Downes (2008823)" userId="S::2008823@student.uwtsd.ac.uk::19cfbc7c-3817-4452-a0c9-c46658c7a8c4" providerId="AD" clId="Web-{5C4B665E-F7D1-489A-A3E9-31C0FB5C5895}" dt="2021-03-01T19:06:01.568" v="164"/>
          <ac:spMkLst>
            <pc:docMk/>
            <pc:sldMk cId="459759942" sldId="258"/>
            <ac:spMk id="6" creationId="{A6CA7A60-8DF8-4B78-BFE3-B372B90AB9F5}"/>
          </ac:spMkLst>
        </pc:spChg>
        <pc:spChg chg="add del">
          <ac:chgData name="Tabitha Junior Downes (2008823)" userId="S::2008823@student.uwtsd.ac.uk::19cfbc7c-3817-4452-a0c9-c46658c7a8c4" providerId="AD" clId="Web-{5C4B665E-F7D1-489A-A3E9-31C0FB5C5895}" dt="2021-03-01T19:05:54.271" v="162"/>
          <ac:spMkLst>
            <pc:docMk/>
            <pc:sldMk cId="459759942" sldId="258"/>
            <ac:spMk id="9" creationId="{A6CA7A60-8DF8-4B78-BFE3-B372B90AB9F5}"/>
          </ac:spMkLst>
        </pc:spChg>
        <pc:spChg chg="add">
          <ac:chgData name="Tabitha Junior Downes (2008823)" userId="S::2008823@student.uwtsd.ac.uk::19cfbc7c-3817-4452-a0c9-c46658c7a8c4" providerId="AD" clId="Web-{5C4B665E-F7D1-489A-A3E9-31C0FB5C5895}" dt="2021-03-01T19:06:01.599" v="165"/>
          <ac:spMkLst>
            <pc:docMk/>
            <pc:sldMk cId="459759942" sldId="258"/>
            <ac:spMk id="15" creationId="{15F0A9D0-BB35-4CAB-B92D-E061B9D8E3BD}"/>
          </ac:spMkLst>
        </pc:spChg>
        <pc:graphicFrameChg chg="add del">
          <ac:chgData name="Tabitha Junior Downes (2008823)" userId="S::2008823@student.uwtsd.ac.uk::19cfbc7c-3817-4452-a0c9-c46658c7a8c4" providerId="AD" clId="Web-{5C4B665E-F7D1-489A-A3E9-31C0FB5C5895}" dt="2021-03-01T19:05:54.271" v="162"/>
          <ac:graphicFrameMkLst>
            <pc:docMk/>
            <pc:sldMk cId="459759942" sldId="258"/>
            <ac:graphicFrameMk id="5" creationId="{FD10784D-3E0E-4A68-9778-1199A8B4DE40}"/>
          </ac:graphicFrameMkLst>
        </pc:graphicFrameChg>
        <pc:graphicFrameChg chg="add del">
          <ac:chgData name="Tabitha Junior Downes (2008823)" userId="S::2008823@student.uwtsd.ac.uk::19cfbc7c-3817-4452-a0c9-c46658c7a8c4" providerId="AD" clId="Web-{5C4B665E-F7D1-489A-A3E9-31C0FB5C5895}" dt="2021-03-01T19:06:01.568" v="164"/>
          <ac:graphicFrameMkLst>
            <pc:docMk/>
            <pc:sldMk cId="459759942" sldId="258"/>
            <ac:graphicFrameMk id="10" creationId="{EF972E34-69C9-4446-93EF-E80848552ABB}"/>
          </ac:graphicFrameMkLst>
        </pc:graphicFrameChg>
        <pc:picChg chg="add">
          <ac:chgData name="Tabitha Junior Downes (2008823)" userId="S::2008823@student.uwtsd.ac.uk::19cfbc7c-3817-4452-a0c9-c46658c7a8c4" providerId="AD" clId="Web-{5C4B665E-F7D1-489A-A3E9-31C0FB5C5895}" dt="2021-03-01T19:06:01.599" v="165"/>
          <ac:picMkLst>
            <pc:docMk/>
            <pc:sldMk cId="459759942" sldId="258"/>
            <ac:picMk id="17" creationId="{8B21A8D8-A199-460E-9402-8A69F10D8C7D}"/>
          </ac:picMkLst>
        </pc:picChg>
        <pc:cxnChg chg="add del">
          <ac:chgData name="Tabitha Junior Downes (2008823)" userId="S::2008823@student.uwtsd.ac.uk::19cfbc7c-3817-4452-a0c9-c46658c7a8c4" providerId="AD" clId="Web-{5C4B665E-F7D1-489A-A3E9-31C0FB5C5895}" dt="2021-03-01T19:06:01.568" v="164"/>
          <ac:cxnSpMkLst>
            <pc:docMk/>
            <pc:sldMk cId="459759942" sldId="258"/>
            <ac:cxnSpMk id="7" creationId="{4BCE8AF9-FB73-4BD9-BA50-43BF340CB0EC}"/>
          </ac:cxnSpMkLst>
        </pc:cxnChg>
        <pc:cxnChg chg="add del">
          <ac:chgData name="Tabitha Junior Downes (2008823)" userId="S::2008823@student.uwtsd.ac.uk::19cfbc7c-3817-4452-a0c9-c46658c7a8c4" providerId="AD" clId="Web-{5C4B665E-F7D1-489A-A3E9-31C0FB5C5895}" dt="2021-03-01T19:06:01.568" v="164"/>
          <ac:cxnSpMkLst>
            <pc:docMk/>
            <pc:sldMk cId="459759942" sldId="258"/>
            <ac:cxnSpMk id="8" creationId="{F1CEFB97-33B1-4F90-A6B8-EAA26EEA1E7E}"/>
          </ac:cxnSpMkLst>
        </pc:cxnChg>
        <pc:cxnChg chg="add del">
          <ac:chgData name="Tabitha Junior Downes (2008823)" userId="S::2008823@student.uwtsd.ac.uk::19cfbc7c-3817-4452-a0c9-c46658c7a8c4" providerId="AD" clId="Web-{5C4B665E-F7D1-489A-A3E9-31C0FB5C5895}" dt="2021-03-01T19:05:54.271" v="162"/>
          <ac:cxnSpMkLst>
            <pc:docMk/>
            <pc:sldMk cId="459759942" sldId="258"/>
            <ac:cxnSpMk id="11" creationId="{4BCE8AF9-FB73-4BD9-BA50-43BF340CB0EC}"/>
          </ac:cxnSpMkLst>
        </pc:cxnChg>
        <pc:cxnChg chg="add">
          <ac:chgData name="Tabitha Junior Downes (2008823)" userId="S::2008823@student.uwtsd.ac.uk::19cfbc7c-3817-4452-a0c9-c46658c7a8c4" providerId="AD" clId="Web-{5C4B665E-F7D1-489A-A3E9-31C0FB5C5895}" dt="2021-03-01T19:06:01.599" v="165"/>
          <ac:cxnSpMkLst>
            <pc:docMk/>
            <pc:sldMk cId="459759942" sldId="258"/>
            <ac:cxnSpMk id="12" creationId="{52F5DE35-776B-4C7D-AF2E-514E68BDD2F6}"/>
          </ac:cxnSpMkLst>
        </pc:cxnChg>
        <pc:cxnChg chg="add del">
          <ac:chgData name="Tabitha Junior Downes (2008823)" userId="S::2008823@student.uwtsd.ac.uk::19cfbc7c-3817-4452-a0c9-c46658c7a8c4" providerId="AD" clId="Web-{5C4B665E-F7D1-489A-A3E9-31C0FB5C5895}" dt="2021-03-01T19:05:54.271" v="162"/>
          <ac:cxnSpMkLst>
            <pc:docMk/>
            <pc:sldMk cId="459759942" sldId="258"/>
            <ac:cxnSpMk id="13" creationId="{F1CEFB97-33B1-4F90-A6B8-EAA26EEA1E7E}"/>
          </ac:cxnSpMkLst>
        </pc:cxnChg>
        <pc:cxnChg chg="add">
          <ac:chgData name="Tabitha Junior Downes (2008823)" userId="S::2008823@student.uwtsd.ac.uk::19cfbc7c-3817-4452-a0c9-c46658c7a8c4" providerId="AD" clId="Web-{5C4B665E-F7D1-489A-A3E9-31C0FB5C5895}" dt="2021-03-01T19:06:01.599" v="165"/>
          <ac:cxnSpMkLst>
            <pc:docMk/>
            <pc:sldMk cId="459759942" sldId="258"/>
            <ac:cxnSpMk id="14" creationId="{4A65E4E8-1272-4386-BDFE-0129D7A7E2D4}"/>
          </ac:cxnSpMkLst>
        </pc:cxnChg>
        <pc:cxnChg chg="add">
          <ac:chgData name="Tabitha Junior Downes (2008823)" userId="S::2008823@student.uwtsd.ac.uk::19cfbc7c-3817-4452-a0c9-c46658c7a8c4" providerId="AD" clId="Web-{5C4B665E-F7D1-489A-A3E9-31C0FB5C5895}" dt="2021-03-01T19:06:01.599" v="165"/>
          <ac:cxnSpMkLst>
            <pc:docMk/>
            <pc:sldMk cId="459759942" sldId="258"/>
            <ac:cxnSpMk id="16" creationId="{A6515F51-DBC6-42B8-9C34-749F69BB6561}"/>
          </ac:cxnSpMkLst>
        </pc:cxnChg>
        <pc:cxnChg chg="add">
          <ac:chgData name="Tabitha Junior Downes (2008823)" userId="S::2008823@student.uwtsd.ac.uk::19cfbc7c-3817-4452-a0c9-c46658c7a8c4" providerId="AD" clId="Web-{5C4B665E-F7D1-489A-A3E9-31C0FB5C5895}" dt="2021-03-01T19:06:01.599" v="165"/>
          <ac:cxnSpMkLst>
            <pc:docMk/>
            <pc:sldMk cId="459759942" sldId="258"/>
            <ac:cxnSpMk id="18" creationId="{873F5967-4993-405D-A3E6-84DCEFF44C2A}"/>
          </ac:cxnSpMkLst>
        </pc:cxnChg>
        <pc:cxnChg chg="add">
          <ac:chgData name="Tabitha Junior Downes (2008823)" userId="S::2008823@student.uwtsd.ac.uk::19cfbc7c-3817-4452-a0c9-c46658c7a8c4" providerId="AD" clId="Web-{5C4B665E-F7D1-489A-A3E9-31C0FB5C5895}" dt="2021-03-01T19:06:01.599" v="165"/>
          <ac:cxnSpMkLst>
            <pc:docMk/>
            <pc:sldMk cId="459759942" sldId="258"/>
            <ac:cxnSpMk id="20" creationId="{A3A523CC-BD6C-4A0D-B9DB-1DC2CE1E22F0}"/>
          </ac:cxnSpMkLst>
        </pc:cxnChg>
      </pc:sldChg>
      <pc:sldChg chg="new ord">
        <pc:chgData name="Tabitha Junior Downes (2008823)" userId="S::2008823@student.uwtsd.ac.uk::19cfbc7c-3817-4452-a0c9-c46658c7a8c4" providerId="AD" clId="Web-{5C4B665E-F7D1-489A-A3E9-31C0FB5C5895}" dt="2021-03-01T19:07:12.635" v="168"/>
        <pc:sldMkLst>
          <pc:docMk/>
          <pc:sldMk cId="3447145512" sldId="259"/>
        </pc:sldMkLst>
      </pc:sldChg>
      <pc:sldChg chg="modSp new del">
        <pc:chgData name="Tabitha Junior Downes (2008823)" userId="S::2008823@student.uwtsd.ac.uk::19cfbc7c-3817-4452-a0c9-c46658c7a8c4" providerId="AD" clId="Web-{5C4B665E-F7D1-489A-A3E9-31C0FB5C5895}" dt="2021-03-01T19:07:44.918" v="176"/>
        <pc:sldMkLst>
          <pc:docMk/>
          <pc:sldMk cId="2409005297" sldId="260"/>
        </pc:sldMkLst>
        <pc:spChg chg="mod">
          <ac:chgData name="Tabitha Junior Downes (2008823)" userId="S::2008823@student.uwtsd.ac.uk::19cfbc7c-3817-4452-a0c9-c46658c7a8c4" providerId="AD" clId="Web-{5C4B665E-F7D1-489A-A3E9-31C0FB5C5895}" dt="2021-03-01T19:07:19.417" v="170" actId="20577"/>
          <ac:spMkLst>
            <pc:docMk/>
            <pc:sldMk cId="2409005297" sldId="260"/>
            <ac:spMk id="2" creationId="{4DE8920F-3808-47A1-891D-ACCB11C73E86}"/>
          </ac:spMkLst>
        </pc:spChg>
        <pc:spChg chg="mod">
          <ac:chgData name="Tabitha Junior Downes (2008823)" userId="S::2008823@student.uwtsd.ac.uk::19cfbc7c-3817-4452-a0c9-c46658c7a8c4" providerId="AD" clId="Web-{5C4B665E-F7D1-489A-A3E9-31C0FB5C5895}" dt="2021-03-01T19:07:31.558" v="175" actId="20577"/>
          <ac:spMkLst>
            <pc:docMk/>
            <pc:sldMk cId="2409005297" sldId="260"/>
            <ac:spMk id="3" creationId="{26F5AFD6-7A5F-4DA3-BACB-97BC2E3832D2}"/>
          </ac:spMkLst>
        </pc:spChg>
      </pc:sldChg>
    </pc:docChg>
  </pc:docChgLst>
  <pc:docChgLst>
    <pc:chgData name="Tabitha Junior Downes (2008823)" userId="S::2008823@student.uwtsd.ac.uk::19cfbc7c-3817-4452-a0c9-c46658c7a8c4" providerId="AD" clId="Web-{689BA28A-6E33-40FD-97BB-E6B68C35EAF0}"/>
    <pc:docChg chg="addSld delSld modSld">
      <pc:chgData name="Tabitha Junior Downes (2008823)" userId="S::2008823@student.uwtsd.ac.uk::19cfbc7c-3817-4452-a0c9-c46658c7a8c4" providerId="AD" clId="Web-{689BA28A-6E33-40FD-97BB-E6B68C35EAF0}" dt="2021-03-02T18:04:48.248" v="636"/>
      <pc:docMkLst>
        <pc:docMk/>
      </pc:docMkLst>
      <pc:sldChg chg="addSp delSp modSp">
        <pc:chgData name="Tabitha Junior Downes (2008823)" userId="S::2008823@student.uwtsd.ac.uk::19cfbc7c-3817-4452-a0c9-c46658c7a8c4" providerId="AD" clId="Web-{689BA28A-6E33-40FD-97BB-E6B68C35EAF0}" dt="2021-03-02T17:16:23.649" v="447"/>
        <pc:sldMkLst>
          <pc:docMk/>
          <pc:sldMk cId="109857222" sldId="256"/>
        </pc:sldMkLst>
        <pc:spChg chg="mod">
          <ac:chgData name="Tabitha Junior Downes (2008823)" userId="S::2008823@student.uwtsd.ac.uk::19cfbc7c-3817-4452-a0c9-c46658c7a8c4" providerId="AD" clId="Web-{689BA28A-6E33-40FD-97BB-E6B68C35EAF0}" dt="2021-03-02T17:16:23.649" v="44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abitha Junior Downes (2008823)" userId="S::2008823@student.uwtsd.ac.uk::19cfbc7c-3817-4452-a0c9-c46658c7a8c4" providerId="AD" clId="Web-{689BA28A-6E33-40FD-97BB-E6B68C35EAF0}" dt="2021-03-02T17:16:23.649" v="44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Tabitha Junior Downes (2008823)" userId="S::2008823@student.uwtsd.ac.uk::19cfbc7c-3817-4452-a0c9-c46658c7a8c4" providerId="AD" clId="Web-{689BA28A-6E33-40FD-97BB-E6B68C35EAF0}" dt="2021-03-02T17:16:23.649" v="447"/>
          <ac:spMkLst>
            <pc:docMk/>
            <pc:sldMk cId="109857222" sldId="256"/>
            <ac:spMk id="9" creationId="{82950D9A-4705-4314-961A-4F88B2CE412D}"/>
          </ac:spMkLst>
        </pc:spChg>
        <pc:spChg chg="add del">
          <ac:chgData name="Tabitha Junior Downes (2008823)" userId="S::2008823@student.uwtsd.ac.uk::19cfbc7c-3817-4452-a0c9-c46658c7a8c4" providerId="AD" clId="Web-{689BA28A-6E33-40FD-97BB-E6B68C35EAF0}" dt="2021-03-02T17:16:23.649" v="447"/>
          <ac:spMkLst>
            <pc:docMk/>
            <pc:sldMk cId="109857222" sldId="256"/>
            <ac:spMk id="11" creationId="{B13969F2-ED52-4E5C-B3FC-01E01B8B9FBC}"/>
          </ac:spMkLst>
        </pc:spChg>
        <pc:spChg chg="add del">
          <ac:chgData name="Tabitha Junior Downes (2008823)" userId="S::2008823@student.uwtsd.ac.uk::19cfbc7c-3817-4452-a0c9-c46658c7a8c4" providerId="AD" clId="Web-{689BA28A-6E33-40FD-97BB-E6B68C35EAF0}" dt="2021-03-02T17:16:20.461" v="444"/>
          <ac:spMkLst>
            <pc:docMk/>
            <pc:sldMk cId="109857222" sldId="256"/>
            <ac:spMk id="15" creationId="{82950D9A-4705-4314-961A-4F88B2CE412D}"/>
          </ac:spMkLst>
        </pc:spChg>
        <pc:spChg chg="add del">
          <ac:chgData name="Tabitha Junior Downes (2008823)" userId="S::2008823@student.uwtsd.ac.uk::19cfbc7c-3817-4452-a0c9-c46658c7a8c4" providerId="AD" clId="Web-{689BA28A-6E33-40FD-97BB-E6B68C35EAF0}" dt="2021-03-02T17:16:20.461" v="444"/>
          <ac:spMkLst>
            <pc:docMk/>
            <pc:sldMk cId="109857222" sldId="256"/>
            <ac:spMk id="16" creationId="{B13969F2-ED52-4E5C-B3FC-01E01B8B9FBC}"/>
          </ac:spMkLst>
        </pc:spChg>
        <pc:spChg chg="add del">
          <ac:chgData name="Tabitha Junior Downes (2008823)" userId="S::2008823@student.uwtsd.ac.uk::19cfbc7c-3817-4452-a0c9-c46658c7a8c4" providerId="AD" clId="Web-{689BA28A-6E33-40FD-97BB-E6B68C35EAF0}" dt="2021-03-02T17:16:15.758" v="442"/>
          <ac:spMkLst>
            <pc:docMk/>
            <pc:sldMk cId="109857222" sldId="256"/>
            <ac:spMk id="18" creationId="{B54B6BC3-2B8F-4DD8-B857-0F8930EC46EC}"/>
          </ac:spMkLst>
        </pc:spChg>
        <pc:spChg chg="add del">
          <ac:chgData name="Tabitha Junior Downes (2008823)" userId="S::2008823@student.uwtsd.ac.uk::19cfbc7c-3817-4452-a0c9-c46658c7a8c4" providerId="AD" clId="Web-{689BA28A-6E33-40FD-97BB-E6B68C35EAF0}" dt="2021-03-02T17:16:23.649" v="446"/>
          <ac:spMkLst>
            <pc:docMk/>
            <pc:sldMk cId="109857222" sldId="256"/>
            <ac:spMk id="19" creationId="{82950D9A-4705-4314-961A-4F88B2CE412D}"/>
          </ac:spMkLst>
        </pc:spChg>
        <pc:spChg chg="add del">
          <ac:chgData name="Tabitha Junior Downes (2008823)" userId="S::2008823@student.uwtsd.ac.uk::19cfbc7c-3817-4452-a0c9-c46658c7a8c4" providerId="AD" clId="Web-{689BA28A-6E33-40FD-97BB-E6B68C35EAF0}" dt="2021-03-02T17:16:15.758" v="442"/>
          <ac:spMkLst>
            <pc:docMk/>
            <pc:sldMk cId="109857222" sldId="256"/>
            <ac:spMk id="20" creationId="{0E61572A-1D1B-4050-AAAD-AE4B2AB1F870}"/>
          </ac:spMkLst>
        </pc:spChg>
        <pc:spChg chg="add">
          <ac:chgData name="Tabitha Junior Downes (2008823)" userId="S::2008823@student.uwtsd.ac.uk::19cfbc7c-3817-4452-a0c9-c46658c7a8c4" providerId="AD" clId="Web-{689BA28A-6E33-40FD-97BB-E6B68C35EAF0}" dt="2021-03-02T17:16:23.649" v="447"/>
          <ac:spMkLst>
            <pc:docMk/>
            <pc:sldMk cId="109857222" sldId="256"/>
            <ac:spMk id="25" creationId="{5E4165CA-2930-4841-AFB7-DD41E95F2DE1}"/>
          </ac:spMkLst>
        </pc:spChg>
        <pc:spChg chg="add">
          <ac:chgData name="Tabitha Junior Downes (2008823)" userId="S::2008823@student.uwtsd.ac.uk::19cfbc7c-3817-4452-a0c9-c46658c7a8c4" providerId="AD" clId="Web-{689BA28A-6E33-40FD-97BB-E6B68C35EAF0}" dt="2021-03-02T17:16:23.649" v="447"/>
          <ac:spMkLst>
            <pc:docMk/>
            <pc:sldMk cId="109857222" sldId="256"/>
            <ac:spMk id="26" creationId="{D8BE8C52-9C3E-4691-A186-7582BDF4BE54}"/>
          </ac:spMkLst>
        </pc:spChg>
        <pc:picChg chg="mod ord">
          <ac:chgData name="Tabitha Junior Downes (2008823)" userId="S::2008823@student.uwtsd.ac.uk::19cfbc7c-3817-4452-a0c9-c46658c7a8c4" providerId="AD" clId="Web-{689BA28A-6E33-40FD-97BB-E6B68C35EAF0}" dt="2021-03-02T17:16:23.649" v="447"/>
          <ac:picMkLst>
            <pc:docMk/>
            <pc:sldMk cId="109857222" sldId="256"/>
            <ac:picMk id="4" creationId="{CC2A9A59-804E-4AB3-B0F7-DA4059991F92}"/>
          </ac:picMkLst>
        </pc:picChg>
        <pc:cxnChg chg="add del">
          <ac:chgData name="Tabitha Junior Downes (2008823)" userId="S::2008823@student.uwtsd.ac.uk::19cfbc7c-3817-4452-a0c9-c46658c7a8c4" providerId="AD" clId="Web-{689BA28A-6E33-40FD-97BB-E6B68C35EAF0}" dt="2021-03-02T17:16:23.649" v="447"/>
          <ac:cxnSpMkLst>
            <pc:docMk/>
            <pc:sldMk cId="109857222" sldId="256"/>
            <ac:cxnSpMk id="13" creationId="{13AC671C-E66F-43C5-A66A-C477339DD232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6:20.461" v="444"/>
          <ac:cxnSpMkLst>
            <pc:docMk/>
            <pc:sldMk cId="109857222" sldId="256"/>
            <ac:cxnSpMk id="17" creationId="{13AC671C-E66F-43C5-A66A-C477339DD232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6:23.649" v="446"/>
          <ac:cxnSpMkLst>
            <pc:docMk/>
            <pc:sldMk cId="109857222" sldId="256"/>
            <ac:cxnSpMk id="21" creationId="{13AC671C-E66F-43C5-A66A-C477339DD232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6:15.758" v="442"/>
          <ac:cxnSpMkLst>
            <pc:docMk/>
            <pc:sldMk cId="109857222" sldId="256"/>
            <ac:cxnSpMk id="22" creationId="{D8CC6741-2D53-4EFF-85C0-42C95E273C26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6:23.649" v="446"/>
          <ac:cxnSpMkLst>
            <pc:docMk/>
            <pc:sldMk cId="109857222" sldId="256"/>
            <ac:cxnSpMk id="23" creationId="{EEE10AC2-20ED-4628-9A8E-14F8437B55CB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6:15.758" v="442"/>
          <ac:cxnSpMkLst>
            <pc:docMk/>
            <pc:sldMk cId="109857222" sldId="256"/>
            <ac:cxnSpMk id="24" creationId="{800C4E58-6752-4DBB-B0C2-2D3206A079B3}"/>
          </ac:cxnSpMkLst>
        </pc:cxnChg>
      </pc:sldChg>
      <pc:sldChg chg="addSp delSp modSp">
        <pc:chgData name="Tabitha Junior Downes (2008823)" userId="S::2008823@student.uwtsd.ac.uk::19cfbc7c-3817-4452-a0c9-c46658c7a8c4" providerId="AD" clId="Web-{689BA28A-6E33-40FD-97BB-E6B68C35EAF0}" dt="2021-03-02T17:18:07.198" v="466" actId="14100"/>
        <pc:sldMkLst>
          <pc:docMk/>
          <pc:sldMk cId="459759942" sldId="258"/>
        </pc:sldMkLst>
        <pc:spChg chg="mod">
          <ac:chgData name="Tabitha Junior Downes (2008823)" userId="S::2008823@student.uwtsd.ac.uk::19cfbc7c-3817-4452-a0c9-c46658c7a8c4" providerId="AD" clId="Web-{689BA28A-6E33-40FD-97BB-E6B68C35EAF0}" dt="2021-03-02T17:17:54.291" v="463"/>
          <ac:spMkLst>
            <pc:docMk/>
            <pc:sldMk cId="459759942" sldId="258"/>
            <ac:spMk id="2" creationId="{3A96FDCB-FD9B-4744-AD63-30F5BC2DE58E}"/>
          </ac:spMkLst>
        </pc:spChg>
        <pc:spChg chg="mod ord">
          <ac:chgData name="Tabitha Junior Downes (2008823)" userId="S::2008823@student.uwtsd.ac.uk::19cfbc7c-3817-4452-a0c9-c46658c7a8c4" providerId="AD" clId="Web-{689BA28A-6E33-40FD-97BB-E6B68C35EAF0}" dt="2021-03-02T17:18:07.198" v="466" actId="14100"/>
          <ac:spMkLst>
            <pc:docMk/>
            <pc:sldMk cId="459759942" sldId="258"/>
            <ac:spMk id="3" creationId="{42B48DDD-80AF-4586-B6A0-531ED5FEC864}"/>
          </ac:spMkLst>
        </pc:spChg>
        <pc:spChg chg="add del">
          <ac:chgData name="Tabitha Junior Downes (2008823)" userId="S::2008823@student.uwtsd.ac.uk::19cfbc7c-3817-4452-a0c9-c46658c7a8c4" providerId="AD" clId="Web-{689BA28A-6E33-40FD-97BB-E6B68C35EAF0}" dt="2021-03-02T17:16:54.290" v="450"/>
          <ac:spMkLst>
            <pc:docMk/>
            <pc:sldMk cId="459759942" sldId="258"/>
            <ac:spMk id="15" creationId="{15F0A9D0-BB35-4CAB-B92D-E061B9D8E3BD}"/>
          </ac:spMkLst>
        </pc:spChg>
        <pc:spChg chg="add del">
          <ac:chgData name="Tabitha Junior Downes (2008823)" userId="S::2008823@student.uwtsd.ac.uk::19cfbc7c-3817-4452-a0c9-c46658c7a8c4" providerId="AD" clId="Web-{689BA28A-6E33-40FD-97BB-E6B68C35EAF0}" dt="2021-03-02T17:17:54.291" v="463"/>
          <ac:spMkLst>
            <pc:docMk/>
            <pc:sldMk cId="459759942" sldId="258"/>
            <ac:spMk id="22" creationId="{BC5530D9-E5EC-4F53-9718-FD7F2F1249EE}"/>
          </ac:spMkLst>
        </pc:spChg>
        <pc:spChg chg="add del">
          <ac:chgData name="Tabitha Junior Downes (2008823)" userId="S::2008823@student.uwtsd.ac.uk::19cfbc7c-3817-4452-a0c9-c46658c7a8c4" providerId="AD" clId="Web-{689BA28A-6E33-40FD-97BB-E6B68C35EAF0}" dt="2021-03-02T17:17:54.291" v="463"/>
          <ac:spMkLst>
            <pc:docMk/>
            <pc:sldMk cId="459759942" sldId="258"/>
            <ac:spMk id="23" creationId="{E8EC9D40-708B-4955-84A6-7F0067CDFA9B}"/>
          </ac:spMkLst>
        </pc:spChg>
        <pc:spChg chg="add del">
          <ac:chgData name="Tabitha Junior Downes (2008823)" userId="S::2008823@student.uwtsd.ac.uk::19cfbc7c-3817-4452-a0c9-c46658c7a8c4" providerId="AD" clId="Web-{689BA28A-6E33-40FD-97BB-E6B68C35EAF0}" dt="2021-03-02T17:16:54.275" v="449"/>
          <ac:spMkLst>
            <pc:docMk/>
            <pc:sldMk cId="459759942" sldId="258"/>
            <ac:spMk id="25" creationId="{21FBE127-D2A6-4FA3-A6B9-B8FD1DE4BE39}"/>
          </ac:spMkLst>
        </pc:spChg>
        <pc:spChg chg="add del">
          <ac:chgData name="Tabitha Junior Downes (2008823)" userId="S::2008823@student.uwtsd.ac.uk::19cfbc7c-3817-4452-a0c9-c46658c7a8c4" providerId="AD" clId="Web-{689BA28A-6E33-40FD-97BB-E6B68C35EAF0}" dt="2021-03-02T17:17:16.822" v="454"/>
          <ac:spMkLst>
            <pc:docMk/>
            <pc:sldMk cId="459759942" sldId="258"/>
            <ac:spMk id="26" creationId="{15F0A9D0-BB35-4CAB-B92D-E061B9D8E3BD}"/>
          </ac:spMkLst>
        </pc:spChg>
        <pc:spChg chg="add del">
          <ac:chgData name="Tabitha Junior Downes (2008823)" userId="S::2008823@student.uwtsd.ac.uk::19cfbc7c-3817-4452-a0c9-c46658c7a8c4" providerId="AD" clId="Web-{689BA28A-6E33-40FD-97BB-E6B68C35EAF0}" dt="2021-03-02T17:17:20.884" v="456"/>
          <ac:spMkLst>
            <pc:docMk/>
            <pc:sldMk cId="459759942" sldId="258"/>
            <ac:spMk id="32" creationId="{22171661-0838-4942-A149-8C1B789266A2}"/>
          </ac:spMkLst>
        </pc:spChg>
        <pc:spChg chg="add del">
          <ac:chgData name="Tabitha Junior Downes (2008823)" userId="S::2008823@student.uwtsd.ac.uk::19cfbc7c-3817-4452-a0c9-c46658c7a8c4" providerId="AD" clId="Web-{689BA28A-6E33-40FD-97BB-E6B68C35EAF0}" dt="2021-03-02T17:17:20.884" v="456"/>
          <ac:spMkLst>
            <pc:docMk/>
            <pc:sldMk cId="459759942" sldId="258"/>
            <ac:spMk id="34" creationId="{5C569A89-4BBD-4E62-9A37-D553FBF9F7AD}"/>
          </ac:spMkLst>
        </pc:spChg>
        <pc:spChg chg="add del">
          <ac:chgData name="Tabitha Junior Downes (2008823)" userId="S::2008823@student.uwtsd.ac.uk::19cfbc7c-3817-4452-a0c9-c46658c7a8c4" providerId="AD" clId="Web-{689BA28A-6E33-40FD-97BB-E6B68C35EAF0}" dt="2021-03-02T17:17:42.885" v="458"/>
          <ac:spMkLst>
            <pc:docMk/>
            <pc:sldMk cId="459759942" sldId="258"/>
            <ac:spMk id="38" creationId="{94663D7F-8F94-4130-8F6F-D8425E199781}"/>
          </ac:spMkLst>
        </pc:spChg>
        <pc:spChg chg="add del">
          <ac:chgData name="Tabitha Junior Downes (2008823)" userId="S::2008823@student.uwtsd.ac.uk::19cfbc7c-3817-4452-a0c9-c46658c7a8c4" providerId="AD" clId="Web-{689BA28A-6E33-40FD-97BB-E6B68C35EAF0}" dt="2021-03-02T17:17:46.791" v="460"/>
          <ac:spMkLst>
            <pc:docMk/>
            <pc:sldMk cId="459759942" sldId="258"/>
            <ac:spMk id="42" creationId="{22171661-0838-4942-A149-8C1B789266A2}"/>
          </ac:spMkLst>
        </pc:spChg>
        <pc:spChg chg="add del">
          <ac:chgData name="Tabitha Junior Downes (2008823)" userId="S::2008823@student.uwtsd.ac.uk::19cfbc7c-3817-4452-a0c9-c46658c7a8c4" providerId="AD" clId="Web-{689BA28A-6E33-40FD-97BB-E6B68C35EAF0}" dt="2021-03-02T17:17:46.791" v="460"/>
          <ac:spMkLst>
            <pc:docMk/>
            <pc:sldMk cId="459759942" sldId="258"/>
            <ac:spMk id="43" creationId="{4CFFC8CC-8357-4EAE-8DE4-28B285E7F62C}"/>
          </ac:spMkLst>
        </pc:spChg>
        <pc:spChg chg="add del">
          <ac:chgData name="Tabitha Junior Downes (2008823)" userId="S::2008823@student.uwtsd.ac.uk::19cfbc7c-3817-4452-a0c9-c46658c7a8c4" providerId="AD" clId="Web-{689BA28A-6E33-40FD-97BB-E6B68C35EAF0}" dt="2021-03-02T17:17:54.276" v="462"/>
          <ac:spMkLst>
            <pc:docMk/>
            <pc:sldMk cId="459759942" sldId="258"/>
            <ac:spMk id="45" creationId="{DD16DE02-C2C8-477C-9FD7-70A983BDEA14}"/>
          </ac:spMkLst>
        </pc:spChg>
        <pc:spChg chg="add del">
          <ac:chgData name="Tabitha Junior Downes (2008823)" userId="S::2008823@student.uwtsd.ac.uk::19cfbc7c-3817-4452-a0c9-c46658c7a8c4" providerId="AD" clId="Web-{689BA28A-6E33-40FD-97BB-E6B68C35EAF0}" dt="2021-03-02T17:17:54.276" v="462"/>
          <ac:spMkLst>
            <pc:docMk/>
            <pc:sldMk cId="459759942" sldId="258"/>
            <ac:spMk id="46" creationId="{D13AF29F-D5EC-4489-BF8F-3B356C5972CD}"/>
          </ac:spMkLst>
        </pc:spChg>
        <pc:spChg chg="add">
          <ac:chgData name="Tabitha Junior Downes (2008823)" userId="S::2008823@student.uwtsd.ac.uk::19cfbc7c-3817-4452-a0c9-c46658c7a8c4" providerId="AD" clId="Web-{689BA28A-6E33-40FD-97BB-E6B68C35EAF0}" dt="2021-03-02T17:17:54.291" v="463"/>
          <ac:spMkLst>
            <pc:docMk/>
            <pc:sldMk cId="459759942" sldId="258"/>
            <ac:spMk id="52" creationId="{94663D7F-8F94-4130-8F6F-D8425E199781}"/>
          </ac:spMkLst>
        </pc:spChg>
        <pc:picChg chg="mod">
          <ac:chgData name="Tabitha Junior Downes (2008823)" userId="S::2008823@student.uwtsd.ac.uk::19cfbc7c-3817-4452-a0c9-c46658c7a8c4" providerId="AD" clId="Web-{689BA28A-6E33-40FD-97BB-E6B68C35EAF0}" dt="2021-03-02T17:17:54.291" v="463"/>
          <ac:picMkLst>
            <pc:docMk/>
            <pc:sldMk cId="459759942" sldId="258"/>
            <ac:picMk id="17" creationId="{8B21A8D8-A199-460E-9402-8A69F10D8C7D}"/>
          </ac:picMkLst>
        </pc:picChg>
        <pc:cxnChg chg="add del">
          <ac:chgData name="Tabitha Junior Downes (2008823)" userId="S::2008823@student.uwtsd.ac.uk::19cfbc7c-3817-4452-a0c9-c46658c7a8c4" providerId="AD" clId="Web-{689BA28A-6E33-40FD-97BB-E6B68C35EAF0}" dt="2021-03-02T17:16:54.290" v="450"/>
          <ac:cxnSpMkLst>
            <pc:docMk/>
            <pc:sldMk cId="459759942" sldId="258"/>
            <ac:cxnSpMk id="12" creationId="{52F5DE35-776B-4C7D-AF2E-514E68BDD2F6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6:54.290" v="450"/>
          <ac:cxnSpMkLst>
            <pc:docMk/>
            <pc:sldMk cId="459759942" sldId="258"/>
            <ac:cxnSpMk id="14" creationId="{4A65E4E8-1272-4386-BDFE-0129D7A7E2D4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6:54.290" v="450"/>
          <ac:cxnSpMkLst>
            <pc:docMk/>
            <pc:sldMk cId="459759942" sldId="258"/>
            <ac:cxnSpMk id="16" creationId="{A6515F51-DBC6-42B8-9C34-749F69BB6561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6:54.290" v="450"/>
          <ac:cxnSpMkLst>
            <pc:docMk/>
            <pc:sldMk cId="459759942" sldId="258"/>
            <ac:cxnSpMk id="18" creationId="{873F5967-4993-405D-A3E6-84DCEFF44C2A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6:54.290" v="450"/>
          <ac:cxnSpMkLst>
            <pc:docMk/>
            <pc:sldMk cId="459759942" sldId="258"/>
            <ac:cxnSpMk id="20" creationId="{A3A523CC-BD6C-4A0D-B9DB-1DC2CE1E22F0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7:54.291" v="463"/>
          <ac:cxnSpMkLst>
            <pc:docMk/>
            <pc:sldMk cId="459759942" sldId="258"/>
            <ac:cxnSpMk id="24" creationId="{ADB9E8D0-9447-46F3-9ECE-EE314C3677D4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6:54.275" v="449"/>
          <ac:cxnSpMkLst>
            <pc:docMk/>
            <pc:sldMk cId="459759942" sldId="258"/>
            <ac:cxnSpMk id="27" creationId="{DDD9C044-4B08-47CC-852C-B22B09675A8C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7:16.822" v="454"/>
          <ac:cxnSpMkLst>
            <pc:docMk/>
            <pc:sldMk cId="459759942" sldId="258"/>
            <ac:cxnSpMk id="28" creationId="{52F5DE35-776B-4C7D-AF2E-514E68BDD2F6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6:54.275" v="449"/>
          <ac:cxnSpMkLst>
            <pc:docMk/>
            <pc:sldMk cId="459759942" sldId="258"/>
            <ac:cxnSpMk id="29" creationId="{5033687E-2F83-4E90-B11A-4B998C15403E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7:16.822" v="454"/>
          <ac:cxnSpMkLst>
            <pc:docMk/>
            <pc:sldMk cId="459759942" sldId="258"/>
            <ac:cxnSpMk id="30" creationId="{4A65E4E8-1272-4386-BDFE-0129D7A7E2D4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6:54.275" v="449"/>
          <ac:cxnSpMkLst>
            <pc:docMk/>
            <pc:sldMk cId="459759942" sldId="258"/>
            <ac:cxnSpMk id="31" creationId="{D292DBC3-1A72-41ED-8432-D0D64FD63148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6:54.275" v="449"/>
          <ac:cxnSpMkLst>
            <pc:docMk/>
            <pc:sldMk cId="459759942" sldId="258"/>
            <ac:cxnSpMk id="33" creationId="{99309E4A-5F81-4CAB-B5DB-AB4EB90C7126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7:16.822" v="454"/>
          <ac:cxnSpMkLst>
            <pc:docMk/>
            <pc:sldMk cId="459759942" sldId="258"/>
            <ac:cxnSpMk id="35" creationId="{A6515F51-DBC6-42B8-9C34-749F69BB6561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7:20.884" v="456"/>
          <ac:cxnSpMkLst>
            <pc:docMk/>
            <pc:sldMk cId="459759942" sldId="258"/>
            <ac:cxnSpMk id="36" creationId="{BB04A404-AF1E-4EC9-AF7D-46C68BFCEBB6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7:16.822" v="454"/>
          <ac:cxnSpMkLst>
            <pc:docMk/>
            <pc:sldMk cId="459759942" sldId="258"/>
            <ac:cxnSpMk id="37" creationId="{873F5967-4993-405D-A3E6-84DCEFF44C2A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7:16.822" v="454"/>
          <ac:cxnSpMkLst>
            <pc:docMk/>
            <pc:sldMk cId="459759942" sldId="258"/>
            <ac:cxnSpMk id="39" creationId="{A3A523CC-BD6C-4A0D-B9DB-1DC2CE1E22F0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7:42.885" v="458"/>
          <ac:cxnSpMkLst>
            <pc:docMk/>
            <pc:sldMk cId="459759942" sldId="258"/>
            <ac:cxnSpMk id="40" creationId="{6ACA524F-0019-4FDE-ADD8-1CA3D35A1664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7:42.885" v="458"/>
          <ac:cxnSpMkLst>
            <pc:docMk/>
            <pc:sldMk cId="459759942" sldId="258"/>
            <ac:cxnSpMk id="41" creationId="{5FB2A255-E82B-4AB2-A27E-2A9A250EFBC9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7:46.791" v="460"/>
          <ac:cxnSpMkLst>
            <pc:docMk/>
            <pc:sldMk cId="459759942" sldId="258"/>
            <ac:cxnSpMk id="44" creationId="{BB04A404-AF1E-4EC9-AF7D-46C68BFCEBB6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7:54.276" v="462"/>
          <ac:cxnSpMkLst>
            <pc:docMk/>
            <pc:sldMk cId="459759942" sldId="258"/>
            <ac:cxnSpMk id="47" creationId="{7E9156A3-927F-4136-8FB7-01C3618C7100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7:54.276" v="462"/>
          <ac:cxnSpMkLst>
            <pc:docMk/>
            <pc:sldMk cId="459759942" sldId="258"/>
            <ac:cxnSpMk id="48" creationId="{E0B04D5A-A705-45EA-8F0E-8DA2EA396D99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7:54.276" v="462"/>
          <ac:cxnSpMkLst>
            <pc:docMk/>
            <pc:sldMk cId="459759942" sldId="258"/>
            <ac:cxnSpMk id="49" creationId="{6CCB4E4B-EC5D-4D4F-BFDF-CEDF17F65D7E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7:54.276" v="462"/>
          <ac:cxnSpMkLst>
            <pc:docMk/>
            <pc:sldMk cId="459759942" sldId="258"/>
            <ac:cxnSpMk id="50" creationId="{F21D6D56-9A24-42C0-A137-242CEED58C7B}"/>
          </ac:cxnSpMkLst>
        </pc:cxnChg>
        <pc:cxnChg chg="add del">
          <ac:chgData name="Tabitha Junior Downes (2008823)" userId="S::2008823@student.uwtsd.ac.uk::19cfbc7c-3817-4452-a0c9-c46658c7a8c4" providerId="AD" clId="Web-{689BA28A-6E33-40FD-97BB-E6B68C35EAF0}" dt="2021-03-02T17:17:54.276" v="462"/>
          <ac:cxnSpMkLst>
            <pc:docMk/>
            <pc:sldMk cId="459759942" sldId="258"/>
            <ac:cxnSpMk id="51" creationId="{8E2A4864-4454-4BC4-8DC2-078B4DAC4888}"/>
          </ac:cxnSpMkLst>
        </pc:cxnChg>
        <pc:cxnChg chg="add">
          <ac:chgData name="Tabitha Junior Downes (2008823)" userId="S::2008823@student.uwtsd.ac.uk::19cfbc7c-3817-4452-a0c9-c46658c7a8c4" providerId="AD" clId="Web-{689BA28A-6E33-40FD-97BB-E6B68C35EAF0}" dt="2021-03-02T17:17:54.291" v="463"/>
          <ac:cxnSpMkLst>
            <pc:docMk/>
            <pc:sldMk cId="459759942" sldId="258"/>
            <ac:cxnSpMk id="53" creationId="{6ACA524F-0019-4FDE-ADD8-1CA3D35A1664}"/>
          </ac:cxnSpMkLst>
        </pc:cxnChg>
        <pc:cxnChg chg="add">
          <ac:chgData name="Tabitha Junior Downes (2008823)" userId="S::2008823@student.uwtsd.ac.uk::19cfbc7c-3817-4452-a0c9-c46658c7a8c4" providerId="AD" clId="Web-{689BA28A-6E33-40FD-97BB-E6B68C35EAF0}" dt="2021-03-02T17:17:54.291" v="463"/>
          <ac:cxnSpMkLst>
            <pc:docMk/>
            <pc:sldMk cId="459759942" sldId="258"/>
            <ac:cxnSpMk id="54" creationId="{5FB2A255-E82B-4AB2-A27E-2A9A250EFBC9}"/>
          </ac:cxnSpMkLst>
        </pc:cxnChg>
      </pc:sldChg>
      <pc:sldChg chg="addSp modSp new mod setBg">
        <pc:chgData name="Tabitha Junior Downes (2008823)" userId="S::2008823@student.uwtsd.ac.uk::19cfbc7c-3817-4452-a0c9-c46658c7a8c4" providerId="AD" clId="Web-{689BA28A-6E33-40FD-97BB-E6B68C35EAF0}" dt="2021-03-02T17:30:40.089" v="611" actId="14100"/>
        <pc:sldMkLst>
          <pc:docMk/>
          <pc:sldMk cId="2267135880" sldId="259"/>
        </pc:sldMkLst>
        <pc:spChg chg="mod">
          <ac:chgData name="Tabitha Junior Downes (2008823)" userId="S::2008823@student.uwtsd.ac.uk::19cfbc7c-3817-4452-a0c9-c46658c7a8c4" providerId="AD" clId="Web-{689BA28A-6E33-40FD-97BB-E6B68C35EAF0}" dt="2021-03-02T17:30:40.089" v="611" actId="14100"/>
          <ac:spMkLst>
            <pc:docMk/>
            <pc:sldMk cId="2267135880" sldId="259"/>
            <ac:spMk id="2" creationId="{56773927-F309-444B-800F-73FFFFB1A6BF}"/>
          </ac:spMkLst>
        </pc:spChg>
        <pc:spChg chg="mod">
          <ac:chgData name="Tabitha Junior Downes (2008823)" userId="S::2008823@student.uwtsd.ac.uk::19cfbc7c-3817-4452-a0c9-c46658c7a8c4" providerId="AD" clId="Web-{689BA28A-6E33-40FD-97BB-E6B68C35EAF0}" dt="2021-03-02T17:30:04.901" v="608" actId="14100"/>
          <ac:spMkLst>
            <pc:docMk/>
            <pc:sldMk cId="2267135880" sldId="259"/>
            <ac:spMk id="3" creationId="{88CC0DEC-4A9C-4370-905D-CE912E015B85}"/>
          </ac:spMkLst>
        </pc:spChg>
        <pc:spChg chg="add">
          <ac:chgData name="Tabitha Junior Downes (2008823)" userId="S::2008823@student.uwtsd.ac.uk::19cfbc7c-3817-4452-a0c9-c46658c7a8c4" providerId="AD" clId="Web-{689BA28A-6E33-40FD-97BB-E6B68C35EAF0}" dt="2021-03-02T17:29:20.822" v="604"/>
          <ac:spMkLst>
            <pc:docMk/>
            <pc:sldMk cId="2267135880" sldId="259"/>
            <ac:spMk id="8" creationId="{81775E6C-9FE7-4AE4-ABE7-2568D95DEAE0}"/>
          </ac:spMkLst>
        </pc:spChg>
        <pc:spChg chg="add">
          <ac:chgData name="Tabitha Junior Downes (2008823)" userId="S::2008823@student.uwtsd.ac.uk::19cfbc7c-3817-4452-a0c9-c46658c7a8c4" providerId="AD" clId="Web-{689BA28A-6E33-40FD-97BB-E6B68C35EAF0}" dt="2021-03-02T17:29:20.822" v="604"/>
          <ac:spMkLst>
            <pc:docMk/>
            <pc:sldMk cId="2267135880" sldId="259"/>
            <ac:spMk id="10" creationId="{8AAE0423-BDD0-446E-8E7E-AD39C661C917}"/>
          </ac:spMkLst>
        </pc:spChg>
        <pc:cxnChg chg="add">
          <ac:chgData name="Tabitha Junior Downes (2008823)" userId="S::2008823@student.uwtsd.ac.uk::19cfbc7c-3817-4452-a0c9-c46658c7a8c4" providerId="AD" clId="Web-{689BA28A-6E33-40FD-97BB-E6B68C35EAF0}" dt="2021-03-02T17:29:20.822" v="604"/>
          <ac:cxnSpMkLst>
            <pc:docMk/>
            <pc:sldMk cId="2267135880" sldId="259"/>
            <ac:cxnSpMk id="12" creationId="{1F4B48C8-2A0F-488D-AD2B-8302238506AD}"/>
          </ac:cxnSpMkLst>
        </pc:cxnChg>
        <pc:cxnChg chg="add">
          <ac:chgData name="Tabitha Junior Downes (2008823)" userId="S::2008823@student.uwtsd.ac.uk::19cfbc7c-3817-4452-a0c9-c46658c7a8c4" providerId="AD" clId="Web-{689BA28A-6E33-40FD-97BB-E6B68C35EAF0}" dt="2021-03-02T17:29:20.822" v="604"/>
          <ac:cxnSpMkLst>
            <pc:docMk/>
            <pc:sldMk cId="2267135880" sldId="259"/>
            <ac:cxnSpMk id="14" creationId="{C6BEB5BD-6C08-40C8-8912-A7FAB7C45A92}"/>
          </ac:cxnSpMkLst>
        </pc:cxnChg>
      </pc:sldChg>
      <pc:sldChg chg="modSp del">
        <pc:chgData name="Tabitha Junior Downes (2008823)" userId="S::2008823@student.uwtsd.ac.uk::19cfbc7c-3817-4452-a0c9-c46658c7a8c4" providerId="AD" clId="Web-{689BA28A-6E33-40FD-97BB-E6B68C35EAF0}" dt="2021-03-02T17:19:18.324" v="481"/>
        <pc:sldMkLst>
          <pc:docMk/>
          <pc:sldMk cId="3447145512" sldId="259"/>
        </pc:sldMkLst>
        <pc:spChg chg="mod">
          <ac:chgData name="Tabitha Junior Downes (2008823)" userId="S::2008823@student.uwtsd.ac.uk::19cfbc7c-3817-4452-a0c9-c46658c7a8c4" providerId="AD" clId="Web-{689BA28A-6E33-40FD-97BB-E6B68C35EAF0}" dt="2021-03-02T17:19:08.496" v="480" actId="20577"/>
          <ac:spMkLst>
            <pc:docMk/>
            <pc:sldMk cId="3447145512" sldId="259"/>
            <ac:spMk id="2" creationId="{CF076839-C7A6-4532-8979-D7EF3A54F384}"/>
          </ac:spMkLst>
        </pc:spChg>
        <pc:spChg chg="mod">
          <ac:chgData name="Tabitha Junior Downes (2008823)" userId="S::2008823@student.uwtsd.ac.uk::19cfbc7c-3817-4452-a0c9-c46658c7a8c4" providerId="AD" clId="Web-{689BA28A-6E33-40FD-97BB-E6B68C35EAF0}" dt="2021-03-02T17:18:37.089" v="475" actId="20577"/>
          <ac:spMkLst>
            <pc:docMk/>
            <pc:sldMk cId="3447145512" sldId="259"/>
            <ac:spMk id="3" creationId="{F022F3AE-6B74-4B7F-A68D-3FFFF870FD66}"/>
          </ac:spMkLst>
        </pc:spChg>
        <pc:spChg chg="mod">
          <ac:chgData name="Tabitha Junior Downes (2008823)" userId="S::2008823@student.uwtsd.ac.uk::19cfbc7c-3817-4452-a0c9-c46658c7a8c4" providerId="AD" clId="Web-{689BA28A-6E33-40FD-97BB-E6B68C35EAF0}" dt="2021-03-02T17:19:01.934" v="479" actId="20577"/>
          <ac:spMkLst>
            <pc:docMk/>
            <pc:sldMk cId="3447145512" sldId="259"/>
            <ac:spMk id="4" creationId="{2B0933A3-1171-4C11-A4DD-DFC205E8EB7F}"/>
          </ac:spMkLst>
        </pc:spChg>
      </pc:sldChg>
      <pc:sldChg chg="addSp delSp modSp new">
        <pc:chgData name="Tabitha Junior Downes (2008823)" userId="S::2008823@student.uwtsd.ac.uk::19cfbc7c-3817-4452-a0c9-c46658c7a8c4" providerId="AD" clId="Web-{689BA28A-6E33-40FD-97BB-E6B68C35EAF0}" dt="2021-03-02T18:04:48.248" v="636"/>
        <pc:sldMkLst>
          <pc:docMk/>
          <pc:sldMk cId="1912919404" sldId="260"/>
        </pc:sldMkLst>
        <pc:spChg chg="mod">
          <ac:chgData name="Tabitha Junior Downes (2008823)" userId="S::2008823@student.uwtsd.ac.uk::19cfbc7c-3817-4452-a0c9-c46658c7a8c4" providerId="AD" clId="Web-{689BA28A-6E33-40FD-97BB-E6B68C35EAF0}" dt="2021-03-02T17:33:16.467" v="628" actId="20577"/>
          <ac:spMkLst>
            <pc:docMk/>
            <pc:sldMk cId="1912919404" sldId="260"/>
            <ac:spMk id="2" creationId="{5028D144-82E3-454A-8ED8-033E376B22D4}"/>
          </ac:spMkLst>
        </pc:spChg>
        <pc:spChg chg="mod">
          <ac:chgData name="Tabitha Junior Downes (2008823)" userId="S::2008823@student.uwtsd.ac.uk::19cfbc7c-3817-4452-a0c9-c46658c7a8c4" providerId="AD" clId="Web-{689BA28A-6E33-40FD-97BB-E6B68C35EAF0}" dt="2021-03-02T18:00:31.113" v="631" actId="20577"/>
          <ac:spMkLst>
            <pc:docMk/>
            <pc:sldMk cId="1912919404" sldId="260"/>
            <ac:spMk id="3" creationId="{1873EB1E-94AC-4ECA-8641-08E9A355FE09}"/>
          </ac:spMkLst>
        </pc:spChg>
        <pc:spChg chg="add del mod">
          <ac:chgData name="Tabitha Junior Downes (2008823)" userId="S::2008823@student.uwtsd.ac.uk::19cfbc7c-3817-4452-a0c9-c46658c7a8c4" providerId="AD" clId="Web-{689BA28A-6E33-40FD-97BB-E6B68C35EAF0}" dt="2021-03-02T18:04:48.248" v="636"/>
          <ac:spMkLst>
            <pc:docMk/>
            <pc:sldMk cId="1912919404" sldId="260"/>
            <ac:spMk id="4" creationId="{D40AA052-25DE-49CF-94F3-486D3C76DB7D}"/>
          </ac:spMkLst>
        </pc:spChg>
      </pc:sldChg>
    </pc:docChg>
  </pc:docChgLst>
  <pc:docChgLst>
    <pc:chgData name="Tabitha Junior Downes (2008823)" userId="S::2008823@student.uwtsd.ac.uk::19cfbc7c-3817-4452-a0c9-c46658c7a8c4" providerId="AD" clId="Web-{FE3A20DE-A470-48F8-9FAF-EA202994F2BD}"/>
    <pc:docChg chg="addSld modSld addMainMaster delMainMaster">
      <pc:chgData name="Tabitha Junior Downes (2008823)" userId="S::2008823@student.uwtsd.ac.uk::19cfbc7c-3817-4452-a0c9-c46658c7a8c4" providerId="AD" clId="Web-{FE3A20DE-A470-48F8-9FAF-EA202994F2BD}" dt="2021-03-01T16:07:40.688" v="132"/>
      <pc:docMkLst>
        <pc:docMk/>
      </pc:docMkLst>
      <pc:sldChg chg="addSp modSp mod setBg modClrScheme chgLayout">
        <pc:chgData name="Tabitha Junior Downes (2008823)" userId="S::2008823@student.uwtsd.ac.uk::19cfbc7c-3817-4452-a0c9-c46658c7a8c4" providerId="AD" clId="Web-{FE3A20DE-A470-48F8-9FAF-EA202994F2BD}" dt="2021-03-01T16:07:27.922" v="131" actId="20577"/>
        <pc:sldMkLst>
          <pc:docMk/>
          <pc:sldMk cId="109857222" sldId="256"/>
        </pc:sldMkLst>
        <pc:spChg chg="mod ord">
          <ac:chgData name="Tabitha Junior Downes (2008823)" userId="S::2008823@student.uwtsd.ac.uk::19cfbc7c-3817-4452-a0c9-c46658c7a8c4" providerId="AD" clId="Web-{FE3A20DE-A470-48F8-9FAF-EA202994F2BD}" dt="2021-03-01T16:00:06.225" v="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Tabitha Junior Downes (2008823)" userId="S::2008823@student.uwtsd.ac.uk::19cfbc7c-3817-4452-a0c9-c46658c7a8c4" providerId="AD" clId="Web-{FE3A20DE-A470-48F8-9FAF-EA202994F2BD}" dt="2021-03-01T16:07:27.922" v="131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Tabitha Junior Downes (2008823)" userId="S::2008823@student.uwtsd.ac.uk::19cfbc7c-3817-4452-a0c9-c46658c7a8c4" providerId="AD" clId="Web-{FE3A20DE-A470-48F8-9FAF-EA202994F2BD}" dt="2021-03-01T16:00:06.225" v="7"/>
          <ac:spMkLst>
            <pc:docMk/>
            <pc:sldMk cId="109857222" sldId="256"/>
            <ac:spMk id="9" creationId="{82950D9A-4705-4314-961A-4F88B2CE412D}"/>
          </ac:spMkLst>
        </pc:spChg>
        <pc:spChg chg="add">
          <ac:chgData name="Tabitha Junior Downes (2008823)" userId="S::2008823@student.uwtsd.ac.uk::19cfbc7c-3817-4452-a0c9-c46658c7a8c4" providerId="AD" clId="Web-{FE3A20DE-A470-48F8-9FAF-EA202994F2BD}" dt="2021-03-01T16:00:06.225" v="7"/>
          <ac:spMkLst>
            <pc:docMk/>
            <pc:sldMk cId="109857222" sldId="256"/>
            <ac:spMk id="11" creationId="{B13969F2-ED52-4E5C-B3FC-01E01B8B9FBC}"/>
          </ac:spMkLst>
        </pc:spChg>
        <pc:picChg chg="add">
          <ac:chgData name="Tabitha Junior Downes (2008823)" userId="S::2008823@student.uwtsd.ac.uk::19cfbc7c-3817-4452-a0c9-c46658c7a8c4" providerId="AD" clId="Web-{FE3A20DE-A470-48F8-9FAF-EA202994F2BD}" dt="2021-03-01T16:00:06.225" v="7"/>
          <ac:picMkLst>
            <pc:docMk/>
            <pc:sldMk cId="109857222" sldId="256"/>
            <ac:picMk id="4" creationId="{CC2A9A59-804E-4AB3-B0F7-DA4059991F92}"/>
          </ac:picMkLst>
        </pc:picChg>
        <pc:cxnChg chg="add">
          <ac:chgData name="Tabitha Junior Downes (2008823)" userId="S::2008823@student.uwtsd.ac.uk::19cfbc7c-3817-4452-a0c9-c46658c7a8c4" providerId="AD" clId="Web-{FE3A20DE-A470-48F8-9FAF-EA202994F2BD}" dt="2021-03-01T16:00:06.225" v="7"/>
          <ac:cxnSpMkLst>
            <pc:docMk/>
            <pc:sldMk cId="109857222" sldId="256"/>
            <ac:cxnSpMk id="13" creationId="{13AC671C-E66F-43C5-A66A-C477339DD232}"/>
          </ac:cxnSpMkLst>
        </pc:cxnChg>
      </pc:sldChg>
      <pc:sldChg chg="addSp delSp modSp new mod setBg">
        <pc:chgData name="Tabitha Junior Downes (2008823)" userId="S::2008823@student.uwtsd.ac.uk::19cfbc7c-3817-4452-a0c9-c46658c7a8c4" providerId="AD" clId="Web-{FE3A20DE-A470-48F8-9FAF-EA202994F2BD}" dt="2021-03-01T16:06:37.014" v="120"/>
        <pc:sldMkLst>
          <pc:docMk/>
          <pc:sldMk cId="284619147" sldId="257"/>
        </pc:sldMkLst>
        <pc:spChg chg="mod">
          <ac:chgData name="Tabitha Junior Downes (2008823)" userId="S::2008823@student.uwtsd.ac.uk::19cfbc7c-3817-4452-a0c9-c46658c7a8c4" providerId="AD" clId="Web-{FE3A20DE-A470-48F8-9FAF-EA202994F2BD}" dt="2021-03-01T16:06:37.014" v="120"/>
          <ac:spMkLst>
            <pc:docMk/>
            <pc:sldMk cId="284619147" sldId="257"/>
            <ac:spMk id="2" creationId="{63E2608D-0D41-4AE2-AB4A-EFDE54F92B69}"/>
          </ac:spMkLst>
        </pc:spChg>
        <pc:spChg chg="del mod">
          <ac:chgData name="Tabitha Junior Downes (2008823)" userId="S::2008823@student.uwtsd.ac.uk::19cfbc7c-3817-4452-a0c9-c46658c7a8c4" providerId="AD" clId="Web-{FE3A20DE-A470-48F8-9FAF-EA202994F2BD}" dt="2021-03-01T16:06:37.014" v="120"/>
          <ac:spMkLst>
            <pc:docMk/>
            <pc:sldMk cId="284619147" sldId="257"/>
            <ac:spMk id="3" creationId="{CA408A9E-6224-4C5B-9832-282DC5BAC2B1}"/>
          </ac:spMkLst>
        </pc:spChg>
        <pc:spChg chg="add del">
          <ac:chgData name="Tabitha Junior Downes (2008823)" userId="S::2008823@student.uwtsd.ac.uk::19cfbc7c-3817-4452-a0c9-c46658c7a8c4" providerId="AD" clId="Web-{FE3A20DE-A470-48F8-9FAF-EA202994F2BD}" dt="2021-03-01T16:06:37.014" v="120"/>
          <ac:spMkLst>
            <pc:docMk/>
            <pc:sldMk cId="284619147" sldId="257"/>
            <ac:spMk id="5" creationId="{81775E6C-9FE7-4AE4-ABE7-2568D95DEAE0}"/>
          </ac:spMkLst>
        </pc:spChg>
        <pc:spChg chg="add del">
          <ac:chgData name="Tabitha Junior Downes (2008823)" userId="S::2008823@student.uwtsd.ac.uk::19cfbc7c-3817-4452-a0c9-c46658c7a8c4" providerId="AD" clId="Web-{FE3A20DE-A470-48F8-9FAF-EA202994F2BD}" dt="2021-03-01T16:06:37.014" v="120"/>
          <ac:spMkLst>
            <pc:docMk/>
            <pc:sldMk cId="284619147" sldId="257"/>
            <ac:spMk id="6" creationId="{8CECB99A-E2AB-482F-A307-48795531018B}"/>
          </ac:spMkLst>
        </pc:spChg>
        <pc:spChg chg="add del">
          <ac:chgData name="Tabitha Junior Downes (2008823)" userId="S::2008823@student.uwtsd.ac.uk::19cfbc7c-3817-4452-a0c9-c46658c7a8c4" providerId="AD" clId="Web-{FE3A20DE-A470-48F8-9FAF-EA202994F2BD}" dt="2021-03-01T16:01:15.961" v="10"/>
          <ac:spMkLst>
            <pc:docMk/>
            <pc:sldMk cId="284619147" sldId="257"/>
            <ac:spMk id="8" creationId="{81775E6C-9FE7-4AE4-ABE7-2568D95DEAE0}"/>
          </ac:spMkLst>
        </pc:spChg>
        <pc:spChg chg="add del">
          <ac:chgData name="Tabitha Junior Downes (2008823)" userId="S::2008823@student.uwtsd.ac.uk::19cfbc7c-3817-4452-a0c9-c46658c7a8c4" providerId="AD" clId="Web-{FE3A20DE-A470-48F8-9FAF-EA202994F2BD}" dt="2021-03-01T16:01:15.961" v="10"/>
          <ac:spMkLst>
            <pc:docMk/>
            <pc:sldMk cId="284619147" sldId="257"/>
            <ac:spMk id="10" creationId="{8AAE0423-BDD0-446E-8E7E-AD39C661C917}"/>
          </ac:spMkLst>
        </pc:spChg>
        <pc:spChg chg="add">
          <ac:chgData name="Tabitha Junior Downes (2008823)" userId="S::2008823@student.uwtsd.ac.uk::19cfbc7c-3817-4452-a0c9-c46658c7a8c4" providerId="AD" clId="Web-{FE3A20DE-A470-48F8-9FAF-EA202994F2BD}" dt="2021-03-01T16:06:37.014" v="120"/>
          <ac:spMkLst>
            <pc:docMk/>
            <pc:sldMk cId="284619147" sldId="257"/>
            <ac:spMk id="15" creationId="{A6CA7A60-8DF8-4B78-BFE3-B372B90AB9F5}"/>
          </ac:spMkLst>
        </pc:spChg>
        <pc:graphicFrameChg chg="add">
          <ac:chgData name="Tabitha Junior Downes (2008823)" userId="S::2008823@student.uwtsd.ac.uk::19cfbc7c-3817-4452-a0c9-c46658c7a8c4" providerId="AD" clId="Web-{FE3A20DE-A470-48F8-9FAF-EA202994F2BD}" dt="2021-03-01T16:06:37.014" v="120"/>
          <ac:graphicFrameMkLst>
            <pc:docMk/>
            <pc:sldMk cId="284619147" sldId="257"/>
            <ac:graphicFrameMk id="11" creationId="{B8B7B8A8-A792-4578-862B-3B97FC875746}"/>
          </ac:graphicFrameMkLst>
        </pc:graphicFrameChg>
        <pc:cxnChg chg="add del">
          <ac:chgData name="Tabitha Junior Downes (2008823)" userId="S::2008823@student.uwtsd.ac.uk::19cfbc7c-3817-4452-a0c9-c46658c7a8c4" providerId="AD" clId="Web-{FE3A20DE-A470-48F8-9FAF-EA202994F2BD}" dt="2021-03-01T16:06:37.014" v="120"/>
          <ac:cxnSpMkLst>
            <pc:docMk/>
            <pc:sldMk cId="284619147" sldId="257"/>
            <ac:cxnSpMk id="7" creationId="{E8A66062-E0FE-4EE7-9840-EC05B87ACF47}"/>
          </ac:cxnSpMkLst>
        </pc:cxnChg>
        <pc:cxnChg chg="add del">
          <ac:chgData name="Tabitha Junior Downes (2008823)" userId="S::2008823@student.uwtsd.ac.uk::19cfbc7c-3817-4452-a0c9-c46658c7a8c4" providerId="AD" clId="Web-{FE3A20DE-A470-48F8-9FAF-EA202994F2BD}" dt="2021-03-01T16:06:37.014" v="120"/>
          <ac:cxnSpMkLst>
            <pc:docMk/>
            <pc:sldMk cId="284619147" sldId="257"/>
            <ac:cxnSpMk id="9" creationId="{A3B4C179-2540-4304-9C9C-2AAAA53EFDC7}"/>
          </ac:cxnSpMkLst>
        </pc:cxnChg>
        <pc:cxnChg chg="add del">
          <ac:chgData name="Tabitha Junior Downes (2008823)" userId="S::2008823@student.uwtsd.ac.uk::19cfbc7c-3817-4452-a0c9-c46658c7a8c4" providerId="AD" clId="Web-{FE3A20DE-A470-48F8-9FAF-EA202994F2BD}" dt="2021-03-01T16:01:15.961" v="10"/>
          <ac:cxnSpMkLst>
            <pc:docMk/>
            <pc:sldMk cId="284619147" sldId="257"/>
            <ac:cxnSpMk id="12" creationId="{1F4B48C8-2A0F-488D-AD2B-8302238506AD}"/>
          </ac:cxnSpMkLst>
        </pc:cxnChg>
        <pc:cxnChg chg="add del">
          <ac:chgData name="Tabitha Junior Downes (2008823)" userId="S::2008823@student.uwtsd.ac.uk::19cfbc7c-3817-4452-a0c9-c46658c7a8c4" providerId="AD" clId="Web-{FE3A20DE-A470-48F8-9FAF-EA202994F2BD}" dt="2021-03-01T16:01:15.961" v="10"/>
          <ac:cxnSpMkLst>
            <pc:docMk/>
            <pc:sldMk cId="284619147" sldId="257"/>
            <ac:cxnSpMk id="14" creationId="{C6BEB5BD-6C08-40C8-8912-A7FAB7C45A92}"/>
          </ac:cxnSpMkLst>
        </pc:cxnChg>
        <pc:cxnChg chg="add">
          <ac:chgData name="Tabitha Junior Downes (2008823)" userId="S::2008823@student.uwtsd.ac.uk::19cfbc7c-3817-4452-a0c9-c46658c7a8c4" providerId="AD" clId="Web-{FE3A20DE-A470-48F8-9FAF-EA202994F2BD}" dt="2021-03-01T16:06:37.014" v="120"/>
          <ac:cxnSpMkLst>
            <pc:docMk/>
            <pc:sldMk cId="284619147" sldId="257"/>
            <ac:cxnSpMk id="17" creationId="{4BCE8AF9-FB73-4BD9-BA50-43BF340CB0EC}"/>
          </ac:cxnSpMkLst>
        </pc:cxnChg>
        <pc:cxnChg chg="add">
          <ac:chgData name="Tabitha Junior Downes (2008823)" userId="S::2008823@student.uwtsd.ac.uk::19cfbc7c-3817-4452-a0c9-c46658c7a8c4" providerId="AD" clId="Web-{FE3A20DE-A470-48F8-9FAF-EA202994F2BD}" dt="2021-03-01T16:06:37.014" v="120"/>
          <ac:cxnSpMkLst>
            <pc:docMk/>
            <pc:sldMk cId="284619147" sldId="257"/>
            <ac:cxnSpMk id="19" creationId="{F1CEFB97-33B1-4F90-A6B8-EAA26EEA1E7E}"/>
          </ac:cxnSpMkLst>
        </pc:cxnChg>
      </pc:sldChg>
      <pc:sldChg chg="new">
        <pc:chgData name="Tabitha Junior Downes (2008823)" userId="S::2008823@student.uwtsd.ac.uk::19cfbc7c-3817-4452-a0c9-c46658c7a8c4" providerId="AD" clId="Web-{FE3A20DE-A470-48F8-9FAF-EA202994F2BD}" dt="2021-03-01T16:07:40.688" v="132"/>
        <pc:sldMkLst>
          <pc:docMk/>
          <pc:sldMk cId="459759942" sldId="258"/>
        </pc:sldMkLst>
      </pc:sldChg>
      <pc:sldMasterChg chg="del delSldLayout">
        <pc:chgData name="Tabitha Junior Downes (2008823)" userId="S::2008823@student.uwtsd.ac.uk::19cfbc7c-3817-4452-a0c9-c46658c7a8c4" providerId="AD" clId="Web-{FE3A20DE-A470-48F8-9FAF-EA202994F2BD}" dt="2021-03-01T15:54:03.108" v="2"/>
        <pc:sldMasterMkLst>
          <pc:docMk/>
          <pc:sldMasterMk cId="2460954070" sldId="2147483660"/>
        </pc:sldMasterMkLst>
        <pc:sldLayoutChg chg="del">
          <pc:chgData name="Tabitha Junior Downes (2008823)" userId="S::2008823@student.uwtsd.ac.uk::19cfbc7c-3817-4452-a0c9-c46658c7a8c4" providerId="AD" clId="Web-{FE3A20DE-A470-48F8-9FAF-EA202994F2BD}" dt="2021-03-01T15:54:03.108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Tabitha Junior Downes (2008823)" userId="S::2008823@student.uwtsd.ac.uk::19cfbc7c-3817-4452-a0c9-c46658c7a8c4" providerId="AD" clId="Web-{FE3A20DE-A470-48F8-9FAF-EA202994F2BD}" dt="2021-03-01T15:54:03.108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Tabitha Junior Downes (2008823)" userId="S::2008823@student.uwtsd.ac.uk::19cfbc7c-3817-4452-a0c9-c46658c7a8c4" providerId="AD" clId="Web-{FE3A20DE-A470-48F8-9FAF-EA202994F2BD}" dt="2021-03-01T15:54:03.108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Tabitha Junior Downes (2008823)" userId="S::2008823@student.uwtsd.ac.uk::19cfbc7c-3817-4452-a0c9-c46658c7a8c4" providerId="AD" clId="Web-{FE3A20DE-A470-48F8-9FAF-EA202994F2BD}" dt="2021-03-01T15:54:03.108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Tabitha Junior Downes (2008823)" userId="S::2008823@student.uwtsd.ac.uk::19cfbc7c-3817-4452-a0c9-c46658c7a8c4" providerId="AD" clId="Web-{FE3A20DE-A470-48F8-9FAF-EA202994F2BD}" dt="2021-03-01T15:54:03.108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Tabitha Junior Downes (2008823)" userId="S::2008823@student.uwtsd.ac.uk::19cfbc7c-3817-4452-a0c9-c46658c7a8c4" providerId="AD" clId="Web-{FE3A20DE-A470-48F8-9FAF-EA202994F2BD}" dt="2021-03-01T15:54:03.108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Tabitha Junior Downes (2008823)" userId="S::2008823@student.uwtsd.ac.uk::19cfbc7c-3817-4452-a0c9-c46658c7a8c4" providerId="AD" clId="Web-{FE3A20DE-A470-48F8-9FAF-EA202994F2BD}" dt="2021-03-01T15:54:03.108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Tabitha Junior Downes (2008823)" userId="S::2008823@student.uwtsd.ac.uk::19cfbc7c-3817-4452-a0c9-c46658c7a8c4" providerId="AD" clId="Web-{FE3A20DE-A470-48F8-9FAF-EA202994F2BD}" dt="2021-03-01T15:54:03.108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Tabitha Junior Downes (2008823)" userId="S::2008823@student.uwtsd.ac.uk::19cfbc7c-3817-4452-a0c9-c46658c7a8c4" providerId="AD" clId="Web-{FE3A20DE-A470-48F8-9FAF-EA202994F2BD}" dt="2021-03-01T15:54:03.108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Tabitha Junior Downes (2008823)" userId="S::2008823@student.uwtsd.ac.uk::19cfbc7c-3817-4452-a0c9-c46658c7a8c4" providerId="AD" clId="Web-{FE3A20DE-A470-48F8-9FAF-EA202994F2BD}" dt="2021-03-01T15:54:03.108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Tabitha Junior Downes (2008823)" userId="S::2008823@student.uwtsd.ac.uk::19cfbc7c-3817-4452-a0c9-c46658c7a8c4" providerId="AD" clId="Web-{FE3A20DE-A470-48F8-9FAF-EA202994F2BD}" dt="2021-03-01T15:54:03.108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Tabitha Junior Downes (2008823)" userId="S::2008823@student.uwtsd.ac.uk::19cfbc7c-3817-4452-a0c9-c46658c7a8c4" providerId="AD" clId="Web-{FE3A20DE-A470-48F8-9FAF-EA202994F2BD}" dt="2021-03-01T16:00:06.225" v="7"/>
        <pc:sldMasterMkLst>
          <pc:docMk/>
          <pc:sldMasterMk cId="801275247" sldId="2147483672"/>
        </pc:sldMasterMkLst>
        <pc:sldLayoutChg chg="add del mod replI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801275247" sldId="2147483672"/>
            <pc:sldLayoutMk cId="2869666649" sldId="2147483673"/>
          </pc:sldLayoutMkLst>
        </pc:sldLayoutChg>
        <pc:sldLayoutChg chg="add del mod replI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801275247" sldId="2147483672"/>
            <pc:sldLayoutMk cId="16274321" sldId="2147483674"/>
          </pc:sldLayoutMkLst>
        </pc:sldLayoutChg>
        <pc:sldLayoutChg chg="add del mod replI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801275247" sldId="2147483672"/>
            <pc:sldLayoutMk cId="1076610252" sldId="2147483675"/>
          </pc:sldLayoutMkLst>
        </pc:sldLayoutChg>
        <pc:sldLayoutChg chg="add del mod replI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801275247" sldId="2147483672"/>
            <pc:sldLayoutMk cId="4120264636" sldId="2147483676"/>
          </pc:sldLayoutMkLst>
        </pc:sldLayoutChg>
        <pc:sldLayoutChg chg="add del mod replI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801275247" sldId="2147483672"/>
            <pc:sldLayoutMk cId="1623038848" sldId="2147483677"/>
          </pc:sldLayoutMkLst>
        </pc:sldLayoutChg>
        <pc:sldLayoutChg chg="add del mod replI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801275247" sldId="2147483672"/>
            <pc:sldLayoutMk cId="1097314710" sldId="2147483678"/>
          </pc:sldLayoutMkLst>
        </pc:sldLayoutChg>
        <pc:sldLayoutChg chg="add del mod replI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801275247" sldId="2147483672"/>
            <pc:sldLayoutMk cId="3066250462" sldId="2147483679"/>
          </pc:sldLayoutMkLst>
        </pc:sldLayoutChg>
        <pc:sldLayoutChg chg="add del mod replI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801275247" sldId="2147483672"/>
            <pc:sldLayoutMk cId="4194794252" sldId="2147483680"/>
          </pc:sldLayoutMkLst>
        </pc:sldLayoutChg>
        <pc:sldLayoutChg chg="add del mod replI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801275247" sldId="2147483672"/>
            <pc:sldLayoutMk cId="1842890252" sldId="2147483681"/>
          </pc:sldLayoutMkLst>
        </pc:sldLayoutChg>
        <pc:sldLayoutChg chg="add del mod replI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801275247" sldId="2147483672"/>
            <pc:sldLayoutMk cId="2395582097" sldId="2147483682"/>
          </pc:sldLayoutMkLst>
        </pc:sldLayoutChg>
        <pc:sldLayoutChg chg="add del mod replI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801275247" sldId="2147483672"/>
            <pc:sldLayoutMk cId="850976657" sldId="2147483683"/>
          </pc:sldLayoutMkLst>
        </pc:sldLayoutChg>
      </pc:sldMasterChg>
      <pc:sldMasterChg chg="add addSldLayout">
        <pc:chgData name="Tabitha Junior Downes (2008823)" userId="S::2008823@student.uwtsd.ac.uk::19cfbc7c-3817-4452-a0c9-c46658c7a8c4" providerId="AD" clId="Web-{FE3A20DE-A470-48F8-9FAF-EA202994F2BD}" dt="2021-03-01T16:00:06.225" v="7"/>
        <pc:sldMasterMkLst>
          <pc:docMk/>
          <pc:sldMasterMk cId="3268215918" sldId="2147483697"/>
        </pc:sldMasterMkLst>
        <pc:sldLayoutChg chg="ad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3268215918" sldId="2147483697"/>
            <pc:sldLayoutMk cId="2199351284" sldId="2147483686"/>
          </pc:sldLayoutMkLst>
        </pc:sldLayoutChg>
        <pc:sldLayoutChg chg="ad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3268215918" sldId="2147483697"/>
            <pc:sldLayoutMk cId="79396221" sldId="2147483687"/>
          </pc:sldLayoutMkLst>
        </pc:sldLayoutChg>
        <pc:sldLayoutChg chg="ad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3268215918" sldId="2147483697"/>
            <pc:sldLayoutMk cId="1649963921" sldId="2147483688"/>
          </pc:sldLayoutMkLst>
        </pc:sldLayoutChg>
        <pc:sldLayoutChg chg="ad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3268215918" sldId="2147483697"/>
            <pc:sldLayoutMk cId="3779860048" sldId="2147483689"/>
          </pc:sldLayoutMkLst>
        </pc:sldLayoutChg>
        <pc:sldLayoutChg chg="ad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3268215918" sldId="2147483697"/>
            <pc:sldLayoutMk cId="1895181033" sldId="2147483690"/>
          </pc:sldLayoutMkLst>
        </pc:sldLayoutChg>
        <pc:sldLayoutChg chg="ad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3268215918" sldId="2147483697"/>
            <pc:sldLayoutMk cId="2323636395" sldId="2147483691"/>
          </pc:sldLayoutMkLst>
        </pc:sldLayoutChg>
        <pc:sldLayoutChg chg="ad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3268215918" sldId="2147483697"/>
            <pc:sldLayoutMk cId="190778448" sldId="2147483692"/>
          </pc:sldLayoutMkLst>
        </pc:sldLayoutChg>
        <pc:sldLayoutChg chg="ad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3268215918" sldId="2147483697"/>
            <pc:sldLayoutMk cId="1521413926" sldId="2147483693"/>
          </pc:sldLayoutMkLst>
        </pc:sldLayoutChg>
        <pc:sldLayoutChg chg="ad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3268215918" sldId="2147483697"/>
            <pc:sldLayoutMk cId="1049632202" sldId="2147483694"/>
          </pc:sldLayoutMkLst>
        </pc:sldLayoutChg>
        <pc:sldLayoutChg chg="ad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3268215918" sldId="2147483697"/>
            <pc:sldLayoutMk cId="1415412096" sldId="2147483695"/>
          </pc:sldLayoutMkLst>
        </pc:sldLayoutChg>
        <pc:sldLayoutChg chg="add">
          <pc:chgData name="Tabitha Junior Downes (2008823)" userId="S::2008823@student.uwtsd.ac.uk::19cfbc7c-3817-4452-a0c9-c46658c7a8c4" providerId="AD" clId="Web-{FE3A20DE-A470-48F8-9FAF-EA202994F2BD}" dt="2021-03-01T16:00:06.225" v="7"/>
          <pc:sldLayoutMkLst>
            <pc:docMk/>
            <pc:sldMasterMk cId="3268215918" sldId="2147483697"/>
            <pc:sldLayoutMk cId="4197753216" sldId="2147483696"/>
          </pc:sldLayoutMkLst>
        </pc:sldLayoutChg>
      </pc:sldMasterChg>
    </pc:docChg>
  </pc:docChgLst>
  <pc:docChgLst>
    <pc:chgData clId="Web-{C2E886E3-71F0-42D6-99B4-140EB6576E3A}"/>
    <pc:docChg chg="modSld">
      <pc:chgData name="" userId="" providerId="" clId="Web-{C2E886E3-71F0-42D6-99B4-140EB6576E3A}" dt="2021-02-18T11:44:40.747" v="1" actId="20577"/>
      <pc:docMkLst>
        <pc:docMk/>
      </pc:docMkLst>
      <pc:sldChg chg="modSp">
        <pc:chgData name="" userId="" providerId="" clId="Web-{C2E886E3-71F0-42D6-99B4-140EB6576E3A}" dt="2021-02-18T11:44:40.747" v="1" actId="20577"/>
        <pc:sldMkLst>
          <pc:docMk/>
          <pc:sldMk cId="109857222" sldId="256"/>
        </pc:sldMkLst>
        <pc:spChg chg="mod">
          <ac:chgData name="" userId="" providerId="" clId="Web-{C2E886E3-71F0-42D6-99B4-140EB6576E3A}" dt="2021-02-18T11:44:40.747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632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6/21/2021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5412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753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351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962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78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963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860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181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636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413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215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86" r:id="rId4"/>
    <p:sldLayoutId id="2147483687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7">
            <a:extLst>
              <a:ext uri="{FF2B5EF4-FFF2-40B4-BE49-F238E27FC236}">
                <a16:creationId xmlns:a16="http://schemas.microsoft.com/office/drawing/2014/main" id="{5E4165CA-2930-4841-AFB7-DD41E95F2D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ny question marks on black background">
            <a:extLst>
              <a:ext uri="{FF2B5EF4-FFF2-40B4-BE49-F238E27FC236}">
                <a16:creationId xmlns:a16="http://schemas.microsoft.com/office/drawing/2014/main" id="{CC2A9A59-804E-4AB3-B0F7-DA4059991F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87"/>
          <a:stretch/>
        </p:blipFill>
        <p:spPr>
          <a:xfrm>
            <a:off x="-1154" y="10"/>
            <a:ext cx="12192000" cy="6857990"/>
          </a:xfrm>
          <a:prstGeom prst="rect">
            <a:avLst/>
          </a:prstGeom>
        </p:spPr>
      </p:pic>
      <p:sp>
        <p:nvSpPr>
          <p:cNvPr id="26" name="Rectangle 19">
            <a:extLst>
              <a:ext uri="{FF2B5EF4-FFF2-40B4-BE49-F238E27FC236}">
                <a16:creationId xmlns:a16="http://schemas.microsoft.com/office/drawing/2014/main" id="{D8BE8C52-9C3E-4691-A186-7582BDF4B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0" y="696037"/>
            <a:ext cx="12188952" cy="5172500"/>
          </a:xfrm>
          <a:prstGeom prst="rect">
            <a:avLst/>
          </a:prstGeom>
          <a:gradFill>
            <a:gsLst>
              <a:gs pos="42000">
                <a:srgbClr val="000000">
                  <a:alpha val="23000"/>
                </a:srgbClr>
              </a:gs>
              <a:gs pos="0">
                <a:srgbClr val="000000">
                  <a:alpha val="0"/>
                </a:srgbClr>
              </a:gs>
              <a:gs pos="71000">
                <a:srgbClr val="000000">
                  <a:alpha val="24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846" y="1264024"/>
            <a:ext cx="9144000" cy="2611940"/>
          </a:xfrm>
        </p:spPr>
        <p:txBody>
          <a:bodyPr>
            <a:normAutofit/>
          </a:bodyPr>
          <a:lstStyle/>
          <a:p>
            <a:r>
              <a:rPr lang="en-US" sz="4200">
                <a:solidFill>
                  <a:srgbClr val="FFFFFF"/>
                </a:solidFill>
                <a:latin typeface="Arial"/>
                <a:cs typeface="Calibri Light"/>
              </a:rPr>
              <a:t>Problem Solving and decision Making </a:t>
            </a:r>
            <a:br>
              <a:rPr lang="en-US" sz="4200">
                <a:solidFill>
                  <a:srgbClr val="FFFFFF"/>
                </a:solidFill>
                <a:latin typeface="Arial"/>
                <a:cs typeface="Calibri Light"/>
              </a:rPr>
            </a:br>
            <a:r>
              <a:rPr lang="en-US" sz="4200">
                <a:solidFill>
                  <a:srgbClr val="FFFFFF"/>
                </a:solidFill>
                <a:latin typeface="Arial"/>
                <a:cs typeface="Calibri Light"/>
              </a:rPr>
              <a:t>BMSK4004</a:t>
            </a:r>
            <a:br>
              <a:rPr lang="en-US" sz="4200">
                <a:solidFill>
                  <a:srgbClr val="FFFFFF"/>
                </a:solidFill>
                <a:latin typeface="Arial"/>
                <a:cs typeface="Calibri Light"/>
              </a:rPr>
            </a:br>
            <a:r>
              <a:rPr lang="en-US" sz="4200">
                <a:solidFill>
                  <a:srgbClr val="FFFFFF"/>
                </a:solidFill>
                <a:latin typeface="Arial"/>
                <a:cs typeface="Calibri Light"/>
              </a:rPr>
              <a:t>component 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51546" y="4175312"/>
            <a:ext cx="7086601" cy="92784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Tabitha junior downes</a:t>
            </a:r>
          </a:p>
          <a:p>
            <a:r>
              <a:rPr lang="en-US">
                <a:solidFill>
                  <a:srgbClr val="FFFFFF"/>
                </a:solidFill>
              </a:rPr>
              <a:t>Student number:2008823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28">
            <a:extLst>
              <a:ext uri="{FF2B5EF4-FFF2-40B4-BE49-F238E27FC236}">
                <a16:creationId xmlns:a16="http://schemas.microsoft.com/office/drawing/2014/main" id="{94663D7F-8F94-4130-8F6F-D8425E1997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96FDCB-FD9B-4744-AD63-30F5BC2DE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675167"/>
            <a:ext cx="2405063" cy="2572858"/>
          </a:xfrm>
        </p:spPr>
        <p:txBody>
          <a:bodyPr anchor="t">
            <a:normAutofit/>
          </a:bodyPr>
          <a:lstStyle/>
          <a:p>
            <a:r>
              <a:rPr lang="en-US" sz="2000"/>
              <a:t>Nature and Impact of the complex problem</a:t>
            </a:r>
          </a:p>
        </p:txBody>
      </p:sp>
      <p:cxnSp>
        <p:nvCxnSpPr>
          <p:cNvPr id="53" name="Straight Connector 30">
            <a:extLst>
              <a:ext uri="{FF2B5EF4-FFF2-40B4-BE49-F238E27FC236}">
                <a16:creationId xmlns:a16="http://schemas.microsoft.com/office/drawing/2014/main" id="{6ACA524F-0019-4FDE-ADD8-1CA3D35A1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89111" y="6954"/>
            <a:ext cx="709684" cy="68440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32">
            <a:extLst>
              <a:ext uri="{FF2B5EF4-FFF2-40B4-BE49-F238E27FC236}">
                <a16:creationId xmlns:a16="http://schemas.microsoft.com/office/drawing/2014/main" id="{5FB2A255-E82B-4AB2-A27E-2A9A250E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52934" y="-6954"/>
            <a:ext cx="322728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48DDD-80AF-4586-B6A0-531ED5FEC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7518" y="504646"/>
            <a:ext cx="6749429" cy="61075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3200" dirty="0"/>
              <a:t>Problem: Lack Of Communication and Poor Advertisement in the workplace Of Mr. Lex Furniture Company</a:t>
            </a:r>
          </a:p>
          <a:p>
            <a:pPr marL="0" indent="0">
              <a:lnSpc>
                <a:spcPct val="90000"/>
              </a:lnSpc>
              <a:buNone/>
            </a:pPr>
            <a:endParaRPr lang="en-US" sz="3200"/>
          </a:p>
          <a:p>
            <a:pPr marL="0" indent="0">
              <a:lnSpc>
                <a:spcPct val="90000"/>
              </a:lnSpc>
              <a:buNone/>
            </a:pPr>
            <a:endParaRPr lang="en-US" sz="3200"/>
          </a:p>
          <a:p>
            <a:pPr>
              <a:lnSpc>
                <a:spcPct val="90000"/>
              </a:lnSpc>
            </a:pPr>
            <a:r>
              <a:rPr lang="en-US" sz="3200" dirty="0"/>
              <a:t>Lack Of Communication</a:t>
            </a:r>
          </a:p>
          <a:p>
            <a:pPr>
              <a:lnSpc>
                <a:spcPct val="90000"/>
              </a:lnSpc>
            </a:pPr>
            <a:r>
              <a:rPr lang="en-US" sz="3200" dirty="0"/>
              <a:t>Poor Advertisement</a:t>
            </a:r>
          </a:p>
          <a:p>
            <a:pPr>
              <a:lnSpc>
                <a:spcPct val="90000"/>
              </a:lnSpc>
            </a:pPr>
            <a:r>
              <a:rPr lang="en-US" sz="3200" dirty="0"/>
              <a:t>Poor Customer Service</a:t>
            </a:r>
          </a:p>
          <a:p>
            <a:pPr>
              <a:lnSpc>
                <a:spcPct val="90000"/>
              </a:lnSpc>
            </a:pPr>
            <a:r>
              <a:rPr lang="en-US" sz="3200" dirty="0"/>
              <a:t>No Motivation</a:t>
            </a:r>
          </a:p>
          <a:p>
            <a:pPr>
              <a:lnSpc>
                <a:spcPct val="90000"/>
              </a:lnSpc>
            </a:pPr>
            <a:endParaRPr lang="en-US" sz="3200"/>
          </a:p>
        </p:txBody>
      </p:sp>
      <p:pic>
        <p:nvPicPr>
          <p:cNvPr id="17" name="Graphic 6" descr="Call center">
            <a:extLst>
              <a:ext uri="{FF2B5EF4-FFF2-40B4-BE49-F238E27FC236}">
                <a16:creationId xmlns:a16="http://schemas.microsoft.com/office/drawing/2014/main" id="{8B21A8D8-A199-460E-9402-8A69F10D8C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778804" y="1989102"/>
            <a:ext cx="2879796" cy="2879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759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9">
            <a:extLst>
              <a:ext uri="{FF2B5EF4-FFF2-40B4-BE49-F238E27FC236}">
                <a16:creationId xmlns:a16="http://schemas.microsoft.com/office/drawing/2014/main" id="{D6309531-94CD-4CF6-AACE-80EC085E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773927-F309-444B-800F-73FFFFB1A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>
            <a:normAutofit/>
          </a:bodyPr>
          <a:lstStyle/>
          <a:p>
            <a:r>
              <a:rPr lang="en-US" i="0"/>
              <a:t>Impact</a:t>
            </a:r>
          </a:p>
        </p:txBody>
      </p:sp>
      <p:pic>
        <p:nvPicPr>
          <p:cNvPr id="23" name="Picture 15" descr="White paper ships being led by a yellow ship">
            <a:extLst>
              <a:ext uri="{FF2B5EF4-FFF2-40B4-BE49-F238E27FC236}">
                <a16:creationId xmlns:a16="http://schemas.microsoft.com/office/drawing/2014/main" id="{927C87E3-3E79-41F0-9B09-ADB70BD480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769" r="12077" b="-3"/>
          <a:stretch/>
        </p:blipFill>
        <p:spPr>
          <a:xfrm>
            <a:off x="20" y="-7444"/>
            <a:ext cx="4966427" cy="6874330"/>
          </a:xfrm>
          <a:custGeom>
            <a:avLst/>
            <a:gdLst/>
            <a:ahLst/>
            <a:cxnLst/>
            <a:rect l="l" t="t" r="r" b="b"/>
            <a:pathLst>
              <a:path w="4966447" h="6874330">
                <a:moveTo>
                  <a:pt x="0" y="0"/>
                </a:moveTo>
                <a:lnTo>
                  <a:pt x="4966447" y="0"/>
                </a:lnTo>
                <a:lnTo>
                  <a:pt x="3355712" y="6874330"/>
                </a:lnTo>
                <a:lnTo>
                  <a:pt x="0" y="687433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C0DEC-4A9C-4370-905D-CE912E015B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Less </a:t>
            </a:r>
            <a:r>
              <a:rPr lang="en-US" dirty="0" err="1"/>
              <a:t>Efficency</a:t>
            </a:r>
            <a:endParaRPr lang="en-US" dirty="0"/>
          </a:p>
          <a:p>
            <a:r>
              <a:rPr lang="en-US" dirty="0"/>
              <a:t>Impact on sales</a:t>
            </a:r>
          </a:p>
          <a:p>
            <a:r>
              <a:rPr lang="en-US" dirty="0"/>
              <a:t>No staff motivation </a:t>
            </a:r>
          </a:p>
          <a:p>
            <a:r>
              <a:rPr lang="en-US" dirty="0"/>
              <a:t>Less Commitment</a:t>
            </a:r>
          </a:p>
          <a:p>
            <a:r>
              <a:rPr lang="en-US" dirty="0"/>
              <a:t>Productivity </a:t>
            </a:r>
          </a:p>
          <a:p>
            <a:r>
              <a:rPr lang="en-US" dirty="0"/>
              <a:t>Culture</a:t>
            </a:r>
          </a:p>
          <a:p>
            <a:endParaRPr lang="en-US"/>
          </a:p>
          <a:p>
            <a:pPr marL="0" indent="0">
              <a:buNone/>
            </a:pPr>
            <a:r>
              <a:rPr lang="en-US" dirty="0"/>
              <a:t>(L. Krause. Aug.15,2019)</a:t>
            </a:r>
          </a:p>
          <a:p>
            <a:pPr marL="0" indent="0">
              <a:buNone/>
            </a:pPr>
            <a:endParaRPr lang="en-US"/>
          </a:p>
        </p:txBody>
      </p:sp>
      <p:cxnSp>
        <p:nvCxnSpPr>
          <p:cNvPr id="24" name="Straight Connector 21">
            <a:extLst>
              <a:ext uri="{FF2B5EF4-FFF2-40B4-BE49-F238E27FC236}">
                <a16:creationId xmlns:a16="http://schemas.microsoft.com/office/drawing/2014/main" id="{F75BF611-D2A5-4454-8C47-95B0BC422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71358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E4165CA-2930-4841-AFB7-DD41E95F2D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E4D1DE3A-11D8-48D8-A6D5-3211019C52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609" b="10078"/>
          <a:stretch/>
        </p:blipFill>
        <p:spPr>
          <a:xfrm>
            <a:off x="-424488" y="761476"/>
            <a:ext cx="11895667" cy="5870213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8BE8C52-9C3E-4691-A186-7582BDF4B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0" y="696037"/>
            <a:ext cx="12188952" cy="5172500"/>
          </a:xfrm>
          <a:prstGeom prst="rect">
            <a:avLst/>
          </a:prstGeom>
          <a:gradFill>
            <a:gsLst>
              <a:gs pos="42000">
                <a:srgbClr val="000000">
                  <a:alpha val="23000"/>
                </a:srgbClr>
              </a:gs>
              <a:gs pos="0">
                <a:srgbClr val="000000">
                  <a:alpha val="0"/>
                </a:srgbClr>
              </a:gs>
              <a:gs pos="71000">
                <a:srgbClr val="000000">
                  <a:alpha val="24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28D144-82E3-454A-8ED8-033E376B2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01" y="36357"/>
            <a:ext cx="9158111" cy="8621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chemeClr val="tx1"/>
                </a:solidFill>
              </a:rPr>
              <a:t>Fish Diagram</a:t>
            </a:r>
            <a:endParaRPr lang="en-US" sz="5400" i="1" kern="1200" cap="all" baseline="0" dirty="0">
              <a:solidFill>
                <a:srgbClr val="FFFFFF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12919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71961-BDCD-4E97-9BED-41423527C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CBA68-AD80-4831-AEC3-E9EB8F1695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793830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AnalogousFromLightSeedRightStep">
      <a:dk1>
        <a:srgbClr val="000000"/>
      </a:dk1>
      <a:lt1>
        <a:srgbClr val="FFFFFF"/>
      </a:lt1>
      <a:dk2>
        <a:srgbClr val="243141"/>
      </a:dk2>
      <a:lt2>
        <a:srgbClr val="E8E2E4"/>
      </a:lt2>
      <a:accent1>
        <a:srgbClr val="53B28E"/>
      </a:accent1>
      <a:accent2>
        <a:srgbClr val="4CB0B4"/>
      </a:accent2>
      <a:accent3>
        <a:srgbClr val="67A7DE"/>
      </a:accent3>
      <a:accent4>
        <a:srgbClr val="5D6DDC"/>
      </a:accent4>
      <a:accent5>
        <a:srgbClr val="997AE2"/>
      </a:accent5>
      <a:accent6>
        <a:srgbClr val="B75DDC"/>
      </a:accent6>
      <a:hlink>
        <a:srgbClr val="AE6983"/>
      </a:hlink>
      <a:folHlink>
        <a:srgbClr val="7F7F7F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AngleLinesVTI</vt:lpstr>
      <vt:lpstr>Problem Solving and decision Making  BMSK4004 component 1</vt:lpstr>
      <vt:lpstr>Nature and Impact of the complex problem</vt:lpstr>
      <vt:lpstr>Impact</vt:lpstr>
      <vt:lpstr>Fish Diagram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273</cp:revision>
  <dcterms:created xsi:type="dcterms:W3CDTF">2021-02-18T11:44:16Z</dcterms:created>
  <dcterms:modified xsi:type="dcterms:W3CDTF">2021-06-21T09:10:06Z</dcterms:modified>
</cp:coreProperties>
</file>