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6" r:id="rId5"/>
    <p:sldId id="267" r:id="rId6"/>
    <p:sldId id="287" r:id="rId7"/>
    <p:sldId id="288" r:id="rId8"/>
    <p:sldId id="257" r:id="rId9"/>
    <p:sldId id="286" r:id="rId10"/>
    <p:sldId id="274" r:id="rId11"/>
    <p:sldId id="264" r:id="rId12"/>
  </p:sldIdLst>
  <p:sldSz cx="12192000" cy="6858000"/>
  <p:notesSz cx="9671050" cy="68881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C5D5D9-CCC4-4057-B227-A1AE204A3FB4}" v="35" dt="2023-05-02T20:21:36.0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69280" autoAdjust="0"/>
  </p:normalViewPr>
  <p:slideViewPr>
    <p:cSldViewPr snapToGrid="0">
      <p:cViewPr varScale="1">
        <p:scale>
          <a:sx n="57" d="100"/>
          <a:sy n="57" d="100"/>
        </p:scale>
        <p:origin x="1157"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a Sigrist (2219662)" userId="01afa0f4-0556-4151-9cc4-64f42e9016a8" providerId="ADAL" clId="{F4C5D5D9-CCC4-4057-B227-A1AE204A3FB4}"/>
    <pc:docChg chg="custSel modSld modNotesMaster">
      <pc:chgData name="Reia Sigrist (2219662)" userId="01afa0f4-0556-4151-9cc4-64f42e9016a8" providerId="ADAL" clId="{F4C5D5D9-CCC4-4057-B227-A1AE204A3FB4}" dt="2023-05-02T20:42:25.236" v="757"/>
      <pc:docMkLst>
        <pc:docMk/>
      </pc:docMkLst>
      <pc:sldChg chg="modAnim">
        <pc:chgData name="Reia Sigrist (2219662)" userId="01afa0f4-0556-4151-9cc4-64f42e9016a8" providerId="ADAL" clId="{F4C5D5D9-CCC4-4057-B227-A1AE204A3FB4}" dt="2023-05-02T20:21:30.652" v="683"/>
        <pc:sldMkLst>
          <pc:docMk/>
          <pc:sldMk cId="883434062" sldId="257"/>
        </pc:sldMkLst>
      </pc:sldChg>
      <pc:sldChg chg="modSp mod">
        <pc:chgData name="Reia Sigrist (2219662)" userId="01afa0f4-0556-4151-9cc4-64f42e9016a8" providerId="ADAL" clId="{F4C5D5D9-CCC4-4057-B227-A1AE204A3FB4}" dt="2023-05-02T19:45:04.173" v="650" actId="20577"/>
        <pc:sldMkLst>
          <pc:docMk/>
          <pc:sldMk cId="111509577" sldId="264"/>
        </pc:sldMkLst>
        <pc:spChg chg="mod">
          <ac:chgData name="Reia Sigrist (2219662)" userId="01afa0f4-0556-4151-9cc4-64f42e9016a8" providerId="ADAL" clId="{F4C5D5D9-CCC4-4057-B227-A1AE204A3FB4}" dt="2023-05-02T19:45:04.173" v="650" actId="20577"/>
          <ac:spMkLst>
            <pc:docMk/>
            <pc:sldMk cId="111509577" sldId="264"/>
            <ac:spMk id="6" creationId="{BA05F145-7016-4BB2-E7C2-3411074182D5}"/>
          </ac:spMkLst>
        </pc:spChg>
      </pc:sldChg>
      <pc:sldChg chg="modAnim modNotesTx">
        <pc:chgData name="Reia Sigrist (2219662)" userId="01afa0f4-0556-4151-9cc4-64f42e9016a8" providerId="ADAL" clId="{F4C5D5D9-CCC4-4057-B227-A1AE204A3FB4}" dt="2023-05-02T20:21:11.926" v="662"/>
        <pc:sldMkLst>
          <pc:docMk/>
          <pc:sldMk cId="3684056855" sldId="267"/>
        </pc:sldMkLst>
      </pc:sldChg>
      <pc:sldChg chg="modAnim">
        <pc:chgData name="Reia Sigrist (2219662)" userId="01afa0f4-0556-4151-9cc4-64f42e9016a8" providerId="ADAL" clId="{F4C5D5D9-CCC4-4057-B227-A1AE204A3FB4}" dt="2023-05-02T20:21:36.033" v="687"/>
        <pc:sldMkLst>
          <pc:docMk/>
          <pc:sldMk cId="1616117274" sldId="274"/>
        </pc:sldMkLst>
      </pc:sldChg>
      <pc:sldChg chg="modAnim modNotesTx">
        <pc:chgData name="Reia Sigrist (2219662)" userId="01afa0f4-0556-4151-9cc4-64f42e9016a8" providerId="ADAL" clId="{F4C5D5D9-CCC4-4057-B227-A1AE204A3FB4}" dt="2023-05-02T20:42:25.236" v="757"/>
        <pc:sldMkLst>
          <pc:docMk/>
          <pc:sldMk cId="3206686844" sldId="286"/>
        </pc:sldMkLst>
      </pc:sldChg>
      <pc:sldChg chg="modAnim">
        <pc:chgData name="Reia Sigrist (2219662)" userId="01afa0f4-0556-4151-9cc4-64f42e9016a8" providerId="ADAL" clId="{F4C5D5D9-CCC4-4057-B227-A1AE204A3FB4}" dt="2023-05-02T20:21:21.759" v="674"/>
        <pc:sldMkLst>
          <pc:docMk/>
          <pc:sldMk cId="3384789826" sldId="287"/>
        </pc:sldMkLst>
      </pc:sldChg>
      <pc:sldChg chg="modAnim modNotesTx">
        <pc:chgData name="Reia Sigrist (2219662)" userId="01afa0f4-0556-4151-9cc4-64f42e9016a8" providerId="ADAL" clId="{F4C5D5D9-CCC4-4057-B227-A1AE204A3FB4}" dt="2023-05-02T20:39:09.503" v="755"/>
        <pc:sldMkLst>
          <pc:docMk/>
          <pc:sldMk cId="751557217" sldId="288"/>
        </pc:sldMkLst>
      </pc:sldChg>
    </pc:docChg>
  </pc:docChgLst>
  <pc:docChgLst>
    <pc:chgData name="Reia Sigrist (2219662)" userId="01afa0f4-0556-4151-9cc4-64f42e9016a8" providerId="ADAL" clId="{72FD2474-DAA7-4C86-9789-F400EFD6C57B}"/>
    <pc:docChg chg="undo redo custSel addSld delSld modSld sldOrd">
      <pc:chgData name="Reia Sigrist (2219662)" userId="01afa0f4-0556-4151-9cc4-64f42e9016a8" providerId="ADAL" clId="{72FD2474-DAA7-4C86-9789-F400EFD6C57B}" dt="2023-04-30T09:24:59.131" v="7676" actId="113"/>
      <pc:docMkLst>
        <pc:docMk/>
      </pc:docMkLst>
      <pc:sldChg chg="modSp mod">
        <pc:chgData name="Reia Sigrist (2219662)" userId="01afa0f4-0556-4151-9cc4-64f42e9016a8" providerId="ADAL" clId="{72FD2474-DAA7-4C86-9789-F400EFD6C57B}" dt="2023-04-11T07:39:28.772" v="1312" actId="20577"/>
        <pc:sldMkLst>
          <pc:docMk/>
          <pc:sldMk cId="270990505" sldId="256"/>
        </pc:sldMkLst>
        <pc:spChg chg="mod">
          <ac:chgData name="Reia Sigrist (2219662)" userId="01afa0f4-0556-4151-9cc4-64f42e9016a8" providerId="ADAL" clId="{72FD2474-DAA7-4C86-9789-F400EFD6C57B}" dt="2023-04-11T07:39:28.772" v="1312" actId="20577"/>
          <ac:spMkLst>
            <pc:docMk/>
            <pc:sldMk cId="270990505" sldId="256"/>
            <ac:spMk id="2" creationId="{8C8C4A2A-A7D7-8E71-3D2C-3EB7F0DB3D61}"/>
          </ac:spMkLst>
        </pc:spChg>
      </pc:sldChg>
      <pc:sldChg chg="addSp delSp modSp mod modAnim modNotesTx">
        <pc:chgData name="Reia Sigrist (2219662)" userId="01afa0f4-0556-4151-9cc4-64f42e9016a8" providerId="ADAL" clId="{72FD2474-DAA7-4C86-9789-F400EFD6C57B}" dt="2023-04-12T08:07:22.053" v="5074"/>
        <pc:sldMkLst>
          <pc:docMk/>
          <pc:sldMk cId="883434062" sldId="257"/>
        </pc:sldMkLst>
        <pc:spChg chg="mod">
          <ac:chgData name="Reia Sigrist (2219662)" userId="01afa0f4-0556-4151-9cc4-64f42e9016a8" providerId="ADAL" clId="{72FD2474-DAA7-4C86-9789-F400EFD6C57B}" dt="2023-04-11T17:32:46.420" v="4648" actId="20577"/>
          <ac:spMkLst>
            <pc:docMk/>
            <pc:sldMk cId="883434062" sldId="257"/>
            <ac:spMk id="2" creationId="{34007ECB-F628-38B0-4A23-B031B1484E5B}"/>
          </ac:spMkLst>
        </pc:spChg>
        <pc:spChg chg="add mod">
          <ac:chgData name="Reia Sigrist (2219662)" userId="01afa0f4-0556-4151-9cc4-64f42e9016a8" providerId="ADAL" clId="{72FD2474-DAA7-4C86-9789-F400EFD6C57B}" dt="2023-04-11T14:30:27.435" v="3828" actId="1076"/>
          <ac:spMkLst>
            <pc:docMk/>
            <pc:sldMk cId="883434062" sldId="257"/>
            <ac:spMk id="9" creationId="{4EF6ADDA-039C-A1D1-BE49-0950294C393B}"/>
          </ac:spMkLst>
        </pc:spChg>
        <pc:spChg chg="add mod">
          <ac:chgData name="Reia Sigrist (2219662)" userId="01afa0f4-0556-4151-9cc4-64f42e9016a8" providerId="ADAL" clId="{72FD2474-DAA7-4C86-9789-F400EFD6C57B}" dt="2023-04-11T14:30:31.167" v="3830" actId="1076"/>
          <ac:spMkLst>
            <pc:docMk/>
            <pc:sldMk cId="883434062" sldId="257"/>
            <ac:spMk id="12" creationId="{B4E2A726-C366-F457-336C-89414DF69135}"/>
          </ac:spMkLst>
        </pc:spChg>
        <pc:spChg chg="add mod">
          <ac:chgData name="Reia Sigrist (2219662)" userId="01afa0f4-0556-4151-9cc4-64f42e9016a8" providerId="ADAL" clId="{72FD2474-DAA7-4C86-9789-F400EFD6C57B}" dt="2023-04-11T14:30:43.566" v="3833" actId="1076"/>
          <ac:spMkLst>
            <pc:docMk/>
            <pc:sldMk cId="883434062" sldId="257"/>
            <ac:spMk id="15" creationId="{B7D0E565-5CBC-C3C2-8814-0515838B44B5}"/>
          </ac:spMkLst>
        </pc:spChg>
        <pc:grpChg chg="del">
          <ac:chgData name="Reia Sigrist (2219662)" userId="01afa0f4-0556-4151-9cc4-64f42e9016a8" providerId="ADAL" clId="{72FD2474-DAA7-4C86-9789-F400EFD6C57B}" dt="2023-04-11T14:26:37.404" v="3794" actId="478"/>
          <ac:grpSpMkLst>
            <pc:docMk/>
            <pc:sldMk cId="883434062" sldId="257"/>
            <ac:grpSpMk id="19" creationId="{43EDC123-05B1-40CA-4ECA-1FB611D2C138}"/>
          </ac:grpSpMkLst>
        </pc:grpChg>
        <pc:picChg chg="add mod">
          <ac:chgData name="Reia Sigrist (2219662)" userId="01afa0f4-0556-4151-9cc4-64f42e9016a8" providerId="ADAL" clId="{72FD2474-DAA7-4C86-9789-F400EFD6C57B}" dt="2023-04-11T14:30:23.549" v="3827" actId="1076"/>
          <ac:picMkLst>
            <pc:docMk/>
            <pc:sldMk cId="883434062" sldId="257"/>
            <ac:picMk id="4" creationId="{6D8EF03A-CCAD-C262-CE74-0885319778CD}"/>
          </ac:picMkLst>
        </pc:picChg>
        <pc:picChg chg="add mod">
          <ac:chgData name="Reia Sigrist (2219662)" userId="01afa0f4-0556-4151-9cc4-64f42e9016a8" providerId="ADAL" clId="{72FD2474-DAA7-4C86-9789-F400EFD6C57B}" dt="2023-04-11T14:30:20.470" v="3826" actId="1076"/>
          <ac:picMkLst>
            <pc:docMk/>
            <pc:sldMk cId="883434062" sldId="257"/>
            <ac:picMk id="6" creationId="{B7A8C4AC-0107-5124-F4DF-D755CA027CD2}"/>
          </ac:picMkLst>
        </pc:picChg>
        <pc:picChg chg="add mod">
          <ac:chgData name="Reia Sigrist (2219662)" userId="01afa0f4-0556-4151-9cc4-64f42e9016a8" providerId="ADAL" clId="{72FD2474-DAA7-4C86-9789-F400EFD6C57B}" dt="2023-04-11T14:30:14.703" v="3825" actId="1076"/>
          <ac:picMkLst>
            <pc:docMk/>
            <pc:sldMk cId="883434062" sldId="257"/>
            <ac:picMk id="7" creationId="{912EB311-AEC7-5D80-1B71-46F4A3868500}"/>
          </ac:picMkLst>
        </pc:picChg>
        <pc:picChg chg="del mod">
          <ac:chgData name="Reia Sigrist (2219662)" userId="01afa0f4-0556-4151-9cc4-64f42e9016a8" providerId="ADAL" clId="{72FD2474-DAA7-4C86-9789-F400EFD6C57B}" dt="2023-04-11T14:26:37.404" v="3794" actId="478"/>
          <ac:picMkLst>
            <pc:docMk/>
            <pc:sldMk cId="883434062" sldId="257"/>
            <ac:picMk id="14" creationId="{5E25D8BD-C418-0E3C-ABD3-F401F79A7B16}"/>
          </ac:picMkLst>
        </pc:picChg>
        <pc:picChg chg="del mod">
          <ac:chgData name="Reia Sigrist (2219662)" userId="01afa0f4-0556-4151-9cc4-64f42e9016a8" providerId="ADAL" clId="{72FD2474-DAA7-4C86-9789-F400EFD6C57B}" dt="2023-04-11T14:26:37.404" v="3794" actId="478"/>
          <ac:picMkLst>
            <pc:docMk/>
            <pc:sldMk cId="883434062" sldId="257"/>
            <ac:picMk id="16" creationId="{E8DFC98D-2D3C-911B-6429-E58AD559CD2C}"/>
          </ac:picMkLst>
        </pc:picChg>
        <pc:picChg chg="del">
          <ac:chgData name="Reia Sigrist (2219662)" userId="01afa0f4-0556-4151-9cc4-64f42e9016a8" providerId="ADAL" clId="{72FD2474-DAA7-4C86-9789-F400EFD6C57B}" dt="2023-04-11T14:26:37.404" v="3794" actId="478"/>
          <ac:picMkLst>
            <pc:docMk/>
            <pc:sldMk cId="883434062" sldId="257"/>
            <ac:picMk id="18" creationId="{5E911470-83E3-6D0A-F168-2991510735A0}"/>
          </ac:picMkLst>
        </pc:picChg>
        <pc:picChg chg="del mod">
          <ac:chgData name="Reia Sigrist (2219662)" userId="01afa0f4-0556-4151-9cc4-64f42e9016a8" providerId="ADAL" clId="{72FD2474-DAA7-4C86-9789-F400EFD6C57B}" dt="2023-04-11T14:26:37.404" v="3794" actId="478"/>
          <ac:picMkLst>
            <pc:docMk/>
            <pc:sldMk cId="883434062" sldId="257"/>
            <ac:picMk id="20" creationId="{5B986815-AE5E-F584-F7B9-CB30AD63C628}"/>
          </ac:picMkLst>
        </pc:picChg>
        <pc:picChg chg="del">
          <ac:chgData name="Reia Sigrist (2219662)" userId="01afa0f4-0556-4151-9cc4-64f42e9016a8" providerId="ADAL" clId="{72FD2474-DAA7-4C86-9789-F400EFD6C57B}" dt="2023-04-11T14:26:37.404" v="3794" actId="478"/>
          <ac:picMkLst>
            <pc:docMk/>
            <pc:sldMk cId="883434062" sldId="257"/>
            <ac:picMk id="22" creationId="{0AEEAD4D-7D40-AB35-D68F-6CADC0CF6ADB}"/>
          </ac:picMkLst>
        </pc:picChg>
      </pc:sldChg>
      <pc:sldChg chg="del">
        <pc:chgData name="Reia Sigrist (2219662)" userId="01afa0f4-0556-4151-9cc4-64f42e9016a8" providerId="ADAL" clId="{72FD2474-DAA7-4C86-9789-F400EFD6C57B}" dt="2023-03-29T08:59:47.238" v="0" actId="47"/>
        <pc:sldMkLst>
          <pc:docMk/>
          <pc:sldMk cId="611689571" sldId="258"/>
        </pc:sldMkLst>
      </pc:sldChg>
      <pc:sldChg chg="addSp delSp modSp mod">
        <pc:chgData name="Reia Sigrist (2219662)" userId="01afa0f4-0556-4151-9cc4-64f42e9016a8" providerId="ADAL" clId="{72FD2474-DAA7-4C86-9789-F400EFD6C57B}" dt="2023-04-30T09:16:20.196" v="7362" actId="115"/>
        <pc:sldMkLst>
          <pc:docMk/>
          <pc:sldMk cId="111509577" sldId="264"/>
        </pc:sldMkLst>
        <pc:spChg chg="add del mod">
          <ac:chgData name="Reia Sigrist (2219662)" userId="01afa0f4-0556-4151-9cc4-64f42e9016a8" providerId="ADAL" clId="{72FD2474-DAA7-4C86-9789-F400EFD6C57B}" dt="2023-04-30T09:13:33.930" v="7351" actId="478"/>
          <ac:spMkLst>
            <pc:docMk/>
            <pc:sldMk cId="111509577" sldId="264"/>
            <ac:spMk id="3" creationId="{D5E08B46-D918-6415-36DE-BD90C28C78B3}"/>
          </ac:spMkLst>
        </pc:spChg>
        <pc:spChg chg="del mod">
          <ac:chgData name="Reia Sigrist (2219662)" userId="01afa0f4-0556-4151-9cc4-64f42e9016a8" providerId="ADAL" clId="{72FD2474-DAA7-4C86-9789-F400EFD6C57B}" dt="2023-04-30T09:13:29.699" v="7349" actId="478"/>
          <ac:spMkLst>
            <pc:docMk/>
            <pc:sldMk cId="111509577" sldId="264"/>
            <ac:spMk id="4" creationId="{DC419374-2B26-1083-6036-78019136B8CA}"/>
          </ac:spMkLst>
        </pc:spChg>
        <pc:spChg chg="add mod">
          <ac:chgData name="Reia Sigrist (2219662)" userId="01afa0f4-0556-4151-9cc4-64f42e9016a8" providerId="ADAL" clId="{72FD2474-DAA7-4C86-9789-F400EFD6C57B}" dt="2023-04-30T09:16:20.196" v="7362" actId="115"/>
          <ac:spMkLst>
            <pc:docMk/>
            <pc:sldMk cId="111509577" sldId="264"/>
            <ac:spMk id="6" creationId="{BA05F145-7016-4BB2-E7C2-3411074182D5}"/>
          </ac:spMkLst>
        </pc:spChg>
      </pc:sldChg>
      <pc:sldChg chg="addSp delSp modSp mod delAnim modAnim modNotesTx">
        <pc:chgData name="Reia Sigrist (2219662)" userId="01afa0f4-0556-4151-9cc4-64f42e9016a8" providerId="ADAL" clId="{72FD2474-DAA7-4C86-9789-F400EFD6C57B}" dt="2023-04-30T08:58:00.928" v="6880" actId="20577"/>
        <pc:sldMkLst>
          <pc:docMk/>
          <pc:sldMk cId="3684056855" sldId="267"/>
        </pc:sldMkLst>
        <pc:spChg chg="mod">
          <ac:chgData name="Reia Sigrist (2219662)" userId="01afa0f4-0556-4151-9cc4-64f42e9016a8" providerId="ADAL" clId="{72FD2474-DAA7-4C86-9789-F400EFD6C57B}" dt="2023-04-26T10:49:55.302" v="6796" actId="1076"/>
          <ac:spMkLst>
            <pc:docMk/>
            <pc:sldMk cId="3684056855" sldId="267"/>
            <ac:spMk id="9" creationId="{BFE303F8-A559-BB9F-27C0-43344827CACD}"/>
          </ac:spMkLst>
        </pc:spChg>
        <pc:spChg chg="mod">
          <ac:chgData name="Reia Sigrist (2219662)" userId="01afa0f4-0556-4151-9cc4-64f42e9016a8" providerId="ADAL" clId="{72FD2474-DAA7-4C86-9789-F400EFD6C57B}" dt="2023-04-11T10:49:29.823" v="3516" actId="27636"/>
          <ac:spMkLst>
            <pc:docMk/>
            <pc:sldMk cId="3684056855" sldId="267"/>
            <ac:spMk id="10" creationId="{CBB3C7EB-9438-7C09-5660-D184E11069A5}"/>
          </ac:spMkLst>
        </pc:spChg>
        <pc:spChg chg="mod">
          <ac:chgData name="Reia Sigrist (2219662)" userId="01afa0f4-0556-4151-9cc4-64f42e9016a8" providerId="ADAL" clId="{72FD2474-DAA7-4C86-9789-F400EFD6C57B}" dt="2023-03-29T09:13:17.869" v="290" actId="14100"/>
          <ac:spMkLst>
            <pc:docMk/>
            <pc:sldMk cId="3684056855" sldId="267"/>
            <ac:spMk id="11" creationId="{6520E2AE-DAE7-AC52-C095-371F1FABD553}"/>
          </ac:spMkLst>
        </pc:spChg>
        <pc:spChg chg="mod">
          <ac:chgData name="Reia Sigrist (2219662)" userId="01afa0f4-0556-4151-9cc4-64f42e9016a8" providerId="ADAL" clId="{72FD2474-DAA7-4C86-9789-F400EFD6C57B}" dt="2023-04-11T10:49:34.616" v="3517" actId="14100"/>
          <ac:spMkLst>
            <pc:docMk/>
            <pc:sldMk cId="3684056855" sldId="267"/>
            <ac:spMk id="1030" creationId="{4F87F84B-55E3-893D-1918-97F9C7E2ADA3}"/>
          </ac:spMkLst>
        </pc:spChg>
        <pc:grpChg chg="add del mod">
          <ac:chgData name="Reia Sigrist (2219662)" userId="01afa0f4-0556-4151-9cc4-64f42e9016a8" providerId="ADAL" clId="{72FD2474-DAA7-4C86-9789-F400EFD6C57B}" dt="2023-04-12T07:59:35.856" v="5032" actId="165"/>
          <ac:grpSpMkLst>
            <pc:docMk/>
            <pc:sldMk cId="3684056855" sldId="267"/>
            <ac:grpSpMk id="4" creationId="{46662A9F-2F7B-8A28-2147-F9579956C3CD}"/>
          </ac:grpSpMkLst>
        </pc:grpChg>
        <pc:grpChg chg="del mod topLvl">
          <ac:chgData name="Reia Sigrist (2219662)" userId="01afa0f4-0556-4151-9cc4-64f42e9016a8" providerId="ADAL" clId="{72FD2474-DAA7-4C86-9789-F400EFD6C57B}" dt="2023-04-12T07:59:39.543" v="5033" actId="478"/>
          <ac:grpSpMkLst>
            <pc:docMk/>
            <pc:sldMk cId="3684056855" sldId="267"/>
            <ac:grpSpMk id="12" creationId="{6144BD2B-CF04-6F24-9CF1-6314EDB8D315}"/>
          </ac:grpSpMkLst>
        </pc:grpChg>
        <pc:picChg chg="add del mod">
          <ac:chgData name="Reia Sigrist (2219662)" userId="01afa0f4-0556-4151-9cc4-64f42e9016a8" providerId="ADAL" clId="{72FD2474-DAA7-4C86-9789-F400EFD6C57B}" dt="2023-04-11T17:33:41.477" v="4667" actId="478"/>
          <ac:picMkLst>
            <pc:docMk/>
            <pc:sldMk cId="3684056855" sldId="267"/>
            <ac:picMk id="3" creationId="{3E0C9D8A-75E0-EE31-7C3C-5A9466BE1EAC}"/>
          </ac:picMkLst>
        </pc:picChg>
        <pc:picChg chg="del mod topLvl">
          <ac:chgData name="Reia Sigrist (2219662)" userId="01afa0f4-0556-4151-9cc4-64f42e9016a8" providerId="ADAL" clId="{72FD2474-DAA7-4C86-9789-F400EFD6C57B}" dt="2023-04-26T08:24:07.689" v="6284" actId="478"/>
          <ac:picMkLst>
            <pc:docMk/>
            <pc:sldMk cId="3684056855" sldId="267"/>
            <ac:picMk id="5" creationId="{0976BC00-33F1-3DD2-BD6C-15F3A69A59A1}"/>
          </ac:picMkLst>
        </pc:picChg>
        <pc:picChg chg="del mod topLvl">
          <ac:chgData name="Reia Sigrist (2219662)" userId="01afa0f4-0556-4151-9cc4-64f42e9016a8" providerId="ADAL" clId="{72FD2474-DAA7-4C86-9789-F400EFD6C57B}" dt="2023-04-12T07:59:40.723" v="5034" actId="478"/>
          <ac:picMkLst>
            <pc:docMk/>
            <pc:sldMk cId="3684056855" sldId="267"/>
            <ac:picMk id="6" creationId="{C19A0513-CF8C-77CA-0EE2-81E1361C1FB6}"/>
          </ac:picMkLst>
        </pc:picChg>
        <pc:picChg chg="del mod topLvl">
          <ac:chgData name="Reia Sigrist (2219662)" userId="01afa0f4-0556-4151-9cc4-64f42e9016a8" providerId="ADAL" clId="{72FD2474-DAA7-4C86-9789-F400EFD6C57B}" dt="2023-04-12T07:59:41.683" v="5035" actId="478"/>
          <ac:picMkLst>
            <pc:docMk/>
            <pc:sldMk cId="3684056855" sldId="267"/>
            <ac:picMk id="8" creationId="{63A17D77-71C9-758C-19C5-1F2A1AA259BA}"/>
          </ac:picMkLst>
        </pc:picChg>
        <pc:picChg chg="mod">
          <ac:chgData name="Reia Sigrist (2219662)" userId="01afa0f4-0556-4151-9cc4-64f42e9016a8" providerId="ADAL" clId="{72FD2474-DAA7-4C86-9789-F400EFD6C57B}" dt="2023-04-12T07:59:35.856" v="5032" actId="165"/>
          <ac:picMkLst>
            <pc:docMk/>
            <pc:sldMk cId="3684056855" sldId="267"/>
            <ac:picMk id="13" creationId="{0F86B896-1465-E77C-2604-8788827BA5BE}"/>
          </ac:picMkLst>
        </pc:picChg>
        <pc:picChg chg="mod">
          <ac:chgData name="Reia Sigrist (2219662)" userId="01afa0f4-0556-4151-9cc4-64f42e9016a8" providerId="ADAL" clId="{72FD2474-DAA7-4C86-9789-F400EFD6C57B}" dt="2023-04-12T07:59:35.856" v="5032" actId="165"/>
          <ac:picMkLst>
            <pc:docMk/>
            <pc:sldMk cId="3684056855" sldId="267"/>
            <ac:picMk id="14" creationId="{C0648E14-845A-312B-72D7-5FB8B98FEEB7}"/>
          </ac:picMkLst>
        </pc:picChg>
        <pc:picChg chg="mod">
          <ac:chgData name="Reia Sigrist (2219662)" userId="01afa0f4-0556-4151-9cc4-64f42e9016a8" providerId="ADAL" clId="{72FD2474-DAA7-4C86-9789-F400EFD6C57B}" dt="2023-04-12T07:59:35.856" v="5032" actId="165"/>
          <ac:picMkLst>
            <pc:docMk/>
            <pc:sldMk cId="3684056855" sldId="267"/>
            <ac:picMk id="15" creationId="{3B6D6A3E-F77A-8103-555E-B515D1A7AB54}"/>
          </ac:picMkLst>
        </pc:picChg>
        <pc:picChg chg="mod">
          <ac:chgData name="Reia Sigrist (2219662)" userId="01afa0f4-0556-4151-9cc4-64f42e9016a8" providerId="ADAL" clId="{72FD2474-DAA7-4C86-9789-F400EFD6C57B}" dt="2023-04-12T07:59:35.856" v="5032" actId="165"/>
          <ac:picMkLst>
            <pc:docMk/>
            <pc:sldMk cId="3684056855" sldId="267"/>
            <ac:picMk id="16" creationId="{B8DF54CA-F62B-E9EE-9CCB-1E73FC523676}"/>
          </ac:picMkLst>
        </pc:picChg>
      </pc:sldChg>
      <pc:sldChg chg="delSp del ord modAnim modNotesTx">
        <pc:chgData name="Reia Sigrist (2219662)" userId="01afa0f4-0556-4151-9cc4-64f42e9016a8" providerId="ADAL" clId="{72FD2474-DAA7-4C86-9789-F400EFD6C57B}" dt="2023-04-11T17:18:30.936" v="4211" actId="47"/>
        <pc:sldMkLst>
          <pc:docMk/>
          <pc:sldMk cId="2970674476" sldId="268"/>
        </pc:sldMkLst>
        <pc:picChg chg="del">
          <ac:chgData name="Reia Sigrist (2219662)" userId="01afa0f4-0556-4151-9cc4-64f42e9016a8" providerId="ADAL" clId="{72FD2474-DAA7-4C86-9789-F400EFD6C57B}" dt="2023-03-29T09:15:49.026" v="308" actId="478"/>
          <ac:picMkLst>
            <pc:docMk/>
            <pc:sldMk cId="2970674476" sldId="268"/>
            <ac:picMk id="1026" creationId="{8F36E621-4E42-D6A6-EFD3-1664C3479B81}"/>
          </ac:picMkLst>
        </pc:picChg>
      </pc:sldChg>
      <pc:sldChg chg="del ord">
        <pc:chgData name="Reia Sigrist (2219662)" userId="01afa0f4-0556-4151-9cc4-64f42e9016a8" providerId="ADAL" clId="{72FD2474-DAA7-4C86-9789-F400EFD6C57B}" dt="2023-04-11T17:17:52.850" v="4209" actId="47"/>
        <pc:sldMkLst>
          <pc:docMk/>
          <pc:sldMk cId="1930137936" sldId="272"/>
        </pc:sldMkLst>
      </pc:sldChg>
      <pc:sldChg chg="add del">
        <pc:chgData name="Reia Sigrist (2219662)" userId="01afa0f4-0556-4151-9cc4-64f42e9016a8" providerId="ADAL" clId="{72FD2474-DAA7-4C86-9789-F400EFD6C57B}" dt="2023-04-11T17:29:15.596" v="4609" actId="47"/>
        <pc:sldMkLst>
          <pc:docMk/>
          <pc:sldMk cId="3131256278" sldId="273"/>
        </pc:sldMkLst>
      </pc:sldChg>
      <pc:sldChg chg="addSp delSp modSp mod modAnim modNotesTx">
        <pc:chgData name="Reia Sigrist (2219662)" userId="01afa0f4-0556-4151-9cc4-64f42e9016a8" providerId="ADAL" clId="{72FD2474-DAA7-4C86-9789-F400EFD6C57B}" dt="2023-04-30T09:22:02.455" v="7672" actId="6549"/>
        <pc:sldMkLst>
          <pc:docMk/>
          <pc:sldMk cId="1616117274" sldId="274"/>
        </pc:sldMkLst>
        <pc:spChg chg="mod">
          <ac:chgData name="Reia Sigrist (2219662)" userId="01afa0f4-0556-4151-9cc4-64f42e9016a8" providerId="ADAL" clId="{72FD2474-DAA7-4C86-9789-F400EFD6C57B}" dt="2023-03-29T10:02:50.308" v="1307" actId="1076"/>
          <ac:spMkLst>
            <pc:docMk/>
            <pc:sldMk cId="1616117274" sldId="274"/>
            <ac:spMk id="2" creationId="{99CB1D51-0765-AC42-0336-DDB0F0E9B064}"/>
          </ac:spMkLst>
        </pc:spChg>
        <pc:spChg chg="add del mod">
          <ac:chgData name="Reia Sigrist (2219662)" userId="01afa0f4-0556-4151-9cc4-64f42e9016a8" providerId="ADAL" clId="{72FD2474-DAA7-4C86-9789-F400EFD6C57B}" dt="2023-03-29T09:19:46.543" v="445" actId="478"/>
          <ac:spMkLst>
            <pc:docMk/>
            <pc:sldMk cId="1616117274" sldId="274"/>
            <ac:spMk id="4" creationId="{66EA9A9B-1A97-1E6C-93FC-A73DDE68DAA6}"/>
          </ac:spMkLst>
        </pc:spChg>
        <pc:graphicFrameChg chg="add del mod">
          <ac:chgData name="Reia Sigrist (2219662)" userId="01afa0f4-0556-4151-9cc4-64f42e9016a8" providerId="ADAL" clId="{72FD2474-DAA7-4C86-9789-F400EFD6C57B}" dt="2023-04-30T09:19:59.055" v="7370" actId="20577"/>
          <ac:graphicFrameMkLst>
            <pc:docMk/>
            <pc:sldMk cId="1616117274" sldId="274"/>
            <ac:graphicFrameMk id="21" creationId="{C1D701BD-46B8-F3DE-4703-E56CD3F47217}"/>
          </ac:graphicFrameMkLst>
        </pc:graphicFrameChg>
        <pc:picChg chg="mod">
          <ac:chgData name="Reia Sigrist (2219662)" userId="01afa0f4-0556-4151-9cc4-64f42e9016a8" providerId="ADAL" clId="{72FD2474-DAA7-4C86-9789-F400EFD6C57B}" dt="2023-04-26T09:56:45.708" v="6373" actId="14826"/>
          <ac:picMkLst>
            <pc:docMk/>
            <pc:sldMk cId="1616117274" sldId="274"/>
            <ac:picMk id="14" creationId="{FA9C8438-E7E5-3BD6-5447-8E89DFDB610F}"/>
          </ac:picMkLst>
        </pc:picChg>
      </pc:sldChg>
      <pc:sldChg chg="del">
        <pc:chgData name="Reia Sigrist (2219662)" userId="01afa0f4-0556-4151-9cc4-64f42e9016a8" providerId="ADAL" clId="{72FD2474-DAA7-4C86-9789-F400EFD6C57B}" dt="2023-03-29T08:59:49.819" v="1" actId="47"/>
        <pc:sldMkLst>
          <pc:docMk/>
          <pc:sldMk cId="2799896031" sldId="275"/>
        </pc:sldMkLst>
      </pc:sldChg>
      <pc:sldChg chg="modSp del mod ord modNotesTx">
        <pc:chgData name="Reia Sigrist (2219662)" userId="01afa0f4-0556-4151-9cc4-64f42e9016a8" providerId="ADAL" clId="{72FD2474-DAA7-4C86-9789-F400EFD6C57B}" dt="2023-04-11T17:47:40.076" v="4969" actId="47"/>
        <pc:sldMkLst>
          <pc:docMk/>
          <pc:sldMk cId="1851322760" sldId="276"/>
        </pc:sldMkLst>
        <pc:spChg chg="mod">
          <ac:chgData name="Reia Sigrist (2219662)" userId="01afa0f4-0556-4151-9cc4-64f42e9016a8" providerId="ADAL" clId="{72FD2474-DAA7-4C86-9789-F400EFD6C57B}" dt="2023-03-29T09:01:30.020" v="286" actId="20577"/>
          <ac:spMkLst>
            <pc:docMk/>
            <pc:sldMk cId="1851322760" sldId="276"/>
            <ac:spMk id="3" creationId="{33E015ED-7450-2251-2DE5-B157E7673AFA}"/>
          </ac:spMkLst>
        </pc:spChg>
      </pc:sldChg>
      <pc:sldChg chg="del ord modNotesTx">
        <pc:chgData name="Reia Sigrist (2219662)" userId="01afa0f4-0556-4151-9cc4-64f42e9016a8" providerId="ADAL" clId="{72FD2474-DAA7-4C86-9789-F400EFD6C57B}" dt="2023-04-11T17:17:54.128" v="4210" actId="47"/>
        <pc:sldMkLst>
          <pc:docMk/>
          <pc:sldMk cId="3126541596" sldId="277"/>
        </pc:sldMkLst>
      </pc:sldChg>
      <pc:sldChg chg="del">
        <pc:chgData name="Reia Sigrist (2219662)" userId="01afa0f4-0556-4151-9cc4-64f42e9016a8" providerId="ADAL" clId="{72FD2474-DAA7-4C86-9789-F400EFD6C57B}" dt="2023-03-29T08:59:50.904" v="2" actId="47"/>
        <pc:sldMkLst>
          <pc:docMk/>
          <pc:sldMk cId="521063969" sldId="278"/>
        </pc:sldMkLst>
      </pc:sldChg>
      <pc:sldChg chg="del">
        <pc:chgData name="Reia Sigrist (2219662)" userId="01afa0f4-0556-4151-9cc4-64f42e9016a8" providerId="ADAL" clId="{72FD2474-DAA7-4C86-9789-F400EFD6C57B}" dt="2023-03-29T08:59:53.225" v="4" actId="47"/>
        <pc:sldMkLst>
          <pc:docMk/>
          <pc:sldMk cId="1634399715" sldId="280"/>
        </pc:sldMkLst>
      </pc:sldChg>
      <pc:sldChg chg="del">
        <pc:chgData name="Reia Sigrist (2219662)" userId="01afa0f4-0556-4151-9cc4-64f42e9016a8" providerId="ADAL" clId="{72FD2474-DAA7-4C86-9789-F400EFD6C57B}" dt="2023-03-29T08:59:51.785" v="3" actId="47"/>
        <pc:sldMkLst>
          <pc:docMk/>
          <pc:sldMk cId="2546498171" sldId="281"/>
        </pc:sldMkLst>
      </pc:sldChg>
      <pc:sldChg chg="add del modNotesTx">
        <pc:chgData name="Reia Sigrist (2219662)" userId="01afa0f4-0556-4151-9cc4-64f42e9016a8" providerId="ADAL" clId="{72FD2474-DAA7-4C86-9789-F400EFD6C57B}" dt="2023-04-11T17:29:13.815" v="4608" actId="47"/>
        <pc:sldMkLst>
          <pc:docMk/>
          <pc:sldMk cId="4097899300" sldId="282"/>
        </pc:sldMkLst>
      </pc:sldChg>
      <pc:sldChg chg="addSp modSp new del mod ord setBg modNotesTx">
        <pc:chgData name="Reia Sigrist (2219662)" userId="01afa0f4-0556-4151-9cc4-64f42e9016a8" providerId="ADAL" clId="{72FD2474-DAA7-4C86-9789-F400EFD6C57B}" dt="2023-04-11T10:39:27.587" v="3352" actId="47"/>
        <pc:sldMkLst>
          <pc:docMk/>
          <pc:sldMk cId="2695517342" sldId="283"/>
        </pc:sldMkLst>
        <pc:spChg chg="mod">
          <ac:chgData name="Reia Sigrist (2219662)" userId="01afa0f4-0556-4151-9cc4-64f42e9016a8" providerId="ADAL" clId="{72FD2474-DAA7-4C86-9789-F400EFD6C57B}" dt="2023-04-11T08:24:58.792" v="1841" actId="26606"/>
          <ac:spMkLst>
            <pc:docMk/>
            <pc:sldMk cId="2695517342" sldId="283"/>
            <ac:spMk id="2" creationId="{57FD3161-92DA-DD80-B1C3-DD437A3CF99F}"/>
          </ac:spMkLst>
        </pc:spChg>
        <pc:spChg chg="mod">
          <ac:chgData name="Reia Sigrist (2219662)" userId="01afa0f4-0556-4151-9cc4-64f42e9016a8" providerId="ADAL" clId="{72FD2474-DAA7-4C86-9789-F400EFD6C57B}" dt="2023-04-11T08:24:58.792" v="1841" actId="26606"/>
          <ac:spMkLst>
            <pc:docMk/>
            <pc:sldMk cId="2695517342" sldId="283"/>
            <ac:spMk id="3" creationId="{08380B6B-E4AA-BF4F-9687-F8EC13B46EA2}"/>
          </ac:spMkLst>
        </pc:spChg>
        <pc:picChg chg="add">
          <ac:chgData name="Reia Sigrist (2219662)" userId="01afa0f4-0556-4151-9cc4-64f42e9016a8" providerId="ADAL" clId="{72FD2474-DAA7-4C86-9789-F400EFD6C57B}" dt="2023-04-11T08:24:58.792" v="1841" actId="26606"/>
          <ac:picMkLst>
            <pc:docMk/>
            <pc:sldMk cId="2695517342" sldId="283"/>
            <ac:picMk id="5" creationId="{140BA737-8E01-92B0-B139-667984C26F56}"/>
          </ac:picMkLst>
        </pc:picChg>
        <pc:picChg chg="add">
          <ac:chgData name="Reia Sigrist (2219662)" userId="01afa0f4-0556-4151-9cc4-64f42e9016a8" providerId="ADAL" clId="{72FD2474-DAA7-4C86-9789-F400EFD6C57B}" dt="2023-04-11T08:24:58.792" v="1841" actId="26606"/>
          <ac:picMkLst>
            <pc:docMk/>
            <pc:sldMk cId="2695517342" sldId="283"/>
            <ac:picMk id="9" creationId="{559DF61F-9058-49C9-8F75-DC501F983B0E}"/>
          </ac:picMkLst>
        </pc:picChg>
      </pc:sldChg>
      <pc:sldChg chg="addSp modSp new del mod ord setBg modNotesTx">
        <pc:chgData name="Reia Sigrist (2219662)" userId="01afa0f4-0556-4151-9cc4-64f42e9016a8" providerId="ADAL" clId="{72FD2474-DAA7-4C86-9789-F400EFD6C57B}" dt="2023-04-11T10:39:31.676" v="3353" actId="47"/>
        <pc:sldMkLst>
          <pc:docMk/>
          <pc:sldMk cId="2698949533" sldId="284"/>
        </pc:sldMkLst>
        <pc:spChg chg="mod">
          <ac:chgData name="Reia Sigrist (2219662)" userId="01afa0f4-0556-4151-9cc4-64f42e9016a8" providerId="ADAL" clId="{72FD2474-DAA7-4C86-9789-F400EFD6C57B}" dt="2023-04-11T09:27:40.283" v="2163" actId="26606"/>
          <ac:spMkLst>
            <pc:docMk/>
            <pc:sldMk cId="2698949533" sldId="284"/>
            <ac:spMk id="2" creationId="{774910D3-A4E4-E079-C7E0-60CE9DBF1001}"/>
          </ac:spMkLst>
        </pc:spChg>
        <pc:spChg chg="mod">
          <ac:chgData name="Reia Sigrist (2219662)" userId="01afa0f4-0556-4151-9cc4-64f42e9016a8" providerId="ADAL" clId="{72FD2474-DAA7-4C86-9789-F400EFD6C57B}" dt="2023-04-11T09:27:40.283" v="2163" actId="26606"/>
          <ac:spMkLst>
            <pc:docMk/>
            <pc:sldMk cId="2698949533" sldId="284"/>
            <ac:spMk id="3" creationId="{4744ACD2-1BBB-719E-4EB8-A053BE9A5839}"/>
          </ac:spMkLst>
        </pc:spChg>
        <pc:picChg chg="add">
          <ac:chgData name="Reia Sigrist (2219662)" userId="01afa0f4-0556-4151-9cc4-64f42e9016a8" providerId="ADAL" clId="{72FD2474-DAA7-4C86-9789-F400EFD6C57B}" dt="2023-04-11T09:27:40.283" v="2163" actId="26606"/>
          <ac:picMkLst>
            <pc:docMk/>
            <pc:sldMk cId="2698949533" sldId="284"/>
            <ac:picMk id="5" creationId="{09133A0C-D1D0-D1F7-9D83-60354C369281}"/>
          </ac:picMkLst>
        </pc:picChg>
        <pc:picChg chg="add">
          <ac:chgData name="Reia Sigrist (2219662)" userId="01afa0f4-0556-4151-9cc4-64f42e9016a8" providerId="ADAL" clId="{72FD2474-DAA7-4C86-9789-F400EFD6C57B}" dt="2023-04-11T09:27:40.283" v="2163" actId="26606"/>
          <ac:picMkLst>
            <pc:docMk/>
            <pc:sldMk cId="2698949533" sldId="284"/>
            <ac:picMk id="9" creationId="{559DF61F-9058-49C9-8F75-DC501F983B0E}"/>
          </ac:picMkLst>
        </pc:picChg>
      </pc:sldChg>
      <pc:sldChg chg="modSp new del mod ord modNotesTx">
        <pc:chgData name="Reia Sigrist (2219662)" userId="01afa0f4-0556-4151-9cc4-64f42e9016a8" providerId="ADAL" clId="{72FD2474-DAA7-4C86-9789-F400EFD6C57B}" dt="2023-04-11T10:44:24.109" v="3376" actId="47"/>
        <pc:sldMkLst>
          <pc:docMk/>
          <pc:sldMk cId="335259995" sldId="285"/>
        </pc:sldMkLst>
        <pc:spChg chg="mod">
          <ac:chgData name="Reia Sigrist (2219662)" userId="01afa0f4-0556-4151-9cc4-64f42e9016a8" providerId="ADAL" clId="{72FD2474-DAA7-4C86-9789-F400EFD6C57B}" dt="2023-04-11T08:00:17.377" v="1433" actId="20577"/>
          <ac:spMkLst>
            <pc:docMk/>
            <pc:sldMk cId="335259995" sldId="285"/>
            <ac:spMk id="2" creationId="{FF81257E-FA49-9ADD-E5D4-F06969F59DA8}"/>
          </ac:spMkLst>
        </pc:spChg>
        <pc:spChg chg="mod">
          <ac:chgData name="Reia Sigrist (2219662)" userId="01afa0f4-0556-4151-9cc4-64f42e9016a8" providerId="ADAL" clId="{72FD2474-DAA7-4C86-9789-F400EFD6C57B}" dt="2023-04-11T08:13:21.713" v="1651" actId="20577"/>
          <ac:spMkLst>
            <pc:docMk/>
            <pc:sldMk cId="335259995" sldId="285"/>
            <ac:spMk id="3" creationId="{F56C5B71-0048-C861-8FAF-FA78529C8B07}"/>
          </ac:spMkLst>
        </pc:spChg>
      </pc:sldChg>
      <pc:sldChg chg="modSp new del mod">
        <pc:chgData name="Reia Sigrist (2219662)" userId="01afa0f4-0556-4151-9cc4-64f42e9016a8" providerId="ADAL" clId="{72FD2474-DAA7-4C86-9789-F400EFD6C57B}" dt="2023-04-11T07:53:27.331" v="1414" actId="47"/>
        <pc:sldMkLst>
          <pc:docMk/>
          <pc:sldMk cId="399122808" sldId="286"/>
        </pc:sldMkLst>
        <pc:spChg chg="mod">
          <ac:chgData name="Reia Sigrist (2219662)" userId="01afa0f4-0556-4151-9cc4-64f42e9016a8" providerId="ADAL" clId="{72FD2474-DAA7-4C86-9789-F400EFD6C57B}" dt="2023-04-11T07:53:18.518" v="1413" actId="20577"/>
          <ac:spMkLst>
            <pc:docMk/>
            <pc:sldMk cId="399122808" sldId="286"/>
            <ac:spMk id="2" creationId="{757E6CAE-5519-4F0B-AB6F-73ED3236B713}"/>
          </ac:spMkLst>
        </pc:spChg>
      </pc:sldChg>
      <pc:sldChg chg="addSp delSp modSp add mod ord modAnim modNotesTx">
        <pc:chgData name="Reia Sigrist (2219662)" userId="01afa0f4-0556-4151-9cc4-64f42e9016a8" providerId="ADAL" clId="{72FD2474-DAA7-4C86-9789-F400EFD6C57B}" dt="2023-04-30T09:24:40.953" v="7675" actId="113"/>
        <pc:sldMkLst>
          <pc:docMk/>
          <pc:sldMk cId="3206686844" sldId="286"/>
        </pc:sldMkLst>
        <pc:spChg chg="mod">
          <ac:chgData name="Reia Sigrist (2219662)" userId="01afa0f4-0556-4151-9cc4-64f42e9016a8" providerId="ADAL" clId="{72FD2474-DAA7-4C86-9789-F400EFD6C57B}" dt="2023-04-19T14:13:26.964" v="5629" actId="1076"/>
          <ac:spMkLst>
            <pc:docMk/>
            <pc:sldMk cId="3206686844" sldId="286"/>
            <ac:spMk id="2" creationId="{34007ECB-F628-38B0-4A23-B031B1484E5B}"/>
          </ac:spMkLst>
        </pc:spChg>
        <pc:spChg chg="del">
          <ac:chgData name="Reia Sigrist (2219662)" userId="01afa0f4-0556-4151-9cc4-64f42e9016a8" providerId="ADAL" clId="{72FD2474-DAA7-4C86-9789-F400EFD6C57B}" dt="2023-04-11T08:02:18.125" v="1438" actId="478"/>
          <ac:spMkLst>
            <pc:docMk/>
            <pc:sldMk cId="3206686844" sldId="286"/>
            <ac:spMk id="3" creationId="{33E015ED-7450-2251-2DE5-B157E7673AFA}"/>
          </ac:spMkLst>
        </pc:spChg>
        <pc:spChg chg="add del mod">
          <ac:chgData name="Reia Sigrist (2219662)" userId="01afa0f4-0556-4151-9cc4-64f42e9016a8" providerId="ADAL" clId="{72FD2474-DAA7-4C86-9789-F400EFD6C57B}" dt="2023-04-11T14:22:00.919" v="3608" actId="478"/>
          <ac:spMkLst>
            <pc:docMk/>
            <pc:sldMk cId="3206686844" sldId="286"/>
            <ac:spMk id="4" creationId="{D343985E-A5C8-39EB-E7CF-5E6665E34E9A}"/>
          </ac:spMkLst>
        </pc:spChg>
        <pc:spChg chg="add mod">
          <ac:chgData name="Reia Sigrist (2219662)" userId="01afa0f4-0556-4151-9cc4-64f42e9016a8" providerId="ADAL" clId="{72FD2474-DAA7-4C86-9789-F400EFD6C57B}" dt="2023-04-26T09:55:11.867" v="6363" actId="1076"/>
          <ac:spMkLst>
            <pc:docMk/>
            <pc:sldMk cId="3206686844" sldId="286"/>
            <ac:spMk id="6" creationId="{AE52B671-822E-6F04-E61A-7CC16B6A004D}"/>
          </ac:spMkLst>
        </pc:spChg>
        <pc:spChg chg="add mod">
          <ac:chgData name="Reia Sigrist (2219662)" userId="01afa0f4-0556-4151-9cc4-64f42e9016a8" providerId="ADAL" clId="{72FD2474-DAA7-4C86-9789-F400EFD6C57B}" dt="2023-04-26T09:55:28.979" v="6370" actId="1076"/>
          <ac:spMkLst>
            <pc:docMk/>
            <pc:sldMk cId="3206686844" sldId="286"/>
            <ac:spMk id="7" creationId="{126F7231-EA1D-D0CD-EE37-A92DF6022850}"/>
          </ac:spMkLst>
        </pc:spChg>
        <pc:spChg chg="add mod">
          <ac:chgData name="Reia Sigrist (2219662)" userId="01afa0f4-0556-4151-9cc4-64f42e9016a8" providerId="ADAL" clId="{72FD2474-DAA7-4C86-9789-F400EFD6C57B}" dt="2023-04-26T10:43:12.766" v="6793" actId="1076"/>
          <ac:spMkLst>
            <pc:docMk/>
            <pc:sldMk cId="3206686844" sldId="286"/>
            <ac:spMk id="9" creationId="{4DDF42D9-612C-F5FD-E072-3E5F6AEB8277}"/>
          </ac:spMkLst>
        </pc:spChg>
        <pc:spChg chg="add mod">
          <ac:chgData name="Reia Sigrist (2219662)" userId="01afa0f4-0556-4151-9cc4-64f42e9016a8" providerId="ADAL" clId="{72FD2474-DAA7-4C86-9789-F400EFD6C57B}" dt="2023-04-26T10:43:20.798" v="6795" actId="1076"/>
          <ac:spMkLst>
            <pc:docMk/>
            <pc:sldMk cId="3206686844" sldId="286"/>
            <ac:spMk id="11" creationId="{9EC85B84-A229-1FE3-4DB8-4B7882E15D71}"/>
          </ac:spMkLst>
        </pc:spChg>
        <pc:spChg chg="add del mod">
          <ac:chgData name="Reia Sigrist (2219662)" userId="01afa0f4-0556-4151-9cc4-64f42e9016a8" providerId="ADAL" clId="{72FD2474-DAA7-4C86-9789-F400EFD6C57B}" dt="2023-04-11T14:23:13.751" v="3656" actId="478"/>
          <ac:spMkLst>
            <pc:docMk/>
            <pc:sldMk cId="3206686844" sldId="286"/>
            <ac:spMk id="13" creationId="{11E7D920-AB56-1BDA-3514-CF9A43E6DB21}"/>
          </ac:spMkLst>
        </pc:spChg>
        <pc:spChg chg="add del mod">
          <ac:chgData name="Reia Sigrist (2219662)" userId="01afa0f4-0556-4151-9cc4-64f42e9016a8" providerId="ADAL" clId="{72FD2474-DAA7-4C86-9789-F400EFD6C57B}" dt="2023-04-11T14:23:15.063" v="3657" actId="478"/>
          <ac:spMkLst>
            <pc:docMk/>
            <pc:sldMk cId="3206686844" sldId="286"/>
            <ac:spMk id="15" creationId="{76CB3BF1-62B7-03C8-1E10-B3799953E834}"/>
          </ac:spMkLst>
        </pc:spChg>
        <pc:spChg chg="add mod">
          <ac:chgData name="Reia Sigrist (2219662)" userId="01afa0f4-0556-4151-9cc4-64f42e9016a8" providerId="ADAL" clId="{72FD2474-DAA7-4C86-9789-F400EFD6C57B}" dt="2023-04-30T09:06:54.055" v="7163" actId="20577"/>
          <ac:spMkLst>
            <pc:docMk/>
            <pc:sldMk cId="3206686844" sldId="286"/>
            <ac:spMk id="18" creationId="{047D615A-3E38-BEEF-B4DB-112D51AA4308}"/>
          </ac:spMkLst>
        </pc:spChg>
        <pc:spChg chg="add del mod">
          <ac:chgData name="Reia Sigrist (2219662)" userId="01afa0f4-0556-4151-9cc4-64f42e9016a8" providerId="ADAL" clId="{72FD2474-DAA7-4C86-9789-F400EFD6C57B}" dt="2023-04-11T14:24:30.034" v="3713" actId="478"/>
          <ac:spMkLst>
            <pc:docMk/>
            <pc:sldMk cId="3206686844" sldId="286"/>
            <ac:spMk id="19" creationId="{738AAB82-FBC0-F265-1781-7F5A5A6E3215}"/>
          </ac:spMkLst>
        </pc:spChg>
        <pc:spChg chg="add mod">
          <ac:chgData name="Reia Sigrist (2219662)" userId="01afa0f4-0556-4151-9cc4-64f42e9016a8" providerId="ADAL" clId="{72FD2474-DAA7-4C86-9789-F400EFD6C57B}" dt="2023-04-26T10:42:51.790" v="6790" actId="1076"/>
          <ac:spMkLst>
            <pc:docMk/>
            <pc:sldMk cId="3206686844" sldId="286"/>
            <ac:spMk id="21" creationId="{19A2F219-A3E0-5D5E-36C6-5B7C2487A52C}"/>
          </ac:spMkLst>
        </pc:spChg>
        <pc:spChg chg="add del">
          <ac:chgData name="Reia Sigrist (2219662)" userId="01afa0f4-0556-4151-9cc4-64f42e9016a8" providerId="ADAL" clId="{72FD2474-DAA7-4C86-9789-F400EFD6C57B}" dt="2023-04-11T09:08:43.198" v="2098" actId="22"/>
          <ac:spMkLst>
            <pc:docMk/>
            <pc:sldMk cId="3206686844" sldId="286"/>
            <ac:spMk id="22" creationId="{E2B70593-4D6E-6083-D7DA-AAA911F839C2}"/>
          </ac:spMkLst>
        </pc:spChg>
        <pc:spChg chg="add del mod">
          <ac:chgData name="Reia Sigrist (2219662)" userId="01afa0f4-0556-4151-9cc4-64f42e9016a8" providerId="ADAL" clId="{72FD2474-DAA7-4C86-9789-F400EFD6C57B}" dt="2023-04-11T14:24:31.894" v="3714" actId="478"/>
          <ac:spMkLst>
            <pc:docMk/>
            <pc:sldMk cId="3206686844" sldId="286"/>
            <ac:spMk id="23" creationId="{76AD386B-CE39-4F0C-30AB-935FE5970EC6}"/>
          </ac:spMkLst>
        </pc:spChg>
        <pc:spChg chg="add del mod">
          <ac:chgData name="Reia Sigrist (2219662)" userId="01afa0f4-0556-4151-9cc4-64f42e9016a8" providerId="ADAL" clId="{72FD2474-DAA7-4C86-9789-F400EFD6C57B}" dt="2023-04-11T14:22:03.137" v="3609" actId="478"/>
          <ac:spMkLst>
            <pc:docMk/>
            <pc:sldMk cId="3206686844" sldId="286"/>
            <ac:spMk id="26" creationId="{4E1E05E1-D86A-109F-DB91-E9DB8508026E}"/>
          </ac:spMkLst>
        </pc:spChg>
        <pc:grpChg chg="del">
          <ac:chgData name="Reia Sigrist (2219662)" userId="01afa0f4-0556-4151-9cc4-64f42e9016a8" providerId="ADAL" clId="{72FD2474-DAA7-4C86-9789-F400EFD6C57B}" dt="2023-04-11T08:02:18.125" v="1438" actId="478"/>
          <ac:grpSpMkLst>
            <pc:docMk/>
            <pc:sldMk cId="3206686844" sldId="286"/>
            <ac:grpSpMk id="19" creationId="{43EDC123-05B1-40CA-4ECA-1FB611D2C138}"/>
          </ac:grpSpMkLst>
        </pc:grpChg>
        <pc:picChg chg="add del mod">
          <ac:chgData name="Reia Sigrist (2219662)" userId="01afa0f4-0556-4151-9cc4-64f42e9016a8" providerId="ADAL" clId="{72FD2474-DAA7-4C86-9789-F400EFD6C57B}" dt="2023-04-11T08:41:18.946" v="1906" actId="478"/>
          <ac:picMkLst>
            <pc:docMk/>
            <pc:sldMk cId="3206686844" sldId="286"/>
            <ac:picMk id="12" creationId="{67E0E3CD-E90B-7C8E-39C3-028060534F19}"/>
          </ac:picMkLst>
        </pc:picChg>
        <pc:picChg chg="del">
          <ac:chgData name="Reia Sigrist (2219662)" userId="01afa0f4-0556-4151-9cc4-64f42e9016a8" providerId="ADAL" clId="{72FD2474-DAA7-4C86-9789-F400EFD6C57B}" dt="2023-04-11T08:02:18.125" v="1438" actId="478"/>
          <ac:picMkLst>
            <pc:docMk/>
            <pc:sldMk cId="3206686844" sldId="286"/>
            <ac:picMk id="14" creationId="{5E25D8BD-C418-0E3C-ABD3-F401F79A7B16}"/>
          </ac:picMkLst>
        </pc:picChg>
        <pc:picChg chg="del">
          <ac:chgData name="Reia Sigrist (2219662)" userId="01afa0f4-0556-4151-9cc4-64f42e9016a8" providerId="ADAL" clId="{72FD2474-DAA7-4C86-9789-F400EFD6C57B}" dt="2023-04-11T08:02:18.125" v="1438" actId="478"/>
          <ac:picMkLst>
            <pc:docMk/>
            <pc:sldMk cId="3206686844" sldId="286"/>
            <ac:picMk id="16" creationId="{E8DFC98D-2D3C-911B-6429-E58AD559CD2C}"/>
          </ac:picMkLst>
        </pc:picChg>
        <pc:picChg chg="add mod">
          <ac:chgData name="Reia Sigrist (2219662)" userId="01afa0f4-0556-4151-9cc4-64f42e9016a8" providerId="ADAL" clId="{72FD2474-DAA7-4C86-9789-F400EFD6C57B}" dt="2023-04-26T10:43:17.563" v="6794" actId="1076"/>
          <ac:picMkLst>
            <pc:docMk/>
            <pc:sldMk cId="3206686844" sldId="286"/>
            <ac:picMk id="16" creationId="{EBEE8156-EA21-070E-40D3-F970E0356A53}"/>
          </ac:picMkLst>
        </pc:picChg>
        <pc:picChg chg="add mod">
          <ac:chgData name="Reia Sigrist (2219662)" userId="01afa0f4-0556-4151-9cc4-64f42e9016a8" providerId="ADAL" clId="{72FD2474-DAA7-4C86-9789-F400EFD6C57B}" dt="2023-04-19T14:13:35.368" v="5630" actId="1076"/>
          <ac:picMkLst>
            <pc:docMk/>
            <pc:sldMk cId="3206686844" sldId="286"/>
            <ac:picMk id="17" creationId="{D33A1AC5-8419-FF8A-AAEA-7B0D3B6E2B65}"/>
          </ac:picMkLst>
        </pc:picChg>
        <pc:picChg chg="del">
          <ac:chgData name="Reia Sigrist (2219662)" userId="01afa0f4-0556-4151-9cc4-64f42e9016a8" providerId="ADAL" clId="{72FD2474-DAA7-4C86-9789-F400EFD6C57B}" dt="2023-04-11T08:02:18.125" v="1438" actId="478"/>
          <ac:picMkLst>
            <pc:docMk/>
            <pc:sldMk cId="3206686844" sldId="286"/>
            <ac:picMk id="18" creationId="{5E911470-83E3-6D0A-F168-2991510735A0}"/>
          </ac:picMkLst>
        </pc:picChg>
        <pc:picChg chg="del">
          <ac:chgData name="Reia Sigrist (2219662)" userId="01afa0f4-0556-4151-9cc4-64f42e9016a8" providerId="ADAL" clId="{72FD2474-DAA7-4C86-9789-F400EFD6C57B}" dt="2023-04-11T08:02:18.125" v="1438" actId="478"/>
          <ac:picMkLst>
            <pc:docMk/>
            <pc:sldMk cId="3206686844" sldId="286"/>
            <ac:picMk id="20" creationId="{5B986815-AE5E-F584-F7B9-CB30AD63C628}"/>
          </ac:picMkLst>
        </pc:picChg>
        <pc:picChg chg="del">
          <ac:chgData name="Reia Sigrist (2219662)" userId="01afa0f4-0556-4151-9cc4-64f42e9016a8" providerId="ADAL" clId="{72FD2474-DAA7-4C86-9789-F400EFD6C57B}" dt="2023-04-11T08:02:18.125" v="1438" actId="478"/>
          <ac:picMkLst>
            <pc:docMk/>
            <pc:sldMk cId="3206686844" sldId="286"/>
            <ac:picMk id="22" creationId="{0AEEAD4D-7D40-AB35-D68F-6CADC0CF6ADB}"/>
          </ac:picMkLst>
        </pc:picChg>
        <pc:picChg chg="add del mod">
          <ac:chgData name="Reia Sigrist (2219662)" userId="01afa0f4-0556-4151-9cc4-64f42e9016a8" providerId="ADAL" clId="{72FD2474-DAA7-4C86-9789-F400EFD6C57B}" dt="2023-04-11T08:41:19.899" v="1907" actId="478"/>
          <ac:picMkLst>
            <pc:docMk/>
            <pc:sldMk cId="3206686844" sldId="286"/>
            <ac:picMk id="23" creationId="{153A6D11-339E-F215-B99E-C638B6127F01}"/>
          </ac:picMkLst>
        </pc:picChg>
        <pc:picChg chg="add mod">
          <ac:chgData name="Reia Sigrist (2219662)" userId="01afa0f4-0556-4151-9cc4-64f42e9016a8" providerId="ADAL" clId="{72FD2474-DAA7-4C86-9789-F400EFD6C57B}" dt="2023-04-26T09:55:13.834" v="6364" actId="1076"/>
          <ac:picMkLst>
            <pc:docMk/>
            <pc:sldMk cId="3206686844" sldId="286"/>
            <ac:picMk id="24" creationId="{B81EE28F-6F31-852B-4CBC-D350D058A5ED}"/>
          </ac:picMkLst>
        </pc:picChg>
      </pc:sldChg>
      <pc:sldChg chg="add del">
        <pc:chgData name="Reia Sigrist (2219662)" userId="01afa0f4-0556-4151-9cc4-64f42e9016a8" providerId="ADAL" clId="{72FD2474-DAA7-4C86-9789-F400EFD6C57B}" dt="2023-04-11T09:02:13.523" v="1999" actId="47"/>
        <pc:sldMkLst>
          <pc:docMk/>
          <pc:sldMk cId="3283124263" sldId="287"/>
        </pc:sldMkLst>
      </pc:sldChg>
      <pc:sldChg chg="addSp delSp modSp new mod ord modTransition setBg modAnim modNotesTx">
        <pc:chgData name="Reia Sigrist (2219662)" userId="01afa0f4-0556-4151-9cc4-64f42e9016a8" providerId="ADAL" clId="{72FD2474-DAA7-4C86-9789-F400EFD6C57B}" dt="2023-04-26T10:31:13.567" v="6420" actId="1076"/>
        <pc:sldMkLst>
          <pc:docMk/>
          <pc:sldMk cId="3384789826" sldId="287"/>
        </pc:sldMkLst>
        <pc:spChg chg="mod">
          <ac:chgData name="Reia Sigrist (2219662)" userId="01afa0f4-0556-4151-9cc4-64f42e9016a8" providerId="ADAL" clId="{72FD2474-DAA7-4C86-9789-F400EFD6C57B}" dt="2023-04-11T17:32:30.973" v="4623" actId="20577"/>
          <ac:spMkLst>
            <pc:docMk/>
            <pc:sldMk cId="3384789826" sldId="287"/>
            <ac:spMk id="2" creationId="{35B38B3D-F8EE-7327-1678-090A6E870F34}"/>
          </ac:spMkLst>
        </pc:spChg>
        <pc:spChg chg="mod">
          <ac:chgData name="Reia Sigrist (2219662)" userId="01afa0f4-0556-4151-9cc4-64f42e9016a8" providerId="ADAL" clId="{72FD2474-DAA7-4C86-9789-F400EFD6C57B}" dt="2023-04-26T10:30:29.135" v="6418" actId="1076"/>
          <ac:spMkLst>
            <pc:docMk/>
            <pc:sldMk cId="3384789826" sldId="287"/>
            <ac:spMk id="3" creationId="{0547F8D9-BBBD-F239-80AE-E4D3769077D9}"/>
          </ac:spMkLst>
        </pc:spChg>
        <pc:spChg chg="add del mod">
          <ac:chgData name="Reia Sigrist (2219662)" userId="01afa0f4-0556-4151-9cc4-64f42e9016a8" providerId="ADAL" clId="{72FD2474-DAA7-4C86-9789-F400EFD6C57B}" dt="2023-04-11T09:42:08.788" v="2520" actId="478"/>
          <ac:spMkLst>
            <pc:docMk/>
            <pc:sldMk cId="3384789826" sldId="287"/>
            <ac:spMk id="4" creationId="{63BE8066-BD2C-67C3-35DF-02A9E21E1B79}"/>
          </ac:spMkLst>
        </pc:spChg>
        <pc:spChg chg="add mod">
          <ac:chgData name="Reia Sigrist (2219662)" userId="01afa0f4-0556-4151-9cc4-64f42e9016a8" providerId="ADAL" clId="{72FD2474-DAA7-4C86-9789-F400EFD6C57B}" dt="2023-04-26T10:28:29.296" v="6400" actId="1076"/>
          <ac:spMkLst>
            <pc:docMk/>
            <pc:sldMk cId="3384789826" sldId="287"/>
            <ac:spMk id="4" creationId="{E9469482-74A6-62D2-E29C-95B61377847C}"/>
          </ac:spMkLst>
        </pc:spChg>
        <pc:spChg chg="add mod">
          <ac:chgData name="Reia Sigrist (2219662)" userId="01afa0f4-0556-4151-9cc4-64f42e9016a8" providerId="ADAL" clId="{72FD2474-DAA7-4C86-9789-F400EFD6C57B}" dt="2023-04-26T10:30:32.119" v="6419" actId="1076"/>
          <ac:spMkLst>
            <pc:docMk/>
            <pc:sldMk cId="3384789826" sldId="287"/>
            <ac:spMk id="5" creationId="{42272DEB-627C-DCD8-045A-67BCB39265AF}"/>
          </ac:spMkLst>
        </pc:spChg>
        <pc:spChg chg="add mod">
          <ac:chgData name="Reia Sigrist (2219662)" userId="01afa0f4-0556-4151-9cc4-64f42e9016a8" providerId="ADAL" clId="{72FD2474-DAA7-4C86-9789-F400EFD6C57B}" dt="2023-04-21T10:42:25.431" v="5760" actId="1076"/>
          <ac:spMkLst>
            <pc:docMk/>
            <pc:sldMk cId="3384789826" sldId="287"/>
            <ac:spMk id="7" creationId="{D080F906-5ED8-F54D-4A7F-E4CD0027E96C}"/>
          </ac:spMkLst>
        </pc:spChg>
        <pc:spChg chg="add del mod">
          <ac:chgData name="Reia Sigrist (2219662)" userId="01afa0f4-0556-4151-9cc4-64f42e9016a8" providerId="ADAL" clId="{72FD2474-DAA7-4C86-9789-F400EFD6C57B}" dt="2023-04-11T09:51:17.937" v="2559"/>
          <ac:spMkLst>
            <pc:docMk/>
            <pc:sldMk cId="3384789826" sldId="287"/>
            <ac:spMk id="8" creationId="{D74156B6-7D6C-8B57-BE8B-D4E3A631224C}"/>
          </ac:spMkLst>
        </pc:spChg>
        <pc:spChg chg="add mod">
          <ac:chgData name="Reia Sigrist (2219662)" userId="01afa0f4-0556-4151-9cc4-64f42e9016a8" providerId="ADAL" clId="{72FD2474-DAA7-4C86-9789-F400EFD6C57B}" dt="2023-04-21T10:42:01.382" v="5754" actId="1076"/>
          <ac:spMkLst>
            <pc:docMk/>
            <pc:sldMk cId="3384789826" sldId="287"/>
            <ac:spMk id="9" creationId="{060C85BA-0A2D-5766-08A1-76EDE083946E}"/>
          </ac:spMkLst>
        </pc:spChg>
        <pc:spChg chg="add del">
          <ac:chgData name="Reia Sigrist (2219662)" userId="01afa0f4-0556-4151-9cc4-64f42e9016a8" providerId="ADAL" clId="{72FD2474-DAA7-4C86-9789-F400EFD6C57B}" dt="2023-04-11T09:43:36.327" v="2527" actId="26606"/>
          <ac:spMkLst>
            <pc:docMk/>
            <pc:sldMk cId="3384789826" sldId="287"/>
            <ac:spMk id="10" creationId="{D64A12F0-8158-4372-9761-AD0A6ED30C2E}"/>
          </ac:spMkLst>
        </pc:spChg>
        <pc:spChg chg="add del mod">
          <ac:chgData name="Reia Sigrist (2219662)" userId="01afa0f4-0556-4151-9cc4-64f42e9016a8" providerId="ADAL" clId="{72FD2474-DAA7-4C86-9789-F400EFD6C57B}" dt="2023-04-21T10:42:15.334" v="5758" actId="1076"/>
          <ac:spMkLst>
            <pc:docMk/>
            <pc:sldMk cId="3384789826" sldId="287"/>
            <ac:spMk id="11" creationId="{9A045957-D01D-3079-29E0-EAA1CD16B0C6}"/>
          </ac:spMkLst>
        </pc:spChg>
        <pc:spChg chg="add del mod">
          <ac:chgData name="Reia Sigrist (2219662)" userId="01afa0f4-0556-4151-9cc4-64f42e9016a8" providerId="ADAL" clId="{72FD2474-DAA7-4C86-9789-F400EFD6C57B}" dt="2023-04-11T10:26:34.690" v="3184" actId="478"/>
          <ac:spMkLst>
            <pc:docMk/>
            <pc:sldMk cId="3384789826" sldId="287"/>
            <ac:spMk id="12" creationId="{476E5E16-9A3A-8DE0-1A64-36AABDC5F02F}"/>
          </ac:spMkLst>
        </pc:spChg>
        <pc:spChg chg="add del mod">
          <ac:chgData name="Reia Sigrist (2219662)" userId="01afa0f4-0556-4151-9cc4-64f42e9016a8" providerId="ADAL" clId="{72FD2474-DAA7-4C86-9789-F400EFD6C57B}" dt="2023-04-11T10:26:39.295" v="3185" actId="478"/>
          <ac:spMkLst>
            <pc:docMk/>
            <pc:sldMk cId="3384789826" sldId="287"/>
            <ac:spMk id="13" creationId="{9C90BDD1-975E-9933-0424-DE23806064C4}"/>
          </ac:spMkLst>
        </pc:spChg>
        <pc:spChg chg="add del mod">
          <ac:chgData name="Reia Sigrist (2219662)" userId="01afa0f4-0556-4151-9cc4-64f42e9016a8" providerId="ADAL" clId="{72FD2474-DAA7-4C86-9789-F400EFD6C57B}" dt="2023-04-11T10:26:46.510" v="3188" actId="478"/>
          <ac:spMkLst>
            <pc:docMk/>
            <pc:sldMk cId="3384789826" sldId="287"/>
            <ac:spMk id="14" creationId="{EFB114AA-45B0-DF8F-F54D-3C5D2FC7E092}"/>
          </ac:spMkLst>
        </pc:spChg>
        <pc:spChg chg="add mod">
          <ac:chgData name="Reia Sigrist (2219662)" userId="01afa0f4-0556-4151-9cc4-64f42e9016a8" providerId="ADAL" clId="{72FD2474-DAA7-4C86-9789-F400EFD6C57B}" dt="2023-04-26T10:31:13.567" v="6420" actId="1076"/>
          <ac:spMkLst>
            <pc:docMk/>
            <pc:sldMk cId="3384789826" sldId="287"/>
            <ac:spMk id="21" creationId="{B226E1B5-156D-83DC-DE69-CBB473EFF381}"/>
          </ac:spMkLst>
        </pc:spChg>
        <pc:picChg chg="add mod modCrop">
          <ac:chgData name="Reia Sigrist (2219662)" userId="01afa0f4-0556-4151-9cc4-64f42e9016a8" providerId="ADAL" clId="{72FD2474-DAA7-4C86-9789-F400EFD6C57B}" dt="2023-04-11T10:17:50.464" v="3047" actId="732"/>
          <ac:picMkLst>
            <pc:docMk/>
            <pc:sldMk cId="3384789826" sldId="287"/>
            <ac:picMk id="6" creationId="{2E6D6B7D-8F7A-A44A-A0F2-2F5CDFF39DB3}"/>
          </ac:picMkLst>
        </pc:picChg>
        <pc:picChg chg="add mod">
          <ac:chgData name="Reia Sigrist (2219662)" userId="01afa0f4-0556-4151-9cc4-64f42e9016a8" providerId="ADAL" clId="{72FD2474-DAA7-4C86-9789-F400EFD6C57B}" dt="2023-04-21T10:41:57.840" v="5753" actId="1076"/>
          <ac:picMkLst>
            <pc:docMk/>
            <pc:sldMk cId="3384789826" sldId="287"/>
            <ac:picMk id="16" creationId="{D34D9431-F807-184E-D157-A77FABF63C07}"/>
          </ac:picMkLst>
        </pc:picChg>
        <pc:picChg chg="add mod">
          <ac:chgData name="Reia Sigrist (2219662)" userId="01afa0f4-0556-4151-9cc4-64f42e9016a8" providerId="ADAL" clId="{72FD2474-DAA7-4C86-9789-F400EFD6C57B}" dt="2023-04-21T10:42:06.678" v="5755" actId="1076"/>
          <ac:picMkLst>
            <pc:docMk/>
            <pc:sldMk cId="3384789826" sldId="287"/>
            <ac:picMk id="18" creationId="{D276134D-6153-2987-F7C4-97C9005B1AE3}"/>
          </ac:picMkLst>
        </pc:picChg>
        <pc:picChg chg="add mod">
          <ac:chgData name="Reia Sigrist (2219662)" userId="01afa0f4-0556-4151-9cc4-64f42e9016a8" providerId="ADAL" clId="{72FD2474-DAA7-4C86-9789-F400EFD6C57B}" dt="2023-04-21T10:42:20.470" v="5759" actId="1076"/>
          <ac:picMkLst>
            <pc:docMk/>
            <pc:sldMk cId="3384789826" sldId="287"/>
            <ac:picMk id="20" creationId="{C947B73A-061E-87E0-E1C5-56C563B46E6E}"/>
          </ac:picMkLst>
        </pc:picChg>
      </pc:sldChg>
      <pc:sldChg chg="addSp delSp modSp add mod modTransition modAnim modNotesTx">
        <pc:chgData name="Reia Sigrist (2219662)" userId="01afa0f4-0556-4151-9cc4-64f42e9016a8" providerId="ADAL" clId="{72FD2474-DAA7-4C86-9789-F400EFD6C57B}" dt="2023-04-30T09:24:59.131" v="7676" actId="113"/>
        <pc:sldMkLst>
          <pc:docMk/>
          <pc:sldMk cId="751557217" sldId="288"/>
        </pc:sldMkLst>
        <pc:spChg chg="mod">
          <ac:chgData name="Reia Sigrist (2219662)" userId="01afa0f4-0556-4151-9cc4-64f42e9016a8" providerId="ADAL" clId="{72FD2474-DAA7-4C86-9789-F400EFD6C57B}" dt="2023-04-11T17:32:38.786" v="4635" actId="20577"/>
          <ac:spMkLst>
            <pc:docMk/>
            <pc:sldMk cId="751557217" sldId="288"/>
            <ac:spMk id="2" creationId="{35B38B3D-F8EE-7327-1678-090A6E870F34}"/>
          </ac:spMkLst>
        </pc:spChg>
        <pc:spChg chg="del">
          <ac:chgData name="Reia Sigrist (2219662)" userId="01afa0f4-0556-4151-9cc4-64f42e9016a8" providerId="ADAL" clId="{72FD2474-DAA7-4C86-9789-F400EFD6C57B}" dt="2023-04-11T10:27:08.156" v="3192" actId="478"/>
          <ac:spMkLst>
            <pc:docMk/>
            <pc:sldMk cId="751557217" sldId="288"/>
            <ac:spMk id="3" creationId="{0547F8D9-BBBD-F239-80AE-E4D3769077D9}"/>
          </ac:spMkLst>
        </pc:spChg>
        <pc:spChg chg="del">
          <ac:chgData name="Reia Sigrist (2219662)" userId="01afa0f4-0556-4151-9cc4-64f42e9016a8" providerId="ADAL" clId="{72FD2474-DAA7-4C86-9789-F400EFD6C57B}" dt="2023-04-11T10:27:13.352" v="3194" actId="478"/>
          <ac:spMkLst>
            <pc:docMk/>
            <pc:sldMk cId="751557217" sldId="288"/>
            <ac:spMk id="5" creationId="{42272DEB-627C-DCD8-045A-67BCB39265AF}"/>
          </ac:spMkLst>
        </pc:spChg>
        <pc:spChg chg="mod">
          <ac:chgData name="Reia Sigrist (2219662)" userId="01afa0f4-0556-4151-9cc4-64f42e9016a8" providerId="ADAL" clId="{72FD2474-DAA7-4C86-9789-F400EFD6C57B}" dt="2023-04-26T10:28:50.371" v="6403" actId="1076"/>
          <ac:spMkLst>
            <pc:docMk/>
            <pc:sldMk cId="751557217" sldId="288"/>
            <ac:spMk id="7" creationId="{D080F906-5ED8-F54D-4A7F-E4CD0027E96C}"/>
          </ac:spMkLst>
        </pc:spChg>
        <pc:spChg chg="add del mod">
          <ac:chgData name="Reia Sigrist (2219662)" userId="01afa0f4-0556-4151-9cc4-64f42e9016a8" providerId="ADAL" clId="{72FD2474-DAA7-4C86-9789-F400EFD6C57B}" dt="2023-04-11T10:27:10.743" v="3193" actId="478"/>
          <ac:spMkLst>
            <pc:docMk/>
            <pc:sldMk cId="751557217" sldId="288"/>
            <ac:spMk id="8" creationId="{A28180E7-D007-46D6-C025-40336735C2E8}"/>
          </ac:spMkLst>
        </pc:spChg>
        <pc:spChg chg="mod">
          <ac:chgData name="Reia Sigrist (2219662)" userId="01afa0f4-0556-4151-9cc4-64f42e9016a8" providerId="ADAL" clId="{72FD2474-DAA7-4C86-9789-F400EFD6C57B}" dt="2023-04-26T10:29:10.486" v="6408" actId="1076"/>
          <ac:spMkLst>
            <pc:docMk/>
            <pc:sldMk cId="751557217" sldId="288"/>
            <ac:spMk id="9" creationId="{060C85BA-0A2D-5766-08A1-76EDE083946E}"/>
          </ac:spMkLst>
        </pc:spChg>
        <pc:spChg chg="mod">
          <ac:chgData name="Reia Sigrist (2219662)" userId="01afa0f4-0556-4151-9cc4-64f42e9016a8" providerId="ADAL" clId="{72FD2474-DAA7-4C86-9789-F400EFD6C57B}" dt="2023-04-26T10:29:23.784" v="6412" actId="1076"/>
          <ac:spMkLst>
            <pc:docMk/>
            <pc:sldMk cId="751557217" sldId="288"/>
            <ac:spMk id="11" creationId="{9A045957-D01D-3079-29E0-EAA1CD16B0C6}"/>
          </ac:spMkLst>
        </pc:spChg>
        <pc:spChg chg="mod">
          <ac:chgData name="Reia Sigrist (2219662)" userId="01afa0f4-0556-4151-9cc4-64f42e9016a8" providerId="ADAL" clId="{72FD2474-DAA7-4C86-9789-F400EFD6C57B}" dt="2023-04-26T09:06:59.629" v="6341" actId="1076"/>
          <ac:spMkLst>
            <pc:docMk/>
            <pc:sldMk cId="751557217" sldId="288"/>
            <ac:spMk id="12" creationId="{476E5E16-9A3A-8DE0-1A64-36AABDC5F02F}"/>
          </ac:spMkLst>
        </pc:spChg>
        <pc:spChg chg="mod">
          <ac:chgData name="Reia Sigrist (2219662)" userId="01afa0f4-0556-4151-9cc4-64f42e9016a8" providerId="ADAL" clId="{72FD2474-DAA7-4C86-9789-F400EFD6C57B}" dt="2023-04-26T09:20:43.267" v="6358" actId="1076"/>
          <ac:spMkLst>
            <pc:docMk/>
            <pc:sldMk cId="751557217" sldId="288"/>
            <ac:spMk id="13" creationId="{9C90BDD1-975E-9933-0424-DE23806064C4}"/>
          </ac:spMkLst>
        </pc:spChg>
        <pc:spChg chg="mod">
          <ac:chgData name="Reia Sigrist (2219662)" userId="01afa0f4-0556-4151-9cc4-64f42e9016a8" providerId="ADAL" clId="{72FD2474-DAA7-4C86-9789-F400EFD6C57B}" dt="2023-04-26T09:20:23.328" v="6354" actId="14100"/>
          <ac:spMkLst>
            <pc:docMk/>
            <pc:sldMk cId="751557217" sldId="288"/>
            <ac:spMk id="14" creationId="{EFB114AA-45B0-DF8F-F54D-3C5D2FC7E092}"/>
          </ac:spMkLst>
        </pc:spChg>
        <pc:picChg chg="mod modCrop">
          <ac:chgData name="Reia Sigrist (2219662)" userId="01afa0f4-0556-4151-9cc4-64f42e9016a8" providerId="ADAL" clId="{72FD2474-DAA7-4C86-9789-F400EFD6C57B}" dt="2023-04-26T09:03:01.551" v="6314" actId="732"/>
          <ac:picMkLst>
            <pc:docMk/>
            <pc:sldMk cId="751557217" sldId="288"/>
            <ac:picMk id="6" creationId="{2E6D6B7D-8F7A-A44A-A0F2-2F5CDFF39DB3}"/>
          </ac:picMkLst>
        </pc:picChg>
        <pc:picChg chg="add mod">
          <ac:chgData name="Reia Sigrist (2219662)" userId="01afa0f4-0556-4151-9cc4-64f42e9016a8" providerId="ADAL" clId="{72FD2474-DAA7-4C86-9789-F400EFD6C57B}" dt="2023-04-26T10:29:28.704" v="6413" actId="1076"/>
          <ac:picMkLst>
            <pc:docMk/>
            <pc:sldMk cId="751557217" sldId="288"/>
            <ac:picMk id="10" creationId="{F680783A-041A-C871-DB61-6A4BAA93E386}"/>
          </ac:picMkLst>
        </pc:picChg>
        <pc:picChg chg="add mod">
          <ac:chgData name="Reia Sigrist (2219662)" userId="01afa0f4-0556-4151-9cc4-64f42e9016a8" providerId="ADAL" clId="{72FD2474-DAA7-4C86-9789-F400EFD6C57B}" dt="2023-04-26T10:29:33.220" v="6414" actId="1076"/>
          <ac:picMkLst>
            <pc:docMk/>
            <pc:sldMk cId="751557217" sldId="288"/>
            <ac:picMk id="15" creationId="{16B6DF4F-02FE-F342-A65F-9FB6ECE88EBD}"/>
          </ac:picMkLst>
        </pc:picChg>
        <pc:picChg chg="add mod">
          <ac:chgData name="Reia Sigrist (2219662)" userId="01afa0f4-0556-4151-9cc4-64f42e9016a8" providerId="ADAL" clId="{72FD2474-DAA7-4C86-9789-F400EFD6C57B}" dt="2023-04-26T10:29:35.854" v="6415" actId="1076"/>
          <ac:picMkLst>
            <pc:docMk/>
            <pc:sldMk cId="751557217" sldId="288"/>
            <ac:picMk id="16" creationId="{A3930E9B-F782-DD62-0E79-F0487E305F31}"/>
          </ac:picMkLst>
        </pc:picChg>
      </pc:sldChg>
      <pc:sldChg chg="new del ord">
        <pc:chgData name="Reia Sigrist (2219662)" userId="01afa0f4-0556-4151-9cc4-64f42e9016a8" providerId="ADAL" clId="{72FD2474-DAA7-4C86-9789-F400EFD6C57B}" dt="2023-04-11T13:44:12.072" v="3526" actId="47"/>
        <pc:sldMkLst>
          <pc:docMk/>
          <pc:sldMk cId="1224598412" sldId="289"/>
        </pc:sldMkLst>
      </pc:sldChg>
      <pc:sldChg chg="addSp delSp modSp add del mod modTransition modAnim modNotesTx">
        <pc:chgData name="Reia Sigrist (2219662)" userId="01afa0f4-0556-4151-9cc4-64f42e9016a8" providerId="ADAL" clId="{72FD2474-DAA7-4C86-9789-F400EFD6C57B}" dt="2023-04-19T14:01:10.475" v="5378" actId="47"/>
        <pc:sldMkLst>
          <pc:docMk/>
          <pc:sldMk cId="3252800577" sldId="289"/>
        </pc:sldMkLst>
        <pc:spChg chg="add mod">
          <ac:chgData name="Reia Sigrist (2219662)" userId="01afa0f4-0556-4151-9cc4-64f42e9016a8" providerId="ADAL" clId="{72FD2474-DAA7-4C86-9789-F400EFD6C57B}" dt="2023-04-11T14:49:29.596" v="3895" actId="1076"/>
          <ac:spMkLst>
            <pc:docMk/>
            <pc:sldMk cId="3252800577" sldId="289"/>
            <ac:spMk id="4" creationId="{BD4D90DD-D266-550C-168C-C7D797D78C3F}"/>
          </ac:spMkLst>
        </pc:spChg>
        <pc:spChg chg="del">
          <ac:chgData name="Reia Sigrist (2219662)" userId="01afa0f4-0556-4151-9cc4-64f42e9016a8" providerId="ADAL" clId="{72FD2474-DAA7-4C86-9789-F400EFD6C57B}" dt="2023-04-11T13:49:10.186" v="3530" actId="478"/>
          <ac:spMkLst>
            <pc:docMk/>
            <pc:sldMk cId="3252800577" sldId="289"/>
            <ac:spMk id="9" creationId="{BFE303F8-A559-BB9F-27C0-43344827CACD}"/>
          </ac:spMkLst>
        </pc:spChg>
        <pc:spChg chg="del mod">
          <ac:chgData name="Reia Sigrist (2219662)" userId="01afa0f4-0556-4151-9cc4-64f42e9016a8" providerId="ADAL" clId="{72FD2474-DAA7-4C86-9789-F400EFD6C57B}" dt="2023-04-11T13:49:47.464" v="3536" actId="478"/>
          <ac:spMkLst>
            <pc:docMk/>
            <pc:sldMk cId="3252800577" sldId="289"/>
            <ac:spMk id="10" creationId="{CBB3C7EB-9438-7C09-5660-D184E11069A5}"/>
          </ac:spMkLst>
        </pc:spChg>
        <pc:spChg chg="del">
          <ac:chgData name="Reia Sigrist (2219662)" userId="01afa0f4-0556-4151-9cc4-64f42e9016a8" providerId="ADAL" clId="{72FD2474-DAA7-4C86-9789-F400EFD6C57B}" dt="2023-04-11T13:49:52.936" v="3537" actId="478"/>
          <ac:spMkLst>
            <pc:docMk/>
            <pc:sldMk cId="3252800577" sldId="289"/>
            <ac:spMk id="11" creationId="{6520E2AE-DAE7-AC52-C095-371F1FABD553}"/>
          </ac:spMkLst>
        </pc:spChg>
        <pc:spChg chg="add mod">
          <ac:chgData name="Reia Sigrist (2219662)" userId="01afa0f4-0556-4151-9cc4-64f42e9016a8" providerId="ADAL" clId="{72FD2474-DAA7-4C86-9789-F400EFD6C57B}" dt="2023-04-11T14:50:33.220" v="3927" actId="1076"/>
          <ac:spMkLst>
            <pc:docMk/>
            <pc:sldMk cId="3252800577" sldId="289"/>
            <ac:spMk id="31" creationId="{68507238-6DA6-7CEA-8A5D-B238F69DC5C4}"/>
          </ac:spMkLst>
        </pc:spChg>
        <pc:spChg chg="add mod">
          <ac:chgData name="Reia Sigrist (2219662)" userId="01afa0f4-0556-4151-9cc4-64f42e9016a8" providerId="ADAL" clId="{72FD2474-DAA7-4C86-9789-F400EFD6C57B}" dt="2023-04-12T08:03:42.221" v="5047" actId="1076"/>
          <ac:spMkLst>
            <pc:docMk/>
            <pc:sldMk cId="3252800577" sldId="289"/>
            <ac:spMk id="1024" creationId="{9B3874CB-54A8-1348-599F-2BE1A7B1A0CC}"/>
          </ac:spMkLst>
        </pc:spChg>
        <pc:spChg chg="del mod">
          <ac:chgData name="Reia Sigrist (2219662)" userId="01afa0f4-0556-4151-9cc4-64f42e9016a8" providerId="ADAL" clId="{72FD2474-DAA7-4C86-9789-F400EFD6C57B}" dt="2023-04-11T13:44:40.337" v="3529" actId="478"/>
          <ac:spMkLst>
            <pc:docMk/>
            <pc:sldMk cId="3252800577" sldId="289"/>
            <ac:spMk id="1030" creationId="{4F87F84B-55E3-893D-1918-97F9C7E2ADA3}"/>
          </ac:spMkLst>
        </pc:spChg>
        <pc:grpChg chg="add del mod">
          <ac:chgData name="Reia Sigrist (2219662)" userId="01afa0f4-0556-4151-9cc4-64f42e9016a8" providerId="ADAL" clId="{72FD2474-DAA7-4C86-9789-F400EFD6C57B}" dt="2023-04-11T14:44:54.669" v="3865" actId="478"/>
          <ac:grpSpMkLst>
            <pc:docMk/>
            <pc:sldMk cId="3252800577" sldId="289"/>
            <ac:grpSpMk id="21" creationId="{52EA03CC-69B6-63CB-251C-22F4B6FF8870}"/>
          </ac:grpSpMkLst>
        </pc:grpChg>
        <pc:grpChg chg="add mod topLvl">
          <ac:chgData name="Reia Sigrist (2219662)" userId="01afa0f4-0556-4151-9cc4-64f42e9016a8" providerId="ADAL" clId="{72FD2474-DAA7-4C86-9789-F400EFD6C57B}" dt="2023-04-12T08:03:07.129" v="5041" actId="165"/>
          <ac:grpSpMkLst>
            <pc:docMk/>
            <pc:sldMk cId="3252800577" sldId="289"/>
            <ac:grpSpMk id="30" creationId="{39278DA2-6FFF-BA2C-4E5D-9A80298ABFAB}"/>
          </ac:grpSpMkLst>
        </pc:grpChg>
        <pc:grpChg chg="add del mod">
          <ac:chgData name="Reia Sigrist (2219662)" userId="01afa0f4-0556-4151-9cc4-64f42e9016a8" providerId="ADAL" clId="{72FD2474-DAA7-4C86-9789-F400EFD6C57B}" dt="2023-04-12T08:03:07.129" v="5041" actId="165"/>
          <ac:grpSpMkLst>
            <pc:docMk/>
            <pc:sldMk cId="3252800577" sldId="289"/>
            <ac:grpSpMk id="1025" creationId="{C2820ABD-289F-7A6C-4E24-D833CFE9FECB}"/>
          </ac:grpSpMkLst>
        </pc:grpChg>
        <pc:picChg chg="add mod topLvl">
          <ac:chgData name="Reia Sigrist (2219662)" userId="01afa0f4-0556-4151-9cc4-64f42e9016a8" providerId="ADAL" clId="{72FD2474-DAA7-4C86-9789-F400EFD6C57B}" dt="2023-04-12T08:03:07.129" v="5041" actId="165"/>
          <ac:picMkLst>
            <pc:docMk/>
            <pc:sldMk cId="3252800577" sldId="289"/>
            <ac:picMk id="6" creationId="{99576ABC-3714-9DAE-1F1C-A2541AE215D0}"/>
          </ac:picMkLst>
        </pc:picChg>
        <pc:picChg chg="mod">
          <ac:chgData name="Reia Sigrist (2219662)" userId="01afa0f4-0556-4151-9cc4-64f42e9016a8" providerId="ADAL" clId="{72FD2474-DAA7-4C86-9789-F400EFD6C57B}" dt="2023-04-11T13:49:32.318" v="3533" actId="1076"/>
          <ac:picMkLst>
            <pc:docMk/>
            <pc:sldMk cId="3252800577" sldId="289"/>
            <ac:picMk id="7" creationId="{4853E4B3-7F24-D797-7575-626BCF80C309}"/>
          </ac:picMkLst>
        </pc:picChg>
        <pc:picChg chg="add mod topLvl">
          <ac:chgData name="Reia Sigrist (2219662)" userId="01afa0f4-0556-4151-9cc4-64f42e9016a8" providerId="ADAL" clId="{72FD2474-DAA7-4C86-9789-F400EFD6C57B}" dt="2023-04-12T08:03:07.129" v="5041" actId="165"/>
          <ac:picMkLst>
            <pc:docMk/>
            <pc:sldMk cId="3252800577" sldId="289"/>
            <ac:picMk id="12" creationId="{0E84B7A7-7A8B-1DD8-DBFD-F35EDA867F4E}"/>
          </ac:picMkLst>
        </pc:picChg>
        <pc:picChg chg="add del mod">
          <ac:chgData name="Reia Sigrist (2219662)" userId="01afa0f4-0556-4151-9cc4-64f42e9016a8" providerId="ADAL" clId="{72FD2474-DAA7-4C86-9789-F400EFD6C57B}" dt="2023-04-11T14:39:30.799" v="3845" actId="478"/>
          <ac:picMkLst>
            <pc:docMk/>
            <pc:sldMk cId="3252800577" sldId="289"/>
            <ac:picMk id="14" creationId="{F95EFC6F-F570-37BE-7D13-D0BBC7C9A4FC}"/>
          </ac:picMkLst>
        </pc:picChg>
        <pc:picChg chg="add mod topLvl">
          <ac:chgData name="Reia Sigrist (2219662)" userId="01afa0f4-0556-4151-9cc4-64f42e9016a8" providerId="ADAL" clId="{72FD2474-DAA7-4C86-9789-F400EFD6C57B}" dt="2023-04-12T08:03:07.129" v="5041" actId="165"/>
          <ac:picMkLst>
            <pc:docMk/>
            <pc:sldMk cId="3252800577" sldId="289"/>
            <ac:picMk id="16" creationId="{FF5DAD53-D9A3-78D5-18FC-5E991983602E}"/>
          </ac:picMkLst>
        </pc:picChg>
        <pc:picChg chg="add mod modCrop">
          <ac:chgData name="Reia Sigrist (2219662)" userId="01afa0f4-0556-4151-9cc4-64f42e9016a8" providerId="ADAL" clId="{72FD2474-DAA7-4C86-9789-F400EFD6C57B}" dt="2023-04-11T14:44:47.162" v="3863" actId="164"/>
          <ac:picMkLst>
            <pc:docMk/>
            <pc:sldMk cId="3252800577" sldId="289"/>
            <ac:picMk id="18" creationId="{12B84D49-3077-F763-02E5-2CB5C52B8BDD}"/>
          </ac:picMkLst>
        </pc:picChg>
        <pc:picChg chg="add mod modCrop">
          <ac:chgData name="Reia Sigrist (2219662)" userId="01afa0f4-0556-4151-9cc4-64f42e9016a8" providerId="ADAL" clId="{72FD2474-DAA7-4C86-9789-F400EFD6C57B}" dt="2023-04-11T14:44:47.162" v="3863" actId="164"/>
          <ac:picMkLst>
            <pc:docMk/>
            <pc:sldMk cId="3252800577" sldId="289"/>
            <ac:picMk id="20" creationId="{F7E8A6F2-B701-494A-472F-044F13AF2A25}"/>
          </ac:picMkLst>
        </pc:picChg>
        <pc:picChg chg="add mod">
          <ac:chgData name="Reia Sigrist (2219662)" userId="01afa0f4-0556-4151-9cc4-64f42e9016a8" providerId="ADAL" clId="{72FD2474-DAA7-4C86-9789-F400EFD6C57B}" dt="2023-04-12T08:03:07.129" v="5041" actId="165"/>
          <ac:picMkLst>
            <pc:docMk/>
            <pc:sldMk cId="3252800577" sldId="289"/>
            <ac:picMk id="23" creationId="{C1D54660-3335-4558-5DC9-C1C9F5EE3BF8}"/>
          </ac:picMkLst>
        </pc:picChg>
        <pc:picChg chg="add mod">
          <ac:chgData name="Reia Sigrist (2219662)" userId="01afa0f4-0556-4151-9cc4-64f42e9016a8" providerId="ADAL" clId="{72FD2474-DAA7-4C86-9789-F400EFD6C57B}" dt="2023-04-12T08:03:07.129" v="5041" actId="165"/>
          <ac:picMkLst>
            <pc:docMk/>
            <pc:sldMk cId="3252800577" sldId="289"/>
            <ac:picMk id="25" creationId="{743BCA2F-7C54-F853-5157-32D5B10117B3}"/>
          </ac:picMkLst>
        </pc:picChg>
        <pc:picChg chg="add mod">
          <ac:chgData name="Reia Sigrist (2219662)" userId="01afa0f4-0556-4151-9cc4-64f42e9016a8" providerId="ADAL" clId="{72FD2474-DAA7-4C86-9789-F400EFD6C57B}" dt="2023-04-12T08:03:07.129" v="5041" actId="165"/>
          <ac:picMkLst>
            <pc:docMk/>
            <pc:sldMk cId="3252800577" sldId="289"/>
            <ac:picMk id="27" creationId="{041A74B5-8504-955F-E81A-5AE23A25C724}"/>
          </ac:picMkLst>
        </pc:picChg>
        <pc:picChg chg="add mod">
          <ac:chgData name="Reia Sigrist (2219662)" userId="01afa0f4-0556-4151-9cc4-64f42e9016a8" providerId="ADAL" clId="{72FD2474-DAA7-4C86-9789-F400EFD6C57B}" dt="2023-04-12T08:03:07.129" v="5041" actId="165"/>
          <ac:picMkLst>
            <pc:docMk/>
            <pc:sldMk cId="3252800577" sldId="289"/>
            <ac:picMk id="29" creationId="{12C5ABEE-EDA4-0FA3-7283-0DAB33794DB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F694C5-E1EF-477E-8253-091BC341538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EC50617-F1C3-4C7E-AB88-4D613D642E29}">
      <dgm:prSet/>
      <dgm:spPr/>
      <dgm:t>
        <a:bodyPr/>
        <a:lstStyle/>
        <a:p>
          <a:r>
            <a:rPr lang="en-US" dirty="0"/>
            <a:t>Explore how personality differences affect health</a:t>
          </a:r>
        </a:p>
      </dgm:t>
    </dgm:pt>
    <dgm:pt modelId="{3BED21F9-4F51-4353-8BAB-79B4F71E4439}" type="parTrans" cxnId="{A63A70FA-AAA6-4B40-8FDF-00B1BFD2E6C8}">
      <dgm:prSet/>
      <dgm:spPr/>
      <dgm:t>
        <a:bodyPr/>
        <a:lstStyle/>
        <a:p>
          <a:endParaRPr lang="en-US"/>
        </a:p>
      </dgm:t>
    </dgm:pt>
    <dgm:pt modelId="{51531C99-E65D-49EA-A2C4-E0C89CF74CAF}" type="sibTrans" cxnId="{A63A70FA-AAA6-4B40-8FDF-00B1BFD2E6C8}">
      <dgm:prSet/>
      <dgm:spPr/>
      <dgm:t>
        <a:bodyPr/>
        <a:lstStyle/>
        <a:p>
          <a:endParaRPr lang="en-US"/>
        </a:p>
      </dgm:t>
    </dgm:pt>
    <dgm:pt modelId="{2552DEB0-DC56-4B92-845D-F29B7EE2D4AA}">
      <dgm:prSet/>
      <dgm:spPr/>
      <dgm:t>
        <a:bodyPr/>
        <a:lstStyle/>
        <a:p>
          <a:r>
            <a:rPr lang="en-US" dirty="0"/>
            <a:t>Focus on Neuroticism</a:t>
          </a:r>
        </a:p>
      </dgm:t>
    </dgm:pt>
    <dgm:pt modelId="{6F75EB3C-76C4-4DD3-904F-D5B3021891D0}" type="parTrans" cxnId="{5BCE85F6-486B-4830-85E3-8C60DFA94667}">
      <dgm:prSet/>
      <dgm:spPr/>
      <dgm:t>
        <a:bodyPr/>
        <a:lstStyle/>
        <a:p>
          <a:endParaRPr lang="en-US"/>
        </a:p>
      </dgm:t>
    </dgm:pt>
    <dgm:pt modelId="{82CD7E7D-0D76-4946-A4DE-45B58662D036}" type="sibTrans" cxnId="{5BCE85F6-486B-4830-85E3-8C60DFA94667}">
      <dgm:prSet/>
      <dgm:spPr/>
      <dgm:t>
        <a:bodyPr/>
        <a:lstStyle/>
        <a:p>
          <a:endParaRPr lang="en-US"/>
        </a:p>
      </dgm:t>
    </dgm:pt>
    <dgm:pt modelId="{D177BF30-D670-480C-8E27-04E73CBA8662}">
      <dgm:prSet/>
      <dgm:spPr/>
      <dgm:t>
        <a:bodyPr/>
        <a:lstStyle/>
        <a:p>
          <a:r>
            <a:rPr lang="en-US" dirty="0"/>
            <a:t>Stress &amp; Coping</a:t>
          </a:r>
        </a:p>
      </dgm:t>
    </dgm:pt>
    <dgm:pt modelId="{C08A4DD8-9B6D-4C2B-9CC2-37C602F60BA9}" type="parTrans" cxnId="{D6D98A6D-117D-4E44-B883-A6F074BA35E3}">
      <dgm:prSet/>
      <dgm:spPr/>
      <dgm:t>
        <a:bodyPr/>
        <a:lstStyle/>
        <a:p>
          <a:endParaRPr lang="en-US"/>
        </a:p>
      </dgm:t>
    </dgm:pt>
    <dgm:pt modelId="{B05C0D68-371D-4B5C-A152-DC35BF624DA3}" type="sibTrans" cxnId="{D6D98A6D-117D-4E44-B883-A6F074BA35E3}">
      <dgm:prSet/>
      <dgm:spPr/>
      <dgm:t>
        <a:bodyPr/>
        <a:lstStyle/>
        <a:p>
          <a:endParaRPr lang="en-US"/>
        </a:p>
      </dgm:t>
    </dgm:pt>
    <dgm:pt modelId="{59640BA3-5198-4655-86C4-BDFB4028B4F9}">
      <dgm:prSet/>
      <dgm:spPr/>
      <dgm:t>
        <a:bodyPr/>
        <a:lstStyle/>
        <a:p>
          <a:r>
            <a:rPr lang="en-US" dirty="0"/>
            <a:t>Anxiety &amp; depression</a:t>
          </a:r>
        </a:p>
      </dgm:t>
    </dgm:pt>
    <dgm:pt modelId="{0126A490-34D1-4B1E-AE8E-E7ADD9817460}" type="parTrans" cxnId="{E76ABD58-5ED7-4F31-87A3-3F027F17BD73}">
      <dgm:prSet/>
      <dgm:spPr/>
      <dgm:t>
        <a:bodyPr/>
        <a:lstStyle/>
        <a:p>
          <a:endParaRPr lang="en-GB"/>
        </a:p>
      </dgm:t>
    </dgm:pt>
    <dgm:pt modelId="{88E8FD53-9018-44AA-BAAD-150C244703B7}" type="sibTrans" cxnId="{E76ABD58-5ED7-4F31-87A3-3F027F17BD73}">
      <dgm:prSet/>
      <dgm:spPr/>
      <dgm:t>
        <a:bodyPr/>
        <a:lstStyle/>
        <a:p>
          <a:endParaRPr lang="en-GB"/>
        </a:p>
      </dgm:t>
    </dgm:pt>
    <dgm:pt modelId="{0E9314D0-C3F9-44D7-99F2-C9A06426E424}" type="pres">
      <dgm:prSet presAssocID="{0FF694C5-E1EF-477E-8253-091BC3415382}" presName="vert0" presStyleCnt="0">
        <dgm:presLayoutVars>
          <dgm:dir/>
          <dgm:animOne val="branch"/>
          <dgm:animLvl val="lvl"/>
        </dgm:presLayoutVars>
      </dgm:prSet>
      <dgm:spPr/>
    </dgm:pt>
    <dgm:pt modelId="{5F2A9599-41D8-42D5-B81E-709620E4D5BD}" type="pres">
      <dgm:prSet presAssocID="{FEC50617-F1C3-4C7E-AB88-4D613D642E29}" presName="thickLine" presStyleLbl="alignNode1" presStyleIdx="0" presStyleCnt="4"/>
      <dgm:spPr/>
    </dgm:pt>
    <dgm:pt modelId="{E115985B-7B9E-4B1B-85F0-BAF6ED93FE55}" type="pres">
      <dgm:prSet presAssocID="{FEC50617-F1C3-4C7E-AB88-4D613D642E29}" presName="horz1" presStyleCnt="0"/>
      <dgm:spPr/>
    </dgm:pt>
    <dgm:pt modelId="{FFB041E5-7FB6-46EA-830A-9129D4DA5291}" type="pres">
      <dgm:prSet presAssocID="{FEC50617-F1C3-4C7E-AB88-4D613D642E29}" presName="tx1" presStyleLbl="revTx" presStyleIdx="0" presStyleCnt="4"/>
      <dgm:spPr/>
    </dgm:pt>
    <dgm:pt modelId="{C0EFBCD9-44F3-422A-9167-E41CB5562F85}" type="pres">
      <dgm:prSet presAssocID="{FEC50617-F1C3-4C7E-AB88-4D613D642E29}" presName="vert1" presStyleCnt="0"/>
      <dgm:spPr/>
    </dgm:pt>
    <dgm:pt modelId="{D194770B-ED1F-4449-8E22-39CADDD10AE9}" type="pres">
      <dgm:prSet presAssocID="{2552DEB0-DC56-4B92-845D-F29B7EE2D4AA}" presName="thickLine" presStyleLbl="alignNode1" presStyleIdx="1" presStyleCnt="4"/>
      <dgm:spPr/>
    </dgm:pt>
    <dgm:pt modelId="{D990D535-8F33-451F-90F9-7F180922852E}" type="pres">
      <dgm:prSet presAssocID="{2552DEB0-DC56-4B92-845D-F29B7EE2D4AA}" presName="horz1" presStyleCnt="0"/>
      <dgm:spPr/>
    </dgm:pt>
    <dgm:pt modelId="{A8D956CE-D5FA-4624-93A7-7DBF72A25232}" type="pres">
      <dgm:prSet presAssocID="{2552DEB0-DC56-4B92-845D-F29B7EE2D4AA}" presName="tx1" presStyleLbl="revTx" presStyleIdx="1" presStyleCnt="4"/>
      <dgm:spPr/>
    </dgm:pt>
    <dgm:pt modelId="{2E45DBD8-528B-4DF0-AE97-C42494CEC9DB}" type="pres">
      <dgm:prSet presAssocID="{2552DEB0-DC56-4B92-845D-F29B7EE2D4AA}" presName="vert1" presStyleCnt="0"/>
      <dgm:spPr/>
    </dgm:pt>
    <dgm:pt modelId="{D71F3CC5-9FFA-495A-ABE3-0CE7D79A54F8}" type="pres">
      <dgm:prSet presAssocID="{D177BF30-D670-480C-8E27-04E73CBA8662}" presName="thickLine" presStyleLbl="alignNode1" presStyleIdx="2" presStyleCnt="4"/>
      <dgm:spPr/>
    </dgm:pt>
    <dgm:pt modelId="{DB6A830F-3064-4F78-89CC-6ED1011EDA9E}" type="pres">
      <dgm:prSet presAssocID="{D177BF30-D670-480C-8E27-04E73CBA8662}" presName="horz1" presStyleCnt="0"/>
      <dgm:spPr/>
    </dgm:pt>
    <dgm:pt modelId="{7A85B42B-D48F-45FC-9257-0E3C70BF32AE}" type="pres">
      <dgm:prSet presAssocID="{D177BF30-D670-480C-8E27-04E73CBA8662}" presName="tx1" presStyleLbl="revTx" presStyleIdx="2" presStyleCnt="4"/>
      <dgm:spPr/>
    </dgm:pt>
    <dgm:pt modelId="{A4608C1E-7B62-4C8E-B131-45AFBE632E19}" type="pres">
      <dgm:prSet presAssocID="{D177BF30-D670-480C-8E27-04E73CBA8662}" presName="vert1" presStyleCnt="0"/>
      <dgm:spPr/>
    </dgm:pt>
    <dgm:pt modelId="{1A3638B4-0C04-42D4-988B-3851EA4DAE73}" type="pres">
      <dgm:prSet presAssocID="{59640BA3-5198-4655-86C4-BDFB4028B4F9}" presName="thickLine" presStyleLbl="alignNode1" presStyleIdx="3" presStyleCnt="4"/>
      <dgm:spPr/>
    </dgm:pt>
    <dgm:pt modelId="{A8F2B175-84ED-4BCF-9921-61F9C2C82D14}" type="pres">
      <dgm:prSet presAssocID="{59640BA3-5198-4655-86C4-BDFB4028B4F9}" presName="horz1" presStyleCnt="0"/>
      <dgm:spPr/>
    </dgm:pt>
    <dgm:pt modelId="{36FBA7FB-4A3B-4617-9115-76F3E97696FD}" type="pres">
      <dgm:prSet presAssocID="{59640BA3-5198-4655-86C4-BDFB4028B4F9}" presName="tx1" presStyleLbl="revTx" presStyleIdx="3" presStyleCnt="4"/>
      <dgm:spPr/>
    </dgm:pt>
    <dgm:pt modelId="{5204D936-D057-46CD-BE4D-10C2772B178C}" type="pres">
      <dgm:prSet presAssocID="{59640BA3-5198-4655-86C4-BDFB4028B4F9}" presName="vert1" presStyleCnt="0"/>
      <dgm:spPr/>
    </dgm:pt>
  </dgm:ptLst>
  <dgm:cxnLst>
    <dgm:cxn modelId="{396E3A1B-347E-48C8-A5ED-435EB96E76C9}" type="presOf" srcId="{0FF694C5-E1EF-477E-8253-091BC3415382}" destId="{0E9314D0-C3F9-44D7-99F2-C9A06426E424}" srcOrd="0" destOrd="0" presId="urn:microsoft.com/office/officeart/2008/layout/LinedList"/>
    <dgm:cxn modelId="{ABA40F2F-5DFD-4F03-9DE9-0BF69CB21771}" type="presOf" srcId="{FEC50617-F1C3-4C7E-AB88-4D613D642E29}" destId="{FFB041E5-7FB6-46EA-830A-9129D4DA5291}" srcOrd="0" destOrd="0" presId="urn:microsoft.com/office/officeart/2008/layout/LinedList"/>
    <dgm:cxn modelId="{D6D98A6D-117D-4E44-B883-A6F074BA35E3}" srcId="{0FF694C5-E1EF-477E-8253-091BC3415382}" destId="{D177BF30-D670-480C-8E27-04E73CBA8662}" srcOrd="2" destOrd="0" parTransId="{C08A4DD8-9B6D-4C2B-9CC2-37C602F60BA9}" sibTransId="{B05C0D68-371D-4B5C-A152-DC35BF624DA3}"/>
    <dgm:cxn modelId="{B2FED34E-1FA9-4418-A324-71E8CE591966}" type="presOf" srcId="{2552DEB0-DC56-4B92-845D-F29B7EE2D4AA}" destId="{A8D956CE-D5FA-4624-93A7-7DBF72A25232}" srcOrd="0" destOrd="0" presId="urn:microsoft.com/office/officeart/2008/layout/LinedList"/>
    <dgm:cxn modelId="{F7586C4F-5046-4E80-AAB3-E58CA094BAC3}" type="presOf" srcId="{59640BA3-5198-4655-86C4-BDFB4028B4F9}" destId="{36FBA7FB-4A3B-4617-9115-76F3E97696FD}" srcOrd="0" destOrd="0" presId="urn:microsoft.com/office/officeart/2008/layout/LinedList"/>
    <dgm:cxn modelId="{D25C9171-1FF6-4C22-B047-1CC108634631}" type="presOf" srcId="{D177BF30-D670-480C-8E27-04E73CBA8662}" destId="{7A85B42B-D48F-45FC-9257-0E3C70BF32AE}" srcOrd="0" destOrd="0" presId="urn:microsoft.com/office/officeart/2008/layout/LinedList"/>
    <dgm:cxn modelId="{E76ABD58-5ED7-4F31-87A3-3F027F17BD73}" srcId="{0FF694C5-E1EF-477E-8253-091BC3415382}" destId="{59640BA3-5198-4655-86C4-BDFB4028B4F9}" srcOrd="3" destOrd="0" parTransId="{0126A490-34D1-4B1E-AE8E-E7ADD9817460}" sibTransId="{88E8FD53-9018-44AA-BAAD-150C244703B7}"/>
    <dgm:cxn modelId="{5BCE85F6-486B-4830-85E3-8C60DFA94667}" srcId="{0FF694C5-E1EF-477E-8253-091BC3415382}" destId="{2552DEB0-DC56-4B92-845D-F29B7EE2D4AA}" srcOrd="1" destOrd="0" parTransId="{6F75EB3C-76C4-4DD3-904F-D5B3021891D0}" sibTransId="{82CD7E7D-0D76-4946-A4DE-45B58662D036}"/>
    <dgm:cxn modelId="{A63A70FA-AAA6-4B40-8FDF-00B1BFD2E6C8}" srcId="{0FF694C5-E1EF-477E-8253-091BC3415382}" destId="{FEC50617-F1C3-4C7E-AB88-4D613D642E29}" srcOrd="0" destOrd="0" parTransId="{3BED21F9-4F51-4353-8BAB-79B4F71E4439}" sibTransId="{51531C99-E65D-49EA-A2C4-E0C89CF74CAF}"/>
    <dgm:cxn modelId="{81D21A2D-35C2-4BA5-B271-91CC35B9BA5F}" type="presParOf" srcId="{0E9314D0-C3F9-44D7-99F2-C9A06426E424}" destId="{5F2A9599-41D8-42D5-B81E-709620E4D5BD}" srcOrd="0" destOrd="0" presId="urn:microsoft.com/office/officeart/2008/layout/LinedList"/>
    <dgm:cxn modelId="{3F73F3C5-F03C-432A-9B1B-0DF5499D0B2C}" type="presParOf" srcId="{0E9314D0-C3F9-44D7-99F2-C9A06426E424}" destId="{E115985B-7B9E-4B1B-85F0-BAF6ED93FE55}" srcOrd="1" destOrd="0" presId="urn:microsoft.com/office/officeart/2008/layout/LinedList"/>
    <dgm:cxn modelId="{72B2D3D6-EC7F-43C9-A6B9-5E57710FD936}" type="presParOf" srcId="{E115985B-7B9E-4B1B-85F0-BAF6ED93FE55}" destId="{FFB041E5-7FB6-46EA-830A-9129D4DA5291}" srcOrd="0" destOrd="0" presId="urn:microsoft.com/office/officeart/2008/layout/LinedList"/>
    <dgm:cxn modelId="{A680A8B9-9DC1-41AD-ADEA-0BEEE05D8EF0}" type="presParOf" srcId="{E115985B-7B9E-4B1B-85F0-BAF6ED93FE55}" destId="{C0EFBCD9-44F3-422A-9167-E41CB5562F85}" srcOrd="1" destOrd="0" presId="urn:microsoft.com/office/officeart/2008/layout/LinedList"/>
    <dgm:cxn modelId="{75D8BB1F-7E7B-4F2B-AB51-FF6235CCBB5B}" type="presParOf" srcId="{0E9314D0-C3F9-44D7-99F2-C9A06426E424}" destId="{D194770B-ED1F-4449-8E22-39CADDD10AE9}" srcOrd="2" destOrd="0" presId="urn:microsoft.com/office/officeart/2008/layout/LinedList"/>
    <dgm:cxn modelId="{28A0FE47-E880-4F2E-A94B-F4FA3DE141A6}" type="presParOf" srcId="{0E9314D0-C3F9-44D7-99F2-C9A06426E424}" destId="{D990D535-8F33-451F-90F9-7F180922852E}" srcOrd="3" destOrd="0" presId="urn:microsoft.com/office/officeart/2008/layout/LinedList"/>
    <dgm:cxn modelId="{1009BD1A-F8A5-49FE-B17F-9A1762FE1865}" type="presParOf" srcId="{D990D535-8F33-451F-90F9-7F180922852E}" destId="{A8D956CE-D5FA-4624-93A7-7DBF72A25232}" srcOrd="0" destOrd="0" presId="urn:microsoft.com/office/officeart/2008/layout/LinedList"/>
    <dgm:cxn modelId="{34CA4408-7A31-442D-9B98-A46F9159E0D7}" type="presParOf" srcId="{D990D535-8F33-451F-90F9-7F180922852E}" destId="{2E45DBD8-528B-4DF0-AE97-C42494CEC9DB}" srcOrd="1" destOrd="0" presId="urn:microsoft.com/office/officeart/2008/layout/LinedList"/>
    <dgm:cxn modelId="{C34ECE04-5B3E-4687-ADB3-F50E5940E754}" type="presParOf" srcId="{0E9314D0-C3F9-44D7-99F2-C9A06426E424}" destId="{D71F3CC5-9FFA-495A-ABE3-0CE7D79A54F8}" srcOrd="4" destOrd="0" presId="urn:microsoft.com/office/officeart/2008/layout/LinedList"/>
    <dgm:cxn modelId="{A19FF440-1740-4708-8FF1-F82B50FBDF81}" type="presParOf" srcId="{0E9314D0-C3F9-44D7-99F2-C9A06426E424}" destId="{DB6A830F-3064-4F78-89CC-6ED1011EDA9E}" srcOrd="5" destOrd="0" presId="urn:microsoft.com/office/officeart/2008/layout/LinedList"/>
    <dgm:cxn modelId="{C93FA7FF-4C2E-4B71-90FE-F0816B2A478F}" type="presParOf" srcId="{DB6A830F-3064-4F78-89CC-6ED1011EDA9E}" destId="{7A85B42B-D48F-45FC-9257-0E3C70BF32AE}" srcOrd="0" destOrd="0" presId="urn:microsoft.com/office/officeart/2008/layout/LinedList"/>
    <dgm:cxn modelId="{B2B13F89-395F-43E8-9C08-7D2044106C70}" type="presParOf" srcId="{DB6A830F-3064-4F78-89CC-6ED1011EDA9E}" destId="{A4608C1E-7B62-4C8E-B131-45AFBE632E19}" srcOrd="1" destOrd="0" presId="urn:microsoft.com/office/officeart/2008/layout/LinedList"/>
    <dgm:cxn modelId="{AC4A0418-AF2A-4AC5-9128-4484CC5EAA19}" type="presParOf" srcId="{0E9314D0-C3F9-44D7-99F2-C9A06426E424}" destId="{1A3638B4-0C04-42D4-988B-3851EA4DAE73}" srcOrd="6" destOrd="0" presId="urn:microsoft.com/office/officeart/2008/layout/LinedList"/>
    <dgm:cxn modelId="{6FEAFB4D-32F8-4C06-9041-5F0EB701889F}" type="presParOf" srcId="{0E9314D0-C3F9-44D7-99F2-C9A06426E424}" destId="{A8F2B175-84ED-4BCF-9921-61F9C2C82D14}" srcOrd="7" destOrd="0" presId="urn:microsoft.com/office/officeart/2008/layout/LinedList"/>
    <dgm:cxn modelId="{241A5D39-BFD3-4F08-B382-E4301F7D41B5}" type="presParOf" srcId="{A8F2B175-84ED-4BCF-9921-61F9C2C82D14}" destId="{36FBA7FB-4A3B-4617-9115-76F3E97696FD}" srcOrd="0" destOrd="0" presId="urn:microsoft.com/office/officeart/2008/layout/LinedList"/>
    <dgm:cxn modelId="{1459D44C-EEBB-49E7-A75F-AFE3C5630007}" type="presParOf" srcId="{A8F2B175-84ED-4BCF-9921-61F9C2C82D14}" destId="{5204D936-D057-46CD-BE4D-10C2772B178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A9599-41D8-42D5-B81E-709620E4D5BD}">
      <dsp:nvSpPr>
        <dsp:cNvPr id="0" name=""/>
        <dsp:cNvSpPr/>
      </dsp:nvSpPr>
      <dsp:spPr>
        <a:xfrm>
          <a:off x="0" y="0"/>
          <a:ext cx="485473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B041E5-7FB6-46EA-830A-9129D4DA5291}">
      <dsp:nvSpPr>
        <dsp:cNvPr id="0" name=""/>
        <dsp:cNvSpPr/>
      </dsp:nvSpPr>
      <dsp:spPr>
        <a:xfrm>
          <a:off x="0" y="0"/>
          <a:ext cx="4854732" cy="11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Explore how personality differences affect health</a:t>
          </a:r>
        </a:p>
      </dsp:txBody>
      <dsp:txXfrm>
        <a:off x="0" y="0"/>
        <a:ext cx="4854732" cy="1150590"/>
      </dsp:txXfrm>
    </dsp:sp>
    <dsp:sp modelId="{D194770B-ED1F-4449-8E22-39CADDD10AE9}">
      <dsp:nvSpPr>
        <dsp:cNvPr id="0" name=""/>
        <dsp:cNvSpPr/>
      </dsp:nvSpPr>
      <dsp:spPr>
        <a:xfrm>
          <a:off x="0" y="1150590"/>
          <a:ext cx="485473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956CE-D5FA-4624-93A7-7DBF72A25232}">
      <dsp:nvSpPr>
        <dsp:cNvPr id="0" name=""/>
        <dsp:cNvSpPr/>
      </dsp:nvSpPr>
      <dsp:spPr>
        <a:xfrm>
          <a:off x="0" y="1150590"/>
          <a:ext cx="4854732" cy="11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Focus on Neuroticism</a:t>
          </a:r>
        </a:p>
      </dsp:txBody>
      <dsp:txXfrm>
        <a:off x="0" y="1150590"/>
        <a:ext cx="4854732" cy="1150590"/>
      </dsp:txXfrm>
    </dsp:sp>
    <dsp:sp modelId="{D71F3CC5-9FFA-495A-ABE3-0CE7D79A54F8}">
      <dsp:nvSpPr>
        <dsp:cNvPr id="0" name=""/>
        <dsp:cNvSpPr/>
      </dsp:nvSpPr>
      <dsp:spPr>
        <a:xfrm>
          <a:off x="0" y="2301181"/>
          <a:ext cx="485473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85B42B-D48F-45FC-9257-0E3C70BF32AE}">
      <dsp:nvSpPr>
        <dsp:cNvPr id="0" name=""/>
        <dsp:cNvSpPr/>
      </dsp:nvSpPr>
      <dsp:spPr>
        <a:xfrm>
          <a:off x="0" y="2301181"/>
          <a:ext cx="4854732" cy="11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Stress &amp; Coping</a:t>
          </a:r>
        </a:p>
      </dsp:txBody>
      <dsp:txXfrm>
        <a:off x="0" y="2301181"/>
        <a:ext cx="4854732" cy="1150590"/>
      </dsp:txXfrm>
    </dsp:sp>
    <dsp:sp modelId="{1A3638B4-0C04-42D4-988B-3851EA4DAE73}">
      <dsp:nvSpPr>
        <dsp:cNvPr id="0" name=""/>
        <dsp:cNvSpPr/>
      </dsp:nvSpPr>
      <dsp:spPr>
        <a:xfrm>
          <a:off x="0" y="3451772"/>
          <a:ext cx="485473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FBA7FB-4A3B-4617-9115-76F3E97696FD}">
      <dsp:nvSpPr>
        <dsp:cNvPr id="0" name=""/>
        <dsp:cNvSpPr/>
      </dsp:nvSpPr>
      <dsp:spPr>
        <a:xfrm>
          <a:off x="0" y="3451772"/>
          <a:ext cx="4854732" cy="11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dirty="0"/>
            <a:t>Anxiety &amp; depression</a:t>
          </a:r>
        </a:p>
      </dsp:txBody>
      <dsp:txXfrm>
        <a:off x="0" y="3451772"/>
        <a:ext cx="4854732" cy="11505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190789" cy="345604"/>
          </a:xfrm>
          <a:prstGeom prst="rect">
            <a:avLst/>
          </a:prstGeom>
        </p:spPr>
        <p:txBody>
          <a:bodyPr vert="horz" lIns="94622" tIns="47311" rIns="94622" bIns="47311" rtlCol="0"/>
          <a:lstStyle>
            <a:lvl1pPr algn="l">
              <a:defRPr sz="1200"/>
            </a:lvl1pPr>
          </a:lstStyle>
          <a:p>
            <a:endParaRPr lang="en-GB"/>
          </a:p>
        </p:txBody>
      </p:sp>
      <p:sp>
        <p:nvSpPr>
          <p:cNvPr id="3" name="Date Placeholder 2"/>
          <p:cNvSpPr>
            <a:spLocks noGrp="1"/>
          </p:cNvSpPr>
          <p:nvPr>
            <p:ph type="dt" idx="1"/>
          </p:nvPr>
        </p:nvSpPr>
        <p:spPr>
          <a:xfrm>
            <a:off x="5478024" y="0"/>
            <a:ext cx="4190789" cy="345604"/>
          </a:xfrm>
          <a:prstGeom prst="rect">
            <a:avLst/>
          </a:prstGeom>
        </p:spPr>
        <p:txBody>
          <a:bodyPr vert="horz" lIns="94622" tIns="47311" rIns="94622" bIns="47311" rtlCol="0"/>
          <a:lstStyle>
            <a:lvl1pPr algn="r">
              <a:defRPr sz="1200"/>
            </a:lvl1pPr>
          </a:lstStyle>
          <a:p>
            <a:fld id="{B46843EA-44F0-414A-819C-1E7E08BB2F76}" type="datetimeFigureOut">
              <a:rPr lang="en-GB" smtClean="0"/>
              <a:t>02/05/2023</a:t>
            </a:fld>
            <a:endParaRPr lang="en-GB"/>
          </a:p>
        </p:txBody>
      </p:sp>
      <p:sp>
        <p:nvSpPr>
          <p:cNvPr id="4" name="Slide Image Placeholder 3"/>
          <p:cNvSpPr>
            <a:spLocks noGrp="1" noRot="1" noChangeAspect="1"/>
          </p:cNvSpPr>
          <p:nvPr>
            <p:ph type="sldImg" idx="2"/>
          </p:nvPr>
        </p:nvSpPr>
        <p:spPr>
          <a:xfrm>
            <a:off x="2768600" y="860425"/>
            <a:ext cx="4133850" cy="2325688"/>
          </a:xfrm>
          <a:prstGeom prst="rect">
            <a:avLst/>
          </a:prstGeom>
          <a:noFill/>
          <a:ln w="12700">
            <a:solidFill>
              <a:prstClr val="black"/>
            </a:solidFill>
          </a:ln>
        </p:spPr>
        <p:txBody>
          <a:bodyPr vert="horz" lIns="94622" tIns="47311" rIns="94622" bIns="47311" rtlCol="0" anchor="ctr"/>
          <a:lstStyle/>
          <a:p>
            <a:endParaRPr lang="en-GB"/>
          </a:p>
        </p:txBody>
      </p:sp>
      <p:sp>
        <p:nvSpPr>
          <p:cNvPr id="5" name="Notes Placeholder 4"/>
          <p:cNvSpPr>
            <a:spLocks noGrp="1"/>
          </p:cNvSpPr>
          <p:nvPr>
            <p:ph type="body" sz="quarter" idx="3"/>
          </p:nvPr>
        </p:nvSpPr>
        <p:spPr>
          <a:xfrm>
            <a:off x="967106" y="3314929"/>
            <a:ext cx="7736839" cy="2712214"/>
          </a:xfrm>
          <a:prstGeom prst="rect">
            <a:avLst/>
          </a:prstGeom>
        </p:spPr>
        <p:txBody>
          <a:bodyPr vert="horz" lIns="94622" tIns="47311" rIns="94622" bIns="4731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6542560"/>
            <a:ext cx="4190789" cy="345604"/>
          </a:xfrm>
          <a:prstGeom prst="rect">
            <a:avLst/>
          </a:prstGeom>
        </p:spPr>
        <p:txBody>
          <a:bodyPr vert="horz" lIns="94622" tIns="47311" rIns="94622" bIns="47311" rtlCol="0" anchor="b"/>
          <a:lstStyle>
            <a:lvl1pPr algn="l">
              <a:defRPr sz="1200"/>
            </a:lvl1pPr>
          </a:lstStyle>
          <a:p>
            <a:endParaRPr lang="en-GB"/>
          </a:p>
        </p:txBody>
      </p:sp>
      <p:sp>
        <p:nvSpPr>
          <p:cNvPr id="7" name="Slide Number Placeholder 6"/>
          <p:cNvSpPr>
            <a:spLocks noGrp="1"/>
          </p:cNvSpPr>
          <p:nvPr>
            <p:ph type="sldNum" sz="quarter" idx="5"/>
          </p:nvPr>
        </p:nvSpPr>
        <p:spPr>
          <a:xfrm>
            <a:off x="5478024" y="6542560"/>
            <a:ext cx="4190789" cy="345604"/>
          </a:xfrm>
          <a:prstGeom prst="rect">
            <a:avLst/>
          </a:prstGeom>
        </p:spPr>
        <p:txBody>
          <a:bodyPr vert="horz" lIns="94622" tIns="47311" rIns="94622" bIns="47311" rtlCol="0" anchor="b"/>
          <a:lstStyle>
            <a:lvl1pPr algn="r">
              <a:defRPr sz="1200"/>
            </a:lvl1pPr>
          </a:lstStyle>
          <a:p>
            <a:fld id="{F6FA37FA-3B1A-4D02-A25B-27AF370E6755}" type="slidenum">
              <a:rPr lang="en-GB" smtClean="0"/>
              <a:t>‹#›</a:t>
            </a:fld>
            <a:endParaRPr lang="en-GB"/>
          </a:p>
        </p:txBody>
      </p:sp>
    </p:spTree>
    <p:extLst>
      <p:ext uri="{BB962C8B-B14F-4D97-AF65-F5344CB8AC3E}">
        <p14:creationId xmlns:p14="http://schemas.microsoft.com/office/powerpoint/2010/main" val="2067155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 to our presentation on how individual differences effect responses to an illness.</a:t>
            </a:r>
          </a:p>
        </p:txBody>
      </p:sp>
      <p:sp>
        <p:nvSpPr>
          <p:cNvPr id="4" name="Slide Number Placeholder 3"/>
          <p:cNvSpPr>
            <a:spLocks noGrp="1"/>
          </p:cNvSpPr>
          <p:nvPr>
            <p:ph type="sldNum" sz="quarter" idx="5"/>
          </p:nvPr>
        </p:nvSpPr>
        <p:spPr/>
        <p:txBody>
          <a:bodyPr/>
          <a:lstStyle/>
          <a:p>
            <a:fld id="{F6FA37FA-3B1A-4D02-A25B-27AF370E6755}" type="slidenum">
              <a:rPr lang="en-GB" smtClean="0"/>
              <a:t>1</a:t>
            </a:fld>
            <a:endParaRPr lang="en-GB"/>
          </a:p>
        </p:txBody>
      </p:sp>
    </p:spTree>
    <p:extLst>
      <p:ext uri="{BB962C8B-B14F-4D97-AF65-F5344CB8AC3E}">
        <p14:creationId xmlns:p14="http://schemas.microsoft.com/office/powerpoint/2010/main" val="1016223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define health, we can do that in two ways of health itself and health from psychology point of view. </a:t>
            </a:r>
          </a:p>
          <a:p>
            <a:r>
              <a:rPr lang="en-GB" dirty="0"/>
              <a:t>Health can be defined as: a state of complete physical, mental and social well-being and not merely the absence of disease or infirmity. </a:t>
            </a:r>
          </a:p>
          <a:p>
            <a:endParaRPr lang="en-GB" dirty="0"/>
          </a:p>
          <a:p>
            <a:r>
              <a:rPr lang="en-GB" dirty="0"/>
              <a:t>However health psychology examines how biological, social and psychological factors influence health and illness and their job is to promote health, prevent illness and improve health care systems. </a:t>
            </a:r>
          </a:p>
          <a:p>
            <a:endParaRPr lang="en-GB" dirty="0"/>
          </a:p>
          <a:p>
            <a:pPr defTabSz="946221">
              <a:defRPr/>
            </a:pPr>
            <a:r>
              <a:rPr lang="en-GB" dirty="0"/>
              <a:t>So therefore these 3 key areas of mental, physical and social wellbeing are what we must maintain to be healthy. But how does this apply to each individual.</a:t>
            </a:r>
            <a:endParaRPr lang="en-GB" b="1" dirty="0"/>
          </a:p>
          <a:p>
            <a:endParaRPr lang="en-GB" dirty="0"/>
          </a:p>
        </p:txBody>
      </p:sp>
      <p:sp>
        <p:nvSpPr>
          <p:cNvPr id="4" name="Slide Number Placeholder 3"/>
          <p:cNvSpPr>
            <a:spLocks noGrp="1"/>
          </p:cNvSpPr>
          <p:nvPr>
            <p:ph type="sldNum" sz="quarter" idx="5"/>
          </p:nvPr>
        </p:nvSpPr>
        <p:spPr/>
        <p:txBody>
          <a:bodyPr/>
          <a:lstStyle/>
          <a:p>
            <a:fld id="{F6FA37FA-3B1A-4D02-A25B-27AF370E6755}" type="slidenum">
              <a:rPr lang="en-GB" smtClean="0"/>
              <a:t>2</a:t>
            </a:fld>
            <a:endParaRPr lang="en-GB"/>
          </a:p>
        </p:txBody>
      </p:sp>
    </p:spTree>
    <p:extLst>
      <p:ext uri="{BB962C8B-B14F-4D97-AF65-F5344CB8AC3E}">
        <p14:creationId xmlns:p14="http://schemas.microsoft.com/office/powerpoint/2010/main" val="1005922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identity is what makes us unique and is defined as an individual’s sense of self, defined by a set of physical, psychological and interpersonal characteristics. </a:t>
            </a:r>
          </a:p>
          <a:p>
            <a:endParaRPr lang="en-GB" dirty="0"/>
          </a:p>
          <a:p>
            <a:r>
              <a:rPr lang="en-GB" b="0" i="0" dirty="0">
                <a:solidFill>
                  <a:srgbClr val="374151"/>
                </a:solidFill>
                <a:effectLst/>
                <a:latin typeface="Söhne"/>
              </a:rPr>
              <a:t>Identity and illness are closely linked, as illness can have a significant impact on a person's sense of self and how they perceive themselves in relation to others. Illness can cause a disruption in a person's life, leading to changes in their physical, emotional, and social well-being. It can affect their daily routines, work, and relationships, leading to a shift in their identity and self-concept.</a:t>
            </a:r>
            <a:endParaRPr lang="en-GB" dirty="0"/>
          </a:p>
          <a:p>
            <a:endParaRPr lang="en-GB" dirty="0"/>
          </a:p>
          <a:p>
            <a:r>
              <a:rPr lang="en-GB" b="0" i="0" dirty="0">
                <a:solidFill>
                  <a:srgbClr val="374151"/>
                </a:solidFill>
                <a:effectLst/>
                <a:latin typeface="Söhne"/>
              </a:rPr>
              <a:t>However, it is important to note that illness does not define a person's identity, and individuals can adapt and find new ways to define themselves and live a meaningful life despite their health challenges. </a:t>
            </a:r>
          </a:p>
          <a:p>
            <a:endParaRPr lang="en-GB" b="0" i="0" dirty="0">
              <a:solidFill>
                <a:srgbClr val="374151"/>
              </a:solidFill>
              <a:effectLst/>
              <a:latin typeface="Söhne"/>
            </a:endParaRPr>
          </a:p>
          <a:p>
            <a:r>
              <a:rPr lang="en-GB" b="0" i="0" dirty="0">
                <a:solidFill>
                  <a:srgbClr val="374151"/>
                </a:solidFill>
                <a:effectLst/>
                <a:latin typeface="Söhne"/>
              </a:rPr>
              <a:t>Identity and illness are complex and multifaceted concepts that can be examined through different perspectives, including self-identity, social identity, and social constructionism.</a:t>
            </a:r>
            <a:endParaRPr lang="en-GB" dirty="0"/>
          </a:p>
        </p:txBody>
      </p:sp>
      <p:sp>
        <p:nvSpPr>
          <p:cNvPr id="4" name="Slide Number Placeholder 3"/>
          <p:cNvSpPr>
            <a:spLocks noGrp="1"/>
          </p:cNvSpPr>
          <p:nvPr>
            <p:ph type="sldNum" sz="quarter" idx="5"/>
          </p:nvPr>
        </p:nvSpPr>
        <p:spPr/>
        <p:txBody>
          <a:bodyPr/>
          <a:lstStyle/>
          <a:p>
            <a:fld id="{F6FA37FA-3B1A-4D02-A25B-27AF370E6755}" type="slidenum">
              <a:rPr lang="en-GB" smtClean="0"/>
              <a:t>3</a:t>
            </a:fld>
            <a:endParaRPr lang="en-GB"/>
          </a:p>
        </p:txBody>
      </p:sp>
    </p:spTree>
    <p:extLst>
      <p:ext uri="{BB962C8B-B14F-4D97-AF65-F5344CB8AC3E}">
        <p14:creationId xmlns:p14="http://schemas.microsoft.com/office/powerpoint/2010/main" val="1613708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Understanding the relationship between identity and illness requires examining multiple perspectives, including how illness can challenge and transform self-identity, social identity, and the broader societal construction of illness.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Self-identity refers to an individual's internalized sense of who they are, including their beliefs, values, and attitudes. It can affect how individuals respond to illness by shaping their perceptions of their own health and well-being this can be both positive and negative.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Social identity refers to an individual's sense of identity that is based on their membership in social groups. Social identity can influence how individuals respond to illness by shaping their beliefs about what is considered normal or acceptable within their social groups. Individuals may face stigma if these social groups are not accepting of their illness.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Social constructionism theorises that illness is not solely determined by biological or physiological factors but is also influenced by social factors such as culture, social class, and historical factors. It suggests beliefs are influenced by cultural norms such as gender roles and social expectations such as body image. </a:t>
            </a: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6FA37FA-3B1A-4D02-A25B-27AF370E6755}" type="slidenum">
              <a:rPr lang="en-GB" smtClean="0"/>
              <a:t>4</a:t>
            </a:fld>
            <a:endParaRPr lang="en-GB"/>
          </a:p>
        </p:txBody>
      </p:sp>
    </p:spTree>
    <p:extLst>
      <p:ext uri="{BB962C8B-B14F-4D97-AF65-F5344CB8AC3E}">
        <p14:creationId xmlns:p14="http://schemas.microsoft.com/office/powerpoint/2010/main" val="3424939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21">
              <a:defRPr/>
            </a:pPr>
            <a:r>
              <a:rPr lang="en-GB" b="0" i="0" dirty="0">
                <a:solidFill>
                  <a:srgbClr val="374151"/>
                </a:solidFill>
                <a:effectLst/>
                <a:latin typeface="Söhne"/>
              </a:rPr>
              <a:t>Individual differences can significantly affect how individuals respond to illness. These differences can manifest in a range of behavioural and emotional responses, from seeking out medical treatment to denial and avoidance. There are several theoretical perspectives that can help explain individual differences in human behaviours and characteristics, including biological, psychological, and social perspectives.</a:t>
            </a:r>
          </a:p>
          <a:p>
            <a:endParaRPr lang="en-GB" dirty="0"/>
          </a:p>
        </p:txBody>
      </p:sp>
      <p:sp>
        <p:nvSpPr>
          <p:cNvPr id="4" name="Slide Number Placeholder 3"/>
          <p:cNvSpPr>
            <a:spLocks noGrp="1"/>
          </p:cNvSpPr>
          <p:nvPr>
            <p:ph type="sldNum" sz="quarter" idx="5"/>
          </p:nvPr>
        </p:nvSpPr>
        <p:spPr/>
        <p:txBody>
          <a:bodyPr/>
          <a:lstStyle/>
          <a:p>
            <a:fld id="{F6FA37FA-3B1A-4D02-A25B-27AF370E6755}" type="slidenum">
              <a:rPr lang="en-GB" smtClean="0"/>
              <a:t>5</a:t>
            </a:fld>
            <a:endParaRPr lang="en-GB"/>
          </a:p>
        </p:txBody>
      </p:sp>
    </p:spTree>
    <p:extLst>
      <p:ext uri="{BB962C8B-B14F-4D97-AF65-F5344CB8AC3E}">
        <p14:creationId xmlns:p14="http://schemas.microsoft.com/office/powerpoint/2010/main" val="1607282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Biological perspectives suggest that individual differences in behaviour and characteristics are largely determined by genetic and other biological factors. Some examples of biological factors are age, gender and genetics.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Psychological perspectives emphasize the role of individual differences in personality, cognition, and emotion in shaping behaviour and characteristics.</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Examples of psychological factors are personality, cognitive factors, and emotional factors.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Social perspectives highlight the importance of social factors, including culture, social norms, and social support, in shaping individual behaviour and characteristics. </a:t>
            </a:r>
            <a:r>
              <a:rPr lang="en-GB" sz="1800">
                <a:effectLst/>
                <a:latin typeface="Calibri" panose="020F0502020204030204" pitchFamily="34" charset="0"/>
                <a:ea typeface="Calibri" panose="020F0502020204030204" pitchFamily="34" charset="0"/>
                <a:cs typeface="Times New Roman" panose="02020603050405020304" pitchFamily="18" charset="0"/>
              </a:rPr>
              <a:t>Examples of social include culture, socio-economic status and discrimination and stigma.</a:t>
            </a: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F6FA37FA-3B1A-4D02-A25B-27AF370E6755}" type="slidenum">
              <a:rPr lang="en-GB" smtClean="0"/>
              <a:t>6</a:t>
            </a:fld>
            <a:endParaRPr lang="en-GB"/>
          </a:p>
        </p:txBody>
      </p:sp>
    </p:spTree>
    <p:extLst>
      <p:ext uri="{BB962C8B-B14F-4D97-AF65-F5344CB8AC3E}">
        <p14:creationId xmlns:p14="http://schemas.microsoft.com/office/powerpoint/2010/main" val="1076451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221">
              <a:defRPr/>
            </a:pPr>
            <a:r>
              <a:rPr lang="en-GB" dirty="0"/>
              <a:t>The focus of our presentation is to explore how personality differences affect health. We will be focussing on the personality trait of neuroticism and the illnesses  stress and coping, and anxiety and depression. I will now hand things over to Afsana. </a:t>
            </a:r>
          </a:p>
        </p:txBody>
      </p:sp>
      <p:sp>
        <p:nvSpPr>
          <p:cNvPr id="4" name="Slide Number Placeholder 3"/>
          <p:cNvSpPr>
            <a:spLocks noGrp="1"/>
          </p:cNvSpPr>
          <p:nvPr>
            <p:ph type="sldNum" sz="quarter" idx="5"/>
          </p:nvPr>
        </p:nvSpPr>
        <p:spPr/>
        <p:txBody>
          <a:bodyPr/>
          <a:lstStyle/>
          <a:p>
            <a:fld id="{F6FA37FA-3B1A-4D02-A25B-27AF370E6755}" type="slidenum">
              <a:rPr lang="en-GB" smtClean="0"/>
              <a:t>7</a:t>
            </a:fld>
            <a:endParaRPr lang="en-GB"/>
          </a:p>
        </p:txBody>
      </p:sp>
    </p:spTree>
    <p:extLst>
      <p:ext uri="{BB962C8B-B14F-4D97-AF65-F5344CB8AC3E}">
        <p14:creationId xmlns:p14="http://schemas.microsoft.com/office/powerpoint/2010/main" val="289610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FA37FA-3B1A-4D02-A25B-27AF370E6755}" type="slidenum">
              <a:rPr lang="en-GB" smtClean="0"/>
              <a:t>8</a:t>
            </a:fld>
            <a:endParaRPr lang="en-GB"/>
          </a:p>
        </p:txBody>
      </p:sp>
    </p:spTree>
    <p:extLst>
      <p:ext uri="{BB962C8B-B14F-4D97-AF65-F5344CB8AC3E}">
        <p14:creationId xmlns:p14="http://schemas.microsoft.com/office/powerpoint/2010/main" val="1903409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490160-A167-4083-853A-81A2BA5465B8}"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653230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490160-A167-4083-853A-81A2BA5465B8}"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3780671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490160-A167-4083-853A-81A2BA5465B8}"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945579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3965354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490160-A167-4083-853A-81A2BA5465B8}" type="datetimeFigureOut">
              <a:rPr lang="en-GB" smtClean="0"/>
              <a:t>02/05/2023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548869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490160-A167-4083-853A-81A2BA5465B8}"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982685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490160-A167-4083-853A-81A2BA5465B8}" type="datetimeFigureOut">
              <a:rPr lang="en-GB" smtClean="0"/>
              <a:t>02/05/2023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5973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3801753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4288999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3186368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2075550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12132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490160-A167-4083-853A-81A2BA5465B8}"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284218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490160-A167-4083-853A-81A2BA5465B8}"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2870686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5490160-A167-4083-853A-81A2BA5465B8}"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562484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490160-A167-4083-853A-81A2BA5465B8}"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734266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490160-A167-4083-853A-81A2BA5465B8}"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6EF34E-AE98-4002-9584-9925ECA41C73}" type="slidenum">
              <a:rPr lang="en-GB" smtClean="0"/>
              <a:t>‹#›</a:t>
            </a:fld>
            <a:endParaRPr lang="en-GB"/>
          </a:p>
        </p:txBody>
      </p:sp>
    </p:spTree>
    <p:extLst>
      <p:ext uri="{BB962C8B-B14F-4D97-AF65-F5344CB8AC3E}">
        <p14:creationId xmlns:p14="http://schemas.microsoft.com/office/powerpoint/2010/main" val="1311105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5490160-A167-4083-853A-81A2BA5465B8}" type="datetimeFigureOut">
              <a:rPr lang="en-GB" smtClean="0"/>
              <a:t>02/05/2023</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36EF34E-AE98-4002-9584-9925ECA41C73}" type="slidenum">
              <a:rPr lang="en-GB" smtClean="0"/>
              <a:t>‹#›</a:t>
            </a:fld>
            <a:endParaRPr lang="en-GB"/>
          </a:p>
        </p:txBody>
      </p:sp>
    </p:spTree>
    <p:extLst>
      <p:ext uri="{BB962C8B-B14F-4D97-AF65-F5344CB8AC3E}">
        <p14:creationId xmlns:p14="http://schemas.microsoft.com/office/powerpoint/2010/main" val="33369641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jpeg"/><Relationship Id="rId7" Type="http://schemas.openxmlformats.org/officeDocument/2006/relationships/image" Target="../media/image12.sv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jpeg"/><Relationship Id="rId7"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jpeg"/><Relationship Id="rId7" Type="http://schemas.openxmlformats.org/officeDocument/2006/relationships/image" Target="../media/image17.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3.png"/><Relationship Id="rId10" Type="http://schemas.openxmlformats.org/officeDocument/2006/relationships/image" Target="../media/image20.png"/><Relationship Id="rId4" Type="http://schemas.openxmlformats.org/officeDocument/2006/relationships/image" Target="../media/image15.jpeg"/><Relationship Id="rId9" Type="http://schemas.openxmlformats.org/officeDocument/2006/relationships/image" Target="../media/image19.sv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jpeg"/><Relationship Id="rId7" Type="http://schemas.openxmlformats.org/officeDocument/2006/relationships/image" Target="../media/image17.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3.png"/><Relationship Id="rId10" Type="http://schemas.openxmlformats.org/officeDocument/2006/relationships/image" Target="../media/image20.png"/><Relationship Id="rId4" Type="http://schemas.openxmlformats.org/officeDocument/2006/relationships/image" Target="../media/image15.jpeg"/><Relationship Id="rId9" Type="http://schemas.openxmlformats.org/officeDocument/2006/relationships/image" Target="../media/image19.sv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image" Target="../media/image22.jpg"/><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C4A2A-A7D7-8E71-3D2C-3EB7F0DB3D61}"/>
              </a:ext>
            </a:extLst>
          </p:cNvPr>
          <p:cNvSpPr>
            <a:spLocks noGrp="1"/>
          </p:cNvSpPr>
          <p:nvPr>
            <p:ph type="ctrTitle"/>
          </p:nvPr>
        </p:nvSpPr>
        <p:spPr>
          <a:xfrm>
            <a:off x="643468" y="1709530"/>
            <a:ext cx="4620584" cy="2725821"/>
          </a:xfrm>
        </p:spPr>
        <p:txBody>
          <a:bodyPr>
            <a:normAutofit fontScale="90000"/>
          </a:bodyPr>
          <a:lstStyle/>
          <a:p>
            <a:pPr algn="l"/>
            <a:r>
              <a:rPr lang="en-GB" sz="4400" dirty="0"/>
              <a:t>How individual differences affect responses to an illness</a:t>
            </a:r>
          </a:p>
        </p:txBody>
      </p:sp>
      <p:sp>
        <p:nvSpPr>
          <p:cNvPr id="3" name="Subtitle 2">
            <a:extLst>
              <a:ext uri="{FF2B5EF4-FFF2-40B4-BE49-F238E27FC236}">
                <a16:creationId xmlns:a16="http://schemas.microsoft.com/office/drawing/2014/main" id="{96F5B4EC-2976-46C4-4F75-9EF75DA84927}"/>
              </a:ext>
            </a:extLst>
          </p:cNvPr>
          <p:cNvSpPr>
            <a:spLocks noGrp="1"/>
          </p:cNvSpPr>
          <p:nvPr>
            <p:ph type="subTitle" idx="1"/>
          </p:nvPr>
        </p:nvSpPr>
        <p:spPr>
          <a:xfrm>
            <a:off x="643468" y="5297556"/>
            <a:ext cx="1791619" cy="1162879"/>
          </a:xfrm>
        </p:spPr>
        <p:txBody>
          <a:bodyPr>
            <a:normAutofit lnSpcReduction="10000"/>
          </a:bodyPr>
          <a:lstStyle/>
          <a:p>
            <a:pPr algn="l"/>
            <a:r>
              <a:rPr lang="en-GB" sz="1800" dirty="0">
                <a:solidFill>
                  <a:schemeClr val="accent1"/>
                </a:solidFill>
              </a:rPr>
              <a:t>Reia Sigrist</a:t>
            </a:r>
          </a:p>
          <a:p>
            <a:pPr algn="l"/>
            <a:r>
              <a:rPr lang="en-GB" sz="1800" dirty="0" err="1">
                <a:solidFill>
                  <a:schemeClr val="accent1"/>
                </a:solidFill>
              </a:rPr>
              <a:t>Afsana</a:t>
            </a:r>
            <a:r>
              <a:rPr lang="en-GB" sz="1800" dirty="0">
                <a:solidFill>
                  <a:schemeClr val="accent1"/>
                </a:solidFill>
              </a:rPr>
              <a:t> </a:t>
            </a:r>
            <a:r>
              <a:rPr lang="en-GB" sz="1800" dirty="0" err="1">
                <a:solidFill>
                  <a:schemeClr val="accent1"/>
                </a:solidFill>
              </a:rPr>
              <a:t>Belgum</a:t>
            </a:r>
            <a:endParaRPr lang="en-GB" sz="1800" dirty="0">
              <a:solidFill>
                <a:schemeClr val="accent1"/>
              </a:solidFill>
            </a:endParaRPr>
          </a:p>
          <a:p>
            <a:pPr algn="l"/>
            <a:r>
              <a:rPr lang="en-GB" sz="1800" dirty="0">
                <a:solidFill>
                  <a:schemeClr val="accent1"/>
                </a:solidFill>
              </a:rPr>
              <a:t>Marisa Pinto</a:t>
            </a:r>
          </a:p>
        </p:txBody>
      </p:sp>
      <p:pic>
        <p:nvPicPr>
          <p:cNvPr id="5" name="Picture 4" descr="Red toy person in front of two lines of white figures">
            <a:extLst>
              <a:ext uri="{FF2B5EF4-FFF2-40B4-BE49-F238E27FC236}">
                <a16:creationId xmlns:a16="http://schemas.microsoft.com/office/drawing/2014/main" id="{B6482EFB-BB44-EFA9-4CAC-25F76C14DC4F}"/>
              </a:ext>
            </a:extLst>
          </p:cNvPr>
          <p:cNvPicPr>
            <a:picLocks noChangeAspect="1"/>
          </p:cNvPicPr>
          <p:nvPr/>
        </p:nvPicPr>
        <p:blipFill rotWithShape="1">
          <a:blip r:embed="rId3"/>
          <a:srcRect l="23369" r="1946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0990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79CC4-E302-A2D6-F003-B09F9D8D2979}"/>
              </a:ext>
            </a:extLst>
          </p:cNvPr>
          <p:cNvSpPr>
            <a:spLocks noGrp="1"/>
          </p:cNvSpPr>
          <p:nvPr>
            <p:ph type="title"/>
          </p:nvPr>
        </p:nvSpPr>
        <p:spPr>
          <a:xfrm>
            <a:off x="5472731" y="462090"/>
            <a:ext cx="5978072" cy="970450"/>
          </a:xfrm>
        </p:spPr>
        <p:txBody>
          <a:bodyPr>
            <a:normAutofit/>
          </a:bodyPr>
          <a:lstStyle/>
          <a:p>
            <a:r>
              <a:rPr lang="en-GB" b="1" dirty="0"/>
              <a:t>What is health?</a:t>
            </a:r>
          </a:p>
        </p:txBody>
      </p:sp>
      <p:sp>
        <p:nvSpPr>
          <p:cNvPr id="1030" name="Content Placeholder 1029">
            <a:extLst>
              <a:ext uri="{FF2B5EF4-FFF2-40B4-BE49-F238E27FC236}">
                <a16:creationId xmlns:a16="http://schemas.microsoft.com/office/drawing/2014/main" id="{4F87F84B-55E3-893D-1918-97F9C7E2ADA3}"/>
              </a:ext>
            </a:extLst>
          </p:cNvPr>
          <p:cNvSpPr>
            <a:spLocks noGrp="1"/>
          </p:cNvSpPr>
          <p:nvPr>
            <p:ph idx="1"/>
          </p:nvPr>
        </p:nvSpPr>
        <p:spPr>
          <a:xfrm>
            <a:off x="5146159" y="1953273"/>
            <a:ext cx="6900629" cy="1161661"/>
          </a:xfrm>
        </p:spPr>
        <p:txBody>
          <a:bodyPr anchor="ctr">
            <a:normAutofit/>
          </a:bodyPr>
          <a:lstStyle/>
          <a:p>
            <a:pPr marL="36900" indent="0" algn="ctr">
              <a:buNone/>
            </a:pPr>
            <a:r>
              <a:rPr lang="en-GB" b="0" i="0" dirty="0">
                <a:solidFill>
                  <a:schemeClr val="tx1"/>
                </a:solidFill>
                <a:effectLst/>
                <a:latin typeface="Arial" panose="020B0604020202020204" pitchFamily="34" charset="0"/>
              </a:rPr>
              <a:t>“Health is a state of complete physical, mental and social well-being and not merely the absence of disease or infirmity”</a:t>
            </a:r>
          </a:p>
        </p:txBody>
      </p:sp>
      <p:pic>
        <p:nvPicPr>
          <p:cNvPr id="1033" name="Picture 1032">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9" name="TextBox 8">
            <a:extLst>
              <a:ext uri="{FF2B5EF4-FFF2-40B4-BE49-F238E27FC236}">
                <a16:creationId xmlns:a16="http://schemas.microsoft.com/office/drawing/2014/main" id="{BFE303F8-A559-BB9F-27C0-43344827CACD}"/>
              </a:ext>
            </a:extLst>
          </p:cNvPr>
          <p:cNvSpPr txBox="1"/>
          <p:nvPr/>
        </p:nvSpPr>
        <p:spPr>
          <a:xfrm>
            <a:off x="7987553" y="3081315"/>
            <a:ext cx="3212346" cy="646331"/>
          </a:xfrm>
          <a:prstGeom prst="rect">
            <a:avLst/>
          </a:prstGeom>
          <a:noFill/>
        </p:spPr>
        <p:txBody>
          <a:bodyPr wrap="square">
            <a:spAutoFit/>
          </a:bodyPr>
          <a:lstStyle/>
          <a:p>
            <a:pPr marL="36900" indent="0" algn="ctr">
              <a:buNone/>
            </a:pPr>
            <a:r>
              <a:rPr lang="en-GB" b="0" i="0" dirty="0">
                <a:solidFill>
                  <a:schemeClr val="tx1"/>
                </a:solidFill>
                <a:effectLst/>
                <a:latin typeface="Arial" panose="020B0604020202020204" pitchFamily="34" charset="0"/>
              </a:rPr>
              <a:t>-World Health Organisation (WHO, 2023)</a:t>
            </a:r>
          </a:p>
        </p:txBody>
      </p:sp>
      <p:sp>
        <p:nvSpPr>
          <p:cNvPr id="10" name="Content Placeholder 1029">
            <a:extLst>
              <a:ext uri="{FF2B5EF4-FFF2-40B4-BE49-F238E27FC236}">
                <a16:creationId xmlns:a16="http://schemas.microsoft.com/office/drawing/2014/main" id="{CBB3C7EB-9438-7C09-5660-D184E11069A5}"/>
              </a:ext>
            </a:extLst>
          </p:cNvPr>
          <p:cNvSpPr txBox="1">
            <a:spLocks/>
          </p:cNvSpPr>
          <p:nvPr/>
        </p:nvSpPr>
        <p:spPr>
          <a:xfrm>
            <a:off x="5146159" y="4156401"/>
            <a:ext cx="6779541" cy="1570632"/>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lgn="ctr">
              <a:buFont typeface="Wingdings 2" charset="2"/>
              <a:buNone/>
            </a:pPr>
            <a:r>
              <a:rPr lang="en-GB" b="0" i="0" dirty="0">
                <a:solidFill>
                  <a:schemeClr val="tx1"/>
                </a:solidFill>
                <a:effectLst/>
                <a:latin typeface="ProximaNova"/>
              </a:rPr>
              <a:t>“Health psychology examines how biological, social and psychological factors influence health and illness. Health psychologists use psychological science to promote health, prevent illness and improve health care systems”</a:t>
            </a:r>
            <a:endParaRPr lang="en-GB" dirty="0">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6520E2AE-DAE7-AC52-C095-371F1FABD553}"/>
              </a:ext>
            </a:extLst>
          </p:cNvPr>
          <p:cNvSpPr txBox="1"/>
          <p:nvPr/>
        </p:nvSpPr>
        <p:spPr>
          <a:xfrm>
            <a:off x="7987553" y="5837668"/>
            <a:ext cx="4059236" cy="646331"/>
          </a:xfrm>
          <a:prstGeom prst="rect">
            <a:avLst/>
          </a:prstGeom>
          <a:noFill/>
        </p:spPr>
        <p:txBody>
          <a:bodyPr wrap="square">
            <a:spAutoFit/>
          </a:bodyPr>
          <a:lstStyle/>
          <a:p>
            <a:pPr marL="36900" indent="0" algn="ctr">
              <a:buNone/>
            </a:pPr>
            <a:r>
              <a:rPr lang="en-GB" b="0" i="0" dirty="0">
                <a:solidFill>
                  <a:schemeClr val="tx1"/>
                </a:solidFill>
                <a:effectLst/>
                <a:latin typeface="Arial" panose="020B0604020202020204" pitchFamily="34" charset="0"/>
              </a:rPr>
              <a:t>-</a:t>
            </a:r>
            <a:r>
              <a:rPr lang="en-GB" dirty="0">
                <a:latin typeface="Arial" panose="020B0604020202020204" pitchFamily="34" charset="0"/>
              </a:rPr>
              <a:t> American Psychological Association (APA, 2014)</a:t>
            </a:r>
            <a:endParaRPr lang="en-GB" b="0" i="0" dirty="0">
              <a:solidFill>
                <a:schemeClr val="tx1"/>
              </a:solidFill>
              <a:effectLst/>
              <a:latin typeface="Arial" panose="020B0604020202020204" pitchFamily="34" charset="0"/>
            </a:endParaRPr>
          </a:p>
        </p:txBody>
      </p:sp>
      <p:pic>
        <p:nvPicPr>
          <p:cNvPr id="7" name="Picture 6" descr="Large and small hands holding red heart">
            <a:extLst>
              <a:ext uri="{FF2B5EF4-FFF2-40B4-BE49-F238E27FC236}">
                <a16:creationId xmlns:a16="http://schemas.microsoft.com/office/drawing/2014/main" id="{4853E4B3-7F24-D797-7575-626BCF80C309}"/>
              </a:ext>
            </a:extLst>
          </p:cNvPr>
          <p:cNvPicPr>
            <a:picLocks noChangeAspect="1"/>
          </p:cNvPicPr>
          <p:nvPr/>
        </p:nvPicPr>
        <p:blipFill rotWithShape="1">
          <a:blip r:embed="rId5">
            <a:extLst>
              <a:ext uri="{28A0092B-C50C-407E-A947-70E740481C1C}">
                <a14:useLocalDpi xmlns:a14="http://schemas.microsoft.com/office/drawing/2010/main" val="0"/>
              </a:ext>
            </a:extLst>
          </a:blip>
          <a:srcRect l="8642" t="1" r="49383" b="-1799"/>
          <a:stretch/>
        </p:blipFill>
        <p:spPr>
          <a:xfrm>
            <a:off x="0" y="0"/>
            <a:ext cx="4749736" cy="6981373"/>
          </a:xfrm>
          <a:prstGeom prst="rect">
            <a:avLst/>
          </a:prstGeom>
        </p:spPr>
      </p:pic>
    </p:spTree>
    <p:extLst>
      <p:ext uri="{BB962C8B-B14F-4D97-AF65-F5344CB8AC3E}">
        <p14:creationId xmlns:p14="http://schemas.microsoft.com/office/powerpoint/2010/main" val="3684056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38B3D-F8EE-7327-1678-090A6E870F34}"/>
              </a:ext>
            </a:extLst>
          </p:cNvPr>
          <p:cNvSpPr>
            <a:spLocks noGrp="1"/>
          </p:cNvSpPr>
          <p:nvPr>
            <p:ph type="title"/>
          </p:nvPr>
        </p:nvSpPr>
        <p:spPr>
          <a:xfrm>
            <a:off x="6012601" y="362424"/>
            <a:ext cx="5007429" cy="970450"/>
          </a:xfrm>
        </p:spPr>
        <p:txBody>
          <a:bodyPr/>
          <a:lstStyle/>
          <a:p>
            <a:r>
              <a:rPr lang="en-GB" dirty="0"/>
              <a:t>Identity and Illness</a:t>
            </a:r>
          </a:p>
        </p:txBody>
      </p:sp>
      <p:sp>
        <p:nvSpPr>
          <p:cNvPr id="3" name="Content Placeholder 2">
            <a:extLst>
              <a:ext uri="{FF2B5EF4-FFF2-40B4-BE49-F238E27FC236}">
                <a16:creationId xmlns:a16="http://schemas.microsoft.com/office/drawing/2014/main" id="{0547F8D9-BBBD-F239-80AE-E4D3769077D9}"/>
              </a:ext>
            </a:extLst>
          </p:cNvPr>
          <p:cNvSpPr>
            <a:spLocks noGrp="1"/>
          </p:cNvSpPr>
          <p:nvPr>
            <p:ph idx="1"/>
          </p:nvPr>
        </p:nvSpPr>
        <p:spPr>
          <a:xfrm>
            <a:off x="5602805" y="1373757"/>
            <a:ext cx="6264318" cy="907918"/>
          </a:xfrm>
        </p:spPr>
        <p:txBody>
          <a:bodyPr>
            <a:normAutofit fontScale="92500"/>
          </a:bodyPr>
          <a:lstStyle/>
          <a:p>
            <a:pPr marL="36900" indent="0" algn="ctr">
              <a:buNone/>
            </a:pPr>
            <a:r>
              <a:rPr lang="en-GB" dirty="0"/>
              <a:t>“An individual’s sense of self, defined by a set of physical, psychological, and interpersonal characteristics”</a:t>
            </a:r>
          </a:p>
        </p:txBody>
      </p:sp>
      <p:sp>
        <p:nvSpPr>
          <p:cNvPr id="5" name="TextBox 4">
            <a:extLst>
              <a:ext uri="{FF2B5EF4-FFF2-40B4-BE49-F238E27FC236}">
                <a16:creationId xmlns:a16="http://schemas.microsoft.com/office/drawing/2014/main" id="{42272DEB-627C-DCD8-045A-67BCB39265AF}"/>
              </a:ext>
            </a:extLst>
          </p:cNvPr>
          <p:cNvSpPr txBox="1"/>
          <p:nvPr/>
        </p:nvSpPr>
        <p:spPr>
          <a:xfrm>
            <a:off x="8754942" y="2009729"/>
            <a:ext cx="3279182" cy="584775"/>
          </a:xfrm>
          <a:prstGeom prst="rect">
            <a:avLst/>
          </a:prstGeom>
          <a:noFill/>
        </p:spPr>
        <p:txBody>
          <a:bodyPr wrap="square">
            <a:spAutoFit/>
          </a:bodyPr>
          <a:lstStyle/>
          <a:p>
            <a:pPr marL="36900" indent="0" algn="ctr">
              <a:buNone/>
            </a:pPr>
            <a:r>
              <a:rPr lang="en-GB" b="0" i="0" dirty="0">
                <a:solidFill>
                  <a:schemeClr val="tx1"/>
                </a:solidFill>
                <a:effectLst/>
                <a:latin typeface="Arial" panose="020B0604020202020204" pitchFamily="34" charset="0"/>
              </a:rPr>
              <a:t>-</a:t>
            </a:r>
            <a:r>
              <a:rPr lang="en-GB" dirty="0">
                <a:latin typeface="Arial" panose="020B0604020202020204" pitchFamily="34" charset="0"/>
              </a:rPr>
              <a:t> </a:t>
            </a:r>
            <a:r>
              <a:rPr lang="en-GB" sz="1400" dirty="0">
                <a:latin typeface="Arial" panose="020B0604020202020204" pitchFamily="34" charset="0"/>
              </a:rPr>
              <a:t>American Psychological Association (APA, 2014)</a:t>
            </a:r>
            <a:endParaRPr lang="en-GB" b="0" i="0" dirty="0">
              <a:solidFill>
                <a:schemeClr val="tx1"/>
              </a:solidFill>
              <a:effectLst/>
              <a:latin typeface="Arial" panose="020B0604020202020204" pitchFamily="34" charset="0"/>
            </a:endParaRPr>
          </a:p>
        </p:txBody>
      </p:sp>
      <p:pic>
        <p:nvPicPr>
          <p:cNvPr id="6" name="Picture 5" descr="Black fingerprints with one red fingerprint">
            <a:extLst>
              <a:ext uri="{FF2B5EF4-FFF2-40B4-BE49-F238E27FC236}">
                <a16:creationId xmlns:a16="http://schemas.microsoft.com/office/drawing/2014/main" id="{2E6D6B7D-8F7A-A44A-A0F2-2F5CDFF39DB3}"/>
              </a:ext>
            </a:extLst>
          </p:cNvPr>
          <p:cNvPicPr>
            <a:picLocks noChangeAspect="1"/>
          </p:cNvPicPr>
          <p:nvPr/>
        </p:nvPicPr>
        <p:blipFill>
          <a:blip r:embed="rId3">
            <a:extLst>
              <a:ext uri="{28A0092B-C50C-407E-A947-70E740481C1C}">
                <a14:useLocalDpi xmlns:a14="http://schemas.microsoft.com/office/drawing/2010/main" val="0"/>
              </a:ext>
            </a:extLst>
          </a:blip>
          <a:srcRect l="15955" r="15955"/>
          <a:stretch/>
        </p:blipFill>
        <p:spPr>
          <a:xfrm>
            <a:off x="0" y="0"/>
            <a:ext cx="4749736" cy="6981373"/>
          </a:xfrm>
          <a:prstGeom prst="rect">
            <a:avLst/>
          </a:prstGeom>
        </p:spPr>
      </p:pic>
      <p:sp>
        <p:nvSpPr>
          <p:cNvPr id="7" name="Title 1">
            <a:extLst>
              <a:ext uri="{FF2B5EF4-FFF2-40B4-BE49-F238E27FC236}">
                <a16:creationId xmlns:a16="http://schemas.microsoft.com/office/drawing/2014/main" id="{D080F906-5ED8-F54D-4A7F-E4CD0027E96C}"/>
              </a:ext>
            </a:extLst>
          </p:cNvPr>
          <p:cNvSpPr txBox="1">
            <a:spLocks/>
          </p:cNvSpPr>
          <p:nvPr/>
        </p:nvSpPr>
        <p:spPr>
          <a:xfrm>
            <a:off x="5389101" y="6163357"/>
            <a:ext cx="1562960" cy="420602"/>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1800" dirty="0"/>
              <a:t>Self-identity</a:t>
            </a:r>
          </a:p>
        </p:txBody>
      </p:sp>
      <p:sp>
        <p:nvSpPr>
          <p:cNvPr id="9" name="Title 1">
            <a:extLst>
              <a:ext uri="{FF2B5EF4-FFF2-40B4-BE49-F238E27FC236}">
                <a16:creationId xmlns:a16="http://schemas.microsoft.com/office/drawing/2014/main" id="{060C85BA-0A2D-5766-08A1-76EDE083946E}"/>
              </a:ext>
            </a:extLst>
          </p:cNvPr>
          <p:cNvSpPr txBox="1">
            <a:spLocks/>
          </p:cNvSpPr>
          <p:nvPr/>
        </p:nvSpPr>
        <p:spPr>
          <a:xfrm>
            <a:off x="7678475" y="6163357"/>
            <a:ext cx="1665364" cy="420602"/>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1800" dirty="0"/>
              <a:t>Social-identity</a:t>
            </a:r>
          </a:p>
        </p:txBody>
      </p:sp>
      <p:sp>
        <p:nvSpPr>
          <p:cNvPr id="11" name="Title 1">
            <a:extLst>
              <a:ext uri="{FF2B5EF4-FFF2-40B4-BE49-F238E27FC236}">
                <a16:creationId xmlns:a16="http://schemas.microsoft.com/office/drawing/2014/main" id="{9A045957-D01D-3079-29E0-EAA1CD16B0C6}"/>
              </a:ext>
            </a:extLst>
          </p:cNvPr>
          <p:cNvSpPr txBox="1">
            <a:spLocks/>
          </p:cNvSpPr>
          <p:nvPr/>
        </p:nvSpPr>
        <p:spPr>
          <a:xfrm>
            <a:off x="9584885" y="6204240"/>
            <a:ext cx="2432892" cy="338836"/>
          </a:xfrm>
          <a:prstGeom prst="rect">
            <a:avLst/>
          </a:prstGeom>
          <a:effectLst>
            <a:outerShdw blurRad="25400" dir="17880000">
              <a:srgbClr val="000000">
                <a:alpha val="46000"/>
              </a:srgbClr>
            </a:outerShdw>
          </a:effectLst>
        </p:spPr>
        <p:txBody>
          <a:bodyPr vert="horz" lIns="91440" tIns="45720" rIns="91440" bIns="45720" rtlCol="0" anchor="ctr">
            <a:normAutofit fontScale="92500" lnSpcReduction="100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a:t>Social constructionism</a:t>
            </a:r>
          </a:p>
        </p:txBody>
      </p:sp>
      <p:pic>
        <p:nvPicPr>
          <p:cNvPr id="16" name="Graphic 15" descr="Reflection outline">
            <a:extLst>
              <a:ext uri="{FF2B5EF4-FFF2-40B4-BE49-F238E27FC236}">
                <a16:creationId xmlns:a16="http://schemas.microsoft.com/office/drawing/2014/main" id="{D34D9431-F807-184E-D157-A77FABF63C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13381" y="5248957"/>
            <a:ext cx="914400" cy="914400"/>
          </a:xfrm>
          <a:prstGeom prst="rect">
            <a:avLst/>
          </a:prstGeom>
          <a:effectLst>
            <a:glow rad="228600">
              <a:schemeClr val="accent4">
                <a:satMod val="175000"/>
                <a:alpha val="40000"/>
              </a:schemeClr>
            </a:glow>
          </a:effectLst>
        </p:spPr>
      </p:pic>
      <p:pic>
        <p:nvPicPr>
          <p:cNvPr id="18" name="Graphic 17" descr="Cycle with people with solid fill">
            <a:extLst>
              <a:ext uri="{FF2B5EF4-FFF2-40B4-BE49-F238E27FC236}">
                <a16:creationId xmlns:a16="http://schemas.microsoft.com/office/drawing/2014/main" id="{D276134D-6153-2987-F7C4-97C9005B1AE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53957" y="5248957"/>
            <a:ext cx="914400" cy="914400"/>
          </a:xfrm>
          <a:prstGeom prst="rect">
            <a:avLst/>
          </a:prstGeom>
          <a:effectLst>
            <a:glow rad="228600">
              <a:schemeClr val="accent5">
                <a:satMod val="175000"/>
                <a:alpha val="40000"/>
              </a:schemeClr>
            </a:glow>
          </a:effectLst>
        </p:spPr>
      </p:pic>
      <p:pic>
        <p:nvPicPr>
          <p:cNvPr id="20" name="Graphic 19" descr="Social network outline">
            <a:extLst>
              <a:ext uri="{FF2B5EF4-FFF2-40B4-BE49-F238E27FC236}">
                <a16:creationId xmlns:a16="http://schemas.microsoft.com/office/drawing/2014/main" id="{C947B73A-061E-87E0-E1C5-56C563B46E6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94533" y="5248957"/>
            <a:ext cx="914400" cy="914400"/>
          </a:xfrm>
          <a:prstGeom prst="rect">
            <a:avLst/>
          </a:prstGeom>
          <a:effectLst>
            <a:glow rad="228600">
              <a:schemeClr val="accent6">
                <a:satMod val="175000"/>
                <a:alpha val="40000"/>
              </a:schemeClr>
            </a:glow>
          </a:effectLst>
        </p:spPr>
      </p:pic>
      <p:sp>
        <p:nvSpPr>
          <p:cNvPr id="21" name="Content Placeholder 2">
            <a:extLst>
              <a:ext uri="{FF2B5EF4-FFF2-40B4-BE49-F238E27FC236}">
                <a16:creationId xmlns:a16="http://schemas.microsoft.com/office/drawing/2014/main" id="{B226E1B5-156D-83DC-DE69-CBB473EFF381}"/>
              </a:ext>
            </a:extLst>
          </p:cNvPr>
          <p:cNvSpPr txBox="1">
            <a:spLocks/>
          </p:cNvSpPr>
          <p:nvPr/>
        </p:nvSpPr>
        <p:spPr>
          <a:xfrm>
            <a:off x="4804606" y="4621381"/>
            <a:ext cx="2147455" cy="420603"/>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lgn="ctr">
              <a:buFont typeface="Wingdings 2" charset="2"/>
              <a:buNone/>
            </a:pPr>
            <a:r>
              <a:rPr lang="en-GB" dirty="0"/>
              <a:t>3 key areas:</a:t>
            </a:r>
          </a:p>
        </p:txBody>
      </p:sp>
      <p:sp>
        <p:nvSpPr>
          <p:cNvPr id="4" name="Content Placeholder 2">
            <a:extLst>
              <a:ext uri="{FF2B5EF4-FFF2-40B4-BE49-F238E27FC236}">
                <a16:creationId xmlns:a16="http://schemas.microsoft.com/office/drawing/2014/main" id="{E9469482-74A6-62D2-E29C-95B61377847C}"/>
              </a:ext>
            </a:extLst>
          </p:cNvPr>
          <p:cNvSpPr txBox="1">
            <a:spLocks/>
          </p:cNvSpPr>
          <p:nvPr/>
        </p:nvSpPr>
        <p:spPr>
          <a:xfrm>
            <a:off x="5602805" y="2965816"/>
            <a:ext cx="5816703" cy="1448593"/>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buFont typeface="Wingdings" panose="05000000000000000000" pitchFamily="2" charset="2"/>
              <a:buChar char="v"/>
            </a:pPr>
            <a:r>
              <a:rPr lang="en-GB" dirty="0"/>
              <a:t>Identity and illness are closely linked</a:t>
            </a:r>
          </a:p>
          <a:p>
            <a:pPr>
              <a:buFont typeface="Wingdings" panose="05000000000000000000" pitchFamily="2" charset="2"/>
              <a:buChar char="v"/>
            </a:pPr>
            <a:r>
              <a:rPr lang="en-GB" dirty="0"/>
              <a:t>Can affect daily routines, work and relationships</a:t>
            </a:r>
          </a:p>
          <a:p>
            <a:pPr>
              <a:buFont typeface="Wingdings" panose="05000000000000000000" pitchFamily="2" charset="2"/>
              <a:buChar char="v"/>
            </a:pPr>
            <a:r>
              <a:rPr lang="en-GB" dirty="0"/>
              <a:t>Illness does not define a person’s identity</a:t>
            </a:r>
          </a:p>
        </p:txBody>
      </p:sp>
    </p:spTree>
    <p:extLst>
      <p:ext uri="{BB962C8B-B14F-4D97-AF65-F5344CB8AC3E}">
        <p14:creationId xmlns:p14="http://schemas.microsoft.com/office/powerpoint/2010/main" val="33847898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38B3D-F8EE-7327-1678-090A6E870F34}"/>
              </a:ext>
            </a:extLst>
          </p:cNvPr>
          <p:cNvSpPr>
            <a:spLocks noGrp="1"/>
          </p:cNvSpPr>
          <p:nvPr>
            <p:ph type="title"/>
          </p:nvPr>
        </p:nvSpPr>
        <p:spPr>
          <a:xfrm>
            <a:off x="6012601" y="362424"/>
            <a:ext cx="5007429" cy="970450"/>
          </a:xfrm>
        </p:spPr>
        <p:txBody>
          <a:bodyPr/>
          <a:lstStyle/>
          <a:p>
            <a:r>
              <a:rPr lang="en-GB" dirty="0"/>
              <a:t>Identity and Illness</a:t>
            </a:r>
          </a:p>
        </p:txBody>
      </p:sp>
      <p:pic>
        <p:nvPicPr>
          <p:cNvPr id="6" name="Picture 5" descr="Black fingerprints with one red fingerprint">
            <a:extLst>
              <a:ext uri="{FF2B5EF4-FFF2-40B4-BE49-F238E27FC236}">
                <a16:creationId xmlns:a16="http://schemas.microsoft.com/office/drawing/2014/main" id="{2E6D6B7D-8F7A-A44A-A0F2-2F5CDFF39DB3}"/>
              </a:ext>
            </a:extLst>
          </p:cNvPr>
          <p:cNvPicPr>
            <a:picLocks noChangeAspect="1"/>
          </p:cNvPicPr>
          <p:nvPr/>
        </p:nvPicPr>
        <p:blipFill rotWithShape="1">
          <a:blip r:embed="rId3">
            <a:extLst>
              <a:ext uri="{28A0092B-C50C-407E-A947-70E740481C1C}">
                <a14:useLocalDpi xmlns:a14="http://schemas.microsoft.com/office/drawing/2010/main" val="0"/>
              </a:ext>
            </a:extLst>
          </a:blip>
          <a:srcRect l="15955" r="32324"/>
          <a:stretch/>
        </p:blipFill>
        <p:spPr>
          <a:xfrm>
            <a:off x="0" y="0"/>
            <a:ext cx="3607904" cy="6981373"/>
          </a:xfrm>
          <a:prstGeom prst="rect">
            <a:avLst/>
          </a:prstGeom>
        </p:spPr>
      </p:pic>
      <p:sp>
        <p:nvSpPr>
          <p:cNvPr id="7" name="Title 1">
            <a:extLst>
              <a:ext uri="{FF2B5EF4-FFF2-40B4-BE49-F238E27FC236}">
                <a16:creationId xmlns:a16="http://schemas.microsoft.com/office/drawing/2014/main" id="{D080F906-5ED8-F54D-4A7F-E4CD0027E96C}"/>
              </a:ext>
            </a:extLst>
          </p:cNvPr>
          <p:cNvSpPr txBox="1">
            <a:spLocks/>
          </p:cNvSpPr>
          <p:nvPr/>
        </p:nvSpPr>
        <p:spPr>
          <a:xfrm>
            <a:off x="4096317" y="1072991"/>
            <a:ext cx="1916284" cy="595007"/>
          </a:xfrm>
          <a:prstGeom prst="rect">
            <a:avLst/>
          </a:prstGeom>
          <a:effectLst>
            <a:outerShdw blurRad="25400" dir="17880000">
              <a:srgbClr val="000000">
                <a:alpha val="46000"/>
              </a:srgbClr>
            </a:outerShdw>
          </a:effectLst>
        </p:spPr>
        <p:txBody>
          <a:bodyPr vert="horz" lIns="91440" tIns="45720" rIns="91440" bIns="45720" rtlCol="0" anchor="ctr">
            <a:normAutofit fontScale="925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800" dirty="0"/>
              <a:t>Self-identity</a:t>
            </a:r>
          </a:p>
        </p:txBody>
      </p:sp>
      <p:sp>
        <p:nvSpPr>
          <p:cNvPr id="9" name="Title 1">
            <a:extLst>
              <a:ext uri="{FF2B5EF4-FFF2-40B4-BE49-F238E27FC236}">
                <a16:creationId xmlns:a16="http://schemas.microsoft.com/office/drawing/2014/main" id="{060C85BA-0A2D-5766-08A1-76EDE083946E}"/>
              </a:ext>
            </a:extLst>
          </p:cNvPr>
          <p:cNvSpPr txBox="1">
            <a:spLocks/>
          </p:cNvSpPr>
          <p:nvPr/>
        </p:nvSpPr>
        <p:spPr>
          <a:xfrm>
            <a:off x="4024171" y="2710488"/>
            <a:ext cx="2060576" cy="63848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400" dirty="0"/>
              <a:t>Social-identity</a:t>
            </a:r>
          </a:p>
        </p:txBody>
      </p:sp>
      <p:sp>
        <p:nvSpPr>
          <p:cNvPr id="11" name="Title 1">
            <a:extLst>
              <a:ext uri="{FF2B5EF4-FFF2-40B4-BE49-F238E27FC236}">
                <a16:creationId xmlns:a16="http://schemas.microsoft.com/office/drawing/2014/main" id="{9A045957-D01D-3079-29E0-EAA1CD16B0C6}"/>
              </a:ext>
            </a:extLst>
          </p:cNvPr>
          <p:cNvSpPr txBox="1">
            <a:spLocks/>
          </p:cNvSpPr>
          <p:nvPr/>
        </p:nvSpPr>
        <p:spPr>
          <a:xfrm>
            <a:off x="4096317" y="4481114"/>
            <a:ext cx="3220944" cy="667137"/>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400" dirty="0"/>
              <a:t>Social constructionism</a:t>
            </a:r>
          </a:p>
        </p:txBody>
      </p:sp>
      <p:sp>
        <p:nvSpPr>
          <p:cNvPr id="12" name="TextBox 11">
            <a:extLst>
              <a:ext uri="{FF2B5EF4-FFF2-40B4-BE49-F238E27FC236}">
                <a16:creationId xmlns:a16="http://schemas.microsoft.com/office/drawing/2014/main" id="{476E5E16-9A3A-8DE0-1A64-36AABDC5F02F}"/>
              </a:ext>
            </a:extLst>
          </p:cNvPr>
          <p:cNvSpPr txBox="1"/>
          <p:nvPr/>
        </p:nvSpPr>
        <p:spPr>
          <a:xfrm>
            <a:off x="5259362" y="1684343"/>
            <a:ext cx="6657354" cy="1015663"/>
          </a:xfrm>
          <a:prstGeom prst="rect">
            <a:avLst/>
          </a:prstGeom>
          <a:noFill/>
        </p:spPr>
        <p:txBody>
          <a:bodyPr wrap="square">
            <a:spAutoFit/>
          </a:bodyPr>
          <a:lstStyle/>
          <a:p>
            <a:pPr marL="322650" indent="-285750">
              <a:buFont typeface="Wingdings" panose="05000000000000000000" pitchFamily="2" charset="2"/>
              <a:buChar char="v"/>
            </a:pPr>
            <a:r>
              <a:rPr lang="en-GB" b="0" i="0" dirty="0">
                <a:solidFill>
                  <a:schemeClr val="tx1"/>
                </a:solidFill>
                <a:effectLst/>
                <a:latin typeface="Arial" panose="020B0604020202020204" pitchFamily="34" charset="0"/>
              </a:rPr>
              <a:t>How an individual views themselves</a:t>
            </a:r>
          </a:p>
          <a:p>
            <a:pPr marL="322650" indent="-285750">
              <a:buFont typeface="Wingdings" panose="05000000000000000000" pitchFamily="2" charset="2"/>
              <a:buChar char="v"/>
            </a:pPr>
            <a:r>
              <a:rPr lang="en-GB" dirty="0">
                <a:latin typeface="Arial" panose="020B0604020202020204" pitchFamily="34" charset="0"/>
              </a:rPr>
              <a:t>Includes beliefs, values, and attitudes</a:t>
            </a:r>
            <a:endParaRPr lang="en-GB" b="0" i="0" dirty="0">
              <a:solidFill>
                <a:schemeClr val="tx1"/>
              </a:solidFill>
              <a:effectLst/>
              <a:latin typeface="Arial" panose="020B0604020202020204" pitchFamily="34" charset="0"/>
            </a:endParaRPr>
          </a:p>
          <a:p>
            <a:pPr marL="322650" indent="-285750">
              <a:buFont typeface="Wingdings" panose="05000000000000000000" pitchFamily="2" charset="2"/>
              <a:buChar char="v"/>
            </a:pPr>
            <a:r>
              <a:rPr lang="en-GB" dirty="0">
                <a:latin typeface="Arial" panose="020B0604020202020204" pitchFamily="34" charset="0"/>
              </a:rPr>
              <a:t>Positive and negative self-identity affects response to illness</a:t>
            </a:r>
            <a:r>
              <a:rPr lang="en-GB" sz="2400" b="0" i="0" dirty="0">
                <a:solidFill>
                  <a:schemeClr val="tx1"/>
                </a:solidFill>
                <a:effectLst/>
                <a:latin typeface="Arial" panose="020B0604020202020204" pitchFamily="34" charset="0"/>
              </a:rPr>
              <a:t> </a:t>
            </a:r>
          </a:p>
        </p:txBody>
      </p:sp>
      <p:sp>
        <p:nvSpPr>
          <p:cNvPr id="13" name="TextBox 12">
            <a:extLst>
              <a:ext uri="{FF2B5EF4-FFF2-40B4-BE49-F238E27FC236}">
                <a16:creationId xmlns:a16="http://schemas.microsoft.com/office/drawing/2014/main" id="{9C90BDD1-975E-9933-0424-DE23806064C4}"/>
              </a:ext>
            </a:extLst>
          </p:cNvPr>
          <p:cNvSpPr txBox="1"/>
          <p:nvPr/>
        </p:nvSpPr>
        <p:spPr>
          <a:xfrm>
            <a:off x="5259362" y="3311358"/>
            <a:ext cx="6657354" cy="923330"/>
          </a:xfrm>
          <a:prstGeom prst="rect">
            <a:avLst/>
          </a:prstGeom>
          <a:noFill/>
        </p:spPr>
        <p:txBody>
          <a:bodyPr wrap="square">
            <a:spAutoFit/>
          </a:bodyPr>
          <a:lstStyle/>
          <a:p>
            <a:pPr marL="322650" indent="-285750">
              <a:buFont typeface="Wingdings" panose="05000000000000000000" pitchFamily="2" charset="2"/>
              <a:buChar char="v"/>
            </a:pPr>
            <a:r>
              <a:rPr lang="en-GB" dirty="0">
                <a:latin typeface="Arial" panose="020B0604020202020204" pitchFamily="34" charset="0"/>
              </a:rPr>
              <a:t>Influenced by membership within social group</a:t>
            </a:r>
          </a:p>
          <a:p>
            <a:pPr marL="322650" indent="-285750">
              <a:buFont typeface="Wingdings" panose="05000000000000000000" pitchFamily="2" charset="2"/>
              <a:buChar char="v"/>
            </a:pPr>
            <a:r>
              <a:rPr lang="en-GB" b="0" i="0" dirty="0">
                <a:solidFill>
                  <a:schemeClr val="tx1"/>
                </a:solidFill>
                <a:effectLst/>
                <a:latin typeface="Arial" panose="020B0604020202020204" pitchFamily="34" charset="0"/>
              </a:rPr>
              <a:t>Shapes beliefs of what is normal or considered acceptable </a:t>
            </a:r>
          </a:p>
          <a:p>
            <a:pPr marL="322650" indent="-285750">
              <a:buFont typeface="Wingdings" panose="05000000000000000000" pitchFamily="2" charset="2"/>
              <a:buChar char="v"/>
            </a:pPr>
            <a:r>
              <a:rPr lang="en-GB" dirty="0">
                <a:latin typeface="Arial" panose="020B0604020202020204" pitchFamily="34" charset="0"/>
              </a:rPr>
              <a:t>May be victim to stigma</a:t>
            </a:r>
            <a:endParaRPr lang="en-GB" b="0" i="0" dirty="0">
              <a:solidFill>
                <a:schemeClr val="tx1"/>
              </a:solidFill>
              <a:effectLst/>
              <a:latin typeface="Arial" panose="020B0604020202020204" pitchFamily="34" charset="0"/>
            </a:endParaRPr>
          </a:p>
        </p:txBody>
      </p:sp>
      <p:sp>
        <p:nvSpPr>
          <p:cNvPr id="14" name="TextBox 13">
            <a:extLst>
              <a:ext uri="{FF2B5EF4-FFF2-40B4-BE49-F238E27FC236}">
                <a16:creationId xmlns:a16="http://schemas.microsoft.com/office/drawing/2014/main" id="{EFB114AA-45B0-DF8F-F54D-3C5D2FC7E092}"/>
              </a:ext>
            </a:extLst>
          </p:cNvPr>
          <p:cNvSpPr txBox="1"/>
          <p:nvPr/>
        </p:nvSpPr>
        <p:spPr>
          <a:xfrm>
            <a:off x="5316902" y="5103674"/>
            <a:ext cx="6657355" cy="1477328"/>
          </a:xfrm>
          <a:prstGeom prst="rect">
            <a:avLst/>
          </a:prstGeom>
          <a:noFill/>
        </p:spPr>
        <p:txBody>
          <a:bodyPr wrap="square">
            <a:spAutoFit/>
          </a:bodyPr>
          <a:lstStyle/>
          <a:p>
            <a:pPr marL="3226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Shaped by social, cultural, and historical factors</a:t>
            </a:r>
          </a:p>
          <a:p>
            <a:pPr marL="3226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Suggests beliefs are influenced by cultural norms and societal expectations</a:t>
            </a:r>
          </a:p>
          <a:p>
            <a:pPr marL="3226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Differences in socio-economic backgrounds to resources such as healthcare, food, and living conditions.</a:t>
            </a:r>
            <a:endParaRPr lang="en-GB" b="0" i="0" dirty="0">
              <a:solidFill>
                <a:schemeClr val="tx1"/>
              </a:solidFill>
              <a:effectLst/>
              <a:latin typeface="Arial" panose="020B0604020202020204" pitchFamily="34" charset="0"/>
              <a:cs typeface="Arial" panose="020B0604020202020204" pitchFamily="34" charset="0"/>
            </a:endParaRPr>
          </a:p>
        </p:txBody>
      </p:sp>
      <p:pic>
        <p:nvPicPr>
          <p:cNvPr id="10" name="Graphic 9" descr="Reflection outline">
            <a:extLst>
              <a:ext uri="{FF2B5EF4-FFF2-40B4-BE49-F238E27FC236}">
                <a16:creationId xmlns:a16="http://schemas.microsoft.com/office/drawing/2014/main" id="{F680783A-041A-C871-DB61-6A4BAA93E38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87322" y="1837060"/>
            <a:ext cx="667137" cy="667137"/>
          </a:xfrm>
          <a:prstGeom prst="rect">
            <a:avLst/>
          </a:prstGeom>
          <a:effectLst>
            <a:glow rad="228600">
              <a:schemeClr val="accent4">
                <a:satMod val="175000"/>
                <a:alpha val="40000"/>
              </a:schemeClr>
            </a:glow>
          </a:effectLst>
        </p:spPr>
      </p:pic>
      <p:pic>
        <p:nvPicPr>
          <p:cNvPr id="15" name="Graphic 14" descr="Cycle with people with solid fill">
            <a:extLst>
              <a:ext uri="{FF2B5EF4-FFF2-40B4-BE49-F238E27FC236}">
                <a16:creationId xmlns:a16="http://schemas.microsoft.com/office/drawing/2014/main" id="{16B6DF4F-02FE-F342-A65F-9FB6ECE88EB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87322" y="3509033"/>
            <a:ext cx="667137" cy="667137"/>
          </a:xfrm>
          <a:prstGeom prst="rect">
            <a:avLst/>
          </a:prstGeom>
          <a:effectLst>
            <a:glow rad="228600">
              <a:schemeClr val="accent5">
                <a:satMod val="175000"/>
                <a:alpha val="40000"/>
              </a:schemeClr>
            </a:glow>
          </a:effectLst>
        </p:spPr>
      </p:pic>
      <p:pic>
        <p:nvPicPr>
          <p:cNvPr id="16" name="Graphic 15" descr="Social network outline">
            <a:extLst>
              <a:ext uri="{FF2B5EF4-FFF2-40B4-BE49-F238E27FC236}">
                <a16:creationId xmlns:a16="http://schemas.microsoft.com/office/drawing/2014/main" id="{A3930E9B-F782-DD62-0E79-F0487E305F3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387322" y="5399341"/>
            <a:ext cx="667137" cy="667137"/>
          </a:xfrm>
          <a:prstGeom prst="rect">
            <a:avLst/>
          </a:prstGeom>
          <a:effectLst>
            <a:glow rad="228600">
              <a:schemeClr val="accent6">
                <a:satMod val="175000"/>
                <a:alpha val="40000"/>
              </a:schemeClr>
            </a:glow>
          </a:effectLst>
        </p:spPr>
      </p:pic>
    </p:spTree>
    <p:extLst>
      <p:ext uri="{BB962C8B-B14F-4D97-AF65-F5344CB8AC3E}">
        <p14:creationId xmlns:p14="http://schemas.microsoft.com/office/powerpoint/2010/main" val="75155721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7ECB-F628-38B0-4A23-B031B1484E5B}"/>
              </a:ext>
            </a:extLst>
          </p:cNvPr>
          <p:cNvSpPr>
            <a:spLocks noGrp="1"/>
          </p:cNvSpPr>
          <p:nvPr>
            <p:ph type="title"/>
          </p:nvPr>
        </p:nvSpPr>
        <p:spPr>
          <a:xfrm>
            <a:off x="765028" y="2637625"/>
            <a:ext cx="5978072" cy="970450"/>
          </a:xfrm>
        </p:spPr>
        <p:txBody>
          <a:bodyPr>
            <a:normAutofit fontScale="90000"/>
          </a:bodyPr>
          <a:lstStyle/>
          <a:p>
            <a:r>
              <a:rPr lang="en-GB" b="1" dirty="0"/>
              <a:t>Individual differences and illness</a:t>
            </a:r>
          </a:p>
        </p:txBody>
      </p:sp>
      <p:pic>
        <p:nvPicPr>
          <p:cNvPr id="5" name="Picture 4" descr="One in a crowd">
            <a:extLst>
              <a:ext uri="{FF2B5EF4-FFF2-40B4-BE49-F238E27FC236}">
                <a16:creationId xmlns:a16="http://schemas.microsoft.com/office/drawing/2014/main" id="{40D0039C-8B89-526E-5565-6541640AA7C7}"/>
              </a:ext>
            </a:extLst>
          </p:cNvPr>
          <p:cNvPicPr>
            <a:picLocks noChangeAspect="1"/>
          </p:cNvPicPr>
          <p:nvPr/>
        </p:nvPicPr>
        <p:blipFill rotWithShape="1">
          <a:blip r:embed="rId4"/>
          <a:srcRect l="29360" r="20644"/>
          <a:stretch/>
        </p:blipFill>
        <p:spPr>
          <a:xfrm>
            <a:off x="7620351" y="10"/>
            <a:ext cx="4571649" cy="6857990"/>
          </a:xfrm>
          <a:prstGeom prst="rect">
            <a:avLst/>
          </a:prstGeom>
        </p:spPr>
      </p:pic>
      <p:pic>
        <p:nvPicPr>
          <p:cNvPr id="10" name="Picture 9">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4" name="Graphic 3" descr="DNA with solid fill">
            <a:extLst>
              <a:ext uri="{FF2B5EF4-FFF2-40B4-BE49-F238E27FC236}">
                <a16:creationId xmlns:a16="http://schemas.microsoft.com/office/drawing/2014/main" id="{6D8EF03A-CCAD-C262-CE74-0885319778C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54926" y="3955754"/>
            <a:ext cx="914400" cy="914400"/>
          </a:xfrm>
          <a:prstGeom prst="rect">
            <a:avLst/>
          </a:prstGeom>
          <a:effectLst>
            <a:glow rad="228600">
              <a:schemeClr val="accent1">
                <a:satMod val="175000"/>
                <a:alpha val="40000"/>
              </a:schemeClr>
            </a:glow>
          </a:effectLst>
        </p:spPr>
      </p:pic>
      <p:pic>
        <p:nvPicPr>
          <p:cNvPr id="7" name="Graphic 6" descr="Brain in head outline">
            <a:extLst>
              <a:ext uri="{FF2B5EF4-FFF2-40B4-BE49-F238E27FC236}">
                <a16:creationId xmlns:a16="http://schemas.microsoft.com/office/drawing/2014/main" id="{912EB311-AEC7-5D80-1B71-46F4A386850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96863" y="3955754"/>
            <a:ext cx="914400" cy="914400"/>
          </a:xfrm>
          <a:prstGeom prst="rect">
            <a:avLst/>
          </a:prstGeom>
          <a:effectLst>
            <a:glow rad="228600">
              <a:schemeClr val="accent2">
                <a:satMod val="175000"/>
                <a:alpha val="40000"/>
              </a:schemeClr>
            </a:glow>
          </a:effectLst>
        </p:spPr>
      </p:pic>
      <p:pic>
        <p:nvPicPr>
          <p:cNvPr id="6" name="Graphic 5" descr="Connections with solid fill">
            <a:extLst>
              <a:ext uri="{FF2B5EF4-FFF2-40B4-BE49-F238E27FC236}">
                <a16:creationId xmlns:a16="http://schemas.microsoft.com/office/drawing/2014/main" id="{B7A8C4AC-0107-5124-F4DF-D755CA027CD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638800" y="3955754"/>
            <a:ext cx="914400" cy="914400"/>
          </a:xfrm>
          <a:prstGeom prst="rect">
            <a:avLst/>
          </a:prstGeom>
          <a:effectLst>
            <a:glow rad="228600">
              <a:schemeClr val="accent3">
                <a:satMod val="175000"/>
                <a:alpha val="40000"/>
              </a:schemeClr>
            </a:glow>
          </a:effectLst>
        </p:spPr>
      </p:pic>
      <p:sp>
        <p:nvSpPr>
          <p:cNvPr id="9" name="Content Placeholder 5">
            <a:extLst>
              <a:ext uri="{FF2B5EF4-FFF2-40B4-BE49-F238E27FC236}">
                <a16:creationId xmlns:a16="http://schemas.microsoft.com/office/drawing/2014/main" id="{4EF6ADDA-039C-A1D1-BE49-0950294C393B}"/>
              </a:ext>
            </a:extLst>
          </p:cNvPr>
          <p:cNvSpPr>
            <a:spLocks noGrp="1"/>
          </p:cNvSpPr>
          <p:nvPr>
            <p:ph idx="1"/>
          </p:nvPr>
        </p:nvSpPr>
        <p:spPr>
          <a:xfrm>
            <a:off x="755767" y="4986951"/>
            <a:ext cx="1386643" cy="461764"/>
          </a:xfrm>
        </p:spPr>
        <p:txBody>
          <a:bodyPr>
            <a:normAutofit lnSpcReduction="10000"/>
          </a:bodyPr>
          <a:lstStyle/>
          <a:p>
            <a:pPr marL="36900" indent="0">
              <a:buNone/>
            </a:pPr>
            <a:r>
              <a:rPr lang="en-GB" dirty="0"/>
              <a:t>Biological</a:t>
            </a:r>
          </a:p>
          <a:p>
            <a:pPr marL="36900" indent="0">
              <a:buNone/>
            </a:pPr>
            <a:endParaRPr lang="en-GB" dirty="0"/>
          </a:p>
        </p:txBody>
      </p:sp>
      <p:sp>
        <p:nvSpPr>
          <p:cNvPr id="12" name="Content Placeholder 5">
            <a:extLst>
              <a:ext uri="{FF2B5EF4-FFF2-40B4-BE49-F238E27FC236}">
                <a16:creationId xmlns:a16="http://schemas.microsoft.com/office/drawing/2014/main" id="{B4E2A726-C366-F457-336C-89414DF69135}"/>
              </a:ext>
            </a:extLst>
          </p:cNvPr>
          <p:cNvSpPr txBox="1">
            <a:spLocks/>
          </p:cNvSpPr>
          <p:nvPr/>
        </p:nvSpPr>
        <p:spPr>
          <a:xfrm>
            <a:off x="2857675" y="4941969"/>
            <a:ext cx="1829405" cy="592111"/>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None/>
            </a:pPr>
            <a:r>
              <a:rPr lang="en-GB" dirty="0"/>
              <a:t>Psychological</a:t>
            </a:r>
          </a:p>
          <a:p>
            <a:endParaRPr lang="en-GB" dirty="0"/>
          </a:p>
        </p:txBody>
      </p:sp>
      <p:sp>
        <p:nvSpPr>
          <p:cNvPr id="15" name="Content Placeholder 5">
            <a:extLst>
              <a:ext uri="{FF2B5EF4-FFF2-40B4-BE49-F238E27FC236}">
                <a16:creationId xmlns:a16="http://schemas.microsoft.com/office/drawing/2014/main" id="{B7D0E565-5CBC-C3C2-8814-0515838B44B5}"/>
              </a:ext>
            </a:extLst>
          </p:cNvPr>
          <p:cNvSpPr txBox="1">
            <a:spLocks/>
          </p:cNvSpPr>
          <p:nvPr/>
        </p:nvSpPr>
        <p:spPr>
          <a:xfrm>
            <a:off x="5059424" y="4941969"/>
            <a:ext cx="2255777" cy="592111"/>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None/>
            </a:pPr>
            <a:r>
              <a:rPr lang="en-GB" dirty="0"/>
              <a:t>Social perspectives</a:t>
            </a:r>
          </a:p>
        </p:txBody>
      </p:sp>
    </p:spTree>
    <p:extLst>
      <p:ext uri="{BB962C8B-B14F-4D97-AF65-F5344CB8AC3E}">
        <p14:creationId xmlns:p14="http://schemas.microsoft.com/office/powerpoint/2010/main" val="88343406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7ECB-F628-38B0-4A23-B031B1484E5B}"/>
              </a:ext>
            </a:extLst>
          </p:cNvPr>
          <p:cNvSpPr>
            <a:spLocks noGrp="1"/>
          </p:cNvSpPr>
          <p:nvPr>
            <p:ph type="title"/>
          </p:nvPr>
        </p:nvSpPr>
        <p:spPr>
          <a:xfrm>
            <a:off x="402545" y="423536"/>
            <a:ext cx="6808761" cy="705967"/>
          </a:xfrm>
        </p:spPr>
        <p:txBody>
          <a:bodyPr>
            <a:normAutofit fontScale="90000"/>
          </a:bodyPr>
          <a:lstStyle/>
          <a:p>
            <a:r>
              <a:rPr lang="en-GB" b="1" dirty="0"/>
              <a:t>Individual differences and illness</a:t>
            </a:r>
          </a:p>
        </p:txBody>
      </p:sp>
      <p:pic>
        <p:nvPicPr>
          <p:cNvPr id="5" name="Picture 4" descr="One in a crowd">
            <a:extLst>
              <a:ext uri="{FF2B5EF4-FFF2-40B4-BE49-F238E27FC236}">
                <a16:creationId xmlns:a16="http://schemas.microsoft.com/office/drawing/2014/main" id="{40D0039C-8B89-526E-5565-6541640AA7C7}"/>
              </a:ext>
            </a:extLst>
          </p:cNvPr>
          <p:cNvPicPr>
            <a:picLocks noChangeAspect="1"/>
          </p:cNvPicPr>
          <p:nvPr/>
        </p:nvPicPr>
        <p:blipFill rotWithShape="1">
          <a:blip r:embed="rId4"/>
          <a:srcRect l="29360" r="20644"/>
          <a:stretch/>
        </p:blipFill>
        <p:spPr>
          <a:xfrm>
            <a:off x="7620351" y="10"/>
            <a:ext cx="4571649" cy="6857990"/>
          </a:xfrm>
          <a:prstGeom prst="rect">
            <a:avLst/>
          </a:prstGeom>
        </p:spPr>
      </p:pic>
      <p:pic>
        <p:nvPicPr>
          <p:cNvPr id="10" name="Picture 9">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6" name="Content Placeholder 5">
            <a:extLst>
              <a:ext uri="{FF2B5EF4-FFF2-40B4-BE49-F238E27FC236}">
                <a16:creationId xmlns:a16="http://schemas.microsoft.com/office/drawing/2014/main" id="{AE52B671-822E-6F04-E61A-7CC16B6A004D}"/>
              </a:ext>
            </a:extLst>
          </p:cNvPr>
          <p:cNvSpPr>
            <a:spLocks noGrp="1"/>
          </p:cNvSpPr>
          <p:nvPr>
            <p:ph idx="1"/>
          </p:nvPr>
        </p:nvSpPr>
        <p:spPr>
          <a:xfrm>
            <a:off x="123615" y="1238934"/>
            <a:ext cx="1829405" cy="461764"/>
          </a:xfrm>
        </p:spPr>
        <p:txBody>
          <a:bodyPr>
            <a:normAutofit lnSpcReduction="10000"/>
          </a:bodyPr>
          <a:lstStyle/>
          <a:p>
            <a:pPr marL="36900" indent="0">
              <a:buNone/>
            </a:pPr>
            <a:r>
              <a:rPr lang="en-GB" dirty="0"/>
              <a:t>Biological</a:t>
            </a:r>
          </a:p>
          <a:p>
            <a:pPr marL="36900" indent="0">
              <a:buNone/>
            </a:pPr>
            <a:endParaRPr lang="en-GB" dirty="0"/>
          </a:p>
        </p:txBody>
      </p:sp>
      <p:sp>
        <p:nvSpPr>
          <p:cNvPr id="7" name="Content Placeholder 5">
            <a:extLst>
              <a:ext uri="{FF2B5EF4-FFF2-40B4-BE49-F238E27FC236}">
                <a16:creationId xmlns:a16="http://schemas.microsoft.com/office/drawing/2014/main" id="{126F7231-EA1D-D0CD-EE37-A92DF6022850}"/>
              </a:ext>
            </a:extLst>
          </p:cNvPr>
          <p:cNvSpPr txBox="1">
            <a:spLocks/>
          </p:cNvSpPr>
          <p:nvPr/>
        </p:nvSpPr>
        <p:spPr>
          <a:xfrm>
            <a:off x="232009" y="4490885"/>
            <a:ext cx="3083805" cy="592111"/>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None/>
            </a:pPr>
            <a:r>
              <a:rPr lang="en-GB" dirty="0"/>
              <a:t>Social perspectives</a:t>
            </a:r>
          </a:p>
        </p:txBody>
      </p:sp>
      <p:sp>
        <p:nvSpPr>
          <p:cNvPr id="9" name="Content Placeholder 5">
            <a:extLst>
              <a:ext uri="{FF2B5EF4-FFF2-40B4-BE49-F238E27FC236}">
                <a16:creationId xmlns:a16="http://schemas.microsoft.com/office/drawing/2014/main" id="{4DDF42D9-612C-F5FD-E072-3E5F6AEB8277}"/>
              </a:ext>
            </a:extLst>
          </p:cNvPr>
          <p:cNvSpPr txBox="1">
            <a:spLocks/>
          </p:cNvSpPr>
          <p:nvPr/>
        </p:nvSpPr>
        <p:spPr>
          <a:xfrm>
            <a:off x="154850" y="2663788"/>
            <a:ext cx="1829405" cy="592111"/>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None/>
            </a:pPr>
            <a:r>
              <a:rPr lang="en-GB" dirty="0"/>
              <a:t>Psychological</a:t>
            </a:r>
          </a:p>
          <a:p>
            <a:endParaRPr lang="en-GB" dirty="0"/>
          </a:p>
        </p:txBody>
      </p:sp>
      <p:sp>
        <p:nvSpPr>
          <p:cNvPr id="21" name="TextBox 20">
            <a:extLst>
              <a:ext uri="{FF2B5EF4-FFF2-40B4-BE49-F238E27FC236}">
                <a16:creationId xmlns:a16="http://schemas.microsoft.com/office/drawing/2014/main" id="{19A2F219-A3E0-5D5E-36C6-5B7C2487A52C}"/>
              </a:ext>
            </a:extLst>
          </p:cNvPr>
          <p:cNvSpPr txBox="1"/>
          <p:nvPr/>
        </p:nvSpPr>
        <p:spPr>
          <a:xfrm>
            <a:off x="1443951" y="1454152"/>
            <a:ext cx="5767355" cy="923330"/>
          </a:xfrm>
          <a:prstGeom prst="rect">
            <a:avLst/>
          </a:prstGeom>
          <a:noFill/>
        </p:spPr>
        <p:txBody>
          <a:bodyPr wrap="square">
            <a:spAutoFit/>
          </a:bodyPr>
          <a:lstStyle/>
          <a:p>
            <a:pPr marL="285750" indent="-285750">
              <a:buClr>
                <a:srgbClr val="B38F6C"/>
              </a:buClr>
              <a:buFont typeface="Wingdings" panose="05000000000000000000" pitchFamily="2" charset="2"/>
              <a:buChar char="v"/>
            </a:pPr>
            <a:r>
              <a:rPr lang="en-GB" dirty="0">
                <a:effectLst/>
                <a:latin typeface="Calibri" panose="020F0502020204030204" pitchFamily="34" charset="0"/>
                <a:ea typeface="Calibri" panose="020F0502020204030204" pitchFamily="34" charset="0"/>
                <a:cs typeface="Times New Roman" panose="02020603050405020304" pitchFamily="18" charset="0"/>
              </a:rPr>
              <a:t>Age – Weaker immune systems for young and old</a:t>
            </a:r>
          </a:p>
          <a:p>
            <a:pPr marL="285750" indent="-285750">
              <a:buClr>
                <a:srgbClr val="B38F6C"/>
              </a:buClr>
              <a:buFont typeface="Wingdings" panose="05000000000000000000" pitchFamily="2" charset="2"/>
              <a:buChar char="v"/>
            </a:pPr>
            <a:r>
              <a:rPr lang="en-GB" dirty="0">
                <a:latin typeface="Calibri" panose="020F0502020204030204" pitchFamily="34" charset="0"/>
                <a:ea typeface="Calibri" panose="020F0502020204030204" pitchFamily="34" charset="0"/>
                <a:cs typeface="Times New Roman" panose="02020603050405020304" pitchFamily="18" charset="0"/>
              </a:rPr>
              <a:t>Gender  - Differences between male and female </a:t>
            </a:r>
          </a:p>
          <a:p>
            <a:pPr marL="285750" indent="-285750">
              <a:buClr>
                <a:srgbClr val="B38F6C"/>
              </a:buClr>
              <a:buFont typeface="Wingdings" panose="05000000000000000000" pitchFamily="2" charset="2"/>
              <a:buChar char="v"/>
            </a:pPr>
            <a:r>
              <a:rPr lang="en-GB" dirty="0">
                <a:effectLst/>
                <a:latin typeface="Calibri" panose="020F0502020204030204" pitchFamily="34" charset="0"/>
                <a:ea typeface="Calibri" panose="020F0502020204030204" pitchFamily="34" charset="0"/>
                <a:cs typeface="Times New Roman" panose="02020603050405020304" pitchFamily="18" charset="0"/>
              </a:rPr>
              <a:t>Genetics – Genetically predisposed to certain illnesses</a:t>
            </a:r>
          </a:p>
        </p:txBody>
      </p:sp>
      <p:pic>
        <p:nvPicPr>
          <p:cNvPr id="24" name="Graphic 23" descr="DNA with solid fill">
            <a:extLst>
              <a:ext uri="{FF2B5EF4-FFF2-40B4-BE49-F238E27FC236}">
                <a16:creationId xmlns:a16="http://schemas.microsoft.com/office/drawing/2014/main" id="{B81EE28F-6F31-852B-4CBC-D350D058A5E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86242" y="1728705"/>
            <a:ext cx="583311" cy="583311"/>
          </a:xfrm>
          <a:prstGeom prst="rect">
            <a:avLst/>
          </a:prstGeom>
          <a:effectLst>
            <a:glow rad="228600">
              <a:schemeClr val="accent1">
                <a:satMod val="175000"/>
                <a:alpha val="40000"/>
              </a:schemeClr>
            </a:glow>
          </a:effectLst>
        </p:spPr>
      </p:pic>
      <p:sp>
        <p:nvSpPr>
          <p:cNvPr id="11" name="TextBox 10">
            <a:extLst>
              <a:ext uri="{FF2B5EF4-FFF2-40B4-BE49-F238E27FC236}">
                <a16:creationId xmlns:a16="http://schemas.microsoft.com/office/drawing/2014/main" id="{9EC85B84-A229-1FE3-4DB8-4B7882E15D71}"/>
              </a:ext>
            </a:extLst>
          </p:cNvPr>
          <p:cNvSpPr txBox="1"/>
          <p:nvPr/>
        </p:nvSpPr>
        <p:spPr>
          <a:xfrm>
            <a:off x="1443951" y="3001937"/>
            <a:ext cx="5457625" cy="1200329"/>
          </a:xfrm>
          <a:prstGeom prst="rect">
            <a:avLst/>
          </a:prstGeom>
          <a:noFill/>
        </p:spPr>
        <p:txBody>
          <a:bodyPr wrap="square">
            <a:spAutoFit/>
          </a:bodyPr>
          <a:lstStyle/>
          <a:p>
            <a:pPr marL="285750" indent="-285750">
              <a:buClr>
                <a:srgbClr val="B38F6C"/>
              </a:buClr>
              <a:buFont typeface="Wingdings" panose="05000000000000000000" pitchFamily="2" charset="2"/>
              <a:buChar char="v"/>
            </a:pPr>
            <a:r>
              <a:rPr lang="en-GB" dirty="0">
                <a:effectLst/>
                <a:latin typeface="Calibri" panose="020F0502020204030204" pitchFamily="34" charset="0"/>
                <a:cs typeface="Times New Roman" panose="02020603050405020304" pitchFamily="18" charset="0"/>
              </a:rPr>
              <a:t>Personality – Guides behaviours and habits</a:t>
            </a:r>
          </a:p>
          <a:p>
            <a:pPr marL="285750" indent="-285750">
              <a:buClr>
                <a:srgbClr val="B38F6C"/>
              </a:buClr>
              <a:buFont typeface="Wingdings" panose="05000000000000000000" pitchFamily="2" charset="2"/>
              <a:buChar char="v"/>
            </a:pPr>
            <a:r>
              <a:rPr lang="en-GB" dirty="0">
                <a:latin typeface="Calibri" panose="020F0502020204030204" pitchFamily="34" charset="0"/>
                <a:cs typeface="Times New Roman" panose="02020603050405020304" pitchFamily="18" charset="0"/>
              </a:rPr>
              <a:t>Cognitive factors – Illness perception and beliefs</a:t>
            </a:r>
          </a:p>
          <a:p>
            <a:pPr marL="285750" indent="-285750">
              <a:buClr>
                <a:srgbClr val="B38F6C"/>
              </a:buClr>
              <a:buFont typeface="Wingdings" panose="05000000000000000000" pitchFamily="2" charset="2"/>
              <a:buChar char="v"/>
            </a:pPr>
            <a:r>
              <a:rPr lang="en-GB" dirty="0">
                <a:latin typeface="Calibri" panose="020F0502020204030204" pitchFamily="34" charset="0"/>
                <a:cs typeface="Times New Roman" panose="02020603050405020304" pitchFamily="18" charset="0"/>
              </a:rPr>
              <a:t>Emotional factors – Conditions such as mood disorders</a:t>
            </a:r>
            <a:endParaRPr lang="en-GB" dirty="0"/>
          </a:p>
        </p:txBody>
      </p:sp>
      <p:pic>
        <p:nvPicPr>
          <p:cNvPr id="16" name="Graphic 15" descr="Brain in head outline">
            <a:extLst>
              <a:ext uri="{FF2B5EF4-FFF2-40B4-BE49-F238E27FC236}">
                <a16:creationId xmlns:a16="http://schemas.microsoft.com/office/drawing/2014/main" id="{EBEE8156-EA21-070E-40D3-F970E0356A5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86242" y="3195902"/>
            <a:ext cx="677490" cy="677490"/>
          </a:xfrm>
          <a:prstGeom prst="rect">
            <a:avLst/>
          </a:prstGeom>
          <a:effectLst>
            <a:glow rad="228600">
              <a:schemeClr val="accent2">
                <a:satMod val="175000"/>
                <a:alpha val="40000"/>
              </a:schemeClr>
            </a:glow>
          </a:effectLst>
        </p:spPr>
      </p:pic>
      <p:pic>
        <p:nvPicPr>
          <p:cNvPr id="17" name="Graphic 16" descr="Connections with solid fill">
            <a:extLst>
              <a:ext uri="{FF2B5EF4-FFF2-40B4-BE49-F238E27FC236}">
                <a16:creationId xmlns:a16="http://schemas.microsoft.com/office/drawing/2014/main" id="{D33A1AC5-8419-FF8A-AAEA-7B0D3B6E2B6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84525" y="5471020"/>
            <a:ext cx="583311" cy="583311"/>
          </a:xfrm>
          <a:prstGeom prst="rect">
            <a:avLst/>
          </a:prstGeom>
          <a:effectLst>
            <a:glow rad="228600">
              <a:schemeClr val="accent3">
                <a:satMod val="175000"/>
                <a:alpha val="40000"/>
              </a:schemeClr>
            </a:glow>
          </a:effectLst>
        </p:spPr>
      </p:pic>
      <p:sp>
        <p:nvSpPr>
          <p:cNvPr id="18" name="TextBox 17">
            <a:extLst>
              <a:ext uri="{FF2B5EF4-FFF2-40B4-BE49-F238E27FC236}">
                <a16:creationId xmlns:a16="http://schemas.microsoft.com/office/drawing/2014/main" id="{047D615A-3E38-BEEF-B4DB-112D51AA4308}"/>
              </a:ext>
            </a:extLst>
          </p:cNvPr>
          <p:cNvSpPr txBox="1"/>
          <p:nvPr/>
        </p:nvSpPr>
        <p:spPr>
          <a:xfrm>
            <a:off x="1453358" y="4960372"/>
            <a:ext cx="6236583" cy="1754326"/>
          </a:xfrm>
          <a:prstGeom prst="rect">
            <a:avLst/>
          </a:prstGeom>
          <a:noFill/>
        </p:spPr>
        <p:txBody>
          <a:bodyPr wrap="square">
            <a:spAutoFit/>
          </a:bodyPr>
          <a:lstStyle/>
          <a:p>
            <a:pPr marL="285750" indent="-285750">
              <a:buClr>
                <a:srgbClr val="B38F6C"/>
              </a:buClr>
              <a:buFont typeface="Wingdings" panose="05000000000000000000" pitchFamily="2" charset="2"/>
              <a:buChar char="v"/>
            </a:pPr>
            <a:r>
              <a:rPr lang="en-GB" dirty="0">
                <a:latin typeface="Calibri" panose="020F0502020204030204" pitchFamily="34" charset="0"/>
                <a:cs typeface="Times New Roman" panose="02020603050405020304" pitchFamily="18" charset="0"/>
              </a:rPr>
              <a:t>Culture – Beliefs and practices can influence perception of illness</a:t>
            </a:r>
          </a:p>
          <a:p>
            <a:pPr marL="285750" indent="-285750">
              <a:buClr>
                <a:srgbClr val="B38F6C"/>
              </a:buClr>
              <a:buFont typeface="Wingdings" panose="05000000000000000000" pitchFamily="2" charset="2"/>
              <a:buChar char="v"/>
            </a:pPr>
            <a:r>
              <a:rPr lang="en-GB" dirty="0">
                <a:latin typeface="Calibri" panose="020F0502020204030204" pitchFamily="34" charset="0"/>
                <a:cs typeface="Times New Roman" panose="02020603050405020304" pitchFamily="18" charset="0"/>
              </a:rPr>
              <a:t>Socio-economic status – Access to different levels of healthcare</a:t>
            </a:r>
          </a:p>
          <a:p>
            <a:pPr marL="285750" indent="-285750">
              <a:buClr>
                <a:srgbClr val="B38F6C"/>
              </a:buClr>
              <a:buFont typeface="Wingdings" panose="05000000000000000000" pitchFamily="2" charset="2"/>
              <a:buChar char="v"/>
            </a:pPr>
            <a:r>
              <a:rPr lang="en-GB" dirty="0">
                <a:latin typeface="Calibri" panose="020F0502020204030204" pitchFamily="34" charset="0"/>
                <a:cs typeface="Times New Roman" panose="02020603050405020304" pitchFamily="18" charset="0"/>
              </a:rPr>
              <a:t>Discrimination &amp; Stigma – Marginalised or oppressed communities particularly affected</a:t>
            </a:r>
            <a:endParaRPr lang="en-GB" dirty="0"/>
          </a:p>
        </p:txBody>
      </p:sp>
    </p:spTree>
    <p:extLst>
      <p:ext uri="{BB962C8B-B14F-4D97-AF65-F5344CB8AC3E}">
        <p14:creationId xmlns:p14="http://schemas.microsoft.com/office/powerpoint/2010/main" val="3206686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4" name="Picture 13" descr="Woman covering face">
            <a:extLst>
              <a:ext uri="{FF2B5EF4-FFF2-40B4-BE49-F238E27FC236}">
                <a16:creationId xmlns:a16="http://schemas.microsoft.com/office/drawing/2014/main" id="{FA9C8438-E7E5-3BD6-5447-8E89DFDB610F}"/>
              </a:ext>
            </a:extLst>
          </p:cNvPr>
          <p:cNvPicPr>
            <a:picLocks noChangeAspect="1"/>
          </p:cNvPicPr>
          <p:nvPr/>
        </p:nvPicPr>
        <p:blipFill>
          <a:blip r:embed="rId4">
            <a:extLst>
              <a:ext uri="{28A0092B-C50C-407E-A947-70E740481C1C}">
                <a14:useLocalDpi xmlns:a14="http://schemas.microsoft.com/office/drawing/2010/main" val="0"/>
              </a:ext>
            </a:extLst>
          </a:blip>
          <a:srcRect l="22876" r="22876"/>
          <a:stretch/>
        </p:blipFill>
        <p:spPr>
          <a:xfrm>
            <a:off x="-8622" y="10"/>
            <a:ext cx="6096000" cy="6857990"/>
          </a:xfrm>
          <a:prstGeom prst="rect">
            <a:avLst/>
          </a:prstGeom>
        </p:spPr>
      </p:pic>
      <p:pic>
        <p:nvPicPr>
          <p:cNvPr id="18" name="Picture 17">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99CB1D51-0765-AC42-0336-DDB0F0E9B064}"/>
              </a:ext>
            </a:extLst>
          </p:cNvPr>
          <p:cNvSpPr>
            <a:spLocks noGrp="1"/>
          </p:cNvSpPr>
          <p:nvPr>
            <p:ph type="title"/>
          </p:nvPr>
        </p:nvSpPr>
        <p:spPr>
          <a:xfrm>
            <a:off x="6500443" y="352425"/>
            <a:ext cx="4538124" cy="714375"/>
          </a:xfrm>
        </p:spPr>
        <p:txBody>
          <a:bodyPr anchor="b">
            <a:normAutofit/>
          </a:bodyPr>
          <a:lstStyle/>
          <a:p>
            <a:pPr algn="l"/>
            <a:r>
              <a:rPr lang="en-GB" sz="3600" b="1" dirty="0"/>
              <a:t>Focus of presentation</a:t>
            </a:r>
          </a:p>
        </p:txBody>
      </p:sp>
      <p:graphicFrame>
        <p:nvGraphicFramePr>
          <p:cNvPr id="21" name="Content Placeholder 2">
            <a:extLst>
              <a:ext uri="{FF2B5EF4-FFF2-40B4-BE49-F238E27FC236}">
                <a16:creationId xmlns:a16="http://schemas.microsoft.com/office/drawing/2014/main" id="{C1D701BD-46B8-F3DE-4703-E56CD3F47217}"/>
              </a:ext>
            </a:extLst>
          </p:cNvPr>
          <p:cNvGraphicFramePr>
            <a:graphicFrameLocks noGrp="1"/>
          </p:cNvGraphicFramePr>
          <p:nvPr>
            <p:ph idx="1"/>
            <p:extLst>
              <p:ext uri="{D42A27DB-BD31-4B8C-83A1-F6EECF244321}">
                <p14:modId xmlns:p14="http://schemas.microsoft.com/office/powerpoint/2010/main" val="2205191261"/>
              </p:ext>
            </p:extLst>
          </p:nvPr>
        </p:nvGraphicFramePr>
        <p:xfrm>
          <a:off x="6900493" y="1732449"/>
          <a:ext cx="4854732" cy="46023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1611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34C49-9188-038C-37F9-4711EAAC463D}"/>
              </a:ext>
            </a:extLst>
          </p:cNvPr>
          <p:cNvSpPr>
            <a:spLocks noGrp="1"/>
          </p:cNvSpPr>
          <p:nvPr>
            <p:ph type="title"/>
          </p:nvPr>
        </p:nvSpPr>
        <p:spPr>
          <a:xfrm>
            <a:off x="205873" y="108155"/>
            <a:ext cx="2556992" cy="727587"/>
          </a:xfrm>
        </p:spPr>
        <p:txBody>
          <a:bodyPr/>
          <a:lstStyle/>
          <a:p>
            <a:pPr algn="l"/>
            <a:r>
              <a:rPr lang="en-GB" dirty="0"/>
              <a:t>References</a:t>
            </a:r>
          </a:p>
        </p:txBody>
      </p:sp>
      <p:sp>
        <p:nvSpPr>
          <p:cNvPr id="6" name="TextBox 5">
            <a:extLst>
              <a:ext uri="{FF2B5EF4-FFF2-40B4-BE49-F238E27FC236}">
                <a16:creationId xmlns:a16="http://schemas.microsoft.com/office/drawing/2014/main" id="{BA05F145-7016-4BB2-E7C2-3411074182D5}"/>
              </a:ext>
            </a:extLst>
          </p:cNvPr>
          <p:cNvSpPr txBox="1"/>
          <p:nvPr/>
        </p:nvSpPr>
        <p:spPr>
          <a:xfrm>
            <a:off x="809188" y="1312321"/>
            <a:ext cx="10795208" cy="4638642"/>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American psychological association. (2014). Health Psychology Promotes Wellness. Retrieved from https://www.apa.org/education-career/guide/subfields/health</a:t>
            </a:r>
          </a:p>
          <a:p>
            <a:pPr marL="285750" indent="-285750">
              <a:lnSpc>
                <a:spcPct val="107000"/>
              </a:lnSpc>
              <a:spcAft>
                <a:spcPts val="800"/>
              </a:spcAft>
              <a:buFont typeface="Wingdings" panose="05000000000000000000" pitchFamily="2" charset="2"/>
              <a:buChar char="Ø"/>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Brantley, A. (2019). How Does Your Personality Affect Your Health? BBC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welltuned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https://bcbstwelltuned.com/2019/05/09/how-does-your-personality-affect-your-health/#:~:text=Why%20does%20personality%20affect%20health,personality%20traits%2C%20starting%20early%20on</a:t>
            </a:r>
          </a:p>
          <a:p>
            <a:pPr marL="285750" indent="-285750">
              <a:lnSpc>
                <a:spcPct val="107000"/>
              </a:lnSpc>
              <a:spcAft>
                <a:spcPts val="800"/>
              </a:spcAft>
              <a:buFont typeface="Wingdings" panose="05000000000000000000" pitchFamily="2" charset="2"/>
              <a:buChar char="Ø"/>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Hampson, S. E. (2017). Personality and Health. Oxford research encyclopaedias. Retrieved from </a:t>
            </a:r>
            <a:r>
              <a:rPr lang="en-GB" kern="100" dirty="0">
                <a:latin typeface="Calibri" panose="020F0502020204030204" pitchFamily="34" charset="0"/>
                <a:ea typeface="Calibri" panose="020F0502020204030204" pitchFamily="34" charset="0"/>
                <a:cs typeface="Times New Roman" panose="02020603050405020304" pitchFamily="18" charset="0"/>
              </a:rPr>
              <a:t>https://oxfordre.com/psychology/display/10.1093/acrefore/9780190236557.001.0001/acrefore-9780190236557-e-121;jsessionid=BCB5AB5284AF17CB638E5E6F33EA914E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Ø"/>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Oris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 Luyckx, K.,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Rassart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 Goubert, L.,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Goosens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 Apers, 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Arat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Vandengberghe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J.,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Westhovens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 &amp; Moon, P. (2018). Illness identity in adults with a chronic illness.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Journal of Clinical Psychology in Medical Settings, 25(4</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429-440.</a:t>
            </a:r>
          </a:p>
          <a:p>
            <a:pPr marL="285750" indent="-285750">
              <a:lnSpc>
                <a:spcPct val="107000"/>
              </a:lnSpc>
              <a:spcAft>
                <a:spcPts val="800"/>
              </a:spcAft>
              <a:buFont typeface="Wingdings" panose="05000000000000000000" pitchFamily="2" charset="2"/>
              <a:buChar char="Ø"/>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VanBulck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 Luyckx, K.,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Goosens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Oris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 &amp; Moon, P. (2019). Illness identity: Capturing the influence of illness on the person's sense of self.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European Journal of Cardiovascular Nursing, 18(1):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4-6.</a:t>
            </a:r>
          </a:p>
        </p:txBody>
      </p:sp>
    </p:spTree>
    <p:extLst>
      <p:ext uri="{BB962C8B-B14F-4D97-AF65-F5344CB8AC3E}">
        <p14:creationId xmlns:p14="http://schemas.microsoft.com/office/powerpoint/2010/main" val="1115095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54c88051f3cb56507ced1e5d1ef85d49">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1256fa67afe57737c9b61aa9e8ee8961"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LengthInSeconds" minOccurs="0"/>
                <xsd:element ref="ns4:SharedWithUsers" minOccurs="0"/>
                <xsd:element ref="ns4:SharedWithDetails" minOccurs="0"/>
                <xsd:element ref="ns4:SharingHintHash" minOccurs="0"/>
                <xsd:element ref="ns3:_activity"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LengthInSeconds" ma:index="11"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AutoTags" ma:index="16"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AC025677-35E9-49F9-B887-5F244D6A1F9D}">
  <ds:schemaRefs>
    <ds:schemaRef ds:uri="http://schemas.microsoft.com/sharepoint/v3/contenttype/forms"/>
  </ds:schemaRefs>
</ds:datastoreItem>
</file>

<file path=customXml/itemProps2.xml><?xml version="1.0" encoding="utf-8"?>
<ds:datastoreItem xmlns:ds="http://schemas.openxmlformats.org/officeDocument/2006/customXml" ds:itemID="{EAA3EABE-B190-4097-9DF7-77731E9822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2067B4-95B2-4A55-9C3B-CA5AE7F9ED67}">
  <ds:schemaRefs>
    <ds:schemaRef ds:uri="4055ddc6-ee7b-4b5b-b8fb-52871646f80e"/>
    <ds:schemaRef ds:uri="http://schemas.microsoft.com/office/infopath/2007/PartnerControls"/>
    <ds:schemaRef ds:uri="http://schemas.microsoft.com/office/2006/documentManagement/types"/>
    <ds:schemaRef ds:uri="http://purl.org/dc/dcmitype/"/>
    <ds:schemaRef ds:uri="http://purl.org/dc/terms/"/>
    <ds:schemaRef ds:uri="0338428b-3fc8-4989-9d03-78e16c931d9f"/>
    <ds:schemaRef ds:uri="http://schemas.microsoft.com/office/2006/metadata/properties"/>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TM04033929[[fn=Slate]]</Template>
  <TotalTime>12506</TotalTime>
  <Words>1283</Words>
  <Application>Microsoft Office PowerPoint</Application>
  <PresentationFormat>Widescreen</PresentationFormat>
  <Paragraphs>91</Paragraphs>
  <Slides>8</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Calisto MT</vt:lpstr>
      <vt:lpstr>ProximaNova</vt:lpstr>
      <vt:lpstr>Söhne</vt:lpstr>
      <vt:lpstr>Wingdings</vt:lpstr>
      <vt:lpstr>Wingdings 2</vt:lpstr>
      <vt:lpstr>Slate</vt:lpstr>
      <vt:lpstr>How individual differences affect responses to an illness</vt:lpstr>
      <vt:lpstr>What is health?</vt:lpstr>
      <vt:lpstr>Identity and Illness</vt:lpstr>
      <vt:lpstr>Identity and Illness</vt:lpstr>
      <vt:lpstr>Individual differences and illness</vt:lpstr>
      <vt:lpstr>Individual differences and illness</vt:lpstr>
      <vt:lpstr>Focus of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individual differences effect responses to a illness</dc:title>
  <dc:creator>Reia Sigrist (2219662)</dc:creator>
  <cp:lastModifiedBy>Reia Sigrist (2219662)</cp:lastModifiedBy>
  <cp:revision>2</cp:revision>
  <cp:lastPrinted>2023-05-02T19:43:42Z</cp:lastPrinted>
  <dcterms:created xsi:type="dcterms:W3CDTF">2023-03-15T10:19:02Z</dcterms:created>
  <dcterms:modified xsi:type="dcterms:W3CDTF">2023-05-02T20:42:27Z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