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56" r:id="rId5"/>
    <p:sldId id="269" r:id="rId6"/>
    <p:sldId id="270" r:id="rId7"/>
    <p:sldId id="257" r:id="rId8"/>
    <p:sldId id="258" r:id="rId9"/>
    <p:sldId id="259" r:id="rId10"/>
    <p:sldId id="261" r:id="rId11"/>
    <p:sldId id="262" r:id="rId12"/>
    <p:sldId id="268" r:id="rId13"/>
    <p:sldId id="263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40" d="100"/>
          <a:sy n="40" d="100"/>
        </p:scale>
        <p:origin x="34" y="6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62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94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54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283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117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952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13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344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97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309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198611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4448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5434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7466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50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118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491B0-F28B-4CC3-AC1D-51691D71CDC8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407BC6FB-8295-421D-B520-13C38161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409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ofapps.com/data/tik-tok-statistics/" TargetMode="External"/><Relationship Id="rId2" Type="http://schemas.openxmlformats.org/officeDocument/2006/relationships/hyperlink" Target="https://www.douyin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fanr.com/1015423" TargetMode="External"/><Relationship Id="rId5" Type="http://schemas.openxmlformats.org/officeDocument/2006/relationships/hyperlink" Target="https://www.shxy888.com/key/%E6%8A%96%E9%9F%B3%E4%B8%8A%E7%A9%BF%E6%B1%89%E6%9C%8D%E6%94%BE%E7%9A%84%E6%AD%8C.html" TargetMode="External"/><Relationship Id="rId4" Type="http://schemas.openxmlformats.org/officeDocument/2006/relationships/hyperlink" Target="https://zhuanlan.zhihu.com/p/1019038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7F406-1E9F-47C4-A402-7B41AC34BF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中国流行文化现象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3BCADE-59D4-4087-85A1-C6392CEBA8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Catherine Hanna</a:t>
            </a:r>
          </a:p>
          <a:p>
            <a:r>
              <a:rPr lang="en-GB" dirty="0"/>
              <a:t>1701163</a:t>
            </a:r>
          </a:p>
          <a:p>
            <a:r>
              <a:rPr lang="en-GB" dirty="0"/>
              <a:t>HPCL6017</a:t>
            </a:r>
          </a:p>
        </p:txBody>
      </p:sp>
    </p:spTree>
    <p:extLst>
      <p:ext uri="{BB962C8B-B14F-4D97-AF65-F5344CB8AC3E}">
        <p14:creationId xmlns:p14="http://schemas.microsoft.com/office/powerpoint/2010/main" val="207760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0AEB8-2D74-46C0-A89E-E15CFB962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02DF3-938D-4358-BEC3-8CA0497C0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zh-CN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在抖音上能看到的内容。</a:t>
            </a: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活跃用户</a:t>
            </a:r>
            <a:endParaRPr lang="en-GB" altLang="zh-CN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影响力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4118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CCF9B-A418-4B6D-824F-3A8B03CE2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流行文化现象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7FE129-EEBD-4A7E-8C65-070274AEB4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54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00A610-A562-4ACE-8B07-2A935344D2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93" t="14500" r="6766" b="5916"/>
          <a:stretch/>
        </p:blipFill>
        <p:spPr>
          <a:xfrm>
            <a:off x="337186" y="827894"/>
            <a:ext cx="9001484" cy="462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5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BAC3E9-7C5F-4B84-9417-1C9B7EEA08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37" t="11583" r="13656" b="5750"/>
          <a:stretch/>
        </p:blipFill>
        <p:spPr>
          <a:xfrm>
            <a:off x="725804" y="572801"/>
            <a:ext cx="8393975" cy="521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968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487989-3EC7-4AD6-9ADA-3FB40D8865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91" t="12582" r="4843" b="5750"/>
          <a:stretch/>
        </p:blipFill>
        <p:spPr>
          <a:xfrm>
            <a:off x="600074" y="977265"/>
            <a:ext cx="8554169" cy="445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997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C6DDB-F460-4932-9D2C-A445328DC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3E666-A5D8-4EAC-B7ED-B9CFFB058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86DCD-EC48-4D5A-9E66-B884344BB2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3" t="27778" r="10599" b="24583"/>
          <a:stretch/>
        </p:blipFill>
        <p:spPr>
          <a:xfrm>
            <a:off x="931545" y="2691606"/>
            <a:ext cx="6439893" cy="3775869"/>
          </a:xfrm>
          <a:prstGeom prst="rect">
            <a:avLst/>
          </a:prstGeom>
        </p:spPr>
      </p:pic>
      <p:pic>
        <p:nvPicPr>
          <p:cNvPr id="2050" name="Picture 2" descr="抖音短视频更名：去掉“短视频”三字-和讯网">
            <a:extLst>
              <a:ext uri="{FF2B5EF4-FFF2-40B4-BE49-F238E27FC236}">
                <a16:creationId xmlns:a16="http://schemas.microsoft.com/office/drawing/2014/main" id="{304D898B-E894-4244-BCAD-C564AF194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25" y="3905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016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967A0-51AC-402A-98AE-E4F1D1AD6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69DBE-A3C5-4AD9-936A-D0DC4B186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B167B50-609C-409E-BCE8-5BDAE94186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22"/>
          <a:stretch/>
        </p:blipFill>
        <p:spPr bwMode="auto">
          <a:xfrm>
            <a:off x="4637088" y="816638"/>
            <a:ext cx="4739135" cy="491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抖音上穿汉服放的歌,最近“抖音汉服”火了，穿汉服前VS穿汉服后，简直判若两人！ - 上海轩冶木业有限公司">
            <a:extLst>
              <a:ext uri="{FF2B5EF4-FFF2-40B4-BE49-F238E27FC236}">
                <a16:creationId xmlns:a16="http://schemas.microsoft.com/office/drawing/2014/main" id="{270BB888-D5E2-41F7-9C6E-CE39B65BC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16" y="2240236"/>
            <a:ext cx="3808729" cy="290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743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为什么刷抖音会上瘾？ | 爱范儿">
            <a:extLst>
              <a:ext uri="{FF2B5EF4-FFF2-40B4-BE49-F238E27FC236}">
                <a16:creationId xmlns:a16="http://schemas.microsoft.com/office/drawing/2014/main" id="{15F342DE-544B-40B0-AB4A-82D223567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838" y="1252538"/>
            <a:ext cx="6429375" cy="416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361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01EAF-3D9F-4834-BDD0-54B91A1AF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BFEC2-C21F-4997-8FB5-8894342AB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1E980-37C1-4F71-88FC-0C229F3440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91" t="12582" r="4843" b="5750"/>
          <a:stretch/>
        </p:blipFill>
        <p:spPr>
          <a:xfrm>
            <a:off x="485775" y="1122391"/>
            <a:ext cx="8863966" cy="4613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266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63499-FF2F-403D-937A-67C90F4066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z="4800" dirty="0"/>
              <a:t>谢谢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D37D9-1367-42BD-BF66-C942043ABB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207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B88C2-6EFF-477E-8A14-AD667F900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8F771-DA0B-4311-8C11-EF82DBFDE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https://www.douyin.com/</a:t>
            </a:r>
            <a:endParaRPr lang="en-GB" sz="2400" dirty="0"/>
          </a:p>
          <a:p>
            <a:r>
              <a:rPr lang="en-GB" sz="2400" dirty="0">
                <a:hlinkClick r:id="rId3"/>
              </a:rPr>
              <a:t>https://www.businessofapps.com/data/tik-tok-statistics/</a:t>
            </a:r>
            <a:endParaRPr lang="en-GB" sz="2400" dirty="0"/>
          </a:p>
          <a:p>
            <a:r>
              <a:rPr lang="en-GB" sz="2400" dirty="0">
                <a:hlinkClick r:id="rId4"/>
              </a:rPr>
              <a:t>https://zhuanlan.zhihu.com/p/101903838</a:t>
            </a:r>
            <a:endParaRPr lang="en-GB" sz="2400" dirty="0"/>
          </a:p>
          <a:p>
            <a:r>
              <a:rPr lang="en-GB" sz="2400" dirty="0">
                <a:hlinkClick r:id="rId5"/>
              </a:rPr>
              <a:t>https://www.shxy888.com/key/%E6%8A%96%E9%9F%B3%E4%B8%8A%E7%A9%BF%E6%B1%89%E6%9C%8D%E6%94%BE%E7%9A%84%E6%AD%8C.html</a:t>
            </a:r>
            <a:endParaRPr lang="en-GB" sz="2400" dirty="0"/>
          </a:p>
          <a:p>
            <a:r>
              <a:rPr lang="en-GB" sz="2400" dirty="0">
                <a:hlinkClick r:id="rId6"/>
              </a:rPr>
              <a:t>https://www.ifanr.com/1015423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61923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0" ma:contentTypeDescription="Create a new document." ma:contentTypeScope="" ma:versionID="58e3c861ae0c34d0a188d4102336ab50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1740361e46658dd0b8b7e6d5a05ab351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FDCB850-9E13-40E3-BDD3-81DF19AA80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1EF60E-7F35-4F37-BF56-E97E57B19B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D383F3-08F2-431B-86B0-A40C0F564E0A}">
  <ds:schemaRefs>
    <ds:schemaRef ds:uri="009d2e54-86c4-4f39-be94-35164ff440f7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e5b087ed-fd45-4b48-bae7-5ede8327259a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2873</TotalTime>
  <Words>115</Words>
  <Application>Microsoft Office PowerPoint</Application>
  <PresentationFormat>Widescreen</PresentationFormat>
  <Paragraphs>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中国流行文化现象</vt:lpstr>
      <vt:lpstr>PowerPoint Presentation</vt:lpstr>
      <vt:lpstr>流行文化现象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谢谢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Hanna</dc:creator>
  <cp:lastModifiedBy>Catherine Hanna</cp:lastModifiedBy>
  <cp:revision>24</cp:revision>
  <dcterms:created xsi:type="dcterms:W3CDTF">2021-01-21T16:41:07Z</dcterms:created>
  <dcterms:modified xsi:type="dcterms:W3CDTF">2021-02-03T13:06:24Z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