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63"/>
  </p:notesMasterIdLst>
  <p:sldIdLst>
    <p:sldId id="256" r:id="rId2"/>
    <p:sldId id="257" r:id="rId3"/>
    <p:sldId id="258" r:id="rId4"/>
    <p:sldId id="259" r:id="rId5"/>
    <p:sldId id="260" r:id="rId6"/>
    <p:sldId id="261" r:id="rId7"/>
    <p:sldId id="271" r:id="rId8"/>
    <p:sldId id="313" r:id="rId9"/>
    <p:sldId id="314" r:id="rId10"/>
    <p:sldId id="262" r:id="rId11"/>
    <p:sldId id="269" r:id="rId12"/>
    <p:sldId id="263" r:id="rId13"/>
    <p:sldId id="270" r:id="rId14"/>
    <p:sldId id="266" r:id="rId15"/>
    <p:sldId id="264" r:id="rId16"/>
    <p:sldId id="272" r:id="rId17"/>
    <p:sldId id="273" r:id="rId18"/>
    <p:sldId id="265" r:id="rId19"/>
    <p:sldId id="274" r:id="rId20"/>
    <p:sldId id="275" r:id="rId21"/>
    <p:sldId id="276" r:id="rId22"/>
    <p:sldId id="277" r:id="rId23"/>
    <p:sldId id="315" r:id="rId24"/>
    <p:sldId id="267" r:id="rId25"/>
    <p:sldId id="278" r:id="rId26"/>
    <p:sldId id="316" r:id="rId27"/>
    <p:sldId id="268" r:id="rId28"/>
    <p:sldId id="279" r:id="rId29"/>
    <p:sldId id="281" r:id="rId30"/>
    <p:sldId id="282" r:id="rId31"/>
    <p:sldId id="283" r:id="rId32"/>
    <p:sldId id="284" r:id="rId33"/>
    <p:sldId id="285" r:id="rId34"/>
    <p:sldId id="286" r:id="rId35"/>
    <p:sldId id="299" r:id="rId36"/>
    <p:sldId id="298" r:id="rId37"/>
    <p:sldId id="297" r:id="rId38"/>
    <p:sldId id="296" r:id="rId39"/>
    <p:sldId id="295" r:id="rId40"/>
    <p:sldId id="294" r:id="rId41"/>
    <p:sldId id="293" r:id="rId42"/>
    <p:sldId id="292" r:id="rId43"/>
    <p:sldId id="291" r:id="rId44"/>
    <p:sldId id="290" r:id="rId45"/>
    <p:sldId id="289" r:id="rId46"/>
    <p:sldId id="288" r:id="rId47"/>
    <p:sldId id="287" r:id="rId48"/>
    <p:sldId id="312" r:id="rId49"/>
    <p:sldId id="311" r:id="rId50"/>
    <p:sldId id="310" r:id="rId51"/>
    <p:sldId id="309" r:id="rId52"/>
    <p:sldId id="308" r:id="rId53"/>
    <p:sldId id="307" r:id="rId54"/>
    <p:sldId id="306" r:id="rId55"/>
    <p:sldId id="305" r:id="rId56"/>
    <p:sldId id="304" r:id="rId57"/>
    <p:sldId id="303" r:id="rId58"/>
    <p:sldId id="302" r:id="rId59"/>
    <p:sldId id="301" r:id="rId60"/>
    <p:sldId id="300" r:id="rId61"/>
    <p:sldId id="280"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39198C-2A03-4A32-85D7-02A5D0422DFC}" v="41" dt="2026-01-20T10:01:02.8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208" autoAdjust="0"/>
  </p:normalViewPr>
  <p:slideViewPr>
    <p:cSldViewPr snapToGrid="0">
      <p:cViewPr varScale="1">
        <p:scale>
          <a:sx n="85" d="100"/>
          <a:sy n="85" d="100"/>
        </p:scale>
        <p:origin x="58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notesMaster" Target="notesMasters/notesMaster1.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custSel addSld modSld">
      <pc:chgData name="Jonathan Wyatt" userId="c3e1212f-7374-4739-8e9f-f13855138211" providerId="ADAL" clId="{EBBE8D78-A078-4DBC-8848-CE30C0299687}" dt="2026-01-20T10:01:24.252" v="1007" actId="122"/>
      <pc:docMkLst>
        <pc:docMk/>
      </pc:docMkLst>
      <pc:sldChg chg="addSp delSp modSp mod">
        <pc:chgData name="Jonathan Wyatt" userId="c3e1212f-7374-4739-8e9f-f13855138211" providerId="ADAL" clId="{EBBE8D78-A078-4DBC-8848-CE30C0299687}" dt="2026-01-20T09:46:53.220" v="371" actId="114"/>
        <pc:sldMkLst>
          <pc:docMk/>
          <pc:sldMk cId="3618124257" sldId="264"/>
        </pc:sldMkLst>
        <pc:spChg chg="mod">
          <ac:chgData name="Jonathan Wyatt" userId="c3e1212f-7374-4739-8e9f-f13855138211" providerId="ADAL" clId="{EBBE8D78-A078-4DBC-8848-CE30C0299687}" dt="2026-01-20T09:46:10.841" v="356" actId="26606"/>
          <ac:spMkLst>
            <pc:docMk/>
            <pc:sldMk cId="3618124257" sldId="264"/>
            <ac:spMk id="2" creationId="{AC4B8E76-AEA1-9C81-E76F-3A98433C2F47}"/>
          </ac:spMkLst>
        </pc:spChg>
        <pc:spChg chg="mod">
          <ac:chgData name="Jonathan Wyatt" userId="c3e1212f-7374-4739-8e9f-f13855138211" providerId="ADAL" clId="{EBBE8D78-A078-4DBC-8848-CE30C0299687}" dt="2026-01-20T09:46:53.220" v="371" actId="114"/>
          <ac:spMkLst>
            <pc:docMk/>
            <pc:sldMk cId="3618124257" sldId="264"/>
            <ac:spMk id="3" creationId="{E88DEDF6-2C34-B5BF-92D4-61A5489E171A}"/>
          </ac:spMkLst>
        </pc:spChg>
        <pc:spChg chg="del">
          <ac:chgData name="Jonathan Wyatt" userId="c3e1212f-7374-4739-8e9f-f13855138211" providerId="ADAL" clId="{EBBE8D78-A078-4DBC-8848-CE30C0299687}" dt="2026-01-20T09:46:10.841" v="356" actId="26606"/>
          <ac:spMkLst>
            <pc:docMk/>
            <pc:sldMk cId="3618124257" sldId="264"/>
            <ac:spMk id="9" creationId="{0BABF38A-8A0D-492E-BD20-6CF4D46B50BD}"/>
          </ac:spMkLst>
        </pc:spChg>
        <pc:spChg chg="del">
          <ac:chgData name="Jonathan Wyatt" userId="c3e1212f-7374-4739-8e9f-f13855138211" providerId="ADAL" clId="{EBBE8D78-A078-4DBC-8848-CE30C0299687}" dt="2026-01-20T09:46:10.841" v="356" actId="26606"/>
          <ac:spMkLst>
            <pc:docMk/>
            <pc:sldMk cId="3618124257" sldId="264"/>
            <ac:spMk id="13" creationId="{E2748806-3AF5-4078-830A-C1F26BF1B200}"/>
          </ac:spMkLst>
        </pc:spChg>
        <pc:spChg chg="del">
          <ac:chgData name="Jonathan Wyatt" userId="c3e1212f-7374-4739-8e9f-f13855138211" providerId="ADAL" clId="{EBBE8D78-A078-4DBC-8848-CE30C0299687}" dt="2026-01-20T09:46:10.841" v="356" actId="26606"/>
          <ac:spMkLst>
            <pc:docMk/>
            <pc:sldMk cId="3618124257" sldId="264"/>
            <ac:spMk id="15" creationId="{BF991FCB-5132-414C-B377-526F56121B69}"/>
          </ac:spMkLst>
        </pc:spChg>
        <pc:spChg chg="del">
          <ac:chgData name="Jonathan Wyatt" userId="c3e1212f-7374-4739-8e9f-f13855138211" providerId="ADAL" clId="{EBBE8D78-A078-4DBC-8848-CE30C0299687}" dt="2026-01-20T09:46:10.841" v="356" actId="26606"/>
          <ac:spMkLst>
            <pc:docMk/>
            <pc:sldMk cId="3618124257" sldId="264"/>
            <ac:spMk id="17" creationId="{F23DAFF7-4C98-4E0E-8986-198D54B6C1F0}"/>
          </ac:spMkLst>
        </pc:spChg>
        <pc:spChg chg="add">
          <ac:chgData name="Jonathan Wyatt" userId="c3e1212f-7374-4739-8e9f-f13855138211" providerId="ADAL" clId="{EBBE8D78-A078-4DBC-8848-CE30C0299687}" dt="2026-01-20T09:46:10.841" v="356" actId="26606"/>
          <ac:spMkLst>
            <pc:docMk/>
            <pc:sldMk cId="3618124257" sldId="264"/>
            <ac:spMk id="22" creationId="{8651CFA9-6065-4243-AC48-858E359780B1}"/>
          </ac:spMkLst>
        </pc:spChg>
        <pc:spChg chg="add">
          <ac:chgData name="Jonathan Wyatt" userId="c3e1212f-7374-4739-8e9f-f13855138211" providerId="ADAL" clId="{EBBE8D78-A078-4DBC-8848-CE30C0299687}" dt="2026-01-20T09:46:10.841" v="356" actId="26606"/>
          <ac:spMkLst>
            <pc:docMk/>
            <pc:sldMk cId="3618124257" sldId="264"/>
            <ac:spMk id="24" creationId="{FBC8BBE5-981E-4B0B-9654-32B5668BFF31}"/>
          </ac:spMkLst>
        </pc:spChg>
        <pc:picChg chg="mod ord">
          <ac:chgData name="Jonathan Wyatt" userId="c3e1212f-7374-4739-8e9f-f13855138211" providerId="ADAL" clId="{EBBE8D78-A078-4DBC-8848-CE30C0299687}" dt="2026-01-20T09:46:10.841" v="356" actId="26606"/>
          <ac:picMkLst>
            <pc:docMk/>
            <pc:sldMk cId="3618124257" sldId="264"/>
            <ac:picMk id="5" creationId="{FDAB9CCB-3A2B-3468-35D9-D4962B5A5FB0}"/>
          </ac:picMkLst>
        </pc:picChg>
        <pc:picChg chg="del">
          <ac:chgData name="Jonathan Wyatt" userId="c3e1212f-7374-4739-8e9f-f13855138211" providerId="ADAL" clId="{EBBE8D78-A078-4DBC-8848-CE30C0299687}" dt="2026-01-20T09:46:10.841" v="356" actId="26606"/>
          <ac:picMkLst>
            <pc:docMk/>
            <pc:sldMk cId="3618124257" sldId="264"/>
            <ac:picMk id="11" creationId="{BC526B7A-4801-4FD1-95C8-03AF22629E87}"/>
          </ac:picMkLst>
        </pc:picChg>
      </pc:sldChg>
      <pc:sldChg chg="modSp mod">
        <pc:chgData name="Jonathan Wyatt" userId="c3e1212f-7374-4739-8e9f-f13855138211" providerId="ADAL" clId="{EBBE8D78-A078-4DBC-8848-CE30C0299687}" dt="2026-01-20T09:54:25.927" v="823" actId="33524"/>
        <pc:sldMkLst>
          <pc:docMk/>
          <pc:sldMk cId="3218803077" sldId="265"/>
        </pc:sldMkLst>
        <pc:spChg chg="mod">
          <ac:chgData name="Jonathan Wyatt" userId="c3e1212f-7374-4739-8e9f-f13855138211" providerId="ADAL" clId="{EBBE8D78-A078-4DBC-8848-CE30C0299687}" dt="2026-01-20T09:53:43.285" v="743" actId="20577"/>
          <ac:spMkLst>
            <pc:docMk/>
            <pc:sldMk cId="3218803077" sldId="265"/>
            <ac:spMk id="2" creationId="{C58686FE-D476-AD1A-15AC-EFAC316B01A8}"/>
          </ac:spMkLst>
        </pc:spChg>
        <pc:spChg chg="mod">
          <ac:chgData name="Jonathan Wyatt" userId="c3e1212f-7374-4739-8e9f-f13855138211" providerId="ADAL" clId="{EBBE8D78-A078-4DBC-8848-CE30C0299687}" dt="2026-01-20T09:54:25.927" v="823" actId="33524"/>
          <ac:spMkLst>
            <pc:docMk/>
            <pc:sldMk cId="3218803077" sldId="265"/>
            <ac:spMk id="3" creationId="{DE19F548-C78A-EC4A-F632-B07F36821E94}"/>
          </ac:spMkLst>
        </pc:spChg>
      </pc:sldChg>
      <pc:sldChg chg="modNotesTx">
        <pc:chgData name="Jonathan Wyatt" userId="c3e1212f-7374-4739-8e9f-f13855138211" providerId="ADAL" clId="{EBBE8D78-A078-4DBC-8848-CE30C0299687}" dt="2026-01-20T09:58:37.210" v="996" actId="20577"/>
        <pc:sldMkLst>
          <pc:docMk/>
          <pc:sldMk cId="1595735623" sldId="278"/>
        </pc:sldMkLst>
      </pc:sldChg>
      <pc:sldChg chg="addSp delSp modSp mod setBg">
        <pc:chgData name="Jonathan Wyatt" userId="c3e1212f-7374-4739-8e9f-f13855138211" providerId="ADAL" clId="{EBBE8D78-A078-4DBC-8848-CE30C0299687}" dt="2026-01-20T09:59:21.944" v="999" actId="26606"/>
        <pc:sldMkLst>
          <pc:docMk/>
          <pc:sldMk cId="1354642354" sldId="281"/>
        </pc:sldMkLst>
        <pc:spChg chg="mod">
          <ac:chgData name="Jonathan Wyatt" userId="c3e1212f-7374-4739-8e9f-f13855138211" providerId="ADAL" clId="{EBBE8D78-A078-4DBC-8848-CE30C0299687}" dt="2026-01-20T09:59:21.944" v="999" actId="26606"/>
          <ac:spMkLst>
            <pc:docMk/>
            <pc:sldMk cId="1354642354" sldId="281"/>
            <ac:spMk id="2" creationId="{97291D0B-B68D-2871-DE4C-CE905C960A0E}"/>
          </ac:spMkLst>
        </pc:spChg>
        <pc:spChg chg="del">
          <ac:chgData name="Jonathan Wyatt" userId="c3e1212f-7374-4739-8e9f-f13855138211" providerId="ADAL" clId="{EBBE8D78-A078-4DBC-8848-CE30C0299687}" dt="2026-01-20T09:59:04.115" v="997" actId="26606"/>
          <ac:spMkLst>
            <pc:docMk/>
            <pc:sldMk cId="1354642354" sldId="281"/>
            <ac:spMk id="3" creationId="{A7D6EDE6-3EE6-1DF1-16CE-23040907F29F}"/>
          </ac:spMkLst>
        </pc:spChg>
        <pc:spChg chg="add del">
          <ac:chgData name="Jonathan Wyatt" userId="c3e1212f-7374-4739-8e9f-f13855138211" providerId="ADAL" clId="{EBBE8D78-A078-4DBC-8848-CE30C0299687}" dt="2026-01-20T09:59:21.944" v="999" actId="26606"/>
          <ac:spMkLst>
            <pc:docMk/>
            <pc:sldMk cId="1354642354" sldId="281"/>
            <ac:spMk id="9" creationId="{8651CFA9-6065-4243-AC48-858E359780B1}"/>
          </ac:spMkLst>
        </pc:spChg>
        <pc:spChg chg="add del">
          <ac:chgData name="Jonathan Wyatt" userId="c3e1212f-7374-4739-8e9f-f13855138211" providerId="ADAL" clId="{EBBE8D78-A078-4DBC-8848-CE30C0299687}" dt="2026-01-20T09:59:21.944" v="999" actId="26606"/>
          <ac:spMkLst>
            <pc:docMk/>
            <pc:sldMk cId="1354642354" sldId="281"/>
            <ac:spMk id="11" creationId="{37962AE0-6A1C-4B76-9D52-10E5E6D7D3BB}"/>
          </ac:spMkLst>
        </pc:spChg>
        <pc:spChg chg="add">
          <ac:chgData name="Jonathan Wyatt" userId="c3e1212f-7374-4739-8e9f-f13855138211" providerId="ADAL" clId="{EBBE8D78-A078-4DBC-8848-CE30C0299687}" dt="2026-01-20T09:59:21.944" v="999" actId="26606"/>
          <ac:spMkLst>
            <pc:docMk/>
            <pc:sldMk cId="1354642354" sldId="281"/>
            <ac:spMk id="1031" creationId="{8651CFA9-6065-4243-AC48-858E359780B1}"/>
          </ac:spMkLst>
        </pc:spChg>
        <pc:spChg chg="add">
          <ac:chgData name="Jonathan Wyatt" userId="c3e1212f-7374-4739-8e9f-f13855138211" providerId="ADAL" clId="{EBBE8D78-A078-4DBC-8848-CE30C0299687}" dt="2026-01-20T09:59:21.944" v="999" actId="26606"/>
          <ac:spMkLst>
            <pc:docMk/>
            <pc:sldMk cId="1354642354" sldId="281"/>
            <ac:spMk id="1033" creationId="{FBC8BBE5-981E-4B0B-9654-32B5668BFF31}"/>
          </ac:spMkLst>
        </pc:spChg>
        <pc:spChg chg="add">
          <ac:chgData name="Jonathan Wyatt" userId="c3e1212f-7374-4739-8e9f-f13855138211" providerId="ADAL" clId="{EBBE8D78-A078-4DBC-8848-CE30C0299687}" dt="2026-01-20T09:59:21.944" v="999" actId="26606"/>
          <ac:spMkLst>
            <pc:docMk/>
            <pc:sldMk cId="1354642354" sldId="281"/>
            <ac:spMk id="1039" creationId="{0DADC141-2CF4-4D22-BFEF-05FB358E4DFD}"/>
          </ac:spMkLst>
        </pc:spChg>
        <pc:spChg chg="add">
          <ac:chgData name="Jonathan Wyatt" userId="c3e1212f-7374-4739-8e9f-f13855138211" providerId="ADAL" clId="{EBBE8D78-A078-4DBC-8848-CE30C0299687}" dt="2026-01-20T09:59:21.944" v="999" actId="26606"/>
          <ac:spMkLst>
            <pc:docMk/>
            <pc:sldMk cId="1354642354" sldId="281"/>
            <ac:spMk id="1041" creationId="{F43A66C0-8F79-4D55-8A61-9E980D5FEE26}"/>
          </ac:spMkLst>
        </pc:spChg>
        <pc:grpChg chg="add">
          <ac:chgData name="Jonathan Wyatt" userId="c3e1212f-7374-4739-8e9f-f13855138211" providerId="ADAL" clId="{EBBE8D78-A078-4DBC-8848-CE30C0299687}" dt="2026-01-20T09:59:04.115" v="997" actId="26606"/>
          <ac:grpSpMkLst>
            <pc:docMk/>
            <pc:sldMk cId="1354642354" sldId="281"/>
            <ac:grpSpMk id="13" creationId="{7AB7BDB5-BE0D-446B-AA57-16A1D859E52B}"/>
          </ac:grpSpMkLst>
        </pc:grpChg>
        <pc:grpChg chg="add">
          <ac:chgData name="Jonathan Wyatt" userId="c3e1212f-7374-4739-8e9f-f13855138211" providerId="ADAL" clId="{EBBE8D78-A078-4DBC-8848-CE30C0299687}" dt="2026-01-20T09:59:21.944" v="999" actId="26606"/>
          <ac:grpSpMkLst>
            <pc:docMk/>
            <pc:sldMk cId="1354642354" sldId="281"/>
            <ac:grpSpMk id="1035" creationId="{545001F7-3F8F-4035-8348-1B9798C77D29}"/>
          </ac:grpSpMkLst>
        </pc:grpChg>
        <pc:graphicFrameChg chg="add mod ord modGraphic">
          <ac:chgData name="Jonathan Wyatt" userId="c3e1212f-7374-4739-8e9f-f13855138211" providerId="ADAL" clId="{EBBE8D78-A078-4DBC-8848-CE30C0299687}" dt="2026-01-20T09:59:21.944" v="999" actId="26606"/>
          <ac:graphicFrameMkLst>
            <pc:docMk/>
            <pc:sldMk cId="1354642354" sldId="281"/>
            <ac:graphicFrameMk id="5" creationId="{42DF5010-00A3-4117-3436-328A0ECCEFE1}"/>
          </ac:graphicFrameMkLst>
        </pc:graphicFrameChg>
        <pc:picChg chg="add mod">
          <ac:chgData name="Jonathan Wyatt" userId="c3e1212f-7374-4739-8e9f-f13855138211" providerId="ADAL" clId="{EBBE8D78-A078-4DBC-8848-CE30C0299687}" dt="2026-01-20T09:59:21.944" v="999" actId="26606"/>
          <ac:picMkLst>
            <pc:docMk/>
            <pc:sldMk cId="1354642354" sldId="281"/>
            <ac:picMk id="1026" creationId="{1218FA23-B089-6D12-3365-44A4929D814C}"/>
          </ac:picMkLst>
        </pc:picChg>
      </pc:sldChg>
      <pc:sldChg chg="addSp delSp modSp mod">
        <pc:chgData name="Jonathan Wyatt" userId="c3e1212f-7374-4739-8e9f-f13855138211" providerId="ADAL" clId="{EBBE8D78-A078-4DBC-8848-CE30C0299687}" dt="2026-01-20T09:36:06.287" v="19" actId="14100"/>
        <pc:sldMkLst>
          <pc:docMk/>
          <pc:sldMk cId="960780795" sldId="313"/>
        </pc:sldMkLst>
        <pc:spChg chg="del">
          <ac:chgData name="Jonathan Wyatt" userId="c3e1212f-7374-4739-8e9f-f13855138211" providerId="ADAL" clId="{EBBE8D78-A078-4DBC-8848-CE30C0299687}" dt="2026-01-20T09:35:45.687" v="13" actId="478"/>
          <ac:spMkLst>
            <pc:docMk/>
            <pc:sldMk cId="960780795" sldId="313"/>
            <ac:spMk id="2" creationId="{7BBAC04D-A1DE-4AF4-8880-17EC225E2F2C}"/>
          </ac:spMkLst>
        </pc:spChg>
        <pc:spChg chg="add del mod">
          <ac:chgData name="Jonathan Wyatt" userId="c3e1212f-7374-4739-8e9f-f13855138211" providerId="ADAL" clId="{EBBE8D78-A078-4DBC-8848-CE30C0299687}" dt="2026-01-20T09:35:48.662" v="14" actId="478"/>
          <ac:spMkLst>
            <pc:docMk/>
            <pc:sldMk cId="960780795" sldId="313"/>
            <ac:spMk id="13" creationId="{C485CBB5-328F-BA9C-69EB-786FB936AD6E}"/>
          </ac:spMkLst>
        </pc:spChg>
        <pc:picChg chg="add mod">
          <ac:chgData name="Jonathan Wyatt" userId="c3e1212f-7374-4739-8e9f-f13855138211" providerId="ADAL" clId="{EBBE8D78-A078-4DBC-8848-CE30C0299687}" dt="2026-01-20T09:35:57.523" v="17" actId="14100"/>
          <ac:picMkLst>
            <pc:docMk/>
            <pc:sldMk cId="960780795" sldId="313"/>
            <ac:picMk id="4" creationId="{7141C01D-8B9D-8644-EE5B-1B85590F6D59}"/>
          </ac:picMkLst>
        </pc:picChg>
        <pc:picChg chg="del">
          <ac:chgData name="Jonathan Wyatt" userId="c3e1212f-7374-4739-8e9f-f13855138211" providerId="ADAL" clId="{EBBE8D78-A078-4DBC-8848-CE30C0299687}" dt="2026-01-20T09:30:55.105" v="0" actId="478"/>
          <ac:picMkLst>
            <pc:docMk/>
            <pc:sldMk cId="960780795" sldId="313"/>
            <ac:picMk id="5" creationId="{4871D39E-6429-F586-2AB9-9A2340974808}"/>
          </ac:picMkLst>
        </pc:picChg>
        <pc:picChg chg="del">
          <ac:chgData name="Jonathan Wyatt" userId="c3e1212f-7374-4739-8e9f-f13855138211" providerId="ADAL" clId="{EBBE8D78-A078-4DBC-8848-CE30C0299687}" dt="2026-01-20T09:34:00.095" v="3" actId="478"/>
          <ac:picMkLst>
            <pc:docMk/>
            <pc:sldMk cId="960780795" sldId="313"/>
            <ac:picMk id="7" creationId="{CB7B8F9C-FF7A-1484-3D71-D568AA8DABA1}"/>
          </ac:picMkLst>
        </pc:picChg>
        <pc:picChg chg="add mod">
          <ac:chgData name="Jonathan Wyatt" userId="c3e1212f-7374-4739-8e9f-f13855138211" providerId="ADAL" clId="{EBBE8D78-A078-4DBC-8848-CE30C0299687}" dt="2026-01-20T09:36:03.073" v="18" actId="1076"/>
          <ac:picMkLst>
            <pc:docMk/>
            <pc:sldMk cId="960780795" sldId="313"/>
            <ac:picMk id="8" creationId="{8C115F8B-A9D0-4825-7723-77A38E747F82}"/>
          </ac:picMkLst>
        </pc:picChg>
        <pc:picChg chg="del">
          <ac:chgData name="Jonathan Wyatt" userId="c3e1212f-7374-4739-8e9f-f13855138211" providerId="ADAL" clId="{EBBE8D78-A078-4DBC-8848-CE30C0299687}" dt="2026-01-20T09:34:01.236" v="4" actId="478"/>
          <ac:picMkLst>
            <pc:docMk/>
            <pc:sldMk cId="960780795" sldId="313"/>
            <ac:picMk id="9" creationId="{B8F15300-5F24-7EAD-5AC7-051D32404A92}"/>
          </ac:picMkLst>
        </pc:picChg>
        <pc:picChg chg="add mod">
          <ac:chgData name="Jonathan Wyatt" userId="c3e1212f-7374-4739-8e9f-f13855138211" providerId="ADAL" clId="{EBBE8D78-A078-4DBC-8848-CE30C0299687}" dt="2026-01-20T09:36:06.287" v="19" actId="14100"/>
          <ac:picMkLst>
            <pc:docMk/>
            <pc:sldMk cId="960780795" sldId="313"/>
            <ac:picMk id="11" creationId="{62CABB23-9769-D51F-75AA-78FC19D007C6}"/>
          </ac:picMkLst>
        </pc:picChg>
      </pc:sldChg>
      <pc:sldChg chg="addSp delSp modSp mod">
        <pc:chgData name="Jonathan Wyatt" userId="c3e1212f-7374-4739-8e9f-f13855138211" providerId="ADAL" clId="{EBBE8D78-A078-4DBC-8848-CE30C0299687}" dt="2026-01-20T09:39:19.665" v="33" actId="14100"/>
        <pc:sldMkLst>
          <pc:docMk/>
          <pc:sldMk cId="1541430266" sldId="314"/>
        </pc:sldMkLst>
        <pc:picChg chg="add mod">
          <ac:chgData name="Jonathan Wyatt" userId="c3e1212f-7374-4739-8e9f-f13855138211" providerId="ADAL" clId="{EBBE8D78-A078-4DBC-8848-CE30C0299687}" dt="2026-01-20T09:38:14.722" v="24" actId="14100"/>
          <ac:picMkLst>
            <pc:docMk/>
            <pc:sldMk cId="1541430266" sldId="314"/>
            <ac:picMk id="4" creationId="{0A9E75E9-7617-8053-D2EA-84FA2455B08F}"/>
          </ac:picMkLst>
        </pc:picChg>
        <pc:picChg chg="del">
          <ac:chgData name="Jonathan Wyatt" userId="c3e1212f-7374-4739-8e9f-f13855138211" providerId="ADAL" clId="{EBBE8D78-A078-4DBC-8848-CE30C0299687}" dt="2026-01-20T09:37:27.565" v="20" actId="478"/>
          <ac:picMkLst>
            <pc:docMk/>
            <pc:sldMk cId="1541430266" sldId="314"/>
            <ac:picMk id="5" creationId="{F80CC1AE-5509-97BC-6583-3CA7D294D231}"/>
          </ac:picMkLst>
        </pc:picChg>
        <pc:picChg chg="del">
          <ac:chgData name="Jonathan Wyatt" userId="c3e1212f-7374-4739-8e9f-f13855138211" providerId="ADAL" clId="{EBBE8D78-A078-4DBC-8848-CE30C0299687}" dt="2026-01-20T09:38:24.683" v="25" actId="478"/>
          <ac:picMkLst>
            <pc:docMk/>
            <pc:sldMk cId="1541430266" sldId="314"/>
            <ac:picMk id="7" creationId="{D528961D-A1C7-2D5B-EA0A-62613735343C}"/>
          </ac:picMkLst>
        </pc:picChg>
        <pc:picChg chg="add mod">
          <ac:chgData name="Jonathan Wyatt" userId="c3e1212f-7374-4739-8e9f-f13855138211" providerId="ADAL" clId="{EBBE8D78-A078-4DBC-8848-CE30C0299687}" dt="2026-01-20T09:39:19.665" v="33" actId="14100"/>
          <ac:picMkLst>
            <pc:docMk/>
            <pc:sldMk cId="1541430266" sldId="314"/>
            <ac:picMk id="8" creationId="{947AB890-A509-FA70-A656-EEF5DE1DB7BB}"/>
          </ac:picMkLst>
        </pc:picChg>
      </pc:sldChg>
      <pc:sldChg chg="addSp delSp modSp new mod setBg">
        <pc:chgData name="Jonathan Wyatt" userId="c3e1212f-7374-4739-8e9f-f13855138211" providerId="ADAL" clId="{EBBE8D78-A078-4DBC-8848-CE30C0299687}" dt="2026-01-20T09:57:32.005" v="875" actId="26606"/>
        <pc:sldMkLst>
          <pc:docMk/>
          <pc:sldMk cId="3658351251" sldId="315"/>
        </pc:sldMkLst>
        <pc:spChg chg="mod">
          <ac:chgData name="Jonathan Wyatt" userId="c3e1212f-7374-4739-8e9f-f13855138211" providerId="ADAL" clId="{EBBE8D78-A078-4DBC-8848-CE30C0299687}" dt="2026-01-20T09:57:32.005" v="875" actId="26606"/>
          <ac:spMkLst>
            <pc:docMk/>
            <pc:sldMk cId="3658351251" sldId="315"/>
            <ac:spMk id="2" creationId="{3373362B-39E4-F179-F706-CA36F6061410}"/>
          </ac:spMkLst>
        </pc:spChg>
        <pc:spChg chg="del mod">
          <ac:chgData name="Jonathan Wyatt" userId="c3e1212f-7374-4739-8e9f-f13855138211" providerId="ADAL" clId="{EBBE8D78-A078-4DBC-8848-CE30C0299687}" dt="2026-01-20T09:57:32.005" v="875" actId="26606"/>
          <ac:spMkLst>
            <pc:docMk/>
            <pc:sldMk cId="3658351251" sldId="315"/>
            <ac:spMk id="3" creationId="{0FE7DB7F-4312-4A54-FDAE-17F27E054321}"/>
          </ac:spMkLst>
        </pc:spChg>
        <pc:spChg chg="add">
          <ac:chgData name="Jonathan Wyatt" userId="c3e1212f-7374-4739-8e9f-f13855138211" providerId="ADAL" clId="{EBBE8D78-A078-4DBC-8848-CE30C0299687}" dt="2026-01-20T09:57:32.005" v="875" actId="26606"/>
          <ac:spMkLst>
            <pc:docMk/>
            <pc:sldMk cId="3658351251" sldId="315"/>
            <ac:spMk id="9" creationId="{8651CFA9-6065-4243-AC48-858E359780B1}"/>
          </ac:spMkLst>
        </pc:spChg>
        <pc:spChg chg="add">
          <ac:chgData name="Jonathan Wyatt" userId="c3e1212f-7374-4739-8e9f-f13855138211" providerId="ADAL" clId="{EBBE8D78-A078-4DBC-8848-CE30C0299687}" dt="2026-01-20T09:57:32.005" v="875" actId="26606"/>
          <ac:spMkLst>
            <pc:docMk/>
            <pc:sldMk cId="3658351251" sldId="315"/>
            <ac:spMk id="11" creationId="{37962AE0-6A1C-4B76-9D52-10E5E6D7D3BB}"/>
          </ac:spMkLst>
        </pc:spChg>
        <pc:grpChg chg="add">
          <ac:chgData name="Jonathan Wyatt" userId="c3e1212f-7374-4739-8e9f-f13855138211" providerId="ADAL" clId="{EBBE8D78-A078-4DBC-8848-CE30C0299687}" dt="2026-01-20T09:57:32.005" v="875" actId="26606"/>
          <ac:grpSpMkLst>
            <pc:docMk/>
            <pc:sldMk cId="3658351251" sldId="315"/>
            <ac:grpSpMk id="13" creationId="{7AB7BDB5-BE0D-446B-AA57-16A1D859E52B}"/>
          </ac:grpSpMkLst>
        </pc:grpChg>
        <pc:graphicFrameChg chg="add">
          <ac:chgData name="Jonathan Wyatt" userId="c3e1212f-7374-4739-8e9f-f13855138211" providerId="ADAL" clId="{EBBE8D78-A078-4DBC-8848-CE30C0299687}" dt="2026-01-20T09:57:32.005" v="875" actId="26606"/>
          <ac:graphicFrameMkLst>
            <pc:docMk/>
            <pc:sldMk cId="3658351251" sldId="315"/>
            <ac:graphicFrameMk id="5" creationId="{362F6D0D-496F-C2A0-6864-89210AA9F9F7}"/>
          </ac:graphicFrameMkLst>
        </pc:graphicFrameChg>
      </pc:sldChg>
      <pc:sldChg chg="addSp modSp new mod setBg">
        <pc:chgData name="Jonathan Wyatt" userId="c3e1212f-7374-4739-8e9f-f13855138211" providerId="ADAL" clId="{EBBE8D78-A078-4DBC-8848-CE30C0299687}" dt="2026-01-20T10:01:24.252" v="1007" actId="122"/>
        <pc:sldMkLst>
          <pc:docMk/>
          <pc:sldMk cId="1554680072" sldId="316"/>
        </pc:sldMkLst>
        <pc:spChg chg="mod">
          <ac:chgData name="Jonathan Wyatt" userId="c3e1212f-7374-4739-8e9f-f13855138211" providerId="ADAL" clId="{EBBE8D78-A078-4DBC-8848-CE30C0299687}" dt="2026-01-20T10:01:24.252" v="1007" actId="122"/>
          <ac:spMkLst>
            <pc:docMk/>
            <pc:sldMk cId="1554680072" sldId="316"/>
            <ac:spMk id="2" creationId="{B630E462-E958-E007-CBDB-9CFE95D6B7D3}"/>
          </ac:spMkLst>
        </pc:spChg>
        <pc:spChg chg="mod">
          <ac:chgData name="Jonathan Wyatt" userId="c3e1212f-7374-4739-8e9f-f13855138211" providerId="ADAL" clId="{EBBE8D78-A078-4DBC-8848-CE30C0299687}" dt="2026-01-20T10:01:17.747" v="1004" actId="26606"/>
          <ac:spMkLst>
            <pc:docMk/>
            <pc:sldMk cId="1554680072" sldId="316"/>
            <ac:spMk id="3" creationId="{148F134D-2CF3-80A6-D947-C72D40E32732}"/>
          </ac:spMkLst>
        </pc:spChg>
        <pc:spChg chg="add">
          <ac:chgData name="Jonathan Wyatt" userId="c3e1212f-7374-4739-8e9f-f13855138211" providerId="ADAL" clId="{EBBE8D78-A078-4DBC-8848-CE30C0299687}" dt="2026-01-20T10:01:17.747" v="1004" actId="26606"/>
          <ac:spMkLst>
            <pc:docMk/>
            <pc:sldMk cId="1554680072" sldId="316"/>
            <ac:spMk id="9" creationId="{8651CFA9-6065-4243-AC48-858E359780B1}"/>
          </ac:spMkLst>
        </pc:spChg>
        <pc:spChg chg="add">
          <ac:chgData name="Jonathan Wyatt" userId="c3e1212f-7374-4739-8e9f-f13855138211" providerId="ADAL" clId="{EBBE8D78-A078-4DBC-8848-CE30C0299687}" dt="2026-01-20T10:01:17.747" v="1004" actId="26606"/>
          <ac:spMkLst>
            <pc:docMk/>
            <pc:sldMk cId="1554680072" sldId="316"/>
            <ac:spMk id="11" creationId="{FBC8BBE5-981E-4B0B-9654-32B5668BFF31}"/>
          </ac:spMkLst>
        </pc:spChg>
        <pc:grpChg chg="add">
          <ac:chgData name="Jonathan Wyatt" userId="c3e1212f-7374-4739-8e9f-f13855138211" providerId="ADAL" clId="{EBBE8D78-A078-4DBC-8848-CE30C0299687}" dt="2026-01-20T10:01:17.747" v="1004" actId="26606"/>
          <ac:grpSpMkLst>
            <pc:docMk/>
            <pc:sldMk cId="1554680072" sldId="316"/>
            <ac:grpSpMk id="13" creationId="{8ED5E97A-D21B-4AA4-83CF-DA3A380E301A}"/>
          </ac:grpSpMkLst>
        </pc:grpChg>
        <pc:picChg chg="add mod">
          <ac:chgData name="Jonathan Wyatt" userId="c3e1212f-7374-4739-8e9f-f13855138211" providerId="ADAL" clId="{EBBE8D78-A078-4DBC-8848-CE30C0299687}" dt="2026-01-20T10:01:20.317" v="1005" actId="27614"/>
          <ac:picMkLst>
            <pc:docMk/>
            <pc:sldMk cId="1554680072" sldId="316"/>
            <ac:picMk id="5" creationId="{EFB21586-4194-9196-6458-E1C502B0CA3C}"/>
          </ac:picMkLst>
        </pc:pic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5.png"/><Relationship Id="rId3" Type="http://schemas.openxmlformats.org/officeDocument/2006/relationships/image" Target="../media/image7.png"/><Relationship Id="rId7" Type="http://schemas.openxmlformats.org/officeDocument/2006/relationships/image" Target="../media/image17.png"/><Relationship Id="rId12" Type="http://schemas.openxmlformats.org/officeDocument/2006/relationships/image" Target="../media/image24.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2.svg"/><Relationship Id="rId11" Type="http://schemas.openxmlformats.org/officeDocument/2006/relationships/image" Target="../media/image23.png"/><Relationship Id="rId5" Type="http://schemas.openxmlformats.org/officeDocument/2006/relationships/image" Target="../media/image21.png"/><Relationship Id="rId10" Type="http://schemas.openxmlformats.org/officeDocument/2006/relationships/image" Target="../media/image10.svg"/><Relationship Id="rId4" Type="http://schemas.openxmlformats.org/officeDocument/2006/relationships/image" Target="../media/image8.svg"/><Relationship Id="rId9" Type="http://schemas.openxmlformats.org/officeDocument/2006/relationships/image" Target="../media/image9.png"/><Relationship Id="rId14" Type="http://schemas.openxmlformats.org/officeDocument/2006/relationships/image" Target="../media/image26.svg"/></Relationships>
</file>

<file path=ppt/diagrams/_rels/data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6.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7.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48.png"/><Relationship Id="rId7" Type="http://schemas.openxmlformats.org/officeDocument/2006/relationships/image" Target="../media/image40.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49.svg"/></Relationships>
</file>

<file path=ppt/diagrams/_rels/data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53.svg"/></Relationships>
</file>

<file path=ppt/diagrams/_rels/data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 Id="rId4" Type="http://schemas.openxmlformats.org/officeDocument/2006/relationships/image" Target="../media/image57.svg"/></Relationships>
</file>

<file path=ppt/diagrams/_rels/data1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ata1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75.png"/><Relationship Id="rId7" Type="http://schemas.openxmlformats.org/officeDocument/2006/relationships/image" Target="../media/image38.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78.svg"/><Relationship Id="rId5" Type="http://schemas.openxmlformats.org/officeDocument/2006/relationships/image" Target="../media/image77.png"/><Relationship Id="rId4" Type="http://schemas.openxmlformats.org/officeDocument/2006/relationships/image" Target="../media/image76.svg"/></Relationships>
</file>

<file path=ppt/diagrams/_rels/data14.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svg"/><Relationship Id="rId1" Type="http://schemas.openxmlformats.org/officeDocument/2006/relationships/image" Target="../media/image85.png"/><Relationship Id="rId6" Type="http://schemas.openxmlformats.org/officeDocument/2006/relationships/image" Target="../media/image90.svg"/><Relationship Id="rId5" Type="http://schemas.openxmlformats.org/officeDocument/2006/relationships/image" Target="../media/image89.png"/><Relationship Id="rId4" Type="http://schemas.openxmlformats.org/officeDocument/2006/relationships/image" Target="../media/image8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5.png"/><Relationship Id="rId3" Type="http://schemas.openxmlformats.org/officeDocument/2006/relationships/image" Target="../media/image7.png"/><Relationship Id="rId7" Type="http://schemas.openxmlformats.org/officeDocument/2006/relationships/image" Target="../media/image17.png"/><Relationship Id="rId12" Type="http://schemas.openxmlformats.org/officeDocument/2006/relationships/image" Target="../media/image24.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2.svg"/><Relationship Id="rId11" Type="http://schemas.openxmlformats.org/officeDocument/2006/relationships/image" Target="../media/image23.png"/><Relationship Id="rId5" Type="http://schemas.openxmlformats.org/officeDocument/2006/relationships/image" Target="../media/image21.png"/><Relationship Id="rId10" Type="http://schemas.openxmlformats.org/officeDocument/2006/relationships/image" Target="../media/image10.svg"/><Relationship Id="rId4" Type="http://schemas.openxmlformats.org/officeDocument/2006/relationships/image" Target="../media/image8.svg"/><Relationship Id="rId9" Type="http://schemas.openxmlformats.org/officeDocument/2006/relationships/image" Target="../media/image9.png"/><Relationship Id="rId14" Type="http://schemas.openxmlformats.org/officeDocument/2006/relationships/image" Target="../media/image2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7.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48.png"/><Relationship Id="rId7" Type="http://schemas.openxmlformats.org/officeDocument/2006/relationships/image" Target="../media/image40.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4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53.svg"/></Relationships>
</file>

<file path=ppt/diagrams/_rels/drawing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 Id="rId4" Type="http://schemas.openxmlformats.org/officeDocument/2006/relationships/image" Target="../media/image57.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75.png"/><Relationship Id="rId7" Type="http://schemas.openxmlformats.org/officeDocument/2006/relationships/image" Target="../media/image38.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78.svg"/><Relationship Id="rId5" Type="http://schemas.openxmlformats.org/officeDocument/2006/relationships/image" Target="../media/image77.png"/><Relationship Id="rId4" Type="http://schemas.openxmlformats.org/officeDocument/2006/relationships/image" Target="../media/image76.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svg"/><Relationship Id="rId1" Type="http://schemas.openxmlformats.org/officeDocument/2006/relationships/image" Target="../media/image85.png"/><Relationship Id="rId6" Type="http://schemas.openxmlformats.org/officeDocument/2006/relationships/image" Target="../media/image90.svg"/><Relationship Id="rId5" Type="http://schemas.openxmlformats.org/officeDocument/2006/relationships/image" Target="../media/image89.png"/><Relationship Id="rId4" Type="http://schemas.openxmlformats.org/officeDocument/2006/relationships/image" Target="../media/image8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ED2976-D3FD-427E-84AF-310D7ABD2EE4}" type="doc">
      <dgm:prSet loTypeId="urn:microsoft.com/office/officeart/2016/7/layout/VerticalSolidActionList" loCatId="List" qsTypeId="urn:microsoft.com/office/officeart/2005/8/quickstyle/simple1" qsCatId="simple" csTypeId="urn:microsoft.com/office/officeart/2005/8/colors/colorful1" csCatId="colorful"/>
      <dgm:spPr/>
      <dgm:t>
        <a:bodyPr/>
        <a:lstStyle/>
        <a:p>
          <a:endParaRPr lang="en-US"/>
        </a:p>
      </dgm:t>
    </dgm:pt>
    <dgm:pt modelId="{5D0B932F-EB5D-43F2-89C6-84FE13F36020}">
      <dgm:prSet/>
      <dgm:spPr/>
      <dgm:t>
        <a:bodyPr/>
        <a:lstStyle/>
        <a:p>
          <a:r>
            <a:rPr lang="en-US"/>
            <a:t>Aim</a:t>
          </a:r>
        </a:p>
      </dgm:t>
    </dgm:pt>
    <dgm:pt modelId="{E15D8B6C-EAA1-4148-AF2E-A59A2C5E56A4}" type="parTrans" cxnId="{A1557CAE-F19C-4A37-9116-4C1FD1D43398}">
      <dgm:prSet/>
      <dgm:spPr/>
      <dgm:t>
        <a:bodyPr/>
        <a:lstStyle/>
        <a:p>
          <a:endParaRPr lang="en-US"/>
        </a:p>
      </dgm:t>
    </dgm:pt>
    <dgm:pt modelId="{32C6BEBC-3B6B-4639-B447-28CE959B8092}" type="sibTrans" cxnId="{A1557CAE-F19C-4A37-9116-4C1FD1D43398}">
      <dgm:prSet/>
      <dgm:spPr/>
      <dgm:t>
        <a:bodyPr/>
        <a:lstStyle/>
        <a:p>
          <a:endParaRPr lang="en-US"/>
        </a:p>
      </dgm:t>
    </dgm:pt>
    <dgm:pt modelId="{3DBA4F39-0814-41B4-8C44-37367052B066}">
      <dgm:prSet/>
      <dgm:spPr/>
      <dgm:t>
        <a:bodyPr/>
        <a:lstStyle/>
        <a:p>
          <a:r>
            <a:rPr lang="en-US"/>
            <a:t>Aim: To introduce the module and disucss assignment expectations. </a:t>
          </a:r>
        </a:p>
      </dgm:t>
    </dgm:pt>
    <dgm:pt modelId="{E944E22C-02D5-4379-BD2F-98DFC24F9A21}" type="parTrans" cxnId="{754145D0-B150-4912-9F63-E8A28F165A98}">
      <dgm:prSet/>
      <dgm:spPr/>
      <dgm:t>
        <a:bodyPr/>
        <a:lstStyle/>
        <a:p>
          <a:endParaRPr lang="en-US"/>
        </a:p>
      </dgm:t>
    </dgm:pt>
    <dgm:pt modelId="{4869A262-CCF1-4961-8E0C-195BB2A79C54}" type="sibTrans" cxnId="{754145D0-B150-4912-9F63-E8A28F165A98}">
      <dgm:prSet/>
      <dgm:spPr/>
      <dgm:t>
        <a:bodyPr/>
        <a:lstStyle/>
        <a:p>
          <a:endParaRPr lang="en-US"/>
        </a:p>
      </dgm:t>
    </dgm:pt>
    <dgm:pt modelId="{F9F1E22F-688C-42DB-A060-DCB468D5E186}">
      <dgm:prSet/>
      <dgm:spPr/>
      <dgm:t>
        <a:bodyPr/>
        <a:lstStyle/>
        <a:p>
          <a:r>
            <a:rPr lang="en-US"/>
            <a:t>Discuss</a:t>
          </a:r>
        </a:p>
      </dgm:t>
    </dgm:pt>
    <dgm:pt modelId="{B712237C-4FA1-4A3C-92DE-7830CAE99948}" type="parTrans" cxnId="{A2961412-E133-498F-A4F2-2AAECDC5D2AB}">
      <dgm:prSet/>
      <dgm:spPr/>
      <dgm:t>
        <a:bodyPr/>
        <a:lstStyle/>
        <a:p>
          <a:endParaRPr lang="en-US"/>
        </a:p>
      </dgm:t>
    </dgm:pt>
    <dgm:pt modelId="{4E8F6A09-251E-4CE5-B4AE-E49CF457857C}" type="sibTrans" cxnId="{A2961412-E133-498F-A4F2-2AAECDC5D2AB}">
      <dgm:prSet/>
      <dgm:spPr/>
      <dgm:t>
        <a:bodyPr/>
        <a:lstStyle/>
        <a:p>
          <a:endParaRPr lang="en-US"/>
        </a:p>
      </dgm:t>
    </dgm:pt>
    <dgm:pt modelId="{64FBFCC9-2FFC-4491-8C53-0D257C6DDB1B}">
      <dgm:prSet/>
      <dgm:spPr/>
      <dgm:t>
        <a:bodyPr/>
        <a:lstStyle/>
        <a:p>
          <a:r>
            <a:rPr lang="en-US"/>
            <a:t>Discuss assignment content.</a:t>
          </a:r>
        </a:p>
      </dgm:t>
    </dgm:pt>
    <dgm:pt modelId="{80925638-8F78-4A8B-B61B-391062B0FFF5}" type="parTrans" cxnId="{138BC130-3B59-4079-84A8-78F64D3E4670}">
      <dgm:prSet/>
      <dgm:spPr/>
      <dgm:t>
        <a:bodyPr/>
        <a:lstStyle/>
        <a:p>
          <a:endParaRPr lang="en-US"/>
        </a:p>
      </dgm:t>
    </dgm:pt>
    <dgm:pt modelId="{62125DDF-2CA7-44A7-AF41-DBF3A7C01160}" type="sibTrans" cxnId="{138BC130-3B59-4079-84A8-78F64D3E4670}">
      <dgm:prSet/>
      <dgm:spPr/>
      <dgm:t>
        <a:bodyPr/>
        <a:lstStyle/>
        <a:p>
          <a:endParaRPr lang="en-US"/>
        </a:p>
      </dgm:t>
    </dgm:pt>
    <dgm:pt modelId="{F9143C6C-AC36-4AD8-947C-A5866B2FB930}">
      <dgm:prSet/>
      <dgm:spPr/>
      <dgm:t>
        <a:bodyPr/>
        <a:lstStyle/>
        <a:p>
          <a:r>
            <a:rPr lang="en-US"/>
            <a:t>Define</a:t>
          </a:r>
        </a:p>
      </dgm:t>
    </dgm:pt>
    <dgm:pt modelId="{433072FB-622D-4E13-92D3-A8FFC0D9582A}" type="parTrans" cxnId="{BDFE4536-D341-4F8F-91F8-BA495FB5FABF}">
      <dgm:prSet/>
      <dgm:spPr/>
      <dgm:t>
        <a:bodyPr/>
        <a:lstStyle/>
        <a:p>
          <a:endParaRPr lang="en-US"/>
        </a:p>
      </dgm:t>
    </dgm:pt>
    <dgm:pt modelId="{09CA986B-1784-4481-8622-C0685B938DED}" type="sibTrans" cxnId="{BDFE4536-D341-4F8F-91F8-BA495FB5FABF}">
      <dgm:prSet/>
      <dgm:spPr/>
      <dgm:t>
        <a:bodyPr/>
        <a:lstStyle/>
        <a:p>
          <a:endParaRPr lang="en-US"/>
        </a:p>
      </dgm:t>
    </dgm:pt>
    <dgm:pt modelId="{26C000C2-A1A6-4E6E-A256-2FFE62596145}">
      <dgm:prSet/>
      <dgm:spPr/>
      <dgm:t>
        <a:bodyPr/>
        <a:lstStyle/>
        <a:p>
          <a:r>
            <a:rPr lang="en-US"/>
            <a:t>Define 'contemporary'.</a:t>
          </a:r>
        </a:p>
      </dgm:t>
    </dgm:pt>
    <dgm:pt modelId="{93A9BB5A-8708-4496-A21C-73F2EC7D9355}" type="parTrans" cxnId="{1E717D41-E00F-40C3-B2AE-C89DED6CC026}">
      <dgm:prSet/>
      <dgm:spPr/>
      <dgm:t>
        <a:bodyPr/>
        <a:lstStyle/>
        <a:p>
          <a:endParaRPr lang="en-US"/>
        </a:p>
      </dgm:t>
    </dgm:pt>
    <dgm:pt modelId="{299C1B7E-2CEE-446E-B257-115F6BAC44D3}" type="sibTrans" cxnId="{1E717D41-E00F-40C3-B2AE-C89DED6CC026}">
      <dgm:prSet/>
      <dgm:spPr/>
      <dgm:t>
        <a:bodyPr/>
        <a:lstStyle/>
        <a:p>
          <a:endParaRPr lang="en-US"/>
        </a:p>
      </dgm:t>
    </dgm:pt>
    <dgm:pt modelId="{7D440254-BAA3-4E53-BD68-7299CB4782A8}">
      <dgm:prSet/>
      <dgm:spPr/>
      <dgm:t>
        <a:bodyPr/>
        <a:lstStyle/>
        <a:p>
          <a:r>
            <a:rPr lang="en-US"/>
            <a:t>Hypothesise</a:t>
          </a:r>
        </a:p>
      </dgm:t>
    </dgm:pt>
    <dgm:pt modelId="{9A3629EA-365A-4B1C-A6D6-D3D83ABD6651}" type="parTrans" cxnId="{45881358-8AD0-4F5D-8908-C12BDA123897}">
      <dgm:prSet/>
      <dgm:spPr/>
      <dgm:t>
        <a:bodyPr/>
        <a:lstStyle/>
        <a:p>
          <a:endParaRPr lang="en-US"/>
        </a:p>
      </dgm:t>
    </dgm:pt>
    <dgm:pt modelId="{220E34AF-EB24-4EAA-9F0B-6CCCA74DE636}" type="sibTrans" cxnId="{45881358-8AD0-4F5D-8908-C12BDA123897}">
      <dgm:prSet/>
      <dgm:spPr/>
      <dgm:t>
        <a:bodyPr/>
        <a:lstStyle/>
        <a:p>
          <a:endParaRPr lang="en-US"/>
        </a:p>
      </dgm:t>
    </dgm:pt>
    <dgm:pt modelId="{230A28DD-850A-4716-9854-4CA09B60F224}">
      <dgm:prSet/>
      <dgm:spPr/>
      <dgm:t>
        <a:bodyPr/>
        <a:lstStyle/>
        <a:p>
          <a:r>
            <a:rPr lang="en-US"/>
            <a:t>Hypothesise challenges to society.</a:t>
          </a:r>
        </a:p>
      </dgm:t>
    </dgm:pt>
    <dgm:pt modelId="{4B198CA8-4E34-47CF-BE05-C1B09707A32B}" type="parTrans" cxnId="{79575A68-5C26-49D0-B303-B451DC292A01}">
      <dgm:prSet/>
      <dgm:spPr/>
      <dgm:t>
        <a:bodyPr/>
        <a:lstStyle/>
        <a:p>
          <a:endParaRPr lang="en-US"/>
        </a:p>
      </dgm:t>
    </dgm:pt>
    <dgm:pt modelId="{A680DBE3-D15B-4961-8299-123BF8D2FB18}" type="sibTrans" cxnId="{79575A68-5C26-49D0-B303-B451DC292A01}">
      <dgm:prSet/>
      <dgm:spPr/>
      <dgm:t>
        <a:bodyPr/>
        <a:lstStyle/>
        <a:p>
          <a:endParaRPr lang="en-US"/>
        </a:p>
      </dgm:t>
    </dgm:pt>
    <dgm:pt modelId="{39AC42CF-DA7E-401A-A81B-1E5E3BF07115}" type="pres">
      <dgm:prSet presAssocID="{E5ED2976-D3FD-427E-84AF-310D7ABD2EE4}" presName="Name0" presStyleCnt="0">
        <dgm:presLayoutVars>
          <dgm:dir/>
          <dgm:animLvl val="lvl"/>
          <dgm:resizeHandles val="exact"/>
        </dgm:presLayoutVars>
      </dgm:prSet>
      <dgm:spPr/>
    </dgm:pt>
    <dgm:pt modelId="{65054EF2-0515-4221-A534-789FBEA1767B}" type="pres">
      <dgm:prSet presAssocID="{5D0B932F-EB5D-43F2-89C6-84FE13F36020}" presName="linNode" presStyleCnt="0"/>
      <dgm:spPr/>
    </dgm:pt>
    <dgm:pt modelId="{4F68BD13-C200-4F58-9DBE-0DC2FE9E53AB}" type="pres">
      <dgm:prSet presAssocID="{5D0B932F-EB5D-43F2-89C6-84FE13F36020}" presName="parentText" presStyleLbl="alignNode1" presStyleIdx="0" presStyleCnt="4">
        <dgm:presLayoutVars>
          <dgm:chMax val="1"/>
          <dgm:bulletEnabled/>
        </dgm:presLayoutVars>
      </dgm:prSet>
      <dgm:spPr/>
    </dgm:pt>
    <dgm:pt modelId="{655BBBDC-A586-4ACE-8A46-DC7E15164030}" type="pres">
      <dgm:prSet presAssocID="{5D0B932F-EB5D-43F2-89C6-84FE13F36020}" presName="descendantText" presStyleLbl="alignAccFollowNode1" presStyleIdx="0" presStyleCnt="4">
        <dgm:presLayoutVars>
          <dgm:bulletEnabled/>
        </dgm:presLayoutVars>
      </dgm:prSet>
      <dgm:spPr/>
    </dgm:pt>
    <dgm:pt modelId="{CA9D73D6-3D9F-4259-BE74-D53166E95DF3}" type="pres">
      <dgm:prSet presAssocID="{32C6BEBC-3B6B-4639-B447-28CE959B8092}" presName="sp" presStyleCnt="0"/>
      <dgm:spPr/>
    </dgm:pt>
    <dgm:pt modelId="{62C58F0B-240F-41EA-AB53-2BAB0105B032}" type="pres">
      <dgm:prSet presAssocID="{F9F1E22F-688C-42DB-A060-DCB468D5E186}" presName="linNode" presStyleCnt="0"/>
      <dgm:spPr/>
    </dgm:pt>
    <dgm:pt modelId="{B966DCD9-BAFE-4CB4-ACAE-14186768FCFC}" type="pres">
      <dgm:prSet presAssocID="{F9F1E22F-688C-42DB-A060-DCB468D5E186}" presName="parentText" presStyleLbl="alignNode1" presStyleIdx="1" presStyleCnt="4">
        <dgm:presLayoutVars>
          <dgm:chMax val="1"/>
          <dgm:bulletEnabled/>
        </dgm:presLayoutVars>
      </dgm:prSet>
      <dgm:spPr/>
    </dgm:pt>
    <dgm:pt modelId="{B2240E9A-2099-44FA-9321-270824FDC377}" type="pres">
      <dgm:prSet presAssocID="{F9F1E22F-688C-42DB-A060-DCB468D5E186}" presName="descendantText" presStyleLbl="alignAccFollowNode1" presStyleIdx="1" presStyleCnt="4">
        <dgm:presLayoutVars>
          <dgm:bulletEnabled/>
        </dgm:presLayoutVars>
      </dgm:prSet>
      <dgm:spPr/>
    </dgm:pt>
    <dgm:pt modelId="{2929BBA8-7A08-40E7-AFD0-0693D903CEF8}" type="pres">
      <dgm:prSet presAssocID="{4E8F6A09-251E-4CE5-B4AE-E49CF457857C}" presName="sp" presStyleCnt="0"/>
      <dgm:spPr/>
    </dgm:pt>
    <dgm:pt modelId="{F1FC89CB-D72F-43F3-9814-C3B924A20A3F}" type="pres">
      <dgm:prSet presAssocID="{F9143C6C-AC36-4AD8-947C-A5866B2FB930}" presName="linNode" presStyleCnt="0"/>
      <dgm:spPr/>
    </dgm:pt>
    <dgm:pt modelId="{91A1B190-364F-44BC-B5AC-C73BC07C0F78}" type="pres">
      <dgm:prSet presAssocID="{F9143C6C-AC36-4AD8-947C-A5866B2FB930}" presName="parentText" presStyleLbl="alignNode1" presStyleIdx="2" presStyleCnt="4">
        <dgm:presLayoutVars>
          <dgm:chMax val="1"/>
          <dgm:bulletEnabled/>
        </dgm:presLayoutVars>
      </dgm:prSet>
      <dgm:spPr/>
    </dgm:pt>
    <dgm:pt modelId="{E3638346-60F1-452F-969E-1CF537504E98}" type="pres">
      <dgm:prSet presAssocID="{F9143C6C-AC36-4AD8-947C-A5866B2FB930}" presName="descendantText" presStyleLbl="alignAccFollowNode1" presStyleIdx="2" presStyleCnt="4">
        <dgm:presLayoutVars>
          <dgm:bulletEnabled/>
        </dgm:presLayoutVars>
      </dgm:prSet>
      <dgm:spPr/>
    </dgm:pt>
    <dgm:pt modelId="{14CDCF9C-64CF-4656-AE5D-D1FBDCD5490D}" type="pres">
      <dgm:prSet presAssocID="{09CA986B-1784-4481-8622-C0685B938DED}" presName="sp" presStyleCnt="0"/>
      <dgm:spPr/>
    </dgm:pt>
    <dgm:pt modelId="{41F20FDB-29B9-4AD7-9D1A-AF21AB4B235F}" type="pres">
      <dgm:prSet presAssocID="{7D440254-BAA3-4E53-BD68-7299CB4782A8}" presName="linNode" presStyleCnt="0"/>
      <dgm:spPr/>
    </dgm:pt>
    <dgm:pt modelId="{4A5690AC-B847-473F-9EE0-C27207B3392A}" type="pres">
      <dgm:prSet presAssocID="{7D440254-BAA3-4E53-BD68-7299CB4782A8}" presName="parentText" presStyleLbl="alignNode1" presStyleIdx="3" presStyleCnt="4">
        <dgm:presLayoutVars>
          <dgm:chMax val="1"/>
          <dgm:bulletEnabled/>
        </dgm:presLayoutVars>
      </dgm:prSet>
      <dgm:spPr/>
    </dgm:pt>
    <dgm:pt modelId="{0A65CA44-2B94-4321-BED2-7C14193951E3}" type="pres">
      <dgm:prSet presAssocID="{7D440254-BAA3-4E53-BD68-7299CB4782A8}" presName="descendantText" presStyleLbl="alignAccFollowNode1" presStyleIdx="3" presStyleCnt="4">
        <dgm:presLayoutVars>
          <dgm:bulletEnabled/>
        </dgm:presLayoutVars>
      </dgm:prSet>
      <dgm:spPr/>
    </dgm:pt>
  </dgm:ptLst>
  <dgm:cxnLst>
    <dgm:cxn modelId="{A2961412-E133-498F-A4F2-2AAECDC5D2AB}" srcId="{E5ED2976-D3FD-427E-84AF-310D7ABD2EE4}" destId="{F9F1E22F-688C-42DB-A060-DCB468D5E186}" srcOrd="1" destOrd="0" parTransId="{B712237C-4FA1-4A3C-92DE-7830CAE99948}" sibTransId="{4E8F6A09-251E-4CE5-B4AE-E49CF457857C}"/>
    <dgm:cxn modelId="{138BC130-3B59-4079-84A8-78F64D3E4670}" srcId="{F9F1E22F-688C-42DB-A060-DCB468D5E186}" destId="{64FBFCC9-2FFC-4491-8C53-0D257C6DDB1B}" srcOrd="0" destOrd="0" parTransId="{80925638-8F78-4A8B-B61B-391062B0FFF5}" sibTransId="{62125DDF-2CA7-44A7-AF41-DBF3A7C01160}"/>
    <dgm:cxn modelId="{9AD82E35-654B-49F5-B364-6C1DCEFB8DF8}" type="presOf" srcId="{F9143C6C-AC36-4AD8-947C-A5866B2FB930}" destId="{91A1B190-364F-44BC-B5AC-C73BC07C0F78}" srcOrd="0" destOrd="0" presId="urn:microsoft.com/office/officeart/2016/7/layout/VerticalSolidActionList"/>
    <dgm:cxn modelId="{BDFE4536-D341-4F8F-91F8-BA495FB5FABF}" srcId="{E5ED2976-D3FD-427E-84AF-310D7ABD2EE4}" destId="{F9143C6C-AC36-4AD8-947C-A5866B2FB930}" srcOrd="2" destOrd="0" parTransId="{433072FB-622D-4E13-92D3-A8FFC0D9582A}" sibTransId="{09CA986B-1784-4481-8622-C0685B938DED}"/>
    <dgm:cxn modelId="{E0E5B440-0FA7-40FA-9970-E11473A67A7D}" type="presOf" srcId="{7D440254-BAA3-4E53-BD68-7299CB4782A8}" destId="{4A5690AC-B847-473F-9EE0-C27207B3392A}" srcOrd="0" destOrd="0" presId="urn:microsoft.com/office/officeart/2016/7/layout/VerticalSolidActionList"/>
    <dgm:cxn modelId="{1E717D41-E00F-40C3-B2AE-C89DED6CC026}" srcId="{F9143C6C-AC36-4AD8-947C-A5866B2FB930}" destId="{26C000C2-A1A6-4E6E-A256-2FFE62596145}" srcOrd="0" destOrd="0" parTransId="{93A9BB5A-8708-4496-A21C-73F2EC7D9355}" sibTransId="{299C1B7E-2CEE-446E-B257-115F6BAC44D3}"/>
    <dgm:cxn modelId="{84798E45-CD17-4B10-9CF6-D11AF1A36F0F}" type="presOf" srcId="{64FBFCC9-2FFC-4491-8C53-0D257C6DDB1B}" destId="{B2240E9A-2099-44FA-9321-270824FDC377}" srcOrd="0" destOrd="0" presId="urn:microsoft.com/office/officeart/2016/7/layout/VerticalSolidActionList"/>
    <dgm:cxn modelId="{79575A68-5C26-49D0-B303-B451DC292A01}" srcId="{7D440254-BAA3-4E53-BD68-7299CB4782A8}" destId="{230A28DD-850A-4716-9854-4CA09B60F224}" srcOrd="0" destOrd="0" parTransId="{4B198CA8-4E34-47CF-BE05-C1B09707A32B}" sibTransId="{A680DBE3-D15B-4961-8299-123BF8D2FB18}"/>
    <dgm:cxn modelId="{45881358-8AD0-4F5D-8908-C12BDA123897}" srcId="{E5ED2976-D3FD-427E-84AF-310D7ABD2EE4}" destId="{7D440254-BAA3-4E53-BD68-7299CB4782A8}" srcOrd="3" destOrd="0" parTransId="{9A3629EA-365A-4B1C-A6D6-D3D83ABD6651}" sibTransId="{220E34AF-EB24-4EAA-9F0B-6CCCA74DE636}"/>
    <dgm:cxn modelId="{2EDE4B91-14A8-48FA-B743-BC2A84F071F8}" type="presOf" srcId="{5D0B932F-EB5D-43F2-89C6-84FE13F36020}" destId="{4F68BD13-C200-4F58-9DBE-0DC2FE9E53AB}" srcOrd="0" destOrd="0" presId="urn:microsoft.com/office/officeart/2016/7/layout/VerticalSolidActionList"/>
    <dgm:cxn modelId="{A1557CAE-F19C-4A37-9116-4C1FD1D43398}" srcId="{E5ED2976-D3FD-427E-84AF-310D7ABD2EE4}" destId="{5D0B932F-EB5D-43F2-89C6-84FE13F36020}" srcOrd="0" destOrd="0" parTransId="{E15D8B6C-EAA1-4148-AF2E-A59A2C5E56A4}" sibTransId="{32C6BEBC-3B6B-4639-B447-28CE959B8092}"/>
    <dgm:cxn modelId="{AB6D98AE-5FCB-4F42-AB26-EBC91EF7D6D3}" type="presOf" srcId="{F9F1E22F-688C-42DB-A060-DCB468D5E186}" destId="{B966DCD9-BAFE-4CB4-ACAE-14186768FCFC}" srcOrd="0" destOrd="0" presId="urn:microsoft.com/office/officeart/2016/7/layout/VerticalSolidActionList"/>
    <dgm:cxn modelId="{4C0379B9-ED7C-4B45-B419-63551600040E}" type="presOf" srcId="{3DBA4F39-0814-41B4-8C44-37367052B066}" destId="{655BBBDC-A586-4ACE-8A46-DC7E15164030}" srcOrd="0" destOrd="0" presId="urn:microsoft.com/office/officeart/2016/7/layout/VerticalSolidActionList"/>
    <dgm:cxn modelId="{80B7E2BB-C76F-4DFD-9375-C68951B49BE2}" type="presOf" srcId="{E5ED2976-D3FD-427E-84AF-310D7ABD2EE4}" destId="{39AC42CF-DA7E-401A-A81B-1E5E3BF07115}" srcOrd="0" destOrd="0" presId="urn:microsoft.com/office/officeart/2016/7/layout/VerticalSolidActionList"/>
    <dgm:cxn modelId="{135940C5-D442-4130-B96B-2AF4336B4AAF}" type="presOf" srcId="{230A28DD-850A-4716-9854-4CA09B60F224}" destId="{0A65CA44-2B94-4321-BED2-7C14193951E3}" srcOrd="0" destOrd="0" presId="urn:microsoft.com/office/officeart/2016/7/layout/VerticalSolidActionList"/>
    <dgm:cxn modelId="{754145D0-B150-4912-9F63-E8A28F165A98}" srcId="{5D0B932F-EB5D-43F2-89C6-84FE13F36020}" destId="{3DBA4F39-0814-41B4-8C44-37367052B066}" srcOrd="0" destOrd="0" parTransId="{E944E22C-02D5-4379-BD2F-98DFC24F9A21}" sibTransId="{4869A262-CCF1-4961-8E0C-195BB2A79C54}"/>
    <dgm:cxn modelId="{3AC55CE4-8DE5-40E1-9C5B-EAFAB2C218D0}" type="presOf" srcId="{26C000C2-A1A6-4E6E-A256-2FFE62596145}" destId="{E3638346-60F1-452F-969E-1CF537504E98}" srcOrd="0" destOrd="0" presId="urn:microsoft.com/office/officeart/2016/7/layout/VerticalSolidActionList"/>
    <dgm:cxn modelId="{539054FC-A18F-48D9-80DF-B459A9EDA07B}" type="presParOf" srcId="{39AC42CF-DA7E-401A-A81B-1E5E3BF07115}" destId="{65054EF2-0515-4221-A534-789FBEA1767B}" srcOrd="0" destOrd="0" presId="urn:microsoft.com/office/officeart/2016/7/layout/VerticalSolidActionList"/>
    <dgm:cxn modelId="{CAA38B35-5C19-4AD8-A4C5-5ACF1B63BEEE}" type="presParOf" srcId="{65054EF2-0515-4221-A534-789FBEA1767B}" destId="{4F68BD13-C200-4F58-9DBE-0DC2FE9E53AB}" srcOrd="0" destOrd="0" presId="urn:microsoft.com/office/officeart/2016/7/layout/VerticalSolidActionList"/>
    <dgm:cxn modelId="{7F60119A-BF38-42E2-9F58-2CD6AA4AE69D}" type="presParOf" srcId="{65054EF2-0515-4221-A534-789FBEA1767B}" destId="{655BBBDC-A586-4ACE-8A46-DC7E15164030}" srcOrd="1" destOrd="0" presId="urn:microsoft.com/office/officeart/2016/7/layout/VerticalSolidActionList"/>
    <dgm:cxn modelId="{9C361E91-B5E4-4F69-BDD0-C952D52AE248}" type="presParOf" srcId="{39AC42CF-DA7E-401A-A81B-1E5E3BF07115}" destId="{CA9D73D6-3D9F-4259-BE74-D53166E95DF3}" srcOrd="1" destOrd="0" presId="urn:microsoft.com/office/officeart/2016/7/layout/VerticalSolidActionList"/>
    <dgm:cxn modelId="{1709B99A-017A-4270-B6D7-F7FA4D63BA7D}" type="presParOf" srcId="{39AC42CF-DA7E-401A-A81B-1E5E3BF07115}" destId="{62C58F0B-240F-41EA-AB53-2BAB0105B032}" srcOrd="2" destOrd="0" presId="urn:microsoft.com/office/officeart/2016/7/layout/VerticalSolidActionList"/>
    <dgm:cxn modelId="{67696731-1FA2-42B2-8AA0-DD18D10C426F}" type="presParOf" srcId="{62C58F0B-240F-41EA-AB53-2BAB0105B032}" destId="{B966DCD9-BAFE-4CB4-ACAE-14186768FCFC}" srcOrd="0" destOrd="0" presId="urn:microsoft.com/office/officeart/2016/7/layout/VerticalSolidActionList"/>
    <dgm:cxn modelId="{66267A4F-F893-4854-88FD-0AE4B8A69A44}" type="presParOf" srcId="{62C58F0B-240F-41EA-AB53-2BAB0105B032}" destId="{B2240E9A-2099-44FA-9321-270824FDC377}" srcOrd="1" destOrd="0" presId="urn:microsoft.com/office/officeart/2016/7/layout/VerticalSolidActionList"/>
    <dgm:cxn modelId="{B4E5A5AE-A6B4-407E-9BA9-F3D70090FE7D}" type="presParOf" srcId="{39AC42CF-DA7E-401A-A81B-1E5E3BF07115}" destId="{2929BBA8-7A08-40E7-AFD0-0693D903CEF8}" srcOrd="3" destOrd="0" presId="urn:microsoft.com/office/officeart/2016/7/layout/VerticalSolidActionList"/>
    <dgm:cxn modelId="{D8CC3926-4A7D-42F4-BC19-4DA345D8784F}" type="presParOf" srcId="{39AC42CF-DA7E-401A-A81B-1E5E3BF07115}" destId="{F1FC89CB-D72F-43F3-9814-C3B924A20A3F}" srcOrd="4" destOrd="0" presId="urn:microsoft.com/office/officeart/2016/7/layout/VerticalSolidActionList"/>
    <dgm:cxn modelId="{BF270A9A-9C1C-4231-A2CA-B10D3CE8A53E}" type="presParOf" srcId="{F1FC89CB-D72F-43F3-9814-C3B924A20A3F}" destId="{91A1B190-364F-44BC-B5AC-C73BC07C0F78}" srcOrd="0" destOrd="0" presId="urn:microsoft.com/office/officeart/2016/7/layout/VerticalSolidActionList"/>
    <dgm:cxn modelId="{E3ECCFC3-6358-4D64-941D-883697E8F061}" type="presParOf" srcId="{F1FC89CB-D72F-43F3-9814-C3B924A20A3F}" destId="{E3638346-60F1-452F-969E-1CF537504E98}" srcOrd="1" destOrd="0" presId="urn:microsoft.com/office/officeart/2016/7/layout/VerticalSolidActionList"/>
    <dgm:cxn modelId="{4196DCCA-D606-4845-AAC4-A34E03E0647C}" type="presParOf" srcId="{39AC42CF-DA7E-401A-A81B-1E5E3BF07115}" destId="{14CDCF9C-64CF-4656-AE5D-D1FBDCD5490D}" srcOrd="5" destOrd="0" presId="urn:microsoft.com/office/officeart/2016/7/layout/VerticalSolidActionList"/>
    <dgm:cxn modelId="{F4B91949-AA9A-4681-8911-EBDEF2DF6577}" type="presParOf" srcId="{39AC42CF-DA7E-401A-A81B-1E5E3BF07115}" destId="{41F20FDB-29B9-4AD7-9D1A-AF21AB4B235F}" srcOrd="6" destOrd="0" presId="urn:microsoft.com/office/officeart/2016/7/layout/VerticalSolidActionList"/>
    <dgm:cxn modelId="{11D50A5C-5F56-4126-9725-A263FE5B18E0}" type="presParOf" srcId="{41F20FDB-29B9-4AD7-9D1A-AF21AB4B235F}" destId="{4A5690AC-B847-473F-9EE0-C27207B3392A}" srcOrd="0" destOrd="0" presId="urn:microsoft.com/office/officeart/2016/7/layout/VerticalSolidActionList"/>
    <dgm:cxn modelId="{B0390149-4630-475B-A6A2-F956A5EFD915}" type="presParOf" srcId="{41F20FDB-29B9-4AD7-9D1A-AF21AB4B235F}" destId="{0A65CA44-2B94-4321-BED2-7C14193951E3}"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2B2C72-9522-4024-9F1F-C76A6FEABCF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831B532-1E42-47F7-BBD0-BBE5B7757B6F}">
      <dgm:prSet/>
      <dgm:spPr/>
      <dgm:t>
        <a:bodyPr/>
        <a:lstStyle/>
        <a:p>
          <a:r>
            <a:rPr lang="en-US"/>
            <a:t>To develop student’s awareness and appreciation of contemporary challenges relevant to the discipline facing individuals, organisations, communities and society, from a local, national and global perspective.</a:t>
          </a:r>
        </a:p>
      </dgm:t>
    </dgm:pt>
    <dgm:pt modelId="{B2EC09E9-D50F-457B-9A75-E638098644D6}" type="parTrans" cxnId="{5B93BDA3-1355-446F-8774-06F9E738EF73}">
      <dgm:prSet/>
      <dgm:spPr/>
      <dgm:t>
        <a:bodyPr/>
        <a:lstStyle/>
        <a:p>
          <a:endParaRPr lang="en-US"/>
        </a:p>
      </dgm:t>
    </dgm:pt>
    <dgm:pt modelId="{FBF8355C-3640-4C5B-8272-B01A7B01727A}" type="sibTrans" cxnId="{5B93BDA3-1355-446F-8774-06F9E738EF73}">
      <dgm:prSet/>
      <dgm:spPr/>
      <dgm:t>
        <a:bodyPr/>
        <a:lstStyle/>
        <a:p>
          <a:endParaRPr lang="en-US"/>
        </a:p>
      </dgm:t>
    </dgm:pt>
    <dgm:pt modelId="{6EADEE1C-53A5-4D16-BCC9-8AB5DB476B8A}">
      <dgm:prSet/>
      <dgm:spPr/>
      <dgm:t>
        <a:bodyPr/>
        <a:lstStyle/>
        <a:p>
          <a:r>
            <a:rPr lang="en-US"/>
            <a:t>To develop creative problem-solvers through the application of knowledge to real-world problems.</a:t>
          </a:r>
        </a:p>
      </dgm:t>
    </dgm:pt>
    <dgm:pt modelId="{1FE760CD-1691-423A-BF40-9FD50EC1AA06}" type="parTrans" cxnId="{80707827-8212-4477-BE24-D0C530CE2613}">
      <dgm:prSet/>
      <dgm:spPr/>
      <dgm:t>
        <a:bodyPr/>
        <a:lstStyle/>
        <a:p>
          <a:endParaRPr lang="en-US"/>
        </a:p>
      </dgm:t>
    </dgm:pt>
    <dgm:pt modelId="{7411D017-7792-430B-9247-291F94FC0918}" type="sibTrans" cxnId="{80707827-8212-4477-BE24-D0C530CE2613}">
      <dgm:prSet/>
      <dgm:spPr/>
      <dgm:t>
        <a:bodyPr/>
        <a:lstStyle/>
        <a:p>
          <a:endParaRPr lang="en-US"/>
        </a:p>
      </dgm:t>
    </dgm:pt>
    <dgm:pt modelId="{6A654019-DAF5-42DB-95AB-191BA58B3532}" type="pres">
      <dgm:prSet presAssocID="{7F2B2C72-9522-4024-9F1F-C76A6FEABCF2}" presName="linear" presStyleCnt="0">
        <dgm:presLayoutVars>
          <dgm:animLvl val="lvl"/>
          <dgm:resizeHandles val="exact"/>
        </dgm:presLayoutVars>
      </dgm:prSet>
      <dgm:spPr/>
    </dgm:pt>
    <dgm:pt modelId="{3B9CE6EF-16E2-43DE-A94B-120B849F2006}" type="pres">
      <dgm:prSet presAssocID="{F831B532-1E42-47F7-BBD0-BBE5B7757B6F}" presName="parentText" presStyleLbl="node1" presStyleIdx="0" presStyleCnt="2">
        <dgm:presLayoutVars>
          <dgm:chMax val="0"/>
          <dgm:bulletEnabled val="1"/>
        </dgm:presLayoutVars>
      </dgm:prSet>
      <dgm:spPr/>
    </dgm:pt>
    <dgm:pt modelId="{4669C779-51D7-439A-A4DD-B08CAAB9C65A}" type="pres">
      <dgm:prSet presAssocID="{FBF8355C-3640-4C5B-8272-B01A7B01727A}" presName="spacer" presStyleCnt="0"/>
      <dgm:spPr/>
    </dgm:pt>
    <dgm:pt modelId="{95F84414-ED6A-43E0-A51A-271E6767CCAA}" type="pres">
      <dgm:prSet presAssocID="{6EADEE1C-53A5-4D16-BCC9-8AB5DB476B8A}" presName="parentText" presStyleLbl="node1" presStyleIdx="1" presStyleCnt="2">
        <dgm:presLayoutVars>
          <dgm:chMax val="0"/>
          <dgm:bulletEnabled val="1"/>
        </dgm:presLayoutVars>
      </dgm:prSet>
      <dgm:spPr/>
    </dgm:pt>
  </dgm:ptLst>
  <dgm:cxnLst>
    <dgm:cxn modelId="{80707827-8212-4477-BE24-D0C530CE2613}" srcId="{7F2B2C72-9522-4024-9F1F-C76A6FEABCF2}" destId="{6EADEE1C-53A5-4D16-BCC9-8AB5DB476B8A}" srcOrd="1" destOrd="0" parTransId="{1FE760CD-1691-423A-BF40-9FD50EC1AA06}" sibTransId="{7411D017-7792-430B-9247-291F94FC0918}"/>
    <dgm:cxn modelId="{C4BF3A61-65C5-4661-8EF2-45BDB8C3834C}" type="presOf" srcId="{6EADEE1C-53A5-4D16-BCC9-8AB5DB476B8A}" destId="{95F84414-ED6A-43E0-A51A-271E6767CCAA}" srcOrd="0" destOrd="0" presId="urn:microsoft.com/office/officeart/2005/8/layout/vList2"/>
    <dgm:cxn modelId="{EAC353A0-55C7-49F6-8DEC-CE0E2BD15783}" type="presOf" srcId="{7F2B2C72-9522-4024-9F1F-C76A6FEABCF2}" destId="{6A654019-DAF5-42DB-95AB-191BA58B3532}" srcOrd="0" destOrd="0" presId="urn:microsoft.com/office/officeart/2005/8/layout/vList2"/>
    <dgm:cxn modelId="{5B93BDA3-1355-446F-8774-06F9E738EF73}" srcId="{7F2B2C72-9522-4024-9F1F-C76A6FEABCF2}" destId="{F831B532-1E42-47F7-BBD0-BBE5B7757B6F}" srcOrd="0" destOrd="0" parTransId="{B2EC09E9-D50F-457B-9A75-E638098644D6}" sibTransId="{FBF8355C-3640-4C5B-8272-B01A7B01727A}"/>
    <dgm:cxn modelId="{1D8466DC-EE7D-4F28-B38C-676FE6704891}" type="presOf" srcId="{F831B532-1E42-47F7-BBD0-BBE5B7757B6F}" destId="{3B9CE6EF-16E2-43DE-A94B-120B849F2006}" srcOrd="0" destOrd="0" presId="urn:microsoft.com/office/officeart/2005/8/layout/vList2"/>
    <dgm:cxn modelId="{EDB52412-F576-4580-ABB3-411007B444F4}" type="presParOf" srcId="{6A654019-DAF5-42DB-95AB-191BA58B3532}" destId="{3B9CE6EF-16E2-43DE-A94B-120B849F2006}" srcOrd="0" destOrd="0" presId="urn:microsoft.com/office/officeart/2005/8/layout/vList2"/>
    <dgm:cxn modelId="{C6871A3F-106A-48DB-9564-2A9DBC336F83}" type="presParOf" srcId="{6A654019-DAF5-42DB-95AB-191BA58B3532}" destId="{4669C779-51D7-439A-A4DD-B08CAAB9C65A}" srcOrd="1" destOrd="0" presId="urn:microsoft.com/office/officeart/2005/8/layout/vList2"/>
    <dgm:cxn modelId="{3977BB34-1989-4559-A4CA-B864159DF1B5}" type="presParOf" srcId="{6A654019-DAF5-42DB-95AB-191BA58B3532}" destId="{95F84414-ED6A-43E0-A51A-271E6767CCA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600A7E-A640-4DD6-8DD0-4358F5EE7EE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075F511-547B-46FB-9CC8-E852E9F8EA93}">
      <dgm:prSet/>
      <dgm:spPr/>
      <dgm:t>
        <a:bodyPr/>
        <a:lstStyle/>
        <a:p>
          <a:r>
            <a:rPr lang="en-US"/>
            <a:t>Visions of the Future including digital transformation 4.0. </a:t>
          </a:r>
        </a:p>
      </dgm:t>
    </dgm:pt>
    <dgm:pt modelId="{98D74C2B-5982-484E-8ADF-68E3FB5A6860}" type="parTrans" cxnId="{1CC7077E-DE06-4B70-9FB3-D1F050910D09}">
      <dgm:prSet/>
      <dgm:spPr/>
      <dgm:t>
        <a:bodyPr/>
        <a:lstStyle/>
        <a:p>
          <a:endParaRPr lang="en-US"/>
        </a:p>
      </dgm:t>
    </dgm:pt>
    <dgm:pt modelId="{F6611A0D-140B-41DD-A022-B749919BD8E9}" type="sibTrans" cxnId="{1CC7077E-DE06-4B70-9FB3-D1F050910D09}">
      <dgm:prSet/>
      <dgm:spPr/>
      <dgm:t>
        <a:bodyPr/>
        <a:lstStyle/>
        <a:p>
          <a:endParaRPr lang="en-US"/>
        </a:p>
      </dgm:t>
    </dgm:pt>
    <dgm:pt modelId="{82882C8E-5A3C-40D0-BE6E-EAB1E1C843D7}">
      <dgm:prSet/>
      <dgm:spPr/>
      <dgm:t>
        <a:bodyPr/>
        <a:lstStyle/>
        <a:p>
          <a:r>
            <a:rPr lang="en-US"/>
            <a:t>How history, legislation and policy shape the world we live. </a:t>
          </a:r>
        </a:p>
      </dgm:t>
    </dgm:pt>
    <dgm:pt modelId="{8C9C4C9A-4C18-4C33-AE84-A467B7461A93}" type="parTrans" cxnId="{8D98EDD8-FEA4-4988-9CB6-FA07C1A9A964}">
      <dgm:prSet/>
      <dgm:spPr/>
      <dgm:t>
        <a:bodyPr/>
        <a:lstStyle/>
        <a:p>
          <a:endParaRPr lang="en-US"/>
        </a:p>
      </dgm:t>
    </dgm:pt>
    <dgm:pt modelId="{F4AE47E9-4D83-4AC4-B559-9F5C660CF7EA}" type="sibTrans" cxnId="{8D98EDD8-FEA4-4988-9CB6-FA07C1A9A964}">
      <dgm:prSet/>
      <dgm:spPr/>
      <dgm:t>
        <a:bodyPr/>
        <a:lstStyle/>
        <a:p>
          <a:endParaRPr lang="en-US"/>
        </a:p>
      </dgm:t>
    </dgm:pt>
    <dgm:pt modelId="{B84161D9-39FF-4FF1-AB4F-F6B67E885C00}">
      <dgm:prSet/>
      <dgm:spPr/>
      <dgm:t>
        <a:bodyPr/>
        <a:lstStyle/>
        <a:p>
          <a:r>
            <a:rPr lang="en-US"/>
            <a:t>Contemporary global issues, e.g. responsible stewardship, diversity, inclusion, ethics, culture and intercultural awareness. </a:t>
          </a:r>
        </a:p>
      </dgm:t>
    </dgm:pt>
    <dgm:pt modelId="{863CE8E8-EFAE-4838-B879-D3CD5E35A7E0}" type="parTrans" cxnId="{749686BF-3882-49E8-AA18-F899BA96AC6B}">
      <dgm:prSet/>
      <dgm:spPr/>
      <dgm:t>
        <a:bodyPr/>
        <a:lstStyle/>
        <a:p>
          <a:endParaRPr lang="en-US"/>
        </a:p>
      </dgm:t>
    </dgm:pt>
    <dgm:pt modelId="{A5993590-B3D0-444A-85E0-3385F2E9534B}" type="sibTrans" cxnId="{749686BF-3882-49E8-AA18-F899BA96AC6B}">
      <dgm:prSet/>
      <dgm:spPr/>
      <dgm:t>
        <a:bodyPr/>
        <a:lstStyle/>
        <a:p>
          <a:endParaRPr lang="en-US"/>
        </a:p>
      </dgm:t>
    </dgm:pt>
    <dgm:pt modelId="{E96F02DB-B4C7-4624-B704-0520EC78BC8F}">
      <dgm:prSet/>
      <dgm:spPr/>
      <dgm:t>
        <a:bodyPr/>
        <a:lstStyle/>
        <a:p>
          <a:r>
            <a:rPr lang="en-US"/>
            <a:t>‘Wicked problems’: the challenge of difficult or impossible problems where the affecting variables are not known or quantifiable. </a:t>
          </a:r>
        </a:p>
      </dgm:t>
    </dgm:pt>
    <dgm:pt modelId="{D053592B-7FF2-46C3-B55C-5C00BF98E8DC}" type="parTrans" cxnId="{94FA4863-D22D-41D0-A7F2-C1A012E99042}">
      <dgm:prSet/>
      <dgm:spPr/>
      <dgm:t>
        <a:bodyPr/>
        <a:lstStyle/>
        <a:p>
          <a:endParaRPr lang="en-US"/>
        </a:p>
      </dgm:t>
    </dgm:pt>
    <dgm:pt modelId="{C5AE6A6E-895D-45BB-A6BF-92FC0148178C}" type="sibTrans" cxnId="{94FA4863-D22D-41D0-A7F2-C1A012E99042}">
      <dgm:prSet/>
      <dgm:spPr/>
      <dgm:t>
        <a:bodyPr/>
        <a:lstStyle/>
        <a:p>
          <a:endParaRPr lang="en-US"/>
        </a:p>
      </dgm:t>
    </dgm:pt>
    <dgm:pt modelId="{FBA34275-B4D8-401E-8936-B4204CE1AE86}">
      <dgm:prSet/>
      <dgm:spPr/>
      <dgm:t>
        <a:bodyPr/>
        <a:lstStyle/>
        <a:p>
          <a:r>
            <a:rPr lang="en-US"/>
            <a:t>Design Thinking to investigate, define, propose and evaluate problem solutions. </a:t>
          </a:r>
        </a:p>
      </dgm:t>
    </dgm:pt>
    <dgm:pt modelId="{B53D89DF-59BD-4D9A-9D8E-22EC49F8A7DF}" type="parTrans" cxnId="{0C18EE17-CC25-4299-9DD0-40C06F8E622B}">
      <dgm:prSet/>
      <dgm:spPr/>
      <dgm:t>
        <a:bodyPr/>
        <a:lstStyle/>
        <a:p>
          <a:endParaRPr lang="en-US"/>
        </a:p>
      </dgm:t>
    </dgm:pt>
    <dgm:pt modelId="{D98FB023-EA71-4883-BD06-77FF9FBDBF0B}" type="sibTrans" cxnId="{0C18EE17-CC25-4299-9DD0-40C06F8E622B}">
      <dgm:prSet/>
      <dgm:spPr/>
      <dgm:t>
        <a:bodyPr/>
        <a:lstStyle/>
        <a:p>
          <a:endParaRPr lang="en-US"/>
        </a:p>
      </dgm:t>
    </dgm:pt>
    <dgm:pt modelId="{EEBC5C5F-64B9-4488-8FD4-B16A10AAFC3B}">
      <dgm:prSet/>
      <dgm:spPr/>
      <dgm:t>
        <a:bodyPr/>
        <a:lstStyle/>
        <a:p>
          <a:r>
            <a:rPr lang="en-US"/>
            <a:t>Recognising and overcoming cognitive bias. </a:t>
          </a:r>
        </a:p>
      </dgm:t>
    </dgm:pt>
    <dgm:pt modelId="{0986D978-0511-46ED-8D28-89EA0988D017}" type="parTrans" cxnId="{C800A18F-5CC0-4504-A333-4F9D046DA68D}">
      <dgm:prSet/>
      <dgm:spPr/>
      <dgm:t>
        <a:bodyPr/>
        <a:lstStyle/>
        <a:p>
          <a:endParaRPr lang="en-US"/>
        </a:p>
      </dgm:t>
    </dgm:pt>
    <dgm:pt modelId="{1EB9D4AD-7CEA-437F-90F1-6CDB3B6EE73D}" type="sibTrans" cxnId="{C800A18F-5CC0-4504-A333-4F9D046DA68D}">
      <dgm:prSet/>
      <dgm:spPr/>
      <dgm:t>
        <a:bodyPr/>
        <a:lstStyle/>
        <a:p>
          <a:endParaRPr lang="en-US"/>
        </a:p>
      </dgm:t>
    </dgm:pt>
    <dgm:pt modelId="{EBF4FF64-9A82-4112-BBEC-D46039A90DB0}" type="pres">
      <dgm:prSet presAssocID="{C4600A7E-A640-4DD6-8DD0-4358F5EE7EE0}" presName="root" presStyleCnt="0">
        <dgm:presLayoutVars>
          <dgm:dir/>
          <dgm:resizeHandles val="exact"/>
        </dgm:presLayoutVars>
      </dgm:prSet>
      <dgm:spPr/>
    </dgm:pt>
    <dgm:pt modelId="{12E6EF79-0348-4A10-8046-0033369D1B7A}" type="pres">
      <dgm:prSet presAssocID="{1075F511-547B-46FB-9CC8-E852E9F8EA93}" presName="compNode" presStyleCnt="0"/>
      <dgm:spPr/>
    </dgm:pt>
    <dgm:pt modelId="{94942A85-B5EB-476A-800E-B0DBDDC2A91F}" type="pres">
      <dgm:prSet presAssocID="{1075F511-547B-46FB-9CC8-E852E9F8EA93}" presName="bgRect" presStyleLbl="bgShp" presStyleIdx="0" presStyleCnt="6"/>
      <dgm:spPr/>
    </dgm:pt>
    <dgm:pt modelId="{375ECB82-657C-4CC1-829D-AE38628FB3AB}" type="pres">
      <dgm:prSet presAssocID="{1075F511-547B-46FB-9CC8-E852E9F8EA9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84819EE-6BA1-4671-93B5-F116961D9A6A}" type="pres">
      <dgm:prSet presAssocID="{1075F511-547B-46FB-9CC8-E852E9F8EA93}" presName="spaceRect" presStyleCnt="0"/>
      <dgm:spPr/>
    </dgm:pt>
    <dgm:pt modelId="{1B40D259-1CF0-453C-9792-0E98E7A46A99}" type="pres">
      <dgm:prSet presAssocID="{1075F511-547B-46FB-9CC8-E852E9F8EA93}" presName="parTx" presStyleLbl="revTx" presStyleIdx="0" presStyleCnt="6">
        <dgm:presLayoutVars>
          <dgm:chMax val="0"/>
          <dgm:chPref val="0"/>
        </dgm:presLayoutVars>
      </dgm:prSet>
      <dgm:spPr/>
    </dgm:pt>
    <dgm:pt modelId="{73BB0870-8EEC-4F5F-9EDB-052ECA9C5930}" type="pres">
      <dgm:prSet presAssocID="{F6611A0D-140B-41DD-A022-B749919BD8E9}" presName="sibTrans" presStyleCnt="0"/>
      <dgm:spPr/>
    </dgm:pt>
    <dgm:pt modelId="{A916BB7E-B399-4DB2-854B-4795EE8245D6}" type="pres">
      <dgm:prSet presAssocID="{82882C8E-5A3C-40D0-BE6E-EAB1E1C843D7}" presName="compNode" presStyleCnt="0"/>
      <dgm:spPr/>
    </dgm:pt>
    <dgm:pt modelId="{8896CB26-67A1-4162-8920-9186F9E90A9D}" type="pres">
      <dgm:prSet presAssocID="{82882C8E-5A3C-40D0-BE6E-EAB1E1C843D7}" presName="bgRect" presStyleLbl="bgShp" presStyleIdx="1" presStyleCnt="6"/>
      <dgm:spPr/>
    </dgm:pt>
    <dgm:pt modelId="{3C641418-41E6-4CCB-9F27-200D6D69D8E5}" type="pres">
      <dgm:prSet presAssocID="{82882C8E-5A3C-40D0-BE6E-EAB1E1C843D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F387BCF0-0F20-4863-ACC8-4C97B2346F02}" type="pres">
      <dgm:prSet presAssocID="{82882C8E-5A3C-40D0-BE6E-EAB1E1C843D7}" presName="spaceRect" presStyleCnt="0"/>
      <dgm:spPr/>
    </dgm:pt>
    <dgm:pt modelId="{BA5F3E1E-B850-409B-8BB4-B384F0415E36}" type="pres">
      <dgm:prSet presAssocID="{82882C8E-5A3C-40D0-BE6E-EAB1E1C843D7}" presName="parTx" presStyleLbl="revTx" presStyleIdx="1" presStyleCnt="6">
        <dgm:presLayoutVars>
          <dgm:chMax val="0"/>
          <dgm:chPref val="0"/>
        </dgm:presLayoutVars>
      </dgm:prSet>
      <dgm:spPr/>
    </dgm:pt>
    <dgm:pt modelId="{3DB3556D-1F49-475D-B5F5-AA703E33154C}" type="pres">
      <dgm:prSet presAssocID="{F4AE47E9-4D83-4AC4-B559-9F5C660CF7EA}" presName="sibTrans" presStyleCnt="0"/>
      <dgm:spPr/>
    </dgm:pt>
    <dgm:pt modelId="{791B5591-D5EB-4E2A-A313-75EE931E9E15}" type="pres">
      <dgm:prSet presAssocID="{B84161D9-39FF-4FF1-AB4F-F6B67E885C00}" presName="compNode" presStyleCnt="0"/>
      <dgm:spPr/>
    </dgm:pt>
    <dgm:pt modelId="{E861A07D-964D-4AA6-B5D7-FA4E8EC1340D}" type="pres">
      <dgm:prSet presAssocID="{B84161D9-39FF-4FF1-AB4F-F6B67E885C00}" presName="bgRect" presStyleLbl="bgShp" presStyleIdx="2" presStyleCnt="6"/>
      <dgm:spPr/>
    </dgm:pt>
    <dgm:pt modelId="{67DF2C60-43B3-4163-A591-6D48E3EFEE42}" type="pres">
      <dgm:prSet presAssocID="{B84161D9-39FF-4FF1-AB4F-F6B67E885C0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BC6DF093-9E3F-4FBB-84C3-F396D40A96D5}" type="pres">
      <dgm:prSet presAssocID="{B84161D9-39FF-4FF1-AB4F-F6B67E885C00}" presName="spaceRect" presStyleCnt="0"/>
      <dgm:spPr/>
    </dgm:pt>
    <dgm:pt modelId="{AA865978-9BFB-4057-8C82-7B114E5D4AFD}" type="pres">
      <dgm:prSet presAssocID="{B84161D9-39FF-4FF1-AB4F-F6B67E885C00}" presName="parTx" presStyleLbl="revTx" presStyleIdx="2" presStyleCnt="6">
        <dgm:presLayoutVars>
          <dgm:chMax val="0"/>
          <dgm:chPref val="0"/>
        </dgm:presLayoutVars>
      </dgm:prSet>
      <dgm:spPr/>
    </dgm:pt>
    <dgm:pt modelId="{3EC2322F-DA9D-49A0-B82D-EB9D673DCD2C}" type="pres">
      <dgm:prSet presAssocID="{A5993590-B3D0-444A-85E0-3385F2E9534B}" presName="sibTrans" presStyleCnt="0"/>
      <dgm:spPr/>
    </dgm:pt>
    <dgm:pt modelId="{31EA2F29-13CC-45A6-AE5D-8C00E1014731}" type="pres">
      <dgm:prSet presAssocID="{E96F02DB-B4C7-4624-B704-0520EC78BC8F}" presName="compNode" presStyleCnt="0"/>
      <dgm:spPr/>
    </dgm:pt>
    <dgm:pt modelId="{3366C63D-731C-48D3-B32F-3F34589B666E}" type="pres">
      <dgm:prSet presAssocID="{E96F02DB-B4C7-4624-B704-0520EC78BC8F}" presName="bgRect" presStyleLbl="bgShp" presStyleIdx="3" presStyleCnt="6"/>
      <dgm:spPr/>
    </dgm:pt>
    <dgm:pt modelId="{41DA371B-8F00-4C32-BDD9-8AF30E701505}" type="pres">
      <dgm:prSet presAssocID="{E96F02DB-B4C7-4624-B704-0520EC78BC8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peed Bump"/>
        </a:ext>
      </dgm:extLst>
    </dgm:pt>
    <dgm:pt modelId="{CF7E2BC8-A9BB-407F-BC26-7D785B89BA35}" type="pres">
      <dgm:prSet presAssocID="{E96F02DB-B4C7-4624-B704-0520EC78BC8F}" presName="spaceRect" presStyleCnt="0"/>
      <dgm:spPr/>
    </dgm:pt>
    <dgm:pt modelId="{FBFDB600-40FD-44DE-8485-F78D5B74D585}" type="pres">
      <dgm:prSet presAssocID="{E96F02DB-B4C7-4624-B704-0520EC78BC8F}" presName="parTx" presStyleLbl="revTx" presStyleIdx="3" presStyleCnt="6">
        <dgm:presLayoutVars>
          <dgm:chMax val="0"/>
          <dgm:chPref val="0"/>
        </dgm:presLayoutVars>
      </dgm:prSet>
      <dgm:spPr/>
    </dgm:pt>
    <dgm:pt modelId="{F18EE775-D1A6-4671-9CE5-4F41C5DED319}" type="pres">
      <dgm:prSet presAssocID="{C5AE6A6E-895D-45BB-A6BF-92FC0148178C}" presName="sibTrans" presStyleCnt="0"/>
      <dgm:spPr/>
    </dgm:pt>
    <dgm:pt modelId="{38A13281-5DD9-4345-BE77-B3606F5EC860}" type="pres">
      <dgm:prSet presAssocID="{FBA34275-B4D8-401E-8936-B4204CE1AE86}" presName="compNode" presStyleCnt="0"/>
      <dgm:spPr/>
    </dgm:pt>
    <dgm:pt modelId="{CC2CA188-6E4B-42AB-9A1E-607377E3D796}" type="pres">
      <dgm:prSet presAssocID="{FBA34275-B4D8-401E-8936-B4204CE1AE86}" presName="bgRect" presStyleLbl="bgShp" presStyleIdx="4" presStyleCnt="6"/>
      <dgm:spPr/>
    </dgm:pt>
    <dgm:pt modelId="{DE5E22F5-0212-45AD-A7DE-4FA0AB176872}" type="pres">
      <dgm:prSet presAssocID="{FBA34275-B4D8-401E-8936-B4204CE1AE8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ze"/>
        </a:ext>
      </dgm:extLst>
    </dgm:pt>
    <dgm:pt modelId="{5B9F141A-3888-44A7-84FB-22C719CDC196}" type="pres">
      <dgm:prSet presAssocID="{FBA34275-B4D8-401E-8936-B4204CE1AE86}" presName="spaceRect" presStyleCnt="0"/>
      <dgm:spPr/>
    </dgm:pt>
    <dgm:pt modelId="{6C2D6092-A2C9-4B06-A52F-59A9B59BC523}" type="pres">
      <dgm:prSet presAssocID="{FBA34275-B4D8-401E-8936-B4204CE1AE86}" presName="parTx" presStyleLbl="revTx" presStyleIdx="4" presStyleCnt="6">
        <dgm:presLayoutVars>
          <dgm:chMax val="0"/>
          <dgm:chPref val="0"/>
        </dgm:presLayoutVars>
      </dgm:prSet>
      <dgm:spPr/>
    </dgm:pt>
    <dgm:pt modelId="{3D7329B7-1E0D-4647-A98B-809658FBFF1D}" type="pres">
      <dgm:prSet presAssocID="{D98FB023-EA71-4883-BD06-77FF9FBDBF0B}" presName="sibTrans" presStyleCnt="0"/>
      <dgm:spPr/>
    </dgm:pt>
    <dgm:pt modelId="{2E6308BC-2B9D-4336-904E-C9BD6BDD33C3}" type="pres">
      <dgm:prSet presAssocID="{EEBC5C5F-64B9-4488-8FD4-B16A10AAFC3B}" presName="compNode" presStyleCnt="0"/>
      <dgm:spPr/>
    </dgm:pt>
    <dgm:pt modelId="{4B3CAEF1-1AC3-4E9B-996F-FD441AA68CEF}" type="pres">
      <dgm:prSet presAssocID="{EEBC5C5F-64B9-4488-8FD4-B16A10AAFC3B}" presName="bgRect" presStyleLbl="bgShp" presStyleIdx="5" presStyleCnt="6"/>
      <dgm:spPr/>
    </dgm:pt>
    <dgm:pt modelId="{69A38BF1-6732-4564-AF7C-B9A143966216}" type="pres">
      <dgm:prSet presAssocID="{EEBC5C5F-64B9-4488-8FD4-B16A10AAFC3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erson with Idea"/>
        </a:ext>
      </dgm:extLst>
    </dgm:pt>
    <dgm:pt modelId="{0B0E378F-8A68-4372-8CA0-951E432FF890}" type="pres">
      <dgm:prSet presAssocID="{EEBC5C5F-64B9-4488-8FD4-B16A10AAFC3B}" presName="spaceRect" presStyleCnt="0"/>
      <dgm:spPr/>
    </dgm:pt>
    <dgm:pt modelId="{69CA3474-2B79-4162-8908-A37356C44689}" type="pres">
      <dgm:prSet presAssocID="{EEBC5C5F-64B9-4488-8FD4-B16A10AAFC3B}" presName="parTx" presStyleLbl="revTx" presStyleIdx="5" presStyleCnt="6">
        <dgm:presLayoutVars>
          <dgm:chMax val="0"/>
          <dgm:chPref val="0"/>
        </dgm:presLayoutVars>
      </dgm:prSet>
      <dgm:spPr/>
    </dgm:pt>
  </dgm:ptLst>
  <dgm:cxnLst>
    <dgm:cxn modelId="{BF32810B-5ED7-477E-95F3-B5571950A476}" type="presOf" srcId="{B84161D9-39FF-4FF1-AB4F-F6B67E885C00}" destId="{AA865978-9BFB-4057-8C82-7B114E5D4AFD}" srcOrd="0" destOrd="0" presId="urn:microsoft.com/office/officeart/2018/2/layout/IconVerticalSolidList"/>
    <dgm:cxn modelId="{0C18EE17-CC25-4299-9DD0-40C06F8E622B}" srcId="{C4600A7E-A640-4DD6-8DD0-4358F5EE7EE0}" destId="{FBA34275-B4D8-401E-8936-B4204CE1AE86}" srcOrd="4" destOrd="0" parTransId="{B53D89DF-59BD-4D9A-9D8E-22EC49F8A7DF}" sibTransId="{D98FB023-EA71-4883-BD06-77FF9FBDBF0B}"/>
    <dgm:cxn modelId="{F4B97A30-FC06-4EDA-84F4-4E8EB6EE1A28}" type="presOf" srcId="{1075F511-547B-46FB-9CC8-E852E9F8EA93}" destId="{1B40D259-1CF0-453C-9792-0E98E7A46A99}" srcOrd="0" destOrd="0" presId="urn:microsoft.com/office/officeart/2018/2/layout/IconVerticalSolidList"/>
    <dgm:cxn modelId="{94FA4863-D22D-41D0-A7F2-C1A012E99042}" srcId="{C4600A7E-A640-4DD6-8DD0-4358F5EE7EE0}" destId="{E96F02DB-B4C7-4624-B704-0520EC78BC8F}" srcOrd="3" destOrd="0" parTransId="{D053592B-7FF2-46C3-B55C-5C00BF98E8DC}" sibTransId="{C5AE6A6E-895D-45BB-A6BF-92FC0148178C}"/>
    <dgm:cxn modelId="{51B48556-3698-4EE1-B879-A30CCE27ADC4}" type="presOf" srcId="{FBA34275-B4D8-401E-8936-B4204CE1AE86}" destId="{6C2D6092-A2C9-4B06-A52F-59A9B59BC523}" srcOrd="0" destOrd="0" presId="urn:microsoft.com/office/officeart/2018/2/layout/IconVerticalSolidList"/>
    <dgm:cxn modelId="{1CC7077E-DE06-4B70-9FB3-D1F050910D09}" srcId="{C4600A7E-A640-4DD6-8DD0-4358F5EE7EE0}" destId="{1075F511-547B-46FB-9CC8-E852E9F8EA93}" srcOrd="0" destOrd="0" parTransId="{98D74C2B-5982-484E-8ADF-68E3FB5A6860}" sibTransId="{F6611A0D-140B-41DD-A022-B749919BD8E9}"/>
    <dgm:cxn modelId="{C800A18F-5CC0-4504-A333-4F9D046DA68D}" srcId="{C4600A7E-A640-4DD6-8DD0-4358F5EE7EE0}" destId="{EEBC5C5F-64B9-4488-8FD4-B16A10AAFC3B}" srcOrd="5" destOrd="0" parTransId="{0986D978-0511-46ED-8D28-89EA0988D017}" sibTransId="{1EB9D4AD-7CEA-437F-90F1-6CDB3B6EE73D}"/>
    <dgm:cxn modelId="{BA9153B2-52CA-4F03-BA8D-49BF5639BED3}" type="presOf" srcId="{82882C8E-5A3C-40D0-BE6E-EAB1E1C843D7}" destId="{BA5F3E1E-B850-409B-8BB4-B384F0415E36}" srcOrd="0" destOrd="0" presId="urn:microsoft.com/office/officeart/2018/2/layout/IconVerticalSolidList"/>
    <dgm:cxn modelId="{D47DE9B9-FEBF-4AFE-AB02-E6BBAC4CAE85}" type="presOf" srcId="{E96F02DB-B4C7-4624-B704-0520EC78BC8F}" destId="{FBFDB600-40FD-44DE-8485-F78D5B74D585}" srcOrd="0" destOrd="0" presId="urn:microsoft.com/office/officeart/2018/2/layout/IconVerticalSolidList"/>
    <dgm:cxn modelId="{749686BF-3882-49E8-AA18-F899BA96AC6B}" srcId="{C4600A7E-A640-4DD6-8DD0-4358F5EE7EE0}" destId="{B84161D9-39FF-4FF1-AB4F-F6B67E885C00}" srcOrd="2" destOrd="0" parTransId="{863CE8E8-EFAE-4838-B879-D3CD5E35A7E0}" sibTransId="{A5993590-B3D0-444A-85E0-3385F2E9534B}"/>
    <dgm:cxn modelId="{8D98EDD8-FEA4-4988-9CB6-FA07C1A9A964}" srcId="{C4600A7E-A640-4DD6-8DD0-4358F5EE7EE0}" destId="{82882C8E-5A3C-40D0-BE6E-EAB1E1C843D7}" srcOrd="1" destOrd="0" parTransId="{8C9C4C9A-4C18-4C33-AE84-A467B7461A93}" sibTransId="{F4AE47E9-4D83-4AC4-B559-9F5C660CF7EA}"/>
    <dgm:cxn modelId="{9EA380FA-05B2-4E61-BA7F-AF1FCADB397E}" type="presOf" srcId="{EEBC5C5F-64B9-4488-8FD4-B16A10AAFC3B}" destId="{69CA3474-2B79-4162-8908-A37356C44689}" srcOrd="0" destOrd="0" presId="urn:microsoft.com/office/officeart/2018/2/layout/IconVerticalSolidList"/>
    <dgm:cxn modelId="{770BEFFC-39B8-4EF3-B583-8AA11E22268B}" type="presOf" srcId="{C4600A7E-A640-4DD6-8DD0-4358F5EE7EE0}" destId="{EBF4FF64-9A82-4112-BBEC-D46039A90DB0}" srcOrd="0" destOrd="0" presId="urn:microsoft.com/office/officeart/2018/2/layout/IconVerticalSolidList"/>
    <dgm:cxn modelId="{EB2E92D2-3B32-4213-A1F6-015597DD4D1D}" type="presParOf" srcId="{EBF4FF64-9A82-4112-BBEC-D46039A90DB0}" destId="{12E6EF79-0348-4A10-8046-0033369D1B7A}" srcOrd="0" destOrd="0" presId="urn:microsoft.com/office/officeart/2018/2/layout/IconVerticalSolidList"/>
    <dgm:cxn modelId="{901A8478-BDA1-4C9C-A131-5E7F0DDAEDF5}" type="presParOf" srcId="{12E6EF79-0348-4A10-8046-0033369D1B7A}" destId="{94942A85-B5EB-476A-800E-B0DBDDC2A91F}" srcOrd="0" destOrd="0" presId="urn:microsoft.com/office/officeart/2018/2/layout/IconVerticalSolidList"/>
    <dgm:cxn modelId="{D6EDFB87-33DD-46E6-BBF8-0BE92D88A782}" type="presParOf" srcId="{12E6EF79-0348-4A10-8046-0033369D1B7A}" destId="{375ECB82-657C-4CC1-829D-AE38628FB3AB}" srcOrd="1" destOrd="0" presId="urn:microsoft.com/office/officeart/2018/2/layout/IconVerticalSolidList"/>
    <dgm:cxn modelId="{BD459517-67AD-4693-AD4C-9F4063F08A17}" type="presParOf" srcId="{12E6EF79-0348-4A10-8046-0033369D1B7A}" destId="{284819EE-6BA1-4671-93B5-F116961D9A6A}" srcOrd="2" destOrd="0" presId="urn:microsoft.com/office/officeart/2018/2/layout/IconVerticalSolidList"/>
    <dgm:cxn modelId="{A8D51F4A-1583-43A8-B6FF-F5191A50656B}" type="presParOf" srcId="{12E6EF79-0348-4A10-8046-0033369D1B7A}" destId="{1B40D259-1CF0-453C-9792-0E98E7A46A99}" srcOrd="3" destOrd="0" presId="urn:microsoft.com/office/officeart/2018/2/layout/IconVerticalSolidList"/>
    <dgm:cxn modelId="{9454CF39-A421-4A4F-B909-721841BF38F9}" type="presParOf" srcId="{EBF4FF64-9A82-4112-BBEC-D46039A90DB0}" destId="{73BB0870-8EEC-4F5F-9EDB-052ECA9C5930}" srcOrd="1" destOrd="0" presId="urn:microsoft.com/office/officeart/2018/2/layout/IconVerticalSolidList"/>
    <dgm:cxn modelId="{BF41CDA0-D246-423C-8F85-797154D33BD5}" type="presParOf" srcId="{EBF4FF64-9A82-4112-BBEC-D46039A90DB0}" destId="{A916BB7E-B399-4DB2-854B-4795EE8245D6}" srcOrd="2" destOrd="0" presId="urn:microsoft.com/office/officeart/2018/2/layout/IconVerticalSolidList"/>
    <dgm:cxn modelId="{1445ADBF-F720-4A8F-BC2A-7940B738A568}" type="presParOf" srcId="{A916BB7E-B399-4DB2-854B-4795EE8245D6}" destId="{8896CB26-67A1-4162-8920-9186F9E90A9D}" srcOrd="0" destOrd="0" presId="urn:microsoft.com/office/officeart/2018/2/layout/IconVerticalSolidList"/>
    <dgm:cxn modelId="{067D3BAC-AF4F-4AF9-814B-CEE4A7C1EFB8}" type="presParOf" srcId="{A916BB7E-B399-4DB2-854B-4795EE8245D6}" destId="{3C641418-41E6-4CCB-9F27-200D6D69D8E5}" srcOrd="1" destOrd="0" presId="urn:microsoft.com/office/officeart/2018/2/layout/IconVerticalSolidList"/>
    <dgm:cxn modelId="{2669C1AE-D1A4-4702-A78F-76F0E542F9A7}" type="presParOf" srcId="{A916BB7E-B399-4DB2-854B-4795EE8245D6}" destId="{F387BCF0-0F20-4863-ACC8-4C97B2346F02}" srcOrd="2" destOrd="0" presId="urn:microsoft.com/office/officeart/2018/2/layout/IconVerticalSolidList"/>
    <dgm:cxn modelId="{04821869-31EA-4890-9492-DF821525A91B}" type="presParOf" srcId="{A916BB7E-B399-4DB2-854B-4795EE8245D6}" destId="{BA5F3E1E-B850-409B-8BB4-B384F0415E36}" srcOrd="3" destOrd="0" presId="urn:microsoft.com/office/officeart/2018/2/layout/IconVerticalSolidList"/>
    <dgm:cxn modelId="{F05365BB-F2A5-420C-AFB6-B83ABE14BD5C}" type="presParOf" srcId="{EBF4FF64-9A82-4112-BBEC-D46039A90DB0}" destId="{3DB3556D-1F49-475D-B5F5-AA703E33154C}" srcOrd="3" destOrd="0" presId="urn:microsoft.com/office/officeart/2018/2/layout/IconVerticalSolidList"/>
    <dgm:cxn modelId="{8900812D-252D-460D-878E-3381F65DCCDB}" type="presParOf" srcId="{EBF4FF64-9A82-4112-BBEC-D46039A90DB0}" destId="{791B5591-D5EB-4E2A-A313-75EE931E9E15}" srcOrd="4" destOrd="0" presId="urn:microsoft.com/office/officeart/2018/2/layout/IconVerticalSolidList"/>
    <dgm:cxn modelId="{D1B3DBED-EED7-4E1B-B4D0-960DDC673635}" type="presParOf" srcId="{791B5591-D5EB-4E2A-A313-75EE931E9E15}" destId="{E861A07D-964D-4AA6-B5D7-FA4E8EC1340D}" srcOrd="0" destOrd="0" presId="urn:microsoft.com/office/officeart/2018/2/layout/IconVerticalSolidList"/>
    <dgm:cxn modelId="{E358E900-4818-41A5-8B6C-8B0484236EDD}" type="presParOf" srcId="{791B5591-D5EB-4E2A-A313-75EE931E9E15}" destId="{67DF2C60-43B3-4163-A591-6D48E3EFEE42}" srcOrd="1" destOrd="0" presId="urn:microsoft.com/office/officeart/2018/2/layout/IconVerticalSolidList"/>
    <dgm:cxn modelId="{9704C48A-8202-40FE-976A-71261C159827}" type="presParOf" srcId="{791B5591-D5EB-4E2A-A313-75EE931E9E15}" destId="{BC6DF093-9E3F-4FBB-84C3-F396D40A96D5}" srcOrd="2" destOrd="0" presId="urn:microsoft.com/office/officeart/2018/2/layout/IconVerticalSolidList"/>
    <dgm:cxn modelId="{C0DA23BA-D0B4-4759-843D-B23C3F422AA9}" type="presParOf" srcId="{791B5591-D5EB-4E2A-A313-75EE931E9E15}" destId="{AA865978-9BFB-4057-8C82-7B114E5D4AFD}" srcOrd="3" destOrd="0" presId="urn:microsoft.com/office/officeart/2018/2/layout/IconVerticalSolidList"/>
    <dgm:cxn modelId="{CE5F1D8A-2C41-4DF1-B548-A91C5BACAC73}" type="presParOf" srcId="{EBF4FF64-9A82-4112-BBEC-D46039A90DB0}" destId="{3EC2322F-DA9D-49A0-B82D-EB9D673DCD2C}" srcOrd="5" destOrd="0" presId="urn:microsoft.com/office/officeart/2018/2/layout/IconVerticalSolidList"/>
    <dgm:cxn modelId="{365FD87C-9B18-4450-A4E9-757364748473}" type="presParOf" srcId="{EBF4FF64-9A82-4112-BBEC-D46039A90DB0}" destId="{31EA2F29-13CC-45A6-AE5D-8C00E1014731}" srcOrd="6" destOrd="0" presId="urn:microsoft.com/office/officeart/2018/2/layout/IconVerticalSolidList"/>
    <dgm:cxn modelId="{E62DC137-561A-4D88-B925-EAF2EF214312}" type="presParOf" srcId="{31EA2F29-13CC-45A6-AE5D-8C00E1014731}" destId="{3366C63D-731C-48D3-B32F-3F34589B666E}" srcOrd="0" destOrd="0" presId="urn:microsoft.com/office/officeart/2018/2/layout/IconVerticalSolidList"/>
    <dgm:cxn modelId="{1F89803F-481B-4A91-B289-1CD60FEC2C6D}" type="presParOf" srcId="{31EA2F29-13CC-45A6-AE5D-8C00E1014731}" destId="{41DA371B-8F00-4C32-BDD9-8AF30E701505}" srcOrd="1" destOrd="0" presId="urn:microsoft.com/office/officeart/2018/2/layout/IconVerticalSolidList"/>
    <dgm:cxn modelId="{5D3A3DAB-B79C-4BFF-AF0D-CED3AFCD1499}" type="presParOf" srcId="{31EA2F29-13CC-45A6-AE5D-8C00E1014731}" destId="{CF7E2BC8-A9BB-407F-BC26-7D785B89BA35}" srcOrd="2" destOrd="0" presId="urn:microsoft.com/office/officeart/2018/2/layout/IconVerticalSolidList"/>
    <dgm:cxn modelId="{17DFFEDB-2D95-4FEF-A51B-3FDA4458A1ED}" type="presParOf" srcId="{31EA2F29-13CC-45A6-AE5D-8C00E1014731}" destId="{FBFDB600-40FD-44DE-8485-F78D5B74D585}" srcOrd="3" destOrd="0" presId="urn:microsoft.com/office/officeart/2018/2/layout/IconVerticalSolidList"/>
    <dgm:cxn modelId="{8E3B3019-263B-4330-8E85-CC182D195CBE}" type="presParOf" srcId="{EBF4FF64-9A82-4112-BBEC-D46039A90DB0}" destId="{F18EE775-D1A6-4671-9CE5-4F41C5DED319}" srcOrd="7" destOrd="0" presId="urn:microsoft.com/office/officeart/2018/2/layout/IconVerticalSolidList"/>
    <dgm:cxn modelId="{B4F0DA73-E8FA-42BB-B933-61CD0A695E77}" type="presParOf" srcId="{EBF4FF64-9A82-4112-BBEC-D46039A90DB0}" destId="{38A13281-5DD9-4345-BE77-B3606F5EC860}" srcOrd="8" destOrd="0" presId="urn:microsoft.com/office/officeart/2018/2/layout/IconVerticalSolidList"/>
    <dgm:cxn modelId="{56B99E0C-EA53-4790-9399-3AB2B655F2EA}" type="presParOf" srcId="{38A13281-5DD9-4345-BE77-B3606F5EC860}" destId="{CC2CA188-6E4B-42AB-9A1E-607377E3D796}" srcOrd="0" destOrd="0" presId="urn:microsoft.com/office/officeart/2018/2/layout/IconVerticalSolidList"/>
    <dgm:cxn modelId="{9BDC8690-5E51-4FFD-BCC7-22A14BE7FF23}" type="presParOf" srcId="{38A13281-5DD9-4345-BE77-B3606F5EC860}" destId="{DE5E22F5-0212-45AD-A7DE-4FA0AB176872}" srcOrd="1" destOrd="0" presId="urn:microsoft.com/office/officeart/2018/2/layout/IconVerticalSolidList"/>
    <dgm:cxn modelId="{6F1ED7D4-7C98-4A98-9BF1-E66E9986ED6C}" type="presParOf" srcId="{38A13281-5DD9-4345-BE77-B3606F5EC860}" destId="{5B9F141A-3888-44A7-84FB-22C719CDC196}" srcOrd="2" destOrd="0" presId="urn:microsoft.com/office/officeart/2018/2/layout/IconVerticalSolidList"/>
    <dgm:cxn modelId="{D96CAF13-82C6-4F22-8AD1-69671E983D3D}" type="presParOf" srcId="{38A13281-5DD9-4345-BE77-B3606F5EC860}" destId="{6C2D6092-A2C9-4B06-A52F-59A9B59BC523}" srcOrd="3" destOrd="0" presId="urn:microsoft.com/office/officeart/2018/2/layout/IconVerticalSolidList"/>
    <dgm:cxn modelId="{8F152C68-486E-4EBF-BBE9-F62AF1DCA065}" type="presParOf" srcId="{EBF4FF64-9A82-4112-BBEC-D46039A90DB0}" destId="{3D7329B7-1E0D-4647-A98B-809658FBFF1D}" srcOrd="9" destOrd="0" presId="urn:microsoft.com/office/officeart/2018/2/layout/IconVerticalSolidList"/>
    <dgm:cxn modelId="{BA5D1DA4-F7E8-4A44-991B-F55559C85DAC}" type="presParOf" srcId="{EBF4FF64-9A82-4112-BBEC-D46039A90DB0}" destId="{2E6308BC-2B9D-4336-904E-C9BD6BDD33C3}" srcOrd="10" destOrd="0" presId="urn:microsoft.com/office/officeart/2018/2/layout/IconVerticalSolidList"/>
    <dgm:cxn modelId="{7ACDB051-A916-490F-8008-FB1FB8749948}" type="presParOf" srcId="{2E6308BC-2B9D-4336-904E-C9BD6BDD33C3}" destId="{4B3CAEF1-1AC3-4E9B-996F-FD441AA68CEF}" srcOrd="0" destOrd="0" presId="urn:microsoft.com/office/officeart/2018/2/layout/IconVerticalSolidList"/>
    <dgm:cxn modelId="{667D5BD4-63D4-495E-9160-B8DFE94EF276}" type="presParOf" srcId="{2E6308BC-2B9D-4336-904E-C9BD6BDD33C3}" destId="{69A38BF1-6732-4564-AF7C-B9A143966216}" srcOrd="1" destOrd="0" presId="urn:microsoft.com/office/officeart/2018/2/layout/IconVerticalSolidList"/>
    <dgm:cxn modelId="{0A5EE370-BF84-48ED-A40B-53E65397D992}" type="presParOf" srcId="{2E6308BC-2B9D-4336-904E-C9BD6BDD33C3}" destId="{0B0E378F-8A68-4372-8CA0-951E432FF890}" srcOrd="2" destOrd="0" presId="urn:microsoft.com/office/officeart/2018/2/layout/IconVerticalSolidList"/>
    <dgm:cxn modelId="{B269A304-B201-4EB1-9A6A-621E61B56026}" type="presParOf" srcId="{2E6308BC-2B9D-4336-904E-C9BD6BDD33C3}" destId="{69CA3474-2B79-4162-8908-A37356C4468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BEB12C-730A-498E-BBFA-B2A96D6DA4C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9B86626-C238-4D47-A37F-E179242EB76B}">
      <dgm:prSet/>
      <dgm:spPr/>
      <dgm:t>
        <a:bodyPr/>
        <a:lstStyle/>
        <a:p>
          <a:r>
            <a:rPr lang="en-US"/>
            <a:t>Decision making frameworks and techniques. </a:t>
          </a:r>
        </a:p>
      </dgm:t>
    </dgm:pt>
    <dgm:pt modelId="{F5B5E227-0A87-4510-B57D-21D5782A440E}" type="parTrans" cxnId="{17D41227-6721-40C1-BE92-791FD6AEA55A}">
      <dgm:prSet/>
      <dgm:spPr/>
      <dgm:t>
        <a:bodyPr/>
        <a:lstStyle/>
        <a:p>
          <a:endParaRPr lang="en-US"/>
        </a:p>
      </dgm:t>
    </dgm:pt>
    <dgm:pt modelId="{10B09F5A-8539-4043-A873-3870828F0C23}" type="sibTrans" cxnId="{17D41227-6721-40C1-BE92-791FD6AEA55A}">
      <dgm:prSet/>
      <dgm:spPr/>
      <dgm:t>
        <a:bodyPr/>
        <a:lstStyle/>
        <a:p>
          <a:endParaRPr lang="en-US"/>
        </a:p>
      </dgm:t>
    </dgm:pt>
    <dgm:pt modelId="{AF134060-E39F-4B0E-9242-F785FCECBAA1}">
      <dgm:prSet/>
      <dgm:spPr/>
      <dgm:t>
        <a:bodyPr/>
        <a:lstStyle/>
        <a:p>
          <a:r>
            <a:rPr lang="en-US"/>
            <a:t>Recognising individual differences and the role of emotional intelligence in the management of conflict.</a:t>
          </a:r>
        </a:p>
      </dgm:t>
    </dgm:pt>
    <dgm:pt modelId="{9A16FB48-215B-45BF-9696-AD4E53118E73}" type="parTrans" cxnId="{7F9B37CF-5B3B-4744-B2C5-C6AA8A021315}">
      <dgm:prSet/>
      <dgm:spPr/>
      <dgm:t>
        <a:bodyPr/>
        <a:lstStyle/>
        <a:p>
          <a:endParaRPr lang="en-US"/>
        </a:p>
      </dgm:t>
    </dgm:pt>
    <dgm:pt modelId="{D5F54B28-DD6A-44A6-8CA1-9AD466BEF39E}" type="sibTrans" cxnId="{7F9B37CF-5B3B-4744-B2C5-C6AA8A021315}">
      <dgm:prSet/>
      <dgm:spPr/>
      <dgm:t>
        <a:bodyPr/>
        <a:lstStyle/>
        <a:p>
          <a:endParaRPr lang="en-US"/>
        </a:p>
      </dgm:t>
    </dgm:pt>
    <dgm:pt modelId="{2EC58ADF-41A1-43E6-8AF4-5ABD9EDFB28B}">
      <dgm:prSet/>
      <dgm:spPr/>
      <dgm:t>
        <a:bodyPr/>
        <a:lstStyle/>
        <a:p>
          <a:r>
            <a:rPr lang="en-US"/>
            <a:t>The role of diplomacy, persuasion and negotiation in effective collaboration. </a:t>
          </a:r>
        </a:p>
      </dgm:t>
    </dgm:pt>
    <dgm:pt modelId="{630A036D-1957-42A2-B8E8-797ABE9F6980}" type="parTrans" cxnId="{AD53CB4B-EAB8-4F12-B73E-B96CDB3A4B6D}">
      <dgm:prSet/>
      <dgm:spPr/>
      <dgm:t>
        <a:bodyPr/>
        <a:lstStyle/>
        <a:p>
          <a:endParaRPr lang="en-US"/>
        </a:p>
      </dgm:t>
    </dgm:pt>
    <dgm:pt modelId="{35C00F7D-708B-4583-977B-9729138612B1}" type="sibTrans" cxnId="{AD53CB4B-EAB8-4F12-B73E-B96CDB3A4B6D}">
      <dgm:prSet/>
      <dgm:spPr/>
      <dgm:t>
        <a:bodyPr/>
        <a:lstStyle/>
        <a:p>
          <a:endParaRPr lang="en-US"/>
        </a:p>
      </dgm:t>
    </dgm:pt>
    <dgm:pt modelId="{BB2832CD-1EB5-403C-BABD-12673EA9EA51}">
      <dgm:prSet/>
      <dgm:spPr/>
      <dgm:t>
        <a:bodyPr/>
        <a:lstStyle/>
        <a:p>
          <a:r>
            <a:rPr lang="en-US"/>
            <a:t>The significance of interdisciplinary thinking in finding effective solutions to problems. </a:t>
          </a:r>
        </a:p>
      </dgm:t>
    </dgm:pt>
    <dgm:pt modelId="{A742C2AF-C618-481A-AC76-C8279B41DD04}" type="parTrans" cxnId="{F061BC00-365F-4AFB-860B-E97A764F0B82}">
      <dgm:prSet/>
      <dgm:spPr/>
      <dgm:t>
        <a:bodyPr/>
        <a:lstStyle/>
        <a:p>
          <a:endParaRPr lang="en-US"/>
        </a:p>
      </dgm:t>
    </dgm:pt>
    <dgm:pt modelId="{FB97C4DF-420D-4F10-94F0-FDA7B352B731}" type="sibTrans" cxnId="{F061BC00-365F-4AFB-860B-E97A764F0B82}">
      <dgm:prSet/>
      <dgm:spPr/>
      <dgm:t>
        <a:bodyPr/>
        <a:lstStyle/>
        <a:p>
          <a:endParaRPr lang="en-US"/>
        </a:p>
      </dgm:t>
    </dgm:pt>
    <dgm:pt modelId="{9BF78AE8-F66A-4B0C-A66D-934F9C5CE358}">
      <dgm:prSet/>
      <dgm:spPr/>
      <dgm:t>
        <a:bodyPr/>
        <a:lstStyle/>
        <a:p>
          <a:r>
            <a:rPr lang="en-US"/>
            <a:t>The role of ethics in identifying solutions. </a:t>
          </a:r>
        </a:p>
      </dgm:t>
    </dgm:pt>
    <dgm:pt modelId="{9978118F-68DA-4D52-818F-791BAA7127B8}" type="parTrans" cxnId="{9718D0A6-B588-43C6-8752-213E3F9A4535}">
      <dgm:prSet/>
      <dgm:spPr/>
      <dgm:t>
        <a:bodyPr/>
        <a:lstStyle/>
        <a:p>
          <a:endParaRPr lang="en-US"/>
        </a:p>
      </dgm:t>
    </dgm:pt>
    <dgm:pt modelId="{2A3EA88A-D000-4C9D-A010-7CCEF42AD653}" type="sibTrans" cxnId="{9718D0A6-B588-43C6-8752-213E3F9A4535}">
      <dgm:prSet/>
      <dgm:spPr/>
      <dgm:t>
        <a:bodyPr/>
        <a:lstStyle/>
        <a:p>
          <a:endParaRPr lang="en-US"/>
        </a:p>
      </dgm:t>
    </dgm:pt>
    <dgm:pt modelId="{15A41647-1E1F-42A5-B568-D4DB53250710}">
      <dgm:prSet/>
      <dgm:spPr/>
      <dgm:t>
        <a:bodyPr/>
        <a:lstStyle/>
        <a:p>
          <a:r>
            <a:rPr lang="en-US"/>
            <a:t>Collective decision-making. </a:t>
          </a:r>
        </a:p>
      </dgm:t>
    </dgm:pt>
    <dgm:pt modelId="{045F2E6B-07CD-43FA-82F0-601E8B19DFEE}" type="parTrans" cxnId="{1C93CA31-F23C-40BB-817A-7F3EC1732B96}">
      <dgm:prSet/>
      <dgm:spPr/>
      <dgm:t>
        <a:bodyPr/>
        <a:lstStyle/>
        <a:p>
          <a:endParaRPr lang="en-US"/>
        </a:p>
      </dgm:t>
    </dgm:pt>
    <dgm:pt modelId="{B9271BC5-3125-4B05-857D-12A16AE4D8E6}" type="sibTrans" cxnId="{1C93CA31-F23C-40BB-817A-7F3EC1732B96}">
      <dgm:prSet/>
      <dgm:spPr/>
      <dgm:t>
        <a:bodyPr/>
        <a:lstStyle/>
        <a:p>
          <a:endParaRPr lang="en-US"/>
        </a:p>
      </dgm:t>
    </dgm:pt>
    <dgm:pt modelId="{66FB87BA-1BDA-47B9-A433-1EF54B0C0C19}">
      <dgm:prSet/>
      <dgm:spPr/>
      <dgm:t>
        <a:bodyPr/>
        <a:lstStyle/>
        <a:p>
          <a:r>
            <a:rPr lang="en-US"/>
            <a:t>The power of raising awareness </a:t>
          </a:r>
        </a:p>
      </dgm:t>
    </dgm:pt>
    <dgm:pt modelId="{AAA98A45-8E27-4DD2-B83E-A3C583B7185B}" type="parTrans" cxnId="{37909CE5-1A09-4D91-90D1-A27DDD9B87FE}">
      <dgm:prSet/>
      <dgm:spPr/>
      <dgm:t>
        <a:bodyPr/>
        <a:lstStyle/>
        <a:p>
          <a:endParaRPr lang="en-US"/>
        </a:p>
      </dgm:t>
    </dgm:pt>
    <dgm:pt modelId="{746B4A54-6388-43D3-B6C3-F69E920670CF}" type="sibTrans" cxnId="{37909CE5-1A09-4D91-90D1-A27DDD9B87FE}">
      <dgm:prSet/>
      <dgm:spPr/>
      <dgm:t>
        <a:bodyPr/>
        <a:lstStyle/>
        <a:p>
          <a:endParaRPr lang="en-US"/>
        </a:p>
      </dgm:t>
    </dgm:pt>
    <dgm:pt modelId="{FB5BC16D-F052-4A6B-B141-EC6C85475927}" type="pres">
      <dgm:prSet presAssocID="{7CBEB12C-730A-498E-BBFA-B2A96D6DA4C4}" presName="root" presStyleCnt="0">
        <dgm:presLayoutVars>
          <dgm:dir/>
          <dgm:resizeHandles val="exact"/>
        </dgm:presLayoutVars>
      </dgm:prSet>
      <dgm:spPr/>
    </dgm:pt>
    <dgm:pt modelId="{847001C8-5163-4919-8191-E0B013A8ED78}" type="pres">
      <dgm:prSet presAssocID="{A9B86626-C238-4D47-A37F-E179242EB76B}" presName="compNode" presStyleCnt="0"/>
      <dgm:spPr/>
    </dgm:pt>
    <dgm:pt modelId="{32150D37-DD88-4B75-AD49-A3DFEE33D8CF}" type="pres">
      <dgm:prSet presAssocID="{A9B86626-C238-4D47-A37F-E179242EB76B}" presName="bgRect" presStyleLbl="bgShp" presStyleIdx="0" presStyleCnt="7"/>
      <dgm:spPr/>
    </dgm:pt>
    <dgm:pt modelId="{ABA671DB-239C-4586-81EF-1E59382B413D}" type="pres">
      <dgm:prSet presAssocID="{A9B86626-C238-4D47-A37F-E179242EB76B}"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sion chart"/>
        </a:ext>
      </dgm:extLst>
    </dgm:pt>
    <dgm:pt modelId="{E9C358A0-1B29-444F-9E3B-3B8138227CE8}" type="pres">
      <dgm:prSet presAssocID="{A9B86626-C238-4D47-A37F-E179242EB76B}" presName="spaceRect" presStyleCnt="0"/>
      <dgm:spPr/>
    </dgm:pt>
    <dgm:pt modelId="{A81CA6E7-405C-4567-A66C-246ECE006952}" type="pres">
      <dgm:prSet presAssocID="{A9B86626-C238-4D47-A37F-E179242EB76B}" presName="parTx" presStyleLbl="revTx" presStyleIdx="0" presStyleCnt="7">
        <dgm:presLayoutVars>
          <dgm:chMax val="0"/>
          <dgm:chPref val="0"/>
        </dgm:presLayoutVars>
      </dgm:prSet>
      <dgm:spPr/>
    </dgm:pt>
    <dgm:pt modelId="{96E7BB91-F1ED-48A6-982C-8A0412A799CE}" type="pres">
      <dgm:prSet presAssocID="{10B09F5A-8539-4043-A873-3870828F0C23}" presName="sibTrans" presStyleCnt="0"/>
      <dgm:spPr/>
    </dgm:pt>
    <dgm:pt modelId="{FB130864-8B13-4371-B39D-37667533A3CB}" type="pres">
      <dgm:prSet presAssocID="{AF134060-E39F-4B0E-9242-F785FCECBAA1}" presName="compNode" presStyleCnt="0"/>
      <dgm:spPr/>
    </dgm:pt>
    <dgm:pt modelId="{14F5DC6D-79A9-45F1-8788-D55A8444F672}" type="pres">
      <dgm:prSet presAssocID="{AF134060-E39F-4B0E-9242-F785FCECBAA1}" presName="bgRect" presStyleLbl="bgShp" presStyleIdx="1" presStyleCnt="7"/>
      <dgm:spPr/>
    </dgm:pt>
    <dgm:pt modelId="{E48ABAE6-3693-46A9-8941-28422DC31EFC}" type="pres">
      <dgm:prSet presAssocID="{AF134060-E39F-4B0E-9242-F785FCECBAA1}"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E9D0FBC-08CB-4CC2-95FF-FFEE651DA3E8}" type="pres">
      <dgm:prSet presAssocID="{AF134060-E39F-4B0E-9242-F785FCECBAA1}" presName="spaceRect" presStyleCnt="0"/>
      <dgm:spPr/>
    </dgm:pt>
    <dgm:pt modelId="{9D3B1BE2-E32D-4B13-975A-8826BDC41932}" type="pres">
      <dgm:prSet presAssocID="{AF134060-E39F-4B0E-9242-F785FCECBAA1}" presName="parTx" presStyleLbl="revTx" presStyleIdx="1" presStyleCnt="7">
        <dgm:presLayoutVars>
          <dgm:chMax val="0"/>
          <dgm:chPref val="0"/>
        </dgm:presLayoutVars>
      </dgm:prSet>
      <dgm:spPr/>
    </dgm:pt>
    <dgm:pt modelId="{042537D0-CD41-41F0-B8EF-BA248D6F9681}" type="pres">
      <dgm:prSet presAssocID="{D5F54B28-DD6A-44A6-8CA1-9AD466BEF39E}" presName="sibTrans" presStyleCnt="0"/>
      <dgm:spPr/>
    </dgm:pt>
    <dgm:pt modelId="{2D2FADA5-2560-452B-BA39-26F7F59BDFB6}" type="pres">
      <dgm:prSet presAssocID="{2EC58ADF-41A1-43E6-8AF4-5ABD9EDFB28B}" presName="compNode" presStyleCnt="0"/>
      <dgm:spPr/>
    </dgm:pt>
    <dgm:pt modelId="{B4BF8C2A-8BFC-48BE-BCAB-42E08E057737}" type="pres">
      <dgm:prSet presAssocID="{2EC58ADF-41A1-43E6-8AF4-5ABD9EDFB28B}" presName="bgRect" presStyleLbl="bgShp" presStyleIdx="2" presStyleCnt="7"/>
      <dgm:spPr/>
    </dgm:pt>
    <dgm:pt modelId="{C2A730A8-1366-4626-BBC0-15864ED0B8B0}" type="pres">
      <dgm:prSet presAssocID="{2EC58ADF-41A1-43E6-8AF4-5ABD9EDFB28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40E33B50-4783-4AC7-AA76-3F1CCE9629FD}" type="pres">
      <dgm:prSet presAssocID="{2EC58ADF-41A1-43E6-8AF4-5ABD9EDFB28B}" presName="spaceRect" presStyleCnt="0"/>
      <dgm:spPr/>
    </dgm:pt>
    <dgm:pt modelId="{C127A54B-F3FF-4CC5-8411-54B23E6FAF40}" type="pres">
      <dgm:prSet presAssocID="{2EC58ADF-41A1-43E6-8AF4-5ABD9EDFB28B}" presName="parTx" presStyleLbl="revTx" presStyleIdx="2" presStyleCnt="7">
        <dgm:presLayoutVars>
          <dgm:chMax val="0"/>
          <dgm:chPref val="0"/>
        </dgm:presLayoutVars>
      </dgm:prSet>
      <dgm:spPr/>
    </dgm:pt>
    <dgm:pt modelId="{044DF360-6E9F-45A9-9A04-A38BC4122FDB}" type="pres">
      <dgm:prSet presAssocID="{35C00F7D-708B-4583-977B-9729138612B1}" presName="sibTrans" presStyleCnt="0"/>
      <dgm:spPr/>
    </dgm:pt>
    <dgm:pt modelId="{BD69C7E0-6C41-4B83-BD85-B8EB34367579}" type="pres">
      <dgm:prSet presAssocID="{BB2832CD-1EB5-403C-BABD-12673EA9EA51}" presName="compNode" presStyleCnt="0"/>
      <dgm:spPr/>
    </dgm:pt>
    <dgm:pt modelId="{09F09140-DCC4-4D7B-BAE2-B34F0D92382E}" type="pres">
      <dgm:prSet presAssocID="{BB2832CD-1EB5-403C-BABD-12673EA9EA51}" presName="bgRect" presStyleLbl="bgShp" presStyleIdx="3" presStyleCnt="7"/>
      <dgm:spPr/>
    </dgm:pt>
    <dgm:pt modelId="{5909E147-F2A1-49EF-8D68-0246A2B24966}" type="pres">
      <dgm:prSet presAssocID="{BB2832CD-1EB5-403C-BABD-12673EA9EA51}"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ABF47364-8D90-4FBC-8195-39D5E10334FC}" type="pres">
      <dgm:prSet presAssocID="{BB2832CD-1EB5-403C-BABD-12673EA9EA51}" presName="spaceRect" presStyleCnt="0"/>
      <dgm:spPr/>
    </dgm:pt>
    <dgm:pt modelId="{A9E846C1-833C-4097-B65A-A1B567144F3F}" type="pres">
      <dgm:prSet presAssocID="{BB2832CD-1EB5-403C-BABD-12673EA9EA51}" presName="parTx" presStyleLbl="revTx" presStyleIdx="3" presStyleCnt="7">
        <dgm:presLayoutVars>
          <dgm:chMax val="0"/>
          <dgm:chPref val="0"/>
        </dgm:presLayoutVars>
      </dgm:prSet>
      <dgm:spPr/>
    </dgm:pt>
    <dgm:pt modelId="{9C655BA0-2FD8-45E2-925F-422384F2764F}" type="pres">
      <dgm:prSet presAssocID="{FB97C4DF-420D-4F10-94F0-FDA7B352B731}" presName="sibTrans" presStyleCnt="0"/>
      <dgm:spPr/>
    </dgm:pt>
    <dgm:pt modelId="{A5FE3FBB-4079-45AD-9B06-F794B650CEDC}" type="pres">
      <dgm:prSet presAssocID="{9BF78AE8-F66A-4B0C-A66D-934F9C5CE358}" presName="compNode" presStyleCnt="0"/>
      <dgm:spPr/>
    </dgm:pt>
    <dgm:pt modelId="{49FAFDCF-4A97-4F94-B776-5DE15ADF2BCF}" type="pres">
      <dgm:prSet presAssocID="{9BF78AE8-F66A-4B0C-A66D-934F9C5CE358}" presName="bgRect" presStyleLbl="bgShp" presStyleIdx="4" presStyleCnt="7"/>
      <dgm:spPr/>
    </dgm:pt>
    <dgm:pt modelId="{3E022B76-1646-466C-ADD2-72B90C45A122}" type="pres">
      <dgm:prSet presAssocID="{9BF78AE8-F66A-4B0C-A66D-934F9C5CE358}"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C43CAF29-5BD6-4C81-880D-5C8FABF68C67}" type="pres">
      <dgm:prSet presAssocID="{9BF78AE8-F66A-4B0C-A66D-934F9C5CE358}" presName="spaceRect" presStyleCnt="0"/>
      <dgm:spPr/>
    </dgm:pt>
    <dgm:pt modelId="{6C7B7606-E4AD-48ED-BB7D-14E25B139706}" type="pres">
      <dgm:prSet presAssocID="{9BF78AE8-F66A-4B0C-A66D-934F9C5CE358}" presName="parTx" presStyleLbl="revTx" presStyleIdx="4" presStyleCnt="7">
        <dgm:presLayoutVars>
          <dgm:chMax val="0"/>
          <dgm:chPref val="0"/>
        </dgm:presLayoutVars>
      </dgm:prSet>
      <dgm:spPr/>
    </dgm:pt>
    <dgm:pt modelId="{869DE89A-185D-430E-91A2-49F86BE3AC70}" type="pres">
      <dgm:prSet presAssocID="{2A3EA88A-D000-4C9D-A010-7CCEF42AD653}" presName="sibTrans" presStyleCnt="0"/>
      <dgm:spPr/>
    </dgm:pt>
    <dgm:pt modelId="{A3BD128A-067E-4773-8CA0-3ADA7E827293}" type="pres">
      <dgm:prSet presAssocID="{15A41647-1E1F-42A5-B568-D4DB53250710}" presName="compNode" presStyleCnt="0"/>
      <dgm:spPr/>
    </dgm:pt>
    <dgm:pt modelId="{07397AF6-0D06-45CF-991B-4BFC13E73F08}" type="pres">
      <dgm:prSet presAssocID="{15A41647-1E1F-42A5-B568-D4DB53250710}" presName="bgRect" presStyleLbl="bgShp" presStyleIdx="5" presStyleCnt="7"/>
      <dgm:spPr/>
    </dgm:pt>
    <dgm:pt modelId="{F3738504-2142-4DD6-8EF1-B9F3BF1BE91D}" type="pres">
      <dgm:prSet presAssocID="{15A41647-1E1F-42A5-B568-D4DB53250710}"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ard Room"/>
        </a:ext>
      </dgm:extLst>
    </dgm:pt>
    <dgm:pt modelId="{B6F7ED8C-54DC-42B9-B3FB-10DACF8B52BD}" type="pres">
      <dgm:prSet presAssocID="{15A41647-1E1F-42A5-B568-D4DB53250710}" presName="spaceRect" presStyleCnt="0"/>
      <dgm:spPr/>
    </dgm:pt>
    <dgm:pt modelId="{F0A93AE6-B272-4178-9978-EFDFD61CD6E9}" type="pres">
      <dgm:prSet presAssocID="{15A41647-1E1F-42A5-B568-D4DB53250710}" presName="parTx" presStyleLbl="revTx" presStyleIdx="5" presStyleCnt="7">
        <dgm:presLayoutVars>
          <dgm:chMax val="0"/>
          <dgm:chPref val="0"/>
        </dgm:presLayoutVars>
      </dgm:prSet>
      <dgm:spPr/>
    </dgm:pt>
    <dgm:pt modelId="{3EA0BA75-9613-465F-998E-29A26FD2177C}" type="pres">
      <dgm:prSet presAssocID="{B9271BC5-3125-4B05-857D-12A16AE4D8E6}" presName="sibTrans" presStyleCnt="0"/>
      <dgm:spPr/>
    </dgm:pt>
    <dgm:pt modelId="{4632C455-47C0-438E-ADFE-91C62B249481}" type="pres">
      <dgm:prSet presAssocID="{66FB87BA-1BDA-47B9-A433-1EF54B0C0C19}" presName="compNode" presStyleCnt="0"/>
      <dgm:spPr/>
    </dgm:pt>
    <dgm:pt modelId="{263754FE-EC78-4978-B90C-E2464E3526F9}" type="pres">
      <dgm:prSet presAssocID="{66FB87BA-1BDA-47B9-A433-1EF54B0C0C19}" presName="bgRect" presStyleLbl="bgShp" presStyleIdx="6" presStyleCnt="7"/>
      <dgm:spPr/>
    </dgm:pt>
    <dgm:pt modelId="{17D451B1-219F-49D2-9592-AAB96686FD48}" type="pres">
      <dgm:prSet presAssocID="{66FB87BA-1BDA-47B9-A433-1EF54B0C0C19}"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egaphone"/>
        </a:ext>
      </dgm:extLst>
    </dgm:pt>
    <dgm:pt modelId="{1D677DFB-731C-4324-BBC8-970ECD921F03}" type="pres">
      <dgm:prSet presAssocID="{66FB87BA-1BDA-47B9-A433-1EF54B0C0C19}" presName="spaceRect" presStyleCnt="0"/>
      <dgm:spPr/>
    </dgm:pt>
    <dgm:pt modelId="{FE80E9A2-F4E0-415C-8621-9C038B97D2D9}" type="pres">
      <dgm:prSet presAssocID="{66FB87BA-1BDA-47B9-A433-1EF54B0C0C19}" presName="parTx" presStyleLbl="revTx" presStyleIdx="6" presStyleCnt="7">
        <dgm:presLayoutVars>
          <dgm:chMax val="0"/>
          <dgm:chPref val="0"/>
        </dgm:presLayoutVars>
      </dgm:prSet>
      <dgm:spPr/>
    </dgm:pt>
  </dgm:ptLst>
  <dgm:cxnLst>
    <dgm:cxn modelId="{F061BC00-365F-4AFB-860B-E97A764F0B82}" srcId="{7CBEB12C-730A-498E-BBFA-B2A96D6DA4C4}" destId="{BB2832CD-1EB5-403C-BABD-12673EA9EA51}" srcOrd="3" destOrd="0" parTransId="{A742C2AF-C618-481A-AC76-C8279B41DD04}" sibTransId="{FB97C4DF-420D-4F10-94F0-FDA7B352B731}"/>
    <dgm:cxn modelId="{B5F5111E-BAA3-4ADE-8923-B52F96A4FDCC}" type="presOf" srcId="{A9B86626-C238-4D47-A37F-E179242EB76B}" destId="{A81CA6E7-405C-4567-A66C-246ECE006952}" srcOrd="0" destOrd="0" presId="urn:microsoft.com/office/officeart/2018/2/layout/IconVerticalSolidList"/>
    <dgm:cxn modelId="{17D41227-6721-40C1-BE92-791FD6AEA55A}" srcId="{7CBEB12C-730A-498E-BBFA-B2A96D6DA4C4}" destId="{A9B86626-C238-4D47-A37F-E179242EB76B}" srcOrd="0" destOrd="0" parTransId="{F5B5E227-0A87-4510-B57D-21D5782A440E}" sibTransId="{10B09F5A-8539-4043-A873-3870828F0C23}"/>
    <dgm:cxn modelId="{FCF5762F-10CB-4686-A456-6A0033D50B54}" type="presOf" srcId="{2EC58ADF-41A1-43E6-8AF4-5ABD9EDFB28B}" destId="{C127A54B-F3FF-4CC5-8411-54B23E6FAF40}" srcOrd="0" destOrd="0" presId="urn:microsoft.com/office/officeart/2018/2/layout/IconVerticalSolidList"/>
    <dgm:cxn modelId="{1C93CA31-F23C-40BB-817A-7F3EC1732B96}" srcId="{7CBEB12C-730A-498E-BBFA-B2A96D6DA4C4}" destId="{15A41647-1E1F-42A5-B568-D4DB53250710}" srcOrd="5" destOrd="0" parTransId="{045F2E6B-07CD-43FA-82F0-601E8B19DFEE}" sibTransId="{B9271BC5-3125-4B05-857D-12A16AE4D8E6}"/>
    <dgm:cxn modelId="{AD53CB4B-EAB8-4F12-B73E-B96CDB3A4B6D}" srcId="{7CBEB12C-730A-498E-BBFA-B2A96D6DA4C4}" destId="{2EC58ADF-41A1-43E6-8AF4-5ABD9EDFB28B}" srcOrd="2" destOrd="0" parTransId="{630A036D-1957-42A2-B8E8-797ABE9F6980}" sibTransId="{35C00F7D-708B-4583-977B-9729138612B1}"/>
    <dgm:cxn modelId="{12D6958B-2627-4889-B79C-EE0F078070C9}" type="presOf" srcId="{BB2832CD-1EB5-403C-BABD-12673EA9EA51}" destId="{A9E846C1-833C-4097-B65A-A1B567144F3F}" srcOrd="0" destOrd="0" presId="urn:microsoft.com/office/officeart/2018/2/layout/IconVerticalSolidList"/>
    <dgm:cxn modelId="{2D3D898E-F3BE-4B07-9476-3F1240269C87}" type="presOf" srcId="{9BF78AE8-F66A-4B0C-A66D-934F9C5CE358}" destId="{6C7B7606-E4AD-48ED-BB7D-14E25B139706}" srcOrd="0" destOrd="0" presId="urn:microsoft.com/office/officeart/2018/2/layout/IconVerticalSolidList"/>
    <dgm:cxn modelId="{9718D0A6-B588-43C6-8752-213E3F9A4535}" srcId="{7CBEB12C-730A-498E-BBFA-B2A96D6DA4C4}" destId="{9BF78AE8-F66A-4B0C-A66D-934F9C5CE358}" srcOrd="4" destOrd="0" parTransId="{9978118F-68DA-4D52-818F-791BAA7127B8}" sibTransId="{2A3EA88A-D000-4C9D-A010-7CCEF42AD653}"/>
    <dgm:cxn modelId="{B9C7D0AF-EC8E-4FE0-ABBB-AB55241406C3}" type="presOf" srcId="{15A41647-1E1F-42A5-B568-D4DB53250710}" destId="{F0A93AE6-B272-4178-9978-EFDFD61CD6E9}" srcOrd="0" destOrd="0" presId="urn:microsoft.com/office/officeart/2018/2/layout/IconVerticalSolidList"/>
    <dgm:cxn modelId="{2EFF9BBC-A551-43BF-9E1A-143A8A167E05}" type="presOf" srcId="{AF134060-E39F-4B0E-9242-F785FCECBAA1}" destId="{9D3B1BE2-E32D-4B13-975A-8826BDC41932}" srcOrd="0" destOrd="0" presId="urn:microsoft.com/office/officeart/2018/2/layout/IconVerticalSolidList"/>
    <dgm:cxn modelId="{9DE0A2BC-162C-402D-BEE9-9A504813B417}" type="presOf" srcId="{7CBEB12C-730A-498E-BBFA-B2A96D6DA4C4}" destId="{FB5BC16D-F052-4A6B-B141-EC6C85475927}" srcOrd="0" destOrd="0" presId="urn:microsoft.com/office/officeart/2018/2/layout/IconVerticalSolidList"/>
    <dgm:cxn modelId="{7F9B37CF-5B3B-4744-B2C5-C6AA8A021315}" srcId="{7CBEB12C-730A-498E-BBFA-B2A96D6DA4C4}" destId="{AF134060-E39F-4B0E-9242-F785FCECBAA1}" srcOrd="1" destOrd="0" parTransId="{9A16FB48-215B-45BF-9696-AD4E53118E73}" sibTransId="{D5F54B28-DD6A-44A6-8CA1-9AD466BEF39E}"/>
    <dgm:cxn modelId="{513FD0DE-D8B6-454B-9820-4B323ED8D2E4}" type="presOf" srcId="{66FB87BA-1BDA-47B9-A433-1EF54B0C0C19}" destId="{FE80E9A2-F4E0-415C-8621-9C038B97D2D9}" srcOrd="0" destOrd="0" presId="urn:microsoft.com/office/officeart/2018/2/layout/IconVerticalSolidList"/>
    <dgm:cxn modelId="{37909CE5-1A09-4D91-90D1-A27DDD9B87FE}" srcId="{7CBEB12C-730A-498E-BBFA-B2A96D6DA4C4}" destId="{66FB87BA-1BDA-47B9-A433-1EF54B0C0C19}" srcOrd="6" destOrd="0" parTransId="{AAA98A45-8E27-4DD2-B83E-A3C583B7185B}" sibTransId="{746B4A54-6388-43D3-B6C3-F69E920670CF}"/>
    <dgm:cxn modelId="{D0C974DB-297F-4CC4-8486-C71EBEDB8FE3}" type="presParOf" srcId="{FB5BC16D-F052-4A6B-B141-EC6C85475927}" destId="{847001C8-5163-4919-8191-E0B013A8ED78}" srcOrd="0" destOrd="0" presId="urn:microsoft.com/office/officeart/2018/2/layout/IconVerticalSolidList"/>
    <dgm:cxn modelId="{ECB639F8-EC1C-4418-B41D-1BAECDB1F187}" type="presParOf" srcId="{847001C8-5163-4919-8191-E0B013A8ED78}" destId="{32150D37-DD88-4B75-AD49-A3DFEE33D8CF}" srcOrd="0" destOrd="0" presId="urn:microsoft.com/office/officeart/2018/2/layout/IconVerticalSolidList"/>
    <dgm:cxn modelId="{201D97FE-8B66-4980-8A84-2246622515D0}" type="presParOf" srcId="{847001C8-5163-4919-8191-E0B013A8ED78}" destId="{ABA671DB-239C-4586-81EF-1E59382B413D}" srcOrd="1" destOrd="0" presId="urn:microsoft.com/office/officeart/2018/2/layout/IconVerticalSolidList"/>
    <dgm:cxn modelId="{42A67201-CA83-4DB0-9B2F-21965912FC2C}" type="presParOf" srcId="{847001C8-5163-4919-8191-E0B013A8ED78}" destId="{E9C358A0-1B29-444F-9E3B-3B8138227CE8}" srcOrd="2" destOrd="0" presId="urn:microsoft.com/office/officeart/2018/2/layout/IconVerticalSolidList"/>
    <dgm:cxn modelId="{CD59DA83-8CED-4755-8F5D-A7B61B05C2A1}" type="presParOf" srcId="{847001C8-5163-4919-8191-E0B013A8ED78}" destId="{A81CA6E7-405C-4567-A66C-246ECE006952}" srcOrd="3" destOrd="0" presId="urn:microsoft.com/office/officeart/2018/2/layout/IconVerticalSolidList"/>
    <dgm:cxn modelId="{AF240F09-9212-4E59-B174-6FCB05C65DB6}" type="presParOf" srcId="{FB5BC16D-F052-4A6B-B141-EC6C85475927}" destId="{96E7BB91-F1ED-48A6-982C-8A0412A799CE}" srcOrd="1" destOrd="0" presId="urn:microsoft.com/office/officeart/2018/2/layout/IconVerticalSolidList"/>
    <dgm:cxn modelId="{7A21EF6C-3B80-476C-932A-476001670C63}" type="presParOf" srcId="{FB5BC16D-F052-4A6B-B141-EC6C85475927}" destId="{FB130864-8B13-4371-B39D-37667533A3CB}" srcOrd="2" destOrd="0" presId="urn:microsoft.com/office/officeart/2018/2/layout/IconVerticalSolidList"/>
    <dgm:cxn modelId="{98129021-E6C5-4CBF-9707-E4E56D018E71}" type="presParOf" srcId="{FB130864-8B13-4371-B39D-37667533A3CB}" destId="{14F5DC6D-79A9-45F1-8788-D55A8444F672}" srcOrd="0" destOrd="0" presId="urn:microsoft.com/office/officeart/2018/2/layout/IconVerticalSolidList"/>
    <dgm:cxn modelId="{66117241-8648-426F-9B20-7B7543BC7D61}" type="presParOf" srcId="{FB130864-8B13-4371-B39D-37667533A3CB}" destId="{E48ABAE6-3693-46A9-8941-28422DC31EFC}" srcOrd="1" destOrd="0" presId="urn:microsoft.com/office/officeart/2018/2/layout/IconVerticalSolidList"/>
    <dgm:cxn modelId="{C064BFCE-5056-4DB1-90AC-2CE905FF3A6B}" type="presParOf" srcId="{FB130864-8B13-4371-B39D-37667533A3CB}" destId="{0E9D0FBC-08CB-4CC2-95FF-FFEE651DA3E8}" srcOrd="2" destOrd="0" presId="urn:microsoft.com/office/officeart/2018/2/layout/IconVerticalSolidList"/>
    <dgm:cxn modelId="{306224D0-B862-4D8A-A7C3-41BC65B4C5C8}" type="presParOf" srcId="{FB130864-8B13-4371-B39D-37667533A3CB}" destId="{9D3B1BE2-E32D-4B13-975A-8826BDC41932}" srcOrd="3" destOrd="0" presId="urn:microsoft.com/office/officeart/2018/2/layout/IconVerticalSolidList"/>
    <dgm:cxn modelId="{9AE0A1EF-645E-48B3-AD81-E61253EABD2F}" type="presParOf" srcId="{FB5BC16D-F052-4A6B-B141-EC6C85475927}" destId="{042537D0-CD41-41F0-B8EF-BA248D6F9681}" srcOrd="3" destOrd="0" presId="urn:microsoft.com/office/officeart/2018/2/layout/IconVerticalSolidList"/>
    <dgm:cxn modelId="{051589AE-DE36-4587-A136-724976689921}" type="presParOf" srcId="{FB5BC16D-F052-4A6B-B141-EC6C85475927}" destId="{2D2FADA5-2560-452B-BA39-26F7F59BDFB6}" srcOrd="4" destOrd="0" presId="urn:microsoft.com/office/officeart/2018/2/layout/IconVerticalSolidList"/>
    <dgm:cxn modelId="{30EF22D8-27CB-4F81-B3B1-4972252069FF}" type="presParOf" srcId="{2D2FADA5-2560-452B-BA39-26F7F59BDFB6}" destId="{B4BF8C2A-8BFC-48BE-BCAB-42E08E057737}" srcOrd="0" destOrd="0" presId="urn:microsoft.com/office/officeart/2018/2/layout/IconVerticalSolidList"/>
    <dgm:cxn modelId="{3628D851-4EF1-4318-B37D-34131FCB08D1}" type="presParOf" srcId="{2D2FADA5-2560-452B-BA39-26F7F59BDFB6}" destId="{C2A730A8-1366-4626-BBC0-15864ED0B8B0}" srcOrd="1" destOrd="0" presId="urn:microsoft.com/office/officeart/2018/2/layout/IconVerticalSolidList"/>
    <dgm:cxn modelId="{380F2CAE-F7D8-4293-8819-20F2BE5CBED1}" type="presParOf" srcId="{2D2FADA5-2560-452B-BA39-26F7F59BDFB6}" destId="{40E33B50-4783-4AC7-AA76-3F1CCE9629FD}" srcOrd="2" destOrd="0" presId="urn:microsoft.com/office/officeart/2018/2/layout/IconVerticalSolidList"/>
    <dgm:cxn modelId="{25ABEEF8-80D0-4939-A823-0D60897CB173}" type="presParOf" srcId="{2D2FADA5-2560-452B-BA39-26F7F59BDFB6}" destId="{C127A54B-F3FF-4CC5-8411-54B23E6FAF40}" srcOrd="3" destOrd="0" presId="urn:microsoft.com/office/officeart/2018/2/layout/IconVerticalSolidList"/>
    <dgm:cxn modelId="{EAE15D9F-FCCA-47BD-97B7-8F1D9B4E25DC}" type="presParOf" srcId="{FB5BC16D-F052-4A6B-B141-EC6C85475927}" destId="{044DF360-6E9F-45A9-9A04-A38BC4122FDB}" srcOrd="5" destOrd="0" presId="urn:microsoft.com/office/officeart/2018/2/layout/IconVerticalSolidList"/>
    <dgm:cxn modelId="{CF7B6001-86F9-4401-811E-1DC42821A912}" type="presParOf" srcId="{FB5BC16D-F052-4A6B-B141-EC6C85475927}" destId="{BD69C7E0-6C41-4B83-BD85-B8EB34367579}" srcOrd="6" destOrd="0" presId="urn:microsoft.com/office/officeart/2018/2/layout/IconVerticalSolidList"/>
    <dgm:cxn modelId="{64F44A32-8D72-4E19-8EFF-1D8365A51406}" type="presParOf" srcId="{BD69C7E0-6C41-4B83-BD85-B8EB34367579}" destId="{09F09140-DCC4-4D7B-BAE2-B34F0D92382E}" srcOrd="0" destOrd="0" presId="urn:microsoft.com/office/officeart/2018/2/layout/IconVerticalSolidList"/>
    <dgm:cxn modelId="{D0D5E459-0460-4A33-AF0F-CB9DAB49D9BE}" type="presParOf" srcId="{BD69C7E0-6C41-4B83-BD85-B8EB34367579}" destId="{5909E147-F2A1-49EF-8D68-0246A2B24966}" srcOrd="1" destOrd="0" presId="urn:microsoft.com/office/officeart/2018/2/layout/IconVerticalSolidList"/>
    <dgm:cxn modelId="{5265CFC8-A2D4-4BE7-AC8E-B861051331C0}" type="presParOf" srcId="{BD69C7E0-6C41-4B83-BD85-B8EB34367579}" destId="{ABF47364-8D90-4FBC-8195-39D5E10334FC}" srcOrd="2" destOrd="0" presId="urn:microsoft.com/office/officeart/2018/2/layout/IconVerticalSolidList"/>
    <dgm:cxn modelId="{AD1E0779-D3AC-4711-A8E3-DBA6B1718BAE}" type="presParOf" srcId="{BD69C7E0-6C41-4B83-BD85-B8EB34367579}" destId="{A9E846C1-833C-4097-B65A-A1B567144F3F}" srcOrd="3" destOrd="0" presId="urn:microsoft.com/office/officeart/2018/2/layout/IconVerticalSolidList"/>
    <dgm:cxn modelId="{CE7A0D4C-B698-4D9B-ACA7-645FA2923F44}" type="presParOf" srcId="{FB5BC16D-F052-4A6B-B141-EC6C85475927}" destId="{9C655BA0-2FD8-45E2-925F-422384F2764F}" srcOrd="7" destOrd="0" presId="urn:microsoft.com/office/officeart/2018/2/layout/IconVerticalSolidList"/>
    <dgm:cxn modelId="{4EADA308-7620-4826-8119-3E5CD7BBD519}" type="presParOf" srcId="{FB5BC16D-F052-4A6B-B141-EC6C85475927}" destId="{A5FE3FBB-4079-45AD-9B06-F794B650CEDC}" srcOrd="8" destOrd="0" presId="urn:microsoft.com/office/officeart/2018/2/layout/IconVerticalSolidList"/>
    <dgm:cxn modelId="{BB9C4DC2-6B72-4A40-8B23-7FF9489C733C}" type="presParOf" srcId="{A5FE3FBB-4079-45AD-9B06-F794B650CEDC}" destId="{49FAFDCF-4A97-4F94-B776-5DE15ADF2BCF}" srcOrd="0" destOrd="0" presId="urn:microsoft.com/office/officeart/2018/2/layout/IconVerticalSolidList"/>
    <dgm:cxn modelId="{D6190FF6-56C4-454F-B812-E27A0A94929F}" type="presParOf" srcId="{A5FE3FBB-4079-45AD-9B06-F794B650CEDC}" destId="{3E022B76-1646-466C-ADD2-72B90C45A122}" srcOrd="1" destOrd="0" presId="urn:microsoft.com/office/officeart/2018/2/layout/IconVerticalSolidList"/>
    <dgm:cxn modelId="{E1EB20DD-3DD5-4990-809D-EE0185D316E6}" type="presParOf" srcId="{A5FE3FBB-4079-45AD-9B06-F794B650CEDC}" destId="{C43CAF29-5BD6-4C81-880D-5C8FABF68C67}" srcOrd="2" destOrd="0" presId="urn:microsoft.com/office/officeart/2018/2/layout/IconVerticalSolidList"/>
    <dgm:cxn modelId="{5482AC5E-C3B4-49AD-A303-00105B460F21}" type="presParOf" srcId="{A5FE3FBB-4079-45AD-9B06-F794B650CEDC}" destId="{6C7B7606-E4AD-48ED-BB7D-14E25B139706}" srcOrd="3" destOrd="0" presId="urn:microsoft.com/office/officeart/2018/2/layout/IconVerticalSolidList"/>
    <dgm:cxn modelId="{CE1481B3-5B1E-4484-9FCD-4A9E5037D274}" type="presParOf" srcId="{FB5BC16D-F052-4A6B-B141-EC6C85475927}" destId="{869DE89A-185D-430E-91A2-49F86BE3AC70}" srcOrd="9" destOrd="0" presId="urn:microsoft.com/office/officeart/2018/2/layout/IconVerticalSolidList"/>
    <dgm:cxn modelId="{25F781CC-79C7-40C7-9CDD-3596D59BB5E2}" type="presParOf" srcId="{FB5BC16D-F052-4A6B-B141-EC6C85475927}" destId="{A3BD128A-067E-4773-8CA0-3ADA7E827293}" srcOrd="10" destOrd="0" presId="urn:microsoft.com/office/officeart/2018/2/layout/IconVerticalSolidList"/>
    <dgm:cxn modelId="{1D98D956-45AB-48E0-9D12-90002C86E283}" type="presParOf" srcId="{A3BD128A-067E-4773-8CA0-3ADA7E827293}" destId="{07397AF6-0D06-45CF-991B-4BFC13E73F08}" srcOrd="0" destOrd="0" presId="urn:microsoft.com/office/officeart/2018/2/layout/IconVerticalSolidList"/>
    <dgm:cxn modelId="{BB78E32F-4A7B-45C7-A0BA-E9F3BA25B96A}" type="presParOf" srcId="{A3BD128A-067E-4773-8CA0-3ADA7E827293}" destId="{F3738504-2142-4DD6-8EF1-B9F3BF1BE91D}" srcOrd="1" destOrd="0" presId="urn:microsoft.com/office/officeart/2018/2/layout/IconVerticalSolidList"/>
    <dgm:cxn modelId="{B39ED13D-402F-4A4E-A2B6-2B707C8845A8}" type="presParOf" srcId="{A3BD128A-067E-4773-8CA0-3ADA7E827293}" destId="{B6F7ED8C-54DC-42B9-B3FB-10DACF8B52BD}" srcOrd="2" destOrd="0" presId="urn:microsoft.com/office/officeart/2018/2/layout/IconVerticalSolidList"/>
    <dgm:cxn modelId="{412C695F-85B9-49CE-9820-E55C550B18F4}" type="presParOf" srcId="{A3BD128A-067E-4773-8CA0-3ADA7E827293}" destId="{F0A93AE6-B272-4178-9978-EFDFD61CD6E9}" srcOrd="3" destOrd="0" presId="urn:microsoft.com/office/officeart/2018/2/layout/IconVerticalSolidList"/>
    <dgm:cxn modelId="{0E416D10-8D48-4F23-9064-FFF5CB10BF2F}" type="presParOf" srcId="{FB5BC16D-F052-4A6B-B141-EC6C85475927}" destId="{3EA0BA75-9613-465F-998E-29A26FD2177C}" srcOrd="11" destOrd="0" presId="urn:microsoft.com/office/officeart/2018/2/layout/IconVerticalSolidList"/>
    <dgm:cxn modelId="{48B18E34-09CD-4619-A4CF-FEC5DC16C793}" type="presParOf" srcId="{FB5BC16D-F052-4A6B-B141-EC6C85475927}" destId="{4632C455-47C0-438E-ADFE-91C62B249481}" srcOrd="12" destOrd="0" presId="urn:microsoft.com/office/officeart/2018/2/layout/IconVerticalSolidList"/>
    <dgm:cxn modelId="{40C11D61-EB63-4295-AD35-C8B416D8521D}" type="presParOf" srcId="{4632C455-47C0-438E-ADFE-91C62B249481}" destId="{263754FE-EC78-4978-B90C-E2464E3526F9}" srcOrd="0" destOrd="0" presId="urn:microsoft.com/office/officeart/2018/2/layout/IconVerticalSolidList"/>
    <dgm:cxn modelId="{3318239C-6E16-4F7C-881A-9863A020EFB5}" type="presParOf" srcId="{4632C455-47C0-438E-ADFE-91C62B249481}" destId="{17D451B1-219F-49D2-9592-AAB96686FD48}" srcOrd="1" destOrd="0" presId="urn:microsoft.com/office/officeart/2018/2/layout/IconVerticalSolidList"/>
    <dgm:cxn modelId="{EC1EB694-C7A5-4BC4-95A2-A2B15783224F}" type="presParOf" srcId="{4632C455-47C0-438E-ADFE-91C62B249481}" destId="{1D677DFB-731C-4324-BBC8-970ECD921F03}" srcOrd="2" destOrd="0" presId="urn:microsoft.com/office/officeart/2018/2/layout/IconVerticalSolidList"/>
    <dgm:cxn modelId="{C913B50C-B00D-40CA-8AE9-2E476C1E97D3}" type="presParOf" srcId="{4632C455-47C0-438E-ADFE-91C62B249481}" destId="{FE80E9A2-F4E0-415C-8621-9C038B97D2D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12B844A-2402-4D87-8CFD-DAACA428F28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B67F084-26E4-4481-8898-C508C3A369B8}">
      <dgm:prSet/>
      <dgm:spPr/>
      <dgm:t>
        <a:bodyPr/>
        <a:lstStyle/>
        <a:p>
          <a:r>
            <a:rPr lang="en-US"/>
            <a:t>You are required to produce an e-portfolio, equivalent to 2000 words.</a:t>
          </a:r>
        </a:p>
      </dgm:t>
    </dgm:pt>
    <dgm:pt modelId="{C4039F35-0E58-404D-93E2-91E7278138E7}" type="parTrans" cxnId="{160DB5E0-6750-4E64-91B1-C2A4B77C5638}">
      <dgm:prSet/>
      <dgm:spPr/>
      <dgm:t>
        <a:bodyPr/>
        <a:lstStyle/>
        <a:p>
          <a:endParaRPr lang="en-US"/>
        </a:p>
      </dgm:t>
    </dgm:pt>
    <dgm:pt modelId="{A1E429FA-DE07-4836-815D-BF8404E00819}" type="sibTrans" cxnId="{160DB5E0-6750-4E64-91B1-C2A4B77C5638}">
      <dgm:prSet/>
      <dgm:spPr/>
      <dgm:t>
        <a:bodyPr/>
        <a:lstStyle/>
        <a:p>
          <a:endParaRPr lang="en-US"/>
        </a:p>
      </dgm:t>
    </dgm:pt>
    <dgm:pt modelId="{DAE653B8-2163-4DEA-AB52-103BF43F6B6A}">
      <dgm:prSet/>
      <dgm:spPr/>
      <dgm:t>
        <a:bodyPr/>
        <a:lstStyle/>
        <a:p>
          <a:r>
            <a:rPr lang="en-US"/>
            <a:t>This should identify a historical issue within the context of Health and Social Care and evaluate how this continues to be an issue within contemporary society.</a:t>
          </a:r>
        </a:p>
      </dgm:t>
    </dgm:pt>
    <dgm:pt modelId="{999B4D66-53FB-4EDB-B4E9-4CC9454514F9}" type="parTrans" cxnId="{75639C43-D85E-49CB-93FB-9614C690214C}">
      <dgm:prSet/>
      <dgm:spPr/>
      <dgm:t>
        <a:bodyPr/>
        <a:lstStyle/>
        <a:p>
          <a:endParaRPr lang="en-US"/>
        </a:p>
      </dgm:t>
    </dgm:pt>
    <dgm:pt modelId="{92598C52-1604-4197-B56B-1F814AE4A225}" type="sibTrans" cxnId="{75639C43-D85E-49CB-93FB-9614C690214C}">
      <dgm:prSet/>
      <dgm:spPr/>
      <dgm:t>
        <a:bodyPr/>
        <a:lstStyle/>
        <a:p>
          <a:endParaRPr lang="en-US"/>
        </a:p>
      </dgm:t>
    </dgm:pt>
    <dgm:pt modelId="{510A8918-4A03-44B2-A31A-711F2686BD29}">
      <dgm:prSet/>
      <dgm:spPr/>
      <dgm:t>
        <a:bodyPr/>
        <a:lstStyle/>
        <a:p>
          <a:r>
            <a:rPr lang="en-US"/>
            <a:t>In addition to this, students are expected to select an appropriate Sustainable Goal to demonstrate how countries are working proactively and collaboratively to resolve the identified issue. </a:t>
          </a:r>
        </a:p>
      </dgm:t>
    </dgm:pt>
    <dgm:pt modelId="{3D394FD0-6803-477E-A1EB-2CE9CF650B38}" type="parTrans" cxnId="{0E7998FF-D30B-4B1D-98F6-6465BE9369AD}">
      <dgm:prSet/>
      <dgm:spPr/>
      <dgm:t>
        <a:bodyPr/>
        <a:lstStyle/>
        <a:p>
          <a:endParaRPr lang="en-US"/>
        </a:p>
      </dgm:t>
    </dgm:pt>
    <dgm:pt modelId="{D8F4AF20-3877-40E5-896E-1130EF548988}" type="sibTrans" cxnId="{0E7998FF-D30B-4B1D-98F6-6465BE9369AD}">
      <dgm:prSet/>
      <dgm:spPr/>
      <dgm:t>
        <a:bodyPr/>
        <a:lstStyle/>
        <a:p>
          <a:endParaRPr lang="en-US"/>
        </a:p>
      </dgm:t>
    </dgm:pt>
    <dgm:pt modelId="{956FC84F-DCA3-429B-98A3-6D947A24AF32}" type="pres">
      <dgm:prSet presAssocID="{412B844A-2402-4D87-8CFD-DAACA428F283}" presName="root" presStyleCnt="0">
        <dgm:presLayoutVars>
          <dgm:dir/>
          <dgm:resizeHandles val="exact"/>
        </dgm:presLayoutVars>
      </dgm:prSet>
      <dgm:spPr/>
    </dgm:pt>
    <dgm:pt modelId="{D3B218EB-13E2-461A-8E40-B98660448604}" type="pres">
      <dgm:prSet presAssocID="{DB67F084-26E4-4481-8898-C508C3A369B8}" presName="compNode" presStyleCnt="0"/>
      <dgm:spPr/>
    </dgm:pt>
    <dgm:pt modelId="{1D58F7A1-A886-4E7C-8F97-C6523474CAFB}" type="pres">
      <dgm:prSet presAssocID="{DB67F084-26E4-4481-8898-C508C3A369B8}" presName="bgRect" presStyleLbl="bgShp" presStyleIdx="0" presStyleCnt="3"/>
      <dgm:spPr/>
    </dgm:pt>
    <dgm:pt modelId="{E154E12F-D83F-406C-92EA-D0465C4939EB}" type="pres">
      <dgm:prSet presAssocID="{DB67F084-26E4-4481-8898-C508C3A369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A1364984-A792-4038-A86B-6D395730F1F1}" type="pres">
      <dgm:prSet presAssocID="{DB67F084-26E4-4481-8898-C508C3A369B8}" presName="spaceRect" presStyleCnt="0"/>
      <dgm:spPr/>
    </dgm:pt>
    <dgm:pt modelId="{33AAD2CD-BE6C-44E1-B7C2-B4BAAAD02FDF}" type="pres">
      <dgm:prSet presAssocID="{DB67F084-26E4-4481-8898-C508C3A369B8}" presName="parTx" presStyleLbl="revTx" presStyleIdx="0" presStyleCnt="3">
        <dgm:presLayoutVars>
          <dgm:chMax val="0"/>
          <dgm:chPref val="0"/>
        </dgm:presLayoutVars>
      </dgm:prSet>
      <dgm:spPr/>
    </dgm:pt>
    <dgm:pt modelId="{95E01250-4D58-4487-AC8D-2032E58DD104}" type="pres">
      <dgm:prSet presAssocID="{A1E429FA-DE07-4836-815D-BF8404E00819}" presName="sibTrans" presStyleCnt="0"/>
      <dgm:spPr/>
    </dgm:pt>
    <dgm:pt modelId="{A28A1CDA-BD87-49CB-BF8A-AB3BC70E204C}" type="pres">
      <dgm:prSet presAssocID="{DAE653B8-2163-4DEA-AB52-103BF43F6B6A}" presName="compNode" presStyleCnt="0"/>
      <dgm:spPr/>
    </dgm:pt>
    <dgm:pt modelId="{58D21063-6231-4133-A579-335D037D4E95}" type="pres">
      <dgm:prSet presAssocID="{DAE653B8-2163-4DEA-AB52-103BF43F6B6A}" presName="bgRect" presStyleLbl="bgShp" presStyleIdx="1" presStyleCnt="3"/>
      <dgm:spPr/>
    </dgm:pt>
    <dgm:pt modelId="{0690D659-F777-4C66-A929-E0DD9FA256C0}" type="pres">
      <dgm:prSet presAssocID="{DAE653B8-2163-4DEA-AB52-103BF43F6B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E7D04378-478F-4DB1-86FC-BAC069746E1B}" type="pres">
      <dgm:prSet presAssocID="{DAE653B8-2163-4DEA-AB52-103BF43F6B6A}" presName="spaceRect" presStyleCnt="0"/>
      <dgm:spPr/>
    </dgm:pt>
    <dgm:pt modelId="{55E0B29B-6AA3-4496-8D76-E271277D427B}" type="pres">
      <dgm:prSet presAssocID="{DAE653B8-2163-4DEA-AB52-103BF43F6B6A}" presName="parTx" presStyleLbl="revTx" presStyleIdx="1" presStyleCnt="3">
        <dgm:presLayoutVars>
          <dgm:chMax val="0"/>
          <dgm:chPref val="0"/>
        </dgm:presLayoutVars>
      </dgm:prSet>
      <dgm:spPr/>
    </dgm:pt>
    <dgm:pt modelId="{F152E980-5E9E-4E4D-909B-085989D4B42A}" type="pres">
      <dgm:prSet presAssocID="{92598C52-1604-4197-B56B-1F814AE4A225}" presName="sibTrans" presStyleCnt="0"/>
      <dgm:spPr/>
    </dgm:pt>
    <dgm:pt modelId="{EEC60CD6-9F3A-4269-9ABF-BBA845C84EC3}" type="pres">
      <dgm:prSet presAssocID="{510A8918-4A03-44B2-A31A-711F2686BD29}" presName="compNode" presStyleCnt="0"/>
      <dgm:spPr/>
    </dgm:pt>
    <dgm:pt modelId="{3716982D-3588-4F5A-A3B8-85A7EB9DC0E7}" type="pres">
      <dgm:prSet presAssocID="{510A8918-4A03-44B2-A31A-711F2686BD29}" presName="bgRect" presStyleLbl="bgShp" presStyleIdx="2" presStyleCnt="3"/>
      <dgm:spPr/>
    </dgm:pt>
    <dgm:pt modelId="{37548274-BA34-4B8F-90E7-52901A8B14A9}" type="pres">
      <dgm:prSet presAssocID="{510A8918-4A03-44B2-A31A-711F2686BD2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EBD1F344-3099-43F0-817C-767D3E14D9EA}" type="pres">
      <dgm:prSet presAssocID="{510A8918-4A03-44B2-A31A-711F2686BD29}" presName="spaceRect" presStyleCnt="0"/>
      <dgm:spPr/>
    </dgm:pt>
    <dgm:pt modelId="{88706B1D-EEC4-42D9-A7FB-23B2A5DCCC41}" type="pres">
      <dgm:prSet presAssocID="{510A8918-4A03-44B2-A31A-711F2686BD29}" presName="parTx" presStyleLbl="revTx" presStyleIdx="2" presStyleCnt="3">
        <dgm:presLayoutVars>
          <dgm:chMax val="0"/>
          <dgm:chPref val="0"/>
        </dgm:presLayoutVars>
      </dgm:prSet>
      <dgm:spPr/>
    </dgm:pt>
  </dgm:ptLst>
  <dgm:cxnLst>
    <dgm:cxn modelId="{95F7805F-D877-4B8A-A3FA-0ADE41AE007A}" type="presOf" srcId="{DB67F084-26E4-4481-8898-C508C3A369B8}" destId="{33AAD2CD-BE6C-44E1-B7C2-B4BAAAD02FDF}" srcOrd="0" destOrd="0" presId="urn:microsoft.com/office/officeart/2018/2/layout/IconVerticalSolidList"/>
    <dgm:cxn modelId="{75639C43-D85E-49CB-93FB-9614C690214C}" srcId="{412B844A-2402-4D87-8CFD-DAACA428F283}" destId="{DAE653B8-2163-4DEA-AB52-103BF43F6B6A}" srcOrd="1" destOrd="0" parTransId="{999B4D66-53FB-4EDB-B4E9-4CC9454514F9}" sibTransId="{92598C52-1604-4197-B56B-1F814AE4A225}"/>
    <dgm:cxn modelId="{4B976A6F-6852-4B33-B4B1-63324D84BB01}" type="presOf" srcId="{510A8918-4A03-44B2-A31A-711F2686BD29}" destId="{88706B1D-EEC4-42D9-A7FB-23B2A5DCCC41}" srcOrd="0" destOrd="0" presId="urn:microsoft.com/office/officeart/2018/2/layout/IconVerticalSolidList"/>
    <dgm:cxn modelId="{15E5E256-FC5F-404C-BAD6-018FC3927174}" type="presOf" srcId="{DAE653B8-2163-4DEA-AB52-103BF43F6B6A}" destId="{55E0B29B-6AA3-4496-8D76-E271277D427B}" srcOrd="0" destOrd="0" presId="urn:microsoft.com/office/officeart/2018/2/layout/IconVerticalSolidList"/>
    <dgm:cxn modelId="{6C022B9E-E884-4DC0-A909-451E9059AE38}" type="presOf" srcId="{412B844A-2402-4D87-8CFD-DAACA428F283}" destId="{956FC84F-DCA3-429B-98A3-6D947A24AF32}" srcOrd="0" destOrd="0" presId="urn:microsoft.com/office/officeart/2018/2/layout/IconVerticalSolidList"/>
    <dgm:cxn modelId="{160DB5E0-6750-4E64-91B1-C2A4B77C5638}" srcId="{412B844A-2402-4D87-8CFD-DAACA428F283}" destId="{DB67F084-26E4-4481-8898-C508C3A369B8}" srcOrd="0" destOrd="0" parTransId="{C4039F35-0E58-404D-93E2-91E7278138E7}" sibTransId="{A1E429FA-DE07-4836-815D-BF8404E00819}"/>
    <dgm:cxn modelId="{0E7998FF-D30B-4B1D-98F6-6465BE9369AD}" srcId="{412B844A-2402-4D87-8CFD-DAACA428F283}" destId="{510A8918-4A03-44B2-A31A-711F2686BD29}" srcOrd="2" destOrd="0" parTransId="{3D394FD0-6803-477E-A1EB-2CE9CF650B38}" sibTransId="{D8F4AF20-3877-40E5-896E-1130EF548988}"/>
    <dgm:cxn modelId="{C7F313C3-B9C6-483F-9B21-E766F2A8027C}" type="presParOf" srcId="{956FC84F-DCA3-429B-98A3-6D947A24AF32}" destId="{D3B218EB-13E2-461A-8E40-B98660448604}" srcOrd="0" destOrd="0" presId="urn:microsoft.com/office/officeart/2018/2/layout/IconVerticalSolidList"/>
    <dgm:cxn modelId="{2DAC2A69-1334-48FF-AD06-2336417B9FA7}" type="presParOf" srcId="{D3B218EB-13E2-461A-8E40-B98660448604}" destId="{1D58F7A1-A886-4E7C-8F97-C6523474CAFB}" srcOrd="0" destOrd="0" presId="urn:microsoft.com/office/officeart/2018/2/layout/IconVerticalSolidList"/>
    <dgm:cxn modelId="{711407F8-8DF2-445B-8D4E-8A6C24AAC2F6}" type="presParOf" srcId="{D3B218EB-13E2-461A-8E40-B98660448604}" destId="{E154E12F-D83F-406C-92EA-D0465C4939EB}" srcOrd="1" destOrd="0" presId="urn:microsoft.com/office/officeart/2018/2/layout/IconVerticalSolidList"/>
    <dgm:cxn modelId="{1C462C14-0F92-4464-B3EC-EE74C9C87B4D}" type="presParOf" srcId="{D3B218EB-13E2-461A-8E40-B98660448604}" destId="{A1364984-A792-4038-A86B-6D395730F1F1}" srcOrd="2" destOrd="0" presId="urn:microsoft.com/office/officeart/2018/2/layout/IconVerticalSolidList"/>
    <dgm:cxn modelId="{55F9F919-7E89-408C-ACE1-C025C1BFC166}" type="presParOf" srcId="{D3B218EB-13E2-461A-8E40-B98660448604}" destId="{33AAD2CD-BE6C-44E1-B7C2-B4BAAAD02FDF}" srcOrd="3" destOrd="0" presId="urn:microsoft.com/office/officeart/2018/2/layout/IconVerticalSolidList"/>
    <dgm:cxn modelId="{177FB156-FCF4-463A-9A40-C4861456169E}" type="presParOf" srcId="{956FC84F-DCA3-429B-98A3-6D947A24AF32}" destId="{95E01250-4D58-4487-AC8D-2032E58DD104}" srcOrd="1" destOrd="0" presId="urn:microsoft.com/office/officeart/2018/2/layout/IconVerticalSolidList"/>
    <dgm:cxn modelId="{5CB81562-EE58-4DB2-87AA-2D45D2C254C4}" type="presParOf" srcId="{956FC84F-DCA3-429B-98A3-6D947A24AF32}" destId="{A28A1CDA-BD87-49CB-BF8A-AB3BC70E204C}" srcOrd="2" destOrd="0" presId="urn:microsoft.com/office/officeart/2018/2/layout/IconVerticalSolidList"/>
    <dgm:cxn modelId="{4824361A-9D1F-40C2-94E6-C16C509EE327}" type="presParOf" srcId="{A28A1CDA-BD87-49CB-BF8A-AB3BC70E204C}" destId="{58D21063-6231-4133-A579-335D037D4E95}" srcOrd="0" destOrd="0" presId="urn:microsoft.com/office/officeart/2018/2/layout/IconVerticalSolidList"/>
    <dgm:cxn modelId="{CD8D173D-D1DD-4704-9EC0-64E862E78122}" type="presParOf" srcId="{A28A1CDA-BD87-49CB-BF8A-AB3BC70E204C}" destId="{0690D659-F777-4C66-A929-E0DD9FA256C0}" srcOrd="1" destOrd="0" presId="urn:microsoft.com/office/officeart/2018/2/layout/IconVerticalSolidList"/>
    <dgm:cxn modelId="{0EC43DE1-502A-4B33-9579-D396A8960B48}" type="presParOf" srcId="{A28A1CDA-BD87-49CB-BF8A-AB3BC70E204C}" destId="{E7D04378-478F-4DB1-86FC-BAC069746E1B}" srcOrd="2" destOrd="0" presId="urn:microsoft.com/office/officeart/2018/2/layout/IconVerticalSolidList"/>
    <dgm:cxn modelId="{BEACB19A-41EF-4CC2-B061-644209D681D8}" type="presParOf" srcId="{A28A1CDA-BD87-49CB-BF8A-AB3BC70E204C}" destId="{55E0B29B-6AA3-4496-8D76-E271277D427B}" srcOrd="3" destOrd="0" presId="urn:microsoft.com/office/officeart/2018/2/layout/IconVerticalSolidList"/>
    <dgm:cxn modelId="{CC8986AD-7C8B-404E-9CB0-8FC93C6B6550}" type="presParOf" srcId="{956FC84F-DCA3-429B-98A3-6D947A24AF32}" destId="{F152E980-5E9E-4E4D-909B-085989D4B42A}" srcOrd="3" destOrd="0" presId="urn:microsoft.com/office/officeart/2018/2/layout/IconVerticalSolidList"/>
    <dgm:cxn modelId="{4858034A-0471-448D-9ABC-13ED816B539F}" type="presParOf" srcId="{956FC84F-DCA3-429B-98A3-6D947A24AF32}" destId="{EEC60CD6-9F3A-4269-9ABF-BBA845C84EC3}" srcOrd="4" destOrd="0" presId="urn:microsoft.com/office/officeart/2018/2/layout/IconVerticalSolidList"/>
    <dgm:cxn modelId="{601B078D-7122-4271-8446-7F3DEA72226C}" type="presParOf" srcId="{EEC60CD6-9F3A-4269-9ABF-BBA845C84EC3}" destId="{3716982D-3588-4F5A-A3B8-85A7EB9DC0E7}" srcOrd="0" destOrd="0" presId="urn:microsoft.com/office/officeart/2018/2/layout/IconVerticalSolidList"/>
    <dgm:cxn modelId="{177BDB6A-A634-4F6C-9354-0E125107F0AB}" type="presParOf" srcId="{EEC60CD6-9F3A-4269-9ABF-BBA845C84EC3}" destId="{37548274-BA34-4B8F-90E7-52901A8B14A9}" srcOrd="1" destOrd="0" presId="urn:microsoft.com/office/officeart/2018/2/layout/IconVerticalSolidList"/>
    <dgm:cxn modelId="{8246B8CE-FAC3-47AD-8089-F417A017784A}" type="presParOf" srcId="{EEC60CD6-9F3A-4269-9ABF-BBA845C84EC3}" destId="{EBD1F344-3099-43F0-817C-767D3E14D9EA}" srcOrd="2" destOrd="0" presId="urn:microsoft.com/office/officeart/2018/2/layout/IconVerticalSolidList"/>
    <dgm:cxn modelId="{6C4FB581-EC2F-4CE7-A4B7-3DDFB72A2502}" type="presParOf" srcId="{EEC60CD6-9F3A-4269-9ABF-BBA845C84EC3}" destId="{88706B1D-EEC4-42D9-A7FB-23B2A5DCCC4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E1BEA84-F245-40E0-9117-49020397422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8598FE8-739D-4D99-A075-357C2A375FBA}">
      <dgm:prSet/>
      <dgm:spPr/>
      <dgm:t>
        <a:bodyPr/>
        <a:lstStyle/>
        <a:p>
          <a:r>
            <a:rPr lang="en-US"/>
            <a:t>1)    Mind map: Students are required to produce a mind map which illustrates a number of historical issues which continue to be an issue within contemporary society (400-word equivalent). </a:t>
          </a:r>
        </a:p>
      </dgm:t>
    </dgm:pt>
    <dgm:pt modelId="{24E1EACF-5515-4A0B-B2C0-88DDF809841C}" type="parTrans" cxnId="{D00963D2-ECB6-4078-8E4E-86D11F081535}">
      <dgm:prSet/>
      <dgm:spPr/>
      <dgm:t>
        <a:bodyPr/>
        <a:lstStyle/>
        <a:p>
          <a:endParaRPr lang="en-US"/>
        </a:p>
      </dgm:t>
    </dgm:pt>
    <dgm:pt modelId="{B72911D1-0822-4448-AE79-70372D0E7070}" type="sibTrans" cxnId="{D00963D2-ECB6-4078-8E4E-86D11F081535}">
      <dgm:prSet/>
      <dgm:spPr/>
      <dgm:t>
        <a:bodyPr/>
        <a:lstStyle/>
        <a:p>
          <a:endParaRPr lang="en-US"/>
        </a:p>
      </dgm:t>
    </dgm:pt>
    <dgm:pt modelId="{BECE228F-3C3E-4337-91CD-F92019267325}">
      <dgm:prSet/>
      <dgm:spPr/>
      <dgm:t>
        <a:bodyPr/>
        <a:lstStyle/>
        <a:p>
          <a:r>
            <a:rPr lang="en-US"/>
            <a:t>2)    Cause and Effect Diagram: Building upon student’s mind map, students are required to use the cause-and-effect diagram to demonstrate the cause/effect/impact of one of the identified issues(s) (400-word equivalent).</a:t>
          </a:r>
        </a:p>
      </dgm:t>
    </dgm:pt>
    <dgm:pt modelId="{75F729AE-92E5-44B0-894F-512A3A8D90AC}" type="parTrans" cxnId="{798F6ED7-7D15-4FCB-BDF1-E5298180C9E4}">
      <dgm:prSet/>
      <dgm:spPr/>
      <dgm:t>
        <a:bodyPr/>
        <a:lstStyle/>
        <a:p>
          <a:endParaRPr lang="en-US"/>
        </a:p>
      </dgm:t>
    </dgm:pt>
    <dgm:pt modelId="{B2D5E951-3A14-4A1A-B889-2D7D56E87575}" type="sibTrans" cxnId="{798F6ED7-7D15-4FCB-BDF1-E5298180C9E4}">
      <dgm:prSet/>
      <dgm:spPr/>
      <dgm:t>
        <a:bodyPr/>
        <a:lstStyle/>
        <a:p>
          <a:endParaRPr lang="en-US"/>
        </a:p>
      </dgm:t>
    </dgm:pt>
    <dgm:pt modelId="{F637C869-DA23-4AEE-BA9A-C85CEACA0814}">
      <dgm:prSet/>
      <dgm:spPr/>
      <dgm:t>
        <a:bodyPr/>
        <a:lstStyle/>
        <a:p>
          <a:r>
            <a:rPr lang="en-US"/>
            <a:t>3)    Elevated Pitch (Sustainable Goals): Building upon students cause and effect diagram, students are required to evaluate their chosen issue and use an appropriate sustainable goal to demonstrate how governments are working together to resolve the identified issue (1200 words).</a:t>
          </a:r>
        </a:p>
      </dgm:t>
    </dgm:pt>
    <dgm:pt modelId="{8F2F7C4C-3ADB-4F3A-AE98-77953EF903BC}" type="parTrans" cxnId="{1CE333BB-980E-41BF-BC37-3C3BA9065A93}">
      <dgm:prSet/>
      <dgm:spPr/>
      <dgm:t>
        <a:bodyPr/>
        <a:lstStyle/>
        <a:p>
          <a:endParaRPr lang="en-US"/>
        </a:p>
      </dgm:t>
    </dgm:pt>
    <dgm:pt modelId="{251A6315-6E3E-484B-9889-2B842C06024F}" type="sibTrans" cxnId="{1CE333BB-980E-41BF-BC37-3C3BA9065A93}">
      <dgm:prSet/>
      <dgm:spPr/>
      <dgm:t>
        <a:bodyPr/>
        <a:lstStyle/>
        <a:p>
          <a:endParaRPr lang="en-US"/>
        </a:p>
      </dgm:t>
    </dgm:pt>
    <dgm:pt modelId="{B055F287-C5E7-4867-9EDB-0D5143A6C889}">
      <dgm:prSet/>
      <dgm:spPr/>
      <dgm:t>
        <a:bodyPr/>
        <a:lstStyle/>
        <a:p>
          <a:r>
            <a:rPr lang="en-US"/>
            <a:t>4) E-Learning Units</a:t>
          </a:r>
        </a:p>
      </dgm:t>
    </dgm:pt>
    <dgm:pt modelId="{1DEB22C7-E944-41E7-AC4A-3F51091B1BDD}" type="parTrans" cxnId="{4C53CFDA-21B4-420D-B4C6-120D7805A4A9}">
      <dgm:prSet/>
      <dgm:spPr/>
      <dgm:t>
        <a:bodyPr/>
        <a:lstStyle/>
        <a:p>
          <a:endParaRPr lang="en-US"/>
        </a:p>
      </dgm:t>
    </dgm:pt>
    <dgm:pt modelId="{349FB2C5-8B3F-4B92-BA9D-E29C47A23D51}" type="sibTrans" cxnId="{4C53CFDA-21B4-420D-B4C6-120D7805A4A9}">
      <dgm:prSet/>
      <dgm:spPr/>
      <dgm:t>
        <a:bodyPr/>
        <a:lstStyle/>
        <a:p>
          <a:endParaRPr lang="en-US"/>
        </a:p>
      </dgm:t>
    </dgm:pt>
    <dgm:pt modelId="{4CEBB4B9-2A25-4354-8B64-2D8AF60D338E}" type="pres">
      <dgm:prSet presAssocID="{7E1BEA84-F245-40E0-9117-490203974227}" presName="root" presStyleCnt="0">
        <dgm:presLayoutVars>
          <dgm:dir/>
          <dgm:resizeHandles val="exact"/>
        </dgm:presLayoutVars>
      </dgm:prSet>
      <dgm:spPr/>
    </dgm:pt>
    <dgm:pt modelId="{2192B51D-BE58-46E2-870D-3B8420FEDB0F}" type="pres">
      <dgm:prSet presAssocID="{B8598FE8-739D-4D99-A075-357C2A375FBA}" presName="compNode" presStyleCnt="0"/>
      <dgm:spPr/>
    </dgm:pt>
    <dgm:pt modelId="{D183BE9B-2839-4A7F-A526-3B463A4C1DAC}" type="pres">
      <dgm:prSet presAssocID="{B8598FE8-739D-4D99-A075-357C2A375FBA}" presName="bgRect" presStyleLbl="bgShp" presStyleIdx="0" presStyleCnt="4"/>
      <dgm:spPr/>
    </dgm:pt>
    <dgm:pt modelId="{7111F841-B8E0-474C-AD8F-03CB4DD6EA1D}" type="pres">
      <dgm:prSet presAssocID="{B8598FE8-739D-4D99-A075-357C2A375FB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C622526D-8633-4D66-B88E-DAC013BD4C83}" type="pres">
      <dgm:prSet presAssocID="{B8598FE8-739D-4D99-A075-357C2A375FBA}" presName="spaceRect" presStyleCnt="0"/>
      <dgm:spPr/>
    </dgm:pt>
    <dgm:pt modelId="{1DE7D37D-2EE6-4FAE-999A-6BEEC74E4C40}" type="pres">
      <dgm:prSet presAssocID="{B8598FE8-739D-4D99-A075-357C2A375FBA}" presName="parTx" presStyleLbl="revTx" presStyleIdx="0" presStyleCnt="4">
        <dgm:presLayoutVars>
          <dgm:chMax val="0"/>
          <dgm:chPref val="0"/>
        </dgm:presLayoutVars>
      </dgm:prSet>
      <dgm:spPr/>
    </dgm:pt>
    <dgm:pt modelId="{7D61F2BB-79BC-4141-BA77-19BE9AC2D04A}" type="pres">
      <dgm:prSet presAssocID="{B72911D1-0822-4448-AE79-70372D0E7070}" presName="sibTrans" presStyleCnt="0"/>
      <dgm:spPr/>
    </dgm:pt>
    <dgm:pt modelId="{36FB18BE-2977-4685-A451-0F032DBFF22B}" type="pres">
      <dgm:prSet presAssocID="{BECE228F-3C3E-4337-91CD-F92019267325}" presName="compNode" presStyleCnt="0"/>
      <dgm:spPr/>
    </dgm:pt>
    <dgm:pt modelId="{80623771-8C31-48B8-A40E-CE26F7996951}" type="pres">
      <dgm:prSet presAssocID="{BECE228F-3C3E-4337-91CD-F92019267325}" presName="bgRect" presStyleLbl="bgShp" presStyleIdx="1" presStyleCnt="4"/>
      <dgm:spPr/>
    </dgm:pt>
    <dgm:pt modelId="{4D465911-DC5C-4FEA-B28F-248CE9D39E7E}" type="pres">
      <dgm:prSet presAssocID="{BECE228F-3C3E-4337-91CD-F9201926732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A0F62A5-311D-482B-B777-CDB7F62833FE}" type="pres">
      <dgm:prSet presAssocID="{BECE228F-3C3E-4337-91CD-F92019267325}" presName="spaceRect" presStyleCnt="0"/>
      <dgm:spPr/>
    </dgm:pt>
    <dgm:pt modelId="{8642B822-6277-4C27-B3A5-C7F34558743C}" type="pres">
      <dgm:prSet presAssocID="{BECE228F-3C3E-4337-91CD-F92019267325}" presName="parTx" presStyleLbl="revTx" presStyleIdx="1" presStyleCnt="4">
        <dgm:presLayoutVars>
          <dgm:chMax val="0"/>
          <dgm:chPref val="0"/>
        </dgm:presLayoutVars>
      </dgm:prSet>
      <dgm:spPr/>
    </dgm:pt>
    <dgm:pt modelId="{219D2D88-6C9B-4FB5-BE45-5E8B1705CBD4}" type="pres">
      <dgm:prSet presAssocID="{B2D5E951-3A14-4A1A-B889-2D7D56E87575}" presName="sibTrans" presStyleCnt="0"/>
      <dgm:spPr/>
    </dgm:pt>
    <dgm:pt modelId="{8EA096E0-BAEF-4F13-ACA9-E38821536FFD}" type="pres">
      <dgm:prSet presAssocID="{F637C869-DA23-4AEE-BA9A-C85CEACA0814}" presName="compNode" presStyleCnt="0"/>
      <dgm:spPr/>
    </dgm:pt>
    <dgm:pt modelId="{11AA2D7A-B3A3-4C89-A436-F5925A622946}" type="pres">
      <dgm:prSet presAssocID="{F637C869-DA23-4AEE-BA9A-C85CEACA0814}" presName="bgRect" presStyleLbl="bgShp" presStyleIdx="2" presStyleCnt="4"/>
      <dgm:spPr/>
    </dgm:pt>
    <dgm:pt modelId="{95985DB9-0A2C-4EED-AA2E-467E7228F83E}" type="pres">
      <dgm:prSet presAssocID="{F637C869-DA23-4AEE-BA9A-C85CEACA081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194C1F6B-1598-44C0-85CE-080184309512}" type="pres">
      <dgm:prSet presAssocID="{F637C869-DA23-4AEE-BA9A-C85CEACA0814}" presName="spaceRect" presStyleCnt="0"/>
      <dgm:spPr/>
    </dgm:pt>
    <dgm:pt modelId="{D9C82643-4A28-4196-B5B1-2A4DD9FE6ADE}" type="pres">
      <dgm:prSet presAssocID="{F637C869-DA23-4AEE-BA9A-C85CEACA0814}" presName="parTx" presStyleLbl="revTx" presStyleIdx="2" presStyleCnt="4">
        <dgm:presLayoutVars>
          <dgm:chMax val="0"/>
          <dgm:chPref val="0"/>
        </dgm:presLayoutVars>
      </dgm:prSet>
      <dgm:spPr/>
    </dgm:pt>
    <dgm:pt modelId="{B51044C2-0501-4315-8F93-39E83B5D739F}" type="pres">
      <dgm:prSet presAssocID="{251A6315-6E3E-484B-9889-2B842C06024F}" presName="sibTrans" presStyleCnt="0"/>
      <dgm:spPr/>
    </dgm:pt>
    <dgm:pt modelId="{87BF9FB1-9E12-4046-AC7A-6ED19E52D44B}" type="pres">
      <dgm:prSet presAssocID="{B055F287-C5E7-4867-9EDB-0D5143A6C889}" presName="compNode" presStyleCnt="0"/>
      <dgm:spPr/>
    </dgm:pt>
    <dgm:pt modelId="{D877EF3F-1559-4491-BFCA-BE4B8C66F13E}" type="pres">
      <dgm:prSet presAssocID="{B055F287-C5E7-4867-9EDB-0D5143A6C889}" presName="bgRect" presStyleLbl="bgShp" presStyleIdx="3" presStyleCnt="4"/>
      <dgm:spPr/>
    </dgm:pt>
    <dgm:pt modelId="{720C7A5F-09B8-4DFF-A37D-BDABC0D8C47C}" type="pres">
      <dgm:prSet presAssocID="{B055F287-C5E7-4867-9EDB-0D5143A6C88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Network"/>
        </a:ext>
      </dgm:extLst>
    </dgm:pt>
    <dgm:pt modelId="{8240E115-D025-42E7-8697-FF796F36A48B}" type="pres">
      <dgm:prSet presAssocID="{B055F287-C5E7-4867-9EDB-0D5143A6C889}" presName="spaceRect" presStyleCnt="0"/>
      <dgm:spPr/>
    </dgm:pt>
    <dgm:pt modelId="{E6FACD69-1677-4F23-9DAB-F992433976FC}" type="pres">
      <dgm:prSet presAssocID="{B055F287-C5E7-4867-9EDB-0D5143A6C889}" presName="parTx" presStyleLbl="revTx" presStyleIdx="3" presStyleCnt="4">
        <dgm:presLayoutVars>
          <dgm:chMax val="0"/>
          <dgm:chPref val="0"/>
        </dgm:presLayoutVars>
      </dgm:prSet>
      <dgm:spPr/>
    </dgm:pt>
  </dgm:ptLst>
  <dgm:cxnLst>
    <dgm:cxn modelId="{1723F807-534A-4945-A5C3-7EE9F23C24EA}" type="presOf" srcId="{7E1BEA84-F245-40E0-9117-490203974227}" destId="{4CEBB4B9-2A25-4354-8B64-2D8AF60D338E}" srcOrd="0" destOrd="0" presId="urn:microsoft.com/office/officeart/2018/2/layout/IconVerticalSolidList"/>
    <dgm:cxn modelId="{7821A06E-8A84-4266-8982-6140E5D3AEBE}" type="presOf" srcId="{F637C869-DA23-4AEE-BA9A-C85CEACA0814}" destId="{D9C82643-4A28-4196-B5B1-2A4DD9FE6ADE}" srcOrd="0" destOrd="0" presId="urn:microsoft.com/office/officeart/2018/2/layout/IconVerticalSolidList"/>
    <dgm:cxn modelId="{62C2A7B7-A86D-4BC7-B14A-14F6C54D82EF}" type="presOf" srcId="{BECE228F-3C3E-4337-91CD-F92019267325}" destId="{8642B822-6277-4C27-B3A5-C7F34558743C}" srcOrd="0" destOrd="0" presId="urn:microsoft.com/office/officeart/2018/2/layout/IconVerticalSolidList"/>
    <dgm:cxn modelId="{1CE333BB-980E-41BF-BC37-3C3BA9065A93}" srcId="{7E1BEA84-F245-40E0-9117-490203974227}" destId="{F637C869-DA23-4AEE-BA9A-C85CEACA0814}" srcOrd="2" destOrd="0" parTransId="{8F2F7C4C-3ADB-4F3A-AE98-77953EF903BC}" sibTransId="{251A6315-6E3E-484B-9889-2B842C06024F}"/>
    <dgm:cxn modelId="{D00963D2-ECB6-4078-8E4E-86D11F081535}" srcId="{7E1BEA84-F245-40E0-9117-490203974227}" destId="{B8598FE8-739D-4D99-A075-357C2A375FBA}" srcOrd="0" destOrd="0" parTransId="{24E1EACF-5515-4A0B-B2C0-88DDF809841C}" sibTransId="{B72911D1-0822-4448-AE79-70372D0E7070}"/>
    <dgm:cxn modelId="{798F6ED7-7D15-4FCB-BDF1-E5298180C9E4}" srcId="{7E1BEA84-F245-40E0-9117-490203974227}" destId="{BECE228F-3C3E-4337-91CD-F92019267325}" srcOrd="1" destOrd="0" parTransId="{75F729AE-92E5-44B0-894F-512A3A8D90AC}" sibTransId="{B2D5E951-3A14-4A1A-B889-2D7D56E87575}"/>
    <dgm:cxn modelId="{4C53CFDA-21B4-420D-B4C6-120D7805A4A9}" srcId="{7E1BEA84-F245-40E0-9117-490203974227}" destId="{B055F287-C5E7-4867-9EDB-0D5143A6C889}" srcOrd="3" destOrd="0" parTransId="{1DEB22C7-E944-41E7-AC4A-3F51091B1BDD}" sibTransId="{349FB2C5-8B3F-4B92-BA9D-E29C47A23D51}"/>
    <dgm:cxn modelId="{031203FA-2045-41E2-B2BE-80DF8CEC4D78}" type="presOf" srcId="{B8598FE8-739D-4D99-A075-357C2A375FBA}" destId="{1DE7D37D-2EE6-4FAE-999A-6BEEC74E4C40}" srcOrd="0" destOrd="0" presId="urn:microsoft.com/office/officeart/2018/2/layout/IconVerticalSolidList"/>
    <dgm:cxn modelId="{BC455DFA-5521-4244-8B27-D0D8735E058E}" type="presOf" srcId="{B055F287-C5E7-4867-9EDB-0D5143A6C889}" destId="{E6FACD69-1677-4F23-9DAB-F992433976FC}" srcOrd="0" destOrd="0" presId="urn:microsoft.com/office/officeart/2018/2/layout/IconVerticalSolidList"/>
    <dgm:cxn modelId="{EA4D18FD-0B7D-4F84-A8F7-B29460354E78}" type="presParOf" srcId="{4CEBB4B9-2A25-4354-8B64-2D8AF60D338E}" destId="{2192B51D-BE58-46E2-870D-3B8420FEDB0F}" srcOrd="0" destOrd="0" presId="urn:microsoft.com/office/officeart/2018/2/layout/IconVerticalSolidList"/>
    <dgm:cxn modelId="{CE4C7B2A-4BDD-4AF3-81C5-6488BB14EA32}" type="presParOf" srcId="{2192B51D-BE58-46E2-870D-3B8420FEDB0F}" destId="{D183BE9B-2839-4A7F-A526-3B463A4C1DAC}" srcOrd="0" destOrd="0" presId="urn:microsoft.com/office/officeart/2018/2/layout/IconVerticalSolidList"/>
    <dgm:cxn modelId="{C7A9E502-1993-4D88-B075-4FD31816B27D}" type="presParOf" srcId="{2192B51D-BE58-46E2-870D-3B8420FEDB0F}" destId="{7111F841-B8E0-474C-AD8F-03CB4DD6EA1D}" srcOrd="1" destOrd="0" presId="urn:microsoft.com/office/officeart/2018/2/layout/IconVerticalSolidList"/>
    <dgm:cxn modelId="{15E58B41-1E3D-46E3-93B4-F43E3B385824}" type="presParOf" srcId="{2192B51D-BE58-46E2-870D-3B8420FEDB0F}" destId="{C622526D-8633-4D66-B88E-DAC013BD4C83}" srcOrd="2" destOrd="0" presId="urn:microsoft.com/office/officeart/2018/2/layout/IconVerticalSolidList"/>
    <dgm:cxn modelId="{96CADC83-D43C-4730-8B4A-DE3243B48FD3}" type="presParOf" srcId="{2192B51D-BE58-46E2-870D-3B8420FEDB0F}" destId="{1DE7D37D-2EE6-4FAE-999A-6BEEC74E4C40}" srcOrd="3" destOrd="0" presId="urn:microsoft.com/office/officeart/2018/2/layout/IconVerticalSolidList"/>
    <dgm:cxn modelId="{46B7718B-EFF4-46BE-80B9-B843B9006AB9}" type="presParOf" srcId="{4CEBB4B9-2A25-4354-8B64-2D8AF60D338E}" destId="{7D61F2BB-79BC-4141-BA77-19BE9AC2D04A}" srcOrd="1" destOrd="0" presId="urn:microsoft.com/office/officeart/2018/2/layout/IconVerticalSolidList"/>
    <dgm:cxn modelId="{6E50E5D2-C0B1-43A0-B18D-DEE33FB6C788}" type="presParOf" srcId="{4CEBB4B9-2A25-4354-8B64-2D8AF60D338E}" destId="{36FB18BE-2977-4685-A451-0F032DBFF22B}" srcOrd="2" destOrd="0" presId="urn:microsoft.com/office/officeart/2018/2/layout/IconVerticalSolidList"/>
    <dgm:cxn modelId="{A2FE119A-6D63-46B7-96ED-639F88FB5A31}" type="presParOf" srcId="{36FB18BE-2977-4685-A451-0F032DBFF22B}" destId="{80623771-8C31-48B8-A40E-CE26F7996951}" srcOrd="0" destOrd="0" presId="urn:microsoft.com/office/officeart/2018/2/layout/IconVerticalSolidList"/>
    <dgm:cxn modelId="{948F9A03-B19D-449E-8614-14357BBD1020}" type="presParOf" srcId="{36FB18BE-2977-4685-A451-0F032DBFF22B}" destId="{4D465911-DC5C-4FEA-B28F-248CE9D39E7E}" srcOrd="1" destOrd="0" presId="urn:microsoft.com/office/officeart/2018/2/layout/IconVerticalSolidList"/>
    <dgm:cxn modelId="{D568932F-B71D-47C1-A213-B228B7B0419F}" type="presParOf" srcId="{36FB18BE-2977-4685-A451-0F032DBFF22B}" destId="{9A0F62A5-311D-482B-B777-CDB7F62833FE}" srcOrd="2" destOrd="0" presId="urn:microsoft.com/office/officeart/2018/2/layout/IconVerticalSolidList"/>
    <dgm:cxn modelId="{72C9FC65-C9C8-49FF-BBC6-A69C9FA0E5B5}" type="presParOf" srcId="{36FB18BE-2977-4685-A451-0F032DBFF22B}" destId="{8642B822-6277-4C27-B3A5-C7F34558743C}" srcOrd="3" destOrd="0" presId="urn:microsoft.com/office/officeart/2018/2/layout/IconVerticalSolidList"/>
    <dgm:cxn modelId="{3434EAA9-D517-469F-9A96-4D3EF2818D7D}" type="presParOf" srcId="{4CEBB4B9-2A25-4354-8B64-2D8AF60D338E}" destId="{219D2D88-6C9B-4FB5-BE45-5E8B1705CBD4}" srcOrd="3" destOrd="0" presId="urn:microsoft.com/office/officeart/2018/2/layout/IconVerticalSolidList"/>
    <dgm:cxn modelId="{D90CD1ED-6DDD-4193-AE0F-0A9C171142EA}" type="presParOf" srcId="{4CEBB4B9-2A25-4354-8B64-2D8AF60D338E}" destId="{8EA096E0-BAEF-4F13-ACA9-E38821536FFD}" srcOrd="4" destOrd="0" presId="urn:microsoft.com/office/officeart/2018/2/layout/IconVerticalSolidList"/>
    <dgm:cxn modelId="{C684E4C5-B310-41CC-930E-2C0743DE1299}" type="presParOf" srcId="{8EA096E0-BAEF-4F13-ACA9-E38821536FFD}" destId="{11AA2D7A-B3A3-4C89-A436-F5925A622946}" srcOrd="0" destOrd="0" presId="urn:microsoft.com/office/officeart/2018/2/layout/IconVerticalSolidList"/>
    <dgm:cxn modelId="{CD2FF5E9-5303-485E-BC19-8D75CE58A2E4}" type="presParOf" srcId="{8EA096E0-BAEF-4F13-ACA9-E38821536FFD}" destId="{95985DB9-0A2C-4EED-AA2E-467E7228F83E}" srcOrd="1" destOrd="0" presId="urn:microsoft.com/office/officeart/2018/2/layout/IconVerticalSolidList"/>
    <dgm:cxn modelId="{70922C43-A23F-4097-AD5B-E01F7EB883C0}" type="presParOf" srcId="{8EA096E0-BAEF-4F13-ACA9-E38821536FFD}" destId="{194C1F6B-1598-44C0-85CE-080184309512}" srcOrd="2" destOrd="0" presId="urn:microsoft.com/office/officeart/2018/2/layout/IconVerticalSolidList"/>
    <dgm:cxn modelId="{08FED9B4-1628-410E-ABE7-BEB969284B04}" type="presParOf" srcId="{8EA096E0-BAEF-4F13-ACA9-E38821536FFD}" destId="{D9C82643-4A28-4196-B5B1-2A4DD9FE6ADE}" srcOrd="3" destOrd="0" presId="urn:microsoft.com/office/officeart/2018/2/layout/IconVerticalSolidList"/>
    <dgm:cxn modelId="{B2A8602A-3C15-4AAA-B3FD-3D3FC003D162}" type="presParOf" srcId="{4CEBB4B9-2A25-4354-8B64-2D8AF60D338E}" destId="{B51044C2-0501-4315-8F93-39E83B5D739F}" srcOrd="5" destOrd="0" presId="urn:microsoft.com/office/officeart/2018/2/layout/IconVerticalSolidList"/>
    <dgm:cxn modelId="{CB6F94B6-9786-4E23-9885-6ABAABC35953}" type="presParOf" srcId="{4CEBB4B9-2A25-4354-8B64-2D8AF60D338E}" destId="{87BF9FB1-9E12-4046-AC7A-6ED19E52D44B}" srcOrd="6" destOrd="0" presId="urn:microsoft.com/office/officeart/2018/2/layout/IconVerticalSolidList"/>
    <dgm:cxn modelId="{86445391-6C4D-4B0F-8557-64669B409046}" type="presParOf" srcId="{87BF9FB1-9E12-4046-AC7A-6ED19E52D44B}" destId="{D877EF3F-1559-4491-BFCA-BE4B8C66F13E}" srcOrd="0" destOrd="0" presId="urn:microsoft.com/office/officeart/2018/2/layout/IconVerticalSolidList"/>
    <dgm:cxn modelId="{8901EA58-4B6E-40C0-80C8-CAB5DEA23274}" type="presParOf" srcId="{87BF9FB1-9E12-4046-AC7A-6ED19E52D44B}" destId="{720C7A5F-09B8-4DFF-A37D-BDABC0D8C47C}" srcOrd="1" destOrd="0" presId="urn:microsoft.com/office/officeart/2018/2/layout/IconVerticalSolidList"/>
    <dgm:cxn modelId="{2414EA35-712E-4D9B-ADB3-8D77FD47D1E5}" type="presParOf" srcId="{87BF9FB1-9E12-4046-AC7A-6ED19E52D44B}" destId="{8240E115-D025-42E7-8697-FF796F36A48B}" srcOrd="2" destOrd="0" presId="urn:microsoft.com/office/officeart/2018/2/layout/IconVerticalSolidList"/>
    <dgm:cxn modelId="{B925DE1F-9ED2-4172-B285-F209EFA76FEC}" type="presParOf" srcId="{87BF9FB1-9E12-4046-AC7A-6ED19E52D44B}" destId="{E6FACD69-1677-4F23-9DAB-F992433976F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365942D-4982-41F0-B1DB-99254532E9C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A7111F7-CD4C-4FCF-9BEE-985271F076F3}">
      <dgm:prSet/>
      <dgm:spPr/>
      <dgm:t>
        <a:bodyPr/>
        <a:lstStyle/>
        <a:p>
          <a:r>
            <a:rPr lang="en-US"/>
            <a:t>You are required to produce a group presentation (maximum of 5 students) and a 1000-word supporting paper.</a:t>
          </a:r>
        </a:p>
      </dgm:t>
    </dgm:pt>
    <dgm:pt modelId="{CE986D16-40AB-42B2-B49F-2ADA4FBD3347}" type="parTrans" cxnId="{7ACB86A5-2560-46A5-8A6B-D398CB1435B8}">
      <dgm:prSet/>
      <dgm:spPr/>
      <dgm:t>
        <a:bodyPr/>
        <a:lstStyle/>
        <a:p>
          <a:endParaRPr lang="en-US"/>
        </a:p>
      </dgm:t>
    </dgm:pt>
    <dgm:pt modelId="{03EACECE-0391-49B4-9D65-A6896C455FB3}" type="sibTrans" cxnId="{7ACB86A5-2560-46A5-8A6B-D398CB1435B8}">
      <dgm:prSet/>
      <dgm:spPr/>
      <dgm:t>
        <a:bodyPr/>
        <a:lstStyle/>
        <a:p>
          <a:endParaRPr lang="en-US"/>
        </a:p>
      </dgm:t>
    </dgm:pt>
    <dgm:pt modelId="{A26E5387-6D36-4DF5-9AE4-A74A76A06733}">
      <dgm:prSet/>
      <dgm:spPr/>
      <dgm:t>
        <a:bodyPr/>
        <a:lstStyle/>
        <a:p>
          <a:r>
            <a:rPr lang="en-US"/>
            <a:t>You will contribute 2 minutes each to the presentation. </a:t>
          </a:r>
        </a:p>
      </dgm:t>
    </dgm:pt>
    <dgm:pt modelId="{9D68FCF1-A655-4405-862E-65750E478044}" type="parTrans" cxnId="{2A4D3A94-B046-4847-BE6C-B378AB8C0138}">
      <dgm:prSet/>
      <dgm:spPr/>
      <dgm:t>
        <a:bodyPr/>
        <a:lstStyle/>
        <a:p>
          <a:endParaRPr lang="en-US"/>
        </a:p>
      </dgm:t>
    </dgm:pt>
    <dgm:pt modelId="{E40E30E1-1D9C-4661-BA0D-A9A71136BB47}" type="sibTrans" cxnId="{2A4D3A94-B046-4847-BE6C-B378AB8C0138}">
      <dgm:prSet/>
      <dgm:spPr/>
      <dgm:t>
        <a:bodyPr/>
        <a:lstStyle/>
        <a:p>
          <a:endParaRPr lang="en-US"/>
        </a:p>
      </dgm:t>
    </dgm:pt>
    <dgm:pt modelId="{84E5A415-2212-4E1F-8D4B-F64FDE85791F}">
      <dgm:prSet/>
      <dgm:spPr/>
      <dgm:t>
        <a:bodyPr/>
        <a:lstStyle/>
        <a:p>
          <a:r>
            <a:rPr lang="en-US"/>
            <a:t>The presentation should demonstrate the Design Thinking principles to investigate an issue, define the problem and generate potential solutions within a Health and Social Care context. </a:t>
          </a:r>
        </a:p>
      </dgm:t>
    </dgm:pt>
    <dgm:pt modelId="{277B821E-24BB-46DA-901E-77DCF6DCACC6}" type="parTrans" cxnId="{EB500DEC-EC20-4446-9B11-71E07F7668B9}">
      <dgm:prSet/>
      <dgm:spPr/>
      <dgm:t>
        <a:bodyPr/>
        <a:lstStyle/>
        <a:p>
          <a:endParaRPr lang="en-US"/>
        </a:p>
      </dgm:t>
    </dgm:pt>
    <dgm:pt modelId="{C4178E66-725F-4F04-8356-3C9268F4A003}" type="sibTrans" cxnId="{EB500DEC-EC20-4446-9B11-71E07F7668B9}">
      <dgm:prSet/>
      <dgm:spPr/>
      <dgm:t>
        <a:bodyPr/>
        <a:lstStyle/>
        <a:p>
          <a:endParaRPr lang="en-US"/>
        </a:p>
      </dgm:t>
    </dgm:pt>
    <dgm:pt modelId="{2F333B01-56EE-4BA9-A9B0-CEEF9153CA88}">
      <dgm:prSet/>
      <dgm:spPr/>
      <dgm:t>
        <a:bodyPr/>
        <a:lstStyle/>
        <a:p>
          <a:r>
            <a:rPr lang="en-US"/>
            <a:t>Students are required to produce a 1000 word supporting paper/materials demonstrating the Design Thinking principles to investigate an issue, define the problem and generate potential solutions within a Health and Social Care context.</a:t>
          </a:r>
        </a:p>
      </dgm:t>
    </dgm:pt>
    <dgm:pt modelId="{65FE3CE7-C300-4353-B62D-AB18A26909C8}" type="parTrans" cxnId="{7C2DB78A-CEDD-4C38-B711-A6B6EB9D922D}">
      <dgm:prSet/>
      <dgm:spPr/>
      <dgm:t>
        <a:bodyPr/>
        <a:lstStyle/>
        <a:p>
          <a:endParaRPr lang="en-US"/>
        </a:p>
      </dgm:t>
    </dgm:pt>
    <dgm:pt modelId="{EB3721DE-FBF9-4143-8AF1-FFD01C87ACA5}" type="sibTrans" cxnId="{7C2DB78A-CEDD-4C38-B711-A6B6EB9D922D}">
      <dgm:prSet/>
      <dgm:spPr/>
      <dgm:t>
        <a:bodyPr/>
        <a:lstStyle/>
        <a:p>
          <a:endParaRPr lang="en-US"/>
        </a:p>
      </dgm:t>
    </dgm:pt>
    <dgm:pt modelId="{35536F29-E5D4-44CA-8DA1-F031146DAF4A}" type="pres">
      <dgm:prSet presAssocID="{4365942D-4982-41F0-B1DB-99254532E9C6}" presName="root" presStyleCnt="0">
        <dgm:presLayoutVars>
          <dgm:dir/>
          <dgm:resizeHandles val="exact"/>
        </dgm:presLayoutVars>
      </dgm:prSet>
      <dgm:spPr/>
    </dgm:pt>
    <dgm:pt modelId="{21000840-9CBE-4529-855C-FCFD0C653DC9}" type="pres">
      <dgm:prSet presAssocID="{EA7111F7-CD4C-4FCF-9BEE-985271F076F3}" presName="compNode" presStyleCnt="0"/>
      <dgm:spPr/>
    </dgm:pt>
    <dgm:pt modelId="{74AFEA72-AC78-4EA6-BFBD-988C50269365}" type="pres">
      <dgm:prSet presAssocID="{EA7111F7-CD4C-4FCF-9BEE-985271F076F3}" presName="bgRect" presStyleLbl="bgShp" presStyleIdx="0" presStyleCnt="4"/>
      <dgm:spPr/>
    </dgm:pt>
    <dgm:pt modelId="{A69EADBD-69B2-4036-88A6-1ED9C9C4EF2E}" type="pres">
      <dgm:prSet presAssocID="{EA7111F7-CD4C-4FCF-9BEE-985271F076F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5339C46A-8534-474E-AAA7-0A6E7699418D}" type="pres">
      <dgm:prSet presAssocID="{EA7111F7-CD4C-4FCF-9BEE-985271F076F3}" presName="spaceRect" presStyleCnt="0"/>
      <dgm:spPr/>
    </dgm:pt>
    <dgm:pt modelId="{A0BF1924-BE6F-4C57-B1F8-C30ADA5027EB}" type="pres">
      <dgm:prSet presAssocID="{EA7111F7-CD4C-4FCF-9BEE-985271F076F3}" presName="parTx" presStyleLbl="revTx" presStyleIdx="0" presStyleCnt="4">
        <dgm:presLayoutVars>
          <dgm:chMax val="0"/>
          <dgm:chPref val="0"/>
        </dgm:presLayoutVars>
      </dgm:prSet>
      <dgm:spPr/>
    </dgm:pt>
    <dgm:pt modelId="{DA0365E5-64DB-4B17-AE87-8710B3757CF3}" type="pres">
      <dgm:prSet presAssocID="{03EACECE-0391-49B4-9D65-A6896C455FB3}" presName="sibTrans" presStyleCnt="0"/>
      <dgm:spPr/>
    </dgm:pt>
    <dgm:pt modelId="{5DBE655C-91A3-43EE-8204-B8F86AB3FE7A}" type="pres">
      <dgm:prSet presAssocID="{A26E5387-6D36-4DF5-9AE4-A74A76A06733}" presName="compNode" presStyleCnt="0"/>
      <dgm:spPr/>
    </dgm:pt>
    <dgm:pt modelId="{FFAB109C-2502-4E27-B915-4EEAB49958D3}" type="pres">
      <dgm:prSet presAssocID="{A26E5387-6D36-4DF5-9AE4-A74A76A06733}" presName="bgRect" presStyleLbl="bgShp" presStyleIdx="1" presStyleCnt="4"/>
      <dgm:spPr/>
    </dgm:pt>
    <dgm:pt modelId="{3F184758-10B4-4A9E-8566-7EB49339516B}" type="pres">
      <dgm:prSet presAssocID="{A26E5387-6D36-4DF5-9AE4-A74A76A0673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17EBA45B-2749-4886-A3C3-9E627CEC4F4F}" type="pres">
      <dgm:prSet presAssocID="{A26E5387-6D36-4DF5-9AE4-A74A76A06733}" presName="spaceRect" presStyleCnt="0"/>
      <dgm:spPr/>
    </dgm:pt>
    <dgm:pt modelId="{564BE48F-259D-4AE0-9BA8-83A280B42577}" type="pres">
      <dgm:prSet presAssocID="{A26E5387-6D36-4DF5-9AE4-A74A76A06733}" presName="parTx" presStyleLbl="revTx" presStyleIdx="1" presStyleCnt="4">
        <dgm:presLayoutVars>
          <dgm:chMax val="0"/>
          <dgm:chPref val="0"/>
        </dgm:presLayoutVars>
      </dgm:prSet>
      <dgm:spPr/>
    </dgm:pt>
    <dgm:pt modelId="{0AE0FC73-1E8E-45F5-827E-60CA72D648CE}" type="pres">
      <dgm:prSet presAssocID="{E40E30E1-1D9C-4661-BA0D-A9A71136BB47}" presName="sibTrans" presStyleCnt="0"/>
      <dgm:spPr/>
    </dgm:pt>
    <dgm:pt modelId="{CA589973-FED1-485A-B94F-38ED25C7761A}" type="pres">
      <dgm:prSet presAssocID="{84E5A415-2212-4E1F-8D4B-F64FDE85791F}" presName="compNode" presStyleCnt="0"/>
      <dgm:spPr/>
    </dgm:pt>
    <dgm:pt modelId="{B112A6BB-9295-4BFC-88FF-165B6498A6E6}" type="pres">
      <dgm:prSet presAssocID="{84E5A415-2212-4E1F-8D4B-F64FDE85791F}" presName="bgRect" presStyleLbl="bgShp" presStyleIdx="2" presStyleCnt="4"/>
      <dgm:spPr/>
    </dgm:pt>
    <dgm:pt modelId="{ECAA5B6A-0E51-4FE0-A197-650A65BA1C3C}" type="pres">
      <dgm:prSet presAssocID="{84E5A415-2212-4E1F-8D4B-F64FDE85791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ABC9671A-DEAE-493B-A322-205D1921726B}" type="pres">
      <dgm:prSet presAssocID="{84E5A415-2212-4E1F-8D4B-F64FDE85791F}" presName="spaceRect" presStyleCnt="0"/>
      <dgm:spPr/>
    </dgm:pt>
    <dgm:pt modelId="{22B8F995-5D64-44B6-AB2E-7AF34D0B7847}" type="pres">
      <dgm:prSet presAssocID="{84E5A415-2212-4E1F-8D4B-F64FDE85791F}" presName="parTx" presStyleLbl="revTx" presStyleIdx="2" presStyleCnt="4">
        <dgm:presLayoutVars>
          <dgm:chMax val="0"/>
          <dgm:chPref val="0"/>
        </dgm:presLayoutVars>
      </dgm:prSet>
      <dgm:spPr/>
    </dgm:pt>
    <dgm:pt modelId="{216530AF-D03C-4C38-985E-2FF39265C407}" type="pres">
      <dgm:prSet presAssocID="{C4178E66-725F-4F04-8356-3C9268F4A003}" presName="sibTrans" presStyleCnt="0"/>
      <dgm:spPr/>
    </dgm:pt>
    <dgm:pt modelId="{32EDAD9D-104A-4167-A130-705FFEF3566C}" type="pres">
      <dgm:prSet presAssocID="{2F333B01-56EE-4BA9-A9B0-CEEF9153CA88}" presName="compNode" presStyleCnt="0"/>
      <dgm:spPr/>
    </dgm:pt>
    <dgm:pt modelId="{86F48C6E-B0B5-4BD5-923C-6C0FE9D38D35}" type="pres">
      <dgm:prSet presAssocID="{2F333B01-56EE-4BA9-A9B0-CEEF9153CA88}" presName="bgRect" presStyleLbl="bgShp" presStyleIdx="3" presStyleCnt="4"/>
      <dgm:spPr/>
    </dgm:pt>
    <dgm:pt modelId="{158B9C3D-D4F2-4A11-BE1E-0C9F6B0DF9CA}" type="pres">
      <dgm:prSet presAssocID="{2F333B01-56EE-4BA9-A9B0-CEEF9153CA8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33A15B50-09E3-450A-8376-B68955A3F103}" type="pres">
      <dgm:prSet presAssocID="{2F333B01-56EE-4BA9-A9B0-CEEF9153CA88}" presName="spaceRect" presStyleCnt="0"/>
      <dgm:spPr/>
    </dgm:pt>
    <dgm:pt modelId="{CA3106F3-167D-4F4A-A583-39C922882412}" type="pres">
      <dgm:prSet presAssocID="{2F333B01-56EE-4BA9-A9B0-CEEF9153CA88}" presName="parTx" presStyleLbl="revTx" presStyleIdx="3" presStyleCnt="4">
        <dgm:presLayoutVars>
          <dgm:chMax val="0"/>
          <dgm:chPref val="0"/>
        </dgm:presLayoutVars>
      </dgm:prSet>
      <dgm:spPr/>
    </dgm:pt>
  </dgm:ptLst>
  <dgm:cxnLst>
    <dgm:cxn modelId="{9D15D736-4608-4619-B7DC-10447B217B0C}" type="presOf" srcId="{2F333B01-56EE-4BA9-A9B0-CEEF9153CA88}" destId="{CA3106F3-167D-4F4A-A583-39C922882412}" srcOrd="0" destOrd="0" presId="urn:microsoft.com/office/officeart/2018/2/layout/IconVerticalSolidList"/>
    <dgm:cxn modelId="{D5C3EC6B-81A6-4ACD-B74E-E0B1F6651F56}" type="presOf" srcId="{4365942D-4982-41F0-B1DB-99254532E9C6}" destId="{35536F29-E5D4-44CA-8DA1-F031146DAF4A}" srcOrd="0" destOrd="0" presId="urn:microsoft.com/office/officeart/2018/2/layout/IconVerticalSolidList"/>
    <dgm:cxn modelId="{7C2DB78A-CEDD-4C38-B711-A6B6EB9D922D}" srcId="{4365942D-4982-41F0-B1DB-99254532E9C6}" destId="{2F333B01-56EE-4BA9-A9B0-CEEF9153CA88}" srcOrd="3" destOrd="0" parTransId="{65FE3CE7-C300-4353-B62D-AB18A26909C8}" sibTransId="{EB3721DE-FBF9-4143-8AF1-FFD01C87ACA5}"/>
    <dgm:cxn modelId="{2A4D3A94-B046-4847-BE6C-B378AB8C0138}" srcId="{4365942D-4982-41F0-B1DB-99254532E9C6}" destId="{A26E5387-6D36-4DF5-9AE4-A74A76A06733}" srcOrd="1" destOrd="0" parTransId="{9D68FCF1-A655-4405-862E-65750E478044}" sibTransId="{E40E30E1-1D9C-4661-BA0D-A9A71136BB47}"/>
    <dgm:cxn modelId="{2D2D3AA2-7D0D-4E1E-B63F-E751EE50406D}" type="presOf" srcId="{84E5A415-2212-4E1F-8D4B-F64FDE85791F}" destId="{22B8F995-5D64-44B6-AB2E-7AF34D0B7847}" srcOrd="0" destOrd="0" presId="urn:microsoft.com/office/officeart/2018/2/layout/IconVerticalSolidList"/>
    <dgm:cxn modelId="{7ACB86A5-2560-46A5-8A6B-D398CB1435B8}" srcId="{4365942D-4982-41F0-B1DB-99254532E9C6}" destId="{EA7111F7-CD4C-4FCF-9BEE-985271F076F3}" srcOrd="0" destOrd="0" parTransId="{CE986D16-40AB-42B2-B49F-2ADA4FBD3347}" sibTransId="{03EACECE-0391-49B4-9D65-A6896C455FB3}"/>
    <dgm:cxn modelId="{66ABAAA6-4349-4990-BB5B-AD9693E4EE44}" type="presOf" srcId="{A26E5387-6D36-4DF5-9AE4-A74A76A06733}" destId="{564BE48F-259D-4AE0-9BA8-83A280B42577}" srcOrd="0" destOrd="0" presId="urn:microsoft.com/office/officeart/2018/2/layout/IconVerticalSolidList"/>
    <dgm:cxn modelId="{A65FFCD7-9322-42EE-8538-72EA90DDB975}" type="presOf" srcId="{EA7111F7-CD4C-4FCF-9BEE-985271F076F3}" destId="{A0BF1924-BE6F-4C57-B1F8-C30ADA5027EB}" srcOrd="0" destOrd="0" presId="urn:microsoft.com/office/officeart/2018/2/layout/IconVerticalSolidList"/>
    <dgm:cxn modelId="{EB500DEC-EC20-4446-9B11-71E07F7668B9}" srcId="{4365942D-4982-41F0-B1DB-99254532E9C6}" destId="{84E5A415-2212-4E1F-8D4B-F64FDE85791F}" srcOrd="2" destOrd="0" parTransId="{277B821E-24BB-46DA-901E-77DCF6DCACC6}" sibTransId="{C4178E66-725F-4F04-8356-3C9268F4A003}"/>
    <dgm:cxn modelId="{51E4A927-00E3-41E0-BCFE-C3C8FEDCFAEB}" type="presParOf" srcId="{35536F29-E5D4-44CA-8DA1-F031146DAF4A}" destId="{21000840-9CBE-4529-855C-FCFD0C653DC9}" srcOrd="0" destOrd="0" presId="urn:microsoft.com/office/officeart/2018/2/layout/IconVerticalSolidList"/>
    <dgm:cxn modelId="{797A9169-B2AD-47AB-B353-E7E3893A63FC}" type="presParOf" srcId="{21000840-9CBE-4529-855C-FCFD0C653DC9}" destId="{74AFEA72-AC78-4EA6-BFBD-988C50269365}" srcOrd="0" destOrd="0" presId="urn:microsoft.com/office/officeart/2018/2/layout/IconVerticalSolidList"/>
    <dgm:cxn modelId="{706775FF-7828-44C4-8E31-D4D56E5DF533}" type="presParOf" srcId="{21000840-9CBE-4529-855C-FCFD0C653DC9}" destId="{A69EADBD-69B2-4036-88A6-1ED9C9C4EF2E}" srcOrd="1" destOrd="0" presId="urn:microsoft.com/office/officeart/2018/2/layout/IconVerticalSolidList"/>
    <dgm:cxn modelId="{F1298978-BAB7-4E92-A5EE-4FE65B1F2C04}" type="presParOf" srcId="{21000840-9CBE-4529-855C-FCFD0C653DC9}" destId="{5339C46A-8534-474E-AAA7-0A6E7699418D}" srcOrd="2" destOrd="0" presId="urn:microsoft.com/office/officeart/2018/2/layout/IconVerticalSolidList"/>
    <dgm:cxn modelId="{8ADB2059-CA01-4179-B8B6-0903D13CC9BD}" type="presParOf" srcId="{21000840-9CBE-4529-855C-FCFD0C653DC9}" destId="{A0BF1924-BE6F-4C57-B1F8-C30ADA5027EB}" srcOrd="3" destOrd="0" presId="urn:microsoft.com/office/officeart/2018/2/layout/IconVerticalSolidList"/>
    <dgm:cxn modelId="{3D4BDD43-E83B-4596-B528-B4D8B2E91F9F}" type="presParOf" srcId="{35536F29-E5D4-44CA-8DA1-F031146DAF4A}" destId="{DA0365E5-64DB-4B17-AE87-8710B3757CF3}" srcOrd="1" destOrd="0" presId="urn:microsoft.com/office/officeart/2018/2/layout/IconVerticalSolidList"/>
    <dgm:cxn modelId="{F6DF66CA-69B5-48B8-B694-3462A1FCE9CB}" type="presParOf" srcId="{35536F29-E5D4-44CA-8DA1-F031146DAF4A}" destId="{5DBE655C-91A3-43EE-8204-B8F86AB3FE7A}" srcOrd="2" destOrd="0" presId="urn:microsoft.com/office/officeart/2018/2/layout/IconVerticalSolidList"/>
    <dgm:cxn modelId="{8CF43EBD-B3C6-4906-A3FB-5028403105BF}" type="presParOf" srcId="{5DBE655C-91A3-43EE-8204-B8F86AB3FE7A}" destId="{FFAB109C-2502-4E27-B915-4EEAB49958D3}" srcOrd="0" destOrd="0" presId="urn:microsoft.com/office/officeart/2018/2/layout/IconVerticalSolidList"/>
    <dgm:cxn modelId="{93505408-E407-4727-BC6A-B0EA5B07F408}" type="presParOf" srcId="{5DBE655C-91A3-43EE-8204-B8F86AB3FE7A}" destId="{3F184758-10B4-4A9E-8566-7EB49339516B}" srcOrd="1" destOrd="0" presId="urn:microsoft.com/office/officeart/2018/2/layout/IconVerticalSolidList"/>
    <dgm:cxn modelId="{9386BCFC-802A-49FB-A034-7EA338D08B5F}" type="presParOf" srcId="{5DBE655C-91A3-43EE-8204-B8F86AB3FE7A}" destId="{17EBA45B-2749-4886-A3C3-9E627CEC4F4F}" srcOrd="2" destOrd="0" presId="urn:microsoft.com/office/officeart/2018/2/layout/IconVerticalSolidList"/>
    <dgm:cxn modelId="{8CE551DB-8744-4587-B2FA-6B0D99E629D2}" type="presParOf" srcId="{5DBE655C-91A3-43EE-8204-B8F86AB3FE7A}" destId="{564BE48F-259D-4AE0-9BA8-83A280B42577}" srcOrd="3" destOrd="0" presId="urn:microsoft.com/office/officeart/2018/2/layout/IconVerticalSolidList"/>
    <dgm:cxn modelId="{61628E55-2C55-43B3-A455-DDC5BD525D82}" type="presParOf" srcId="{35536F29-E5D4-44CA-8DA1-F031146DAF4A}" destId="{0AE0FC73-1E8E-45F5-827E-60CA72D648CE}" srcOrd="3" destOrd="0" presId="urn:microsoft.com/office/officeart/2018/2/layout/IconVerticalSolidList"/>
    <dgm:cxn modelId="{122409DB-AC74-4CF9-92C0-22C3CB998628}" type="presParOf" srcId="{35536F29-E5D4-44CA-8DA1-F031146DAF4A}" destId="{CA589973-FED1-485A-B94F-38ED25C7761A}" srcOrd="4" destOrd="0" presId="urn:microsoft.com/office/officeart/2018/2/layout/IconVerticalSolidList"/>
    <dgm:cxn modelId="{F113EF01-83E5-4F27-89EC-3F49F5AF7D7B}" type="presParOf" srcId="{CA589973-FED1-485A-B94F-38ED25C7761A}" destId="{B112A6BB-9295-4BFC-88FF-165B6498A6E6}" srcOrd="0" destOrd="0" presId="urn:microsoft.com/office/officeart/2018/2/layout/IconVerticalSolidList"/>
    <dgm:cxn modelId="{757B1863-1F66-4B15-B162-FCA53BD3725C}" type="presParOf" srcId="{CA589973-FED1-485A-B94F-38ED25C7761A}" destId="{ECAA5B6A-0E51-4FE0-A197-650A65BA1C3C}" srcOrd="1" destOrd="0" presId="urn:microsoft.com/office/officeart/2018/2/layout/IconVerticalSolidList"/>
    <dgm:cxn modelId="{44A1C8FE-ADE1-45AE-A729-74393EE685E8}" type="presParOf" srcId="{CA589973-FED1-485A-B94F-38ED25C7761A}" destId="{ABC9671A-DEAE-493B-A322-205D1921726B}" srcOrd="2" destOrd="0" presId="urn:microsoft.com/office/officeart/2018/2/layout/IconVerticalSolidList"/>
    <dgm:cxn modelId="{0D4F0DFF-CFC0-4FE8-AC7C-B2E4411AE55A}" type="presParOf" srcId="{CA589973-FED1-485A-B94F-38ED25C7761A}" destId="{22B8F995-5D64-44B6-AB2E-7AF34D0B7847}" srcOrd="3" destOrd="0" presId="urn:microsoft.com/office/officeart/2018/2/layout/IconVerticalSolidList"/>
    <dgm:cxn modelId="{FB4ACF8F-DBC4-4D55-A1DA-BD5B81236347}" type="presParOf" srcId="{35536F29-E5D4-44CA-8DA1-F031146DAF4A}" destId="{216530AF-D03C-4C38-985E-2FF39265C407}" srcOrd="5" destOrd="0" presId="urn:microsoft.com/office/officeart/2018/2/layout/IconVerticalSolidList"/>
    <dgm:cxn modelId="{428C90E7-029B-40A5-80E7-D95C6C0DDAC2}" type="presParOf" srcId="{35536F29-E5D4-44CA-8DA1-F031146DAF4A}" destId="{32EDAD9D-104A-4167-A130-705FFEF3566C}" srcOrd="6" destOrd="0" presId="urn:microsoft.com/office/officeart/2018/2/layout/IconVerticalSolidList"/>
    <dgm:cxn modelId="{56196AC2-97DC-4F3A-A26E-D5B26FC237AE}" type="presParOf" srcId="{32EDAD9D-104A-4167-A130-705FFEF3566C}" destId="{86F48C6E-B0B5-4BD5-923C-6C0FE9D38D35}" srcOrd="0" destOrd="0" presId="urn:microsoft.com/office/officeart/2018/2/layout/IconVerticalSolidList"/>
    <dgm:cxn modelId="{01BFC83B-1A01-4FE4-80E5-C1538EA6EDDB}" type="presParOf" srcId="{32EDAD9D-104A-4167-A130-705FFEF3566C}" destId="{158B9C3D-D4F2-4A11-BE1E-0C9F6B0DF9CA}" srcOrd="1" destOrd="0" presId="urn:microsoft.com/office/officeart/2018/2/layout/IconVerticalSolidList"/>
    <dgm:cxn modelId="{4439E31F-5C18-4C3B-91C7-D8AA7BA4CB97}" type="presParOf" srcId="{32EDAD9D-104A-4167-A130-705FFEF3566C}" destId="{33A15B50-09E3-450A-8376-B68955A3F103}" srcOrd="2" destOrd="0" presId="urn:microsoft.com/office/officeart/2018/2/layout/IconVerticalSolidList"/>
    <dgm:cxn modelId="{5559D739-F0FC-46E4-895B-42BFDC3F5488}" type="presParOf" srcId="{32EDAD9D-104A-4167-A130-705FFEF3566C}" destId="{CA3106F3-167D-4F4A-A583-39C92288241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344B9DB-1887-4EBB-9542-D1FECE20E14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2959FF1-6ADE-434D-91C0-AF6FA7043325}">
      <dgm:prSet/>
      <dgm:spPr/>
      <dgm:t>
        <a:bodyPr/>
        <a:lstStyle/>
        <a:p>
          <a:r>
            <a:rPr lang="en-US"/>
            <a:t>Design Thinking is a design methodology that provides a solution-based approach to solving problems. </a:t>
          </a:r>
        </a:p>
      </dgm:t>
    </dgm:pt>
    <dgm:pt modelId="{D3B80F79-B021-482F-848C-5339B1DB379A}" type="parTrans" cxnId="{EE4A0B8C-45B5-4354-8EDE-422F71EDBB4D}">
      <dgm:prSet/>
      <dgm:spPr/>
      <dgm:t>
        <a:bodyPr/>
        <a:lstStyle/>
        <a:p>
          <a:endParaRPr lang="en-US"/>
        </a:p>
      </dgm:t>
    </dgm:pt>
    <dgm:pt modelId="{B2F018D6-527D-4258-A94F-71A04A7EA4F4}" type="sibTrans" cxnId="{EE4A0B8C-45B5-4354-8EDE-422F71EDBB4D}">
      <dgm:prSet/>
      <dgm:spPr/>
      <dgm:t>
        <a:bodyPr/>
        <a:lstStyle/>
        <a:p>
          <a:endParaRPr lang="en-US"/>
        </a:p>
      </dgm:t>
    </dgm:pt>
    <dgm:pt modelId="{5A8EAFA0-B750-4A7A-9530-90DDF135425A}">
      <dgm:prSet/>
      <dgm:spPr/>
      <dgm:t>
        <a:bodyPr/>
        <a:lstStyle/>
        <a:p>
          <a:r>
            <a:rPr lang="en-US"/>
            <a:t>It’s extremely useful in tackling complex problems that are ill-defined or unknown, by understanding the human needs involved, by re-framing the problem in human-centric ways, by creating many ideas in brainstorming sessions, and by adopting a hands-on approach in prototyping and testing.</a:t>
          </a:r>
        </a:p>
      </dgm:t>
    </dgm:pt>
    <dgm:pt modelId="{0D8A3BB1-D02D-478E-A283-0D79DF0479EC}" type="parTrans" cxnId="{9033D75B-5E94-42D6-B8D1-6CE2E90E48DE}">
      <dgm:prSet/>
      <dgm:spPr/>
      <dgm:t>
        <a:bodyPr/>
        <a:lstStyle/>
        <a:p>
          <a:endParaRPr lang="en-US"/>
        </a:p>
      </dgm:t>
    </dgm:pt>
    <dgm:pt modelId="{D325A3C0-0DA3-44D0-B7C7-F904B7BD059D}" type="sibTrans" cxnId="{9033D75B-5E94-42D6-B8D1-6CE2E90E48DE}">
      <dgm:prSet/>
      <dgm:spPr/>
      <dgm:t>
        <a:bodyPr/>
        <a:lstStyle/>
        <a:p>
          <a:endParaRPr lang="en-US"/>
        </a:p>
      </dgm:t>
    </dgm:pt>
    <dgm:pt modelId="{447A064E-1C31-4DC5-A823-4477C1B99FD5}" type="pres">
      <dgm:prSet presAssocID="{C344B9DB-1887-4EBB-9542-D1FECE20E14E}" presName="root" presStyleCnt="0">
        <dgm:presLayoutVars>
          <dgm:dir/>
          <dgm:resizeHandles val="exact"/>
        </dgm:presLayoutVars>
      </dgm:prSet>
      <dgm:spPr/>
    </dgm:pt>
    <dgm:pt modelId="{60A81C88-9311-4B0B-A4CB-33787AB9973D}" type="pres">
      <dgm:prSet presAssocID="{72959FF1-6ADE-434D-91C0-AF6FA7043325}" presName="compNode" presStyleCnt="0"/>
      <dgm:spPr/>
    </dgm:pt>
    <dgm:pt modelId="{3CBF969A-A2E0-4959-8130-5D27099CF52D}" type="pres">
      <dgm:prSet presAssocID="{72959FF1-6ADE-434D-91C0-AF6FA7043325}" presName="bgRect" presStyleLbl="bgShp" presStyleIdx="0" presStyleCnt="2"/>
      <dgm:spPr/>
    </dgm:pt>
    <dgm:pt modelId="{D5690ECF-5059-41C4-8A30-3F6E8A247E70}" type="pres">
      <dgm:prSet presAssocID="{72959FF1-6ADE-434D-91C0-AF6FA704332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6C9C6C0F-EAA8-4C62-88CC-BD61BC7C91C1}" type="pres">
      <dgm:prSet presAssocID="{72959FF1-6ADE-434D-91C0-AF6FA7043325}" presName="spaceRect" presStyleCnt="0"/>
      <dgm:spPr/>
    </dgm:pt>
    <dgm:pt modelId="{425D346E-9B47-4B7D-8CC8-2D484C6F8A4D}" type="pres">
      <dgm:prSet presAssocID="{72959FF1-6ADE-434D-91C0-AF6FA7043325}" presName="parTx" presStyleLbl="revTx" presStyleIdx="0" presStyleCnt="2">
        <dgm:presLayoutVars>
          <dgm:chMax val="0"/>
          <dgm:chPref val="0"/>
        </dgm:presLayoutVars>
      </dgm:prSet>
      <dgm:spPr/>
    </dgm:pt>
    <dgm:pt modelId="{1E7FB852-0039-40F1-83BD-62986DA200B2}" type="pres">
      <dgm:prSet presAssocID="{B2F018D6-527D-4258-A94F-71A04A7EA4F4}" presName="sibTrans" presStyleCnt="0"/>
      <dgm:spPr/>
    </dgm:pt>
    <dgm:pt modelId="{1A235F87-9859-46C8-9C29-ECDD448F0483}" type="pres">
      <dgm:prSet presAssocID="{5A8EAFA0-B750-4A7A-9530-90DDF135425A}" presName="compNode" presStyleCnt="0"/>
      <dgm:spPr/>
    </dgm:pt>
    <dgm:pt modelId="{2FC2D057-34AC-4E9D-98C7-C274D32C3025}" type="pres">
      <dgm:prSet presAssocID="{5A8EAFA0-B750-4A7A-9530-90DDF135425A}" presName="bgRect" presStyleLbl="bgShp" presStyleIdx="1" presStyleCnt="2"/>
      <dgm:spPr/>
    </dgm:pt>
    <dgm:pt modelId="{69DC2450-D6B6-4B92-862D-C94E19C6BFDB}" type="pres">
      <dgm:prSet presAssocID="{5A8EAFA0-B750-4A7A-9530-90DDF135425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dozer"/>
        </a:ext>
      </dgm:extLst>
    </dgm:pt>
    <dgm:pt modelId="{2EEE0239-364A-44F4-BB0E-081728AEC29D}" type="pres">
      <dgm:prSet presAssocID="{5A8EAFA0-B750-4A7A-9530-90DDF135425A}" presName="spaceRect" presStyleCnt="0"/>
      <dgm:spPr/>
    </dgm:pt>
    <dgm:pt modelId="{9495CCA5-5BDE-4465-86DF-4A2AD915036C}" type="pres">
      <dgm:prSet presAssocID="{5A8EAFA0-B750-4A7A-9530-90DDF135425A}" presName="parTx" presStyleLbl="revTx" presStyleIdx="1" presStyleCnt="2">
        <dgm:presLayoutVars>
          <dgm:chMax val="0"/>
          <dgm:chPref val="0"/>
        </dgm:presLayoutVars>
      </dgm:prSet>
      <dgm:spPr/>
    </dgm:pt>
  </dgm:ptLst>
  <dgm:cxnLst>
    <dgm:cxn modelId="{CBDFE506-817A-4BB5-8142-69BF761294D5}" type="presOf" srcId="{C344B9DB-1887-4EBB-9542-D1FECE20E14E}" destId="{447A064E-1C31-4DC5-A823-4477C1B99FD5}" srcOrd="0" destOrd="0" presId="urn:microsoft.com/office/officeart/2018/2/layout/IconVerticalSolidList"/>
    <dgm:cxn modelId="{423DA62F-C3C6-4EB7-9720-5B81589E4A65}" type="presOf" srcId="{5A8EAFA0-B750-4A7A-9530-90DDF135425A}" destId="{9495CCA5-5BDE-4465-86DF-4A2AD915036C}" srcOrd="0" destOrd="0" presId="urn:microsoft.com/office/officeart/2018/2/layout/IconVerticalSolidList"/>
    <dgm:cxn modelId="{9033D75B-5E94-42D6-B8D1-6CE2E90E48DE}" srcId="{C344B9DB-1887-4EBB-9542-D1FECE20E14E}" destId="{5A8EAFA0-B750-4A7A-9530-90DDF135425A}" srcOrd="1" destOrd="0" parTransId="{0D8A3BB1-D02D-478E-A283-0D79DF0479EC}" sibTransId="{D325A3C0-0DA3-44D0-B7C7-F904B7BD059D}"/>
    <dgm:cxn modelId="{EE4A0B8C-45B5-4354-8EDE-422F71EDBB4D}" srcId="{C344B9DB-1887-4EBB-9542-D1FECE20E14E}" destId="{72959FF1-6ADE-434D-91C0-AF6FA7043325}" srcOrd="0" destOrd="0" parTransId="{D3B80F79-B021-482F-848C-5339B1DB379A}" sibTransId="{B2F018D6-527D-4258-A94F-71A04A7EA4F4}"/>
    <dgm:cxn modelId="{7B8C518E-8B89-4DC3-9671-630136AE412E}" type="presOf" srcId="{72959FF1-6ADE-434D-91C0-AF6FA7043325}" destId="{425D346E-9B47-4B7D-8CC8-2D484C6F8A4D}" srcOrd="0" destOrd="0" presId="urn:microsoft.com/office/officeart/2018/2/layout/IconVerticalSolidList"/>
    <dgm:cxn modelId="{B27B3678-CCD9-4D56-8C33-21B0238D1CB7}" type="presParOf" srcId="{447A064E-1C31-4DC5-A823-4477C1B99FD5}" destId="{60A81C88-9311-4B0B-A4CB-33787AB9973D}" srcOrd="0" destOrd="0" presId="urn:microsoft.com/office/officeart/2018/2/layout/IconVerticalSolidList"/>
    <dgm:cxn modelId="{AD2A3FCC-6B33-471E-8CAC-AA81660F9040}" type="presParOf" srcId="{60A81C88-9311-4B0B-A4CB-33787AB9973D}" destId="{3CBF969A-A2E0-4959-8130-5D27099CF52D}" srcOrd="0" destOrd="0" presId="urn:microsoft.com/office/officeart/2018/2/layout/IconVerticalSolidList"/>
    <dgm:cxn modelId="{AC318A1B-B74F-4A38-BF0E-E82F5AAB4F4E}" type="presParOf" srcId="{60A81C88-9311-4B0B-A4CB-33787AB9973D}" destId="{D5690ECF-5059-41C4-8A30-3F6E8A247E70}" srcOrd="1" destOrd="0" presId="urn:microsoft.com/office/officeart/2018/2/layout/IconVerticalSolidList"/>
    <dgm:cxn modelId="{7BE31840-9E86-4918-A3E5-330CC5751932}" type="presParOf" srcId="{60A81C88-9311-4B0B-A4CB-33787AB9973D}" destId="{6C9C6C0F-EAA8-4C62-88CC-BD61BC7C91C1}" srcOrd="2" destOrd="0" presId="urn:microsoft.com/office/officeart/2018/2/layout/IconVerticalSolidList"/>
    <dgm:cxn modelId="{8AFA3A61-9F83-4129-AA82-97739AA208A7}" type="presParOf" srcId="{60A81C88-9311-4B0B-A4CB-33787AB9973D}" destId="{425D346E-9B47-4B7D-8CC8-2D484C6F8A4D}" srcOrd="3" destOrd="0" presId="urn:microsoft.com/office/officeart/2018/2/layout/IconVerticalSolidList"/>
    <dgm:cxn modelId="{05C1679A-9D22-4CCB-9103-98162BFD448E}" type="presParOf" srcId="{447A064E-1C31-4DC5-A823-4477C1B99FD5}" destId="{1E7FB852-0039-40F1-83BD-62986DA200B2}" srcOrd="1" destOrd="0" presId="urn:microsoft.com/office/officeart/2018/2/layout/IconVerticalSolidList"/>
    <dgm:cxn modelId="{5765C759-20F4-4F39-A146-BAEE2549334F}" type="presParOf" srcId="{447A064E-1C31-4DC5-A823-4477C1B99FD5}" destId="{1A235F87-9859-46C8-9C29-ECDD448F0483}" srcOrd="2" destOrd="0" presId="urn:microsoft.com/office/officeart/2018/2/layout/IconVerticalSolidList"/>
    <dgm:cxn modelId="{AA5D22F6-EEC2-4B27-A4C9-1AC5F9F7AEDC}" type="presParOf" srcId="{1A235F87-9859-46C8-9C29-ECDD448F0483}" destId="{2FC2D057-34AC-4E9D-98C7-C274D32C3025}" srcOrd="0" destOrd="0" presId="urn:microsoft.com/office/officeart/2018/2/layout/IconVerticalSolidList"/>
    <dgm:cxn modelId="{B12E6E3F-638F-4697-AD1A-84E3B2F78720}" type="presParOf" srcId="{1A235F87-9859-46C8-9C29-ECDD448F0483}" destId="{69DC2450-D6B6-4B92-862D-C94E19C6BFDB}" srcOrd="1" destOrd="0" presId="urn:microsoft.com/office/officeart/2018/2/layout/IconVerticalSolidList"/>
    <dgm:cxn modelId="{B54052A7-BE33-4D98-846F-43EC627DD87D}" type="presParOf" srcId="{1A235F87-9859-46C8-9C29-ECDD448F0483}" destId="{2EEE0239-364A-44F4-BB0E-081728AEC29D}" srcOrd="2" destOrd="0" presId="urn:microsoft.com/office/officeart/2018/2/layout/IconVerticalSolidList"/>
    <dgm:cxn modelId="{CCC716B2-20CB-4A56-89D4-C617B86C3B5A}" type="presParOf" srcId="{1A235F87-9859-46C8-9C29-ECDD448F0483}" destId="{9495CCA5-5BDE-4465-86DF-4A2AD915036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673C3D3-7106-41D9-9187-2932D5AF4EA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DB915EA-42A7-4266-A216-F75471E0E0AE}">
      <dgm:prSet/>
      <dgm:spPr/>
      <dgm:t>
        <a:bodyPr/>
        <a:lstStyle/>
        <a:p>
          <a:r>
            <a:rPr lang="en-US"/>
            <a:t>As there are online components to this module, we will structure our lectures in order to complement what is online. </a:t>
          </a:r>
        </a:p>
      </dgm:t>
    </dgm:pt>
    <dgm:pt modelId="{05966D31-5EAF-4D3C-9DF1-718A9C4C6B35}" type="parTrans" cxnId="{63F66619-B9C3-4C8D-99F7-C168A46C7835}">
      <dgm:prSet/>
      <dgm:spPr/>
      <dgm:t>
        <a:bodyPr/>
        <a:lstStyle/>
        <a:p>
          <a:endParaRPr lang="en-US"/>
        </a:p>
      </dgm:t>
    </dgm:pt>
    <dgm:pt modelId="{461CBAB2-B256-49BA-9818-DCC88D23E517}" type="sibTrans" cxnId="{63F66619-B9C3-4C8D-99F7-C168A46C7835}">
      <dgm:prSet/>
      <dgm:spPr/>
      <dgm:t>
        <a:bodyPr/>
        <a:lstStyle/>
        <a:p>
          <a:endParaRPr lang="en-US"/>
        </a:p>
      </dgm:t>
    </dgm:pt>
    <dgm:pt modelId="{E9BA7582-3876-491D-AD07-37956664D1D4}">
      <dgm:prSet/>
      <dgm:spPr/>
      <dgm:t>
        <a:bodyPr/>
        <a:lstStyle/>
        <a:p>
          <a:r>
            <a:rPr lang="en-US"/>
            <a:t>This means that there is some required independent study to complete these online units.</a:t>
          </a:r>
        </a:p>
      </dgm:t>
    </dgm:pt>
    <dgm:pt modelId="{CB44D27B-C596-4C12-B2A4-488C84DB6865}" type="parTrans" cxnId="{73C11FFB-AF5D-45E9-B249-B35E2A5E701F}">
      <dgm:prSet/>
      <dgm:spPr/>
      <dgm:t>
        <a:bodyPr/>
        <a:lstStyle/>
        <a:p>
          <a:endParaRPr lang="en-US"/>
        </a:p>
      </dgm:t>
    </dgm:pt>
    <dgm:pt modelId="{CFDE43EA-3133-4F01-9296-E68A633711B5}" type="sibTrans" cxnId="{73C11FFB-AF5D-45E9-B249-B35E2A5E701F}">
      <dgm:prSet/>
      <dgm:spPr/>
      <dgm:t>
        <a:bodyPr/>
        <a:lstStyle/>
        <a:p>
          <a:endParaRPr lang="en-US"/>
        </a:p>
      </dgm:t>
    </dgm:pt>
    <dgm:pt modelId="{2EDDBACA-BA2A-425C-9D5F-E6D254AE3D79}" type="pres">
      <dgm:prSet presAssocID="{A673C3D3-7106-41D9-9187-2932D5AF4EA5}" presName="root" presStyleCnt="0">
        <dgm:presLayoutVars>
          <dgm:dir/>
          <dgm:resizeHandles val="exact"/>
        </dgm:presLayoutVars>
      </dgm:prSet>
      <dgm:spPr/>
    </dgm:pt>
    <dgm:pt modelId="{74064C30-7550-4473-A35F-12EB9FFE51C1}" type="pres">
      <dgm:prSet presAssocID="{BDB915EA-42A7-4266-A216-F75471E0E0AE}" presName="compNode" presStyleCnt="0"/>
      <dgm:spPr/>
    </dgm:pt>
    <dgm:pt modelId="{F125C089-9A28-4668-AA54-0F40F3D30F61}" type="pres">
      <dgm:prSet presAssocID="{BDB915EA-42A7-4266-A216-F75471E0E0AE}" presName="bgRect" presStyleLbl="bgShp" presStyleIdx="0" presStyleCnt="2"/>
      <dgm:spPr/>
    </dgm:pt>
    <dgm:pt modelId="{511AD4EA-DF2C-42F0-94F6-475D854C36EC}" type="pres">
      <dgm:prSet presAssocID="{BDB915EA-42A7-4266-A216-F75471E0E0A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7A984AC-9F22-4631-95F9-404025A27334}" type="pres">
      <dgm:prSet presAssocID="{BDB915EA-42A7-4266-A216-F75471E0E0AE}" presName="spaceRect" presStyleCnt="0"/>
      <dgm:spPr/>
    </dgm:pt>
    <dgm:pt modelId="{33C27FB3-9E48-4228-8691-3373311200D9}" type="pres">
      <dgm:prSet presAssocID="{BDB915EA-42A7-4266-A216-F75471E0E0AE}" presName="parTx" presStyleLbl="revTx" presStyleIdx="0" presStyleCnt="2">
        <dgm:presLayoutVars>
          <dgm:chMax val="0"/>
          <dgm:chPref val="0"/>
        </dgm:presLayoutVars>
      </dgm:prSet>
      <dgm:spPr/>
    </dgm:pt>
    <dgm:pt modelId="{41697110-BD3D-41BC-89AD-EB3936BA9212}" type="pres">
      <dgm:prSet presAssocID="{461CBAB2-B256-49BA-9818-DCC88D23E517}" presName="sibTrans" presStyleCnt="0"/>
      <dgm:spPr/>
    </dgm:pt>
    <dgm:pt modelId="{D3B73C8E-0B62-42D4-9ED2-4394F6CDC8BB}" type="pres">
      <dgm:prSet presAssocID="{E9BA7582-3876-491D-AD07-37956664D1D4}" presName="compNode" presStyleCnt="0"/>
      <dgm:spPr/>
    </dgm:pt>
    <dgm:pt modelId="{84E0AE8E-C95E-4138-9A15-807D9A68A220}" type="pres">
      <dgm:prSet presAssocID="{E9BA7582-3876-491D-AD07-37956664D1D4}" presName="bgRect" presStyleLbl="bgShp" presStyleIdx="1" presStyleCnt="2"/>
      <dgm:spPr/>
    </dgm:pt>
    <dgm:pt modelId="{33DF988D-49C7-4EFB-9520-FDEFE5E3E198}" type="pres">
      <dgm:prSet presAssocID="{E9BA7582-3876-491D-AD07-37956664D1D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b Design"/>
        </a:ext>
      </dgm:extLst>
    </dgm:pt>
    <dgm:pt modelId="{9DEC817F-352A-481D-8554-CBC45616C416}" type="pres">
      <dgm:prSet presAssocID="{E9BA7582-3876-491D-AD07-37956664D1D4}" presName="spaceRect" presStyleCnt="0"/>
      <dgm:spPr/>
    </dgm:pt>
    <dgm:pt modelId="{1CB54E0D-ACA9-450D-8B25-46D9EBDAA1A2}" type="pres">
      <dgm:prSet presAssocID="{E9BA7582-3876-491D-AD07-37956664D1D4}" presName="parTx" presStyleLbl="revTx" presStyleIdx="1" presStyleCnt="2">
        <dgm:presLayoutVars>
          <dgm:chMax val="0"/>
          <dgm:chPref val="0"/>
        </dgm:presLayoutVars>
      </dgm:prSet>
      <dgm:spPr/>
    </dgm:pt>
  </dgm:ptLst>
  <dgm:cxnLst>
    <dgm:cxn modelId="{63F66619-B9C3-4C8D-99F7-C168A46C7835}" srcId="{A673C3D3-7106-41D9-9187-2932D5AF4EA5}" destId="{BDB915EA-42A7-4266-A216-F75471E0E0AE}" srcOrd="0" destOrd="0" parTransId="{05966D31-5EAF-4D3C-9DF1-718A9C4C6B35}" sibTransId="{461CBAB2-B256-49BA-9818-DCC88D23E517}"/>
    <dgm:cxn modelId="{4E52DC39-340A-48F7-94F3-E4A6663D6219}" type="presOf" srcId="{BDB915EA-42A7-4266-A216-F75471E0E0AE}" destId="{33C27FB3-9E48-4228-8691-3373311200D9}" srcOrd="0" destOrd="0" presId="urn:microsoft.com/office/officeart/2018/2/layout/IconVerticalSolidList"/>
    <dgm:cxn modelId="{6FE03374-BAF6-4FC4-B6D9-51484892ABB1}" type="presOf" srcId="{E9BA7582-3876-491D-AD07-37956664D1D4}" destId="{1CB54E0D-ACA9-450D-8B25-46D9EBDAA1A2}" srcOrd="0" destOrd="0" presId="urn:microsoft.com/office/officeart/2018/2/layout/IconVerticalSolidList"/>
    <dgm:cxn modelId="{73C11FFB-AF5D-45E9-B249-B35E2A5E701F}" srcId="{A673C3D3-7106-41D9-9187-2932D5AF4EA5}" destId="{E9BA7582-3876-491D-AD07-37956664D1D4}" srcOrd="1" destOrd="0" parTransId="{CB44D27B-C596-4C12-B2A4-488C84DB6865}" sibTransId="{CFDE43EA-3133-4F01-9296-E68A633711B5}"/>
    <dgm:cxn modelId="{BF03F0FB-DF33-4394-9299-D25D57B1DED9}" type="presOf" srcId="{A673C3D3-7106-41D9-9187-2932D5AF4EA5}" destId="{2EDDBACA-BA2A-425C-9D5F-E6D254AE3D79}" srcOrd="0" destOrd="0" presId="urn:microsoft.com/office/officeart/2018/2/layout/IconVerticalSolidList"/>
    <dgm:cxn modelId="{2C0BA8E3-74DD-4E42-9FF4-687F5DD7D2C5}" type="presParOf" srcId="{2EDDBACA-BA2A-425C-9D5F-E6D254AE3D79}" destId="{74064C30-7550-4473-A35F-12EB9FFE51C1}" srcOrd="0" destOrd="0" presId="urn:microsoft.com/office/officeart/2018/2/layout/IconVerticalSolidList"/>
    <dgm:cxn modelId="{29413758-44C2-485A-8E5B-B950A9180F8F}" type="presParOf" srcId="{74064C30-7550-4473-A35F-12EB9FFE51C1}" destId="{F125C089-9A28-4668-AA54-0F40F3D30F61}" srcOrd="0" destOrd="0" presId="urn:microsoft.com/office/officeart/2018/2/layout/IconVerticalSolidList"/>
    <dgm:cxn modelId="{086CFDA0-A99B-4884-B437-FDC3625AEF15}" type="presParOf" srcId="{74064C30-7550-4473-A35F-12EB9FFE51C1}" destId="{511AD4EA-DF2C-42F0-94F6-475D854C36EC}" srcOrd="1" destOrd="0" presId="urn:microsoft.com/office/officeart/2018/2/layout/IconVerticalSolidList"/>
    <dgm:cxn modelId="{347B178A-4C13-481D-93DC-1263B07FFE53}" type="presParOf" srcId="{74064C30-7550-4473-A35F-12EB9FFE51C1}" destId="{67A984AC-9F22-4631-95F9-404025A27334}" srcOrd="2" destOrd="0" presId="urn:microsoft.com/office/officeart/2018/2/layout/IconVerticalSolidList"/>
    <dgm:cxn modelId="{783B5585-CE57-43F7-8278-863EC6288394}" type="presParOf" srcId="{74064C30-7550-4473-A35F-12EB9FFE51C1}" destId="{33C27FB3-9E48-4228-8691-3373311200D9}" srcOrd="3" destOrd="0" presId="urn:microsoft.com/office/officeart/2018/2/layout/IconVerticalSolidList"/>
    <dgm:cxn modelId="{4D823370-A769-4FFB-94B2-A9DB46026B63}" type="presParOf" srcId="{2EDDBACA-BA2A-425C-9D5F-E6D254AE3D79}" destId="{41697110-BD3D-41BC-89AD-EB3936BA9212}" srcOrd="1" destOrd="0" presId="urn:microsoft.com/office/officeart/2018/2/layout/IconVerticalSolidList"/>
    <dgm:cxn modelId="{5D92EFAE-C384-4228-A80A-0261852080BA}" type="presParOf" srcId="{2EDDBACA-BA2A-425C-9D5F-E6D254AE3D79}" destId="{D3B73C8E-0B62-42D4-9ED2-4394F6CDC8BB}" srcOrd="2" destOrd="0" presId="urn:microsoft.com/office/officeart/2018/2/layout/IconVerticalSolidList"/>
    <dgm:cxn modelId="{111113A2-93CC-475C-91B1-89F49802A399}" type="presParOf" srcId="{D3B73C8E-0B62-42D4-9ED2-4394F6CDC8BB}" destId="{84E0AE8E-C95E-4138-9A15-807D9A68A220}" srcOrd="0" destOrd="0" presId="urn:microsoft.com/office/officeart/2018/2/layout/IconVerticalSolidList"/>
    <dgm:cxn modelId="{67378D28-05E6-4661-9373-1E5BE4D0DF59}" type="presParOf" srcId="{D3B73C8E-0B62-42D4-9ED2-4394F6CDC8BB}" destId="{33DF988D-49C7-4EFB-9520-FDEFE5E3E198}" srcOrd="1" destOrd="0" presId="urn:microsoft.com/office/officeart/2018/2/layout/IconVerticalSolidList"/>
    <dgm:cxn modelId="{BB4D99FF-B821-489D-8794-4AE286E12332}" type="presParOf" srcId="{D3B73C8E-0B62-42D4-9ED2-4394F6CDC8BB}" destId="{9DEC817F-352A-481D-8554-CBC45616C416}" srcOrd="2" destOrd="0" presId="urn:microsoft.com/office/officeart/2018/2/layout/IconVerticalSolidList"/>
    <dgm:cxn modelId="{928E6EF2-6050-4405-AFF2-D97D0C769DBD}" type="presParOf" srcId="{D3B73C8E-0B62-42D4-9ED2-4394F6CDC8BB}" destId="{1CB54E0D-ACA9-450D-8B25-46D9EBDAA1A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D425DD2-3B86-47D5-AF9C-CC74D9E3A26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203103D-5B14-4D26-93DB-CD6A03CEEF6A}">
      <dgm:prSet/>
      <dgm:spPr/>
      <dgm:t>
        <a:bodyPr/>
        <a:lstStyle/>
        <a:p>
          <a:r>
            <a:rPr lang="en-US"/>
            <a:t>Contemporary simply means the present, modern times.</a:t>
          </a:r>
        </a:p>
      </dgm:t>
    </dgm:pt>
    <dgm:pt modelId="{DE84AFFC-1933-4458-BE43-D488EF1FA59D}" type="parTrans" cxnId="{88760C82-DC5D-4061-BE90-A210B0272465}">
      <dgm:prSet/>
      <dgm:spPr/>
      <dgm:t>
        <a:bodyPr/>
        <a:lstStyle/>
        <a:p>
          <a:endParaRPr lang="en-US"/>
        </a:p>
      </dgm:t>
    </dgm:pt>
    <dgm:pt modelId="{BE52DAE5-7798-4BC9-AE96-4D2F08BED0DE}" type="sibTrans" cxnId="{88760C82-DC5D-4061-BE90-A210B0272465}">
      <dgm:prSet/>
      <dgm:spPr/>
      <dgm:t>
        <a:bodyPr/>
        <a:lstStyle/>
        <a:p>
          <a:endParaRPr lang="en-US"/>
        </a:p>
      </dgm:t>
    </dgm:pt>
    <dgm:pt modelId="{51FDA9DF-28B1-4CBF-B390-916A1DA34A6A}">
      <dgm:prSet/>
      <dgm:spPr/>
      <dgm:t>
        <a:bodyPr/>
        <a:lstStyle/>
        <a:p>
          <a:r>
            <a:rPr lang="en-US"/>
            <a:t>So, when we talk about contemporary society, we mean today!</a:t>
          </a:r>
        </a:p>
      </dgm:t>
    </dgm:pt>
    <dgm:pt modelId="{768B17E7-770F-48DE-B2F4-5104BFF0130F}" type="parTrans" cxnId="{6891B2AA-C1BD-41EC-AC92-FDF878BFD664}">
      <dgm:prSet/>
      <dgm:spPr/>
      <dgm:t>
        <a:bodyPr/>
        <a:lstStyle/>
        <a:p>
          <a:endParaRPr lang="en-US"/>
        </a:p>
      </dgm:t>
    </dgm:pt>
    <dgm:pt modelId="{17DA098D-BEB3-4AF4-8803-EA992943ED64}" type="sibTrans" cxnId="{6891B2AA-C1BD-41EC-AC92-FDF878BFD664}">
      <dgm:prSet/>
      <dgm:spPr/>
      <dgm:t>
        <a:bodyPr/>
        <a:lstStyle/>
        <a:p>
          <a:endParaRPr lang="en-US"/>
        </a:p>
      </dgm:t>
    </dgm:pt>
    <dgm:pt modelId="{81E264C8-1E4F-4BB5-97F1-662B51D2FBB4}">
      <dgm:prSet/>
      <dgm:spPr/>
      <dgm:t>
        <a:bodyPr/>
        <a:lstStyle/>
        <a:p>
          <a:r>
            <a:rPr lang="en-US"/>
            <a:t>So if we ask, what does it mean to be contemporary, what does this mean for us?</a:t>
          </a:r>
        </a:p>
      </dgm:t>
    </dgm:pt>
    <dgm:pt modelId="{D5B4BFDA-1BA0-4AE2-8142-FE2FDB4E495E}" type="parTrans" cxnId="{7FFFA6F7-14BE-403A-85B9-B548206602C6}">
      <dgm:prSet/>
      <dgm:spPr/>
      <dgm:t>
        <a:bodyPr/>
        <a:lstStyle/>
        <a:p>
          <a:endParaRPr lang="en-US"/>
        </a:p>
      </dgm:t>
    </dgm:pt>
    <dgm:pt modelId="{38A1AA52-25CD-4714-9073-7F67B6FB7098}" type="sibTrans" cxnId="{7FFFA6F7-14BE-403A-85B9-B548206602C6}">
      <dgm:prSet/>
      <dgm:spPr/>
      <dgm:t>
        <a:bodyPr/>
        <a:lstStyle/>
        <a:p>
          <a:endParaRPr lang="en-US"/>
        </a:p>
      </dgm:t>
    </dgm:pt>
    <dgm:pt modelId="{69A658A6-5D5B-4049-A3D3-04EA7A47E358}" type="pres">
      <dgm:prSet presAssocID="{9D425DD2-3B86-47D5-AF9C-CC74D9E3A267}" presName="root" presStyleCnt="0">
        <dgm:presLayoutVars>
          <dgm:dir/>
          <dgm:resizeHandles val="exact"/>
        </dgm:presLayoutVars>
      </dgm:prSet>
      <dgm:spPr/>
    </dgm:pt>
    <dgm:pt modelId="{70FDFDF5-7475-49F3-83CD-83B8FA73A0D8}" type="pres">
      <dgm:prSet presAssocID="{8203103D-5B14-4D26-93DB-CD6A03CEEF6A}" presName="compNode" presStyleCnt="0"/>
      <dgm:spPr/>
    </dgm:pt>
    <dgm:pt modelId="{AFB1331E-6F7B-4DEB-9DF6-862A3884319B}" type="pres">
      <dgm:prSet presAssocID="{8203103D-5B14-4D26-93DB-CD6A03CEEF6A}" presName="bgRect" presStyleLbl="bgShp" presStyleIdx="0" presStyleCnt="3"/>
      <dgm:spPr/>
    </dgm:pt>
    <dgm:pt modelId="{9CBCCFF9-E3CD-4F85-B92F-EE9CFF5747A3}" type="pres">
      <dgm:prSet presAssocID="{8203103D-5B14-4D26-93DB-CD6A03CEEF6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
        </a:ext>
      </dgm:extLst>
    </dgm:pt>
    <dgm:pt modelId="{FB55186E-FCE8-4D06-82B6-87026D20CF91}" type="pres">
      <dgm:prSet presAssocID="{8203103D-5B14-4D26-93DB-CD6A03CEEF6A}" presName="spaceRect" presStyleCnt="0"/>
      <dgm:spPr/>
    </dgm:pt>
    <dgm:pt modelId="{4D560A03-7B2C-4A02-ACFB-AE47C3EF231F}" type="pres">
      <dgm:prSet presAssocID="{8203103D-5B14-4D26-93DB-CD6A03CEEF6A}" presName="parTx" presStyleLbl="revTx" presStyleIdx="0" presStyleCnt="3">
        <dgm:presLayoutVars>
          <dgm:chMax val="0"/>
          <dgm:chPref val="0"/>
        </dgm:presLayoutVars>
      </dgm:prSet>
      <dgm:spPr/>
    </dgm:pt>
    <dgm:pt modelId="{3869D970-347F-4C21-B228-FF76C6AD26C7}" type="pres">
      <dgm:prSet presAssocID="{BE52DAE5-7798-4BC9-AE96-4D2F08BED0DE}" presName="sibTrans" presStyleCnt="0"/>
      <dgm:spPr/>
    </dgm:pt>
    <dgm:pt modelId="{EEEB8431-5F68-412A-A06A-4A217275380B}" type="pres">
      <dgm:prSet presAssocID="{51FDA9DF-28B1-4CBF-B390-916A1DA34A6A}" presName="compNode" presStyleCnt="0"/>
      <dgm:spPr/>
    </dgm:pt>
    <dgm:pt modelId="{3BD44D2D-D6EB-4188-AE63-012563453426}" type="pres">
      <dgm:prSet presAssocID="{51FDA9DF-28B1-4CBF-B390-916A1DA34A6A}" presName="bgRect" presStyleLbl="bgShp" presStyleIdx="1" presStyleCnt="3"/>
      <dgm:spPr/>
    </dgm:pt>
    <dgm:pt modelId="{1081C2CE-F024-4872-A785-A1D468EDD98F}" type="pres">
      <dgm:prSet presAssocID="{51FDA9DF-28B1-4CBF-B390-916A1DA34A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A5C17052-855D-45F8-B6A5-50F89517E178}" type="pres">
      <dgm:prSet presAssocID="{51FDA9DF-28B1-4CBF-B390-916A1DA34A6A}" presName="spaceRect" presStyleCnt="0"/>
      <dgm:spPr/>
    </dgm:pt>
    <dgm:pt modelId="{B08ED506-0368-46A8-AA8F-0197DED9F759}" type="pres">
      <dgm:prSet presAssocID="{51FDA9DF-28B1-4CBF-B390-916A1DA34A6A}" presName="parTx" presStyleLbl="revTx" presStyleIdx="1" presStyleCnt="3">
        <dgm:presLayoutVars>
          <dgm:chMax val="0"/>
          <dgm:chPref val="0"/>
        </dgm:presLayoutVars>
      </dgm:prSet>
      <dgm:spPr/>
    </dgm:pt>
    <dgm:pt modelId="{CB8259DB-A54F-4A59-86FE-4A4D0926F525}" type="pres">
      <dgm:prSet presAssocID="{17DA098D-BEB3-4AF4-8803-EA992943ED64}" presName="sibTrans" presStyleCnt="0"/>
      <dgm:spPr/>
    </dgm:pt>
    <dgm:pt modelId="{24E7015C-CBD5-4F02-9DB1-FDCAE235E5E8}" type="pres">
      <dgm:prSet presAssocID="{81E264C8-1E4F-4BB5-97F1-662B51D2FBB4}" presName="compNode" presStyleCnt="0"/>
      <dgm:spPr/>
    </dgm:pt>
    <dgm:pt modelId="{4C2A96B3-DFA0-4CEF-8DF2-91D20A408139}" type="pres">
      <dgm:prSet presAssocID="{81E264C8-1E4F-4BB5-97F1-662B51D2FBB4}" presName="bgRect" presStyleLbl="bgShp" presStyleIdx="2" presStyleCnt="3"/>
      <dgm:spPr/>
    </dgm:pt>
    <dgm:pt modelId="{0E5892CD-1FD9-4FFF-A80D-726D62140E1F}" type="pres">
      <dgm:prSet presAssocID="{81E264C8-1E4F-4BB5-97F1-662B51D2FBB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41061CEE-A516-4237-8E99-85AC9337EFCF}" type="pres">
      <dgm:prSet presAssocID="{81E264C8-1E4F-4BB5-97F1-662B51D2FBB4}" presName="spaceRect" presStyleCnt="0"/>
      <dgm:spPr/>
    </dgm:pt>
    <dgm:pt modelId="{2D9511B1-345B-40A1-A49B-E51DD8BD278C}" type="pres">
      <dgm:prSet presAssocID="{81E264C8-1E4F-4BB5-97F1-662B51D2FBB4}" presName="parTx" presStyleLbl="revTx" presStyleIdx="2" presStyleCnt="3">
        <dgm:presLayoutVars>
          <dgm:chMax val="0"/>
          <dgm:chPref val="0"/>
        </dgm:presLayoutVars>
      </dgm:prSet>
      <dgm:spPr/>
    </dgm:pt>
  </dgm:ptLst>
  <dgm:cxnLst>
    <dgm:cxn modelId="{CDAD0420-8747-4990-93D0-B6E3A9F3F282}" type="presOf" srcId="{81E264C8-1E4F-4BB5-97F1-662B51D2FBB4}" destId="{2D9511B1-345B-40A1-A49B-E51DD8BD278C}" srcOrd="0" destOrd="0" presId="urn:microsoft.com/office/officeart/2018/2/layout/IconVerticalSolidList"/>
    <dgm:cxn modelId="{DB832741-60D4-42CB-B269-53EAA433BDEB}" type="presOf" srcId="{8203103D-5B14-4D26-93DB-CD6A03CEEF6A}" destId="{4D560A03-7B2C-4A02-ACFB-AE47C3EF231F}" srcOrd="0" destOrd="0" presId="urn:microsoft.com/office/officeart/2018/2/layout/IconVerticalSolidList"/>
    <dgm:cxn modelId="{85FDBF71-48CA-465D-9D52-641405AB9377}" type="presOf" srcId="{51FDA9DF-28B1-4CBF-B390-916A1DA34A6A}" destId="{B08ED506-0368-46A8-AA8F-0197DED9F759}" srcOrd="0" destOrd="0" presId="urn:microsoft.com/office/officeart/2018/2/layout/IconVerticalSolidList"/>
    <dgm:cxn modelId="{88760C82-DC5D-4061-BE90-A210B0272465}" srcId="{9D425DD2-3B86-47D5-AF9C-CC74D9E3A267}" destId="{8203103D-5B14-4D26-93DB-CD6A03CEEF6A}" srcOrd="0" destOrd="0" parTransId="{DE84AFFC-1933-4458-BE43-D488EF1FA59D}" sibTransId="{BE52DAE5-7798-4BC9-AE96-4D2F08BED0DE}"/>
    <dgm:cxn modelId="{6891B2AA-C1BD-41EC-AC92-FDF878BFD664}" srcId="{9D425DD2-3B86-47D5-AF9C-CC74D9E3A267}" destId="{51FDA9DF-28B1-4CBF-B390-916A1DA34A6A}" srcOrd="1" destOrd="0" parTransId="{768B17E7-770F-48DE-B2F4-5104BFF0130F}" sibTransId="{17DA098D-BEB3-4AF4-8803-EA992943ED64}"/>
    <dgm:cxn modelId="{1D6612DB-C6EB-4CFA-BF13-A5776F21731B}" type="presOf" srcId="{9D425DD2-3B86-47D5-AF9C-CC74D9E3A267}" destId="{69A658A6-5D5B-4049-A3D3-04EA7A47E358}" srcOrd="0" destOrd="0" presId="urn:microsoft.com/office/officeart/2018/2/layout/IconVerticalSolidList"/>
    <dgm:cxn modelId="{7FFFA6F7-14BE-403A-85B9-B548206602C6}" srcId="{9D425DD2-3B86-47D5-AF9C-CC74D9E3A267}" destId="{81E264C8-1E4F-4BB5-97F1-662B51D2FBB4}" srcOrd="2" destOrd="0" parTransId="{D5B4BFDA-1BA0-4AE2-8142-FE2FDB4E495E}" sibTransId="{38A1AA52-25CD-4714-9073-7F67B6FB7098}"/>
    <dgm:cxn modelId="{33E31425-B14E-42F0-9207-6C3A4EAF3C76}" type="presParOf" srcId="{69A658A6-5D5B-4049-A3D3-04EA7A47E358}" destId="{70FDFDF5-7475-49F3-83CD-83B8FA73A0D8}" srcOrd="0" destOrd="0" presId="urn:microsoft.com/office/officeart/2018/2/layout/IconVerticalSolidList"/>
    <dgm:cxn modelId="{01C3B43E-19C4-4926-951A-CA49307150E4}" type="presParOf" srcId="{70FDFDF5-7475-49F3-83CD-83B8FA73A0D8}" destId="{AFB1331E-6F7B-4DEB-9DF6-862A3884319B}" srcOrd="0" destOrd="0" presId="urn:microsoft.com/office/officeart/2018/2/layout/IconVerticalSolidList"/>
    <dgm:cxn modelId="{7A95C2FD-E078-4DD1-988A-108B023DC46C}" type="presParOf" srcId="{70FDFDF5-7475-49F3-83CD-83B8FA73A0D8}" destId="{9CBCCFF9-E3CD-4F85-B92F-EE9CFF5747A3}" srcOrd="1" destOrd="0" presId="urn:microsoft.com/office/officeart/2018/2/layout/IconVerticalSolidList"/>
    <dgm:cxn modelId="{4CFC26D9-337A-40FA-9B58-09EE588567C9}" type="presParOf" srcId="{70FDFDF5-7475-49F3-83CD-83B8FA73A0D8}" destId="{FB55186E-FCE8-4D06-82B6-87026D20CF91}" srcOrd="2" destOrd="0" presId="urn:microsoft.com/office/officeart/2018/2/layout/IconVerticalSolidList"/>
    <dgm:cxn modelId="{0A66BDC3-2B7C-44FB-8E67-2C84E11C6B72}" type="presParOf" srcId="{70FDFDF5-7475-49F3-83CD-83B8FA73A0D8}" destId="{4D560A03-7B2C-4A02-ACFB-AE47C3EF231F}" srcOrd="3" destOrd="0" presId="urn:microsoft.com/office/officeart/2018/2/layout/IconVerticalSolidList"/>
    <dgm:cxn modelId="{9404E709-B026-4744-8662-E2D30804225A}" type="presParOf" srcId="{69A658A6-5D5B-4049-A3D3-04EA7A47E358}" destId="{3869D970-347F-4C21-B228-FF76C6AD26C7}" srcOrd="1" destOrd="0" presId="urn:microsoft.com/office/officeart/2018/2/layout/IconVerticalSolidList"/>
    <dgm:cxn modelId="{167C3687-1E3A-4697-B625-C2B8935D4CA7}" type="presParOf" srcId="{69A658A6-5D5B-4049-A3D3-04EA7A47E358}" destId="{EEEB8431-5F68-412A-A06A-4A217275380B}" srcOrd="2" destOrd="0" presId="urn:microsoft.com/office/officeart/2018/2/layout/IconVerticalSolidList"/>
    <dgm:cxn modelId="{537BB599-B328-4076-8F1A-CFB885B3FADD}" type="presParOf" srcId="{EEEB8431-5F68-412A-A06A-4A217275380B}" destId="{3BD44D2D-D6EB-4188-AE63-012563453426}" srcOrd="0" destOrd="0" presId="urn:microsoft.com/office/officeart/2018/2/layout/IconVerticalSolidList"/>
    <dgm:cxn modelId="{3957E959-ADA4-4A75-A1F5-DA826E41139E}" type="presParOf" srcId="{EEEB8431-5F68-412A-A06A-4A217275380B}" destId="{1081C2CE-F024-4872-A785-A1D468EDD98F}" srcOrd="1" destOrd="0" presId="urn:microsoft.com/office/officeart/2018/2/layout/IconVerticalSolidList"/>
    <dgm:cxn modelId="{3165D350-EC4D-49CF-B342-028E78FF9C98}" type="presParOf" srcId="{EEEB8431-5F68-412A-A06A-4A217275380B}" destId="{A5C17052-855D-45F8-B6A5-50F89517E178}" srcOrd="2" destOrd="0" presId="urn:microsoft.com/office/officeart/2018/2/layout/IconVerticalSolidList"/>
    <dgm:cxn modelId="{652671C5-075A-4F6F-A3E6-53CA87AD6A47}" type="presParOf" srcId="{EEEB8431-5F68-412A-A06A-4A217275380B}" destId="{B08ED506-0368-46A8-AA8F-0197DED9F759}" srcOrd="3" destOrd="0" presId="urn:microsoft.com/office/officeart/2018/2/layout/IconVerticalSolidList"/>
    <dgm:cxn modelId="{855372E3-5EBA-454B-8F79-270C9B849301}" type="presParOf" srcId="{69A658A6-5D5B-4049-A3D3-04EA7A47E358}" destId="{CB8259DB-A54F-4A59-86FE-4A4D0926F525}" srcOrd="3" destOrd="0" presId="urn:microsoft.com/office/officeart/2018/2/layout/IconVerticalSolidList"/>
    <dgm:cxn modelId="{0E7DE3ED-133D-4A4F-ABC9-F140EA7DA8A5}" type="presParOf" srcId="{69A658A6-5D5B-4049-A3D3-04EA7A47E358}" destId="{24E7015C-CBD5-4F02-9DB1-FDCAE235E5E8}" srcOrd="4" destOrd="0" presId="urn:microsoft.com/office/officeart/2018/2/layout/IconVerticalSolidList"/>
    <dgm:cxn modelId="{24B78766-0973-4876-95B9-5E6689E02093}" type="presParOf" srcId="{24E7015C-CBD5-4F02-9DB1-FDCAE235E5E8}" destId="{4C2A96B3-DFA0-4CEF-8DF2-91D20A408139}" srcOrd="0" destOrd="0" presId="urn:microsoft.com/office/officeart/2018/2/layout/IconVerticalSolidList"/>
    <dgm:cxn modelId="{FB5D4B0E-A53D-49B8-89D7-1775F6525B51}" type="presParOf" srcId="{24E7015C-CBD5-4F02-9DB1-FDCAE235E5E8}" destId="{0E5892CD-1FD9-4FFF-A80D-726D62140E1F}" srcOrd="1" destOrd="0" presId="urn:microsoft.com/office/officeart/2018/2/layout/IconVerticalSolidList"/>
    <dgm:cxn modelId="{F708BD7D-7D3F-4BC1-99F0-5BD1072CE39F}" type="presParOf" srcId="{24E7015C-CBD5-4F02-9DB1-FDCAE235E5E8}" destId="{41061CEE-A516-4237-8E99-85AC9337EFCF}" srcOrd="2" destOrd="0" presId="urn:microsoft.com/office/officeart/2018/2/layout/IconVerticalSolidList"/>
    <dgm:cxn modelId="{CBFF205B-2A40-44C5-AB83-42B421190EF6}" type="presParOf" srcId="{24E7015C-CBD5-4F02-9DB1-FDCAE235E5E8}" destId="{2D9511B1-345B-40A1-A49B-E51DD8BD278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75A7B81-E087-4445-B850-3C99083191A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B36CA90-A836-48D9-B335-6D359FFE7EED}">
      <dgm:prSet/>
      <dgm:spPr/>
      <dgm:t>
        <a:bodyPr/>
        <a:lstStyle/>
        <a:p>
          <a:pPr>
            <a:defRPr cap="all"/>
          </a:pPr>
          <a:r>
            <a:rPr lang="en-US"/>
            <a:t>Artificial intelligence</a:t>
          </a:r>
        </a:p>
      </dgm:t>
    </dgm:pt>
    <dgm:pt modelId="{279E72DD-550A-48B7-9016-BC7E8CD91955}" type="parTrans" cxnId="{B0AC08E4-9995-4F87-96B1-64812E1745FE}">
      <dgm:prSet/>
      <dgm:spPr/>
      <dgm:t>
        <a:bodyPr/>
        <a:lstStyle/>
        <a:p>
          <a:endParaRPr lang="en-US"/>
        </a:p>
      </dgm:t>
    </dgm:pt>
    <dgm:pt modelId="{62BDA6F7-DA7E-451E-86FF-229E2577380E}" type="sibTrans" cxnId="{B0AC08E4-9995-4F87-96B1-64812E1745FE}">
      <dgm:prSet/>
      <dgm:spPr/>
      <dgm:t>
        <a:bodyPr/>
        <a:lstStyle/>
        <a:p>
          <a:endParaRPr lang="en-US"/>
        </a:p>
      </dgm:t>
    </dgm:pt>
    <dgm:pt modelId="{7C212910-616E-4D02-BA42-83A1F16F758D}">
      <dgm:prSet/>
      <dgm:spPr/>
      <dgm:t>
        <a:bodyPr/>
        <a:lstStyle/>
        <a:p>
          <a:pPr>
            <a:defRPr cap="all"/>
          </a:pPr>
          <a:r>
            <a:rPr lang="en-US"/>
            <a:t>Changing norms in society</a:t>
          </a:r>
        </a:p>
      </dgm:t>
    </dgm:pt>
    <dgm:pt modelId="{AC025FFA-386A-4996-8CD9-222DCB92CE1C}" type="parTrans" cxnId="{9FAB9726-1914-4A2E-B2B8-7651C25BE58B}">
      <dgm:prSet/>
      <dgm:spPr/>
      <dgm:t>
        <a:bodyPr/>
        <a:lstStyle/>
        <a:p>
          <a:endParaRPr lang="en-US"/>
        </a:p>
      </dgm:t>
    </dgm:pt>
    <dgm:pt modelId="{A9ACA82D-F88A-44E9-BFCB-2AFA4FAA06FA}" type="sibTrans" cxnId="{9FAB9726-1914-4A2E-B2B8-7651C25BE58B}">
      <dgm:prSet/>
      <dgm:spPr/>
      <dgm:t>
        <a:bodyPr/>
        <a:lstStyle/>
        <a:p>
          <a:endParaRPr lang="en-US"/>
        </a:p>
      </dgm:t>
    </dgm:pt>
    <dgm:pt modelId="{797243BB-7154-460D-B1AE-59939601395E}">
      <dgm:prSet/>
      <dgm:spPr/>
      <dgm:t>
        <a:bodyPr/>
        <a:lstStyle/>
        <a:p>
          <a:pPr>
            <a:defRPr cap="all"/>
          </a:pPr>
          <a:r>
            <a:rPr lang="en-US"/>
            <a:t>Inequalities in wealth </a:t>
          </a:r>
        </a:p>
      </dgm:t>
    </dgm:pt>
    <dgm:pt modelId="{AD8EDC53-C9D8-431C-A058-F1CD17B692E2}" type="parTrans" cxnId="{5AB096C7-29D4-4237-8849-58431387A5AA}">
      <dgm:prSet/>
      <dgm:spPr/>
      <dgm:t>
        <a:bodyPr/>
        <a:lstStyle/>
        <a:p>
          <a:endParaRPr lang="en-US"/>
        </a:p>
      </dgm:t>
    </dgm:pt>
    <dgm:pt modelId="{DB02F5BC-6F92-481A-B523-ED4B7DD16F37}" type="sibTrans" cxnId="{5AB096C7-29D4-4237-8849-58431387A5AA}">
      <dgm:prSet/>
      <dgm:spPr/>
      <dgm:t>
        <a:bodyPr/>
        <a:lstStyle/>
        <a:p>
          <a:endParaRPr lang="en-US"/>
        </a:p>
      </dgm:t>
    </dgm:pt>
    <dgm:pt modelId="{D8404703-7CF8-44EC-946E-88DE020925C8}">
      <dgm:prSet/>
      <dgm:spPr/>
      <dgm:t>
        <a:bodyPr/>
        <a:lstStyle/>
        <a:p>
          <a:pPr>
            <a:defRPr cap="all"/>
          </a:pPr>
          <a:r>
            <a:rPr lang="en-US"/>
            <a:t>Civic disaffection</a:t>
          </a:r>
        </a:p>
      </dgm:t>
    </dgm:pt>
    <dgm:pt modelId="{813FF598-2F72-4030-BC5A-2A67FD129127}" type="parTrans" cxnId="{8ECE3606-8356-45D2-B64E-1EE36E49C8C1}">
      <dgm:prSet/>
      <dgm:spPr/>
      <dgm:t>
        <a:bodyPr/>
        <a:lstStyle/>
        <a:p>
          <a:endParaRPr lang="en-US"/>
        </a:p>
      </dgm:t>
    </dgm:pt>
    <dgm:pt modelId="{7F688A03-4DCE-4515-A6EC-55BD53FB6F47}" type="sibTrans" cxnId="{8ECE3606-8356-45D2-B64E-1EE36E49C8C1}">
      <dgm:prSet/>
      <dgm:spPr/>
      <dgm:t>
        <a:bodyPr/>
        <a:lstStyle/>
        <a:p>
          <a:endParaRPr lang="en-US"/>
        </a:p>
      </dgm:t>
    </dgm:pt>
    <dgm:pt modelId="{98A01240-F131-426A-BA08-649CB1781AA7}" type="pres">
      <dgm:prSet presAssocID="{D75A7B81-E087-4445-B850-3C99083191A8}" presName="root" presStyleCnt="0">
        <dgm:presLayoutVars>
          <dgm:dir/>
          <dgm:resizeHandles val="exact"/>
        </dgm:presLayoutVars>
      </dgm:prSet>
      <dgm:spPr/>
    </dgm:pt>
    <dgm:pt modelId="{CCFF5166-45B0-4A0B-B52D-9B77AC35794E}" type="pres">
      <dgm:prSet presAssocID="{3B36CA90-A836-48D9-B335-6D359FFE7EED}" presName="compNode" presStyleCnt="0"/>
      <dgm:spPr/>
    </dgm:pt>
    <dgm:pt modelId="{D4D8894E-2BCA-45D8-B214-9A1CA4A5B5B1}" type="pres">
      <dgm:prSet presAssocID="{3B36CA90-A836-48D9-B335-6D359FFE7EED}" presName="iconBgRect" presStyleLbl="bgShp" presStyleIdx="0" presStyleCnt="4"/>
      <dgm:spPr/>
    </dgm:pt>
    <dgm:pt modelId="{79D8AF5B-A436-469B-AA5A-295B2D71112D}" type="pres">
      <dgm:prSet presAssocID="{3B36CA90-A836-48D9-B335-6D359FFE7EE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FCB124F-F924-4010-8BC1-1506731530B2}" type="pres">
      <dgm:prSet presAssocID="{3B36CA90-A836-48D9-B335-6D359FFE7EED}" presName="spaceRect" presStyleCnt="0"/>
      <dgm:spPr/>
    </dgm:pt>
    <dgm:pt modelId="{DD4841CF-8346-4D35-AB26-6CB5ADA40837}" type="pres">
      <dgm:prSet presAssocID="{3B36CA90-A836-48D9-B335-6D359FFE7EED}" presName="textRect" presStyleLbl="revTx" presStyleIdx="0" presStyleCnt="4">
        <dgm:presLayoutVars>
          <dgm:chMax val="1"/>
          <dgm:chPref val="1"/>
        </dgm:presLayoutVars>
      </dgm:prSet>
      <dgm:spPr/>
    </dgm:pt>
    <dgm:pt modelId="{9715F2C5-3A10-423B-8D9A-7D0CF6EF509F}" type="pres">
      <dgm:prSet presAssocID="{62BDA6F7-DA7E-451E-86FF-229E2577380E}" presName="sibTrans" presStyleCnt="0"/>
      <dgm:spPr/>
    </dgm:pt>
    <dgm:pt modelId="{CFE1D880-6F45-4F01-82A9-95FA9B3C8ADE}" type="pres">
      <dgm:prSet presAssocID="{7C212910-616E-4D02-BA42-83A1F16F758D}" presName="compNode" presStyleCnt="0"/>
      <dgm:spPr/>
    </dgm:pt>
    <dgm:pt modelId="{1C5102EA-DE94-4682-899D-E96C652333AD}" type="pres">
      <dgm:prSet presAssocID="{7C212910-616E-4D02-BA42-83A1F16F758D}" presName="iconBgRect" presStyleLbl="bgShp" presStyleIdx="1" presStyleCnt="4"/>
      <dgm:spPr/>
    </dgm:pt>
    <dgm:pt modelId="{FAC40F4C-F672-4E95-B459-DA0881D5C409}" type="pres">
      <dgm:prSet presAssocID="{7C212910-616E-4D02-BA42-83A1F16F75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859A8152-DA06-4DC4-9ADF-175311D9E43E}" type="pres">
      <dgm:prSet presAssocID="{7C212910-616E-4D02-BA42-83A1F16F758D}" presName="spaceRect" presStyleCnt="0"/>
      <dgm:spPr/>
    </dgm:pt>
    <dgm:pt modelId="{0F9D2B53-F85F-40E7-980F-2A738EB459FF}" type="pres">
      <dgm:prSet presAssocID="{7C212910-616E-4D02-BA42-83A1F16F758D}" presName="textRect" presStyleLbl="revTx" presStyleIdx="1" presStyleCnt="4">
        <dgm:presLayoutVars>
          <dgm:chMax val="1"/>
          <dgm:chPref val="1"/>
        </dgm:presLayoutVars>
      </dgm:prSet>
      <dgm:spPr/>
    </dgm:pt>
    <dgm:pt modelId="{27B76E13-2FB7-45C3-9BE3-0BC2162D95A9}" type="pres">
      <dgm:prSet presAssocID="{A9ACA82D-F88A-44E9-BFCB-2AFA4FAA06FA}" presName="sibTrans" presStyleCnt="0"/>
      <dgm:spPr/>
    </dgm:pt>
    <dgm:pt modelId="{2F9D641C-5CD2-445B-8AA1-0E7D088274A5}" type="pres">
      <dgm:prSet presAssocID="{797243BB-7154-460D-B1AE-59939601395E}" presName="compNode" presStyleCnt="0"/>
      <dgm:spPr/>
    </dgm:pt>
    <dgm:pt modelId="{9F950CBF-22CE-4A21-9E36-1DF9640620EF}" type="pres">
      <dgm:prSet presAssocID="{797243BB-7154-460D-B1AE-59939601395E}" presName="iconBgRect" presStyleLbl="bgShp" presStyleIdx="2" presStyleCnt="4"/>
      <dgm:spPr/>
    </dgm:pt>
    <dgm:pt modelId="{DB52E8D3-7FF2-4584-A510-EEF8F8F9EBB8}" type="pres">
      <dgm:prSet presAssocID="{797243BB-7154-460D-B1AE-59939601395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8791D7AA-8880-4BB8-A03A-637A51ECF068}" type="pres">
      <dgm:prSet presAssocID="{797243BB-7154-460D-B1AE-59939601395E}" presName="spaceRect" presStyleCnt="0"/>
      <dgm:spPr/>
    </dgm:pt>
    <dgm:pt modelId="{635CA80B-5FBE-49A9-B24D-DBC3DD432451}" type="pres">
      <dgm:prSet presAssocID="{797243BB-7154-460D-B1AE-59939601395E}" presName="textRect" presStyleLbl="revTx" presStyleIdx="2" presStyleCnt="4">
        <dgm:presLayoutVars>
          <dgm:chMax val="1"/>
          <dgm:chPref val="1"/>
        </dgm:presLayoutVars>
      </dgm:prSet>
      <dgm:spPr/>
    </dgm:pt>
    <dgm:pt modelId="{97BCB909-519F-4E3E-8FD5-C003D4B0AD89}" type="pres">
      <dgm:prSet presAssocID="{DB02F5BC-6F92-481A-B523-ED4B7DD16F37}" presName="sibTrans" presStyleCnt="0"/>
      <dgm:spPr/>
    </dgm:pt>
    <dgm:pt modelId="{5D0A4BAF-EC5A-4B38-81FA-392F055545AD}" type="pres">
      <dgm:prSet presAssocID="{D8404703-7CF8-44EC-946E-88DE020925C8}" presName="compNode" presStyleCnt="0"/>
      <dgm:spPr/>
    </dgm:pt>
    <dgm:pt modelId="{B808CD2D-00B2-47F6-ACCB-308D17359952}" type="pres">
      <dgm:prSet presAssocID="{D8404703-7CF8-44EC-946E-88DE020925C8}" presName="iconBgRect" presStyleLbl="bgShp" presStyleIdx="3" presStyleCnt="4"/>
      <dgm:spPr/>
    </dgm:pt>
    <dgm:pt modelId="{CD21AE2E-1282-4057-B13E-87D45D831578}" type="pres">
      <dgm:prSet presAssocID="{D8404703-7CF8-44EC-946E-88DE020925C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rker"/>
        </a:ext>
      </dgm:extLst>
    </dgm:pt>
    <dgm:pt modelId="{C5229F05-BC8E-4DCA-A257-8ED6AD29B0AD}" type="pres">
      <dgm:prSet presAssocID="{D8404703-7CF8-44EC-946E-88DE020925C8}" presName="spaceRect" presStyleCnt="0"/>
      <dgm:spPr/>
    </dgm:pt>
    <dgm:pt modelId="{E8EC5255-E926-4176-8525-CB7B5BD64355}" type="pres">
      <dgm:prSet presAssocID="{D8404703-7CF8-44EC-946E-88DE020925C8}" presName="textRect" presStyleLbl="revTx" presStyleIdx="3" presStyleCnt="4">
        <dgm:presLayoutVars>
          <dgm:chMax val="1"/>
          <dgm:chPref val="1"/>
        </dgm:presLayoutVars>
      </dgm:prSet>
      <dgm:spPr/>
    </dgm:pt>
  </dgm:ptLst>
  <dgm:cxnLst>
    <dgm:cxn modelId="{8ECE3606-8356-45D2-B64E-1EE36E49C8C1}" srcId="{D75A7B81-E087-4445-B850-3C99083191A8}" destId="{D8404703-7CF8-44EC-946E-88DE020925C8}" srcOrd="3" destOrd="0" parTransId="{813FF598-2F72-4030-BC5A-2A67FD129127}" sibTransId="{7F688A03-4DCE-4515-A6EC-55BD53FB6F47}"/>
    <dgm:cxn modelId="{15F89113-DC95-4B3F-B42B-66EE1E46EFCD}" type="presOf" srcId="{797243BB-7154-460D-B1AE-59939601395E}" destId="{635CA80B-5FBE-49A9-B24D-DBC3DD432451}" srcOrd="0" destOrd="0" presId="urn:microsoft.com/office/officeart/2018/5/layout/IconCircleLabelList"/>
    <dgm:cxn modelId="{9FAB9726-1914-4A2E-B2B8-7651C25BE58B}" srcId="{D75A7B81-E087-4445-B850-3C99083191A8}" destId="{7C212910-616E-4D02-BA42-83A1F16F758D}" srcOrd="1" destOrd="0" parTransId="{AC025FFA-386A-4996-8CD9-222DCB92CE1C}" sibTransId="{A9ACA82D-F88A-44E9-BFCB-2AFA4FAA06FA}"/>
    <dgm:cxn modelId="{9886C85C-3F5F-4D44-8858-4CF95D1F4A2C}" type="presOf" srcId="{D75A7B81-E087-4445-B850-3C99083191A8}" destId="{98A01240-F131-426A-BA08-649CB1781AA7}" srcOrd="0" destOrd="0" presId="urn:microsoft.com/office/officeart/2018/5/layout/IconCircleLabelList"/>
    <dgm:cxn modelId="{D3583C86-386A-445E-A406-F68006F3B253}" type="presOf" srcId="{7C212910-616E-4D02-BA42-83A1F16F758D}" destId="{0F9D2B53-F85F-40E7-980F-2A738EB459FF}" srcOrd="0" destOrd="0" presId="urn:microsoft.com/office/officeart/2018/5/layout/IconCircleLabelList"/>
    <dgm:cxn modelId="{E9CDA591-6E6A-42F5-9AC0-EC8F5124234B}" type="presOf" srcId="{D8404703-7CF8-44EC-946E-88DE020925C8}" destId="{E8EC5255-E926-4176-8525-CB7B5BD64355}" srcOrd="0" destOrd="0" presId="urn:microsoft.com/office/officeart/2018/5/layout/IconCircleLabelList"/>
    <dgm:cxn modelId="{D1EDEDBB-DF8D-420F-81AA-9E4740A0E7EC}" type="presOf" srcId="{3B36CA90-A836-48D9-B335-6D359FFE7EED}" destId="{DD4841CF-8346-4D35-AB26-6CB5ADA40837}" srcOrd="0" destOrd="0" presId="urn:microsoft.com/office/officeart/2018/5/layout/IconCircleLabelList"/>
    <dgm:cxn modelId="{5AB096C7-29D4-4237-8849-58431387A5AA}" srcId="{D75A7B81-E087-4445-B850-3C99083191A8}" destId="{797243BB-7154-460D-B1AE-59939601395E}" srcOrd="2" destOrd="0" parTransId="{AD8EDC53-C9D8-431C-A058-F1CD17B692E2}" sibTransId="{DB02F5BC-6F92-481A-B523-ED4B7DD16F37}"/>
    <dgm:cxn modelId="{B0AC08E4-9995-4F87-96B1-64812E1745FE}" srcId="{D75A7B81-E087-4445-B850-3C99083191A8}" destId="{3B36CA90-A836-48D9-B335-6D359FFE7EED}" srcOrd="0" destOrd="0" parTransId="{279E72DD-550A-48B7-9016-BC7E8CD91955}" sibTransId="{62BDA6F7-DA7E-451E-86FF-229E2577380E}"/>
    <dgm:cxn modelId="{B16C64DF-002A-47C3-A940-265C466FD076}" type="presParOf" srcId="{98A01240-F131-426A-BA08-649CB1781AA7}" destId="{CCFF5166-45B0-4A0B-B52D-9B77AC35794E}" srcOrd="0" destOrd="0" presId="urn:microsoft.com/office/officeart/2018/5/layout/IconCircleLabelList"/>
    <dgm:cxn modelId="{2EF04EBE-1AC3-49C3-83EB-535903E99A0C}" type="presParOf" srcId="{CCFF5166-45B0-4A0B-B52D-9B77AC35794E}" destId="{D4D8894E-2BCA-45D8-B214-9A1CA4A5B5B1}" srcOrd="0" destOrd="0" presId="urn:microsoft.com/office/officeart/2018/5/layout/IconCircleLabelList"/>
    <dgm:cxn modelId="{68896285-78E2-4639-A1B5-CACE96A79771}" type="presParOf" srcId="{CCFF5166-45B0-4A0B-B52D-9B77AC35794E}" destId="{79D8AF5B-A436-469B-AA5A-295B2D71112D}" srcOrd="1" destOrd="0" presId="urn:microsoft.com/office/officeart/2018/5/layout/IconCircleLabelList"/>
    <dgm:cxn modelId="{FF45D9B8-9117-40FE-BDD3-CBF673B75EB8}" type="presParOf" srcId="{CCFF5166-45B0-4A0B-B52D-9B77AC35794E}" destId="{7FCB124F-F924-4010-8BC1-1506731530B2}" srcOrd="2" destOrd="0" presId="urn:microsoft.com/office/officeart/2018/5/layout/IconCircleLabelList"/>
    <dgm:cxn modelId="{39917A24-DA32-4431-A4D5-C8712D5645CB}" type="presParOf" srcId="{CCFF5166-45B0-4A0B-B52D-9B77AC35794E}" destId="{DD4841CF-8346-4D35-AB26-6CB5ADA40837}" srcOrd="3" destOrd="0" presId="urn:microsoft.com/office/officeart/2018/5/layout/IconCircleLabelList"/>
    <dgm:cxn modelId="{A1798688-E48B-4666-A789-48B550919BA9}" type="presParOf" srcId="{98A01240-F131-426A-BA08-649CB1781AA7}" destId="{9715F2C5-3A10-423B-8D9A-7D0CF6EF509F}" srcOrd="1" destOrd="0" presId="urn:microsoft.com/office/officeart/2018/5/layout/IconCircleLabelList"/>
    <dgm:cxn modelId="{519411C8-0F44-429B-A544-1F991253D5C8}" type="presParOf" srcId="{98A01240-F131-426A-BA08-649CB1781AA7}" destId="{CFE1D880-6F45-4F01-82A9-95FA9B3C8ADE}" srcOrd="2" destOrd="0" presId="urn:microsoft.com/office/officeart/2018/5/layout/IconCircleLabelList"/>
    <dgm:cxn modelId="{DF47AD82-B02C-4569-8708-572310BBD441}" type="presParOf" srcId="{CFE1D880-6F45-4F01-82A9-95FA9B3C8ADE}" destId="{1C5102EA-DE94-4682-899D-E96C652333AD}" srcOrd="0" destOrd="0" presId="urn:microsoft.com/office/officeart/2018/5/layout/IconCircleLabelList"/>
    <dgm:cxn modelId="{154C09F4-A60A-4A18-9D9C-C44D52AEA819}" type="presParOf" srcId="{CFE1D880-6F45-4F01-82A9-95FA9B3C8ADE}" destId="{FAC40F4C-F672-4E95-B459-DA0881D5C409}" srcOrd="1" destOrd="0" presId="urn:microsoft.com/office/officeart/2018/5/layout/IconCircleLabelList"/>
    <dgm:cxn modelId="{96833E67-7FEB-415E-AF36-2B2A9B8E58CE}" type="presParOf" srcId="{CFE1D880-6F45-4F01-82A9-95FA9B3C8ADE}" destId="{859A8152-DA06-4DC4-9ADF-175311D9E43E}" srcOrd="2" destOrd="0" presId="urn:microsoft.com/office/officeart/2018/5/layout/IconCircleLabelList"/>
    <dgm:cxn modelId="{A6B43518-1F35-42AB-A16F-E74CD524515C}" type="presParOf" srcId="{CFE1D880-6F45-4F01-82A9-95FA9B3C8ADE}" destId="{0F9D2B53-F85F-40E7-980F-2A738EB459FF}" srcOrd="3" destOrd="0" presId="urn:microsoft.com/office/officeart/2018/5/layout/IconCircleLabelList"/>
    <dgm:cxn modelId="{AF3DD5FD-5451-44CD-86E9-F25C88F2F7F0}" type="presParOf" srcId="{98A01240-F131-426A-BA08-649CB1781AA7}" destId="{27B76E13-2FB7-45C3-9BE3-0BC2162D95A9}" srcOrd="3" destOrd="0" presId="urn:microsoft.com/office/officeart/2018/5/layout/IconCircleLabelList"/>
    <dgm:cxn modelId="{909988F8-7148-4B1C-845E-DC63907B086A}" type="presParOf" srcId="{98A01240-F131-426A-BA08-649CB1781AA7}" destId="{2F9D641C-5CD2-445B-8AA1-0E7D088274A5}" srcOrd="4" destOrd="0" presId="urn:microsoft.com/office/officeart/2018/5/layout/IconCircleLabelList"/>
    <dgm:cxn modelId="{8A6B7391-65C5-4406-BEDE-DEC40AC779E9}" type="presParOf" srcId="{2F9D641C-5CD2-445B-8AA1-0E7D088274A5}" destId="{9F950CBF-22CE-4A21-9E36-1DF9640620EF}" srcOrd="0" destOrd="0" presId="urn:microsoft.com/office/officeart/2018/5/layout/IconCircleLabelList"/>
    <dgm:cxn modelId="{86BD5610-EA2E-49D1-AD56-01B11E9F3C01}" type="presParOf" srcId="{2F9D641C-5CD2-445B-8AA1-0E7D088274A5}" destId="{DB52E8D3-7FF2-4584-A510-EEF8F8F9EBB8}" srcOrd="1" destOrd="0" presId="urn:microsoft.com/office/officeart/2018/5/layout/IconCircleLabelList"/>
    <dgm:cxn modelId="{063F7F8E-943D-4B18-8D06-3F02AFE3EB75}" type="presParOf" srcId="{2F9D641C-5CD2-445B-8AA1-0E7D088274A5}" destId="{8791D7AA-8880-4BB8-A03A-637A51ECF068}" srcOrd="2" destOrd="0" presId="urn:microsoft.com/office/officeart/2018/5/layout/IconCircleLabelList"/>
    <dgm:cxn modelId="{A1324366-7373-49E2-90DA-D5422ADC0F8C}" type="presParOf" srcId="{2F9D641C-5CD2-445B-8AA1-0E7D088274A5}" destId="{635CA80B-5FBE-49A9-B24D-DBC3DD432451}" srcOrd="3" destOrd="0" presId="urn:microsoft.com/office/officeart/2018/5/layout/IconCircleLabelList"/>
    <dgm:cxn modelId="{58173F98-AFD1-4C62-89DC-DCD14604790A}" type="presParOf" srcId="{98A01240-F131-426A-BA08-649CB1781AA7}" destId="{97BCB909-519F-4E3E-8FD5-C003D4B0AD89}" srcOrd="5" destOrd="0" presId="urn:microsoft.com/office/officeart/2018/5/layout/IconCircleLabelList"/>
    <dgm:cxn modelId="{573557A6-AEF4-4976-B4AA-D3A08D0F4801}" type="presParOf" srcId="{98A01240-F131-426A-BA08-649CB1781AA7}" destId="{5D0A4BAF-EC5A-4B38-81FA-392F055545AD}" srcOrd="6" destOrd="0" presId="urn:microsoft.com/office/officeart/2018/5/layout/IconCircleLabelList"/>
    <dgm:cxn modelId="{EEFBAE3A-329B-4AC3-AF28-EC75E2BD90BC}" type="presParOf" srcId="{5D0A4BAF-EC5A-4B38-81FA-392F055545AD}" destId="{B808CD2D-00B2-47F6-ACCB-308D17359952}" srcOrd="0" destOrd="0" presId="urn:microsoft.com/office/officeart/2018/5/layout/IconCircleLabelList"/>
    <dgm:cxn modelId="{9AE4A1EB-5DE5-460C-A10C-FC2253DD44C9}" type="presParOf" srcId="{5D0A4BAF-EC5A-4B38-81FA-392F055545AD}" destId="{CD21AE2E-1282-4057-B13E-87D45D831578}" srcOrd="1" destOrd="0" presId="urn:microsoft.com/office/officeart/2018/5/layout/IconCircleLabelList"/>
    <dgm:cxn modelId="{75B84BE7-0EF1-4F9A-B551-597FF3F62C2F}" type="presParOf" srcId="{5D0A4BAF-EC5A-4B38-81FA-392F055545AD}" destId="{C5229F05-BC8E-4DCA-A257-8ED6AD29B0AD}" srcOrd="2" destOrd="0" presId="urn:microsoft.com/office/officeart/2018/5/layout/IconCircleLabelList"/>
    <dgm:cxn modelId="{6D8C89E8-94D4-4D6A-8F8B-3AEDECB6E3F4}" type="presParOf" srcId="{5D0A4BAF-EC5A-4B38-81FA-392F055545AD}" destId="{E8EC5255-E926-4176-8525-CB7B5BD64355}"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7F7A20B-A980-42A9-B757-BF87060D65E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E8591802-1249-4787-B6AC-CF8E786F93E7}">
      <dgm:prSet/>
      <dgm:spPr/>
      <dgm:t>
        <a:bodyPr/>
        <a:lstStyle/>
        <a:p>
          <a:r>
            <a:rPr lang="en-GB"/>
            <a:t>Each group selects </a:t>
          </a:r>
          <a:r>
            <a:rPr lang="en-GB" b="1"/>
            <a:t>one future challenge</a:t>
          </a:r>
          <a:r>
            <a:rPr lang="en-GB"/>
            <a:t> (e.g. AI, ageing population).</a:t>
          </a:r>
          <a:br>
            <a:rPr lang="en-GB"/>
          </a:br>
          <a:r>
            <a:rPr lang="en-GB"/>
            <a:t>They discuss:</a:t>
          </a:r>
          <a:endParaRPr lang="en-US"/>
        </a:p>
      </dgm:t>
    </dgm:pt>
    <dgm:pt modelId="{057F8ABB-6621-43B8-BD3C-D7845D4384E7}" type="parTrans" cxnId="{FA998897-4162-47C3-B7D5-E6F45220DFA5}">
      <dgm:prSet/>
      <dgm:spPr/>
      <dgm:t>
        <a:bodyPr/>
        <a:lstStyle/>
        <a:p>
          <a:endParaRPr lang="en-US"/>
        </a:p>
      </dgm:t>
    </dgm:pt>
    <dgm:pt modelId="{53EDC7D2-140B-4A09-8089-50FA32E5AED4}" type="sibTrans" cxnId="{FA998897-4162-47C3-B7D5-E6F45220DFA5}">
      <dgm:prSet/>
      <dgm:spPr/>
      <dgm:t>
        <a:bodyPr/>
        <a:lstStyle/>
        <a:p>
          <a:endParaRPr lang="en-US"/>
        </a:p>
      </dgm:t>
    </dgm:pt>
    <dgm:pt modelId="{65AEAA4D-3BC4-41EA-878F-8C3557FBAFE5}">
      <dgm:prSet/>
      <dgm:spPr/>
      <dgm:t>
        <a:bodyPr/>
        <a:lstStyle/>
        <a:p>
          <a:r>
            <a:rPr lang="en-GB"/>
            <a:t>What the challenge is</a:t>
          </a:r>
          <a:endParaRPr lang="en-US"/>
        </a:p>
      </dgm:t>
    </dgm:pt>
    <dgm:pt modelId="{098B95A4-BA22-4444-8730-306DC5E10B91}" type="parTrans" cxnId="{17762541-79FB-40D0-9FBC-992199B92EA1}">
      <dgm:prSet/>
      <dgm:spPr/>
      <dgm:t>
        <a:bodyPr/>
        <a:lstStyle/>
        <a:p>
          <a:endParaRPr lang="en-US"/>
        </a:p>
      </dgm:t>
    </dgm:pt>
    <dgm:pt modelId="{58A15AA6-C789-45D1-9611-5925071700FA}" type="sibTrans" cxnId="{17762541-79FB-40D0-9FBC-992199B92EA1}">
      <dgm:prSet/>
      <dgm:spPr/>
      <dgm:t>
        <a:bodyPr/>
        <a:lstStyle/>
        <a:p>
          <a:endParaRPr lang="en-US"/>
        </a:p>
      </dgm:t>
    </dgm:pt>
    <dgm:pt modelId="{171F5AE9-9966-4996-B749-172C9A61C91D}">
      <dgm:prSet/>
      <dgm:spPr/>
      <dgm:t>
        <a:bodyPr/>
        <a:lstStyle/>
        <a:p>
          <a:r>
            <a:rPr lang="en-GB"/>
            <a:t>Who might be affected</a:t>
          </a:r>
          <a:endParaRPr lang="en-US"/>
        </a:p>
      </dgm:t>
    </dgm:pt>
    <dgm:pt modelId="{7D558584-4B20-4A17-A254-9AEB23D09491}" type="parTrans" cxnId="{24D0D2A6-39CF-4FB4-A55B-44B3F7A3F4FE}">
      <dgm:prSet/>
      <dgm:spPr/>
      <dgm:t>
        <a:bodyPr/>
        <a:lstStyle/>
        <a:p>
          <a:endParaRPr lang="en-US"/>
        </a:p>
      </dgm:t>
    </dgm:pt>
    <dgm:pt modelId="{B8F08EA9-3B50-4C3A-9773-2AA2B1BB91B8}" type="sibTrans" cxnId="{24D0D2A6-39CF-4FB4-A55B-44B3F7A3F4FE}">
      <dgm:prSet/>
      <dgm:spPr/>
      <dgm:t>
        <a:bodyPr/>
        <a:lstStyle/>
        <a:p>
          <a:endParaRPr lang="en-US"/>
        </a:p>
      </dgm:t>
    </dgm:pt>
    <dgm:pt modelId="{A12A2177-772B-46D6-A762-914A33D04D5B}">
      <dgm:prSet/>
      <dgm:spPr/>
      <dgm:t>
        <a:bodyPr/>
        <a:lstStyle/>
        <a:p>
          <a:r>
            <a:rPr lang="en-GB"/>
            <a:t>One possible positive outcome</a:t>
          </a:r>
          <a:endParaRPr lang="en-US"/>
        </a:p>
      </dgm:t>
    </dgm:pt>
    <dgm:pt modelId="{11A5C73E-EF93-4EB6-A7C9-F13BBDDE0EF1}" type="parTrans" cxnId="{500F5F71-7642-4D06-8FEC-0EAB0B94BD7A}">
      <dgm:prSet/>
      <dgm:spPr/>
      <dgm:t>
        <a:bodyPr/>
        <a:lstStyle/>
        <a:p>
          <a:endParaRPr lang="en-US"/>
        </a:p>
      </dgm:t>
    </dgm:pt>
    <dgm:pt modelId="{FDC4F60F-2EAA-4B8C-8689-F7BA1CC75EA2}" type="sibTrans" cxnId="{500F5F71-7642-4D06-8FEC-0EAB0B94BD7A}">
      <dgm:prSet/>
      <dgm:spPr/>
      <dgm:t>
        <a:bodyPr/>
        <a:lstStyle/>
        <a:p>
          <a:endParaRPr lang="en-US"/>
        </a:p>
      </dgm:t>
    </dgm:pt>
    <dgm:pt modelId="{E7D61135-6AC1-4A29-B14B-5F64557EA6D1}">
      <dgm:prSet/>
      <dgm:spPr/>
      <dgm:t>
        <a:bodyPr/>
        <a:lstStyle/>
        <a:p>
          <a:r>
            <a:rPr lang="en-GB"/>
            <a:t>One possible negative outcome</a:t>
          </a:r>
          <a:endParaRPr lang="en-US"/>
        </a:p>
      </dgm:t>
    </dgm:pt>
    <dgm:pt modelId="{CACEC184-45E4-4DCD-8169-DE787CB099A4}" type="parTrans" cxnId="{69C9128F-F7DD-4958-A1CF-C35B9F9C7886}">
      <dgm:prSet/>
      <dgm:spPr/>
      <dgm:t>
        <a:bodyPr/>
        <a:lstStyle/>
        <a:p>
          <a:endParaRPr lang="en-US"/>
        </a:p>
      </dgm:t>
    </dgm:pt>
    <dgm:pt modelId="{AC0B1D2B-BADA-4892-9913-550F591FD874}" type="sibTrans" cxnId="{69C9128F-F7DD-4958-A1CF-C35B9F9C7886}">
      <dgm:prSet/>
      <dgm:spPr/>
      <dgm:t>
        <a:bodyPr/>
        <a:lstStyle/>
        <a:p>
          <a:endParaRPr lang="en-US"/>
        </a:p>
      </dgm:t>
    </dgm:pt>
    <dgm:pt modelId="{4E244EB2-F8C0-44FD-8BC2-784B4DA200E7}" type="pres">
      <dgm:prSet presAssocID="{47F7A20B-A980-42A9-B757-BF87060D65ED}" presName="vert0" presStyleCnt="0">
        <dgm:presLayoutVars>
          <dgm:dir/>
          <dgm:animOne val="branch"/>
          <dgm:animLvl val="lvl"/>
        </dgm:presLayoutVars>
      </dgm:prSet>
      <dgm:spPr/>
    </dgm:pt>
    <dgm:pt modelId="{A58A7FEB-97CE-4A91-BB08-FF20F27ACE16}" type="pres">
      <dgm:prSet presAssocID="{E8591802-1249-4787-B6AC-CF8E786F93E7}" presName="thickLine" presStyleLbl="alignNode1" presStyleIdx="0" presStyleCnt="5"/>
      <dgm:spPr/>
    </dgm:pt>
    <dgm:pt modelId="{F4DEF6AD-045C-4145-A6D6-FF80EAE5ABDE}" type="pres">
      <dgm:prSet presAssocID="{E8591802-1249-4787-B6AC-CF8E786F93E7}" presName="horz1" presStyleCnt="0"/>
      <dgm:spPr/>
    </dgm:pt>
    <dgm:pt modelId="{65034741-0832-4D4C-BD32-0C5B57A4F9CF}" type="pres">
      <dgm:prSet presAssocID="{E8591802-1249-4787-B6AC-CF8E786F93E7}" presName="tx1" presStyleLbl="revTx" presStyleIdx="0" presStyleCnt="5"/>
      <dgm:spPr/>
    </dgm:pt>
    <dgm:pt modelId="{B4F5DE35-706E-43B9-A8BB-8F8125ECF954}" type="pres">
      <dgm:prSet presAssocID="{E8591802-1249-4787-B6AC-CF8E786F93E7}" presName="vert1" presStyleCnt="0"/>
      <dgm:spPr/>
    </dgm:pt>
    <dgm:pt modelId="{E345DCAB-34CF-4DA0-9BA9-26B5AA528057}" type="pres">
      <dgm:prSet presAssocID="{65AEAA4D-3BC4-41EA-878F-8C3557FBAFE5}" presName="thickLine" presStyleLbl="alignNode1" presStyleIdx="1" presStyleCnt="5"/>
      <dgm:spPr/>
    </dgm:pt>
    <dgm:pt modelId="{B7ADAA1B-04F6-45B8-91E6-943B1DA3DF32}" type="pres">
      <dgm:prSet presAssocID="{65AEAA4D-3BC4-41EA-878F-8C3557FBAFE5}" presName="horz1" presStyleCnt="0"/>
      <dgm:spPr/>
    </dgm:pt>
    <dgm:pt modelId="{FA3A7200-A4BE-436C-8768-F0041FB3F604}" type="pres">
      <dgm:prSet presAssocID="{65AEAA4D-3BC4-41EA-878F-8C3557FBAFE5}" presName="tx1" presStyleLbl="revTx" presStyleIdx="1" presStyleCnt="5"/>
      <dgm:spPr/>
    </dgm:pt>
    <dgm:pt modelId="{5074A603-0748-417A-983A-2DAB1D26AB61}" type="pres">
      <dgm:prSet presAssocID="{65AEAA4D-3BC4-41EA-878F-8C3557FBAFE5}" presName="vert1" presStyleCnt="0"/>
      <dgm:spPr/>
    </dgm:pt>
    <dgm:pt modelId="{0DFA7610-4735-4ED1-BF4B-AFACF3F76159}" type="pres">
      <dgm:prSet presAssocID="{171F5AE9-9966-4996-B749-172C9A61C91D}" presName="thickLine" presStyleLbl="alignNode1" presStyleIdx="2" presStyleCnt="5"/>
      <dgm:spPr/>
    </dgm:pt>
    <dgm:pt modelId="{A1762CA8-38ED-443D-8C39-CF9A02F3B46C}" type="pres">
      <dgm:prSet presAssocID="{171F5AE9-9966-4996-B749-172C9A61C91D}" presName="horz1" presStyleCnt="0"/>
      <dgm:spPr/>
    </dgm:pt>
    <dgm:pt modelId="{8370AF6C-0AFE-433A-B801-A2CD98FC3A61}" type="pres">
      <dgm:prSet presAssocID="{171F5AE9-9966-4996-B749-172C9A61C91D}" presName="tx1" presStyleLbl="revTx" presStyleIdx="2" presStyleCnt="5"/>
      <dgm:spPr/>
    </dgm:pt>
    <dgm:pt modelId="{3F4E2F21-6393-4387-870A-72073AA5DD9F}" type="pres">
      <dgm:prSet presAssocID="{171F5AE9-9966-4996-B749-172C9A61C91D}" presName="vert1" presStyleCnt="0"/>
      <dgm:spPr/>
    </dgm:pt>
    <dgm:pt modelId="{BBF5BA95-2B6A-42DE-B848-7EC7C0E0ED2E}" type="pres">
      <dgm:prSet presAssocID="{A12A2177-772B-46D6-A762-914A33D04D5B}" presName="thickLine" presStyleLbl="alignNode1" presStyleIdx="3" presStyleCnt="5"/>
      <dgm:spPr/>
    </dgm:pt>
    <dgm:pt modelId="{129415FD-E003-4B9D-B5EC-DC157E49CD87}" type="pres">
      <dgm:prSet presAssocID="{A12A2177-772B-46D6-A762-914A33D04D5B}" presName="horz1" presStyleCnt="0"/>
      <dgm:spPr/>
    </dgm:pt>
    <dgm:pt modelId="{1A059DAD-965E-4205-89A2-3116BC0F4A41}" type="pres">
      <dgm:prSet presAssocID="{A12A2177-772B-46D6-A762-914A33D04D5B}" presName="tx1" presStyleLbl="revTx" presStyleIdx="3" presStyleCnt="5"/>
      <dgm:spPr/>
    </dgm:pt>
    <dgm:pt modelId="{410024B3-26A3-471B-B732-19B1A8EA2FA0}" type="pres">
      <dgm:prSet presAssocID="{A12A2177-772B-46D6-A762-914A33D04D5B}" presName="vert1" presStyleCnt="0"/>
      <dgm:spPr/>
    </dgm:pt>
    <dgm:pt modelId="{DFB3827F-5DAA-4C9D-95F7-B7AA77498E0B}" type="pres">
      <dgm:prSet presAssocID="{E7D61135-6AC1-4A29-B14B-5F64557EA6D1}" presName="thickLine" presStyleLbl="alignNode1" presStyleIdx="4" presStyleCnt="5"/>
      <dgm:spPr/>
    </dgm:pt>
    <dgm:pt modelId="{875C5FD6-49DB-4C71-BDB4-17F9450C5B7C}" type="pres">
      <dgm:prSet presAssocID="{E7D61135-6AC1-4A29-B14B-5F64557EA6D1}" presName="horz1" presStyleCnt="0"/>
      <dgm:spPr/>
    </dgm:pt>
    <dgm:pt modelId="{E0BB8C6D-BE1D-4316-8A8B-BF9643F05F86}" type="pres">
      <dgm:prSet presAssocID="{E7D61135-6AC1-4A29-B14B-5F64557EA6D1}" presName="tx1" presStyleLbl="revTx" presStyleIdx="4" presStyleCnt="5"/>
      <dgm:spPr/>
    </dgm:pt>
    <dgm:pt modelId="{3A3F040F-8AF7-41A3-95D4-491319FCEDFF}" type="pres">
      <dgm:prSet presAssocID="{E7D61135-6AC1-4A29-B14B-5F64557EA6D1}" presName="vert1" presStyleCnt="0"/>
      <dgm:spPr/>
    </dgm:pt>
  </dgm:ptLst>
  <dgm:cxnLst>
    <dgm:cxn modelId="{CD7E7902-EFC8-45E8-B743-0EF69A6F5767}" type="presOf" srcId="{A12A2177-772B-46D6-A762-914A33D04D5B}" destId="{1A059DAD-965E-4205-89A2-3116BC0F4A41}" srcOrd="0" destOrd="0" presId="urn:microsoft.com/office/officeart/2008/layout/LinedList"/>
    <dgm:cxn modelId="{CCCEF003-3FC9-4A79-9DC9-9E5690E3AEA5}" type="presOf" srcId="{E8591802-1249-4787-B6AC-CF8E786F93E7}" destId="{65034741-0832-4D4C-BD32-0C5B57A4F9CF}" srcOrd="0" destOrd="0" presId="urn:microsoft.com/office/officeart/2008/layout/LinedList"/>
    <dgm:cxn modelId="{856F8F12-FB84-49AA-A2F0-7760581D0155}" type="presOf" srcId="{171F5AE9-9966-4996-B749-172C9A61C91D}" destId="{8370AF6C-0AFE-433A-B801-A2CD98FC3A61}" srcOrd="0" destOrd="0" presId="urn:microsoft.com/office/officeart/2008/layout/LinedList"/>
    <dgm:cxn modelId="{17762541-79FB-40D0-9FBC-992199B92EA1}" srcId="{47F7A20B-A980-42A9-B757-BF87060D65ED}" destId="{65AEAA4D-3BC4-41EA-878F-8C3557FBAFE5}" srcOrd="1" destOrd="0" parTransId="{098B95A4-BA22-4444-8730-306DC5E10B91}" sibTransId="{58A15AA6-C789-45D1-9611-5925071700FA}"/>
    <dgm:cxn modelId="{758A4170-1199-4C96-AB06-D8C0F47429E6}" type="presOf" srcId="{E7D61135-6AC1-4A29-B14B-5F64557EA6D1}" destId="{E0BB8C6D-BE1D-4316-8A8B-BF9643F05F86}" srcOrd="0" destOrd="0" presId="urn:microsoft.com/office/officeart/2008/layout/LinedList"/>
    <dgm:cxn modelId="{500F5F71-7642-4D06-8FEC-0EAB0B94BD7A}" srcId="{47F7A20B-A980-42A9-B757-BF87060D65ED}" destId="{A12A2177-772B-46D6-A762-914A33D04D5B}" srcOrd="3" destOrd="0" parTransId="{11A5C73E-EF93-4EB6-A7C9-F13BBDDE0EF1}" sibTransId="{FDC4F60F-2EAA-4B8C-8689-F7BA1CC75EA2}"/>
    <dgm:cxn modelId="{69C9128F-F7DD-4958-A1CF-C35B9F9C7886}" srcId="{47F7A20B-A980-42A9-B757-BF87060D65ED}" destId="{E7D61135-6AC1-4A29-B14B-5F64557EA6D1}" srcOrd="4" destOrd="0" parTransId="{CACEC184-45E4-4DCD-8169-DE787CB099A4}" sibTransId="{AC0B1D2B-BADA-4892-9913-550F591FD874}"/>
    <dgm:cxn modelId="{FA998897-4162-47C3-B7D5-E6F45220DFA5}" srcId="{47F7A20B-A980-42A9-B757-BF87060D65ED}" destId="{E8591802-1249-4787-B6AC-CF8E786F93E7}" srcOrd="0" destOrd="0" parTransId="{057F8ABB-6621-43B8-BD3C-D7845D4384E7}" sibTransId="{53EDC7D2-140B-4A09-8089-50FA32E5AED4}"/>
    <dgm:cxn modelId="{24D0D2A6-39CF-4FB4-A55B-44B3F7A3F4FE}" srcId="{47F7A20B-A980-42A9-B757-BF87060D65ED}" destId="{171F5AE9-9966-4996-B749-172C9A61C91D}" srcOrd="2" destOrd="0" parTransId="{7D558584-4B20-4A17-A254-9AEB23D09491}" sibTransId="{B8F08EA9-3B50-4C3A-9773-2AA2B1BB91B8}"/>
    <dgm:cxn modelId="{C51224AB-A7ED-4D8B-8925-384D5FBC904B}" type="presOf" srcId="{65AEAA4D-3BC4-41EA-878F-8C3557FBAFE5}" destId="{FA3A7200-A4BE-436C-8768-F0041FB3F604}" srcOrd="0" destOrd="0" presId="urn:microsoft.com/office/officeart/2008/layout/LinedList"/>
    <dgm:cxn modelId="{E50EB9CD-5ED3-4076-8752-98065B858B27}" type="presOf" srcId="{47F7A20B-A980-42A9-B757-BF87060D65ED}" destId="{4E244EB2-F8C0-44FD-8BC2-784B4DA200E7}" srcOrd="0" destOrd="0" presId="urn:microsoft.com/office/officeart/2008/layout/LinedList"/>
    <dgm:cxn modelId="{C2E756F6-1A3F-4FDD-8560-C9F3C3F2B264}" type="presParOf" srcId="{4E244EB2-F8C0-44FD-8BC2-784B4DA200E7}" destId="{A58A7FEB-97CE-4A91-BB08-FF20F27ACE16}" srcOrd="0" destOrd="0" presId="urn:microsoft.com/office/officeart/2008/layout/LinedList"/>
    <dgm:cxn modelId="{353AAD37-F7F2-44C0-88DA-88D3101E47E0}" type="presParOf" srcId="{4E244EB2-F8C0-44FD-8BC2-784B4DA200E7}" destId="{F4DEF6AD-045C-4145-A6D6-FF80EAE5ABDE}" srcOrd="1" destOrd="0" presId="urn:microsoft.com/office/officeart/2008/layout/LinedList"/>
    <dgm:cxn modelId="{122BB007-9496-4E85-9873-4834AF2A44A4}" type="presParOf" srcId="{F4DEF6AD-045C-4145-A6D6-FF80EAE5ABDE}" destId="{65034741-0832-4D4C-BD32-0C5B57A4F9CF}" srcOrd="0" destOrd="0" presId="urn:microsoft.com/office/officeart/2008/layout/LinedList"/>
    <dgm:cxn modelId="{04294FE6-C760-4A53-9E93-670CC5BE6620}" type="presParOf" srcId="{F4DEF6AD-045C-4145-A6D6-FF80EAE5ABDE}" destId="{B4F5DE35-706E-43B9-A8BB-8F8125ECF954}" srcOrd="1" destOrd="0" presId="urn:microsoft.com/office/officeart/2008/layout/LinedList"/>
    <dgm:cxn modelId="{32C91AB3-D399-48BC-B594-6077C060F529}" type="presParOf" srcId="{4E244EB2-F8C0-44FD-8BC2-784B4DA200E7}" destId="{E345DCAB-34CF-4DA0-9BA9-26B5AA528057}" srcOrd="2" destOrd="0" presId="urn:microsoft.com/office/officeart/2008/layout/LinedList"/>
    <dgm:cxn modelId="{DE10E41E-ACC3-404E-B260-F2A4615BA174}" type="presParOf" srcId="{4E244EB2-F8C0-44FD-8BC2-784B4DA200E7}" destId="{B7ADAA1B-04F6-45B8-91E6-943B1DA3DF32}" srcOrd="3" destOrd="0" presId="urn:microsoft.com/office/officeart/2008/layout/LinedList"/>
    <dgm:cxn modelId="{8ED7D5DD-25B8-42BE-9175-E6A44C369341}" type="presParOf" srcId="{B7ADAA1B-04F6-45B8-91E6-943B1DA3DF32}" destId="{FA3A7200-A4BE-436C-8768-F0041FB3F604}" srcOrd="0" destOrd="0" presId="urn:microsoft.com/office/officeart/2008/layout/LinedList"/>
    <dgm:cxn modelId="{CA97335B-4126-4D2F-99A5-9921B33F2CD0}" type="presParOf" srcId="{B7ADAA1B-04F6-45B8-91E6-943B1DA3DF32}" destId="{5074A603-0748-417A-983A-2DAB1D26AB61}" srcOrd="1" destOrd="0" presId="urn:microsoft.com/office/officeart/2008/layout/LinedList"/>
    <dgm:cxn modelId="{13B8893F-9925-4AAB-AA80-71657327E97E}" type="presParOf" srcId="{4E244EB2-F8C0-44FD-8BC2-784B4DA200E7}" destId="{0DFA7610-4735-4ED1-BF4B-AFACF3F76159}" srcOrd="4" destOrd="0" presId="urn:microsoft.com/office/officeart/2008/layout/LinedList"/>
    <dgm:cxn modelId="{9FA947C1-4A4E-45FF-BB1F-8250BA882CA2}" type="presParOf" srcId="{4E244EB2-F8C0-44FD-8BC2-784B4DA200E7}" destId="{A1762CA8-38ED-443D-8C39-CF9A02F3B46C}" srcOrd="5" destOrd="0" presId="urn:microsoft.com/office/officeart/2008/layout/LinedList"/>
    <dgm:cxn modelId="{36668AAD-D82C-4607-A014-742A72AB4B4D}" type="presParOf" srcId="{A1762CA8-38ED-443D-8C39-CF9A02F3B46C}" destId="{8370AF6C-0AFE-433A-B801-A2CD98FC3A61}" srcOrd="0" destOrd="0" presId="urn:microsoft.com/office/officeart/2008/layout/LinedList"/>
    <dgm:cxn modelId="{BBBB5E12-89E1-4A9C-8060-0AE85C58763C}" type="presParOf" srcId="{A1762CA8-38ED-443D-8C39-CF9A02F3B46C}" destId="{3F4E2F21-6393-4387-870A-72073AA5DD9F}" srcOrd="1" destOrd="0" presId="urn:microsoft.com/office/officeart/2008/layout/LinedList"/>
    <dgm:cxn modelId="{5FD584DF-E2D5-4D03-9B1D-67E41149AC35}" type="presParOf" srcId="{4E244EB2-F8C0-44FD-8BC2-784B4DA200E7}" destId="{BBF5BA95-2B6A-42DE-B848-7EC7C0E0ED2E}" srcOrd="6" destOrd="0" presId="urn:microsoft.com/office/officeart/2008/layout/LinedList"/>
    <dgm:cxn modelId="{C3BAD0FC-D6AE-4A0F-9E58-45DC34D2C5D3}" type="presParOf" srcId="{4E244EB2-F8C0-44FD-8BC2-784B4DA200E7}" destId="{129415FD-E003-4B9D-B5EC-DC157E49CD87}" srcOrd="7" destOrd="0" presId="urn:microsoft.com/office/officeart/2008/layout/LinedList"/>
    <dgm:cxn modelId="{EC0CD88B-5DEE-4234-8B80-D371F463CB5B}" type="presParOf" srcId="{129415FD-E003-4B9D-B5EC-DC157E49CD87}" destId="{1A059DAD-965E-4205-89A2-3116BC0F4A41}" srcOrd="0" destOrd="0" presId="urn:microsoft.com/office/officeart/2008/layout/LinedList"/>
    <dgm:cxn modelId="{AE65C6B5-35B4-4EBB-87E3-342F3BAF7216}" type="presParOf" srcId="{129415FD-E003-4B9D-B5EC-DC157E49CD87}" destId="{410024B3-26A3-471B-B732-19B1A8EA2FA0}" srcOrd="1" destOrd="0" presId="urn:microsoft.com/office/officeart/2008/layout/LinedList"/>
    <dgm:cxn modelId="{51263312-2687-44E5-A89F-C5304270F108}" type="presParOf" srcId="{4E244EB2-F8C0-44FD-8BC2-784B4DA200E7}" destId="{DFB3827F-5DAA-4C9D-95F7-B7AA77498E0B}" srcOrd="8" destOrd="0" presId="urn:microsoft.com/office/officeart/2008/layout/LinedList"/>
    <dgm:cxn modelId="{6A92518D-A85D-4D17-A044-35017D58BD92}" type="presParOf" srcId="{4E244EB2-F8C0-44FD-8BC2-784B4DA200E7}" destId="{875C5FD6-49DB-4C71-BDB4-17F9450C5B7C}" srcOrd="9" destOrd="0" presId="urn:microsoft.com/office/officeart/2008/layout/LinedList"/>
    <dgm:cxn modelId="{3FB8BA21-0F59-4B81-BBE2-77F7F502CF44}" type="presParOf" srcId="{875C5FD6-49DB-4C71-BDB4-17F9450C5B7C}" destId="{E0BB8C6D-BE1D-4316-8A8B-BF9643F05F86}" srcOrd="0" destOrd="0" presId="urn:microsoft.com/office/officeart/2008/layout/LinedList"/>
    <dgm:cxn modelId="{C52B196C-BAE4-4C6D-8336-9EC55A32F2EA}" type="presParOf" srcId="{875C5FD6-49DB-4C71-BDB4-17F9450C5B7C}" destId="{3A3F040F-8AF7-41A3-95D4-491319FCEDF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6587896-7F33-46F1-829E-F948CD0B675B}" type="doc">
      <dgm:prSet loTypeId="urn:microsoft.com/office/officeart/2005/8/layout/vList2" loCatId="list" qsTypeId="urn:microsoft.com/office/officeart/2005/8/quickstyle/simple5" qsCatId="simple" csTypeId="urn:microsoft.com/office/officeart/2005/8/colors/colorful1" csCatId="colorful"/>
      <dgm:spPr/>
      <dgm:t>
        <a:bodyPr/>
        <a:lstStyle/>
        <a:p>
          <a:endParaRPr lang="en-US"/>
        </a:p>
      </dgm:t>
    </dgm:pt>
    <dgm:pt modelId="{FA5AAFCD-5544-4D52-B554-614F5568EB18}">
      <dgm:prSet/>
      <dgm:spPr/>
      <dgm:t>
        <a:bodyPr/>
        <a:lstStyle/>
        <a:p>
          <a:r>
            <a:rPr lang="en-GB"/>
            <a:t>What is Wales?</a:t>
          </a:r>
          <a:endParaRPr lang="en-US"/>
        </a:p>
      </dgm:t>
    </dgm:pt>
    <dgm:pt modelId="{AB317FF5-2564-4738-AF91-9F929A6CA179}" type="parTrans" cxnId="{6857F486-5FE8-4DF2-A49A-0A996CD8A5BD}">
      <dgm:prSet/>
      <dgm:spPr/>
      <dgm:t>
        <a:bodyPr/>
        <a:lstStyle/>
        <a:p>
          <a:endParaRPr lang="en-US"/>
        </a:p>
      </dgm:t>
    </dgm:pt>
    <dgm:pt modelId="{F08A77FA-5456-4420-BE84-192DD24A174F}" type="sibTrans" cxnId="{6857F486-5FE8-4DF2-A49A-0A996CD8A5BD}">
      <dgm:prSet/>
      <dgm:spPr/>
      <dgm:t>
        <a:bodyPr/>
        <a:lstStyle/>
        <a:p>
          <a:endParaRPr lang="en-US"/>
        </a:p>
      </dgm:t>
    </dgm:pt>
    <dgm:pt modelId="{5B377ED3-8A63-4B3B-B12A-7A0525CD4B88}">
      <dgm:prSet/>
      <dgm:spPr/>
      <dgm:t>
        <a:bodyPr/>
        <a:lstStyle/>
        <a:p>
          <a:r>
            <a:rPr lang="en-GB"/>
            <a:t>What makes us Welsh?</a:t>
          </a:r>
          <a:endParaRPr lang="en-US"/>
        </a:p>
      </dgm:t>
    </dgm:pt>
    <dgm:pt modelId="{4E8976A5-6DCF-4C4B-9889-58CA6AF0B6E6}" type="parTrans" cxnId="{327001CB-BB5B-47D8-B200-A4892D4ACB2C}">
      <dgm:prSet/>
      <dgm:spPr/>
      <dgm:t>
        <a:bodyPr/>
        <a:lstStyle/>
        <a:p>
          <a:endParaRPr lang="en-US"/>
        </a:p>
      </dgm:t>
    </dgm:pt>
    <dgm:pt modelId="{689C053A-236E-43B0-BA0D-7FC4FC300A1E}" type="sibTrans" cxnId="{327001CB-BB5B-47D8-B200-A4892D4ACB2C}">
      <dgm:prSet/>
      <dgm:spPr/>
      <dgm:t>
        <a:bodyPr/>
        <a:lstStyle/>
        <a:p>
          <a:endParaRPr lang="en-US"/>
        </a:p>
      </dgm:t>
    </dgm:pt>
    <dgm:pt modelId="{043E85B5-911B-43A9-A681-10295FE0FD50}" type="pres">
      <dgm:prSet presAssocID="{A6587896-7F33-46F1-829E-F948CD0B675B}" presName="linear" presStyleCnt="0">
        <dgm:presLayoutVars>
          <dgm:animLvl val="lvl"/>
          <dgm:resizeHandles val="exact"/>
        </dgm:presLayoutVars>
      </dgm:prSet>
      <dgm:spPr/>
    </dgm:pt>
    <dgm:pt modelId="{64EA1D51-B24A-4B96-9BBD-DF1EDB97C68C}" type="pres">
      <dgm:prSet presAssocID="{FA5AAFCD-5544-4D52-B554-614F5568EB18}" presName="parentText" presStyleLbl="node1" presStyleIdx="0" presStyleCnt="2">
        <dgm:presLayoutVars>
          <dgm:chMax val="0"/>
          <dgm:bulletEnabled val="1"/>
        </dgm:presLayoutVars>
      </dgm:prSet>
      <dgm:spPr/>
    </dgm:pt>
    <dgm:pt modelId="{57E9E332-D10D-42DB-A3B5-02F8C06EC3AC}" type="pres">
      <dgm:prSet presAssocID="{F08A77FA-5456-4420-BE84-192DD24A174F}" presName="spacer" presStyleCnt="0"/>
      <dgm:spPr/>
    </dgm:pt>
    <dgm:pt modelId="{2F2BA5D5-E802-4197-A278-4FB672745B13}" type="pres">
      <dgm:prSet presAssocID="{5B377ED3-8A63-4B3B-B12A-7A0525CD4B88}" presName="parentText" presStyleLbl="node1" presStyleIdx="1" presStyleCnt="2">
        <dgm:presLayoutVars>
          <dgm:chMax val="0"/>
          <dgm:bulletEnabled val="1"/>
        </dgm:presLayoutVars>
      </dgm:prSet>
      <dgm:spPr/>
    </dgm:pt>
  </dgm:ptLst>
  <dgm:cxnLst>
    <dgm:cxn modelId="{31C37866-13BB-4BFC-B3BD-508E3B17FBEA}" type="presOf" srcId="{5B377ED3-8A63-4B3B-B12A-7A0525CD4B88}" destId="{2F2BA5D5-E802-4197-A278-4FB672745B13}" srcOrd="0" destOrd="0" presId="urn:microsoft.com/office/officeart/2005/8/layout/vList2"/>
    <dgm:cxn modelId="{8613317E-BC68-4763-98CC-2BEB1973C78E}" type="presOf" srcId="{FA5AAFCD-5544-4D52-B554-614F5568EB18}" destId="{64EA1D51-B24A-4B96-9BBD-DF1EDB97C68C}" srcOrd="0" destOrd="0" presId="urn:microsoft.com/office/officeart/2005/8/layout/vList2"/>
    <dgm:cxn modelId="{6857F486-5FE8-4DF2-A49A-0A996CD8A5BD}" srcId="{A6587896-7F33-46F1-829E-F948CD0B675B}" destId="{FA5AAFCD-5544-4D52-B554-614F5568EB18}" srcOrd="0" destOrd="0" parTransId="{AB317FF5-2564-4738-AF91-9F929A6CA179}" sibTransId="{F08A77FA-5456-4420-BE84-192DD24A174F}"/>
    <dgm:cxn modelId="{720C288D-7DBD-47F3-AE8C-638C3C80382B}" type="presOf" srcId="{A6587896-7F33-46F1-829E-F948CD0B675B}" destId="{043E85B5-911B-43A9-A681-10295FE0FD50}" srcOrd="0" destOrd="0" presId="urn:microsoft.com/office/officeart/2005/8/layout/vList2"/>
    <dgm:cxn modelId="{327001CB-BB5B-47D8-B200-A4892D4ACB2C}" srcId="{A6587896-7F33-46F1-829E-F948CD0B675B}" destId="{5B377ED3-8A63-4B3B-B12A-7A0525CD4B88}" srcOrd="1" destOrd="0" parTransId="{4E8976A5-6DCF-4C4B-9889-58CA6AF0B6E6}" sibTransId="{689C053A-236E-43B0-BA0D-7FC4FC300A1E}"/>
    <dgm:cxn modelId="{CBD7D02E-F727-4E73-8959-3A9442C588B2}" type="presParOf" srcId="{043E85B5-911B-43A9-A681-10295FE0FD50}" destId="{64EA1D51-B24A-4B96-9BBD-DF1EDB97C68C}" srcOrd="0" destOrd="0" presId="urn:microsoft.com/office/officeart/2005/8/layout/vList2"/>
    <dgm:cxn modelId="{2078DC40-0A4E-4A56-A483-2AEF1E42C84C}" type="presParOf" srcId="{043E85B5-911B-43A9-A681-10295FE0FD50}" destId="{57E9E332-D10D-42DB-A3B5-02F8C06EC3AC}" srcOrd="1" destOrd="0" presId="urn:microsoft.com/office/officeart/2005/8/layout/vList2"/>
    <dgm:cxn modelId="{C35BE297-94F2-4329-AE0C-639D2C50E45F}" type="presParOf" srcId="{043E85B5-911B-43A9-A681-10295FE0FD50}" destId="{2F2BA5D5-E802-4197-A278-4FB672745B13}"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9DE98D4-B86D-4E4A-9230-08411EEC9FE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E70D2E6-7989-4845-9357-A66DAA0D24EA}">
      <dgm:prSet/>
      <dgm:spPr/>
      <dgm:t>
        <a:bodyPr/>
        <a:lstStyle/>
        <a:p>
          <a:r>
            <a:rPr lang="en-GB"/>
            <a:t>What are the origins of Wales as a country? </a:t>
          </a:r>
          <a:endParaRPr lang="en-US"/>
        </a:p>
      </dgm:t>
    </dgm:pt>
    <dgm:pt modelId="{BCB8ABC1-012C-4588-B2C4-0FB6A92D62A7}" type="parTrans" cxnId="{029985CF-A345-449B-9AEC-007383211C94}">
      <dgm:prSet/>
      <dgm:spPr/>
      <dgm:t>
        <a:bodyPr/>
        <a:lstStyle/>
        <a:p>
          <a:endParaRPr lang="en-US"/>
        </a:p>
      </dgm:t>
    </dgm:pt>
    <dgm:pt modelId="{6CE02FDE-90FC-47B6-8C28-0E52D1DC8146}" type="sibTrans" cxnId="{029985CF-A345-449B-9AEC-007383211C94}">
      <dgm:prSet/>
      <dgm:spPr/>
      <dgm:t>
        <a:bodyPr/>
        <a:lstStyle/>
        <a:p>
          <a:endParaRPr lang="en-US"/>
        </a:p>
      </dgm:t>
    </dgm:pt>
    <dgm:pt modelId="{AF1A4F1C-2225-46A9-A888-9553E2624702}">
      <dgm:prSet/>
      <dgm:spPr/>
      <dgm:t>
        <a:bodyPr/>
        <a:lstStyle/>
        <a:p>
          <a:r>
            <a:rPr lang="en-GB"/>
            <a:t>What are the economic, demographic and political and cultural factors that have shaped Wales into the country we know today, and, provided the ‘Welsh Context’ for policy and practice in Health and Social Care? </a:t>
          </a:r>
          <a:endParaRPr lang="en-US"/>
        </a:p>
      </dgm:t>
    </dgm:pt>
    <dgm:pt modelId="{F7E786EB-8683-4EFA-B25A-591B2ABDFA65}" type="parTrans" cxnId="{DC707482-1B8B-43EC-A018-45D0E337ECDC}">
      <dgm:prSet/>
      <dgm:spPr/>
      <dgm:t>
        <a:bodyPr/>
        <a:lstStyle/>
        <a:p>
          <a:endParaRPr lang="en-US"/>
        </a:p>
      </dgm:t>
    </dgm:pt>
    <dgm:pt modelId="{E87F3A15-96CD-4708-8E42-466D777CDB51}" type="sibTrans" cxnId="{DC707482-1B8B-43EC-A018-45D0E337ECDC}">
      <dgm:prSet/>
      <dgm:spPr/>
      <dgm:t>
        <a:bodyPr/>
        <a:lstStyle/>
        <a:p>
          <a:endParaRPr lang="en-US"/>
        </a:p>
      </dgm:t>
    </dgm:pt>
    <dgm:pt modelId="{A3A0F42E-3EF9-444B-89D8-8A5D11993017}">
      <dgm:prSet/>
      <dgm:spPr/>
      <dgm:t>
        <a:bodyPr/>
        <a:lstStyle/>
        <a:p>
          <a:r>
            <a:rPr lang="en-GB"/>
            <a:t>The history of Wales’s population is all about arriving, staying and settling, or leaving, moving and settling elsewhere. </a:t>
          </a:r>
          <a:endParaRPr lang="en-US"/>
        </a:p>
      </dgm:t>
    </dgm:pt>
    <dgm:pt modelId="{026B7C20-E041-4647-8CA3-5B7528EB7B8A}" type="parTrans" cxnId="{CFBF9F4B-083E-46CA-991F-BDDAF57E80FB}">
      <dgm:prSet/>
      <dgm:spPr/>
      <dgm:t>
        <a:bodyPr/>
        <a:lstStyle/>
        <a:p>
          <a:endParaRPr lang="en-US"/>
        </a:p>
      </dgm:t>
    </dgm:pt>
    <dgm:pt modelId="{27BD56AD-0C98-4A08-89CD-5B82113E88A4}" type="sibTrans" cxnId="{CFBF9F4B-083E-46CA-991F-BDDAF57E80FB}">
      <dgm:prSet/>
      <dgm:spPr/>
      <dgm:t>
        <a:bodyPr/>
        <a:lstStyle/>
        <a:p>
          <a:endParaRPr lang="en-US"/>
        </a:p>
      </dgm:t>
    </dgm:pt>
    <dgm:pt modelId="{08D9CA2B-9695-40A3-A7A7-C3EA8E896276}" type="pres">
      <dgm:prSet presAssocID="{B9DE98D4-B86D-4E4A-9230-08411EEC9FEC}" presName="root" presStyleCnt="0">
        <dgm:presLayoutVars>
          <dgm:dir/>
          <dgm:resizeHandles val="exact"/>
        </dgm:presLayoutVars>
      </dgm:prSet>
      <dgm:spPr/>
    </dgm:pt>
    <dgm:pt modelId="{59F3064C-788B-4283-9A4A-93DE1C3A314C}" type="pres">
      <dgm:prSet presAssocID="{6E70D2E6-7989-4845-9357-A66DAA0D24EA}" presName="compNode" presStyleCnt="0"/>
      <dgm:spPr/>
    </dgm:pt>
    <dgm:pt modelId="{E581637D-E4AE-47A8-8976-01D4CE870CDD}" type="pres">
      <dgm:prSet presAssocID="{6E70D2E6-7989-4845-9357-A66DAA0D24EA}" presName="bgRect" presStyleLbl="bgShp" presStyleIdx="0" presStyleCnt="3"/>
      <dgm:spPr/>
    </dgm:pt>
    <dgm:pt modelId="{BE31C3A4-F2C7-47A2-9704-F5380B2BE088}" type="pres">
      <dgm:prSet presAssocID="{6E70D2E6-7989-4845-9357-A66DAA0D24E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Europe-Africa"/>
        </a:ext>
      </dgm:extLst>
    </dgm:pt>
    <dgm:pt modelId="{3DD58D90-57D3-4E66-8484-0A5ED05C05D3}" type="pres">
      <dgm:prSet presAssocID="{6E70D2E6-7989-4845-9357-A66DAA0D24EA}" presName="spaceRect" presStyleCnt="0"/>
      <dgm:spPr/>
    </dgm:pt>
    <dgm:pt modelId="{74189EFB-71F5-48B7-80E0-D8E44D3A11D2}" type="pres">
      <dgm:prSet presAssocID="{6E70D2E6-7989-4845-9357-A66DAA0D24EA}" presName="parTx" presStyleLbl="revTx" presStyleIdx="0" presStyleCnt="3">
        <dgm:presLayoutVars>
          <dgm:chMax val="0"/>
          <dgm:chPref val="0"/>
        </dgm:presLayoutVars>
      </dgm:prSet>
      <dgm:spPr/>
    </dgm:pt>
    <dgm:pt modelId="{FD6A5A6C-6758-474B-BEB8-6BFCE9A9561C}" type="pres">
      <dgm:prSet presAssocID="{6CE02FDE-90FC-47B6-8C28-0E52D1DC8146}" presName="sibTrans" presStyleCnt="0"/>
      <dgm:spPr/>
    </dgm:pt>
    <dgm:pt modelId="{65167289-35AC-4142-BDFA-1CDC7442E2C3}" type="pres">
      <dgm:prSet presAssocID="{AF1A4F1C-2225-46A9-A888-9553E2624702}" presName="compNode" presStyleCnt="0"/>
      <dgm:spPr/>
    </dgm:pt>
    <dgm:pt modelId="{69FAAA36-8C97-4001-9233-0D2317D35820}" type="pres">
      <dgm:prSet presAssocID="{AF1A4F1C-2225-46A9-A888-9553E2624702}" presName="bgRect" presStyleLbl="bgShp" presStyleIdx="1" presStyleCnt="3"/>
      <dgm:spPr/>
    </dgm:pt>
    <dgm:pt modelId="{3B7D65C6-E868-474E-9CB0-BDE9022210ED}" type="pres">
      <dgm:prSet presAssocID="{AF1A4F1C-2225-46A9-A888-9553E262470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530E11C4-D48A-4E98-BCDC-584C84790237}" type="pres">
      <dgm:prSet presAssocID="{AF1A4F1C-2225-46A9-A888-9553E2624702}" presName="spaceRect" presStyleCnt="0"/>
      <dgm:spPr/>
    </dgm:pt>
    <dgm:pt modelId="{63D9ED38-B16A-4BB9-B0B3-C2E6522D326C}" type="pres">
      <dgm:prSet presAssocID="{AF1A4F1C-2225-46A9-A888-9553E2624702}" presName="parTx" presStyleLbl="revTx" presStyleIdx="1" presStyleCnt="3">
        <dgm:presLayoutVars>
          <dgm:chMax val="0"/>
          <dgm:chPref val="0"/>
        </dgm:presLayoutVars>
      </dgm:prSet>
      <dgm:spPr/>
    </dgm:pt>
    <dgm:pt modelId="{F4DD19E1-C7C1-4321-84FD-1DD264844E6A}" type="pres">
      <dgm:prSet presAssocID="{E87F3A15-96CD-4708-8E42-466D777CDB51}" presName="sibTrans" presStyleCnt="0"/>
      <dgm:spPr/>
    </dgm:pt>
    <dgm:pt modelId="{46E4BC5E-BC14-4C65-8289-21A350D42231}" type="pres">
      <dgm:prSet presAssocID="{A3A0F42E-3EF9-444B-89D8-8A5D11993017}" presName="compNode" presStyleCnt="0"/>
      <dgm:spPr/>
    </dgm:pt>
    <dgm:pt modelId="{18B25DE6-4DAD-4F71-A8CF-6483F7EA96B4}" type="pres">
      <dgm:prSet presAssocID="{A3A0F42E-3EF9-444B-89D8-8A5D11993017}" presName="bgRect" presStyleLbl="bgShp" presStyleIdx="2" presStyleCnt="3"/>
      <dgm:spPr/>
    </dgm:pt>
    <dgm:pt modelId="{57BD8752-F10F-4C8E-96A0-E9CD48705571}" type="pres">
      <dgm:prSet presAssocID="{A3A0F42E-3EF9-444B-89D8-8A5D1199301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E82A50BE-3B8D-4463-A2DA-36E98CD32400}" type="pres">
      <dgm:prSet presAssocID="{A3A0F42E-3EF9-444B-89D8-8A5D11993017}" presName="spaceRect" presStyleCnt="0"/>
      <dgm:spPr/>
    </dgm:pt>
    <dgm:pt modelId="{8CE46D40-3806-4A26-80D8-12DE5BAF8BEF}" type="pres">
      <dgm:prSet presAssocID="{A3A0F42E-3EF9-444B-89D8-8A5D11993017}" presName="parTx" presStyleLbl="revTx" presStyleIdx="2" presStyleCnt="3">
        <dgm:presLayoutVars>
          <dgm:chMax val="0"/>
          <dgm:chPref val="0"/>
        </dgm:presLayoutVars>
      </dgm:prSet>
      <dgm:spPr/>
    </dgm:pt>
  </dgm:ptLst>
  <dgm:cxnLst>
    <dgm:cxn modelId="{2DCC2C20-A0F0-49A1-9982-60306BBB3E6A}" type="presOf" srcId="{AF1A4F1C-2225-46A9-A888-9553E2624702}" destId="{63D9ED38-B16A-4BB9-B0B3-C2E6522D326C}" srcOrd="0" destOrd="0" presId="urn:microsoft.com/office/officeart/2018/2/layout/IconVerticalSolidList"/>
    <dgm:cxn modelId="{CFBF9F4B-083E-46CA-991F-BDDAF57E80FB}" srcId="{B9DE98D4-B86D-4E4A-9230-08411EEC9FEC}" destId="{A3A0F42E-3EF9-444B-89D8-8A5D11993017}" srcOrd="2" destOrd="0" parTransId="{026B7C20-E041-4647-8CA3-5B7528EB7B8A}" sibTransId="{27BD56AD-0C98-4A08-89CD-5B82113E88A4}"/>
    <dgm:cxn modelId="{6A6A1077-3F90-4389-8FE5-DB463234E346}" type="presOf" srcId="{B9DE98D4-B86D-4E4A-9230-08411EEC9FEC}" destId="{08D9CA2B-9695-40A3-A7A7-C3EA8E896276}" srcOrd="0" destOrd="0" presId="urn:microsoft.com/office/officeart/2018/2/layout/IconVerticalSolidList"/>
    <dgm:cxn modelId="{325C6B58-5328-4CD1-A762-B520D51FAD6C}" type="presOf" srcId="{6E70D2E6-7989-4845-9357-A66DAA0D24EA}" destId="{74189EFB-71F5-48B7-80E0-D8E44D3A11D2}" srcOrd="0" destOrd="0" presId="urn:microsoft.com/office/officeart/2018/2/layout/IconVerticalSolidList"/>
    <dgm:cxn modelId="{DC707482-1B8B-43EC-A018-45D0E337ECDC}" srcId="{B9DE98D4-B86D-4E4A-9230-08411EEC9FEC}" destId="{AF1A4F1C-2225-46A9-A888-9553E2624702}" srcOrd="1" destOrd="0" parTransId="{F7E786EB-8683-4EFA-B25A-591B2ABDFA65}" sibTransId="{E87F3A15-96CD-4708-8E42-466D777CDB51}"/>
    <dgm:cxn modelId="{029985CF-A345-449B-9AEC-007383211C94}" srcId="{B9DE98D4-B86D-4E4A-9230-08411EEC9FEC}" destId="{6E70D2E6-7989-4845-9357-A66DAA0D24EA}" srcOrd="0" destOrd="0" parTransId="{BCB8ABC1-012C-4588-B2C4-0FB6A92D62A7}" sibTransId="{6CE02FDE-90FC-47B6-8C28-0E52D1DC8146}"/>
    <dgm:cxn modelId="{30C9AFD6-14B5-4954-82D8-13DDABFECFF7}" type="presOf" srcId="{A3A0F42E-3EF9-444B-89D8-8A5D11993017}" destId="{8CE46D40-3806-4A26-80D8-12DE5BAF8BEF}" srcOrd="0" destOrd="0" presId="urn:microsoft.com/office/officeart/2018/2/layout/IconVerticalSolidList"/>
    <dgm:cxn modelId="{06142770-F7DD-4319-AFB7-E52FF38A1FA8}" type="presParOf" srcId="{08D9CA2B-9695-40A3-A7A7-C3EA8E896276}" destId="{59F3064C-788B-4283-9A4A-93DE1C3A314C}" srcOrd="0" destOrd="0" presId="urn:microsoft.com/office/officeart/2018/2/layout/IconVerticalSolidList"/>
    <dgm:cxn modelId="{70C25587-8556-4D84-A03F-9300F4FE05FA}" type="presParOf" srcId="{59F3064C-788B-4283-9A4A-93DE1C3A314C}" destId="{E581637D-E4AE-47A8-8976-01D4CE870CDD}" srcOrd="0" destOrd="0" presId="urn:microsoft.com/office/officeart/2018/2/layout/IconVerticalSolidList"/>
    <dgm:cxn modelId="{EA08DE3C-4772-44EC-BDFE-02EEDC0D9F2B}" type="presParOf" srcId="{59F3064C-788B-4283-9A4A-93DE1C3A314C}" destId="{BE31C3A4-F2C7-47A2-9704-F5380B2BE088}" srcOrd="1" destOrd="0" presId="urn:microsoft.com/office/officeart/2018/2/layout/IconVerticalSolidList"/>
    <dgm:cxn modelId="{9EA11B01-741A-44AC-A468-96150DFB5F01}" type="presParOf" srcId="{59F3064C-788B-4283-9A4A-93DE1C3A314C}" destId="{3DD58D90-57D3-4E66-8484-0A5ED05C05D3}" srcOrd="2" destOrd="0" presId="urn:microsoft.com/office/officeart/2018/2/layout/IconVerticalSolidList"/>
    <dgm:cxn modelId="{84D97CFE-2ED1-4837-B615-03D54549A56B}" type="presParOf" srcId="{59F3064C-788B-4283-9A4A-93DE1C3A314C}" destId="{74189EFB-71F5-48B7-80E0-D8E44D3A11D2}" srcOrd="3" destOrd="0" presId="urn:microsoft.com/office/officeart/2018/2/layout/IconVerticalSolidList"/>
    <dgm:cxn modelId="{5F9D9945-9D99-4747-B058-9F0B2B3B88A3}" type="presParOf" srcId="{08D9CA2B-9695-40A3-A7A7-C3EA8E896276}" destId="{FD6A5A6C-6758-474B-BEB8-6BFCE9A9561C}" srcOrd="1" destOrd="0" presId="urn:microsoft.com/office/officeart/2018/2/layout/IconVerticalSolidList"/>
    <dgm:cxn modelId="{AFB43887-1C9E-4D4C-9823-0DE89BE33E4E}" type="presParOf" srcId="{08D9CA2B-9695-40A3-A7A7-C3EA8E896276}" destId="{65167289-35AC-4142-BDFA-1CDC7442E2C3}" srcOrd="2" destOrd="0" presId="urn:microsoft.com/office/officeart/2018/2/layout/IconVerticalSolidList"/>
    <dgm:cxn modelId="{D8A72F42-3D83-4D65-A3B9-120D2D047063}" type="presParOf" srcId="{65167289-35AC-4142-BDFA-1CDC7442E2C3}" destId="{69FAAA36-8C97-4001-9233-0D2317D35820}" srcOrd="0" destOrd="0" presId="urn:microsoft.com/office/officeart/2018/2/layout/IconVerticalSolidList"/>
    <dgm:cxn modelId="{621FAA57-83DE-4B4D-988A-71B957FB6BF9}" type="presParOf" srcId="{65167289-35AC-4142-BDFA-1CDC7442E2C3}" destId="{3B7D65C6-E868-474E-9CB0-BDE9022210ED}" srcOrd="1" destOrd="0" presId="urn:microsoft.com/office/officeart/2018/2/layout/IconVerticalSolidList"/>
    <dgm:cxn modelId="{BD59CCA1-6A4D-4A79-8BFE-94EB828CB2E7}" type="presParOf" srcId="{65167289-35AC-4142-BDFA-1CDC7442E2C3}" destId="{530E11C4-D48A-4E98-BCDC-584C84790237}" srcOrd="2" destOrd="0" presId="urn:microsoft.com/office/officeart/2018/2/layout/IconVerticalSolidList"/>
    <dgm:cxn modelId="{001F31E2-0A5C-4DBF-BC06-F1572B4E124B}" type="presParOf" srcId="{65167289-35AC-4142-BDFA-1CDC7442E2C3}" destId="{63D9ED38-B16A-4BB9-B0B3-C2E6522D326C}" srcOrd="3" destOrd="0" presId="urn:microsoft.com/office/officeart/2018/2/layout/IconVerticalSolidList"/>
    <dgm:cxn modelId="{08D7F9F9-F629-45DE-BE3B-7AA83E01A3BF}" type="presParOf" srcId="{08D9CA2B-9695-40A3-A7A7-C3EA8E896276}" destId="{F4DD19E1-C7C1-4321-84FD-1DD264844E6A}" srcOrd="3" destOrd="0" presId="urn:microsoft.com/office/officeart/2018/2/layout/IconVerticalSolidList"/>
    <dgm:cxn modelId="{47AA2C69-252B-472E-9197-37B4B4A4E9F4}" type="presParOf" srcId="{08D9CA2B-9695-40A3-A7A7-C3EA8E896276}" destId="{46E4BC5E-BC14-4C65-8289-21A350D42231}" srcOrd="4" destOrd="0" presId="urn:microsoft.com/office/officeart/2018/2/layout/IconVerticalSolidList"/>
    <dgm:cxn modelId="{FE8B9F9A-8A71-4609-B354-395792A8F62E}" type="presParOf" srcId="{46E4BC5E-BC14-4C65-8289-21A350D42231}" destId="{18B25DE6-4DAD-4F71-A8CF-6483F7EA96B4}" srcOrd="0" destOrd="0" presId="urn:microsoft.com/office/officeart/2018/2/layout/IconVerticalSolidList"/>
    <dgm:cxn modelId="{1181E585-CE33-4FDF-B13B-F6A8B0D85CCC}" type="presParOf" srcId="{46E4BC5E-BC14-4C65-8289-21A350D42231}" destId="{57BD8752-F10F-4C8E-96A0-E9CD48705571}" srcOrd="1" destOrd="0" presId="urn:microsoft.com/office/officeart/2018/2/layout/IconVerticalSolidList"/>
    <dgm:cxn modelId="{541C5A59-970D-403D-82FB-65D497EC0D29}" type="presParOf" srcId="{46E4BC5E-BC14-4C65-8289-21A350D42231}" destId="{E82A50BE-3B8D-4463-A2DA-36E98CD32400}" srcOrd="2" destOrd="0" presId="urn:microsoft.com/office/officeart/2018/2/layout/IconVerticalSolidList"/>
    <dgm:cxn modelId="{CFE23C9E-FA13-4EBF-81A0-72293CA91216}" type="presParOf" srcId="{46E4BC5E-BC14-4C65-8289-21A350D42231}" destId="{8CE46D40-3806-4A26-80D8-12DE5BAF8BE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D3B6DA4-A716-403D-A7A8-BA3597DEFDA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637C875-2005-4D3F-9854-9C11291BD970}">
      <dgm:prSet/>
      <dgm:spPr/>
      <dgm:t>
        <a:bodyPr/>
        <a:lstStyle/>
        <a:p>
          <a:r>
            <a:rPr lang="en-US"/>
            <a:t>What do these demographics mean to the country?</a:t>
          </a:r>
        </a:p>
      </dgm:t>
    </dgm:pt>
    <dgm:pt modelId="{6AD96FD2-D60C-494A-A0CA-79E22E588690}" type="parTrans" cxnId="{40689237-34F6-4092-BBB4-34B86F8F1E44}">
      <dgm:prSet/>
      <dgm:spPr/>
      <dgm:t>
        <a:bodyPr/>
        <a:lstStyle/>
        <a:p>
          <a:endParaRPr lang="en-US"/>
        </a:p>
      </dgm:t>
    </dgm:pt>
    <dgm:pt modelId="{5E7FB651-8685-492C-B7F9-70ABEE1E536D}" type="sibTrans" cxnId="{40689237-34F6-4092-BBB4-34B86F8F1E44}">
      <dgm:prSet/>
      <dgm:spPr/>
      <dgm:t>
        <a:bodyPr/>
        <a:lstStyle/>
        <a:p>
          <a:endParaRPr lang="en-US"/>
        </a:p>
      </dgm:t>
    </dgm:pt>
    <dgm:pt modelId="{53C82CB4-6C1D-4D16-A30E-241BB60912E3}">
      <dgm:prSet/>
      <dgm:spPr/>
      <dgm:t>
        <a:bodyPr/>
        <a:lstStyle/>
        <a:p>
          <a:r>
            <a:rPr lang="en-US"/>
            <a:t>How could they impact on overall health and wellbeing?</a:t>
          </a:r>
        </a:p>
      </dgm:t>
    </dgm:pt>
    <dgm:pt modelId="{5F3D27F4-E7DB-451A-9118-C0CF828224D2}" type="parTrans" cxnId="{7C4646F9-0C0B-478A-9C32-DBB9DC3A76DD}">
      <dgm:prSet/>
      <dgm:spPr/>
      <dgm:t>
        <a:bodyPr/>
        <a:lstStyle/>
        <a:p>
          <a:endParaRPr lang="en-US"/>
        </a:p>
      </dgm:t>
    </dgm:pt>
    <dgm:pt modelId="{914F8749-3FB8-40DA-BC49-B393FBBCB816}" type="sibTrans" cxnId="{7C4646F9-0C0B-478A-9C32-DBB9DC3A76DD}">
      <dgm:prSet/>
      <dgm:spPr/>
      <dgm:t>
        <a:bodyPr/>
        <a:lstStyle/>
        <a:p>
          <a:endParaRPr lang="en-US"/>
        </a:p>
      </dgm:t>
    </dgm:pt>
    <dgm:pt modelId="{DD966BAC-DE24-4A4C-9A51-C48A9968DE49}">
      <dgm:prSet/>
      <dgm:spPr/>
      <dgm:t>
        <a:bodyPr/>
        <a:lstStyle/>
        <a:p>
          <a:r>
            <a:rPr lang="en-US"/>
            <a:t>Why is it so important to discuss demography?</a:t>
          </a:r>
        </a:p>
      </dgm:t>
    </dgm:pt>
    <dgm:pt modelId="{D0B3559A-9441-4C5D-9542-6FD506211865}" type="parTrans" cxnId="{F871799D-12C4-4622-B698-B6277BE55C79}">
      <dgm:prSet/>
      <dgm:spPr/>
      <dgm:t>
        <a:bodyPr/>
        <a:lstStyle/>
        <a:p>
          <a:endParaRPr lang="en-US"/>
        </a:p>
      </dgm:t>
    </dgm:pt>
    <dgm:pt modelId="{F884856A-EC12-47E6-B99A-C2A0C96CE2E9}" type="sibTrans" cxnId="{F871799D-12C4-4622-B698-B6277BE55C79}">
      <dgm:prSet/>
      <dgm:spPr/>
      <dgm:t>
        <a:bodyPr/>
        <a:lstStyle/>
        <a:p>
          <a:endParaRPr lang="en-US"/>
        </a:p>
      </dgm:t>
    </dgm:pt>
    <dgm:pt modelId="{82E67CDC-FDFC-4A3A-A829-3D95BC0CFC7C}" type="pres">
      <dgm:prSet presAssocID="{AD3B6DA4-A716-403D-A7A8-BA3597DEFDA7}" presName="linear" presStyleCnt="0">
        <dgm:presLayoutVars>
          <dgm:animLvl val="lvl"/>
          <dgm:resizeHandles val="exact"/>
        </dgm:presLayoutVars>
      </dgm:prSet>
      <dgm:spPr/>
    </dgm:pt>
    <dgm:pt modelId="{EEC0F53A-5BFE-4AA5-9098-0CFF553904BE}" type="pres">
      <dgm:prSet presAssocID="{F637C875-2005-4D3F-9854-9C11291BD970}" presName="parentText" presStyleLbl="node1" presStyleIdx="0" presStyleCnt="3">
        <dgm:presLayoutVars>
          <dgm:chMax val="0"/>
          <dgm:bulletEnabled val="1"/>
        </dgm:presLayoutVars>
      </dgm:prSet>
      <dgm:spPr/>
    </dgm:pt>
    <dgm:pt modelId="{6AAB53CC-6836-45B7-A0E5-D463D3D057C0}" type="pres">
      <dgm:prSet presAssocID="{5E7FB651-8685-492C-B7F9-70ABEE1E536D}" presName="spacer" presStyleCnt="0"/>
      <dgm:spPr/>
    </dgm:pt>
    <dgm:pt modelId="{D1A22389-8863-4A92-A98D-5952E4E133A8}" type="pres">
      <dgm:prSet presAssocID="{53C82CB4-6C1D-4D16-A30E-241BB60912E3}" presName="parentText" presStyleLbl="node1" presStyleIdx="1" presStyleCnt="3">
        <dgm:presLayoutVars>
          <dgm:chMax val="0"/>
          <dgm:bulletEnabled val="1"/>
        </dgm:presLayoutVars>
      </dgm:prSet>
      <dgm:spPr/>
    </dgm:pt>
    <dgm:pt modelId="{0E06F2AA-C622-4BF5-B09C-EC51671948E2}" type="pres">
      <dgm:prSet presAssocID="{914F8749-3FB8-40DA-BC49-B393FBBCB816}" presName="spacer" presStyleCnt="0"/>
      <dgm:spPr/>
    </dgm:pt>
    <dgm:pt modelId="{EA5CE990-C02D-430D-B01E-29A1E3041BC2}" type="pres">
      <dgm:prSet presAssocID="{DD966BAC-DE24-4A4C-9A51-C48A9968DE49}" presName="parentText" presStyleLbl="node1" presStyleIdx="2" presStyleCnt="3">
        <dgm:presLayoutVars>
          <dgm:chMax val="0"/>
          <dgm:bulletEnabled val="1"/>
        </dgm:presLayoutVars>
      </dgm:prSet>
      <dgm:spPr/>
    </dgm:pt>
  </dgm:ptLst>
  <dgm:cxnLst>
    <dgm:cxn modelId="{DAFC480C-2100-4FB1-A9F3-8906155E952C}" type="presOf" srcId="{AD3B6DA4-A716-403D-A7A8-BA3597DEFDA7}" destId="{82E67CDC-FDFC-4A3A-A829-3D95BC0CFC7C}" srcOrd="0" destOrd="0" presId="urn:microsoft.com/office/officeart/2005/8/layout/vList2"/>
    <dgm:cxn modelId="{40689237-34F6-4092-BBB4-34B86F8F1E44}" srcId="{AD3B6DA4-A716-403D-A7A8-BA3597DEFDA7}" destId="{F637C875-2005-4D3F-9854-9C11291BD970}" srcOrd="0" destOrd="0" parTransId="{6AD96FD2-D60C-494A-A0CA-79E22E588690}" sibTransId="{5E7FB651-8685-492C-B7F9-70ABEE1E536D}"/>
    <dgm:cxn modelId="{4F372C38-FB24-43E7-8C03-9F8E0CDA7148}" type="presOf" srcId="{53C82CB4-6C1D-4D16-A30E-241BB60912E3}" destId="{D1A22389-8863-4A92-A98D-5952E4E133A8}" srcOrd="0" destOrd="0" presId="urn:microsoft.com/office/officeart/2005/8/layout/vList2"/>
    <dgm:cxn modelId="{C74D5F7A-D61F-4441-9C60-0B02F0028B43}" type="presOf" srcId="{F637C875-2005-4D3F-9854-9C11291BD970}" destId="{EEC0F53A-5BFE-4AA5-9098-0CFF553904BE}" srcOrd="0" destOrd="0" presId="urn:microsoft.com/office/officeart/2005/8/layout/vList2"/>
    <dgm:cxn modelId="{F871799D-12C4-4622-B698-B6277BE55C79}" srcId="{AD3B6DA4-A716-403D-A7A8-BA3597DEFDA7}" destId="{DD966BAC-DE24-4A4C-9A51-C48A9968DE49}" srcOrd="2" destOrd="0" parTransId="{D0B3559A-9441-4C5D-9542-6FD506211865}" sibTransId="{F884856A-EC12-47E6-B99A-C2A0C96CE2E9}"/>
    <dgm:cxn modelId="{6E0C38A4-950E-4D56-8F06-DD008C696CAC}" type="presOf" srcId="{DD966BAC-DE24-4A4C-9A51-C48A9968DE49}" destId="{EA5CE990-C02D-430D-B01E-29A1E3041BC2}" srcOrd="0" destOrd="0" presId="urn:microsoft.com/office/officeart/2005/8/layout/vList2"/>
    <dgm:cxn modelId="{7C4646F9-0C0B-478A-9C32-DBB9DC3A76DD}" srcId="{AD3B6DA4-A716-403D-A7A8-BA3597DEFDA7}" destId="{53C82CB4-6C1D-4D16-A30E-241BB60912E3}" srcOrd="1" destOrd="0" parTransId="{5F3D27F4-E7DB-451A-9118-C0CF828224D2}" sibTransId="{914F8749-3FB8-40DA-BC49-B393FBBCB816}"/>
    <dgm:cxn modelId="{9020AF0E-039E-4A39-9765-749703A0500B}" type="presParOf" srcId="{82E67CDC-FDFC-4A3A-A829-3D95BC0CFC7C}" destId="{EEC0F53A-5BFE-4AA5-9098-0CFF553904BE}" srcOrd="0" destOrd="0" presId="urn:microsoft.com/office/officeart/2005/8/layout/vList2"/>
    <dgm:cxn modelId="{78B1363D-2388-4C32-A018-5BFDFAEF2DF6}" type="presParOf" srcId="{82E67CDC-FDFC-4A3A-A829-3D95BC0CFC7C}" destId="{6AAB53CC-6836-45B7-A0E5-D463D3D057C0}" srcOrd="1" destOrd="0" presId="urn:microsoft.com/office/officeart/2005/8/layout/vList2"/>
    <dgm:cxn modelId="{6F0BA398-763E-43E6-88F5-29A8163E8036}" type="presParOf" srcId="{82E67CDC-FDFC-4A3A-A829-3D95BC0CFC7C}" destId="{D1A22389-8863-4A92-A98D-5952E4E133A8}" srcOrd="2" destOrd="0" presId="urn:microsoft.com/office/officeart/2005/8/layout/vList2"/>
    <dgm:cxn modelId="{A44EB90D-B9B4-4FA2-A691-508217130A88}" type="presParOf" srcId="{82E67CDC-FDFC-4A3A-A829-3D95BC0CFC7C}" destId="{0E06F2AA-C622-4BF5-B09C-EC51671948E2}" srcOrd="3" destOrd="0" presId="urn:microsoft.com/office/officeart/2005/8/layout/vList2"/>
    <dgm:cxn modelId="{739B2C5C-62FE-42A9-98A9-C194E9E219EC}" type="presParOf" srcId="{82E67CDC-FDFC-4A3A-A829-3D95BC0CFC7C}" destId="{EA5CE990-C02D-430D-B01E-29A1E3041BC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828A289-A442-4473-896D-D5830088BC6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FEFFFD4-E9D9-46A7-985F-2ECB66B49D5F}">
      <dgm:prSet/>
      <dgm:spPr/>
      <dgm:t>
        <a:bodyPr/>
        <a:lstStyle/>
        <a:p>
          <a:r>
            <a:rPr lang="en-US"/>
            <a:t>Diversity in Wales is clearly very vast, and we only need to look in our job roles to see this. </a:t>
          </a:r>
        </a:p>
      </dgm:t>
    </dgm:pt>
    <dgm:pt modelId="{06A0EED0-B730-4E84-814D-7056E784F352}" type="parTrans" cxnId="{FFE34281-F418-4EDA-843E-D46EA972B3EF}">
      <dgm:prSet/>
      <dgm:spPr/>
      <dgm:t>
        <a:bodyPr/>
        <a:lstStyle/>
        <a:p>
          <a:endParaRPr lang="en-US"/>
        </a:p>
      </dgm:t>
    </dgm:pt>
    <dgm:pt modelId="{51752DA0-B4AE-4384-97BF-2D15126AB1EF}" type="sibTrans" cxnId="{FFE34281-F418-4EDA-843E-D46EA972B3EF}">
      <dgm:prSet/>
      <dgm:spPr/>
      <dgm:t>
        <a:bodyPr/>
        <a:lstStyle/>
        <a:p>
          <a:endParaRPr lang="en-US"/>
        </a:p>
      </dgm:t>
    </dgm:pt>
    <dgm:pt modelId="{B1B013AC-136C-4AD4-BC67-CF13D43DE543}">
      <dgm:prSet/>
      <dgm:spPr/>
      <dgm:t>
        <a:bodyPr/>
        <a:lstStyle/>
        <a:p>
          <a:r>
            <a:rPr lang="en-US"/>
            <a:t>We need to be culturally competent, understanding the differences between groups. These groups may be present within the country, and in Wales, they clearly are (Purnell and Fenkl, 2019).</a:t>
          </a:r>
        </a:p>
      </dgm:t>
    </dgm:pt>
    <dgm:pt modelId="{0FC64463-8DB3-4C7A-9F77-F52718F57B9B}" type="parTrans" cxnId="{F29D327E-1A36-4EAF-9B74-36672F8A7D77}">
      <dgm:prSet/>
      <dgm:spPr/>
      <dgm:t>
        <a:bodyPr/>
        <a:lstStyle/>
        <a:p>
          <a:endParaRPr lang="en-US"/>
        </a:p>
      </dgm:t>
    </dgm:pt>
    <dgm:pt modelId="{88A6654C-4179-478D-AA3E-A8E01E65D24C}" type="sibTrans" cxnId="{F29D327E-1A36-4EAF-9B74-36672F8A7D77}">
      <dgm:prSet/>
      <dgm:spPr/>
      <dgm:t>
        <a:bodyPr/>
        <a:lstStyle/>
        <a:p>
          <a:endParaRPr lang="en-US"/>
        </a:p>
      </dgm:t>
    </dgm:pt>
    <dgm:pt modelId="{4BB5FABE-408B-47EE-B58F-EF4D8BAD877A}">
      <dgm:prSet/>
      <dgm:spPr/>
      <dgm:t>
        <a:bodyPr/>
        <a:lstStyle/>
        <a:p>
          <a:r>
            <a:rPr lang="en-US"/>
            <a:t>Within cultural competence and diversity, we also need to look at health inequality in different groups. </a:t>
          </a:r>
        </a:p>
      </dgm:t>
    </dgm:pt>
    <dgm:pt modelId="{0B5ADB1B-E451-4DC7-9C7A-E81641CB88B8}" type="parTrans" cxnId="{74C6EEAB-677C-4FF6-ADE3-886CC044C2DF}">
      <dgm:prSet/>
      <dgm:spPr/>
      <dgm:t>
        <a:bodyPr/>
        <a:lstStyle/>
        <a:p>
          <a:endParaRPr lang="en-US"/>
        </a:p>
      </dgm:t>
    </dgm:pt>
    <dgm:pt modelId="{69048122-1C37-4AC8-A291-7D2D94AC4760}" type="sibTrans" cxnId="{74C6EEAB-677C-4FF6-ADE3-886CC044C2DF}">
      <dgm:prSet/>
      <dgm:spPr/>
      <dgm:t>
        <a:bodyPr/>
        <a:lstStyle/>
        <a:p>
          <a:endParaRPr lang="en-US"/>
        </a:p>
      </dgm:t>
    </dgm:pt>
    <dgm:pt modelId="{7046EC58-0BCC-4EB2-B655-4138B9C5BDC5}" type="pres">
      <dgm:prSet presAssocID="{7828A289-A442-4473-896D-D5830088BC6A}" presName="linear" presStyleCnt="0">
        <dgm:presLayoutVars>
          <dgm:animLvl val="lvl"/>
          <dgm:resizeHandles val="exact"/>
        </dgm:presLayoutVars>
      </dgm:prSet>
      <dgm:spPr/>
    </dgm:pt>
    <dgm:pt modelId="{38C2DC7F-FD52-4E16-8197-CFE6DBD3E464}" type="pres">
      <dgm:prSet presAssocID="{EFEFFFD4-E9D9-46A7-985F-2ECB66B49D5F}" presName="parentText" presStyleLbl="node1" presStyleIdx="0" presStyleCnt="3">
        <dgm:presLayoutVars>
          <dgm:chMax val="0"/>
          <dgm:bulletEnabled val="1"/>
        </dgm:presLayoutVars>
      </dgm:prSet>
      <dgm:spPr/>
    </dgm:pt>
    <dgm:pt modelId="{FA982B77-88B5-4E08-9E67-0C4D79A9F6C6}" type="pres">
      <dgm:prSet presAssocID="{51752DA0-B4AE-4384-97BF-2D15126AB1EF}" presName="spacer" presStyleCnt="0"/>
      <dgm:spPr/>
    </dgm:pt>
    <dgm:pt modelId="{C93CAF60-8383-4BB0-A996-E48D042AE986}" type="pres">
      <dgm:prSet presAssocID="{B1B013AC-136C-4AD4-BC67-CF13D43DE543}" presName="parentText" presStyleLbl="node1" presStyleIdx="1" presStyleCnt="3">
        <dgm:presLayoutVars>
          <dgm:chMax val="0"/>
          <dgm:bulletEnabled val="1"/>
        </dgm:presLayoutVars>
      </dgm:prSet>
      <dgm:spPr/>
    </dgm:pt>
    <dgm:pt modelId="{BD47D287-210F-4B19-BD5F-2A6B116FDDEE}" type="pres">
      <dgm:prSet presAssocID="{88A6654C-4179-478D-AA3E-A8E01E65D24C}" presName="spacer" presStyleCnt="0"/>
      <dgm:spPr/>
    </dgm:pt>
    <dgm:pt modelId="{768CD5EA-7810-4DCB-BC03-6FCFE186A786}" type="pres">
      <dgm:prSet presAssocID="{4BB5FABE-408B-47EE-B58F-EF4D8BAD877A}" presName="parentText" presStyleLbl="node1" presStyleIdx="2" presStyleCnt="3">
        <dgm:presLayoutVars>
          <dgm:chMax val="0"/>
          <dgm:bulletEnabled val="1"/>
        </dgm:presLayoutVars>
      </dgm:prSet>
      <dgm:spPr/>
    </dgm:pt>
  </dgm:ptLst>
  <dgm:cxnLst>
    <dgm:cxn modelId="{CCF2270E-F183-44E6-A0E9-146C290170F5}" type="presOf" srcId="{4BB5FABE-408B-47EE-B58F-EF4D8BAD877A}" destId="{768CD5EA-7810-4DCB-BC03-6FCFE186A786}" srcOrd="0" destOrd="0" presId="urn:microsoft.com/office/officeart/2005/8/layout/vList2"/>
    <dgm:cxn modelId="{5510C523-093F-4C1B-B885-1A2342C12853}" type="presOf" srcId="{7828A289-A442-4473-896D-D5830088BC6A}" destId="{7046EC58-0BCC-4EB2-B655-4138B9C5BDC5}" srcOrd="0" destOrd="0" presId="urn:microsoft.com/office/officeart/2005/8/layout/vList2"/>
    <dgm:cxn modelId="{849DF577-260F-4192-A4A4-F3548DDB25FC}" type="presOf" srcId="{B1B013AC-136C-4AD4-BC67-CF13D43DE543}" destId="{C93CAF60-8383-4BB0-A996-E48D042AE986}" srcOrd="0" destOrd="0" presId="urn:microsoft.com/office/officeart/2005/8/layout/vList2"/>
    <dgm:cxn modelId="{F29D327E-1A36-4EAF-9B74-36672F8A7D77}" srcId="{7828A289-A442-4473-896D-D5830088BC6A}" destId="{B1B013AC-136C-4AD4-BC67-CF13D43DE543}" srcOrd="1" destOrd="0" parTransId="{0FC64463-8DB3-4C7A-9F77-F52718F57B9B}" sibTransId="{88A6654C-4179-478D-AA3E-A8E01E65D24C}"/>
    <dgm:cxn modelId="{FFE34281-F418-4EDA-843E-D46EA972B3EF}" srcId="{7828A289-A442-4473-896D-D5830088BC6A}" destId="{EFEFFFD4-E9D9-46A7-985F-2ECB66B49D5F}" srcOrd="0" destOrd="0" parTransId="{06A0EED0-B730-4E84-814D-7056E784F352}" sibTransId="{51752DA0-B4AE-4384-97BF-2D15126AB1EF}"/>
    <dgm:cxn modelId="{74C6EEAB-677C-4FF6-ADE3-886CC044C2DF}" srcId="{7828A289-A442-4473-896D-D5830088BC6A}" destId="{4BB5FABE-408B-47EE-B58F-EF4D8BAD877A}" srcOrd="2" destOrd="0" parTransId="{0B5ADB1B-E451-4DC7-9C7A-E81641CB88B8}" sibTransId="{69048122-1C37-4AC8-A291-7D2D94AC4760}"/>
    <dgm:cxn modelId="{DC4573F7-3D4B-47FF-BE00-F1135D233AEF}" type="presOf" srcId="{EFEFFFD4-E9D9-46A7-985F-2ECB66B49D5F}" destId="{38C2DC7F-FD52-4E16-8197-CFE6DBD3E464}" srcOrd="0" destOrd="0" presId="urn:microsoft.com/office/officeart/2005/8/layout/vList2"/>
    <dgm:cxn modelId="{D2611325-0A83-4BEF-8BEC-73EE91C07D68}" type="presParOf" srcId="{7046EC58-0BCC-4EB2-B655-4138B9C5BDC5}" destId="{38C2DC7F-FD52-4E16-8197-CFE6DBD3E464}" srcOrd="0" destOrd="0" presId="urn:microsoft.com/office/officeart/2005/8/layout/vList2"/>
    <dgm:cxn modelId="{D3013FD5-2D69-4F1C-9D0B-5AAF629CD549}" type="presParOf" srcId="{7046EC58-0BCC-4EB2-B655-4138B9C5BDC5}" destId="{FA982B77-88B5-4E08-9E67-0C4D79A9F6C6}" srcOrd="1" destOrd="0" presId="urn:microsoft.com/office/officeart/2005/8/layout/vList2"/>
    <dgm:cxn modelId="{6F13099A-5874-4255-8B82-A51081E69BFA}" type="presParOf" srcId="{7046EC58-0BCC-4EB2-B655-4138B9C5BDC5}" destId="{C93CAF60-8383-4BB0-A996-E48D042AE986}" srcOrd="2" destOrd="0" presId="urn:microsoft.com/office/officeart/2005/8/layout/vList2"/>
    <dgm:cxn modelId="{6EC9A950-7EC2-4C59-B542-B804CC81EFF2}" type="presParOf" srcId="{7046EC58-0BCC-4EB2-B655-4138B9C5BDC5}" destId="{BD47D287-210F-4B19-BD5F-2A6B116FDDEE}" srcOrd="3" destOrd="0" presId="urn:microsoft.com/office/officeart/2005/8/layout/vList2"/>
    <dgm:cxn modelId="{BF4FCE74-1B2F-46E5-ABD6-2E9188FA3FB2}" type="presParOf" srcId="{7046EC58-0BCC-4EB2-B655-4138B9C5BDC5}" destId="{768CD5EA-7810-4DCB-BC03-6FCFE186A78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498F8E6-DD04-40FB-887F-852ADC0BFAC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9D3E829-953F-40C5-BA9C-8C3645AD1A64}">
      <dgm:prSet/>
      <dgm:spPr/>
      <dgm:t>
        <a:bodyPr/>
        <a:lstStyle/>
        <a:p>
          <a:r>
            <a:rPr lang="en-GB"/>
            <a:t>The share of the population under 16 years of age decreased from 20% in 1999 to 18% in 2017. </a:t>
          </a:r>
          <a:endParaRPr lang="en-US"/>
        </a:p>
      </dgm:t>
    </dgm:pt>
    <dgm:pt modelId="{7EFF6DB7-BD5F-4C64-AB9A-AF1755564DFC}" type="parTrans" cxnId="{39A40AAA-49E3-4744-9644-C75C6AD1A9BC}">
      <dgm:prSet/>
      <dgm:spPr/>
      <dgm:t>
        <a:bodyPr/>
        <a:lstStyle/>
        <a:p>
          <a:endParaRPr lang="en-US"/>
        </a:p>
      </dgm:t>
    </dgm:pt>
    <dgm:pt modelId="{1A03D0FC-26B4-4384-8245-261ECB530775}" type="sibTrans" cxnId="{39A40AAA-49E3-4744-9644-C75C6AD1A9BC}">
      <dgm:prSet/>
      <dgm:spPr/>
      <dgm:t>
        <a:bodyPr/>
        <a:lstStyle/>
        <a:p>
          <a:endParaRPr lang="en-US"/>
        </a:p>
      </dgm:t>
    </dgm:pt>
    <dgm:pt modelId="{8756E87F-E293-4209-B228-D72BAD72970C}">
      <dgm:prSet/>
      <dgm:spPr/>
      <dgm:t>
        <a:bodyPr/>
        <a:lstStyle/>
        <a:p>
          <a:r>
            <a:rPr lang="en-GB"/>
            <a:t>In contrast, the share of the population aged 65 and over increased from 17% in 1999 to 21% in 2017. </a:t>
          </a:r>
          <a:endParaRPr lang="en-US"/>
        </a:p>
      </dgm:t>
    </dgm:pt>
    <dgm:pt modelId="{83BFDCA8-81F3-4007-811F-76E411F9521E}" type="parTrans" cxnId="{C9DD5CFE-72D1-47A3-A271-B0039720B9C6}">
      <dgm:prSet/>
      <dgm:spPr/>
      <dgm:t>
        <a:bodyPr/>
        <a:lstStyle/>
        <a:p>
          <a:endParaRPr lang="en-US"/>
        </a:p>
      </dgm:t>
    </dgm:pt>
    <dgm:pt modelId="{AC2FA9FD-B5A5-4EEF-9AC1-0133A2B5B5AC}" type="sibTrans" cxnId="{C9DD5CFE-72D1-47A3-A271-B0039720B9C6}">
      <dgm:prSet/>
      <dgm:spPr/>
      <dgm:t>
        <a:bodyPr/>
        <a:lstStyle/>
        <a:p>
          <a:endParaRPr lang="en-US"/>
        </a:p>
      </dgm:t>
    </dgm:pt>
    <dgm:pt modelId="{6A177A29-8B52-4A87-88F5-DF8975ACCC35}">
      <dgm:prSet/>
      <dgm:spPr/>
      <dgm:t>
        <a:bodyPr/>
        <a:lstStyle/>
        <a:p>
          <a:r>
            <a:rPr lang="en-GB"/>
            <a:t>The share of the population at working age (16-64) increased from 62% to 64% between 1999 and 2008 but returned to 62% by 2017.</a:t>
          </a:r>
          <a:endParaRPr lang="en-US"/>
        </a:p>
      </dgm:t>
    </dgm:pt>
    <dgm:pt modelId="{B7DBAD42-BBAF-45C4-BBB2-78BAD8BEEB62}" type="parTrans" cxnId="{11E196B9-6437-48C9-A73B-0122F0300597}">
      <dgm:prSet/>
      <dgm:spPr/>
      <dgm:t>
        <a:bodyPr/>
        <a:lstStyle/>
        <a:p>
          <a:endParaRPr lang="en-US"/>
        </a:p>
      </dgm:t>
    </dgm:pt>
    <dgm:pt modelId="{85DC32C4-4A8F-49C1-9E9C-8049C4B4B19F}" type="sibTrans" cxnId="{11E196B9-6437-48C9-A73B-0122F0300597}">
      <dgm:prSet/>
      <dgm:spPr/>
      <dgm:t>
        <a:bodyPr/>
        <a:lstStyle/>
        <a:p>
          <a:endParaRPr lang="en-US"/>
        </a:p>
      </dgm:t>
    </dgm:pt>
    <dgm:pt modelId="{70491738-43DD-4A2E-8850-4184925BDAE4}">
      <dgm:prSet/>
      <dgm:spPr/>
      <dgm:t>
        <a:bodyPr/>
        <a:lstStyle/>
        <a:p>
          <a:r>
            <a:rPr lang="en-GB"/>
            <a:t>Although the differences in the age distributions were small, they are expected to change dramatically in the future.</a:t>
          </a:r>
          <a:endParaRPr lang="en-US"/>
        </a:p>
      </dgm:t>
    </dgm:pt>
    <dgm:pt modelId="{B4B5F18E-8070-4AE0-B5AA-E037ED9896D2}" type="parTrans" cxnId="{2CE65DCB-1357-4B29-B973-74BF5F692098}">
      <dgm:prSet/>
      <dgm:spPr/>
      <dgm:t>
        <a:bodyPr/>
        <a:lstStyle/>
        <a:p>
          <a:endParaRPr lang="en-US"/>
        </a:p>
      </dgm:t>
    </dgm:pt>
    <dgm:pt modelId="{40762EF7-3F99-4140-A698-44A9287A0357}" type="sibTrans" cxnId="{2CE65DCB-1357-4B29-B973-74BF5F692098}">
      <dgm:prSet/>
      <dgm:spPr/>
      <dgm:t>
        <a:bodyPr/>
        <a:lstStyle/>
        <a:p>
          <a:endParaRPr lang="en-US"/>
        </a:p>
      </dgm:t>
    </dgm:pt>
    <dgm:pt modelId="{37BCDC62-8E27-4C04-A6BE-6C82EEEED278}" type="pres">
      <dgm:prSet presAssocID="{4498F8E6-DD04-40FB-887F-852ADC0BFAC8}" presName="vert0" presStyleCnt="0">
        <dgm:presLayoutVars>
          <dgm:dir/>
          <dgm:animOne val="branch"/>
          <dgm:animLvl val="lvl"/>
        </dgm:presLayoutVars>
      </dgm:prSet>
      <dgm:spPr/>
    </dgm:pt>
    <dgm:pt modelId="{34A93596-CF42-4587-AB55-EB44CD3F196F}" type="pres">
      <dgm:prSet presAssocID="{59D3E829-953F-40C5-BA9C-8C3645AD1A64}" presName="thickLine" presStyleLbl="alignNode1" presStyleIdx="0" presStyleCnt="4"/>
      <dgm:spPr/>
    </dgm:pt>
    <dgm:pt modelId="{5D0D677C-C4A1-4209-B384-6986534737ED}" type="pres">
      <dgm:prSet presAssocID="{59D3E829-953F-40C5-BA9C-8C3645AD1A64}" presName="horz1" presStyleCnt="0"/>
      <dgm:spPr/>
    </dgm:pt>
    <dgm:pt modelId="{F39B7752-316E-477A-87F8-BE43063C4DA3}" type="pres">
      <dgm:prSet presAssocID="{59D3E829-953F-40C5-BA9C-8C3645AD1A64}" presName="tx1" presStyleLbl="revTx" presStyleIdx="0" presStyleCnt="4"/>
      <dgm:spPr/>
    </dgm:pt>
    <dgm:pt modelId="{6737D66A-8A23-4D61-AB14-546826E7AA93}" type="pres">
      <dgm:prSet presAssocID="{59D3E829-953F-40C5-BA9C-8C3645AD1A64}" presName="vert1" presStyleCnt="0"/>
      <dgm:spPr/>
    </dgm:pt>
    <dgm:pt modelId="{64A7CBD7-4F03-4EFD-9ADD-A83AAA188EA6}" type="pres">
      <dgm:prSet presAssocID="{8756E87F-E293-4209-B228-D72BAD72970C}" presName="thickLine" presStyleLbl="alignNode1" presStyleIdx="1" presStyleCnt="4"/>
      <dgm:spPr/>
    </dgm:pt>
    <dgm:pt modelId="{41ADD297-4EE8-47C8-A047-75BCF04E4234}" type="pres">
      <dgm:prSet presAssocID="{8756E87F-E293-4209-B228-D72BAD72970C}" presName="horz1" presStyleCnt="0"/>
      <dgm:spPr/>
    </dgm:pt>
    <dgm:pt modelId="{ADD7FC06-EC82-4FAD-82F0-41B756546814}" type="pres">
      <dgm:prSet presAssocID="{8756E87F-E293-4209-B228-D72BAD72970C}" presName="tx1" presStyleLbl="revTx" presStyleIdx="1" presStyleCnt="4"/>
      <dgm:spPr/>
    </dgm:pt>
    <dgm:pt modelId="{822A9F1D-7C95-4895-A619-02AE8C9BD405}" type="pres">
      <dgm:prSet presAssocID="{8756E87F-E293-4209-B228-D72BAD72970C}" presName="vert1" presStyleCnt="0"/>
      <dgm:spPr/>
    </dgm:pt>
    <dgm:pt modelId="{B51F605B-A2E4-4B07-802C-C29F23943B9F}" type="pres">
      <dgm:prSet presAssocID="{6A177A29-8B52-4A87-88F5-DF8975ACCC35}" presName="thickLine" presStyleLbl="alignNode1" presStyleIdx="2" presStyleCnt="4"/>
      <dgm:spPr/>
    </dgm:pt>
    <dgm:pt modelId="{897DF484-22E0-49A8-AA67-15BAF003D90C}" type="pres">
      <dgm:prSet presAssocID="{6A177A29-8B52-4A87-88F5-DF8975ACCC35}" presName="horz1" presStyleCnt="0"/>
      <dgm:spPr/>
    </dgm:pt>
    <dgm:pt modelId="{D29603A7-85D2-4260-A478-EFE60E3F4DA7}" type="pres">
      <dgm:prSet presAssocID="{6A177A29-8B52-4A87-88F5-DF8975ACCC35}" presName="tx1" presStyleLbl="revTx" presStyleIdx="2" presStyleCnt="4"/>
      <dgm:spPr/>
    </dgm:pt>
    <dgm:pt modelId="{323D0518-8EA2-48FA-9759-4F51CBBE271D}" type="pres">
      <dgm:prSet presAssocID="{6A177A29-8B52-4A87-88F5-DF8975ACCC35}" presName="vert1" presStyleCnt="0"/>
      <dgm:spPr/>
    </dgm:pt>
    <dgm:pt modelId="{DB1E245C-A398-42D8-8802-95DCF58E9E16}" type="pres">
      <dgm:prSet presAssocID="{70491738-43DD-4A2E-8850-4184925BDAE4}" presName="thickLine" presStyleLbl="alignNode1" presStyleIdx="3" presStyleCnt="4"/>
      <dgm:spPr/>
    </dgm:pt>
    <dgm:pt modelId="{579CB068-BF48-4F1D-8E21-4BC5A66516C5}" type="pres">
      <dgm:prSet presAssocID="{70491738-43DD-4A2E-8850-4184925BDAE4}" presName="horz1" presStyleCnt="0"/>
      <dgm:spPr/>
    </dgm:pt>
    <dgm:pt modelId="{4EA5EDB2-AAE3-4B62-9E97-19D2A158FAC8}" type="pres">
      <dgm:prSet presAssocID="{70491738-43DD-4A2E-8850-4184925BDAE4}" presName="tx1" presStyleLbl="revTx" presStyleIdx="3" presStyleCnt="4"/>
      <dgm:spPr/>
    </dgm:pt>
    <dgm:pt modelId="{BAD5A6FB-A96A-40C8-88A5-75F082A376F4}" type="pres">
      <dgm:prSet presAssocID="{70491738-43DD-4A2E-8850-4184925BDAE4}" presName="vert1" presStyleCnt="0"/>
      <dgm:spPr/>
    </dgm:pt>
  </dgm:ptLst>
  <dgm:cxnLst>
    <dgm:cxn modelId="{0CC2168D-2BBF-4427-95A3-79C06B382338}" type="presOf" srcId="{59D3E829-953F-40C5-BA9C-8C3645AD1A64}" destId="{F39B7752-316E-477A-87F8-BE43063C4DA3}" srcOrd="0" destOrd="0" presId="urn:microsoft.com/office/officeart/2008/layout/LinedList"/>
    <dgm:cxn modelId="{C3CD4D95-37C6-40FB-9B13-9AEA621D66B2}" type="presOf" srcId="{4498F8E6-DD04-40FB-887F-852ADC0BFAC8}" destId="{37BCDC62-8E27-4C04-A6BE-6C82EEEED278}" srcOrd="0" destOrd="0" presId="urn:microsoft.com/office/officeart/2008/layout/LinedList"/>
    <dgm:cxn modelId="{39A40AAA-49E3-4744-9644-C75C6AD1A9BC}" srcId="{4498F8E6-DD04-40FB-887F-852ADC0BFAC8}" destId="{59D3E829-953F-40C5-BA9C-8C3645AD1A64}" srcOrd="0" destOrd="0" parTransId="{7EFF6DB7-BD5F-4C64-AB9A-AF1755564DFC}" sibTransId="{1A03D0FC-26B4-4384-8245-261ECB530775}"/>
    <dgm:cxn modelId="{11E196B9-6437-48C9-A73B-0122F0300597}" srcId="{4498F8E6-DD04-40FB-887F-852ADC0BFAC8}" destId="{6A177A29-8B52-4A87-88F5-DF8975ACCC35}" srcOrd="2" destOrd="0" parTransId="{B7DBAD42-BBAF-45C4-BBB2-78BAD8BEEB62}" sibTransId="{85DC32C4-4A8F-49C1-9E9C-8049C4B4B19F}"/>
    <dgm:cxn modelId="{A88AC0C1-0A82-410A-857E-A906669F7746}" type="presOf" srcId="{70491738-43DD-4A2E-8850-4184925BDAE4}" destId="{4EA5EDB2-AAE3-4B62-9E97-19D2A158FAC8}" srcOrd="0" destOrd="0" presId="urn:microsoft.com/office/officeart/2008/layout/LinedList"/>
    <dgm:cxn modelId="{2CE65DCB-1357-4B29-B973-74BF5F692098}" srcId="{4498F8E6-DD04-40FB-887F-852ADC0BFAC8}" destId="{70491738-43DD-4A2E-8850-4184925BDAE4}" srcOrd="3" destOrd="0" parTransId="{B4B5F18E-8070-4AE0-B5AA-E037ED9896D2}" sibTransId="{40762EF7-3F99-4140-A698-44A9287A0357}"/>
    <dgm:cxn modelId="{F90F87D9-9EB8-4D56-954B-AA3DA3FA9AF3}" type="presOf" srcId="{8756E87F-E293-4209-B228-D72BAD72970C}" destId="{ADD7FC06-EC82-4FAD-82F0-41B756546814}" srcOrd="0" destOrd="0" presId="urn:microsoft.com/office/officeart/2008/layout/LinedList"/>
    <dgm:cxn modelId="{C9DD5CFE-72D1-47A3-A271-B0039720B9C6}" srcId="{4498F8E6-DD04-40FB-887F-852ADC0BFAC8}" destId="{8756E87F-E293-4209-B228-D72BAD72970C}" srcOrd="1" destOrd="0" parTransId="{83BFDCA8-81F3-4007-811F-76E411F9521E}" sibTransId="{AC2FA9FD-B5A5-4EEF-9AC1-0133A2B5B5AC}"/>
    <dgm:cxn modelId="{33CAFCFF-1C01-4874-B8B1-508B8E6FB39B}" type="presOf" srcId="{6A177A29-8B52-4A87-88F5-DF8975ACCC35}" destId="{D29603A7-85D2-4260-A478-EFE60E3F4DA7}" srcOrd="0" destOrd="0" presId="urn:microsoft.com/office/officeart/2008/layout/LinedList"/>
    <dgm:cxn modelId="{AE5654B0-7AF2-4DD9-A5FE-43E6CF57807B}" type="presParOf" srcId="{37BCDC62-8E27-4C04-A6BE-6C82EEEED278}" destId="{34A93596-CF42-4587-AB55-EB44CD3F196F}" srcOrd="0" destOrd="0" presId="urn:microsoft.com/office/officeart/2008/layout/LinedList"/>
    <dgm:cxn modelId="{B88E0588-842A-4DE2-8832-5320E7545DB4}" type="presParOf" srcId="{37BCDC62-8E27-4C04-A6BE-6C82EEEED278}" destId="{5D0D677C-C4A1-4209-B384-6986534737ED}" srcOrd="1" destOrd="0" presId="urn:microsoft.com/office/officeart/2008/layout/LinedList"/>
    <dgm:cxn modelId="{AB21BAD9-6FCD-4C2E-A5A3-05D6CEEF4FF4}" type="presParOf" srcId="{5D0D677C-C4A1-4209-B384-6986534737ED}" destId="{F39B7752-316E-477A-87F8-BE43063C4DA3}" srcOrd="0" destOrd="0" presId="urn:microsoft.com/office/officeart/2008/layout/LinedList"/>
    <dgm:cxn modelId="{133EFADF-8CAF-41F6-9A9B-1EA5BA65B2AD}" type="presParOf" srcId="{5D0D677C-C4A1-4209-B384-6986534737ED}" destId="{6737D66A-8A23-4D61-AB14-546826E7AA93}" srcOrd="1" destOrd="0" presId="urn:microsoft.com/office/officeart/2008/layout/LinedList"/>
    <dgm:cxn modelId="{CE530335-53DC-482B-A90F-8F61EA4ED35B}" type="presParOf" srcId="{37BCDC62-8E27-4C04-A6BE-6C82EEEED278}" destId="{64A7CBD7-4F03-4EFD-9ADD-A83AAA188EA6}" srcOrd="2" destOrd="0" presId="urn:microsoft.com/office/officeart/2008/layout/LinedList"/>
    <dgm:cxn modelId="{C9AC423C-72C6-45A1-9EBC-F1621445D0E8}" type="presParOf" srcId="{37BCDC62-8E27-4C04-A6BE-6C82EEEED278}" destId="{41ADD297-4EE8-47C8-A047-75BCF04E4234}" srcOrd="3" destOrd="0" presId="urn:microsoft.com/office/officeart/2008/layout/LinedList"/>
    <dgm:cxn modelId="{17851138-B176-416F-9592-5125DA5F9EBB}" type="presParOf" srcId="{41ADD297-4EE8-47C8-A047-75BCF04E4234}" destId="{ADD7FC06-EC82-4FAD-82F0-41B756546814}" srcOrd="0" destOrd="0" presId="urn:microsoft.com/office/officeart/2008/layout/LinedList"/>
    <dgm:cxn modelId="{8CC02301-4D74-40EE-ADA5-5971B80F95A1}" type="presParOf" srcId="{41ADD297-4EE8-47C8-A047-75BCF04E4234}" destId="{822A9F1D-7C95-4895-A619-02AE8C9BD405}" srcOrd="1" destOrd="0" presId="urn:microsoft.com/office/officeart/2008/layout/LinedList"/>
    <dgm:cxn modelId="{C77245A6-4004-414D-AE5E-9AF77EB6E1E0}" type="presParOf" srcId="{37BCDC62-8E27-4C04-A6BE-6C82EEEED278}" destId="{B51F605B-A2E4-4B07-802C-C29F23943B9F}" srcOrd="4" destOrd="0" presId="urn:microsoft.com/office/officeart/2008/layout/LinedList"/>
    <dgm:cxn modelId="{960716FA-8B51-4EEB-BEF5-B5D1C7BDBBB1}" type="presParOf" srcId="{37BCDC62-8E27-4C04-A6BE-6C82EEEED278}" destId="{897DF484-22E0-49A8-AA67-15BAF003D90C}" srcOrd="5" destOrd="0" presId="urn:microsoft.com/office/officeart/2008/layout/LinedList"/>
    <dgm:cxn modelId="{BAB38507-319C-4F24-9ECC-8C0C021584DD}" type="presParOf" srcId="{897DF484-22E0-49A8-AA67-15BAF003D90C}" destId="{D29603A7-85D2-4260-A478-EFE60E3F4DA7}" srcOrd="0" destOrd="0" presId="urn:microsoft.com/office/officeart/2008/layout/LinedList"/>
    <dgm:cxn modelId="{1151D3BC-ABB5-43BF-936A-5B5BE6AD29FF}" type="presParOf" srcId="{897DF484-22E0-49A8-AA67-15BAF003D90C}" destId="{323D0518-8EA2-48FA-9759-4F51CBBE271D}" srcOrd="1" destOrd="0" presId="urn:microsoft.com/office/officeart/2008/layout/LinedList"/>
    <dgm:cxn modelId="{8D5EA8E9-A6E3-4E0F-B9D6-C81B10F75D78}" type="presParOf" srcId="{37BCDC62-8E27-4C04-A6BE-6C82EEEED278}" destId="{DB1E245C-A398-42D8-8802-95DCF58E9E16}" srcOrd="6" destOrd="0" presId="urn:microsoft.com/office/officeart/2008/layout/LinedList"/>
    <dgm:cxn modelId="{72BD0BC1-FD4E-4E1B-AE99-39D7622D2EDD}" type="presParOf" srcId="{37BCDC62-8E27-4C04-A6BE-6C82EEEED278}" destId="{579CB068-BF48-4F1D-8E21-4BC5A66516C5}" srcOrd="7" destOrd="0" presId="urn:microsoft.com/office/officeart/2008/layout/LinedList"/>
    <dgm:cxn modelId="{C7D8512E-30AE-4168-A246-6C8EB025D0EE}" type="presParOf" srcId="{579CB068-BF48-4F1D-8E21-4BC5A66516C5}" destId="{4EA5EDB2-AAE3-4B62-9E97-19D2A158FAC8}" srcOrd="0" destOrd="0" presId="urn:microsoft.com/office/officeart/2008/layout/LinedList"/>
    <dgm:cxn modelId="{7814A41B-C767-4213-8DFF-465DB36A7F59}" type="presParOf" srcId="{579CB068-BF48-4F1D-8E21-4BC5A66516C5}" destId="{BAD5A6FB-A96A-40C8-88A5-75F082A376F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CA990A6-AA21-42EB-A775-FFD44D3B982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9FC685C-7D60-4CEA-ADC5-7B4495959AF7}">
      <dgm:prSet/>
      <dgm:spPr/>
      <dgm:t>
        <a:bodyPr/>
        <a:lstStyle/>
        <a:p>
          <a:r>
            <a:rPr lang="en-GB"/>
            <a:t>The population is projected to grow by 3.3% from 2019 to 2039. A projected increase of 103,000 is substantially smaller than the previous 20 years.</a:t>
          </a:r>
          <a:endParaRPr lang="en-US"/>
        </a:p>
      </dgm:t>
    </dgm:pt>
    <dgm:pt modelId="{EA9BACF0-D772-4B31-841D-E2AED84497C7}" type="parTrans" cxnId="{0654B06C-A2B1-413F-994D-FB16B35C2E85}">
      <dgm:prSet/>
      <dgm:spPr/>
      <dgm:t>
        <a:bodyPr/>
        <a:lstStyle/>
        <a:p>
          <a:endParaRPr lang="en-US"/>
        </a:p>
      </dgm:t>
    </dgm:pt>
    <dgm:pt modelId="{F0682361-476E-4D8C-ADD3-C0C0461D153C}" type="sibTrans" cxnId="{0654B06C-A2B1-413F-994D-FB16B35C2E85}">
      <dgm:prSet/>
      <dgm:spPr/>
      <dgm:t>
        <a:bodyPr/>
        <a:lstStyle/>
        <a:p>
          <a:endParaRPr lang="en-US"/>
        </a:p>
      </dgm:t>
    </dgm:pt>
    <dgm:pt modelId="{51359C12-D67D-414C-8851-5D17BE6525C6}">
      <dgm:prSet/>
      <dgm:spPr/>
      <dgm:t>
        <a:bodyPr/>
        <a:lstStyle/>
        <a:p>
          <a:r>
            <a:rPr lang="en-GB"/>
            <a:t>The average age of the population is expected to increase by 2.5 years by 2039, from 42.2 in 2019 to 44.7 in 2039.</a:t>
          </a:r>
          <a:endParaRPr lang="en-US"/>
        </a:p>
      </dgm:t>
    </dgm:pt>
    <dgm:pt modelId="{51D59901-EC32-4F51-9806-6727CFE8D097}" type="parTrans" cxnId="{5CA3A3CF-3EDD-4D06-86F7-819C57721A6B}">
      <dgm:prSet/>
      <dgm:spPr/>
      <dgm:t>
        <a:bodyPr/>
        <a:lstStyle/>
        <a:p>
          <a:endParaRPr lang="en-US"/>
        </a:p>
      </dgm:t>
    </dgm:pt>
    <dgm:pt modelId="{07068152-284C-4A8A-B3AC-CB70672D648D}" type="sibTrans" cxnId="{5CA3A3CF-3EDD-4D06-86F7-819C57721A6B}">
      <dgm:prSet/>
      <dgm:spPr/>
      <dgm:t>
        <a:bodyPr/>
        <a:lstStyle/>
        <a:p>
          <a:endParaRPr lang="en-US"/>
        </a:p>
      </dgm:t>
    </dgm:pt>
    <dgm:pt modelId="{23C7DCD0-97FC-4CF8-811E-CBE77E0C97B8}">
      <dgm:prSet/>
      <dgm:spPr/>
      <dgm:t>
        <a:bodyPr/>
        <a:lstStyle/>
        <a:p>
          <a:r>
            <a:rPr lang="en-GB"/>
            <a:t>The population of people aged 65 and over is expected to grow by over 30%.</a:t>
          </a:r>
          <a:endParaRPr lang="en-US"/>
        </a:p>
      </dgm:t>
    </dgm:pt>
    <dgm:pt modelId="{E490B4EC-E254-4CCD-88DA-1B894D683DB3}" type="parTrans" cxnId="{407E0CA6-0147-4A93-9DD6-FB1B23E78996}">
      <dgm:prSet/>
      <dgm:spPr/>
      <dgm:t>
        <a:bodyPr/>
        <a:lstStyle/>
        <a:p>
          <a:endParaRPr lang="en-US"/>
        </a:p>
      </dgm:t>
    </dgm:pt>
    <dgm:pt modelId="{C299991D-A437-4688-A649-F70F969E47D8}" type="sibTrans" cxnId="{407E0CA6-0147-4A93-9DD6-FB1B23E78996}">
      <dgm:prSet/>
      <dgm:spPr/>
      <dgm:t>
        <a:bodyPr/>
        <a:lstStyle/>
        <a:p>
          <a:endParaRPr lang="en-US"/>
        </a:p>
      </dgm:t>
    </dgm:pt>
    <dgm:pt modelId="{376821D4-5FF3-4C8E-8945-331B37ACDED1}">
      <dgm:prSet/>
      <dgm:spPr/>
      <dgm:t>
        <a:bodyPr/>
        <a:lstStyle/>
        <a:p>
          <a:r>
            <a:rPr lang="en-GB"/>
            <a:t>The working age (16-64) and under-16 populations are expected to decrease by 4.6% and 2.6%, respectively.</a:t>
          </a:r>
          <a:endParaRPr lang="en-US"/>
        </a:p>
      </dgm:t>
    </dgm:pt>
    <dgm:pt modelId="{E1140527-9A30-4294-8454-894C4E0178B0}" type="parTrans" cxnId="{93832F54-A9BE-4D46-9824-E9EC0740AFD5}">
      <dgm:prSet/>
      <dgm:spPr/>
      <dgm:t>
        <a:bodyPr/>
        <a:lstStyle/>
        <a:p>
          <a:endParaRPr lang="en-US"/>
        </a:p>
      </dgm:t>
    </dgm:pt>
    <dgm:pt modelId="{4D40D476-7FA3-453B-9FAE-69DDF34A3E25}" type="sibTrans" cxnId="{93832F54-A9BE-4D46-9824-E9EC0740AFD5}">
      <dgm:prSet/>
      <dgm:spPr/>
      <dgm:t>
        <a:bodyPr/>
        <a:lstStyle/>
        <a:p>
          <a:endParaRPr lang="en-US"/>
        </a:p>
      </dgm:t>
    </dgm:pt>
    <dgm:pt modelId="{8FB00912-ED9E-46B7-B66C-F59BE1CFCEB8}" type="pres">
      <dgm:prSet presAssocID="{DCA990A6-AA21-42EB-A775-FFD44D3B9825}" presName="vert0" presStyleCnt="0">
        <dgm:presLayoutVars>
          <dgm:dir/>
          <dgm:animOne val="branch"/>
          <dgm:animLvl val="lvl"/>
        </dgm:presLayoutVars>
      </dgm:prSet>
      <dgm:spPr/>
    </dgm:pt>
    <dgm:pt modelId="{22B996AF-9FAB-4B36-938A-3ADFFEFE748D}" type="pres">
      <dgm:prSet presAssocID="{59FC685C-7D60-4CEA-ADC5-7B4495959AF7}" presName="thickLine" presStyleLbl="alignNode1" presStyleIdx="0" presStyleCnt="4"/>
      <dgm:spPr/>
    </dgm:pt>
    <dgm:pt modelId="{44C1673D-C428-4D3E-8DBC-82A26876DCC6}" type="pres">
      <dgm:prSet presAssocID="{59FC685C-7D60-4CEA-ADC5-7B4495959AF7}" presName="horz1" presStyleCnt="0"/>
      <dgm:spPr/>
    </dgm:pt>
    <dgm:pt modelId="{6BB784DA-63A5-420C-9E31-F0E9CD1A2CE5}" type="pres">
      <dgm:prSet presAssocID="{59FC685C-7D60-4CEA-ADC5-7B4495959AF7}" presName="tx1" presStyleLbl="revTx" presStyleIdx="0" presStyleCnt="4"/>
      <dgm:spPr/>
    </dgm:pt>
    <dgm:pt modelId="{82934655-0BB8-4701-B801-660B158C5F88}" type="pres">
      <dgm:prSet presAssocID="{59FC685C-7D60-4CEA-ADC5-7B4495959AF7}" presName="vert1" presStyleCnt="0"/>
      <dgm:spPr/>
    </dgm:pt>
    <dgm:pt modelId="{2450AF16-A88B-4EF9-88CE-3C63978DBFE1}" type="pres">
      <dgm:prSet presAssocID="{51359C12-D67D-414C-8851-5D17BE6525C6}" presName="thickLine" presStyleLbl="alignNode1" presStyleIdx="1" presStyleCnt="4"/>
      <dgm:spPr/>
    </dgm:pt>
    <dgm:pt modelId="{DC9AE7DA-3ABB-4BDC-A959-A1C14265AA64}" type="pres">
      <dgm:prSet presAssocID="{51359C12-D67D-414C-8851-5D17BE6525C6}" presName="horz1" presStyleCnt="0"/>
      <dgm:spPr/>
    </dgm:pt>
    <dgm:pt modelId="{A863A406-4E68-49A4-B3ED-A48E34C78BCB}" type="pres">
      <dgm:prSet presAssocID="{51359C12-D67D-414C-8851-5D17BE6525C6}" presName="tx1" presStyleLbl="revTx" presStyleIdx="1" presStyleCnt="4"/>
      <dgm:spPr/>
    </dgm:pt>
    <dgm:pt modelId="{2874D94B-54E9-4454-8F57-2B29908ABC93}" type="pres">
      <dgm:prSet presAssocID="{51359C12-D67D-414C-8851-5D17BE6525C6}" presName="vert1" presStyleCnt="0"/>
      <dgm:spPr/>
    </dgm:pt>
    <dgm:pt modelId="{9E36CAC7-57EB-4701-91B4-D860C4CCB67B}" type="pres">
      <dgm:prSet presAssocID="{23C7DCD0-97FC-4CF8-811E-CBE77E0C97B8}" presName="thickLine" presStyleLbl="alignNode1" presStyleIdx="2" presStyleCnt="4"/>
      <dgm:spPr/>
    </dgm:pt>
    <dgm:pt modelId="{10CA6C48-3697-4204-8741-F2FD9BB97E5B}" type="pres">
      <dgm:prSet presAssocID="{23C7DCD0-97FC-4CF8-811E-CBE77E0C97B8}" presName="horz1" presStyleCnt="0"/>
      <dgm:spPr/>
    </dgm:pt>
    <dgm:pt modelId="{4CF48F55-56E9-4523-8BCE-CDBAB51A13D3}" type="pres">
      <dgm:prSet presAssocID="{23C7DCD0-97FC-4CF8-811E-CBE77E0C97B8}" presName="tx1" presStyleLbl="revTx" presStyleIdx="2" presStyleCnt="4"/>
      <dgm:spPr/>
    </dgm:pt>
    <dgm:pt modelId="{4012D36E-4D49-4665-AE1D-04540A47E2F0}" type="pres">
      <dgm:prSet presAssocID="{23C7DCD0-97FC-4CF8-811E-CBE77E0C97B8}" presName="vert1" presStyleCnt="0"/>
      <dgm:spPr/>
    </dgm:pt>
    <dgm:pt modelId="{6D0B288E-9845-4D88-BEC3-2AFF95066763}" type="pres">
      <dgm:prSet presAssocID="{376821D4-5FF3-4C8E-8945-331B37ACDED1}" presName="thickLine" presStyleLbl="alignNode1" presStyleIdx="3" presStyleCnt="4"/>
      <dgm:spPr/>
    </dgm:pt>
    <dgm:pt modelId="{F06CAFD9-7656-4716-8094-A54075B8A8AC}" type="pres">
      <dgm:prSet presAssocID="{376821D4-5FF3-4C8E-8945-331B37ACDED1}" presName="horz1" presStyleCnt="0"/>
      <dgm:spPr/>
    </dgm:pt>
    <dgm:pt modelId="{DCBE2766-FA96-444D-B069-810D67D5ED0A}" type="pres">
      <dgm:prSet presAssocID="{376821D4-5FF3-4C8E-8945-331B37ACDED1}" presName="tx1" presStyleLbl="revTx" presStyleIdx="3" presStyleCnt="4"/>
      <dgm:spPr/>
    </dgm:pt>
    <dgm:pt modelId="{BB07FABC-1AB0-4F73-B0D3-1A2A322CFFC9}" type="pres">
      <dgm:prSet presAssocID="{376821D4-5FF3-4C8E-8945-331B37ACDED1}" presName="vert1" presStyleCnt="0"/>
      <dgm:spPr/>
    </dgm:pt>
  </dgm:ptLst>
  <dgm:cxnLst>
    <dgm:cxn modelId="{1FAD1408-7B51-4A96-885A-605CB08D25A2}" type="presOf" srcId="{DCA990A6-AA21-42EB-A775-FFD44D3B9825}" destId="{8FB00912-ED9E-46B7-B66C-F59BE1CFCEB8}" srcOrd="0" destOrd="0" presId="urn:microsoft.com/office/officeart/2008/layout/LinedList"/>
    <dgm:cxn modelId="{51B26065-0E05-4E06-9011-B9C211F56151}" type="presOf" srcId="{23C7DCD0-97FC-4CF8-811E-CBE77E0C97B8}" destId="{4CF48F55-56E9-4523-8BCE-CDBAB51A13D3}" srcOrd="0" destOrd="0" presId="urn:microsoft.com/office/officeart/2008/layout/LinedList"/>
    <dgm:cxn modelId="{D9D3B665-9450-4CF5-B84B-A1C8056B03C7}" type="presOf" srcId="{51359C12-D67D-414C-8851-5D17BE6525C6}" destId="{A863A406-4E68-49A4-B3ED-A48E34C78BCB}" srcOrd="0" destOrd="0" presId="urn:microsoft.com/office/officeart/2008/layout/LinedList"/>
    <dgm:cxn modelId="{0654B06C-A2B1-413F-994D-FB16B35C2E85}" srcId="{DCA990A6-AA21-42EB-A775-FFD44D3B9825}" destId="{59FC685C-7D60-4CEA-ADC5-7B4495959AF7}" srcOrd="0" destOrd="0" parTransId="{EA9BACF0-D772-4B31-841D-E2AED84497C7}" sibTransId="{F0682361-476E-4D8C-ADD3-C0C0461D153C}"/>
    <dgm:cxn modelId="{DBC9C66D-B364-43EF-A78E-E083746FB5AC}" type="presOf" srcId="{376821D4-5FF3-4C8E-8945-331B37ACDED1}" destId="{DCBE2766-FA96-444D-B069-810D67D5ED0A}" srcOrd="0" destOrd="0" presId="urn:microsoft.com/office/officeart/2008/layout/LinedList"/>
    <dgm:cxn modelId="{93832F54-A9BE-4D46-9824-E9EC0740AFD5}" srcId="{DCA990A6-AA21-42EB-A775-FFD44D3B9825}" destId="{376821D4-5FF3-4C8E-8945-331B37ACDED1}" srcOrd="3" destOrd="0" parTransId="{E1140527-9A30-4294-8454-894C4E0178B0}" sibTransId="{4D40D476-7FA3-453B-9FAE-69DDF34A3E25}"/>
    <dgm:cxn modelId="{407E0CA6-0147-4A93-9DD6-FB1B23E78996}" srcId="{DCA990A6-AA21-42EB-A775-FFD44D3B9825}" destId="{23C7DCD0-97FC-4CF8-811E-CBE77E0C97B8}" srcOrd="2" destOrd="0" parTransId="{E490B4EC-E254-4CCD-88DA-1B894D683DB3}" sibTransId="{C299991D-A437-4688-A649-F70F969E47D8}"/>
    <dgm:cxn modelId="{5CA3A3CF-3EDD-4D06-86F7-819C57721A6B}" srcId="{DCA990A6-AA21-42EB-A775-FFD44D3B9825}" destId="{51359C12-D67D-414C-8851-5D17BE6525C6}" srcOrd="1" destOrd="0" parTransId="{51D59901-EC32-4F51-9806-6727CFE8D097}" sibTransId="{07068152-284C-4A8A-B3AC-CB70672D648D}"/>
    <dgm:cxn modelId="{959D21FF-A2AB-4640-BCC1-E570A20CA054}" type="presOf" srcId="{59FC685C-7D60-4CEA-ADC5-7B4495959AF7}" destId="{6BB784DA-63A5-420C-9E31-F0E9CD1A2CE5}" srcOrd="0" destOrd="0" presId="urn:microsoft.com/office/officeart/2008/layout/LinedList"/>
    <dgm:cxn modelId="{EBED6EEE-A264-4CA2-958D-7512D1FE192B}" type="presParOf" srcId="{8FB00912-ED9E-46B7-B66C-F59BE1CFCEB8}" destId="{22B996AF-9FAB-4B36-938A-3ADFFEFE748D}" srcOrd="0" destOrd="0" presId="urn:microsoft.com/office/officeart/2008/layout/LinedList"/>
    <dgm:cxn modelId="{588FBB9A-4CB3-4F01-9609-4AE2C1749EA8}" type="presParOf" srcId="{8FB00912-ED9E-46B7-B66C-F59BE1CFCEB8}" destId="{44C1673D-C428-4D3E-8DBC-82A26876DCC6}" srcOrd="1" destOrd="0" presId="urn:microsoft.com/office/officeart/2008/layout/LinedList"/>
    <dgm:cxn modelId="{750A45F2-0D94-4E4A-AEFB-4C6F1211A121}" type="presParOf" srcId="{44C1673D-C428-4D3E-8DBC-82A26876DCC6}" destId="{6BB784DA-63A5-420C-9E31-F0E9CD1A2CE5}" srcOrd="0" destOrd="0" presId="urn:microsoft.com/office/officeart/2008/layout/LinedList"/>
    <dgm:cxn modelId="{2B795065-D80B-4702-83B5-3398A5FD1276}" type="presParOf" srcId="{44C1673D-C428-4D3E-8DBC-82A26876DCC6}" destId="{82934655-0BB8-4701-B801-660B158C5F88}" srcOrd="1" destOrd="0" presId="urn:microsoft.com/office/officeart/2008/layout/LinedList"/>
    <dgm:cxn modelId="{A2C4B9BE-C0F8-4558-A170-0384A66CDD75}" type="presParOf" srcId="{8FB00912-ED9E-46B7-B66C-F59BE1CFCEB8}" destId="{2450AF16-A88B-4EF9-88CE-3C63978DBFE1}" srcOrd="2" destOrd="0" presId="urn:microsoft.com/office/officeart/2008/layout/LinedList"/>
    <dgm:cxn modelId="{4AB36357-861C-43A7-85C8-92871412791A}" type="presParOf" srcId="{8FB00912-ED9E-46B7-B66C-F59BE1CFCEB8}" destId="{DC9AE7DA-3ABB-4BDC-A959-A1C14265AA64}" srcOrd="3" destOrd="0" presId="urn:microsoft.com/office/officeart/2008/layout/LinedList"/>
    <dgm:cxn modelId="{0688E7C6-3B52-45BE-B641-AF676032F95A}" type="presParOf" srcId="{DC9AE7DA-3ABB-4BDC-A959-A1C14265AA64}" destId="{A863A406-4E68-49A4-B3ED-A48E34C78BCB}" srcOrd="0" destOrd="0" presId="urn:microsoft.com/office/officeart/2008/layout/LinedList"/>
    <dgm:cxn modelId="{D74C7E26-1F53-48A1-ABB3-67E602CCE986}" type="presParOf" srcId="{DC9AE7DA-3ABB-4BDC-A959-A1C14265AA64}" destId="{2874D94B-54E9-4454-8F57-2B29908ABC93}" srcOrd="1" destOrd="0" presId="urn:microsoft.com/office/officeart/2008/layout/LinedList"/>
    <dgm:cxn modelId="{731442D8-85CA-42CC-9FA9-920730C7631C}" type="presParOf" srcId="{8FB00912-ED9E-46B7-B66C-F59BE1CFCEB8}" destId="{9E36CAC7-57EB-4701-91B4-D860C4CCB67B}" srcOrd="4" destOrd="0" presId="urn:microsoft.com/office/officeart/2008/layout/LinedList"/>
    <dgm:cxn modelId="{166B9B31-DAFC-4164-8160-15031D4F8F97}" type="presParOf" srcId="{8FB00912-ED9E-46B7-B66C-F59BE1CFCEB8}" destId="{10CA6C48-3697-4204-8741-F2FD9BB97E5B}" srcOrd="5" destOrd="0" presId="urn:microsoft.com/office/officeart/2008/layout/LinedList"/>
    <dgm:cxn modelId="{2452C117-424B-4FEF-BC02-3DC0650D9F55}" type="presParOf" srcId="{10CA6C48-3697-4204-8741-F2FD9BB97E5B}" destId="{4CF48F55-56E9-4523-8BCE-CDBAB51A13D3}" srcOrd="0" destOrd="0" presId="urn:microsoft.com/office/officeart/2008/layout/LinedList"/>
    <dgm:cxn modelId="{D6C958C7-5123-4D55-BBE7-5AF8D74F2EA9}" type="presParOf" srcId="{10CA6C48-3697-4204-8741-F2FD9BB97E5B}" destId="{4012D36E-4D49-4665-AE1D-04540A47E2F0}" srcOrd="1" destOrd="0" presId="urn:microsoft.com/office/officeart/2008/layout/LinedList"/>
    <dgm:cxn modelId="{77A4993B-1176-4515-BA38-AA088CA2E76E}" type="presParOf" srcId="{8FB00912-ED9E-46B7-B66C-F59BE1CFCEB8}" destId="{6D0B288E-9845-4D88-BEC3-2AFF95066763}" srcOrd="6" destOrd="0" presId="urn:microsoft.com/office/officeart/2008/layout/LinedList"/>
    <dgm:cxn modelId="{9A4F9DF2-A7CB-44C8-BF1A-ADF7DA71F3FD}" type="presParOf" srcId="{8FB00912-ED9E-46B7-B66C-F59BE1CFCEB8}" destId="{F06CAFD9-7656-4716-8094-A54075B8A8AC}" srcOrd="7" destOrd="0" presId="urn:microsoft.com/office/officeart/2008/layout/LinedList"/>
    <dgm:cxn modelId="{9B90042A-6EFE-4D5D-A48F-16B90D7FC279}" type="presParOf" srcId="{F06CAFD9-7656-4716-8094-A54075B8A8AC}" destId="{DCBE2766-FA96-444D-B069-810D67D5ED0A}" srcOrd="0" destOrd="0" presId="urn:microsoft.com/office/officeart/2008/layout/LinedList"/>
    <dgm:cxn modelId="{09292E71-E754-40AA-84D3-06611F924BC0}" type="presParOf" srcId="{F06CAFD9-7656-4716-8094-A54075B8A8AC}" destId="{BB07FABC-1AB0-4F73-B0D3-1A2A322CFFC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5AAF3E88-44A6-41A0-BA3A-85FD4407F03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E8215C5-8CC1-4EBF-989C-CF67823B87F5}">
      <dgm:prSet/>
      <dgm:spPr/>
      <dgm:t>
        <a:bodyPr/>
        <a:lstStyle/>
        <a:p>
          <a:r>
            <a:rPr lang="en-US"/>
            <a:t>Is demographic change significant?</a:t>
          </a:r>
        </a:p>
      </dgm:t>
    </dgm:pt>
    <dgm:pt modelId="{CDA2985C-AE07-4607-AC37-91CC8E06E0B0}" type="parTrans" cxnId="{FF1327CE-1654-4E2F-B13B-C3FD9EB1CC34}">
      <dgm:prSet/>
      <dgm:spPr/>
      <dgm:t>
        <a:bodyPr/>
        <a:lstStyle/>
        <a:p>
          <a:endParaRPr lang="en-US"/>
        </a:p>
      </dgm:t>
    </dgm:pt>
    <dgm:pt modelId="{68012A3D-0E0D-42E7-9550-EE2F0D5C5FBF}" type="sibTrans" cxnId="{FF1327CE-1654-4E2F-B13B-C3FD9EB1CC34}">
      <dgm:prSet/>
      <dgm:spPr/>
      <dgm:t>
        <a:bodyPr/>
        <a:lstStyle/>
        <a:p>
          <a:endParaRPr lang="en-US"/>
        </a:p>
      </dgm:t>
    </dgm:pt>
    <dgm:pt modelId="{97211C87-5515-4AFC-81F4-B06F0EE17CA8}">
      <dgm:prSet/>
      <dgm:spPr/>
      <dgm:t>
        <a:bodyPr/>
        <a:lstStyle/>
        <a:p>
          <a:r>
            <a:rPr lang="en-US"/>
            <a:t>What impacts will demographic change have on the population of Wales?</a:t>
          </a:r>
        </a:p>
      </dgm:t>
    </dgm:pt>
    <dgm:pt modelId="{FAC7DB77-422F-4FA0-800C-F257E7237D07}" type="parTrans" cxnId="{D32297D7-D114-4C1C-BD6A-0CC8BA038DF0}">
      <dgm:prSet/>
      <dgm:spPr/>
      <dgm:t>
        <a:bodyPr/>
        <a:lstStyle/>
        <a:p>
          <a:endParaRPr lang="en-US"/>
        </a:p>
      </dgm:t>
    </dgm:pt>
    <dgm:pt modelId="{58D1E50E-D20F-4488-8566-B3EABE6489B8}" type="sibTrans" cxnId="{D32297D7-D114-4C1C-BD6A-0CC8BA038DF0}">
      <dgm:prSet/>
      <dgm:spPr/>
      <dgm:t>
        <a:bodyPr/>
        <a:lstStyle/>
        <a:p>
          <a:endParaRPr lang="en-US"/>
        </a:p>
      </dgm:t>
    </dgm:pt>
    <dgm:pt modelId="{DC735D51-AF60-400D-8854-3F9082A8CB2C}">
      <dgm:prSet/>
      <dgm:spPr/>
      <dgm:t>
        <a:bodyPr/>
        <a:lstStyle/>
        <a:p>
          <a:r>
            <a:rPr lang="en-US"/>
            <a:t>What changes will need to be brought into healthcare?</a:t>
          </a:r>
        </a:p>
      </dgm:t>
    </dgm:pt>
    <dgm:pt modelId="{9514635D-EC79-4D6F-A999-E0C9CECEAD58}" type="parTrans" cxnId="{1D0134BC-4EF6-4102-AB0A-365FDE9CAA39}">
      <dgm:prSet/>
      <dgm:spPr/>
      <dgm:t>
        <a:bodyPr/>
        <a:lstStyle/>
        <a:p>
          <a:endParaRPr lang="en-US"/>
        </a:p>
      </dgm:t>
    </dgm:pt>
    <dgm:pt modelId="{FFE0619F-A4DB-472A-98B5-B1C056788D7A}" type="sibTrans" cxnId="{1D0134BC-4EF6-4102-AB0A-365FDE9CAA39}">
      <dgm:prSet/>
      <dgm:spPr/>
      <dgm:t>
        <a:bodyPr/>
        <a:lstStyle/>
        <a:p>
          <a:endParaRPr lang="en-US"/>
        </a:p>
      </dgm:t>
    </dgm:pt>
    <dgm:pt modelId="{C8F3CAD6-F819-43B1-9D7A-875242E7E222}" type="pres">
      <dgm:prSet presAssocID="{5AAF3E88-44A6-41A0-BA3A-85FD4407F031}" presName="vert0" presStyleCnt="0">
        <dgm:presLayoutVars>
          <dgm:dir/>
          <dgm:animOne val="branch"/>
          <dgm:animLvl val="lvl"/>
        </dgm:presLayoutVars>
      </dgm:prSet>
      <dgm:spPr/>
    </dgm:pt>
    <dgm:pt modelId="{0FEB8461-55D2-4395-9CF2-FC382F635BC5}" type="pres">
      <dgm:prSet presAssocID="{3E8215C5-8CC1-4EBF-989C-CF67823B87F5}" presName="thickLine" presStyleLbl="alignNode1" presStyleIdx="0" presStyleCnt="3"/>
      <dgm:spPr/>
    </dgm:pt>
    <dgm:pt modelId="{3DB91368-22D1-4B10-A809-BAB4DD429532}" type="pres">
      <dgm:prSet presAssocID="{3E8215C5-8CC1-4EBF-989C-CF67823B87F5}" presName="horz1" presStyleCnt="0"/>
      <dgm:spPr/>
    </dgm:pt>
    <dgm:pt modelId="{97C083FB-A76F-435B-A02F-D5F2D5603C4C}" type="pres">
      <dgm:prSet presAssocID="{3E8215C5-8CC1-4EBF-989C-CF67823B87F5}" presName="tx1" presStyleLbl="revTx" presStyleIdx="0" presStyleCnt="3"/>
      <dgm:spPr/>
    </dgm:pt>
    <dgm:pt modelId="{8BF5AF77-1F49-458E-AD3A-B5010EB5A8F5}" type="pres">
      <dgm:prSet presAssocID="{3E8215C5-8CC1-4EBF-989C-CF67823B87F5}" presName="vert1" presStyleCnt="0"/>
      <dgm:spPr/>
    </dgm:pt>
    <dgm:pt modelId="{85F0B61A-B6EF-4CD2-AC0B-58A00D97D10E}" type="pres">
      <dgm:prSet presAssocID="{97211C87-5515-4AFC-81F4-B06F0EE17CA8}" presName="thickLine" presStyleLbl="alignNode1" presStyleIdx="1" presStyleCnt="3"/>
      <dgm:spPr/>
    </dgm:pt>
    <dgm:pt modelId="{A1D0A13F-98FD-43A1-B2C4-C853914B6C31}" type="pres">
      <dgm:prSet presAssocID="{97211C87-5515-4AFC-81F4-B06F0EE17CA8}" presName="horz1" presStyleCnt="0"/>
      <dgm:spPr/>
    </dgm:pt>
    <dgm:pt modelId="{CD16106C-3499-4EA1-A5F3-E828C4389F78}" type="pres">
      <dgm:prSet presAssocID="{97211C87-5515-4AFC-81F4-B06F0EE17CA8}" presName="tx1" presStyleLbl="revTx" presStyleIdx="1" presStyleCnt="3"/>
      <dgm:spPr/>
    </dgm:pt>
    <dgm:pt modelId="{AA614959-20A1-48BA-A6D1-8F0D1954A4C8}" type="pres">
      <dgm:prSet presAssocID="{97211C87-5515-4AFC-81F4-B06F0EE17CA8}" presName="vert1" presStyleCnt="0"/>
      <dgm:spPr/>
    </dgm:pt>
    <dgm:pt modelId="{5FEDF5C7-00B1-4A02-A827-9E92978C0459}" type="pres">
      <dgm:prSet presAssocID="{DC735D51-AF60-400D-8854-3F9082A8CB2C}" presName="thickLine" presStyleLbl="alignNode1" presStyleIdx="2" presStyleCnt="3"/>
      <dgm:spPr/>
    </dgm:pt>
    <dgm:pt modelId="{548D888F-FBD0-4E93-8090-323429C102F1}" type="pres">
      <dgm:prSet presAssocID="{DC735D51-AF60-400D-8854-3F9082A8CB2C}" presName="horz1" presStyleCnt="0"/>
      <dgm:spPr/>
    </dgm:pt>
    <dgm:pt modelId="{2025BC8C-45B6-4B78-A1D1-B4E2CA75755F}" type="pres">
      <dgm:prSet presAssocID="{DC735D51-AF60-400D-8854-3F9082A8CB2C}" presName="tx1" presStyleLbl="revTx" presStyleIdx="2" presStyleCnt="3"/>
      <dgm:spPr/>
    </dgm:pt>
    <dgm:pt modelId="{545A4B90-050F-4ECB-8A9E-E971A059DB2B}" type="pres">
      <dgm:prSet presAssocID="{DC735D51-AF60-400D-8854-3F9082A8CB2C}" presName="vert1" presStyleCnt="0"/>
      <dgm:spPr/>
    </dgm:pt>
  </dgm:ptLst>
  <dgm:cxnLst>
    <dgm:cxn modelId="{9F1A6A16-66FB-4EB4-B93E-3C7233BBD742}" type="presOf" srcId="{3E8215C5-8CC1-4EBF-989C-CF67823B87F5}" destId="{97C083FB-A76F-435B-A02F-D5F2D5603C4C}" srcOrd="0" destOrd="0" presId="urn:microsoft.com/office/officeart/2008/layout/LinedList"/>
    <dgm:cxn modelId="{0085001B-E82C-467B-A006-E746AFAEF369}" type="presOf" srcId="{97211C87-5515-4AFC-81F4-B06F0EE17CA8}" destId="{CD16106C-3499-4EA1-A5F3-E828C4389F78}" srcOrd="0" destOrd="0" presId="urn:microsoft.com/office/officeart/2008/layout/LinedList"/>
    <dgm:cxn modelId="{134D6E25-F836-48A2-B837-37CCB8A84346}" type="presOf" srcId="{DC735D51-AF60-400D-8854-3F9082A8CB2C}" destId="{2025BC8C-45B6-4B78-A1D1-B4E2CA75755F}" srcOrd="0" destOrd="0" presId="urn:microsoft.com/office/officeart/2008/layout/LinedList"/>
    <dgm:cxn modelId="{FA1FA5B7-7565-4682-A402-A9621A88E09E}" type="presOf" srcId="{5AAF3E88-44A6-41A0-BA3A-85FD4407F031}" destId="{C8F3CAD6-F819-43B1-9D7A-875242E7E222}" srcOrd="0" destOrd="0" presId="urn:microsoft.com/office/officeart/2008/layout/LinedList"/>
    <dgm:cxn modelId="{1D0134BC-4EF6-4102-AB0A-365FDE9CAA39}" srcId="{5AAF3E88-44A6-41A0-BA3A-85FD4407F031}" destId="{DC735D51-AF60-400D-8854-3F9082A8CB2C}" srcOrd="2" destOrd="0" parTransId="{9514635D-EC79-4D6F-A999-E0C9CECEAD58}" sibTransId="{FFE0619F-A4DB-472A-98B5-B1C056788D7A}"/>
    <dgm:cxn modelId="{FF1327CE-1654-4E2F-B13B-C3FD9EB1CC34}" srcId="{5AAF3E88-44A6-41A0-BA3A-85FD4407F031}" destId="{3E8215C5-8CC1-4EBF-989C-CF67823B87F5}" srcOrd="0" destOrd="0" parTransId="{CDA2985C-AE07-4607-AC37-91CC8E06E0B0}" sibTransId="{68012A3D-0E0D-42E7-9550-EE2F0D5C5FBF}"/>
    <dgm:cxn modelId="{D32297D7-D114-4C1C-BD6A-0CC8BA038DF0}" srcId="{5AAF3E88-44A6-41A0-BA3A-85FD4407F031}" destId="{97211C87-5515-4AFC-81F4-B06F0EE17CA8}" srcOrd="1" destOrd="0" parTransId="{FAC7DB77-422F-4FA0-800C-F257E7237D07}" sibTransId="{58D1E50E-D20F-4488-8566-B3EABE6489B8}"/>
    <dgm:cxn modelId="{872F92F8-B1C2-41CD-902C-FCC1294AAC02}" type="presParOf" srcId="{C8F3CAD6-F819-43B1-9D7A-875242E7E222}" destId="{0FEB8461-55D2-4395-9CF2-FC382F635BC5}" srcOrd="0" destOrd="0" presId="urn:microsoft.com/office/officeart/2008/layout/LinedList"/>
    <dgm:cxn modelId="{7CB38B5D-AA91-4A36-88A7-3A951E0C6868}" type="presParOf" srcId="{C8F3CAD6-F819-43B1-9D7A-875242E7E222}" destId="{3DB91368-22D1-4B10-A809-BAB4DD429532}" srcOrd="1" destOrd="0" presId="urn:microsoft.com/office/officeart/2008/layout/LinedList"/>
    <dgm:cxn modelId="{F0A72EC8-9758-42B0-8D3B-3B48B3EFE702}" type="presParOf" srcId="{3DB91368-22D1-4B10-A809-BAB4DD429532}" destId="{97C083FB-A76F-435B-A02F-D5F2D5603C4C}" srcOrd="0" destOrd="0" presId="urn:microsoft.com/office/officeart/2008/layout/LinedList"/>
    <dgm:cxn modelId="{D6585EF8-3117-46A9-8267-04F6F4E4D7DF}" type="presParOf" srcId="{3DB91368-22D1-4B10-A809-BAB4DD429532}" destId="{8BF5AF77-1F49-458E-AD3A-B5010EB5A8F5}" srcOrd="1" destOrd="0" presId="urn:microsoft.com/office/officeart/2008/layout/LinedList"/>
    <dgm:cxn modelId="{0B17B0A0-DD43-4DCD-A88F-9927F76CE6C6}" type="presParOf" srcId="{C8F3CAD6-F819-43B1-9D7A-875242E7E222}" destId="{85F0B61A-B6EF-4CD2-AC0B-58A00D97D10E}" srcOrd="2" destOrd="0" presId="urn:microsoft.com/office/officeart/2008/layout/LinedList"/>
    <dgm:cxn modelId="{53E6A0D0-DD12-4F56-96D6-9D7126DA0C81}" type="presParOf" srcId="{C8F3CAD6-F819-43B1-9D7A-875242E7E222}" destId="{A1D0A13F-98FD-43A1-B2C4-C853914B6C31}" srcOrd="3" destOrd="0" presId="urn:microsoft.com/office/officeart/2008/layout/LinedList"/>
    <dgm:cxn modelId="{F76DE43A-AA1D-4976-AE2B-6D7E0561AE1E}" type="presParOf" srcId="{A1D0A13F-98FD-43A1-B2C4-C853914B6C31}" destId="{CD16106C-3499-4EA1-A5F3-E828C4389F78}" srcOrd="0" destOrd="0" presId="urn:microsoft.com/office/officeart/2008/layout/LinedList"/>
    <dgm:cxn modelId="{587691B7-74D2-4C19-86EE-440E5C9078BF}" type="presParOf" srcId="{A1D0A13F-98FD-43A1-B2C4-C853914B6C31}" destId="{AA614959-20A1-48BA-A6D1-8F0D1954A4C8}" srcOrd="1" destOrd="0" presId="urn:microsoft.com/office/officeart/2008/layout/LinedList"/>
    <dgm:cxn modelId="{5B3FC6D5-7758-4C1D-A2A7-53BA62F0DA06}" type="presParOf" srcId="{C8F3CAD6-F819-43B1-9D7A-875242E7E222}" destId="{5FEDF5C7-00B1-4A02-A827-9E92978C0459}" srcOrd="4" destOrd="0" presId="urn:microsoft.com/office/officeart/2008/layout/LinedList"/>
    <dgm:cxn modelId="{34215DD3-9C5C-4823-8B26-5B9BD9E92F61}" type="presParOf" srcId="{C8F3CAD6-F819-43B1-9D7A-875242E7E222}" destId="{548D888F-FBD0-4E93-8090-323429C102F1}" srcOrd="5" destOrd="0" presId="urn:microsoft.com/office/officeart/2008/layout/LinedList"/>
    <dgm:cxn modelId="{C8B89DDB-69DD-4C8F-A972-D9445B877E5C}" type="presParOf" srcId="{548D888F-FBD0-4E93-8090-323429C102F1}" destId="{2025BC8C-45B6-4B78-A1D1-B4E2CA75755F}" srcOrd="0" destOrd="0" presId="urn:microsoft.com/office/officeart/2008/layout/LinedList"/>
    <dgm:cxn modelId="{E3340D10-8012-4F22-A68D-40F10417C8A2}" type="presParOf" srcId="{548D888F-FBD0-4E93-8090-323429C102F1}" destId="{545A4B90-050F-4ECB-8A9E-E971A059DB2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9E20857-21A5-413E-BC73-3B21F2AC7B95}"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2273B322-0107-4AAC-9173-883778171CE3}">
      <dgm:prSet/>
      <dgm:spPr/>
      <dgm:t>
        <a:bodyPr/>
        <a:lstStyle/>
        <a:p>
          <a:r>
            <a:rPr lang="en-US" baseline="0"/>
            <a:t>What is new in education?</a:t>
          </a:r>
          <a:endParaRPr lang="en-US"/>
        </a:p>
      </dgm:t>
    </dgm:pt>
    <dgm:pt modelId="{2D8B7DD6-3688-44B2-B0C3-E5E21316A85E}" type="parTrans" cxnId="{5D47AAD0-FD1B-4174-BA18-28BD60CE92B9}">
      <dgm:prSet/>
      <dgm:spPr/>
      <dgm:t>
        <a:bodyPr/>
        <a:lstStyle/>
        <a:p>
          <a:endParaRPr lang="en-US"/>
        </a:p>
      </dgm:t>
    </dgm:pt>
    <dgm:pt modelId="{3D7CFBA8-EEFA-4832-B720-A07AD224A816}" type="sibTrans" cxnId="{5D47AAD0-FD1B-4174-BA18-28BD60CE92B9}">
      <dgm:prSet/>
      <dgm:spPr/>
      <dgm:t>
        <a:bodyPr/>
        <a:lstStyle/>
        <a:p>
          <a:endParaRPr lang="en-US"/>
        </a:p>
      </dgm:t>
    </dgm:pt>
    <dgm:pt modelId="{111D5548-8273-47CE-9880-468C625A2A4D}">
      <dgm:prSet/>
      <dgm:spPr/>
      <dgm:t>
        <a:bodyPr/>
        <a:lstStyle/>
        <a:p>
          <a:r>
            <a:rPr lang="en-US" baseline="0"/>
            <a:t>What is the big push for institutions now? </a:t>
          </a:r>
          <a:endParaRPr lang="en-US"/>
        </a:p>
      </dgm:t>
    </dgm:pt>
    <dgm:pt modelId="{AD827F07-9192-42B6-BD3D-D9A2642C1087}" type="parTrans" cxnId="{EBCE7E79-61FE-4A8F-80FD-F0A00E81DF0C}">
      <dgm:prSet/>
      <dgm:spPr/>
      <dgm:t>
        <a:bodyPr/>
        <a:lstStyle/>
        <a:p>
          <a:endParaRPr lang="en-US"/>
        </a:p>
      </dgm:t>
    </dgm:pt>
    <dgm:pt modelId="{32D43C9D-15E8-4B9E-83A0-D438E6F55652}" type="sibTrans" cxnId="{EBCE7E79-61FE-4A8F-80FD-F0A00E81DF0C}">
      <dgm:prSet/>
      <dgm:spPr/>
      <dgm:t>
        <a:bodyPr/>
        <a:lstStyle/>
        <a:p>
          <a:endParaRPr lang="en-US"/>
        </a:p>
      </dgm:t>
    </dgm:pt>
    <dgm:pt modelId="{1886D7A0-FFCE-4F28-A2B1-C57B252E85E4}">
      <dgm:prSet/>
      <dgm:spPr/>
      <dgm:t>
        <a:bodyPr/>
        <a:lstStyle/>
        <a:p>
          <a:r>
            <a:rPr lang="en-US" baseline="0"/>
            <a:t>What impact will this have?</a:t>
          </a:r>
          <a:endParaRPr lang="en-US"/>
        </a:p>
      </dgm:t>
    </dgm:pt>
    <dgm:pt modelId="{F66473DE-2B3E-4466-96CA-917BE38336C9}" type="parTrans" cxnId="{4565D2DD-7586-42CC-B2A9-E5362963AB75}">
      <dgm:prSet/>
      <dgm:spPr/>
      <dgm:t>
        <a:bodyPr/>
        <a:lstStyle/>
        <a:p>
          <a:endParaRPr lang="en-US"/>
        </a:p>
      </dgm:t>
    </dgm:pt>
    <dgm:pt modelId="{F160865D-E23F-40AD-8FDB-488BDC00C1CA}" type="sibTrans" cxnId="{4565D2DD-7586-42CC-B2A9-E5362963AB75}">
      <dgm:prSet/>
      <dgm:spPr/>
      <dgm:t>
        <a:bodyPr/>
        <a:lstStyle/>
        <a:p>
          <a:endParaRPr lang="en-US"/>
        </a:p>
      </dgm:t>
    </dgm:pt>
    <dgm:pt modelId="{1B819CA4-3F57-402A-973F-42B23838F799}" type="pres">
      <dgm:prSet presAssocID="{39E20857-21A5-413E-BC73-3B21F2AC7B95}" presName="hierChild1" presStyleCnt="0">
        <dgm:presLayoutVars>
          <dgm:chPref val="1"/>
          <dgm:dir/>
          <dgm:animOne val="branch"/>
          <dgm:animLvl val="lvl"/>
          <dgm:resizeHandles/>
        </dgm:presLayoutVars>
      </dgm:prSet>
      <dgm:spPr/>
    </dgm:pt>
    <dgm:pt modelId="{5364B174-B9CD-499A-B1A9-B64277A99BDD}" type="pres">
      <dgm:prSet presAssocID="{2273B322-0107-4AAC-9173-883778171CE3}" presName="hierRoot1" presStyleCnt="0"/>
      <dgm:spPr/>
    </dgm:pt>
    <dgm:pt modelId="{501F3127-9306-4145-A5D6-FD116389A7A4}" type="pres">
      <dgm:prSet presAssocID="{2273B322-0107-4AAC-9173-883778171CE3}" presName="composite" presStyleCnt="0"/>
      <dgm:spPr/>
    </dgm:pt>
    <dgm:pt modelId="{EB98726A-A449-484A-8D30-3F6B0800BF89}" type="pres">
      <dgm:prSet presAssocID="{2273B322-0107-4AAC-9173-883778171CE3}" presName="background" presStyleLbl="node0" presStyleIdx="0" presStyleCnt="3"/>
      <dgm:spPr/>
    </dgm:pt>
    <dgm:pt modelId="{963105CD-CE94-4A7C-AD06-5B342B8DB581}" type="pres">
      <dgm:prSet presAssocID="{2273B322-0107-4AAC-9173-883778171CE3}" presName="text" presStyleLbl="fgAcc0" presStyleIdx="0" presStyleCnt="3">
        <dgm:presLayoutVars>
          <dgm:chPref val="3"/>
        </dgm:presLayoutVars>
      </dgm:prSet>
      <dgm:spPr/>
    </dgm:pt>
    <dgm:pt modelId="{E3561332-787D-4692-AC07-20F280DB2018}" type="pres">
      <dgm:prSet presAssocID="{2273B322-0107-4AAC-9173-883778171CE3}" presName="hierChild2" presStyleCnt="0"/>
      <dgm:spPr/>
    </dgm:pt>
    <dgm:pt modelId="{F692D112-BBFC-4928-AC3D-9902BB85FBA8}" type="pres">
      <dgm:prSet presAssocID="{111D5548-8273-47CE-9880-468C625A2A4D}" presName="hierRoot1" presStyleCnt="0"/>
      <dgm:spPr/>
    </dgm:pt>
    <dgm:pt modelId="{E42B6304-5EC7-4282-8D9B-99B7FCC05004}" type="pres">
      <dgm:prSet presAssocID="{111D5548-8273-47CE-9880-468C625A2A4D}" presName="composite" presStyleCnt="0"/>
      <dgm:spPr/>
    </dgm:pt>
    <dgm:pt modelId="{AE08668E-85D6-4D10-8208-7AF494095588}" type="pres">
      <dgm:prSet presAssocID="{111D5548-8273-47CE-9880-468C625A2A4D}" presName="background" presStyleLbl="node0" presStyleIdx="1" presStyleCnt="3"/>
      <dgm:spPr/>
    </dgm:pt>
    <dgm:pt modelId="{B1F825E0-A336-44FA-B896-A16C6AC9310D}" type="pres">
      <dgm:prSet presAssocID="{111D5548-8273-47CE-9880-468C625A2A4D}" presName="text" presStyleLbl="fgAcc0" presStyleIdx="1" presStyleCnt="3">
        <dgm:presLayoutVars>
          <dgm:chPref val="3"/>
        </dgm:presLayoutVars>
      </dgm:prSet>
      <dgm:spPr/>
    </dgm:pt>
    <dgm:pt modelId="{839F6F7A-2141-440D-9C3C-6DBFACD7EF93}" type="pres">
      <dgm:prSet presAssocID="{111D5548-8273-47CE-9880-468C625A2A4D}" presName="hierChild2" presStyleCnt="0"/>
      <dgm:spPr/>
    </dgm:pt>
    <dgm:pt modelId="{CE1B8B15-D283-4103-A595-BF38C9E3C3FD}" type="pres">
      <dgm:prSet presAssocID="{1886D7A0-FFCE-4F28-A2B1-C57B252E85E4}" presName="hierRoot1" presStyleCnt="0"/>
      <dgm:spPr/>
    </dgm:pt>
    <dgm:pt modelId="{A2691741-162B-44EF-932F-5A3BBC33BF4F}" type="pres">
      <dgm:prSet presAssocID="{1886D7A0-FFCE-4F28-A2B1-C57B252E85E4}" presName="composite" presStyleCnt="0"/>
      <dgm:spPr/>
    </dgm:pt>
    <dgm:pt modelId="{60A1BC3A-3CBE-42F1-BBDA-BC18DD4C3BAC}" type="pres">
      <dgm:prSet presAssocID="{1886D7A0-FFCE-4F28-A2B1-C57B252E85E4}" presName="background" presStyleLbl="node0" presStyleIdx="2" presStyleCnt="3"/>
      <dgm:spPr/>
    </dgm:pt>
    <dgm:pt modelId="{5A5678E1-7D0C-420D-BE2F-4AA21072313C}" type="pres">
      <dgm:prSet presAssocID="{1886D7A0-FFCE-4F28-A2B1-C57B252E85E4}" presName="text" presStyleLbl="fgAcc0" presStyleIdx="2" presStyleCnt="3">
        <dgm:presLayoutVars>
          <dgm:chPref val="3"/>
        </dgm:presLayoutVars>
      </dgm:prSet>
      <dgm:spPr/>
    </dgm:pt>
    <dgm:pt modelId="{F80E7EB9-22C1-4931-B7DC-8E6FD9732737}" type="pres">
      <dgm:prSet presAssocID="{1886D7A0-FFCE-4F28-A2B1-C57B252E85E4}" presName="hierChild2" presStyleCnt="0"/>
      <dgm:spPr/>
    </dgm:pt>
  </dgm:ptLst>
  <dgm:cxnLst>
    <dgm:cxn modelId="{EF700800-0B06-4B39-8EC0-92CC7E3DFB39}" type="presOf" srcId="{111D5548-8273-47CE-9880-468C625A2A4D}" destId="{B1F825E0-A336-44FA-B896-A16C6AC9310D}" srcOrd="0" destOrd="0" presId="urn:microsoft.com/office/officeart/2005/8/layout/hierarchy1"/>
    <dgm:cxn modelId="{EBCE7E79-61FE-4A8F-80FD-F0A00E81DF0C}" srcId="{39E20857-21A5-413E-BC73-3B21F2AC7B95}" destId="{111D5548-8273-47CE-9880-468C625A2A4D}" srcOrd="1" destOrd="0" parTransId="{AD827F07-9192-42B6-BD3D-D9A2642C1087}" sibTransId="{32D43C9D-15E8-4B9E-83A0-D438E6F55652}"/>
    <dgm:cxn modelId="{7F4560A2-941D-4E87-B1B1-F96F89F25421}" type="presOf" srcId="{39E20857-21A5-413E-BC73-3B21F2AC7B95}" destId="{1B819CA4-3F57-402A-973F-42B23838F799}" srcOrd="0" destOrd="0" presId="urn:microsoft.com/office/officeart/2005/8/layout/hierarchy1"/>
    <dgm:cxn modelId="{27633CAC-044D-43F5-BA8A-80858995ACE1}" type="presOf" srcId="{1886D7A0-FFCE-4F28-A2B1-C57B252E85E4}" destId="{5A5678E1-7D0C-420D-BE2F-4AA21072313C}" srcOrd="0" destOrd="0" presId="urn:microsoft.com/office/officeart/2005/8/layout/hierarchy1"/>
    <dgm:cxn modelId="{5D47AAD0-FD1B-4174-BA18-28BD60CE92B9}" srcId="{39E20857-21A5-413E-BC73-3B21F2AC7B95}" destId="{2273B322-0107-4AAC-9173-883778171CE3}" srcOrd="0" destOrd="0" parTransId="{2D8B7DD6-3688-44B2-B0C3-E5E21316A85E}" sibTransId="{3D7CFBA8-EEFA-4832-B720-A07AD224A816}"/>
    <dgm:cxn modelId="{4565D2DD-7586-42CC-B2A9-E5362963AB75}" srcId="{39E20857-21A5-413E-BC73-3B21F2AC7B95}" destId="{1886D7A0-FFCE-4F28-A2B1-C57B252E85E4}" srcOrd="2" destOrd="0" parTransId="{F66473DE-2B3E-4466-96CA-917BE38336C9}" sibTransId="{F160865D-E23F-40AD-8FDB-488BDC00C1CA}"/>
    <dgm:cxn modelId="{C75584EB-3AA9-4B23-8831-265B4769F26A}" type="presOf" srcId="{2273B322-0107-4AAC-9173-883778171CE3}" destId="{963105CD-CE94-4A7C-AD06-5B342B8DB581}" srcOrd="0" destOrd="0" presId="urn:microsoft.com/office/officeart/2005/8/layout/hierarchy1"/>
    <dgm:cxn modelId="{ADADF20E-8C06-4343-BDE6-6D13AEE89AB6}" type="presParOf" srcId="{1B819CA4-3F57-402A-973F-42B23838F799}" destId="{5364B174-B9CD-499A-B1A9-B64277A99BDD}" srcOrd="0" destOrd="0" presId="urn:microsoft.com/office/officeart/2005/8/layout/hierarchy1"/>
    <dgm:cxn modelId="{13B052A9-90AF-4DFF-AF20-838302054A6D}" type="presParOf" srcId="{5364B174-B9CD-499A-B1A9-B64277A99BDD}" destId="{501F3127-9306-4145-A5D6-FD116389A7A4}" srcOrd="0" destOrd="0" presId="urn:microsoft.com/office/officeart/2005/8/layout/hierarchy1"/>
    <dgm:cxn modelId="{C814AF9E-33EF-46D1-85D0-0FFA10E05C41}" type="presParOf" srcId="{501F3127-9306-4145-A5D6-FD116389A7A4}" destId="{EB98726A-A449-484A-8D30-3F6B0800BF89}" srcOrd="0" destOrd="0" presId="urn:microsoft.com/office/officeart/2005/8/layout/hierarchy1"/>
    <dgm:cxn modelId="{6E0BAD6F-1EC7-4151-B150-A09398387655}" type="presParOf" srcId="{501F3127-9306-4145-A5D6-FD116389A7A4}" destId="{963105CD-CE94-4A7C-AD06-5B342B8DB581}" srcOrd="1" destOrd="0" presId="urn:microsoft.com/office/officeart/2005/8/layout/hierarchy1"/>
    <dgm:cxn modelId="{B89A7F8C-E915-4352-B652-DC8A715710F4}" type="presParOf" srcId="{5364B174-B9CD-499A-B1A9-B64277A99BDD}" destId="{E3561332-787D-4692-AC07-20F280DB2018}" srcOrd="1" destOrd="0" presId="urn:microsoft.com/office/officeart/2005/8/layout/hierarchy1"/>
    <dgm:cxn modelId="{931241FE-6703-4C7B-9270-2A17DBDE218B}" type="presParOf" srcId="{1B819CA4-3F57-402A-973F-42B23838F799}" destId="{F692D112-BBFC-4928-AC3D-9902BB85FBA8}" srcOrd="1" destOrd="0" presId="urn:microsoft.com/office/officeart/2005/8/layout/hierarchy1"/>
    <dgm:cxn modelId="{2CB8E479-7A4F-43E4-9AFB-33D71EA0A110}" type="presParOf" srcId="{F692D112-BBFC-4928-AC3D-9902BB85FBA8}" destId="{E42B6304-5EC7-4282-8D9B-99B7FCC05004}" srcOrd="0" destOrd="0" presId="urn:microsoft.com/office/officeart/2005/8/layout/hierarchy1"/>
    <dgm:cxn modelId="{517787C9-70F7-4671-AABD-6F3EE629D679}" type="presParOf" srcId="{E42B6304-5EC7-4282-8D9B-99B7FCC05004}" destId="{AE08668E-85D6-4D10-8208-7AF494095588}" srcOrd="0" destOrd="0" presId="urn:microsoft.com/office/officeart/2005/8/layout/hierarchy1"/>
    <dgm:cxn modelId="{39B47FC3-515E-4051-8858-6CAF7DCC2712}" type="presParOf" srcId="{E42B6304-5EC7-4282-8D9B-99B7FCC05004}" destId="{B1F825E0-A336-44FA-B896-A16C6AC9310D}" srcOrd="1" destOrd="0" presId="urn:microsoft.com/office/officeart/2005/8/layout/hierarchy1"/>
    <dgm:cxn modelId="{405731EE-60A7-404B-907A-5CF5A320087F}" type="presParOf" srcId="{F692D112-BBFC-4928-AC3D-9902BB85FBA8}" destId="{839F6F7A-2141-440D-9C3C-6DBFACD7EF93}" srcOrd="1" destOrd="0" presId="urn:microsoft.com/office/officeart/2005/8/layout/hierarchy1"/>
    <dgm:cxn modelId="{636F2B1D-7B50-4204-AAC5-602421761516}" type="presParOf" srcId="{1B819CA4-3F57-402A-973F-42B23838F799}" destId="{CE1B8B15-D283-4103-A595-BF38C9E3C3FD}" srcOrd="2" destOrd="0" presId="urn:microsoft.com/office/officeart/2005/8/layout/hierarchy1"/>
    <dgm:cxn modelId="{40BF1692-292C-4D42-9BA9-C9725E1D1347}" type="presParOf" srcId="{CE1B8B15-D283-4103-A595-BF38C9E3C3FD}" destId="{A2691741-162B-44EF-932F-5A3BBC33BF4F}" srcOrd="0" destOrd="0" presId="urn:microsoft.com/office/officeart/2005/8/layout/hierarchy1"/>
    <dgm:cxn modelId="{34075D16-8083-4ED5-9E5C-B5CF32232DFE}" type="presParOf" srcId="{A2691741-162B-44EF-932F-5A3BBC33BF4F}" destId="{60A1BC3A-3CBE-42F1-BBDA-BC18DD4C3BAC}" srcOrd="0" destOrd="0" presId="urn:microsoft.com/office/officeart/2005/8/layout/hierarchy1"/>
    <dgm:cxn modelId="{0AFBCB00-6A29-4AD5-8BB1-D7BB68D6EA9A}" type="presParOf" srcId="{A2691741-162B-44EF-932F-5A3BBC33BF4F}" destId="{5A5678E1-7D0C-420D-BE2F-4AA21072313C}" srcOrd="1" destOrd="0" presId="urn:microsoft.com/office/officeart/2005/8/layout/hierarchy1"/>
    <dgm:cxn modelId="{CDA3A956-EE05-405E-81D8-A60BF97B9C28}" type="presParOf" srcId="{CE1B8B15-D283-4103-A595-BF38C9E3C3FD}" destId="{F80E7EB9-22C1-4931-B7DC-8E6FD973273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FE5F506-1153-4A88-A974-B1CC1589646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696C3AF-C385-433E-8D63-01C21FCAAA85}">
      <dgm:prSet/>
      <dgm:spPr/>
      <dgm:t>
        <a:bodyPr/>
        <a:lstStyle/>
        <a:p>
          <a:r>
            <a:rPr lang="en-US"/>
            <a:t>Looking at the issues in Wales right now, what impact will this have on the HSC sector? </a:t>
          </a:r>
        </a:p>
      </dgm:t>
    </dgm:pt>
    <dgm:pt modelId="{8BD96210-4C02-4646-AA31-202173C440C8}" type="parTrans" cxnId="{1F87663E-CE45-4BC9-8BFF-A1D5D2854751}">
      <dgm:prSet/>
      <dgm:spPr/>
      <dgm:t>
        <a:bodyPr/>
        <a:lstStyle/>
        <a:p>
          <a:endParaRPr lang="en-US"/>
        </a:p>
      </dgm:t>
    </dgm:pt>
    <dgm:pt modelId="{D0722AD9-EA90-40EF-BF37-756876DC31C3}" type="sibTrans" cxnId="{1F87663E-CE45-4BC9-8BFF-A1D5D2854751}">
      <dgm:prSet/>
      <dgm:spPr/>
      <dgm:t>
        <a:bodyPr/>
        <a:lstStyle/>
        <a:p>
          <a:endParaRPr lang="en-US"/>
        </a:p>
      </dgm:t>
    </dgm:pt>
    <dgm:pt modelId="{E10A34F6-9F4A-489F-9674-C8D2FAAB3422}">
      <dgm:prSet/>
      <dgm:spPr/>
      <dgm:t>
        <a:bodyPr/>
        <a:lstStyle/>
        <a:p>
          <a:r>
            <a:rPr lang="en-US"/>
            <a:t>How does this impact us as practitioners?</a:t>
          </a:r>
        </a:p>
      </dgm:t>
    </dgm:pt>
    <dgm:pt modelId="{285008E6-CC95-4D72-A8BF-C4726A7C5AB3}" type="parTrans" cxnId="{B02D9303-4FD0-485E-8BD3-DC31DD0E0AF2}">
      <dgm:prSet/>
      <dgm:spPr/>
      <dgm:t>
        <a:bodyPr/>
        <a:lstStyle/>
        <a:p>
          <a:endParaRPr lang="en-US"/>
        </a:p>
      </dgm:t>
    </dgm:pt>
    <dgm:pt modelId="{ED054BDD-853D-4618-AD27-0BD459A4BFA0}" type="sibTrans" cxnId="{B02D9303-4FD0-485E-8BD3-DC31DD0E0AF2}">
      <dgm:prSet/>
      <dgm:spPr/>
      <dgm:t>
        <a:bodyPr/>
        <a:lstStyle/>
        <a:p>
          <a:endParaRPr lang="en-US"/>
        </a:p>
      </dgm:t>
    </dgm:pt>
    <dgm:pt modelId="{C051AC15-068D-4FE0-A5FB-FCCBA8DA0ABC}">
      <dgm:prSet/>
      <dgm:spPr/>
      <dgm:t>
        <a:bodyPr/>
        <a:lstStyle/>
        <a:p>
          <a:r>
            <a:rPr lang="en-US"/>
            <a:t>Consider how this cycle could continue... </a:t>
          </a:r>
        </a:p>
      </dgm:t>
    </dgm:pt>
    <dgm:pt modelId="{0C48E21B-11BA-4AA6-8862-0995377B4B5A}" type="parTrans" cxnId="{519D2BDF-D0C0-4108-AC3B-6B797707FAAD}">
      <dgm:prSet/>
      <dgm:spPr/>
      <dgm:t>
        <a:bodyPr/>
        <a:lstStyle/>
        <a:p>
          <a:endParaRPr lang="en-US"/>
        </a:p>
      </dgm:t>
    </dgm:pt>
    <dgm:pt modelId="{42C36F87-D3CB-4CC4-AA56-16EC47D9CCEF}" type="sibTrans" cxnId="{519D2BDF-D0C0-4108-AC3B-6B797707FAAD}">
      <dgm:prSet/>
      <dgm:spPr/>
      <dgm:t>
        <a:bodyPr/>
        <a:lstStyle/>
        <a:p>
          <a:endParaRPr lang="en-US"/>
        </a:p>
      </dgm:t>
    </dgm:pt>
    <dgm:pt modelId="{CFC3515D-A245-4068-A0A2-129E6B99A46A}" type="pres">
      <dgm:prSet presAssocID="{8FE5F506-1153-4A88-A974-B1CC1589646E}" presName="linear" presStyleCnt="0">
        <dgm:presLayoutVars>
          <dgm:animLvl val="lvl"/>
          <dgm:resizeHandles val="exact"/>
        </dgm:presLayoutVars>
      </dgm:prSet>
      <dgm:spPr/>
    </dgm:pt>
    <dgm:pt modelId="{1A339D28-F4B6-45DE-AD3B-D371E3C087DF}" type="pres">
      <dgm:prSet presAssocID="{B696C3AF-C385-433E-8D63-01C21FCAAA85}" presName="parentText" presStyleLbl="node1" presStyleIdx="0" presStyleCnt="3">
        <dgm:presLayoutVars>
          <dgm:chMax val="0"/>
          <dgm:bulletEnabled val="1"/>
        </dgm:presLayoutVars>
      </dgm:prSet>
      <dgm:spPr/>
    </dgm:pt>
    <dgm:pt modelId="{E893A900-4834-4E95-8792-728D4CA9BEFC}" type="pres">
      <dgm:prSet presAssocID="{D0722AD9-EA90-40EF-BF37-756876DC31C3}" presName="spacer" presStyleCnt="0"/>
      <dgm:spPr/>
    </dgm:pt>
    <dgm:pt modelId="{9E02F9FF-C148-4F41-A331-A8700EC1510E}" type="pres">
      <dgm:prSet presAssocID="{E10A34F6-9F4A-489F-9674-C8D2FAAB3422}" presName="parentText" presStyleLbl="node1" presStyleIdx="1" presStyleCnt="3">
        <dgm:presLayoutVars>
          <dgm:chMax val="0"/>
          <dgm:bulletEnabled val="1"/>
        </dgm:presLayoutVars>
      </dgm:prSet>
      <dgm:spPr/>
    </dgm:pt>
    <dgm:pt modelId="{4788ABC7-9A2E-4427-9783-2E1D862270AA}" type="pres">
      <dgm:prSet presAssocID="{ED054BDD-853D-4618-AD27-0BD459A4BFA0}" presName="spacer" presStyleCnt="0"/>
      <dgm:spPr/>
    </dgm:pt>
    <dgm:pt modelId="{7613CB66-D133-46B4-BC98-5CC544EA6811}" type="pres">
      <dgm:prSet presAssocID="{C051AC15-068D-4FE0-A5FB-FCCBA8DA0ABC}" presName="parentText" presStyleLbl="node1" presStyleIdx="2" presStyleCnt="3">
        <dgm:presLayoutVars>
          <dgm:chMax val="0"/>
          <dgm:bulletEnabled val="1"/>
        </dgm:presLayoutVars>
      </dgm:prSet>
      <dgm:spPr/>
    </dgm:pt>
  </dgm:ptLst>
  <dgm:cxnLst>
    <dgm:cxn modelId="{B02D9303-4FD0-485E-8BD3-DC31DD0E0AF2}" srcId="{8FE5F506-1153-4A88-A974-B1CC1589646E}" destId="{E10A34F6-9F4A-489F-9674-C8D2FAAB3422}" srcOrd="1" destOrd="0" parTransId="{285008E6-CC95-4D72-A8BF-C4726A7C5AB3}" sibTransId="{ED054BDD-853D-4618-AD27-0BD459A4BFA0}"/>
    <dgm:cxn modelId="{8499E10A-FE76-4365-A94E-C503A04A7E0E}" type="presOf" srcId="{C051AC15-068D-4FE0-A5FB-FCCBA8DA0ABC}" destId="{7613CB66-D133-46B4-BC98-5CC544EA6811}" srcOrd="0" destOrd="0" presId="urn:microsoft.com/office/officeart/2005/8/layout/vList2"/>
    <dgm:cxn modelId="{1F87663E-CE45-4BC9-8BFF-A1D5D2854751}" srcId="{8FE5F506-1153-4A88-A974-B1CC1589646E}" destId="{B696C3AF-C385-433E-8D63-01C21FCAAA85}" srcOrd="0" destOrd="0" parTransId="{8BD96210-4C02-4646-AA31-202173C440C8}" sibTransId="{D0722AD9-EA90-40EF-BF37-756876DC31C3}"/>
    <dgm:cxn modelId="{45469E45-1C0A-4F4B-B015-7646A7759CC3}" type="presOf" srcId="{8FE5F506-1153-4A88-A974-B1CC1589646E}" destId="{CFC3515D-A245-4068-A0A2-129E6B99A46A}" srcOrd="0" destOrd="0" presId="urn:microsoft.com/office/officeart/2005/8/layout/vList2"/>
    <dgm:cxn modelId="{180C15B0-8A69-492A-9793-DBFD9148C879}" type="presOf" srcId="{B696C3AF-C385-433E-8D63-01C21FCAAA85}" destId="{1A339D28-F4B6-45DE-AD3B-D371E3C087DF}" srcOrd="0" destOrd="0" presId="urn:microsoft.com/office/officeart/2005/8/layout/vList2"/>
    <dgm:cxn modelId="{519D2BDF-D0C0-4108-AC3B-6B797707FAAD}" srcId="{8FE5F506-1153-4A88-A974-B1CC1589646E}" destId="{C051AC15-068D-4FE0-A5FB-FCCBA8DA0ABC}" srcOrd="2" destOrd="0" parTransId="{0C48E21B-11BA-4AA6-8862-0995377B4B5A}" sibTransId="{42C36F87-D3CB-4CC4-AA56-16EC47D9CCEF}"/>
    <dgm:cxn modelId="{3BE490F1-F4DD-46AD-8673-229F4E2EF770}" type="presOf" srcId="{E10A34F6-9F4A-489F-9674-C8D2FAAB3422}" destId="{9E02F9FF-C148-4F41-A331-A8700EC1510E}" srcOrd="0" destOrd="0" presId="urn:microsoft.com/office/officeart/2005/8/layout/vList2"/>
    <dgm:cxn modelId="{BEE366D8-A46C-4159-AA3A-DAFD90CA7D43}" type="presParOf" srcId="{CFC3515D-A245-4068-A0A2-129E6B99A46A}" destId="{1A339D28-F4B6-45DE-AD3B-D371E3C087DF}" srcOrd="0" destOrd="0" presId="urn:microsoft.com/office/officeart/2005/8/layout/vList2"/>
    <dgm:cxn modelId="{68F344C2-CEC2-401A-AF7C-1814E9B0F74F}" type="presParOf" srcId="{CFC3515D-A245-4068-A0A2-129E6B99A46A}" destId="{E893A900-4834-4E95-8792-728D4CA9BEFC}" srcOrd="1" destOrd="0" presId="urn:microsoft.com/office/officeart/2005/8/layout/vList2"/>
    <dgm:cxn modelId="{6CEDE5E1-2B08-4CDD-BB6E-ED4044B9B02F}" type="presParOf" srcId="{CFC3515D-A245-4068-A0A2-129E6B99A46A}" destId="{9E02F9FF-C148-4F41-A331-A8700EC1510E}" srcOrd="2" destOrd="0" presId="urn:microsoft.com/office/officeart/2005/8/layout/vList2"/>
    <dgm:cxn modelId="{D7702F76-9DAB-42AB-95BF-AB761C7FECD3}" type="presParOf" srcId="{CFC3515D-A245-4068-A0A2-129E6B99A46A}" destId="{4788ABC7-9A2E-4427-9783-2E1D862270AA}" srcOrd="3" destOrd="0" presId="urn:microsoft.com/office/officeart/2005/8/layout/vList2"/>
    <dgm:cxn modelId="{881114AE-B118-438D-A358-9E30A6420D28}" type="presParOf" srcId="{CFC3515D-A245-4068-A0A2-129E6B99A46A}" destId="{7613CB66-D133-46B4-BC98-5CC544EA681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BBBDC-A586-4ACE-8A46-DC7E15164030}">
      <dsp:nvSpPr>
        <dsp:cNvPr id="0" name=""/>
        <dsp:cNvSpPr/>
      </dsp:nvSpPr>
      <dsp:spPr>
        <a:xfrm>
          <a:off x="1400755" y="2696"/>
          <a:ext cx="5603021" cy="139670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8714" tIns="354762" rIns="108714" bIns="354762" numCol="1" spcCol="1270" anchor="ctr" anchorCtr="0">
          <a:noAutofit/>
        </a:bodyPr>
        <a:lstStyle/>
        <a:p>
          <a:pPr marL="0" lvl="0" indent="0" algn="l" defTabSz="622300">
            <a:lnSpc>
              <a:spcPct val="90000"/>
            </a:lnSpc>
            <a:spcBef>
              <a:spcPct val="0"/>
            </a:spcBef>
            <a:spcAft>
              <a:spcPct val="35000"/>
            </a:spcAft>
            <a:buNone/>
          </a:pPr>
          <a:r>
            <a:rPr lang="en-US" sz="1400" kern="1200"/>
            <a:t>Aim: To introduce the module and disucss assignment expectations. </a:t>
          </a:r>
        </a:p>
      </dsp:txBody>
      <dsp:txXfrm>
        <a:off x="1400755" y="2696"/>
        <a:ext cx="5603021" cy="1396701"/>
      </dsp:txXfrm>
    </dsp:sp>
    <dsp:sp modelId="{4F68BD13-C200-4F58-9DBE-0DC2FE9E53AB}">
      <dsp:nvSpPr>
        <dsp:cNvPr id="0" name=""/>
        <dsp:cNvSpPr/>
      </dsp:nvSpPr>
      <dsp:spPr>
        <a:xfrm>
          <a:off x="0" y="2696"/>
          <a:ext cx="1400755" cy="139670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23" tIns="137963" rIns="74123" bIns="137963" numCol="1" spcCol="1270" anchor="ctr" anchorCtr="0">
          <a:noAutofit/>
        </a:bodyPr>
        <a:lstStyle/>
        <a:p>
          <a:pPr marL="0" lvl="0" indent="0" algn="ctr" defTabSz="755650">
            <a:lnSpc>
              <a:spcPct val="90000"/>
            </a:lnSpc>
            <a:spcBef>
              <a:spcPct val="0"/>
            </a:spcBef>
            <a:spcAft>
              <a:spcPct val="35000"/>
            </a:spcAft>
            <a:buNone/>
          </a:pPr>
          <a:r>
            <a:rPr lang="en-US" sz="1700" kern="1200"/>
            <a:t>Aim</a:t>
          </a:r>
        </a:p>
      </dsp:txBody>
      <dsp:txXfrm>
        <a:off x="0" y="2696"/>
        <a:ext cx="1400755" cy="1396701"/>
      </dsp:txXfrm>
    </dsp:sp>
    <dsp:sp modelId="{B2240E9A-2099-44FA-9321-270824FDC377}">
      <dsp:nvSpPr>
        <dsp:cNvPr id="0" name=""/>
        <dsp:cNvSpPr/>
      </dsp:nvSpPr>
      <dsp:spPr>
        <a:xfrm>
          <a:off x="1400755" y="1483199"/>
          <a:ext cx="5603021" cy="1396701"/>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8714" tIns="354762" rIns="108714" bIns="354762" numCol="1" spcCol="1270" anchor="ctr" anchorCtr="0">
          <a:noAutofit/>
        </a:bodyPr>
        <a:lstStyle/>
        <a:p>
          <a:pPr marL="0" lvl="0" indent="0" algn="l" defTabSz="622300">
            <a:lnSpc>
              <a:spcPct val="90000"/>
            </a:lnSpc>
            <a:spcBef>
              <a:spcPct val="0"/>
            </a:spcBef>
            <a:spcAft>
              <a:spcPct val="35000"/>
            </a:spcAft>
            <a:buNone/>
          </a:pPr>
          <a:r>
            <a:rPr lang="en-US" sz="1400" kern="1200"/>
            <a:t>Discuss assignment content.</a:t>
          </a:r>
        </a:p>
      </dsp:txBody>
      <dsp:txXfrm>
        <a:off x="1400755" y="1483199"/>
        <a:ext cx="5603021" cy="1396701"/>
      </dsp:txXfrm>
    </dsp:sp>
    <dsp:sp modelId="{B966DCD9-BAFE-4CB4-ACAE-14186768FCFC}">
      <dsp:nvSpPr>
        <dsp:cNvPr id="0" name=""/>
        <dsp:cNvSpPr/>
      </dsp:nvSpPr>
      <dsp:spPr>
        <a:xfrm>
          <a:off x="0" y="1483199"/>
          <a:ext cx="1400755" cy="1396701"/>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23" tIns="137963" rIns="74123" bIns="137963" numCol="1" spcCol="1270" anchor="ctr" anchorCtr="0">
          <a:noAutofit/>
        </a:bodyPr>
        <a:lstStyle/>
        <a:p>
          <a:pPr marL="0" lvl="0" indent="0" algn="ctr" defTabSz="755650">
            <a:lnSpc>
              <a:spcPct val="90000"/>
            </a:lnSpc>
            <a:spcBef>
              <a:spcPct val="0"/>
            </a:spcBef>
            <a:spcAft>
              <a:spcPct val="35000"/>
            </a:spcAft>
            <a:buNone/>
          </a:pPr>
          <a:r>
            <a:rPr lang="en-US" sz="1700" kern="1200"/>
            <a:t>Discuss</a:t>
          </a:r>
        </a:p>
      </dsp:txBody>
      <dsp:txXfrm>
        <a:off x="0" y="1483199"/>
        <a:ext cx="1400755" cy="1396701"/>
      </dsp:txXfrm>
    </dsp:sp>
    <dsp:sp modelId="{E3638346-60F1-452F-969E-1CF537504E98}">
      <dsp:nvSpPr>
        <dsp:cNvPr id="0" name=""/>
        <dsp:cNvSpPr/>
      </dsp:nvSpPr>
      <dsp:spPr>
        <a:xfrm>
          <a:off x="1400755" y="2963703"/>
          <a:ext cx="5603021" cy="1396701"/>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8714" tIns="354762" rIns="108714" bIns="354762" numCol="1" spcCol="1270" anchor="ctr" anchorCtr="0">
          <a:noAutofit/>
        </a:bodyPr>
        <a:lstStyle/>
        <a:p>
          <a:pPr marL="0" lvl="0" indent="0" algn="l" defTabSz="622300">
            <a:lnSpc>
              <a:spcPct val="90000"/>
            </a:lnSpc>
            <a:spcBef>
              <a:spcPct val="0"/>
            </a:spcBef>
            <a:spcAft>
              <a:spcPct val="35000"/>
            </a:spcAft>
            <a:buNone/>
          </a:pPr>
          <a:r>
            <a:rPr lang="en-US" sz="1400" kern="1200"/>
            <a:t>Define 'contemporary'.</a:t>
          </a:r>
        </a:p>
      </dsp:txBody>
      <dsp:txXfrm>
        <a:off x="1400755" y="2963703"/>
        <a:ext cx="5603021" cy="1396701"/>
      </dsp:txXfrm>
    </dsp:sp>
    <dsp:sp modelId="{91A1B190-364F-44BC-B5AC-C73BC07C0F78}">
      <dsp:nvSpPr>
        <dsp:cNvPr id="0" name=""/>
        <dsp:cNvSpPr/>
      </dsp:nvSpPr>
      <dsp:spPr>
        <a:xfrm>
          <a:off x="0" y="2963703"/>
          <a:ext cx="1400755" cy="1396701"/>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23" tIns="137963" rIns="74123" bIns="137963" numCol="1" spcCol="1270" anchor="ctr" anchorCtr="0">
          <a:noAutofit/>
        </a:bodyPr>
        <a:lstStyle/>
        <a:p>
          <a:pPr marL="0" lvl="0" indent="0" algn="ctr" defTabSz="755650">
            <a:lnSpc>
              <a:spcPct val="90000"/>
            </a:lnSpc>
            <a:spcBef>
              <a:spcPct val="0"/>
            </a:spcBef>
            <a:spcAft>
              <a:spcPct val="35000"/>
            </a:spcAft>
            <a:buNone/>
          </a:pPr>
          <a:r>
            <a:rPr lang="en-US" sz="1700" kern="1200"/>
            <a:t>Define</a:t>
          </a:r>
        </a:p>
      </dsp:txBody>
      <dsp:txXfrm>
        <a:off x="0" y="2963703"/>
        <a:ext cx="1400755" cy="1396701"/>
      </dsp:txXfrm>
    </dsp:sp>
    <dsp:sp modelId="{0A65CA44-2B94-4321-BED2-7C14193951E3}">
      <dsp:nvSpPr>
        <dsp:cNvPr id="0" name=""/>
        <dsp:cNvSpPr/>
      </dsp:nvSpPr>
      <dsp:spPr>
        <a:xfrm>
          <a:off x="1400755" y="4444207"/>
          <a:ext cx="5603021" cy="1396701"/>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8714" tIns="354762" rIns="108714" bIns="354762" numCol="1" spcCol="1270" anchor="ctr" anchorCtr="0">
          <a:noAutofit/>
        </a:bodyPr>
        <a:lstStyle/>
        <a:p>
          <a:pPr marL="0" lvl="0" indent="0" algn="l" defTabSz="622300">
            <a:lnSpc>
              <a:spcPct val="90000"/>
            </a:lnSpc>
            <a:spcBef>
              <a:spcPct val="0"/>
            </a:spcBef>
            <a:spcAft>
              <a:spcPct val="35000"/>
            </a:spcAft>
            <a:buNone/>
          </a:pPr>
          <a:r>
            <a:rPr lang="en-US" sz="1400" kern="1200"/>
            <a:t>Hypothesise challenges to society.</a:t>
          </a:r>
        </a:p>
      </dsp:txBody>
      <dsp:txXfrm>
        <a:off x="1400755" y="4444207"/>
        <a:ext cx="5603021" cy="1396701"/>
      </dsp:txXfrm>
    </dsp:sp>
    <dsp:sp modelId="{4A5690AC-B847-473F-9EE0-C27207B3392A}">
      <dsp:nvSpPr>
        <dsp:cNvPr id="0" name=""/>
        <dsp:cNvSpPr/>
      </dsp:nvSpPr>
      <dsp:spPr>
        <a:xfrm>
          <a:off x="0" y="4444207"/>
          <a:ext cx="1400755" cy="1396701"/>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23" tIns="137963" rIns="74123" bIns="137963" numCol="1" spcCol="1270" anchor="ctr" anchorCtr="0">
          <a:noAutofit/>
        </a:bodyPr>
        <a:lstStyle/>
        <a:p>
          <a:pPr marL="0" lvl="0" indent="0" algn="ctr" defTabSz="755650">
            <a:lnSpc>
              <a:spcPct val="90000"/>
            </a:lnSpc>
            <a:spcBef>
              <a:spcPct val="0"/>
            </a:spcBef>
            <a:spcAft>
              <a:spcPct val="35000"/>
            </a:spcAft>
            <a:buNone/>
          </a:pPr>
          <a:r>
            <a:rPr lang="en-US" sz="1700" kern="1200"/>
            <a:t>Hypothesise</a:t>
          </a:r>
        </a:p>
      </dsp:txBody>
      <dsp:txXfrm>
        <a:off x="0" y="4444207"/>
        <a:ext cx="1400755" cy="13967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9CE6EF-16E2-43DE-A94B-120B849F2006}">
      <dsp:nvSpPr>
        <dsp:cNvPr id="0" name=""/>
        <dsp:cNvSpPr/>
      </dsp:nvSpPr>
      <dsp:spPr>
        <a:xfrm>
          <a:off x="0" y="103002"/>
          <a:ext cx="7003777" cy="2779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To develop student’s awareness and appreciation of contemporary challenges relevant to the discipline facing individuals, organisations, communities and society, from a local, national and global perspective.</a:t>
          </a:r>
        </a:p>
      </dsp:txBody>
      <dsp:txXfrm>
        <a:off x="135705" y="238707"/>
        <a:ext cx="6732367" cy="2508510"/>
      </dsp:txXfrm>
    </dsp:sp>
    <dsp:sp modelId="{95F84414-ED6A-43E0-A51A-271E6767CCAA}">
      <dsp:nvSpPr>
        <dsp:cNvPr id="0" name=""/>
        <dsp:cNvSpPr/>
      </dsp:nvSpPr>
      <dsp:spPr>
        <a:xfrm>
          <a:off x="0" y="2960682"/>
          <a:ext cx="7003777" cy="2779920"/>
        </a:xfrm>
        <a:prstGeom prst="roundRect">
          <a:avLst/>
        </a:prstGeom>
        <a:solidFill>
          <a:schemeClr val="accent2">
            <a:hueOff val="2974402"/>
            <a:satOff val="8413"/>
            <a:lumOff val="127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To develop creative problem-solvers through the application of knowledge to real-world problems.</a:t>
          </a:r>
        </a:p>
      </dsp:txBody>
      <dsp:txXfrm>
        <a:off x="135705" y="3096387"/>
        <a:ext cx="6732367" cy="25085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942A85-B5EB-476A-800E-B0DBDDC2A91F}">
      <dsp:nvSpPr>
        <dsp:cNvPr id="0" name=""/>
        <dsp:cNvSpPr/>
      </dsp:nvSpPr>
      <dsp:spPr>
        <a:xfrm>
          <a:off x="0" y="1890"/>
          <a:ext cx="7003777" cy="80549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5ECB82-657C-4CC1-829D-AE38628FB3AB}">
      <dsp:nvSpPr>
        <dsp:cNvPr id="0" name=""/>
        <dsp:cNvSpPr/>
      </dsp:nvSpPr>
      <dsp:spPr>
        <a:xfrm>
          <a:off x="243661" y="183126"/>
          <a:ext cx="443021" cy="4430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40D259-1CF0-453C-9792-0E98E7A46A99}">
      <dsp:nvSpPr>
        <dsp:cNvPr id="0" name=""/>
        <dsp:cNvSpPr/>
      </dsp:nvSpPr>
      <dsp:spPr>
        <a:xfrm>
          <a:off x="930344" y="1890"/>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666750">
            <a:lnSpc>
              <a:spcPct val="90000"/>
            </a:lnSpc>
            <a:spcBef>
              <a:spcPct val="0"/>
            </a:spcBef>
            <a:spcAft>
              <a:spcPct val="35000"/>
            </a:spcAft>
            <a:buNone/>
          </a:pPr>
          <a:r>
            <a:rPr lang="en-US" sz="1500" kern="1200"/>
            <a:t>Visions of the Future including digital transformation 4.0. </a:t>
          </a:r>
        </a:p>
      </dsp:txBody>
      <dsp:txXfrm>
        <a:off x="930344" y="1890"/>
        <a:ext cx="6073432" cy="805493"/>
      </dsp:txXfrm>
    </dsp:sp>
    <dsp:sp modelId="{8896CB26-67A1-4162-8920-9186F9E90A9D}">
      <dsp:nvSpPr>
        <dsp:cNvPr id="0" name=""/>
        <dsp:cNvSpPr/>
      </dsp:nvSpPr>
      <dsp:spPr>
        <a:xfrm>
          <a:off x="0" y="1008756"/>
          <a:ext cx="7003777" cy="80549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641418-41E6-4CCB-9F27-200D6D69D8E5}">
      <dsp:nvSpPr>
        <dsp:cNvPr id="0" name=""/>
        <dsp:cNvSpPr/>
      </dsp:nvSpPr>
      <dsp:spPr>
        <a:xfrm>
          <a:off x="243661" y="1189992"/>
          <a:ext cx="443021" cy="4430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5F3E1E-B850-409B-8BB4-B384F0415E36}">
      <dsp:nvSpPr>
        <dsp:cNvPr id="0" name=""/>
        <dsp:cNvSpPr/>
      </dsp:nvSpPr>
      <dsp:spPr>
        <a:xfrm>
          <a:off x="930344" y="1008756"/>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666750">
            <a:lnSpc>
              <a:spcPct val="90000"/>
            </a:lnSpc>
            <a:spcBef>
              <a:spcPct val="0"/>
            </a:spcBef>
            <a:spcAft>
              <a:spcPct val="35000"/>
            </a:spcAft>
            <a:buNone/>
          </a:pPr>
          <a:r>
            <a:rPr lang="en-US" sz="1500" kern="1200"/>
            <a:t>How history, legislation and policy shape the world we live. </a:t>
          </a:r>
        </a:p>
      </dsp:txBody>
      <dsp:txXfrm>
        <a:off x="930344" y="1008756"/>
        <a:ext cx="6073432" cy="805493"/>
      </dsp:txXfrm>
    </dsp:sp>
    <dsp:sp modelId="{E861A07D-964D-4AA6-B5D7-FA4E8EC1340D}">
      <dsp:nvSpPr>
        <dsp:cNvPr id="0" name=""/>
        <dsp:cNvSpPr/>
      </dsp:nvSpPr>
      <dsp:spPr>
        <a:xfrm>
          <a:off x="0" y="2015622"/>
          <a:ext cx="7003777" cy="80549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DF2C60-43B3-4163-A591-6D48E3EFEE42}">
      <dsp:nvSpPr>
        <dsp:cNvPr id="0" name=""/>
        <dsp:cNvSpPr/>
      </dsp:nvSpPr>
      <dsp:spPr>
        <a:xfrm>
          <a:off x="243661" y="2196858"/>
          <a:ext cx="443021" cy="4430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865978-9BFB-4057-8C82-7B114E5D4AFD}">
      <dsp:nvSpPr>
        <dsp:cNvPr id="0" name=""/>
        <dsp:cNvSpPr/>
      </dsp:nvSpPr>
      <dsp:spPr>
        <a:xfrm>
          <a:off x="930344" y="2015622"/>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666750">
            <a:lnSpc>
              <a:spcPct val="90000"/>
            </a:lnSpc>
            <a:spcBef>
              <a:spcPct val="0"/>
            </a:spcBef>
            <a:spcAft>
              <a:spcPct val="35000"/>
            </a:spcAft>
            <a:buNone/>
          </a:pPr>
          <a:r>
            <a:rPr lang="en-US" sz="1500" kern="1200"/>
            <a:t>Contemporary global issues, e.g. responsible stewardship, diversity, inclusion, ethics, culture and intercultural awareness. </a:t>
          </a:r>
        </a:p>
      </dsp:txBody>
      <dsp:txXfrm>
        <a:off x="930344" y="2015622"/>
        <a:ext cx="6073432" cy="805493"/>
      </dsp:txXfrm>
    </dsp:sp>
    <dsp:sp modelId="{3366C63D-731C-48D3-B32F-3F34589B666E}">
      <dsp:nvSpPr>
        <dsp:cNvPr id="0" name=""/>
        <dsp:cNvSpPr/>
      </dsp:nvSpPr>
      <dsp:spPr>
        <a:xfrm>
          <a:off x="0" y="3022489"/>
          <a:ext cx="7003777" cy="80549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DA371B-8F00-4C32-BDD9-8AF30E701505}">
      <dsp:nvSpPr>
        <dsp:cNvPr id="0" name=""/>
        <dsp:cNvSpPr/>
      </dsp:nvSpPr>
      <dsp:spPr>
        <a:xfrm>
          <a:off x="243661" y="3203725"/>
          <a:ext cx="443021" cy="4430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FDB600-40FD-44DE-8485-F78D5B74D585}">
      <dsp:nvSpPr>
        <dsp:cNvPr id="0" name=""/>
        <dsp:cNvSpPr/>
      </dsp:nvSpPr>
      <dsp:spPr>
        <a:xfrm>
          <a:off x="930344" y="3022489"/>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666750">
            <a:lnSpc>
              <a:spcPct val="90000"/>
            </a:lnSpc>
            <a:spcBef>
              <a:spcPct val="0"/>
            </a:spcBef>
            <a:spcAft>
              <a:spcPct val="35000"/>
            </a:spcAft>
            <a:buNone/>
          </a:pPr>
          <a:r>
            <a:rPr lang="en-US" sz="1500" kern="1200"/>
            <a:t>‘Wicked problems’: the challenge of difficult or impossible problems where the affecting variables are not known or quantifiable. </a:t>
          </a:r>
        </a:p>
      </dsp:txBody>
      <dsp:txXfrm>
        <a:off x="930344" y="3022489"/>
        <a:ext cx="6073432" cy="805493"/>
      </dsp:txXfrm>
    </dsp:sp>
    <dsp:sp modelId="{CC2CA188-6E4B-42AB-9A1E-607377E3D796}">
      <dsp:nvSpPr>
        <dsp:cNvPr id="0" name=""/>
        <dsp:cNvSpPr/>
      </dsp:nvSpPr>
      <dsp:spPr>
        <a:xfrm>
          <a:off x="0" y="4029355"/>
          <a:ext cx="7003777" cy="80549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5E22F5-0212-45AD-A7DE-4FA0AB176872}">
      <dsp:nvSpPr>
        <dsp:cNvPr id="0" name=""/>
        <dsp:cNvSpPr/>
      </dsp:nvSpPr>
      <dsp:spPr>
        <a:xfrm>
          <a:off x="243661" y="4210591"/>
          <a:ext cx="443021" cy="4430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2D6092-A2C9-4B06-A52F-59A9B59BC523}">
      <dsp:nvSpPr>
        <dsp:cNvPr id="0" name=""/>
        <dsp:cNvSpPr/>
      </dsp:nvSpPr>
      <dsp:spPr>
        <a:xfrm>
          <a:off x="930344" y="4029355"/>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666750">
            <a:lnSpc>
              <a:spcPct val="90000"/>
            </a:lnSpc>
            <a:spcBef>
              <a:spcPct val="0"/>
            </a:spcBef>
            <a:spcAft>
              <a:spcPct val="35000"/>
            </a:spcAft>
            <a:buNone/>
          </a:pPr>
          <a:r>
            <a:rPr lang="en-US" sz="1500" kern="1200"/>
            <a:t>Design Thinking to investigate, define, propose and evaluate problem solutions. </a:t>
          </a:r>
        </a:p>
      </dsp:txBody>
      <dsp:txXfrm>
        <a:off x="930344" y="4029355"/>
        <a:ext cx="6073432" cy="805493"/>
      </dsp:txXfrm>
    </dsp:sp>
    <dsp:sp modelId="{4B3CAEF1-1AC3-4E9B-996F-FD441AA68CEF}">
      <dsp:nvSpPr>
        <dsp:cNvPr id="0" name=""/>
        <dsp:cNvSpPr/>
      </dsp:nvSpPr>
      <dsp:spPr>
        <a:xfrm>
          <a:off x="0" y="5036221"/>
          <a:ext cx="7003777" cy="80549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A38BF1-6732-4564-AF7C-B9A143966216}">
      <dsp:nvSpPr>
        <dsp:cNvPr id="0" name=""/>
        <dsp:cNvSpPr/>
      </dsp:nvSpPr>
      <dsp:spPr>
        <a:xfrm>
          <a:off x="243661" y="5217457"/>
          <a:ext cx="443021" cy="44302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CA3474-2B79-4162-8908-A37356C44689}">
      <dsp:nvSpPr>
        <dsp:cNvPr id="0" name=""/>
        <dsp:cNvSpPr/>
      </dsp:nvSpPr>
      <dsp:spPr>
        <a:xfrm>
          <a:off x="930344" y="5036221"/>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666750">
            <a:lnSpc>
              <a:spcPct val="90000"/>
            </a:lnSpc>
            <a:spcBef>
              <a:spcPct val="0"/>
            </a:spcBef>
            <a:spcAft>
              <a:spcPct val="35000"/>
            </a:spcAft>
            <a:buNone/>
          </a:pPr>
          <a:r>
            <a:rPr lang="en-US" sz="1500" kern="1200"/>
            <a:t>Recognising and overcoming cognitive bias. </a:t>
          </a:r>
        </a:p>
      </dsp:txBody>
      <dsp:txXfrm>
        <a:off x="930344" y="5036221"/>
        <a:ext cx="6073432" cy="8054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50D37-DD88-4B75-AD49-A3DFEE33D8CF}">
      <dsp:nvSpPr>
        <dsp:cNvPr id="0" name=""/>
        <dsp:cNvSpPr/>
      </dsp:nvSpPr>
      <dsp:spPr>
        <a:xfrm>
          <a:off x="0" y="499"/>
          <a:ext cx="7003777" cy="6873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A671DB-239C-4586-81EF-1E59382B413D}">
      <dsp:nvSpPr>
        <dsp:cNvPr id="0" name=""/>
        <dsp:cNvSpPr/>
      </dsp:nvSpPr>
      <dsp:spPr>
        <a:xfrm>
          <a:off x="207928" y="155156"/>
          <a:ext cx="378050" cy="3780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1CA6E7-405C-4567-A66C-246ECE006952}">
      <dsp:nvSpPr>
        <dsp:cNvPr id="0" name=""/>
        <dsp:cNvSpPr/>
      </dsp:nvSpPr>
      <dsp:spPr>
        <a:xfrm>
          <a:off x="793907" y="499"/>
          <a:ext cx="6209869" cy="68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46" tIns="72746" rIns="72746" bIns="72746" numCol="1" spcCol="1270" anchor="ctr" anchorCtr="0">
          <a:noAutofit/>
        </a:bodyPr>
        <a:lstStyle/>
        <a:p>
          <a:pPr marL="0" lvl="0" indent="0" algn="l" defTabSz="711200">
            <a:lnSpc>
              <a:spcPct val="90000"/>
            </a:lnSpc>
            <a:spcBef>
              <a:spcPct val="0"/>
            </a:spcBef>
            <a:spcAft>
              <a:spcPct val="35000"/>
            </a:spcAft>
            <a:buNone/>
          </a:pPr>
          <a:r>
            <a:rPr lang="en-US" sz="1600" kern="1200"/>
            <a:t>Decision making frameworks and techniques. </a:t>
          </a:r>
        </a:p>
      </dsp:txBody>
      <dsp:txXfrm>
        <a:off x="793907" y="499"/>
        <a:ext cx="6209869" cy="687365"/>
      </dsp:txXfrm>
    </dsp:sp>
    <dsp:sp modelId="{14F5DC6D-79A9-45F1-8788-D55A8444F672}">
      <dsp:nvSpPr>
        <dsp:cNvPr id="0" name=""/>
        <dsp:cNvSpPr/>
      </dsp:nvSpPr>
      <dsp:spPr>
        <a:xfrm>
          <a:off x="0" y="859706"/>
          <a:ext cx="7003777" cy="68736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8ABAE6-3693-46A9-8941-28422DC31EFC}">
      <dsp:nvSpPr>
        <dsp:cNvPr id="0" name=""/>
        <dsp:cNvSpPr/>
      </dsp:nvSpPr>
      <dsp:spPr>
        <a:xfrm>
          <a:off x="207928" y="1014363"/>
          <a:ext cx="378050" cy="3780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3B1BE2-E32D-4B13-975A-8826BDC41932}">
      <dsp:nvSpPr>
        <dsp:cNvPr id="0" name=""/>
        <dsp:cNvSpPr/>
      </dsp:nvSpPr>
      <dsp:spPr>
        <a:xfrm>
          <a:off x="793907" y="859706"/>
          <a:ext cx="6209869" cy="68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46" tIns="72746" rIns="72746" bIns="72746" numCol="1" spcCol="1270" anchor="ctr" anchorCtr="0">
          <a:noAutofit/>
        </a:bodyPr>
        <a:lstStyle/>
        <a:p>
          <a:pPr marL="0" lvl="0" indent="0" algn="l" defTabSz="711200">
            <a:lnSpc>
              <a:spcPct val="90000"/>
            </a:lnSpc>
            <a:spcBef>
              <a:spcPct val="0"/>
            </a:spcBef>
            <a:spcAft>
              <a:spcPct val="35000"/>
            </a:spcAft>
            <a:buNone/>
          </a:pPr>
          <a:r>
            <a:rPr lang="en-US" sz="1600" kern="1200"/>
            <a:t>Recognising individual differences and the role of emotional intelligence in the management of conflict.</a:t>
          </a:r>
        </a:p>
      </dsp:txBody>
      <dsp:txXfrm>
        <a:off x="793907" y="859706"/>
        <a:ext cx="6209869" cy="687365"/>
      </dsp:txXfrm>
    </dsp:sp>
    <dsp:sp modelId="{B4BF8C2A-8BFC-48BE-BCAB-42E08E057737}">
      <dsp:nvSpPr>
        <dsp:cNvPr id="0" name=""/>
        <dsp:cNvSpPr/>
      </dsp:nvSpPr>
      <dsp:spPr>
        <a:xfrm>
          <a:off x="0" y="1718912"/>
          <a:ext cx="7003777" cy="68736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A730A8-1366-4626-BBC0-15864ED0B8B0}">
      <dsp:nvSpPr>
        <dsp:cNvPr id="0" name=""/>
        <dsp:cNvSpPr/>
      </dsp:nvSpPr>
      <dsp:spPr>
        <a:xfrm>
          <a:off x="207928" y="1873570"/>
          <a:ext cx="378050" cy="3780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27A54B-F3FF-4CC5-8411-54B23E6FAF40}">
      <dsp:nvSpPr>
        <dsp:cNvPr id="0" name=""/>
        <dsp:cNvSpPr/>
      </dsp:nvSpPr>
      <dsp:spPr>
        <a:xfrm>
          <a:off x="793907" y="1718912"/>
          <a:ext cx="6209869" cy="68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46" tIns="72746" rIns="72746" bIns="72746" numCol="1" spcCol="1270" anchor="ctr" anchorCtr="0">
          <a:noAutofit/>
        </a:bodyPr>
        <a:lstStyle/>
        <a:p>
          <a:pPr marL="0" lvl="0" indent="0" algn="l" defTabSz="711200">
            <a:lnSpc>
              <a:spcPct val="90000"/>
            </a:lnSpc>
            <a:spcBef>
              <a:spcPct val="0"/>
            </a:spcBef>
            <a:spcAft>
              <a:spcPct val="35000"/>
            </a:spcAft>
            <a:buNone/>
          </a:pPr>
          <a:r>
            <a:rPr lang="en-US" sz="1600" kern="1200"/>
            <a:t>The role of diplomacy, persuasion and negotiation in effective collaboration. </a:t>
          </a:r>
        </a:p>
      </dsp:txBody>
      <dsp:txXfrm>
        <a:off x="793907" y="1718912"/>
        <a:ext cx="6209869" cy="687365"/>
      </dsp:txXfrm>
    </dsp:sp>
    <dsp:sp modelId="{09F09140-DCC4-4D7B-BAE2-B34F0D92382E}">
      <dsp:nvSpPr>
        <dsp:cNvPr id="0" name=""/>
        <dsp:cNvSpPr/>
      </dsp:nvSpPr>
      <dsp:spPr>
        <a:xfrm>
          <a:off x="0" y="2578119"/>
          <a:ext cx="7003777" cy="68736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09E147-F2A1-49EF-8D68-0246A2B24966}">
      <dsp:nvSpPr>
        <dsp:cNvPr id="0" name=""/>
        <dsp:cNvSpPr/>
      </dsp:nvSpPr>
      <dsp:spPr>
        <a:xfrm>
          <a:off x="207928" y="2732777"/>
          <a:ext cx="378050" cy="3780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E846C1-833C-4097-B65A-A1B567144F3F}">
      <dsp:nvSpPr>
        <dsp:cNvPr id="0" name=""/>
        <dsp:cNvSpPr/>
      </dsp:nvSpPr>
      <dsp:spPr>
        <a:xfrm>
          <a:off x="793907" y="2578119"/>
          <a:ext cx="6209869" cy="68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46" tIns="72746" rIns="72746" bIns="72746" numCol="1" spcCol="1270" anchor="ctr" anchorCtr="0">
          <a:noAutofit/>
        </a:bodyPr>
        <a:lstStyle/>
        <a:p>
          <a:pPr marL="0" lvl="0" indent="0" algn="l" defTabSz="711200">
            <a:lnSpc>
              <a:spcPct val="90000"/>
            </a:lnSpc>
            <a:spcBef>
              <a:spcPct val="0"/>
            </a:spcBef>
            <a:spcAft>
              <a:spcPct val="35000"/>
            </a:spcAft>
            <a:buNone/>
          </a:pPr>
          <a:r>
            <a:rPr lang="en-US" sz="1600" kern="1200"/>
            <a:t>The significance of interdisciplinary thinking in finding effective solutions to problems. </a:t>
          </a:r>
        </a:p>
      </dsp:txBody>
      <dsp:txXfrm>
        <a:off x="793907" y="2578119"/>
        <a:ext cx="6209869" cy="687365"/>
      </dsp:txXfrm>
    </dsp:sp>
    <dsp:sp modelId="{49FAFDCF-4A97-4F94-B776-5DE15ADF2BCF}">
      <dsp:nvSpPr>
        <dsp:cNvPr id="0" name=""/>
        <dsp:cNvSpPr/>
      </dsp:nvSpPr>
      <dsp:spPr>
        <a:xfrm>
          <a:off x="0" y="3437326"/>
          <a:ext cx="7003777" cy="68736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022B76-1646-466C-ADD2-72B90C45A122}">
      <dsp:nvSpPr>
        <dsp:cNvPr id="0" name=""/>
        <dsp:cNvSpPr/>
      </dsp:nvSpPr>
      <dsp:spPr>
        <a:xfrm>
          <a:off x="207928" y="3591983"/>
          <a:ext cx="378050" cy="37805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7B7606-E4AD-48ED-BB7D-14E25B139706}">
      <dsp:nvSpPr>
        <dsp:cNvPr id="0" name=""/>
        <dsp:cNvSpPr/>
      </dsp:nvSpPr>
      <dsp:spPr>
        <a:xfrm>
          <a:off x="793907" y="3437326"/>
          <a:ext cx="6209869" cy="68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46" tIns="72746" rIns="72746" bIns="72746" numCol="1" spcCol="1270" anchor="ctr" anchorCtr="0">
          <a:noAutofit/>
        </a:bodyPr>
        <a:lstStyle/>
        <a:p>
          <a:pPr marL="0" lvl="0" indent="0" algn="l" defTabSz="711200">
            <a:lnSpc>
              <a:spcPct val="90000"/>
            </a:lnSpc>
            <a:spcBef>
              <a:spcPct val="0"/>
            </a:spcBef>
            <a:spcAft>
              <a:spcPct val="35000"/>
            </a:spcAft>
            <a:buNone/>
          </a:pPr>
          <a:r>
            <a:rPr lang="en-US" sz="1600" kern="1200"/>
            <a:t>The role of ethics in identifying solutions. </a:t>
          </a:r>
        </a:p>
      </dsp:txBody>
      <dsp:txXfrm>
        <a:off x="793907" y="3437326"/>
        <a:ext cx="6209869" cy="687365"/>
      </dsp:txXfrm>
    </dsp:sp>
    <dsp:sp modelId="{07397AF6-0D06-45CF-991B-4BFC13E73F08}">
      <dsp:nvSpPr>
        <dsp:cNvPr id="0" name=""/>
        <dsp:cNvSpPr/>
      </dsp:nvSpPr>
      <dsp:spPr>
        <a:xfrm>
          <a:off x="0" y="4296533"/>
          <a:ext cx="7003777" cy="6873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738504-2142-4DD6-8EF1-B9F3BF1BE91D}">
      <dsp:nvSpPr>
        <dsp:cNvPr id="0" name=""/>
        <dsp:cNvSpPr/>
      </dsp:nvSpPr>
      <dsp:spPr>
        <a:xfrm>
          <a:off x="207928" y="4451190"/>
          <a:ext cx="378050" cy="37805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A93AE6-B272-4178-9978-EFDFD61CD6E9}">
      <dsp:nvSpPr>
        <dsp:cNvPr id="0" name=""/>
        <dsp:cNvSpPr/>
      </dsp:nvSpPr>
      <dsp:spPr>
        <a:xfrm>
          <a:off x="793907" y="4296533"/>
          <a:ext cx="6209869" cy="68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46" tIns="72746" rIns="72746" bIns="72746" numCol="1" spcCol="1270" anchor="ctr" anchorCtr="0">
          <a:noAutofit/>
        </a:bodyPr>
        <a:lstStyle/>
        <a:p>
          <a:pPr marL="0" lvl="0" indent="0" algn="l" defTabSz="711200">
            <a:lnSpc>
              <a:spcPct val="90000"/>
            </a:lnSpc>
            <a:spcBef>
              <a:spcPct val="0"/>
            </a:spcBef>
            <a:spcAft>
              <a:spcPct val="35000"/>
            </a:spcAft>
            <a:buNone/>
          </a:pPr>
          <a:r>
            <a:rPr lang="en-US" sz="1600" kern="1200"/>
            <a:t>Collective decision-making. </a:t>
          </a:r>
        </a:p>
      </dsp:txBody>
      <dsp:txXfrm>
        <a:off x="793907" y="4296533"/>
        <a:ext cx="6209869" cy="687365"/>
      </dsp:txXfrm>
    </dsp:sp>
    <dsp:sp modelId="{263754FE-EC78-4978-B90C-E2464E3526F9}">
      <dsp:nvSpPr>
        <dsp:cNvPr id="0" name=""/>
        <dsp:cNvSpPr/>
      </dsp:nvSpPr>
      <dsp:spPr>
        <a:xfrm>
          <a:off x="0" y="5155740"/>
          <a:ext cx="7003777" cy="68736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D451B1-219F-49D2-9592-AAB96686FD48}">
      <dsp:nvSpPr>
        <dsp:cNvPr id="0" name=""/>
        <dsp:cNvSpPr/>
      </dsp:nvSpPr>
      <dsp:spPr>
        <a:xfrm>
          <a:off x="207928" y="5310397"/>
          <a:ext cx="378050" cy="37805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80E9A2-F4E0-415C-8621-9C038B97D2D9}">
      <dsp:nvSpPr>
        <dsp:cNvPr id="0" name=""/>
        <dsp:cNvSpPr/>
      </dsp:nvSpPr>
      <dsp:spPr>
        <a:xfrm>
          <a:off x="793907" y="5155740"/>
          <a:ext cx="6209869" cy="68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46" tIns="72746" rIns="72746" bIns="72746" numCol="1" spcCol="1270" anchor="ctr" anchorCtr="0">
          <a:noAutofit/>
        </a:bodyPr>
        <a:lstStyle/>
        <a:p>
          <a:pPr marL="0" lvl="0" indent="0" algn="l" defTabSz="711200">
            <a:lnSpc>
              <a:spcPct val="90000"/>
            </a:lnSpc>
            <a:spcBef>
              <a:spcPct val="0"/>
            </a:spcBef>
            <a:spcAft>
              <a:spcPct val="35000"/>
            </a:spcAft>
            <a:buNone/>
          </a:pPr>
          <a:r>
            <a:rPr lang="en-US" sz="1600" kern="1200"/>
            <a:t>The power of raising awareness </a:t>
          </a:r>
        </a:p>
      </dsp:txBody>
      <dsp:txXfrm>
        <a:off x="793907" y="5155740"/>
        <a:ext cx="6209869" cy="6873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58F7A1-A886-4E7C-8F97-C6523474CAFB}">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54E12F-D83F-406C-92EA-D0465C4939EB}">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AAD2CD-BE6C-44E1-B7C2-B4BAAAD02FDF}">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00100">
            <a:lnSpc>
              <a:spcPct val="90000"/>
            </a:lnSpc>
            <a:spcBef>
              <a:spcPct val="0"/>
            </a:spcBef>
            <a:spcAft>
              <a:spcPct val="35000"/>
            </a:spcAft>
            <a:buNone/>
          </a:pPr>
          <a:r>
            <a:rPr lang="en-US" sz="1800" kern="1200"/>
            <a:t>You are required to produce an e-portfolio, equivalent to 2000 words.</a:t>
          </a:r>
        </a:p>
      </dsp:txBody>
      <dsp:txXfrm>
        <a:off x="1927918" y="713"/>
        <a:ext cx="5075858" cy="1669193"/>
      </dsp:txXfrm>
    </dsp:sp>
    <dsp:sp modelId="{58D21063-6231-4133-A579-335D037D4E95}">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90D659-F777-4C66-A929-E0DD9FA256C0}">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E0B29B-6AA3-4496-8D76-E271277D427B}">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00100">
            <a:lnSpc>
              <a:spcPct val="90000"/>
            </a:lnSpc>
            <a:spcBef>
              <a:spcPct val="0"/>
            </a:spcBef>
            <a:spcAft>
              <a:spcPct val="35000"/>
            </a:spcAft>
            <a:buNone/>
          </a:pPr>
          <a:r>
            <a:rPr lang="en-US" sz="1800" kern="1200"/>
            <a:t>This should identify a historical issue within the context of Health and Social Care and evaluate how this continues to be an issue within contemporary society.</a:t>
          </a:r>
        </a:p>
      </dsp:txBody>
      <dsp:txXfrm>
        <a:off x="1927918" y="2087205"/>
        <a:ext cx="5075858" cy="1669193"/>
      </dsp:txXfrm>
    </dsp:sp>
    <dsp:sp modelId="{3716982D-3588-4F5A-A3B8-85A7EB9DC0E7}">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548274-BA34-4B8F-90E7-52901A8B14A9}">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706B1D-EEC4-42D9-A7FB-23B2A5DCCC41}">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00100">
            <a:lnSpc>
              <a:spcPct val="90000"/>
            </a:lnSpc>
            <a:spcBef>
              <a:spcPct val="0"/>
            </a:spcBef>
            <a:spcAft>
              <a:spcPct val="35000"/>
            </a:spcAft>
            <a:buNone/>
          </a:pPr>
          <a:r>
            <a:rPr lang="en-US" sz="1800" kern="1200"/>
            <a:t>In addition to this, students are expected to select an appropriate Sustainable Goal to demonstrate how countries are working proactively and collaboratively to resolve the identified issue. </a:t>
          </a:r>
        </a:p>
      </dsp:txBody>
      <dsp:txXfrm>
        <a:off x="1927918" y="4173697"/>
        <a:ext cx="5075858" cy="166919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3BE9B-2839-4A7F-A526-3B463A4C1DAC}">
      <dsp:nvSpPr>
        <dsp:cNvPr id="0" name=""/>
        <dsp:cNvSpPr/>
      </dsp:nvSpPr>
      <dsp:spPr>
        <a:xfrm>
          <a:off x="0" y="5276"/>
          <a:ext cx="7003777" cy="119079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11F841-B8E0-474C-AD8F-03CB4DD6EA1D}">
      <dsp:nvSpPr>
        <dsp:cNvPr id="0" name=""/>
        <dsp:cNvSpPr/>
      </dsp:nvSpPr>
      <dsp:spPr>
        <a:xfrm>
          <a:off x="360216" y="273205"/>
          <a:ext cx="655579" cy="6549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E7D37D-2EE6-4FAE-999A-6BEEC74E4C40}">
      <dsp:nvSpPr>
        <dsp:cNvPr id="0" name=""/>
        <dsp:cNvSpPr/>
      </dsp:nvSpPr>
      <dsp:spPr>
        <a:xfrm>
          <a:off x="1376012" y="5276"/>
          <a:ext cx="5606573" cy="1228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65" tIns="129965" rIns="129965" bIns="129965" numCol="1" spcCol="1270" anchor="ctr" anchorCtr="0">
          <a:noAutofit/>
        </a:bodyPr>
        <a:lstStyle/>
        <a:p>
          <a:pPr marL="0" lvl="0" indent="0" algn="l" defTabSz="622300">
            <a:lnSpc>
              <a:spcPct val="90000"/>
            </a:lnSpc>
            <a:spcBef>
              <a:spcPct val="0"/>
            </a:spcBef>
            <a:spcAft>
              <a:spcPct val="35000"/>
            </a:spcAft>
            <a:buNone/>
          </a:pPr>
          <a:r>
            <a:rPr lang="en-US" sz="1400" kern="1200"/>
            <a:t>1)    Mind map: Students are required to produce a mind map which illustrates a number of historical issues which continue to be an issue within contemporary society (400-word equivalent). </a:t>
          </a:r>
        </a:p>
      </dsp:txBody>
      <dsp:txXfrm>
        <a:off x="1376012" y="5276"/>
        <a:ext cx="5606573" cy="1228011"/>
      </dsp:txXfrm>
    </dsp:sp>
    <dsp:sp modelId="{80623771-8C31-48B8-A40E-CE26F7996951}">
      <dsp:nvSpPr>
        <dsp:cNvPr id="0" name=""/>
        <dsp:cNvSpPr/>
      </dsp:nvSpPr>
      <dsp:spPr>
        <a:xfrm>
          <a:off x="0" y="1540290"/>
          <a:ext cx="7003777" cy="119079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465911-DC5C-4FEA-B28F-248CE9D39E7E}">
      <dsp:nvSpPr>
        <dsp:cNvPr id="0" name=""/>
        <dsp:cNvSpPr/>
      </dsp:nvSpPr>
      <dsp:spPr>
        <a:xfrm>
          <a:off x="360216" y="1808219"/>
          <a:ext cx="655579" cy="6549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42B822-6277-4C27-B3A5-C7F34558743C}">
      <dsp:nvSpPr>
        <dsp:cNvPr id="0" name=""/>
        <dsp:cNvSpPr/>
      </dsp:nvSpPr>
      <dsp:spPr>
        <a:xfrm>
          <a:off x="1376012" y="1540290"/>
          <a:ext cx="5606573" cy="1228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65" tIns="129965" rIns="129965" bIns="129965" numCol="1" spcCol="1270" anchor="ctr" anchorCtr="0">
          <a:noAutofit/>
        </a:bodyPr>
        <a:lstStyle/>
        <a:p>
          <a:pPr marL="0" lvl="0" indent="0" algn="l" defTabSz="622300">
            <a:lnSpc>
              <a:spcPct val="90000"/>
            </a:lnSpc>
            <a:spcBef>
              <a:spcPct val="0"/>
            </a:spcBef>
            <a:spcAft>
              <a:spcPct val="35000"/>
            </a:spcAft>
            <a:buNone/>
          </a:pPr>
          <a:r>
            <a:rPr lang="en-US" sz="1400" kern="1200"/>
            <a:t>2)    Cause and Effect Diagram: Building upon student’s mind map, students are required to use the cause-and-effect diagram to demonstrate the cause/effect/impact of one of the identified issues(s) (400-word equivalent).</a:t>
          </a:r>
        </a:p>
      </dsp:txBody>
      <dsp:txXfrm>
        <a:off x="1376012" y="1540290"/>
        <a:ext cx="5606573" cy="1228011"/>
      </dsp:txXfrm>
    </dsp:sp>
    <dsp:sp modelId="{11AA2D7A-B3A3-4C89-A436-F5925A622946}">
      <dsp:nvSpPr>
        <dsp:cNvPr id="0" name=""/>
        <dsp:cNvSpPr/>
      </dsp:nvSpPr>
      <dsp:spPr>
        <a:xfrm>
          <a:off x="0" y="3075303"/>
          <a:ext cx="7003777" cy="119079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985DB9-0A2C-4EED-AA2E-467E7228F83E}">
      <dsp:nvSpPr>
        <dsp:cNvPr id="0" name=""/>
        <dsp:cNvSpPr/>
      </dsp:nvSpPr>
      <dsp:spPr>
        <a:xfrm>
          <a:off x="360216" y="3343233"/>
          <a:ext cx="655579" cy="6549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C82643-4A28-4196-B5B1-2A4DD9FE6ADE}">
      <dsp:nvSpPr>
        <dsp:cNvPr id="0" name=""/>
        <dsp:cNvSpPr/>
      </dsp:nvSpPr>
      <dsp:spPr>
        <a:xfrm>
          <a:off x="1376012" y="3075303"/>
          <a:ext cx="5606573" cy="1228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65" tIns="129965" rIns="129965" bIns="129965" numCol="1" spcCol="1270" anchor="ctr" anchorCtr="0">
          <a:noAutofit/>
        </a:bodyPr>
        <a:lstStyle/>
        <a:p>
          <a:pPr marL="0" lvl="0" indent="0" algn="l" defTabSz="622300">
            <a:lnSpc>
              <a:spcPct val="90000"/>
            </a:lnSpc>
            <a:spcBef>
              <a:spcPct val="0"/>
            </a:spcBef>
            <a:spcAft>
              <a:spcPct val="35000"/>
            </a:spcAft>
            <a:buNone/>
          </a:pPr>
          <a:r>
            <a:rPr lang="en-US" sz="1400" kern="1200"/>
            <a:t>3)    Elevated Pitch (Sustainable Goals): Building upon students cause and effect diagram, students are required to evaluate their chosen issue and use an appropriate sustainable goal to demonstrate how governments are working together to resolve the identified issue (1200 words).</a:t>
          </a:r>
        </a:p>
      </dsp:txBody>
      <dsp:txXfrm>
        <a:off x="1376012" y="3075303"/>
        <a:ext cx="5606573" cy="1228011"/>
      </dsp:txXfrm>
    </dsp:sp>
    <dsp:sp modelId="{D877EF3F-1559-4491-BFCA-BE4B8C66F13E}">
      <dsp:nvSpPr>
        <dsp:cNvPr id="0" name=""/>
        <dsp:cNvSpPr/>
      </dsp:nvSpPr>
      <dsp:spPr>
        <a:xfrm>
          <a:off x="0" y="4610317"/>
          <a:ext cx="7003777" cy="119079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0C7A5F-09B8-4DFF-A37D-BDABC0D8C47C}">
      <dsp:nvSpPr>
        <dsp:cNvPr id="0" name=""/>
        <dsp:cNvSpPr/>
      </dsp:nvSpPr>
      <dsp:spPr>
        <a:xfrm>
          <a:off x="360216" y="4878247"/>
          <a:ext cx="655579" cy="6549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FACD69-1677-4F23-9DAB-F992433976FC}">
      <dsp:nvSpPr>
        <dsp:cNvPr id="0" name=""/>
        <dsp:cNvSpPr/>
      </dsp:nvSpPr>
      <dsp:spPr>
        <a:xfrm>
          <a:off x="1376012" y="4610317"/>
          <a:ext cx="5606573" cy="1228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65" tIns="129965" rIns="129965" bIns="129965" numCol="1" spcCol="1270" anchor="ctr" anchorCtr="0">
          <a:noAutofit/>
        </a:bodyPr>
        <a:lstStyle/>
        <a:p>
          <a:pPr marL="0" lvl="0" indent="0" algn="l" defTabSz="622300">
            <a:lnSpc>
              <a:spcPct val="90000"/>
            </a:lnSpc>
            <a:spcBef>
              <a:spcPct val="0"/>
            </a:spcBef>
            <a:spcAft>
              <a:spcPct val="35000"/>
            </a:spcAft>
            <a:buNone/>
          </a:pPr>
          <a:r>
            <a:rPr lang="en-US" sz="1400" kern="1200"/>
            <a:t>4) E-Learning Units</a:t>
          </a:r>
        </a:p>
      </dsp:txBody>
      <dsp:txXfrm>
        <a:off x="1376012" y="4610317"/>
        <a:ext cx="5606573" cy="122801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FEA72-AC78-4EA6-BFBD-988C50269365}">
      <dsp:nvSpPr>
        <dsp:cNvPr id="0" name=""/>
        <dsp:cNvSpPr/>
      </dsp:nvSpPr>
      <dsp:spPr>
        <a:xfrm>
          <a:off x="0" y="2425"/>
          <a:ext cx="7003777" cy="12292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9EADBD-69B2-4036-88A6-1ED9C9C4EF2E}">
      <dsp:nvSpPr>
        <dsp:cNvPr id="0" name=""/>
        <dsp:cNvSpPr/>
      </dsp:nvSpPr>
      <dsp:spPr>
        <a:xfrm>
          <a:off x="371836" y="278997"/>
          <a:ext cx="676066" cy="6760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BF1924-BE6F-4C57-B1F8-C30ADA5027EB}">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622300">
            <a:lnSpc>
              <a:spcPct val="90000"/>
            </a:lnSpc>
            <a:spcBef>
              <a:spcPct val="0"/>
            </a:spcBef>
            <a:spcAft>
              <a:spcPct val="35000"/>
            </a:spcAft>
            <a:buNone/>
          </a:pPr>
          <a:r>
            <a:rPr lang="en-US" sz="1400" kern="1200"/>
            <a:t>You are required to produce a group presentation (maximum of 5 students) and a 1000-word supporting paper.</a:t>
          </a:r>
        </a:p>
      </dsp:txBody>
      <dsp:txXfrm>
        <a:off x="1419739" y="2425"/>
        <a:ext cx="5584037" cy="1229211"/>
      </dsp:txXfrm>
    </dsp:sp>
    <dsp:sp modelId="{FFAB109C-2502-4E27-B915-4EEAB49958D3}">
      <dsp:nvSpPr>
        <dsp:cNvPr id="0" name=""/>
        <dsp:cNvSpPr/>
      </dsp:nvSpPr>
      <dsp:spPr>
        <a:xfrm>
          <a:off x="0" y="1538939"/>
          <a:ext cx="7003777" cy="12292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184758-10B4-4A9E-8566-7EB49339516B}">
      <dsp:nvSpPr>
        <dsp:cNvPr id="0" name=""/>
        <dsp:cNvSpPr/>
      </dsp:nvSpPr>
      <dsp:spPr>
        <a:xfrm>
          <a:off x="371836" y="1815512"/>
          <a:ext cx="676066" cy="6760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4BE48F-259D-4AE0-9BA8-83A280B42577}">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622300">
            <a:lnSpc>
              <a:spcPct val="90000"/>
            </a:lnSpc>
            <a:spcBef>
              <a:spcPct val="0"/>
            </a:spcBef>
            <a:spcAft>
              <a:spcPct val="35000"/>
            </a:spcAft>
            <a:buNone/>
          </a:pPr>
          <a:r>
            <a:rPr lang="en-US" sz="1400" kern="1200"/>
            <a:t>You will contribute 2 minutes each to the presentation. </a:t>
          </a:r>
        </a:p>
      </dsp:txBody>
      <dsp:txXfrm>
        <a:off x="1419739" y="1538939"/>
        <a:ext cx="5584037" cy="1229211"/>
      </dsp:txXfrm>
    </dsp:sp>
    <dsp:sp modelId="{B112A6BB-9295-4BFC-88FF-165B6498A6E6}">
      <dsp:nvSpPr>
        <dsp:cNvPr id="0" name=""/>
        <dsp:cNvSpPr/>
      </dsp:nvSpPr>
      <dsp:spPr>
        <a:xfrm>
          <a:off x="0" y="3075453"/>
          <a:ext cx="7003777" cy="12292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AA5B6A-0E51-4FE0-A197-650A65BA1C3C}">
      <dsp:nvSpPr>
        <dsp:cNvPr id="0" name=""/>
        <dsp:cNvSpPr/>
      </dsp:nvSpPr>
      <dsp:spPr>
        <a:xfrm>
          <a:off x="371836" y="3352026"/>
          <a:ext cx="676066" cy="6760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B8F995-5D64-44B6-AB2E-7AF34D0B7847}">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622300">
            <a:lnSpc>
              <a:spcPct val="90000"/>
            </a:lnSpc>
            <a:spcBef>
              <a:spcPct val="0"/>
            </a:spcBef>
            <a:spcAft>
              <a:spcPct val="35000"/>
            </a:spcAft>
            <a:buNone/>
          </a:pPr>
          <a:r>
            <a:rPr lang="en-US" sz="1400" kern="1200"/>
            <a:t>The presentation should demonstrate the Design Thinking principles to investigate an issue, define the problem and generate potential solutions within a Health and Social Care context. </a:t>
          </a:r>
        </a:p>
      </dsp:txBody>
      <dsp:txXfrm>
        <a:off x="1419739" y="3075453"/>
        <a:ext cx="5584037" cy="1229211"/>
      </dsp:txXfrm>
    </dsp:sp>
    <dsp:sp modelId="{86F48C6E-B0B5-4BD5-923C-6C0FE9D38D35}">
      <dsp:nvSpPr>
        <dsp:cNvPr id="0" name=""/>
        <dsp:cNvSpPr/>
      </dsp:nvSpPr>
      <dsp:spPr>
        <a:xfrm>
          <a:off x="0" y="4611968"/>
          <a:ext cx="7003777" cy="12292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8B9C3D-D4F2-4A11-BE1E-0C9F6B0DF9CA}">
      <dsp:nvSpPr>
        <dsp:cNvPr id="0" name=""/>
        <dsp:cNvSpPr/>
      </dsp:nvSpPr>
      <dsp:spPr>
        <a:xfrm>
          <a:off x="371836" y="4888540"/>
          <a:ext cx="676066" cy="6760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3106F3-167D-4F4A-A583-39C922882412}">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622300">
            <a:lnSpc>
              <a:spcPct val="90000"/>
            </a:lnSpc>
            <a:spcBef>
              <a:spcPct val="0"/>
            </a:spcBef>
            <a:spcAft>
              <a:spcPct val="35000"/>
            </a:spcAft>
            <a:buNone/>
          </a:pPr>
          <a:r>
            <a:rPr lang="en-US" sz="1400" kern="1200"/>
            <a:t>Students are required to produce a 1000 word supporting paper/materials demonstrating the Design Thinking principles to investigate an issue, define the problem and generate potential solutions within a Health and Social Care context.</a:t>
          </a:r>
        </a:p>
      </dsp:txBody>
      <dsp:txXfrm>
        <a:off x="1419739" y="4611968"/>
        <a:ext cx="5584037" cy="122921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BF969A-A2E0-4959-8130-5D27099CF52D}">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690ECF-5059-41C4-8A30-3F6E8A247E70}">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5D346E-9B47-4B7D-8CC8-2D484C6F8A4D}">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711200">
            <a:lnSpc>
              <a:spcPct val="90000"/>
            </a:lnSpc>
            <a:spcBef>
              <a:spcPct val="0"/>
            </a:spcBef>
            <a:spcAft>
              <a:spcPct val="35000"/>
            </a:spcAft>
            <a:buNone/>
          </a:pPr>
          <a:r>
            <a:rPr lang="en-US" sz="1600" kern="1200"/>
            <a:t>Design Thinking is a design methodology that provides a solution-based approach to solving problems. </a:t>
          </a:r>
        </a:p>
      </dsp:txBody>
      <dsp:txXfrm>
        <a:off x="2024809" y="949585"/>
        <a:ext cx="4978967" cy="1753081"/>
      </dsp:txXfrm>
    </dsp:sp>
    <dsp:sp modelId="{2FC2D057-34AC-4E9D-98C7-C274D32C3025}">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DC2450-D6B6-4B92-862D-C94E19C6BFDB}">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95CCA5-5BDE-4465-86DF-4A2AD915036C}">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711200">
            <a:lnSpc>
              <a:spcPct val="90000"/>
            </a:lnSpc>
            <a:spcBef>
              <a:spcPct val="0"/>
            </a:spcBef>
            <a:spcAft>
              <a:spcPct val="35000"/>
            </a:spcAft>
            <a:buNone/>
          </a:pPr>
          <a:r>
            <a:rPr lang="en-US" sz="1600" kern="1200"/>
            <a:t>It’s extremely useful in tackling complex problems that are ill-defined or unknown, by understanding the human needs involved, by re-framing the problem in human-centric ways, by creating many ideas in brainstorming sessions, and by adopting a hands-on approach in prototyping and testing.</a:t>
          </a:r>
        </a:p>
      </dsp:txBody>
      <dsp:txXfrm>
        <a:off x="2024809" y="3140937"/>
        <a:ext cx="4978967" cy="175308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25C089-9A28-4668-AA54-0F40F3D30F61}">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1AD4EA-DF2C-42F0-94F6-475D854C36EC}">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C27FB3-9E48-4228-8691-3373311200D9}">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US" sz="2400" kern="1200"/>
            <a:t>As there are online components to this module, we will structure our lectures in order to complement what is online. </a:t>
          </a:r>
        </a:p>
      </dsp:txBody>
      <dsp:txXfrm>
        <a:off x="2024809" y="949585"/>
        <a:ext cx="4978967" cy="1753081"/>
      </dsp:txXfrm>
    </dsp:sp>
    <dsp:sp modelId="{84E0AE8E-C95E-4138-9A15-807D9A68A220}">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DF988D-49C7-4EFB-9520-FDEFE5E3E198}">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B54E0D-ACA9-450D-8B25-46D9EBDAA1A2}">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US" sz="2400" kern="1200"/>
            <a:t>This means that there is some required independent study to complete these online units.</a:t>
          </a:r>
        </a:p>
      </dsp:txBody>
      <dsp:txXfrm>
        <a:off x="2024809" y="3140937"/>
        <a:ext cx="4978967" cy="175308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B1331E-6F7B-4DEB-9DF6-862A3884319B}">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BCCFF9-E3CD-4F85-B92F-EE9CFF5747A3}">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560A03-7B2C-4A02-ACFB-AE47C3EF231F}">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US" sz="2500" kern="1200"/>
            <a:t>Contemporary simply means the present, modern times.</a:t>
          </a:r>
        </a:p>
      </dsp:txBody>
      <dsp:txXfrm>
        <a:off x="1927918" y="713"/>
        <a:ext cx="5075858" cy="1669193"/>
      </dsp:txXfrm>
    </dsp:sp>
    <dsp:sp modelId="{3BD44D2D-D6EB-4188-AE63-012563453426}">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81C2CE-F024-4872-A785-A1D468EDD98F}">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8ED506-0368-46A8-AA8F-0197DED9F759}">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US" sz="2500" kern="1200"/>
            <a:t>So, when we talk about contemporary society, we mean today!</a:t>
          </a:r>
        </a:p>
      </dsp:txBody>
      <dsp:txXfrm>
        <a:off x="1927918" y="2087205"/>
        <a:ext cx="5075858" cy="1669193"/>
      </dsp:txXfrm>
    </dsp:sp>
    <dsp:sp modelId="{4C2A96B3-DFA0-4CEF-8DF2-91D20A408139}">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5892CD-1FD9-4FFF-A80D-726D62140E1F}">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9511B1-345B-40A1-A49B-E51DD8BD278C}">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US" sz="2500" kern="1200"/>
            <a:t>So if we ask, what does it mean to be contemporary, what does this mean for us?</a:t>
          </a:r>
        </a:p>
      </dsp:txBody>
      <dsp:txXfrm>
        <a:off x="1927918" y="4173697"/>
        <a:ext cx="5075858" cy="166919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D8894E-2BCA-45D8-B214-9A1CA4A5B5B1}">
      <dsp:nvSpPr>
        <dsp:cNvPr id="0" name=""/>
        <dsp:cNvSpPr/>
      </dsp:nvSpPr>
      <dsp:spPr>
        <a:xfrm>
          <a:off x="973190" y="642236"/>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D8AF5B-A436-469B-AA5A-295B2D71112D}">
      <dsp:nvSpPr>
        <dsp:cNvPr id="0" name=""/>
        <dsp:cNvSpPr/>
      </dsp:nvSpPr>
      <dsp:spPr>
        <a:xfrm>
          <a:off x="1242597" y="911643"/>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4841CF-8346-4D35-AB26-6CB5ADA40837}">
      <dsp:nvSpPr>
        <dsp:cNvPr id="0" name=""/>
        <dsp:cNvSpPr/>
      </dsp:nvSpPr>
      <dsp:spPr>
        <a:xfrm>
          <a:off x="569079" y="2300126"/>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Artificial intelligence</a:t>
          </a:r>
        </a:p>
      </dsp:txBody>
      <dsp:txXfrm>
        <a:off x="569079" y="2300126"/>
        <a:ext cx="2072362" cy="720000"/>
      </dsp:txXfrm>
    </dsp:sp>
    <dsp:sp modelId="{1C5102EA-DE94-4682-899D-E96C652333AD}">
      <dsp:nvSpPr>
        <dsp:cNvPr id="0" name=""/>
        <dsp:cNvSpPr/>
      </dsp:nvSpPr>
      <dsp:spPr>
        <a:xfrm>
          <a:off x="3408216" y="642236"/>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C40F4C-F672-4E95-B459-DA0881D5C409}">
      <dsp:nvSpPr>
        <dsp:cNvPr id="0" name=""/>
        <dsp:cNvSpPr/>
      </dsp:nvSpPr>
      <dsp:spPr>
        <a:xfrm>
          <a:off x="3677623" y="911643"/>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9D2B53-F85F-40E7-980F-2A738EB459FF}">
      <dsp:nvSpPr>
        <dsp:cNvPr id="0" name=""/>
        <dsp:cNvSpPr/>
      </dsp:nvSpPr>
      <dsp:spPr>
        <a:xfrm>
          <a:off x="3004105" y="2300126"/>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Changing norms in society</a:t>
          </a:r>
        </a:p>
      </dsp:txBody>
      <dsp:txXfrm>
        <a:off x="3004105" y="2300126"/>
        <a:ext cx="2072362" cy="720000"/>
      </dsp:txXfrm>
    </dsp:sp>
    <dsp:sp modelId="{9F950CBF-22CE-4A21-9E36-1DF9640620EF}">
      <dsp:nvSpPr>
        <dsp:cNvPr id="0" name=""/>
        <dsp:cNvSpPr/>
      </dsp:nvSpPr>
      <dsp:spPr>
        <a:xfrm>
          <a:off x="5843242" y="642236"/>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52E8D3-7FF2-4584-A510-EEF8F8F9EBB8}">
      <dsp:nvSpPr>
        <dsp:cNvPr id="0" name=""/>
        <dsp:cNvSpPr/>
      </dsp:nvSpPr>
      <dsp:spPr>
        <a:xfrm>
          <a:off x="6112649" y="911643"/>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5CA80B-5FBE-49A9-B24D-DBC3DD432451}">
      <dsp:nvSpPr>
        <dsp:cNvPr id="0" name=""/>
        <dsp:cNvSpPr/>
      </dsp:nvSpPr>
      <dsp:spPr>
        <a:xfrm>
          <a:off x="5439131" y="2300126"/>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Inequalities in wealth </a:t>
          </a:r>
        </a:p>
      </dsp:txBody>
      <dsp:txXfrm>
        <a:off x="5439131" y="2300126"/>
        <a:ext cx="2072362" cy="720000"/>
      </dsp:txXfrm>
    </dsp:sp>
    <dsp:sp modelId="{B808CD2D-00B2-47F6-ACCB-308D17359952}">
      <dsp:nvSpPr>
        <dsp:cNvPr id="0" name=""/>
        <dsp:cNvSpPr/>
      </dsp:nvSpPr>
      <dsp:spPr>
        <a:xfrm>
          <a:off x="8278268" y="642236"/>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21AE2E-1282-4057-B13E-87D45D831578}">
      <dsp:nvSpPr>
        <dsp:cNvPr id="0" name=""/>
        <dsp:cNvSpPr/>
      </dsp:nvSpPr>
      <dsp:spPr>
        <a:xfrm>
          <a:off x="8547675" y="911643"/>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EC5255-E926-4176-8525-CB7B5BD64355}">
      <dsp:nvSpPr>
        <dsp:cNvPr id="0" name=""/>
        <dsp:cNvSpPr/>
      </dsp:nvSpPr>
      <dsp:spPr>
        <a:xfrm>
          <a:off x="7874157" y="2300126"/>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Civic disaffection</a:t>
          </a:r>
        </a:p>
      </dsp:txBody>
      <dsp:txXfrm>
        <a:off x="7874157" y="2300126"/>
        <a:ext cx="2072362"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8A7FEB-97CE-4A91-BB08-FF20F27ACE16}">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034741-0832-4D4C-BD32-0C5B57A4F9CF}">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Each group selects </a:t>
          </a:r>
          <a:r>
            <a:rPr lang="en-GB" sz="2300" b="1" kern="1200"/>
            <a:t>one future challenge</a:t>
          </a:r>
          <a:r>
            <a:rPr lang="en-GB" sz="2300" kern="1200"/>
            <a:t> (e.g. AI, ageing population).</a:t>
          </a:r>
          <a:br>
            <a:rPr lang="en-GB" sz="2300" kern="1200"/>
          </a:br>
          <a:r>
            <a:rPr lang="en-GB" sz="2300" kern="1200"/>
            <a:t>They discuss:</a:t>
          </a:r>
          <a:endParaRPr lang="en-US" sz="2300" kern="1200"/>
        </a:p>
      </dsp:txBody>
      <dsp:txXfrm>
        <a:off x="0" y="713"/>
        <a:ext cx="7003777" cy="1168435"/>
      </dsp:txXfrm>
    </dsp:sp>
    <dsp:sp modelId="{E345DCAB-34CF-4DA0-9BA9-26B5AA528057}">
      <dsp:nvSpPr>
        <dsp:cNvPr id="0" name=""/>
        <dsp:cNvSpPr/>
      </dsp:nvSpPr>
      <dsp:spPr>
        <a:xfrm>
          <a:off x="0" y="1169148"/>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A7200-A4BE-436C-8768-F0041FB3F604}">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What the challenge is</a:t>
          </a:r>
          <a:endParaRPr lang="en-US" sz="2300" kern="1200"/>
        </a:p>
      </dsp:txBody>
      <dsp:txXfrm>
        <a:off x="0" y="1169148"/>
        <a:ext cx="7003777" cy="1168435"/>
      </dsp:txXfrm>
    </dsp:sp>
    <dsp:sp modelId="{0DFA7610-4735-4ED1-BF4B-AFACF3F76159}">
      <dsp:nvSpPr>
        <dsp:cNvPr id="0" name=""/>
        <dsp:cNvSpPr/>
      </dsp:nvSpPr>
      <dsp:spPr>
        <a:xfrm>
          <a:off x="0" y="2337584"/>
          <a:ext cx="700377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70AF6C-0AFE-433A-B801-A2CD98FC3A61}">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Who might be affected</a:t>
          </a:r>
          <a:endParaRPr lang="en-US" sz="2300" kern="1200"/>
        </a:p>
      </dsp:txBody>
      <dsp:txXfrm>
        <a:off x="0" y="2337584"/>
        <a:ext cx="7003777" cy="1168435"/>
      </dsp:txXfrm>
    </dsp:sp>
    <dsp:sp modelId="{BBF5BA95-2B6A-42DE-B848-7EC7C0E0ED2E}">
      <dsp:nvSpPr>
        <dsp:cNvPr id="0" name=""/>
        <dsp:cNvSpPr/>
      </dsp:nvSpPr>
      <dsp:spPr>
        <a:xfrm>
          <a:off x="0" y="3506020"/>
          <a:ext cx="700377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059DAD-965E-4205-89A2-3116BC0F4A41}">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One possible positive outcome</a:t>
          </a:r>
          <a:endParaRPr lang="en-US" sz="2300" kern="1200"/>
        </a:p>
      </dsp:txBody>
      <dsp:txXfrm>
        <a:off x="0" y="3506020"/>
        <a:ext cx="7003777" cy="1168435"/>
      </dsp:txXfrm>
    </dsp:sp>
    <dsp:sp modelId="{DFB3827F-5DAA-4C9D-95F7-B7AA77498E0B}">
      <dsp:nvSpPr>
        <dsp:cNvPr id="0" name=""/>
        <dsp:cNvSpPr/>
      </dsp:nvSpPr>
      <dsp:spPr>
        <a:xfrm>
          <a:off x="0" y="4674456"/>
          <a:ext cx="700377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BB8C6D-BE1D-4316-8A8B-BF9643F05F86}">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One possible negative outcome</a:t>
          </a:r>
          <a:endParaRPr lang="en-US" sz="2300" kern="1200"/>
        </a:p>
      </dsp:txBody>
      <dsp:txXfrm>
        <a:off x="0" y="4674456"/>
        <a:ext cx="7003777" cy="116843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EA1D51-B24A-4B96-9BBD-DF1EDB97C68C}">
      <dsp:nvSpPr>
        <dsp:cNvPr id="0" name=""/>
        <dsp:cNvSpPr/>
      </dsp:nvSpPr>
      <dsp:spPr>
        <a:xfrm>
          <a:off x="0" y="329250"/>
          <a:ext cx="5410200" cy="91143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What is Wales?</a:t>
          </a:r>
          <a:endParaRPr lang="en-US" sz="3800" kern="1200"/>
        </a:p>
      </dsp:txBody>
      <dsp:txXfrm>
        <a:off x="44492" y="373742"/>
        <a:ext cx="5321216" cy="822446"/>
      </dsp:txXfrm>
    </dsp:sp>
    <dsp:sp modelId="{2F2BA5D5-E802-4197-A278-4FB672745B13}">
      <dsp:nvSpPr>
        <dsp:cNvPr id="0" name=""/>
        <dsp:cNvSpPr/>
      </dsp:nvSpPr>
      <dsp:spPr>
        <a:xfrm>
          <a:off x="0" y="1350119"/>
          <a:ext cx="5410200" cy="91143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What makes us Welsh?</a:t>
          </a:r>
          <a:endParaRPr lang="en-US" sz="3800" kern="1200"/>
        </a:p>
      </dsp:txBody>
      <dsp:txXfrm>
        <a:off x="44492" y="1394611"/>
        <a:ext cx="5321216" cy="82244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81637D-E4AE-47A8-8976-01D4CE870CDD}">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31C3A4-F2C7-47A2-9704-F5380B2BE088}">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189EFB-71F5-48B7-80E0-D8E44D3A11D2}">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711200">
            <a:lnSpc>
              <a:spcPct val="90000"/>
            </a:lnSpc>
            <a:spcBef>
              <a:spcPct val="0"/>
            </a:spcBef>
            <a:spcAft>
              <a:spcPct val="35000"/>
            </a:spcAft>
            <a:buNone/>
          </a:pPr>
          <a:r>
            <a:rPr lang="en-GB" sz="1600" kern="1200"/>
            <a:t>What are the origins of Wales as a country? </a:t>
          </a:r>
          <a:endParaRPr lang="en-US" sz="1600" kern="1200"/>
        </a:p>
      </dsp:txBody>
      <dsp:txXfrm>
        <a:off x="1927918" y="713"/>
        <a:ext cx="5075858" cy="1669193"/>
      </dsp:txXfrm>
    </dsp:sp>
    <dsp:sp modelId="{69FAAA36-8C97-4001-9233-0D2317D35820}">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7D65C6-E868-474E-9CB0-BDE9022210ED}">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D9ED38-B16A-4BB9-B0B3-C2E6522D326C}">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711200">
            <a:lnSpc>
              <a:spcPct val="90000"/>
            </a:lnSpc>
            <a:spcBef>
              <a:spcPct val="0"/>
            </a:spcBef>
            <a:spcAft>
              <a:spcPct val="35000"/>
            </a:spcAft>
            <a:buNone/>
          </a:pPr>
          <a:r>
            <a:rPr lang="en-GB" sz="1600" kern="1200"/>
            <a:t>What are the economic, demographic and political and cultural factors that have shaped Wales into the country we know today, and, provided the ‘Welsh Context’ for policy and practice in Health and Social Care? </a:t>
          </a:r>
          <a:endParaRPr lang="en-US" sz="1600" kern="1200"/>
        </a:p>
      </dsp:txBody>
      <dsp:txXfrm>
        <a:off x="1927918" y="2087205"/>
        <a:ext cx="5075858" cy="1669193"/>
      </dsp:txXfrm>
    </dsp:sp>
    <dsp:sp modelId="{18B25DE6-4DAD-4F71-A8CF-6483F7EA96B4}">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BD8752-F10F-4C8E-96A0-E9CD48705571}">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E46D40-3806-4A26-80D8-12DE5BAF8BEF}">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711200">
            <a:lnSpc>
              <a:spcPct val="90000"/>
            </a:lnSpc>
            <a:spcBef>
              <a:spcPct val="0"/>
            </a:spcBef>
            <a:spcAft>
              <a:spcPct val="35000"/>
            </a:spcAft>
            <a:buNone/>
          </a:pPr>
          <a:r>
            <a:rPr lang="en-GB" sz="1600" kern="1200"/>
            <a:t>The history of Wales’s population is all about arriving, staying and settling, or leaving, moving and settling elsewhere. </a:t>
          </a:r>
          <a:endParaRPr lang="en-US" sz="1600" kern="1200"/>
        </a:p>
      </dsp:txBody>
      <dsp:txXfrm>
        <a:off x="1927918" y="4173697"/>
        <a:ext cx="5075858" cy="166919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C0F53A-5BFE-4AA5-9098-0CFF553904BE}">
      <dsp:nvSpPr>
        <dsp:cNvPr id="0" name=""/>
        <dsp:cNvSpPr/>
      </dsp:nvSpPr>
      <dsp:spPr>
        <a:xfrm>
          <a:off x="0" y="742104"/>
          <a:ext cx="6836956" cy="1471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What do these demographics mean to the country?</a:t>
          </a:r>
        </a:p>
      </dsp:txBody>
      <dsp:txXfrm>
        <a:off x="71850" y="813954"/>
        <a:ext cx="6693256" cy="1328160"/>
      </dsp:txXfrm>
    </dsp:sp>
    <dsp:sp modelId="{D1A22389-8863-4A92-A98D-5952E4E133A8}">
      <dsp:nvSpPr>
        <dsp:cNvPr id="0" name=""/>
        <dsp:cNvSpPr/>
      </dsp:nvSpPr>
      <dsp:spPr>
        <a:xfrm>
          <a:off x="0" y="2320524"/>
          <a:ext cx="6836956" cy="1471860"/>
        </a:xfrm>
        <a:prstGeom prst="roundRect">
          <a:avLst/>
        </a:prstGeom>
        <a:solidFill>
          <a:schemeClr val="accent2">
            <a:hueOff val="1487201"/>
            <a:satOff val="4207"/>
            <a:lumOff val="6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How could they impact on overall health and wellbeing?</a:t>
          </a:r>
        </a:p>
      </dsp:txBody>
      <dsp:txXfrm>
        <a:off x="71850" y="2392374"/>
        <a:ext cx="6693256" cy="1328160"/>
      </dsp:txXfrm>
    </dsp:sp>
    <dsp:sp modelId="{EA5CE990-C02D-430D-B01E-29A1E3041BC2}">
      <dsp:nvSpPr>
        <dsp:cNvPr id="0" name=""/>
        <dsp:cNvSpPr/>
      </dsp:nvSpPr>
      <dsp:spPr>
        <a:xfrm>
          <a:off x="0" y="3898944"/>
          <a:ext cx="6836956" cy="1471860"/>
        </a:xfrm>
        <a:prstGeom prst="roundRect">
          <a:avLst/>
        </a:prstGeom>
        <a:solidFill>
          <a:schemeClr val="accent2">
            <a:hueOff val="2974402"/>
            <a:satOff val="8413"/>
            <a:lumOff val="127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Why is it so important to discuss demography?</a:t>
          </a:r>
        </a:p>
      </dsp:txBody>
      <dsp:txXfrm>
        <a:off x="71850" y="3970794"/>
        <a:ext cx="6693256" cy="132816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C2DC7F-FD52-4E16-8197-CFE6DBD3E464}">
      <dsp:nvSpPr>
        <dsp:cNvPr id="0" name=""/>
        <dsp:cNvSpPr/>
      </dsp:nvSpPr>
      <dsp:spPr>
        <a:xfrm>
          <a:off x="0" y="121475"/>
          <a:ext cx="6836956" cy="19144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Diversity in Wales is clearly very vast, and we only need to look in our job roles to see this. </a:t>
          </a:r>
        </a:p>
      </dsp:txBody>
      <dsp:txXfrm>
        <a:off x="93454" y="214929"/>
        <a:ext cx="6650048" cy="1727504"/>
      </dsp:txXfrm>
    </dsp:sp>
    <dsp:sp modelId="{C93CAF60-8383-4BB0-A996-E48D042AE986}">
      <dsp:nvSpPr>
        <dsp:cNvPr id="0" name=""/>
        <dsp:cNvSpPr/>
      </dsp:nvSpPr>
      <dsp:spPr>
        <a:xfrm>
          <a:off x="0" y="2099248"/>
          <a:ext cx="6836956" cy="1914412"/>
        </a:xfrm>
        <a:prstGeom prst="roundRect">
          <a:avLst/>
        </a:prstGeom>
        <a:solidFill>
          <a:schemeClr val="accent2">
            <a:hueOff val="1487201"/>
            <a:satOff val="4207"/>
            <a:lumOff val="6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We need to be culturally competent, understanding the differences between groups. These groups may be present within the country, and in Wales, they clearly are (Purnell and Fenkl, 2019).</a:t>
          </a:r>
        </a:p>
      </dsp:txBody>
      <dsp:txXfrm>
        <a:off x="93454" y="2192702"/>
        <a:ext cx="6650048" cy="1727504"/>
      </dsp:txXfrm>
    </dsp:sp>
    <dsp:sp modelId="{768CD5EA-7810-4DCB-BC03-6FCFE186A786}">
      <dsp:nvSpPr>
        <dsp:cNvPr id="0" name=""/>
        <dsp:cNvSpPr/>
      </dsp:nvSpPr>
      <dsp:spPr>
        <a:xfrm>
          <a:off x="0" y="4077020"/>
          <a:ext cx="6836956" cy="1914412"/>
        </a:xfrm>
        <a:prstGeom prst="roundRect">
          <a:avLst/>
        </a:prstGeom>
        <a:solidFill>
          <a:schemeClr val="accent2">
            <a:hueOff val="2974402"/>
            <a:satOff val="8413"/>
            <a:lumOff val="127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Within cultural competence and diversity, we also need to look at health inequality in different groups. </a:t>
          </a:r>
        </a:p>
      </dsp:txBody>
      <dsp:txXfrm>
        <a:off x="93454" y="4170474"/>
        <a:ext cx="6650048" cy="172750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93596-CF42-4587-AB55-EB44CD3F196F}">
      <dsp:nvSpPr>
        <dsp:cNvPr id="0" name=""/>
        <dsp:cNvSpPr/>
      </dsp:nvSpPr>
      <dsp:spPr>
        <a:xfrm>
          <a:off x="0" y="0"/>
          <a:ext cx="68369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9B7752-316E-477A-87F8-BE43063C4DA3}">
      <dsp:nvSpPr>
        <dsp:cNvPr id="0" name=""/>
        <dsp:cNvSpPr/>
      </dsp:nvSpPr>
      <dsp:spPr>
        <a:xfrm>
          <a:off x="0" y="0"/>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share of the population under 16 years of age decreased from 20% in 1999 to 18% in 2017. </a:t>
          </a:r>
          <a:endParaRPr lang="en-US" sz="2500" kern="1200"/>
        </a:p>
      </dsp:txBody>
      <dsp:txXfrm>
        <a:off x="0" y="0"/>
        <a:ext cx="6836956" cy="1528227"/>
      </dsp:txXfrm>
    </dsp:sp>
    <dsp:sp modelId="{64A7CBD7-4F03-4EFD-9ADD-A83AAA188EA6}">
      <dsp:nvSpPr>
        <dsp:cNvPr id="0" name=""/>
        <dsp:cNvSpPr/>
      </dsp:nvSpPr>
      <dsp:spPr>
        <a:xfrm>
          <a:off x="0" y="1528227"/>
          <a:ext cx="683695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D7FC06-EC82-4FAD-82F0-41B756546814}">
      <dsp:nvSpPr>
        <dsp:cNvPr id="0" name=""/>
        <dsp:cNvSpPr/>
      </dsp:nvSpPr>
      <dsp:spPr>
        <a:xfrm>
          <a:off x="0" y="1528227"/>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contrast, the share of the population aged 65 and over increased from 17% in 1999 to 21% in 2017. </a:t>
          </a:r>
          <a:endParaRPr lang="en-US" sz="2500" kern="1200"/>
        </a:p>
      </dsp:txBody>
      <dsp:txXfrm>
        <a:off x="0" y="1528227"/>
        <a:ext cx="6836956" cy="1528227"/>
      </dsp:txXfrm>
    </dsp:sp>
    <dsp:sp modelId="{B51F605B-A2E4-4B07-802C-C29F23943B9F}">
      <dsp:nvSpPr>
        <dsp:cNvPr id="0" name=""/>
        <dsp:cNvSpPr/>
      </dsp:nvSpPr>
      <dsp:spPr>
        <a:xfrm>
          <a:off x="0" y="3056454"/>
          <a:ext cx="6836956"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9603A7-85D2-4260-A478-EFE60E3F4DA7}">
      <dsp:nvSpPr>
        <dsp:cNvPr id="0" name=""/>
        <dsp:cNvSpPr/>
      </dsp:nvSpPr>
      <dsp:spPr>
        <a:xfrm>
          <a:off x="0" y="3056454"/>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share of the population at working age (16-64) increased from 62% to 64% between 1999 and 2008 but returned to 62% by 2017.</a:t>
          </a:r>
          <a:endParaRPr lang="en-US" sz="2500" kern="1200"/>
        </a:p>
      </dsp:txBody>
      <dsp:txXfrm>
        <a:off x="0" y="3056454"/>
        <a:ext cx="6836956" cy="1528227"/>
      </dsp:txXfrm>
    </dsp:sp>
    <dsp:sp modelId="{DB1E245C-A398-42D8-8802-95DCF58E9E16}">
      <dsp:nvSpPr>
        <dsp:cNvPr id="0" name=""/>
        <dsp:cNvSpPr/>
      </dsp:nvSpPr>
      <dsp:spPr>
        <a:xfrm>
          <a:off x="0" y="4584681"/>
          <a:ext cx="683695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A5EDB2-AAE3-4B62-9E97-19D2A158FAC8}">
      <dsp:nvSpPr>
        <dsp:cNvPr id="0" name=""/>
        <dsp:cNvSpPr/>
      </dsp:nvSpPr>
      <dsp:spPr>
        <a:xfrm>
          <a:off x="0" y="4584681"/>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Although the differences in the age distributions were small, they are expected to change dramatically in the future.</a:t>
          </a:r>
          <a:endParaRPr lang="en-US" sz="2500" kern="1200"/>
        </a:p>
      </dsp:txBody>
      <dsp:txXfrm>
        <a:off x="0" y="4584681"/>
        <a:ext cx="6836956" cy="152822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B996AF-9FAB-4B36-938A-3ADFFEFE748D}">
      <dsp:nvSpPr>
        <dsp:cNvPr id="0" name=""/>
        <dsp:cNvSpPr/>
      </dsp:nvSpPr>
      <dsp:spPr>
        <a:xfrm>
          <a:off x="0" y="0"/>
          <a:ext cx="68369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B784DA-63A5-420C-9E31-F0E9CD1A2CE5}">
      <dsp:nvSpPr>
        <dsp:cNvPr id="0" name=""/>
        <dsp:cNvSpPr/>
      </dsp:nvSpPr>
      <dsp:spPr>
        <a:xfrm>
          <a:off x="0" y="0"/>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population is projected to grow by 3.3% from 2019 to 2039. A projected increase of 103,000 is substantially smaller than the previous 20 years.</a:t>
          </a:r>
          <a:endParaRPr lang="en-US" sz="2400" kern="1200"/>
        </a:p>
      </dsp:txBody>
      <dsp:txXfrm>
        <a:off x="0" y="0"/>
        <a:ext cx="6836956" cy="1528227"/>
      </dsp:txXfrm>
    </dsp:sp>
    <dsp:sp modelId="{2450AF16-A88B-4EF9-88CE-3C63978DBFE1}">
      <dsp:nvSpPr>
        <dsp:cNvPr id="0" name=""/>
        <dsp:cNvSpPr/>
      </dsp:nvSpPr>
      <dsp:spPr>
        <a:xfrm>
          <a:off x="0" y="1528227"/>
          <a:ext cx="6836956" cy="0"/>
        </a:xfrm>
        <a:prstGeom prst="line">
          <a:avLst/>
        </a:prstGeom>
        <a:solidFill>
          <a:schemeClr val="accent2">
            <a:hueOff val="991467"/>
            <a:satOff val="2804"/>
            <a:lumOff val="4248"/>
            <a:alphaOff val="0"/>
          </a:schemeClr>
        </a:solidFill>
        <a:ln w="12700" cap="flat" cmpd="sng" algn="ctr">
          <a:solidFill>
            <a:schemeClr val="accent2">
              <a:hueOff val="991467"/>
              <a:satOff val="2804"/>
              <a:lumOff val="42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63A406-4E68-49A4-B3ED-A48E34C78BCB}">
      <dsp:nvSpPr>
        <dsp:cNvPr id="0" name=""/>
        <dsp:cNvSpPr/>
      </dsp:nvSpPr>
      <dsp:spPr>
        <a:xfrm>
          <a:off x="0" y="1528227"/>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average age of the population is expected to increase by 2.5 years by 2039, from 42.2 in 2019 to 44.7 in 2039.</a:t>
          </a:r>
          <a:endParaRPr lang="en-US" sz="2400" kern="1200"/>
        </a:p>
      </dsp:txBody>
      <dsp:txXfrm>
        <a:off x="0" y="1528227"/>
        <a:ext cx="6836956" cy="1528227"/>
      </dsp:txXfrm>
    </dsp:sp>
    <dsp:sp modelId="{9E36CAC7-57EB-4701-91B4-D860C4CCB67B}">
      <dsp:nvSpPr>
        <dsp:cNvPr id="0" name=""/>
        <dsp:cNvSpPr/>
      </dsp:nvSpPr>
      <dsp:spPr>
        <a:xfrm>
          <a:off x="0" y="3056454"/>
          <a:ext cx="6836956" cy="0"/>
        </a:xfrm>
        <a:prstGeom prst="line">
          <a:avLst/>
        </a:prstGeom>
        <a:solidFill>
          <a:schemeClr val="accent2">
            <a:hueOff val="1982935"/>
            <a:satOff val="5609"/>
            <a:lumOff val="8496"/>
            <a:alphaOff val="0"/>
          </a:schemeClr>
        </a:solidFill>
        <a:ln w="12700" cap="flat" cmpd="sng" algn="ctr">
          <a:solidFill>
            <a:schemeClr val="accent2">
              <a:hueOff val="1982935"/>
              <a:satOff val="5609"/>
              <a:lumOff val="84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F48F55-56E9-4523-8BCE-CDBAB51A13D3}">
      <dsp:nvSpPr>
        <dsp:cNvPr id="0" name=""/>
        <dsp:cNvSpPr/>
      </dsp:nvSpPr>
      <dsp:spPr>
        <a:xfrm>
          <a:off x="0" y="3056454"/>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population of people aged 65 and over is expected to grow by over 30%.</a:t>
          </a:r>
          <a:endParaRPr lang="en-US" sz="2400" kern="1200"/>
        </a:p>
      </dsp:txBody>
      <dsp:txXfrm>
        <a:off x="0" y="3056454"/>
        <a:ext cx="6836956" cy="1528227"/>
      </dsp:txXfrm>
    </dsp:sp>
    <dsp:sp modelId="{6D0B288E-9845-4D88-BEC3-2AFF95066763}">
      <dsp:nvSpPr>
        <dsp:cNvPr id="0" name=""/>
        <dsp:cNvSpPr/>
      </dsp:nvSpPr>
      <dsp:spPr>
        <a:xfrm>
          <a:off x="0" y="4584681"/>
          <a:ext cx="6836956" cy="0"/>
        </a:xfrm>
        <a:prstGeom prst="line">
          <a:avLst/>
        </a:prstGeom>
        <a:solidFill>
          <a:schemeClr val="accent2">
            <a:hueOff val="2974402"/>
            <a:satOff val="8413"/>
            <a:lumOff val="12744"/>
            <a:alphaOff val="0"/>
          </a:schemeClr>
        </a:solidFill>
        <a:ln w="12700" cap="flat" cmpd="sng" algn="ctr">
          <a:solidFill>
            <a:schemeClr val="accent2">
              <a:hueOff val="2974402"/>
              <a:satOff val="8413"/>
              <a:lumOff val="127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BE2766-FA96-444D-B069-810D67D5ED0A}">
      <dsp:nvSpPr>
        <dsp:cNvPr id="0" name=""/>
        <dsp:cNvSpPr/>
      </dsp:nvSpPr>
      <dsp:spPr>
        <a:xfrm>
          <a:off x="0" y="4584681"/>
          <a:ext cx="6836956" cy="1528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working age (16-64) and under-16 populations are expected to decrease by 4.6% and 2.6%, respectively.</a:t>
          </a:r>
          <a:endParaRPr lang="en-US" sz="2400" kern="1200"/>
        </a:p>
      </dsp:txBody>
      <dsp:txXfrm>
        <a:off x="0" y="4584681"/>
        <a:ext cx="6836956" cy="152822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EB8461-55D2-4395-9CF2-FC382F635BC5}">
      <dsp:nvSpPr>
        <dsp:cNvPr id="0" name=""/>
        <dsp:cNvSpPr/>
      </dsp:nvSpPr>
      <dsp:spPr>
        <a:xfrm>
          <a:off x="0" y="2984"/>
          <a:ext cx="68369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C083FB-A76F-435B-A02F-D5F2D5603C4C}">
      <dsp:nvSpPr>
        <dsp:cNvPr id="0" name=""/>
        <dsp:cNvSpPr/>
      </dsp:nvSpPr>
      <dsp:spPr>
        <a:xfrm>
          <a:off x="0" y="2984"/>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Is demographic change significant?</a:t>
          </a:r>
        </a:p>
      </dsp:txBody>
      <dsp:txXfrm>
        <a:off x="0" y="2984"/>
        <a:ext cx="6836956" cy="2035646"/>
      </dsp:txXfrm>
    </dsp:sp>
    <dsp:sp modelId="{85F0B61A-B6EF-4CD2-AC0B-58A00D97D10E}">
      <dsp:nvSpPr>
        <dsp:cNvPr id="0" name=""/>
        <dsp:cNvSpPr/>
      </dsp:nvSpPr>
      <dsp:spPr>
        <a:xfrm>
          <a:off x="0" y="2038631"/>
          <a:ext cx="6836956" cy="0"/>
        </a:xfrm>
        <a:prstGeom prst="line">
          <a:avLst/>
        </a:prstGeom>
        <a:solidFill>
          <a:schemeClr val="accent2">
            <a:hueOff val="1487201"/>
            <a:satOff val="4207"/>
            <a:lumOff val="6372"/>
            <a:alphaOff val="0"/>
          </a:schemeClr>
        </a:solidFill>
        <a:ln w="12700" cap="flat" cmpd="sng" algn="ctr">
          <a:solidFill>
            <a:schemeClr val="accent2">
              <a:hueOff val="1487201"/>
              <a:satOff val="4207"/>
              <a:lumOff val="6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16106C-3499-4EA1-A5F3-E828C4389F78}">
      <dsp:nvSpPr>
        <dsp:cNvPr id="0" name=""/>
        <dsp:cNvSpPr/>
      </dsp:nvSpPr>
      <dsp:spPr>
        <a:xfrm>
          <a:off x="0" y="2038631"/>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What impacts will demographic change have on the population of Wales?</a:t>
          </a:r>
        </a:p>
      </dsp:txBody>
      <dsp:txXfrm>
        <a:off x="0" y="2038631"/>
        <a:ext cx="6836956" cy="2035646"/>
      </dsp:txXfrm>
    </dsp:sp>
    <dsp:sp modelId="{5FEDF5C7-00B1-4A02-A827-9E92978C0459}">
      <dsp:nvSpPr>
        <dsp:cNvPr id="0" name=""/>
        <dsp:cNvSpPr/>
      </dsp:nvSpPr>
      <dsp:spPr>
        <a:xfrm>
          <a:off x="0" y="4074277"/>
          <a:ext cx="6836956" cy="0"/>
        </a:xfrm>
        <a:prstGeom prst="line">
          <a:avLst/>
        </a:prstGeom>
        <a:solidFill>
          <a:schemeClr val="accent2">
            <a:hueOff val="2974402"/>
            <a:satOff val="8413"/>
            <a:lumOff val="12744"/>
            <a:alphaOff val="0"/>
          </a:schemeClr>
        </a:solidFill>
        <a:ln w="12700" cap="flat" cmpd="sng" algn="ctr">
          <a:solidFill>
            <a:schemeClr val="accent2">
              <a:hueOff val="2974402"/>
              <a:satOff val="8413"/>
              <a:lumOff val="127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25BC8C-45B6-4B78-A1D1-B4E2CA75755F}">
      <dsp:nvSpPr>
        <dsp:cNvPr id="0" name=""/>
        <dsp:cNvSpPr/>
      </dsp:nvSpPr>
      <dsp:spPr>
        <a:xfrm>
          <a:off x="0" y="4074277"/>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What changes will need to be brought into healthcare?</a:t>
          </a:r>
        </a:p>
      </dsp:txBody>
      <dsp:txXfrm>
        <a:off x="0" y="4074277"/>
        <a:ext cx="6836956" cy="203564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98726A-A449-484A-8D30-3F6B0800BF89}">
      <dsp:nvSpPr>
        <dsp:cNvPr id="0" name=""/>
        <dsp:cNvSpPr/>
      </dsp:nvSpPr>
      <dsp:spPr>
        <a:xfrm>
          <a:off x="0"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3105CD-CE94-4A7C-AD06-5B342B8DB581}">
      <dsp:nvSpPr>
        <dsp:cNvPr id="0" name=""/>
        <dsp:cNvSpPr/>
      </dsp:nvSpPr>
      <dsp:spPr>
        <a:xfrm>
          <a:off x="346918"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baseline="0"/>
            <a:t>What is new in education?</a:t>
          </a:r>
          <a:endParaRPr lang="en-US" sz="3000" kern="1200"/>
        </a:p>
      </dsp:txBody>
      <dsp:txXfrm>
        <a:off x="404987" y="1121454"/>
        <a:ext cx="3006127" cy="1866500"/>
      </dsp:txXfrm>
    </dsp:sp>
    <dsp:sp modelId="{AE08668E-85D6-4D10-8208-7AF494095588}">
      <dsp:nvSpPr>
        <dsp:cNvPr id="0" name=""/>
        <dsp:cNvSpPr/>
      </dsp:nvSpPr>
      <dsp:spPr>
        <a:xfrm>
          <a:off x="3816102"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F825E0-A336-44FA-B896-A16C6AC9310D}">
      <dsp:nvSpPr>
        <dsp:cNvPr id="0" name=""/>
        <dsp:cNvSpPr/>
      </dsp:nvSpPr>
      <dsp:spPr>
        <a:xfrm>
          <a:off x="4163020"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baseline="0"/>
            <a:t>What is the big push for institutions now? </a:t>
          </a:r>
          <a:endParaRPr lang="en-US" sz="3000" kern="1200"/>
        </a:p>
      </dsp:txBody>
      <dsp:txXfrm>
        <a:off x="4221089" y="1121454"/>
        <a:ext cx="3006127" cy="1866500"/>
      </dsp:txXfrm>
    </dsp:sp>
    <dsp:sp modelId="{60A1BC3A-3CBE-42F1-BBDA-BC18DD4C3BAC}">
      <dsp:nvSpPr>
        <dsp:cNvPr id="0" name=""/>
        <dsp:cNvSpPr/>
      </dsp:nvSpPr>
      <dsp:spPr>
        <a:xfrm>
          <a:off x="7632204" y="733813"/>
          <a:ext cx="3122265" cy="19826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5678E1-7D0C-420D-BE2F-4AA21072313C}">
      <dsp:nvSpPr>
        <dsp:cNvPr id="0" name=""/>
        <dsp:cNvSpPr/>
      </dsp:nvSpPr>
      <dsp:spPr>
        <a:xfrm>
          <a:off x="7979122" y="1063385"/>
          <a:ext cx="3122265" cy="19826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baseline="0"/>
            <a:t>What impact will this have?</a:t>
          </a:r>
          <a:endParaRPr lang="en-US" sz="3000" kern="1200"/>
        </a:p>
      </dsp:txBody>
      <dsp:txXfrm>
        <a:off x="8037191" y="1121454"/>
        <a:ext cx="3006127" cy="186650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339D28-F4B6-45DE-AD3B-D371E3C087DF}">
      <dsp:nvSpPr>
        <dsp:cNvPr id="0" name=""/>
        <dsp:cNvSpPr/>
      </dsp:nvSpPr>
      <dsp:spPr>
        <a:xfrm>
          <a:off x="0" y="62679"/>
          <a:ext cx="6408738" cy="1814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Looking at the issues in Wales right now, what impact will this have on the HSC sector? </a:t>
          </a:r>
        </a:p>
      </dsp:txBody>
      <dsp:txXfrm>
        <a:off x="88585" y="151264"/>
        <a:ext cx="6231568" cy="1637500"/>
      </dsp:txXfrm>
    </dsp:sp>
    <dsp:sp modelId="{9E02F9FF-C148-4F41-A331-A8700EC1510E}">
      <dsp:nvSpPr>
        <dsp:cNvPr id="0" name=""/>
        <dsp:cNvSpPr/>
      </dsp:nvSpPr>
      <dsp:spPr>
        <a:xfrm>
          <a:off x="0" y="1972389"/>
          <a:ext cx="6408738" cy="1814670"/>
        </a:xfrm>
        <a:prstGeom prst="roundRect">
          <a:avLst/>
        </a:prstGeom>
        <a:solidFill>
          <a:schemeClr val="accent2">
            <a:hueOff val="1487201"/>
            <a:satOff val="4207"/>
            <a:lumOff val="6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How does this impact us as practitioners?</a:t>
          </a:r>
        </a:p>
      </dsp:txBody>
      <dsp:txXfrm>
        <a:off x="88585" y="2060974"/>
        <a:ext cx="6231568" cy="1637500"/>
      </dsp:txXfrm>
    </dsp:sp>
    <dsp:sp modelId="{7613CB66-D133-46B4-BC98-5CC544EA6811}">
      <dsp:nvSpPr>
        <dsp:cNvPr id="0" name=""/>
        <dsp:cNvSpPr/>
      </dsp:nvSpPr>
      <dsp:spPr>
        <a:xfrm>
          <a:off x="0" y="3882100"/>
          <a:ext cx="6408738" cy="1814670"/>
        </a:xfrm>
        <a:prstGeom prst="roundRect">
          <a:avLst/>
        </a:prstGeom>
        <a:solidFill>
          <a:schemeClr val="accent2">
            <a:hueOff val="2974402"/>
            <a:satOff val="8413"/>
            <a:lumOff val="127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Consider how this cycle could continue... </a:t>
          </a:r>
        </a:p>
      </dsp:txBody>
      <dsp:txXfrm>
        <a:off x="88585" y="3970685"/>
        <a:ext cx="6231568" cy="163750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3CB379-4EEF-4C6D-B7C6-D5970CC57242}" type="datetimeFigureOut">
              <a:t>1/20/2026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11E53-398A-43F7-85B7-8F7313982EC0}" type="slidenum">
              <a:t>‹#›</a:t>
            </a:fld>
            <a:endParaRPr lang="en-GB"/>
          </a:p>
        </p:txBody>
      </p:sp>
    </p:spTree>
    <p:extLst>
      <p:ext uri="{BB962C8B-B14F-4D97-AF65-F5344CB8AC3E}">
        <p14:creationId xmlns:p14="http://schemas.microsoft.com/office/powerpoint/2010/main" val="1641731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11E53-398A-43F7-85B7-8F7313982EC0}" type="slidenum">
              <a:rPr lang="en-GB" smtClean="0"/>
              <a:t>9</a:t>
            </a:fld>
            <a:endParaRPr lang="en-GB"/>
          </a:p>
        </p:txBody>
      </p:sp>
    </p:spTree>
    <p:extLst>
      <p:ext uri="{BB962C8B-B14F-4D97-AF65-F5344CB8AC3E}">
        <p14:creationId xmlns:p14="http://schemas.microsoft.com/office/powerpoint/2010/main" val="1949031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Presentation Submit and Present: 5</a:t>
            </a:r>
            <a:r>
              <a:rPr lang="en-GB" baseline="30000" dirty="0"/>
              <a:t>th</a:t>
            </a:r>
            <a:r>
              <a:rPr lang="en-GB" dirty="0"/>
              <a:t> May </a:t>
            </a:r>
          </a:p>
          <a:p>
            <a:r>
              <a:rPr lang="en-GB" dirty="0"/>
              <a:t>Supporting Paper: 9</a:t>
            </a:r>
            <a:r>
              <a:rPr lang="en-GB" baseline="30000" dirty="0"/>
              <a:t>th</a:t>
            </a:r>
            <a:r>
              <a:rPr lang="en-GB" dirty="0"/>
              <a:t> May </a:t>
            </a:r>
          </a:p>
        </p:txBody>
      </p:sp>
      <p:sp>
        <p:nvSpPr>
          <p:cNvPr id="4" name="Slide Number Placeholder 3"/>
          <p:cNvSpPr>
            <a:spLocks noGrp="1"/>
          </p:cNvSpPr>
          <p:nvPr>
            <p:ph type="sldNum" sz="quarter" idx="5"/>
          </p:nvPr>
        </p:nvSpPr>
        <p:spPr/>
        <p:txBody>
          <a:bodyPr/>
          <a:lstStyle/>
          <a:p>
            <a:fld id="{83711E53-398A-43F7-85B7-8F7313982EC0}" type="slidenum">
              <a:rPr lang="en-GB" smtClean="0"/>
              <a:t>13</a:t>
            </a:fld>
            <a:endParaRPr lang="en-GB"/>
          </a:p>
        </p:txBody>
      </p:sp>
    </p:spTree>
    <p:extLst>
      <p:ext uri="{BB962C8B-B14F-4D97-AF65-F5344CB8AC3E}">
        <p14:creationId xmlns:p14="http://schemas.microsoft.com/office/powerpoint/2010/main" val="23074624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ripple effect: one person or actions can cause a chain of events or have an impact on society.</a:t>
            </a:r>
          </a:p>
        </p:txBody>
      </p:sp>
      <p:sp>
        <p:nvSpPr>
          <p:cNvPr id="4" name="Slide Number Placeholder 3"/>
          <p:cNvSpPr>
            <a:spLocks noGrp="1"/>
          </p:cNvSpPr>
          <p:nvPr>
            <p:ph type="sldNum" sz="quarter" idx="5"/>
          </p:nvPr>
        </p:nvSpPr>
        <p:spPr/>
        <p:txBody>
          <a:bodyPr/>
          <a:lstStyle/>
          <a:p>
            <a:fld id="{83711E53-398A-43F7-85B7-8F7313982EC0}" type="slidenum">
              <a:rPr lang="en-GB" smtClean="0"/>
              <a:t>25</a:t>
            </a:fld>
            <a:endParaRPr lang="en-GB"/>
          </a:p>
        </p:txBody>
      </p:sp>
    </p:spTree>
    <p:extLst>
      <p:ext uri="{BB962C8B-B14F-4D97-AF65-F5344CB8AC3E}">
        <p14:creationId xmlns:p14="http://schemas.microsoft.com/office/powerpoint/2010/main" val="2605341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35</a:t>
            </a:fld>
            <a:endParaRPr lang="en-US"/>
          </a:p>
        </p:txBody>
      </p:sp>
    </p:spTree>
    <p:extLst>
      <p:ext uri="{BB962C8B-B14F-4D97-AF65-F5344CB8AC3E}">
        <p14:creationId xmlns:p14="http://schemas.microsoft.com/office/powerpoint/2010/main" val="17396887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36</a:t>
            </a:fld>
            <a:endParaRPr lang="en-US"/>
          </a:p>
        </p:txBody>
      </p:sp>
    </p:spTree>
    <p:extLst>
      <p:ext uri="{BB962C8B-B14F-4D97-AF65-F5344CB8AC3E}">
        <p14:creationId xmlns:p14="http://schemas.microsoft.com/office/powerpoint/2010/main" val="29644695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37</a:t>
            </a:fld>
            <a:endParaRPr lang="en-US"/>
          </a:p>
        </p:txBody>
      </p:sp>
    </p:spTree>
    <p:extLst>
      <p:ext uri="{BB962C8B-B14F-4D97-AF65-F5344CB8AC3E}">
        <p14:creationId xmlns:p14="http://schemas.microsoft.com/office/powerpoint/2010/main" val="3993652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38</a:t>
            </a:fld>
            <a:endParaRPr lang="en-US"/>
          </a:p>
        </p:txBody>
      </p:sp>
    </p:spTree>
    <p:extLst>
      <p:ext uri="{BB962C8B-B14F-4D97-AF65-F5344CB8AC3E}">
        <p14:creationId xmlns:p14="http://schemas.microsoft.com/office/powerpoint/2010/main" val="32000290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39</a:t>
            </a:fld>
            <a:endParaRPr lang="en-US"/>
          </a:p>
        </p:txBody>
      </p:sp>
    </p:spTree>
    <p:extLst>
      <p:ext uri="{BB962C8B-B14F-4D97-AF65-F5344CB8AC3E}">
        <p14:creationId xmlns:p14="http://schemas.microsoft.com/office/powerpoint/2010/main" val="12312184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40</a:t>
            </a:fld>
            <a:endParaRPr lang="en-US"/>
          </a:p>
        </p:txBody>
      </p:sp>
    </p:spTree>
    <p:extLst>
      <p:ext uri="{BB962C8B-B14F-4D97-AF65-F5344CB8AC3E}">
        <p14:creationId xmlns:p14="http://schemas.microsoft.com/office/powerpoint/2010/main" val="3159239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41</a:t>
            </a:fld>
            <a:endParaRPr lang="en-US"/>
          </a:p>
        </p:txBody>
      </p:sp>
    </p:spTree>
    <p:extLst>
      <p:ext uri="{BB962C8B-B14F-4D97-AF65-F5344CB8AC3E}">
        <p14:creationId xmlns:p14="http://schemas.microsoft.com/office/powerpoint/2010/main" val="355282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42</a:t>
            </a:fld>
            <a:endParaRPr lang="en-US"/>
          </a:p>
        </p:txBody>
      </p:sp>
    </p:spTree>
    <p:extLst>
      <p:ext uri="{BB962C8B-B14F-4D97-AF65-F5344CB8AC3E}">
        <p14:creationId xmlns:p14="http://schemas.microsoft.com/office/powerpoint/2010/main" val="8476050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43</a:t>
            </a:fld>
            <a:endParaRPr lang="en-US"/>
          </a:p>
        </p:txBody>
      </p:sp>
    </p:spTree>
    <p:extLst>
      <p:ext uri="{BB962C8B-B14F-4D97-AF65-F5344CB8AC3E}">
        <p14:creationId xmlns:p14="http://schemas.microsoft.com/office/powerpoint/2010/main" val="13924028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44</a:t>
            </a:fld>
            <a:endParaRPr lang="en-US"/>
          </a:p>
        </p:txBody>
      </p:sp>
    </p:spTree>
    <p:extLst>
      <p:ext uri="{BB962C8B-B14F-4D97-AF65-F5344CB8AC3E}">
        <p14:creationId xmlns:p14="http://schemas.microsoft.com/office/powerpoint/2010/main" val="7729179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45</a:t>
            </a:fld>
            <a:endParaRPr lang="en-US"/>
          </a:p>
        </p:txBody>
      </p:sp>
    </p:spTree>
    <p:extLst>
      <p:ext uri="{BB962C8B-B14F-4D97-AF65-F5344CB8AC3E}">
        <p14:creationId xmlns:p14="http://schemas.microsoft.com/office/powerpoint/2010/main" val="12767332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46</a:t>
            </a:fld>
            <a:endParaRPr lang="en-US"/>
          </a:p>
        </p:txBody>
      </p:sp>
    </p:spTree>
    <p:extLst>
      <p:ext uri="{BB962C8B-B14F-4D97-AF65-F5344CB8AC3E}">
        <p14:creationId xmlns:p14="http://schemas.microsoft.com/office/powerpoint/2010/main" val="23688030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1360C2A-F820-4722-AD6E-6FCC6037CBE9}" type="slidenum">
              <a:t>47</a:t>
            </a:fld>
            <a:endParaRPr lang="en-US"/>
          </a:p>
        </p:txBody>
      </p:sp>
    </p:spTree>
    <p:extLst>
      <p:ext uri="{BB962C8B-B14F-4D97-AF65-F5344CB8AC3E}">
        <p14:creationId xmlns:p14="http://schemas.microsoft.com/office/powerpoint/2010/main" val="26685599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Statistics courtesy of Stats Wales (2022)</a:t>
            </a:r>
          </a:p>
        </p:txBody>
      </p:sp>
      <p:sp>
        <p:nvSpPr>
          <p:cNvPr id="4" name="Slide Number Placeholder 3"/>
          <p:cNvSpPr>
            <a:spLocks noGrp="1"/>
          </p:cNvSpPr>
          <p:nvPr>
            <p:ph type="sldNum" sz="quarter" idx="5"/>
          </p:nvPr>
        </p:nvSpPr>
        <p:spPr/>
        <p:txBody>
          <a:bodyPr/>
          <a:lstStyle/>
          <a:p>
            <a:fld id="{25B7255B-F7EA-407B-A0F6-9A4EC7093DB4}" type="slidenum">
              <a:t>53</a:t>
            </a:fld>
            <a:endParaRPr lang="en-US"/>
          </a:p>
        </p:txBody>
      </p:sp>
    </p:spTree>
    <p:extLst>
      <p:ext uri="{BB962C8B-B14F-4D97-AF65-F5344CB8AC3E}">
        <p14:creationId xmlns:p14="http://schemas.microsoft.com/office/powerpoint/2010/main" val="782948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1/20/2026</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750583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1/20/2026</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90984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1/20/2026</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04793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1/20/2026</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04293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1/20/2026</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44444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1/20/2026</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44851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1/20/2026</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77479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1/20/2026</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74786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1/20/2026</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93422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1/20/2026</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18861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1/20/2026</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43795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1/20/2026</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3460287057"/>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75" r:id="rId3"/>
    <p:sldLayoutId id="2147483676" r:id="rId4"/>
    <p:sldLayoutId id="2147483677" r:id="rId5"/>
    <p:sldLayoutId id="2147483678" r:id="rId6"/>
    <p:sldLayoutId id="2147483679" r:id="rId7"/>
    <p:sldLayoutId id="2147483683" r:id="rId8"/>
    <p:sldLayoutId id="2147483680" r:id="rId9"/>
    <p:sldLayoutId id="2147483681" r:id="rId10"/>
    <p:sldLayoutId id="2147483682"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png"/><Relationship Id="rId7" Type="http://schemas.openxmlformats.org/officeDocument/2006/relationships/diagramColors" Target="../diagrams/colors8.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8" Type="http://schemas.openxmlformats.org/officeDocument/2006/relationships/image" Target="../media/image73.jpeg"/><Relationship Id="rId3" Type="http://schemas.openxmlformats.org/officeDocument/2006/relationships/image" Target="../media/image68.png"/><Relationship Id="rId7" Type="http://schemas.openxmlformats.org/officeDocument/2006/relationships/image" Target="../media/image72.png"/><Relationship Id="rId2" Type="http://schemas.openxmlformats.org/officeDocument/2006/relationships/image" Target="../media/image67.png"/><Relationship Id="rId1" Type="http://schemas.openxmlformats.org/officeDocument/2006/relationships/slideLayout" Target="../slideLayouts/slideLayout2.xml"/><Relationship Id="rId6" Type="http://schemas.openxmlformats.org/officeDocument/2006/relationships/image" Target="../media/image71.jpeg"/><Relationship Id="rId5" Type="http://schemas.openxmlformats.org/officeDocument/2006/relationships/image" Target="../media/image70.jpeg"/><Relationship Id="rId4" Type="http://schemas.openxmlformats.org/officeDocument/2006/relationships/image" Target="../media/image69.png"/></Relationships>
</file>

<file path=ppt/slides/_rels/slide1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 Id="rId4" Type="http://schemas.openxmlformats.org/officeDocument/2006/relationships/image" Target="../media/image74.jpeg"/></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59.png"/><Relationship Id="rId7" Type="http://schemas.openxmlformats.org/officeDocument/2006/relationships/diagramColors" Target="../diagrams/colors11.xml"/><Relationship Id="rId2" Type="http://schemas.openxmlformats.org/officeDocument/2006/relationships/image" Target="../media/image58.png"/><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1.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2.png"/></Relationships>
</file>

<file path=ppt/slides/_rels/slide2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 Id="rId4" Type="http://schemas.openxmlformats.org/officeDocument/2006/relationships/image" Target="../media/image83.jpeg"/></Relationships>
</file>

<file path=ppt/slides/_rels/slide27.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84.jpeg"/><Relationship Id="rId7" Type="http://schemas.openxmlformats.org/officeDocument/2006/relationships/diagramColors" Target="../diagrams/colors13.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5.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56.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youtube.com/watch?v=bM1cAktZjrQ" TargetMode="External"/><Relationship Id="rId2" Type="http://schemas.openxmlformats.org/officeDocument/2006/relationships/hyperlink" Target="https://www.youtube.com/watch?time_continue=3&amp;v=udtDGk0rfWA&amp;feature=emb_logo"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59.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hyperlink" Target="https://www.youtube.com/watch?v=rQwkNz-TCnc&amp;t=12s" TargetMode="External"/><Relationship Id="rId1" Type="http://schemas.openxmlformats.org/officeDocument/2006/relationships/slideLayout" Target="../slideLayouts/slideLayout2.xml"/><Relationship Id="rId4" Type="http://schemas.openxmlformats.org/officeDocument/2006/relationships/image" Target="../media/image100.svg"/></Relationships>
</file>

<file path=ppt/slides/_rels/slide60.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0">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3" descr="Architectural Cube houses design">
            <a:extLst>
              <a:ext uri="{FF2B5EF4-FFF2-40B4-BE49-F238E27FC236}">
                <a16:creationId xmlns:a16="http://schemas.microsoft.com/office/drawing/2014/main" id="{027FED70-1A28-901F-619E-A91520418875}"/>
              </a:ext>
            </a:extLst>
          </p:cNvPr>
          <p:cNvPicPr>
            <a:picLocks noChangeAspect="1"/>
          </p:cNvPicPr>
          <p:nvPr/>
        </p:nvPicPr>
        <p:blipFill rotWithShape="1">
          <a:blip r:embed="rId2">
            <a:alphaModFix amt="60000"/>
          </a:blip>
          <a:srcRect t="12586" r="6" b="7581"/>
          <a:stretch/>
        </p:blipFill>
        <p:spPr>
          <a:xfrm>
            <a:off x="3048" y="10"/>
            <a:ext cx="12188952" cy="6856614"/>
          </a:xfrm>
          <a:prstGeom prst="rect">
            <a:avLst/>
          </a:prstGeom>
        </p:spPr>
      </p:pic>
      <p:sp>
        <p:nvSpPr>
          <p:cNvPr id="2" name="Title 1"/>
          <p:cNvSpPr>
            <a:spLocks noGrp="1"/>
          </p:cNvSpPr>
          <p:nvPr>
            <p:ph type="ctrTitle"/>
          </p:nvPr>
        </p:nvSpPr>
        <p:spPr>
          <a:xfrm>
            <a:off x="996275" y="744909"/>
            <a:ext cx="10190071" cy="3145855"/>
          </a:xfrm>
        </p:spPr>
        <p:txBody>
          <a:bodyPr anchor="b">
            <a:normAutofit/>
          </a:bodyPr>
          <a:lstStyle/>
          <a:p>
            <a:r>
              <a:rPr lang="en-US" sz="5200" dirty="0">
                <a:solidFill>
                  <a:srgbClr val="FFFFFF"/>
                </a:solidFill>
                <a:ea typeface="Calibri Light"/>
                <a:cs typeface="Calibri Light"/>
              </a:rPr>
              <a:t>Contemporary Challenges:</a:t>
            </a:r>
            <a:endParaRPr lang="en-US" sz="5200" dirty="0">
              <a:solidFill>
                <a:srgbClr val="FFFFFF"/>
              </a:solidFill>
            </a:endParaRPr>
          </a:p>
        </p:txBody>
      </p:sp>
      <p:sp>
        <p:nvSpPr>
          <p:cNvPr id="3" name="Subtitle 2"/>
          <p:cNvSpPr>
            <a:spLocks noGrp="1"/>
          </p:cNvSpPr>
          <p:nvPr>
            <p:ph type="subTitle" idx="1"/>
          </p:nvPr>
        </p:nvSpPr>
        <p:spPr>
          <a:xfrm>
            <a:off x="1218708" y="4069780"/>
            <a:ext cx="9781327" cy="2056617"/>
          </a:xfrm>
        </p:spPr>
        <p:txBody>
          <a:bodyPr anchor="t">
            <a:normAutofit/>
          </a:bodyPr>
          <a:lstStyle/>
          <a:p>
            <a:r>
              <a:rPr lang="en-US" sz="2200" dirty="0">
                <a:solidFill>
                  <a:srgbClr val="FFFFFF"/>
                </a:solidFill>
              </a:rPr>
              <a:t>Module Introduction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19D4D57B-DCA2-C892-BB61-D223B3714032}"/>
              </a:ext>
            </a:extLst>
          </p:cNvPr>
          <p:cNvSpPr>
            <a:spLocks noGrp="1"/>
          </p:cNvSpPr>
          <p:nvPr>
            <p:ph type="title"/>
          </p:nvPr>
        </p:nvSpPr>
        <p:spPr>
          <a:xfrm>
            <a:off x="838201" y="559813"/>
            <a:ext cx="3352799" cy="5577934"/>
          </a:xfrm>
        </p:spPr>
        <p:txBody>
          <a:bodyPr>
            <a:normAutofit/>
          </a:bodyPr>
          <a:lstStyle/>
          <a:p>
            <a:r>
              <a:rPr lang="en-US" sz="4000">
                <a:cs typeface="Sabon Next LT"/>
              </a:rPr>
              <a:t>Aims and Objectives</a:t>
            </a:r>
            <a:endParaRPr lang="en-US" sz="4000"/>
          </a:p>
        </p:txBody>
      </p:sp>
      <p:graphicFrame>
        <p:nvGraphicFramePr>
          <p:cNvPr id="5" name="Content Placeholder 2">
            <a:extLst>
              <a:ext uri="{FF2B5EF4-FFF2-40B4-BE49-F238E27FC236}">
                <a16:creationId xmlns:a16="http://schemas.microsoft.com/office/drawing/2014/main" id="{4E3B71B3-07CF-387F-A6EB-F530F77A79E5}"/>
              </a:ext>
            </a:extLst>
          </p:cNvPr>
          <p:cNvGraphicFramePr>
            <a:graphicFrameLocks noGrp="1"/>
          </p:cNvGraphicFramePr>
          <p:nvPr>
            <p:ph idx="1"/>
            <p:extLst>
              <p:ext uri="{D42A27DB-BD31-4B8C-83A1-F6EECF244321}">
                <p14:modId xmlns:p14="http://schemas.microsoft.com/office/powerpoint/2010/main" val="235582650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0471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E0BC5423-9B0E-C3DC-A02E-6632894B5FE0}"/>
              </a:ext>
            </a:extLst>
          </p:cNvPr>
          <p:cNvSpPr>
            <a:spLocks noGrp="1"/>
          </p:cNvSpPr>
          <p:nvPr>
            <p:ph type="title"/>
          </p:nvPr>
        </p:nvSpPr>
        <p:spPr>
          <a:xfrm>
            <a:off x="838201" y="559813"/>
            <a:ext cx="3352799" cy="5577934"/>
          </a:xfrm>
        </p:spPr>
        <p:txBody>
          <a:bodyPr>
            <a:normAutofit/>
          </a:bodyPr>
          <a:lstStyle/>
          <a:p>
            <a:r>
              <a:rPr lang="en-US" sz="4000">
                <a:cs typeface="Sabon Next LT"/>
              </a:rPr>
              <a:t>Module Aims</a:t>
            </a:r>
            <a:endParaRPr lang="en-US" sz="4000"/>
          </a:p>
        </p:txBody>
      </p:sp>
      <p:graphicFrame>
        <p:nvGraphicFramePr>
          <p:cNvPr id="5" name="Content Placeholder 2">
            <a:extLst>
              <a:ext uri="{FF2B5EF4-FFF2-40B4-BE49-F238E27FC236}">
                <a16:creationId xmlns:a16="http://schemas.microsoft.com/office/drawing/2014/main" id="{53AE9CB5-39B1-EF47-7CE4-CDFF18522C36}"/>
              </a:ext>
            </a:extLst>
          </p:cNvPr>
          <p:cNvGraphicFramePr>
            <a:graphicFrameLocks noGrp="1"/>
          </p:cNvGraphicFramePr>
          <p:nvPr>
            <p:ph idx="1"/>
            <p:extLst>
              <p:ext uri="{D42A27DB-BD31-4B8C-83A1-F6EECF244321}">
                <p14:modId xmlns:p14="http://schemas.microsoft.com/office/powerpoint/2010/main" val="1390718997"/>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1396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2D5331B-6E57-4C50-8FBB-431781288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A07B9D64-1B26-1E68-636A-06DB80B604C5}"/>
              </a:ext>
            </a:extLst>
          </p:cNvPr>
          <p:cNvSpPr>
            <a:spLocks noGrp="1"/>
          </p:cNvSpPr>
          <p:nvPr>
            <p:ph type="title"/>
          </p:nvPr>
        </p:nvSpPr>
        <p:spPr>
          <a:xfrm>
            <a:off x="6400800" y="461339"/>
            <a:ext cx="5332506" cy="2831136"/>
          </a:xfrm>
        </p:spPr>
        <p:txBody>
          <a:bodyPr>
            <a:normAutofit/>
          </a:bodyPr>
          <a:lstStyle/>
          <a:p>
            <a:r>
              <a:rPr lang="en-US">
                <a:solidFill>
                  <a:srgbClr val="FFFFFF"/>
                </a:solidFill>
                <a:cs typeface="Sabon Next LT"/>
              </a:rPr>
              <a:t>Learning Outcomes</a:t>
            </a:r>
            <a:endParaRPr lang="en-US">
              <a:solidFill>
                <a:srgbClr val="FFFFFF"/>
              </a:solidFill>
            </a:endParaRPr>
          </a:p>
        </p:txBody>
      </p:sp>
      <p:pic>
        <p:nvPicPr>
          <p:cNvPr id="5" name="Picture 4" descr="Light bulb on yellow background with sketched light beams and cord">
            <a:extLst>
              <a:ext uri="{FF2B5EF4-FFF2-40B4-BE49-F238E27FC236}">
                <a16:creationId xmlns:a16="http://schemas.microsoft.com/office/drawing/2014/main" id="{7A5B2D4C-F92B-5FE1-5A08-AF4E1A81BD17}"/>
              </a:ext>
            </a:extLst>
          </p:cNvPr>
          <p:cNvPicPr>
            <a:picLocks noChangeAspect="1"/>
          </p:cNvPicPr>
          <p:nvPr/>
        </p:nvPicPr>
        <p:blipFill rotWithShape="1">
          <a:blip r:embed="rId2"/>
          <a:srcRect l="44313" r="1988" b="3"/>
          <a:stretch/>
        </p:blipFill>
        <p:spPr>
          <a:xfrm>
            <a:off x="-1" y="10"/>
            <a:ext cx="5985983" cy="6857990"/>
          </a:xfrm>
          <a:prstGeom prst="rect">
            <a:avLst/>
          </a:prstGeom>
        </p:spPr>
      </p:pic>
      <p:grpSp>
        <p:nvGrpSpPr>
          <p:cNvPr id="15" name="Group 14">
            <a:extLst>
              <a:ext uri="{FF2B5EF4-FFF2-40B4-BE49-F238E27FC236}">
                <a16:creationId xmlns:a16="http://schemas.microsoft.com/office/drawing/2014/main" id="{E4A40E9D-B0FA-4A78-B58C-87A64C4FD5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727783" y="5080"/>
            <a:ext cx="3464215" cy="4598234"/>
            <a:chOff x="8059620" y="41922"/>
            <a:chExt cx="3997615" cy="6816077"/>
          </a:xfrm>
        </p:grpSpPr>
        <p:pic>
          <p:nvPicPr>
            <p:cNvPr id="16" name="Picture 15">
              <a:extLst>
                <a:ext uri="{FF2B5EF4-FFF2-40B4-BE49-F238E27FC236}">
                  <a16:creationId xmlns:a16="http://schemas.microsoft.com/office/drawing/2014/main" id="{5CEBF341-3BD6-4B3B-9B47-1FCC74EB70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7" name="Picture 16">
              <a:extLst>
                <a:ext uri="{FF2B5EF4-FFF2-40B4-BE49-F238E27FC236}">
                  <a16:creationId xmlns:a16="http://schemas.microsoft.com/office/drawing/2014/main" id="{3078DAA6-6247-4C19-B6CD-81D79702EC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3" name="Content Placeholder 2">
            <a:extLst>
              <a:ext uri="{FF2B5EF4-FFF2-40B4-BE49-F238E27FC236}">
                <a16:creationId xmlns:a16="http://schemas.microsoft.com/office/drawing/2014/main" id="{E05F1CF5-FE35-9A01-C9D8-267A298B59B2}"/>
              </a:ext>
            </a:extLst>
          </p:cNvPr>
          <p:cNvSpPr>
            <a:spLocks noGrp="1"/>
          </p:cNvSpPr>
          <p:nvPr>
            <p:ph idx="1"/>
          </p:nvPr>
        </p:nvSpPr>
        <p:spPr>
          <a:xfrm>
            <a:off x="6400812" y="3429000"/>
            <a:ext cx="5332164" cy="2585613"/>
          </a:xfrm>
        </p:spPr>
        <p:txBody>
          <a:bodyPr vert="horz" lIns="91440" tIns="45720" rIns="91440" bIns="45720" rtlCol="0">
            <a:normAutofit/>
          </a:bodyPr>
          <a:lstStyle/>
          <a:p>
            <a:pPr>
              <a:lnSpc>
                <a:spcPct val="100000"/>
              </a:lnSpc>
            </a:pPr>
            <a:r>
              <a:rPr lang="en-US" sz="1700">
                <a:solidFill>
                  <a:srgbClr val="FFFFFF"/>
                </a:solidFill>
                <a:ea typeface="+mn-lt"/>
                <a:cs typeface="+mn-lt"/>
              </a:rPr>
              <a:t>Identify and evaluate historical and contemporary issues and their impact on today's global society. </a:t>
            </a:r>
            <a:endParaRPr lang="en-US" sz="1700">
              <a:solidFill>
                <a:srgbClr val="FFFFFF"/>
              </a:solidFill>
            </a:endParaRPr>
          </a:p>
          <a:p>
            <a:pPr>
              <a:lnSpc>
                <a:spcPct val="100000"/>
              </a:lnSpc>
            </a:pPr>
            <a:r>
              <a:rPr lang="en-US" sz="1700">
                <a:solidFill>
                  <a:srgbClr val="FFFFFF"/>
                </a:solidFill>
                <a:ea typeface="+mn-lt"/>
                <a:cs typeface="+mn-lt"/>
              </a:rPr>
              <a:t>Apply appropriate collaborative working practices to manage conflict and support effective decision making. </a:t>
            </a:r>
            <a:endParaRPr lang="en-US" sz="1700">
              <a:solidFill>
                <a:srgbClr val="FFFFFF"/>
              </a:solidFill>
            </a:endParaRPr>
          </a:p>
          <a:p>
            <a:pPr>
              <a:lnSpc>
                <a:spcPct val="100000"/>
              </a:lnSpc>
            </a:pPr>
            <a:r>
              <a:rPr lang="en-US" sz="1700">
                <a:solidFill>
                  <a:srgbClr val="FFFFFF"/>
                </a:solidFill>
                <a:ea typeface="+mn-lt"/>
                <a:cs typeface="+mn-lt"/>
              </a:rPr>
              <a:t>Implement Design Thinking techniques to investigate problems in order to generate and evaluate solutions. </a:t>
            </a:r>
            <a:endParaRPr lang="en-US" sz="1700">
              <a:solidFill>
                <a:srgbClr val="FFFFFF"/>
              </a:solidFill>
            </a:endParaRPr>
          </a:p>
        </p:txBody>
      </p:sp>
    </p:spTree>
    <p:extLst>
      <p:ext uri="{BB962C8B-B14F-4D97-AF65-F5344CB8AC3E}">
        <p14:creationId xmlns:p14="http://schemas.microsoft.com/office/powerpoint/2010/main" val="2318223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2D5331B-6E57-4C50-8FBB-431781288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7C1AF500-97BE-3474-2143-A315665CAB30}"/>
              </a:ext>
            </a:extLst>
          </p:cNvPr>
          <p:cNvSpPr>
            <a:spLocks noGrp="1"/>
          </p:cNvSpPr>
          <p:nvPr>
            <p:ph type="title"/>
          </p:nvPr>
        </p:nvSpPr>
        <p:spPr>
          <a:xfrm>
            <a:off x="6400800" y="461339"/>
            <a:ext cx="5332506" cy="2831136"/>
          </a:xfrm>
        </p:spPr>
        <p:txBody>
          <a:bodyPr>
            <a:normAutofit/>
          </a:bodyPr>
          <a:lstStyle/>
          <a:p>
            <a:r>
              <a:rPr lang="en-US">
                <a:solidFill>
                  <a:srgbClr val="FFFFFF"/>
                </a:solidFill>
                <a:cs typeface="Sabon Next LT"/>
              </a:rPr>
              <a:t>Online Resources</a:t>
            </a:r>
            <a:endParaRPr lang="en-US">
              <a:solidFill>
                <a:srgbClr val="FFFFFF"/>
              </a:solidFill>
            </a:endParaRPr>
          </a:p>
        </p:txBody>
      </p:sp>
      <p:pic>
        <p:nvPicPr>
          <p:cNvPr id="5" name="Picture 4" descr="Glasses on top of a book">
            <a:extLst>
              <a:ext uri="{FF2B5EF4-FFF2-40B4-BE49-F238E27FC236}">
                <a16:creationId xmlns:a16="http://schemas.microsoft.com/office/drawing/2014/main" id="{C7B7D481-AD6D-A4A0-FB3F-F01AA6FF7B06}"/>
              </a:ext>
            </a:extLst>
          </p:cNvPr>
          <p:cNvPicPr>
            <a:picLocks noChangeAspect="1"/>
          </p:cNvPicPr>
          <p:nvPr/>
        </p:nvPicPr>
        <p:blipFill rotWithShape="1">
          <a:blip r:embed="rId2"/>
          <a:srcRect l="10673" r="31541" b="10"/>
          <a:stretch/>
        </p:blipFill>
        <p:spPr>
          <a:xfrm>
            <a:off x="-1" y="10"/>
            <a:ext cx="5985983" cy="6857990"/>
          </a:xfrm>
          <a:prstGeom prst="rect">
            <a:avLst/>
          </a:prstGeom>
        </p:spPr>
      </p:pic>
      <p:grpSp>
        <p:nvGrpSpPr>
          <p:cNvPr id="15" name="Group 14">
            <a:extLst>
              <a:ext uri="{FF2B5EF4-FFF2-40B4-BE49-F238E27FC236}">
                <a16:creationId xmlns:a16="http://schemas.microsoft.com/office/drawing/2014/main" id="{E4A40E9D-B0FA-4A78-B58C-87A64C4FD5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727783" y="5080"/>
            <a:ext cx="3464215" cy="4598234"/>
            <a:chOff x="8059620" y="41922"/>
            <a:chExt cx="3997615" cy="6816077"/>
          </a:xfrm>
        </p:grpSpPr>
        <p:pic>
          <p:nvPicPr>
            <p:cNvPr id="16" name="Picture 15">
              <a:extLst>
                <a:ext uri="{FF2B5EF4-FFF2-40B4-BE49-F238E27FC236}">
                  <a16:creationId xmlns:a16="http://schemas.microsoft.com/office/drawing/2014/main" id="{5CEBF341-3BD6-4B3B-9B47-1FCC74EB70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7" name="Picture 16">
              <a:extLst>
                <a:ext uri="{FF2B5EF4-FFF2-40B4-BE49-F238E27FC236}">
                  <a16:creationId xmlns:a16="http://schemas.microsoft.com/office/drawing/2014/main" id="{3078DAA6-6247-4C19-B6CD-81D79702EC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3" name="Content Placeholder 2">
            <a:extLst>
              <a:ext uri="{FF2B5EF4-FFF2-40B4-BE49-F238E27FC236}">
                <a16:creationId xmlns:a16="http://schemas.microsoft.com/office/drawing/2014/main" id="{B60AC116-657B-751C-F3DD-FE407B125EFF}"/>
              </a:ext>
            </a:extLst>
          </p:cNvPr>
          <p:cNvSpPr>
            <a:spLocks noGrp="1"/>
          </p:cNvSpPr>
          <p:nvPr>
            <p:ph idx="1"/>
          </p:nvPr>
        </p:nvSpPr>
        <p:spPr>
          <a:xfrm>
            <a:off x="6400812" y="3429000"/>
            <a:ext cx="5332164" cy="2585613"/>
          </a:xfrm>
        </p:spPr>
        <p:txBody>
          <a:bodyPr vert="horz" lIns="91440" tIns="45720" rIns="91440" bIns="45720" rtlCol="0">
            <a:normAutofit/>
          </a:bodyPr>
          <a:lstStyle/>
          <a:p>
            <a:r>
              <a:rPr lang="en-US" sz="1800">
                <a:solidFill>
                  <a:srgbClr val="FFFFFF"/>
                </a:solidFill>
              </a:rPr>
              <a:t>There are several online 'units' to support this module, each one is aligned with a lecture. </a:t>
            </a:r>
          </a:p>
          <a:p>
            <a:r>
              <a:rPr lang="en-US" sz="1800">
                <a:solidFill>
                  <a:srgbClr val="FFFFFF"/>
                </a:solidFill>
              </a:rPr>
              <a:t>Ensure to support your learning by completing the online units after each lecture.</a:t>
            </a:r>
          </a:p>
        </p:txBody>
      </p:sp>
    </p:spTree>
    <p:extLst>
      <p:ext uri="{BB962C8B-B14F-4D97-AF65-F5344CB8AC3E}">
        <p14:creationId xmlns:p14="http://schemas.microsoft.com/office/powerpoint/2010/main" val="1808639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3F28DE18-D362-F731-9ABA-F696866690BD}"/>
              </a:ext>
            </a:extLst>
          </p:cNvPr>
          <p:cNvSpPr>
            <a:spLocks noGrp="1"/>
          </p:cNvSpPr>
          <p:nvPr>
            <p:ph type="title"/>
          </p:nvPr>
        </p:nvSpPr>
        <p:spPr>
          <a:xfrm>
            <a:off x="838201" y="559813"/>
            <a:ext cx="3352799" cy="5577934"/>
          </a:xfrm>
        </p:spPr>
        <p:txBody>
          <a:bodyPr>
            <a:normAutofit/>
          </a:bodyPr>
          <a:lstStyle/>
          <a:p>
            <a:r>
              <a:rPr lang="en-US" sz="4000">
                <a:cs typeface="Sabon Next LT"/>
              </a:rPr>
              <a:t>Module Content</a:t>
            </a:r>
            <a:endParaRPr lang="en-US" sz="4000"/>
          </a:p>
        </p:txBody>
      </p:sp>
      <p:graphicFrame>
        <p:nvGraphicFramePr>
          <p:cNvPr id="5" name="Content Placeholder 2">
            <a:extLst>
              <a:ext uri="{FF2B5EF4-FFF2-40B4-BE49-F238E27FC236}">
                <a16:creationId xmlns:a16="http://schemas.microsoft.com/office/drawing/2014/main" id="{F1E78078-1C92-6F08-FF73-0FD0C9846C6F}"/>
              </a:ext>
            </a:extLst>
          </p:cNvPr>
          <p:cNvGraphicFramePr>
            <a:graphicFrameLocks noGrp="1"/>
          </p:cNvGraphicFramePr>
          <p:nvPr>
            <p:ph idx="1"/>
            <p:extLst>
              <p:ext uri="{D42A27DB-BD31-4B8C-83A1-F6EECF244321}">
                <p14:modId xmlns:p14="http://schemas.microsoft.com/office/powerpoint/2010/main" val="279668735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6316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24658C5-6736-B067-16D1-953C366D25C1}"/>
              </a:ext>
            </a:extLst>
          </p:cNvPr>
          <p:cNvSpPr>
            <a:spLocks noGrp="1"/>
          </p:cNvSpPr>
          <p:nvPr>
            <p:ph type="title"/>
          </p:nvPr>
        </p:nvSpPr>
        <p:spPr>
          <a:xfrm>
            <a:off x="838201" y="559813"/>
            <a:ext cx="3352799" cy="5577934"/>
          </a:xfrm>
        </p:spPr>
        <p:txBody>
          <a:bodyPr>
            <a:normAutofit/>
          </a:bodyPr>
          <a:lstStyle/>
          <a:p>
            <a:r>
              <a:rPr lang="en-US" sz="4000">
                <a:cs typeface="Sabon Next LT"/>
              </a:rPr>
              <a:t>Module Content</a:t>
            </a:r>
            <a:endParaRPr lang="en-US" sz="4000"/>
          </a:p>
        </p:txBody>
      </p:sp>
      <p:graphicFrame>
        <p:nvGraphicFramePr>
          <p:cNvPr id="5" name="Content Placeholder 2">
            <a:extLst>
              <a:ext uri="{FF2B5EF4-FFF2-40B4-BE49-F238E27FC236}">
                <a16:creationId xmlns:a16="http://schemas.microsoft.com/office/drawing/2014/main" id="{051D4FC4-F284-58CF-7445-375615FCA961}"/>
              </a:ext>
            </a:extLst>
          </p:cNvPr>
          <p:cNvGraphicFramePr>
            <a:graphicFrameLocks noGrp="1"/>
          </p:cNvGraphicFramePr>
          <p:nvPr>
            <p:ph idx="1"/>
            <p:extLst>
              <p:ext uri="{D42A27DB-BD31-4B8C-83A1-F6EECF244321}">
                <p14:modId xmlns:p14="http://schemas.microsoft.com/office/powerpoint/2010/main" val="304895760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8471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141C01D-8B9D-8644-EE5B-1B85590F6D59}"/>
              </a:ext>
            </a:extLst>
          </p:cNvPr>
          <p:cNvPicPr>
            <a:picLocks noChangeAspect="1"/>
          </p:cNvPicPr>
          <p:nvPr/>
        </p:nvPicPr>
        <p:blipFill>
          <a:blip r:embed="rId2"/>
          <a:stretch>
            <a:fillRect/>
          </a:stretch>
        </p:blipFill>
        <p:spPr>
          <a:xfrm>
            <a:off x="0" y="0"/>
            <a:ext cx="5352095" cy="6858000"/>
          </a:xfrm>
          <a:prstGeom prst="rect">
            <a:avLst/>
          </a:prstGeom>
        </p:spPr>
      </p:pic>
      <p:pic>
        <p:nvPicPr>
          <p:cNvPr id="8" name="Picture 7">
            <a:extLst>
              <a:ext uri="{FF2B5EF4-FFF2-40B4-BE49-F238E27FC236}">
                <a16:creationId xmlns:a16="http://schemas.microsoft.com/office/drawing/2014/main" id="{8C115F8B-A9D0-4825-7723-77A38E747F82}"/>
              </a:ext>
            </a:extLst>
          </p:cNvPr>
          <p:cNvPicPr>
            <a:picLocks noChangeAspect="1"/>
          </p:cNvPicPr>
          <p:nvPr/>
        </p:nvPicPr>
        <p:blipFill>
          <a:blip r:embed="rId3"/>
          <a:stretch>
            <a:fillRect/>
          </a:stretch>
        </p:blipFill>
        <p:spPr>
          <a:xfrm>
            <a:off x="5352095" y="0"/>
            <a:ext cx="6839905" cy="3245193"/>
          </a:xfrm>
          <a:prstGeom prst="rect">
            <a:avLst/>
          </a:prstGeom>
        </p:spPr>
      </p:pic>
      <p:pic>
        <p:nvPicPr>
          <p:cNvPr id="11" name="Picture 10">
            <a:extLst>
              <a:ext uri="{FF2B5EF4-FFF2-40B4-BE49-F238E27FC236}">
                <a16:creationId xmlns:a16="http://schemas.microsoft.com/office/drawing/2014/main" id="{62CABB23-9769-D51F-75AA-78FC19D007C6}"/>
              </a:ext>
            </a:extLst>
          </p:cNvPr>
          <p:cNvPicPr>
            <a:picLocks noChangeAspect="1"/>
          </p:cNvPicPr>
          <p:nvPr/>
        </p:nvPicPr>
        <p:blipFill>
          <a:blip r:embed="rId4"/>
          <a:stretch>
            <a:fillRect/>
          </a:stretch>
        </p:blipFill>
        <p:spPr>
          <a:xfrm>
            <a:off x="5285410" y="3245193"/>
            <a:ext cx="6973273" cy="3482187"/>
          </a:xfrm>
          <a:prstGeom prst="rect">
            <a:avLst/>
          </a:prstGeom>
        </p:spPr>
      </p:pic>
    </p:spTree>
    <p:extLst>
      <p:ext uri="{BB962C8B-B14F-4D97-AF65-F5344CB8AC3E}">
        <p14:creationId xmlns:p14="http://schemas.microsoft.com/office/powerpoint/2010/main" val="960780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E6993-3593-4375-9B2C-333C995CA65B}"/>
              </a:ext>
            </a:extLst>
          </p:cNvPr>
          <p:cNvSpPr>
            <a:spLocks noGrp="1"/>
          </p:cNvSpPr>
          <p:nvPr>
            <p:ph type="title"/>
          </p:nvPr>
        </p:nvSpPr>
        <p:spPr>
          <a:xfrm>
            <a:off x="458694" y="0"/>
            <a:ext cx="10895106" cy="661529"/>
          </a:xfrm>
        </p:spPr>
        <p:txBody>
          <a:bodyPr>
            <a:normAutofit fontScale="90000"/>
          </a:bodyPr>
          <a:lstStyle/>
          <a:p>
            <a:pPr algn="ctr"/>
            <a:r>
              <a:rPr lang="en-GB" dirty="0"/>
              <a:t>Assignment 2</a:t>
            </a:r>
          </a:p>
        </p:txBody>
      </p:sp>
      <p:pic>
        <p:nvPicPr>
          <p:cNvPr id="4" name="Picture 3">
            <a:extLst>
              <a:ext uri="{FF2B5EF4-FFF2-40B4-BE49-F238E27FC236}">
                <a16:creationId xmlns:a16="http://schemas.microsoft.com/office/drawing/2014/main" id="{0A9E75E9-7617-8053-D2EA-84FA2455B08F}"/>
              </a:ext>
            </a:extLst>
          </p:cNvPr>
          <p:cNvPicPr>
            <a:picLocks noChangeAspect="1"/>
          </p:cNvPicPr>
          <p:nvPr/>
        </p:nvPicPr>
        <p:blipFill>
          <a:blip r:embed="rId3"/>
          <a:stretch>
            <a:fillRect/>
          </a:stretch>
        </p:blipFill>
        <p:spPr>
          <a:xfrm>
            <a:off x="0" y="813928"/>
            <a:ext cx="5655195" cy="6044071"/>
          </a:xfrm>
          <a:prstGeom prst="rect">
            <a:avLst/>
          </a:prstGeom>
        </p:spPr>
      </p:pic>
      <p:pic>
        <p:nvPicPr>
          <p:cNvPr id="8" name="Picture 7">
            <a:extLst>
              <a:ext uri="{FF2B5EF4-FFF2-40B4-BE49-F238E27FC236}">
                <a16:creationId xmlns:a16="http://schemas.microsoft.com/office/drawing/2014/main" id="{947AB890-A509-FA70-A656-EEF5DE1DB7BB}"/>
              </a:ext>
            </a:extLst>
          </p:cNvPr>
          <p:cNvPicPr>
            <a:picLocks noChangeAspect="1"/>
          </p:cNvPicPr>
          <p:nvPr/>
        </p:nvPicPr>
        <p:blipFill>
          <a:blip r:embed="rId4"/>
          <a:stretch>
            <a:fillRect/>
          </a:stretch>
        </p:blipFill>
        <p:spPr>
          <a:xfrm>
            <a:off x="5655195" y="813928"/>
            <a:ext cx="6536805" cy="6018671"/>
          </a:xfrm>
          <a:prstGeom prst="rect">
            <a:avLst/>
          </a:prstGeom>
        </p:spPr>
      </p:pic>
    </p:spTree>
    <p:extLst>
      <p:ext uri="{BB962C8B-B14F-4D97-AF65-F5344CB8AC3E}">
        <p14:creationId xmlns:p14="http://schemas.microsoft.com/office/powerpoint/2010/main" val="15414302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60847068-CAE5-E789-0127-D83692962F2A}"/>
              </a:ext>
            </a:extLst>
          </p:cNvPr>
          <p:cNvSpPr>
            <a:spLocks noGrp="1"/>
          </p:cNvSpPr>
          <p:nvPr>
            <p:ph type="title"/>
          </p:nvPr>
        </p:nvSpPr>
        <p:spPr>
          <a:xfrm>
            <a:off x="838201" y="559813"/>
            <a:ext cx="3352799" cy="5577934"/>
          </a:xfrm>
        </p:spPr>
        <p:txBody>
          <a:bodyPr>
            <a:normAutofit/>
          </a:bodyPr>
          <a:lstStyle/>
          <a:p>
            <a:r>
              <a:rPr lang="en-US" sz="4000">
                <a:cs typeface="Sabon Next LT"/>
              </a:rPr>
              <a:t>Assessment Component 1</a:t>
            </a:r>
            <a:endParaRPr lang="en-US" sz="4000"/>
          </a:p>
        </p:txBody>
      </p:sp>
      <p:graphicFrame>
        <p:nvGraphicFramePr>
          <p:cNvPr id="5" name="Content Placeholder 2">
            <a:extLst>
              <a:ext uri="{FF2B5EF4-FFF2-40B4-BE49-F238E27FC236}">
                <a16:creationId xmlns:a16="http://schemas.microsoft.com/office/drawing/2014/main" id="{18CEF0B7-6F28-8BA2-43F0-F850BD0553CF}"/>
              </a:ext>
            </a:extLst>
          </p:cNvPr>
          <p:cNvGraphicFramePr>
            <a:graphicFrameLocks noGrp="1"/>
          </p:cNvGraphicFramePr>
          <p:nvPr>
            <p:ph idx="1"/>
            <p:extLst>
              <p:ext uri="{D42A27DB-BD31-4B8C-83A1-F6EECF244321}">
                <p14:modId xmlns:p14="http://schemas.microsoft.com/office/powerpoint/2010/main" val="173172366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956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060BD3AB-1BF2-938A-C711-42ED67F49E26}"/>
              </a:ext>
            </a:extLst>
          </p:cNvPr>
          <p:cNvSpPr>
            <a:spLocks noGrp="1"/>
          </p:cNvSpPr>
          <p:nvPr>
            <p:ph type="title"/>
          </p:nvPr>
        </p:nvSpPr>
        <p:spPr>
          <a:xfrm>
            <a:off x="838201" y="559813"/>
            <a:ext cx="3352799" cy="5577934"/>
          </a:xfrm>
        </p:spPr>
        <p:txBody>
          <a:bodyPr>
            <a:normAutofit/>
          </a:bodyPr>
          <a:lstStyle/>
          <a:p>
            <a:r>
              <a:rPr lang="en-US" sz="4000" dirty="0">
                <a:cs typeface="Sabon Next LT"/>
              </a:rPr>
              <a:t>Assessment Component 1:</a:t>
            </a:r>
            <a:endParaRPr lang="en-US" sz="4000" dirty="0"/>
          </a:p>
        </p:txBody>
      </p:sp>
      <p:graphicFrame>
        <p:nvGraphicFramePr>
          <p:cNvPr id="5" name="Content Placeholder 2">
            <a:extLst>
              <a:ext uri="{FF2B5EF4-FFF2-40B4-BE49-F238E27FC236}">
                <a16:creationId xmlns:a16="http://schemas.microsoft.com/office/drawing/2014/main" id="{F0037621-BD3A-8746-26AC-522904AB54FD}"/>
              </a:ext>
            </a:extLst>
          </p:cNvPr>
          <p:cNvGraphicFramePr>
            <a:graphicFrameLocks noGrp="1"/>
          </p:cNvGraphicFramePr>
          <p:nvPr>
            <p:ph idx="1"/>
            <p:extLst>
              <p:ext uri="{D42A27DB-BD31-4B8C-83A1-F6EECF244321}">
                <p14:modId xmlns:p14="http://schemas.microsoft.com/office/powerpoint/2010/main" val="57525069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2437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5C05526E-9DA0-3E7A-399A-033853F93CBE}"/>
              </a:ext>
            </a:extLst>
          </p:cNvPr>
          <p:cNvSpPr>
            <a:spLocks noGrp="1"/>
          </p:cNvSpPr>
          <p:nvPr>
            <p:ph type="title"/>
          </p:nvPr>
        </p:nvSpPr>
        <p:spPr>
          <a:xfrm>
            <a:off x="838201" y="559813"/>
            <a:ext cx="3352799" cy="5577934"/>
          </a:xfrm>
        </p:spPr>
        <p:txBody>
          <a:bodyPr>
            <a:normAutofit/>
          </a:bodyPr>
          <a:lstStyle/>
          <a:p>
            <a:r>
              <a:rPr lang="en-US" sz="4000">
                <a:cs typeface="Sabon Next LT"/>
              </a:rPr>
              <a:t>Assessment Component 2:</a:t>
            </a:r>
            <a:endParaRPr lang="en-US" sz="4000"/>
          </a:p>
        </p:txBody>
      </p:sp>
      <p:graphicFrame>
        <p:nvGraphicFramePr>
          <p:cNvPr id="5" name="Content Placeholder 2">
            <a:extLst>
              <a:ext uri="{FF2B5EF4-FFF2-40B4-BE49-F238E27FC236}">
                <a16:creationId xmlns:a16="http://schemas.microsoft.com/office/drawing/2014/main" id="{BDA2AE96-30DE-727F-7C21-1E7D451E2AB9}"/>
              </a:ext>
            </a:extLst>
          </p:cNvPr>
          <p:cNvGraphicFramePr>
            <a:graphicFrameLocks noGrp="1"/>
          </p:cNvGraphicFramePr>
          <p:nvPr>
            <p:ph idx="1"/>
            <p:extLst>
              <p:ext uri="{D42A27DB-BD31-4B8C-83A1-F6EECF244321}">
                <p14:modId xmlns:p14="http://schemas.microsoft.com/office/powerpoint/2010/main" val="92049529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5997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3511B6D3-1A7A-436E-35A9-5B1686961BAB}"/>
              </a:ext>
            </a:extLst>
          </p:cNvPr>
          <p:cNvSpPr>
            <a:spLocks noGrp="1"/>
          </p:cNvSpPr>
          <p:nvPr>
            <p:ph type="title"/>
          </p:nvPr>
        </p:nvSpPr>
        <p:spPr>
          <a:xfrm>
            <a:off x="838201" y="559813"/>
            <a:ext cx="3352799" cy="5577934"/>
          </a:xfrm>
        </p:spPr>
        <p:txBody>
          <a:bodyPr>
            <a:normAutofit/>
          </a:bodyPr>
          <a:lstStyle/>
          <a:p>
            <a:r>
              <a:rPr lang="en-US" sz="4000">
                <a:cs typeface="Sabon Next LT"/>
              </a:rPr>
              <a:t>Assessment Component 2</a:t>
            </a:r>
            <a:endParaRPr lang="en-US" sz="4000"/>
          </a:p>
        </p:txBody>
      </p:sp>
      <p:graphicFrame>
        <p:nvGraphicFramePr>
          <p:cNvPr id="5" name="Content Placeholder 2">
            <a:extLst>
              <a:ext uri="{FF2B5EF4-FFF2-40B4-BE49-F238E27FC236}">
                <a16:creationId xmlns:a16="http://schemas.microsoft.com/office/drawing/2014/main" id="{D460EBBC-3366-59E6-E9DC-80ED5B62F9F8}"/>
              </a:ext>
            </a:extLst>
          </p:cNvPr>
          <p:cNvGraphicFramePr>
            <a:graphicFrameLocks noGrp="1"/>
          </p:cNvGraphicFramePr>
          <p:nvPr>
            <p:ph idx="1"/>
            <p:extLst>
              <p:ext uri="{D42A27DB-BD31-4B8C-83A1-F6EECF244321}">
                <p14:modId xmlns:p14="http://schemas.microsoft.com/office/powerpoint/2010/main" val="26537270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059954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1D43A62-F9B6-6C26-0C4A-C735C2E26DF3}"/>
              </a:ext>
            </a:extLst>
          </p:cNvPr>
          <p:cNvSpPr>
            <a:spLocks noGrp="1"/>
          </p:cNvSpPr>
          <p:nvPr>
            <p:ph type="title"/>
          </p:nvPr>
        </p:nvSpPr>
        <p:spPr>
          <a:xfrm>
            <a:off x="838201" y="559813"/>
            <a:ext cx="3352799" cy="5577934"/>
          </a:xfrm>
        </p:spPr>
        <p:txBody>
          <a:bodyPr>
            <a:normAutofit/>
          </a:bodyPr>
          <a:lstStyle/>
          <a:p>
            <a:r>
              <a:rPr lang="en-US" sz="4000">
                <a:cs typeface="Sabon Next LT"/>
              </a:rPr>
              <a:t>Lecture Structure</a:t>
            </a:r>
            <a:endParaRPr lang="en-US" sz="4000"/>
          </a:p>
        </p:txBody>
      </p:sp>
      <p:graphicFrame>
        <p:nvGraphicFramePr>
          <p:cNvPr id="5" name="Content Placeholder 2">
            <a:extLst>
              <a:ext uri="{FF2B5EF4-FFF2-40B4-BE49-F238E27FC236}">
                <a16:creationId xmlns:a16="http://schemas.microsoft.com/office/drawing/2014/main" id="{7781E6C5-E69F-02A4-6701-774E4B7A78BA}"/>
              </a:ext>
            </a:extLst>
          </p:cNvPr>
          <p:cNvGraphicFramePr>
            <a:graphicFrameLocks noGrp="1"/>
          </p:cNvGraphicFramePr>
          <p:nvPr>
            <p:ph idx="1"/>
            <p:extLst>
              <p:ext uri="{D42A27DB-BD31-4B8C-83A1-F6EECF244321}">
                <p14:modId xmlns:p14="http://schemas.microsoft.com/office/powerpoint/2010/main" val="1129519195"/>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58358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6" name="Group 25">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27" name="Picture 26">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8" name="Picture 27">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AC4B8E76-AEA1-9C81-E76F-3A98433C2F47}"/>
              </a:ext>
            </a:extLst>
          </p:cNvPr>
          <p:cNvSpPr>
            <a:spLocks noGrp="1"/>
          </p:cNvSpPr>
          <p:nvPr>
            <p:ph type="title"/>
          </p:nvPr>
        </p:nvSpPr>
        <p:spPr>
          <a:xfrm>
            <a:off x="838200" y="586992"/>
            <a:ext cx="5638800" cy="2461008"/>
          </a:xfrm>
        </p:spPr>
        <p:txBody>
          <a:bodyPr vert="horz" lIns="91440" tIns="45720" rIns="91440" bIns="45720" rtlCol="0">
            <a:normAutofit/>
          </a:bodyPr>
          <a:lstStyle/>
          <a:p>
            <a:r>
              <a:rPr lang="en-US" sz="4100"/>
              <a:t>What is 'Contemporary’? </a:t>
            </a:r>
            <a:br>
              <a:rPr lang="en-US" sz="4100"/>
            </a:br>
            <a:r>
              <a:rPr lang="en-US" sz="4100"/>
              <a:t>Think, Pair, Share </a:t>
            </a:r>
            <a:br>
              <a:rPr lang="en-US" sz="4100"/>
            </a:br>
            <a:endParaRPr lang="en-US" sz="4100"/>
          </a:p>
        </p:txBody>
      </p:sp>
      <p:sp>
        <p:nvSpPr>
          <p:cNvPr id="3" name="Content Placeholder 2">
            <a:extLst>
              <a:ext uri="{FF2B5EF4-FFF2-40B4-BE49-F238E27FC236}">
                <a16:creationId xmlns:a16="http://schemas.microsoft.com/office/drawing/2014/main" id="{E88DEDF6-2C34-B5BF-92D4-61A5489E171A}"/>
              </a:ext>
            </a:extLst>
          </p:cNvPr>
          <p:cNvSpPr>
            <a:spLocks noGrp="1"/>
          </p:cNvSpPr>
          <p:nvPr>
            <p:ph idx="1"/>
          </p:nvPr>
        </p:nvSpPr>
        <p:spPr>
          <a:xfrm>
            <a:off x="611306" y="2701816"/>
            <a:ext cx="5638437" cy="3156166"/>
          </a:xfrm>
        </p:spPr>
        <p:txBody>
          <a:bodyPr vert="horz" lIns="91440" tIns="45720" rIns="91440" bIns="45720" rtlCol="0" anchor="ctr">
            <a:normAutofit/>
          </a:bodyPr>
          <a:lstStyle/>
          <a:p>
            <a:pPr marL="0" indent="0">
              <a:buNone/>
            </a:pPr>
            <a:r>
              <a:rPr lang="en-US" sz="1800" dirty="0"/>
              <a:t>Step 1:Individually, write a definition of what does the word contemporary mean?</a:t>
            </a:r>
          </a:p>
          <a:p>
            <a:pPr marL="0" indent="0">
              <a:buNone/>
            </a:pPr>
            <a:r>
              <a:rPr lang="en-US" sz="1800" dirty="0"/>
              <a:t>Step 2: Share definition with the person next to you and agree on a single version</a:t>
            </a:r>
          </a:p>
          <a:p>
            <a:pPr marL="0" indent="0">
              <a:buNone/>
            </a:pPr>
            <a:r>
              <a:rPr lang="en-US" sz="1800" dirty="0"/>
              <a:t>Step 3: Share definitions with the class</a:t>
            </a:r>
          </a:p>
          <a:p>
            <a:pPr marL="0" indent="0">
              <a:buNone/>
            </a:pPr>
            <a:endParaRPr lang="en-US" sz="1800" dirty="0"/>
          </a:p>
          <a:p>
            <a:pPr marL="0" indent="0" algn="ctr">
              <a:buNone/>
            </a:pPr>
            <a:r>
              <a:rPr lang="en-US" sz="1800" b="1" i="1" dirty="0"/>
              <a:t>Prompt: </a:t>
            </a:r>
            <a:r>
              <a:rPr lang="en-GB" sz="1800" b="1" i="1" dirty="0"/>
              <a:t>How is “contemporary” different from “historical”?</a:t>
            </a:r>
            <a:endParaRPr lang="en-US" sz="1800" b="1" i="1" dirty="0"/>
          </a:p>
        </p:txBody>
      </p:sp>
      <p:pic>
        <p:nvPicPr>
          <p:cNvPr id="5" name="Picture 4" descr="Exclamation mark on a yellow background">
            <a:extLst>
              <a:ext uri="{FF2B5EF4-FFF2-40B4-BE49-F238E27FC236}">
                <a16:creationId xmlns:a16="http://schemas.microsoft.com/office/drawing/2014/main" id="{FDAB9CCB-3A2B-3468-35D9-D4962B5A5FB0}"/>
              </a:ext>
            </a:extLst>
          </p:cNvPr>
          <p:cNvPicPr>
            <a:picLocks noChangeAspect="1"/>
          </p:cNvPicPr>
          <p:nvPr/>
        </p:nvPicPr>
        <p:blipFill rotWithShape="1">
          <a:blip r:embed="rId4"/>
          <a:srcRect l="20850" r="20850"/>
          <a:stretch>
            <a:fillRect/>
          </a:stretch>
        </p:blipFill>
        <p:spPr>
          <a:xfrm>
            <a:off x="6861048" y="1"/>
            <a:ext cx="5330952" cy="6858000"/>
          </a:xfrm>
          <a:prstGeom prst="rect">
            <a:avLst/>
          </a:prstGeom>
        </p:spPr>
      </p:pic>
    </p:spTree>
    <p:extLst>
      <p:ext uri="{BB962C8B-B14F-4D97-AF65-F5344CB8AC3E}">
        <p14:creationId xmlns:p14="http://schemas.microsoft.com/office/powerpoint/2010/main" val="3618124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1"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2"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386CF3B2-5019-9BDB-B0BD-FEF53A45D667}"/>
              </a:ext>
            </a:extLst>
          </p:cNvPr>
          <p:cNvSpPr>
            <a:spLocks noGrp="1"/>
          </p:cNvSpPr>
          <p:nvPr>
            <p:ph type="title"/>
          </p:nvPr>
        </p:nvSpPr>
        <p:spPr>
          <a:xfrm>
            <a:off x="838201" y="559813"/>
            <a:ext cx="3352799" cy="5577934"/>
          </a:xfrm>
        </p:spPr>
        <p:txBody>
          <a:bodyPr>
            <a:normAutofit/>
          </a:bodyPr>
          <a:lstStyle/>
          <a:p>
            <a:r>
              <a:rPr lang="en-US" sz="4000">
                <a:cs typeface="Sabon Next LT"/>
              </a:rPr>
              <a:t>Contemporary</a:t>
            </a:r>
            <a:endParaRPr lang="en-US" sz="4000"/>
          </a:p>
        </p:txBody>
      </p:sp>
      <p:graphicFrame>
        <p:nvGraphicFramePr>
          <p:cNvPr id="23" name="Content Placeholder 2">
            <a:extLst>
              <a:ext uri="{FF2B5EF4-FFF2-40B4-BE49-F238E27FC236}">
                <a16:creationId xmlns:a16="http://schemas.microsoft.com/office/drawing/2014/main" id="{91F47C02-5023-6FED-280D-A4754B881DDE}"/>
              </a:ext>
            </a:extLst>
          </p:cNvPr>
          <p:cNvGraphicFramePr>
            <a:graphicFrameLocks noGrp="1"/>
          </p:cNvGraphicFramePr>
          <p:nvPr>
            <p:ph idx="1"/>
            <p:extLst>
              <p:ext uri="{D42A27DB-BD31-4B8C-83A1-F6EECF244321}">
                <p14:modId xmlns:p14="http://schemas.microsoft.com/office/powerpoint/2010/main" val="388492452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75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1F914-11A9-DE87-6DD3-1AE8F6CEA65B}"/>
              </a:ext>
            </a:extLst>
          </p:cNvPr>
          <p:cNvSpPr>
            <a:spLocks noGrp="1"/>
          </p:cNvSpPr>
          <p:nvPr>
            <p:ph type="title"/>
          </p:nvPr>
        </p:nvSpPr>
        <p:spPr/>
        <p:txBody>
          <a:bodyPr/>
          <a:lstStyle/>
          <a:p>
            <a:r>
              <a:rPr lang="en-US">
                <a:cs typeface="Sabon Next LT"/>
              </a:rPr>
              <a:t>Contemporary Society</a:t>
            </a:r>
            <a:endParaRPr lang="en-US"/>
          </a:p>
        </p:txBody>
      </p:sp>
      <p:pic>
        <p:nvPicPr>
          <p:cNvPr id="4" name="Picture 4" descr="A group of cell phones on a brick wall&#10;&#10;Description automatically generated">
            <a:extLst>
              <a:ext uri="{FF2B5EF4-FFF2-40B4-BE49-F238E27FC236}">
                <a16:creationId xmlns:a16="http://schemas.microsoft.com/office/drawing/2014/main" id="{38CACCC8-DC6D-6028-ADB2-68B64CF613A3}"/>
              </a:ext>
            </a:extLst>
          </p:cNvPr>
          <p:cNvPicPr>
            <a:picLocks noGrp="1" noChangeAspect="1"/>
          </p:cNvPicPr>
          <p:nvPr>
            <p:ph idx="1"/>
          </p:nvPr>
        </p:nvPicPr>
        <p:blipFill>
          <a:blip r:embed="rId2"/>
          <a:stretch>
            <a:fillRect/>
          </a:stretch>
        </p:blipFill>
        <p:spPr>
          <a:xfrm>
            <a:off x="139" y="-29770"/>
            <a:ext cx="6293644" cy="4195763"/>
          </a:xfrm>
        </p:spPr>
      </p:pic>
      <p:pic>
        <p:nvPicPr>
          <p:cNvPr id="5" name="Picture 5" descr="A person and person walking near a pool&#10;&#10;Description automatically generated">
            <a:extLst>
              <a:ext uri="{FF2B5EF4-FFF2-40B4-BE49-F238E27FC236}">
                <a16:creationId xmlns:a16="http://schemas.microsoft.com/office/drawing/2014/main" id="{A0FFF8DA-B8DA-BDD1-BB99-CED411FD950D}"/>
              </a:ext>
            </a:extLst>
          </p:cNvPr>
          <p:cNvPicPr>
            <a:picLocks noChangeAspect="1"/>
          </p:cNvPicPr>
          <p:nvPr/>
        </p:nvPicPr>
        <p:blipFill>
          <a:blip r:embed="rId3"/>
          <a:stretch>
            <a:fillRect/>
          </a:stretch>
        </p:blipFill>
        <p:spPr>
          <a:xfrm>
            <a:off x="6169231" y="-990"/>
            <a:ext cx="3465615" cy="3465615"/>
          </a:xfrm>
          <a:prstGeom prst="rect">
            <a:avLst/>
          </a:prstGeom>
        </p:spPr>
      </p:pic>
      <p:pic>
        <p:nvPicPr>
          <p:cNvPr id="6" name="Picture 6" descr="A fish under an umbrella&#10;&#10;Description automatically generated">
            <a:extLst>
              <a:ext uri="{FF2B5EF4-FFF2-40B4-BE49-F238E27FC236}">
                <a16:creationId xmlns:a16="http://schemas.microsoft.com/office/drawing/2014/main" id="{335EB752-B031-621C-A0A6-BB0EC5B03D13}"/>
              </a:ext>
            </a:extLst>
          </p:cNvPr>
          <p:cNvPicPr>
            <a:picLocks noChangeAspect="1"/>
          </p:cNvPicPr>
          <p:nvPr/>
        </p:nvPicPr>
        <p:blipFill rotWithShape="1">
          <a:blip r:embed="rId4"/>
          <a:srcRect l="3581" r="-275" b="211"/>
          <a:stretch/>
        </p:blipFill>
        <p:spPr>
          <a:xfrm>
            <a:off x="6169231" y="3264725"/>
            <a:ext cx="3475449" cy="3586684"/>
          </a:xfrm>
          <a:prstGeom prst="rect">
            <a:avLst/>
          </a:prstGeom>
        </p:spPr>
      </p:pic>
      <p:pic>
        <p:nvPicPr>
          <p:cNvPr id="7" name="Picture 7" descr="29 Stunning Illustrations That Point Out The Harsh Realities Of Modern Life">
            <a:extLst>
              <a:ext uri="{FF2B5EF4-FFF2-40B4-BE49-F238E27FC236}">
                <a16:creationId xmlns:a16="http://schemas.microsoft.com/office/drawing/2014/main" id="{90939178-8BD4-E06C-F1F2-1EEA469EFB47}"/>
              </a:ext>
            </a:extLst>
          </p:cNvPr>
          <p:cNvPicPr>
            <a:picLocks noChangeAspect="1"/>
          </p:cNvPicPr>
          <p:nvPr/>
        </p:nvPicPr>
        <p:blipFill>
          <a:blip r:embed="rId5"/>
          <a:stretch>
            <a:fillRect/>
          </a:stretch>
        </p:blipFill>
        <p:spPr>
          <a:xfrm>
            <a:off x="9444842" y="-30678"/>
            <a:ext cx="2743200" cy="2743200"/>
          </a:xfrm>
          <a:prstGeom prst="rect">
            <a:avLst/>
          </a:prstGeom>
        </p:spPr>
      </p:pic>
      <p:pic>
        <p:nvPicPr>
          <p:cNvPr id="8" name="Picture 8" descr="Global Warming vs. Climate Change | Facts – Climate Change: Vital Signs of  the Planet">
            <a:extLst>
              <a:ext uri="{FF2B5EF4-FFF2-40B4-BE49-F238E27FC236}">
                <a16:creationId xmlns:a16="http://schemas.microsoft.com/office/drawing/2014/main" id="{176F93A8-E988-D182-B2D6-8ECC772E883D}"/>
              </a:ext>
            </a:extLst>
          </p:cNvPr>
          <p:cNvPicPr>
            <a:picLocks noChangeAspect="1"/>
          </p:cNvPicPr>
          <p:nvPr/>
        </p:nvPicPr>
        <p:blipFill>
          <a:blip r:embed="rId6"/>
          <a:stretch>
            <a:fillRect/>
          </a:stretch>
        </p:blipFill>
        <p:spPr>
          <a:xfrm>
            <a:off x="3959" y="3267021"/>
            <a:ext cx="6840184" cy="3589671"/>
          </a:xfrm>
          <a:prstGeom prst="rect">
            <a:avLst/>
          </a:prstGeom>
        </p:spPr>
      </p:pic>
      <p:pic>
        <p:nvPicPr>
          <p:cNvPr id="9" name="Picture 9" descr="100 Best Songs About Social Issues - Spinditty">
            <a:extLst>
              <a:ext uri="{FF2B5EF4-FFF2-40B4-BE49-F238E27FC236}">
                <a16:creationId xmlns:a16="http://schemas.microsoft.com/office/drawing/2014/main" id="{7849601C-A0C9-CE19-1ECD-7CFD76947F40}"/>
              </a:ext>
            </a:extLst>
          </p:cNvPr>
          <p:cNvPicPr>
            <a:picLocks noChangeAspect="1"/>
          </p:cNvPicPr>
          <p:nvPr/>
        </p:nvPicPr>
        <p:blipFill>
          <a:blip r:embed="rId7"/>
          <a:stretch>
            <a:fillRect/>
          </a:stretch>
        </p:blipFill>
        <p:spPr>
          <a:xfrm>
            <a:off x="9444842" y="2708945"/>
            <a:ext cx="2743199" cy="2132837"/>
          </a:xfrm>
          <a:prstGeom prst="rect">
            <a:avLst/>
          </a:prstGeom>
        </p:spPr>
      </p:pic>
      <p:pic>
        <p:nvPicPr>
          <p:cNvPr id="10" name="Picture 10" descr="Policeman on Fire: The Story Behind the Viral Photograph | Time">
            <a:extLst>
              <a:ext uri="{FF2B5EF4-FFF2-40B4-BE49-F238E27FC236}">
                <a16:creationId xmlns:a16="http://schemas.microsoft.com/office/drawing/2014/main" id="{1814151F-6C15-7DE2-87D1-2360C8A1BF21}"/>
              </a:ext>
            </a:extLst>
          </p:cNvPr>
          <p:cNvPicPr>
            <a:picLocks noChangeAspect="1"/>
          </p:cNvPicPr>
          <p:nvPr/>
        </p:nvPicPr>
        <p:blipFill rotWithShape="1">
          <a:blip r:embed="rId8"/>
          <a:srcRect l="11187" t="5286" r="24658" b="374"/>
          <a:stretch/>
        </p:blipFill>
        <p:spPr>
          <a:xfrm>
            <a:off x="9444841" y="4371491"/>
            <a:ext cx="2742492" cy="2490366"/>
          </a:xfrm>
          <a:prstGeom prst="rect">
            <a:avLst/>
          </a:prstGeom>
        </p:spPr>
      </p:pic>
    </p:spTree>
    <p:extLst>
      <p:ext uri="{BB962C8B-B14F-4D97-AF65-F5344CB8AC3E}">
        <p14:creationId xmlns:p14="http://schemas.microsoft.com/office/powerpoint/2010/main" val="8542617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C58686FE-D476-AD1A-15AC-EFAC316B01A8}"/>
              </a:ext>
            </a:extLst>
          </p:cNvPr>
          <p:cNvSpPr>
            <a:spLocks noGrp="1"/>
          </p:cNvSpPr>
          <p:nvPr>
            <p:ph type="title"/>
          </p:nvPr>
        </p:nvSpPr>
        <p:spPr>
          <a:xfrm>
            <a:off x="838200" y="586992"/>
            <a:ext cx="5638800" cy="2461008"/>
          </a:xfrm>
        </p:spPr>
        <p:txBody>
          <a:bodyPr>
            <a:normAutofit/>
          </a:bodyPr>
          <a:lstStyle/>
          <a:p>
            <a:pPr algn="ctr"/>
            <a:r>
              <a:rPr lang="en-GB" dirty="0"/>
              <a:t>Biggest Threats to Society: Activity </a:t>
            </a:r>
            <a:endParaRPr lang="en-US" dirty="0"/>
          </a:p>
        </p:txBody>
      </p:sp>
      <p:sp>
        <p:nvSpPr>
          <p:cNvPr id="3" name="Content Placeholder 2">
            <a:extLst>
              <a:ext uri="{FF2B5EF4-FFF2-40B4-BE49-F238E27FC236}">
                <a16:creationId xmlns:a16="http://schemas.microsoft.com/office/drawing/2014/main" id="{DE19F548-C78A-EC4A-F632-B07F36821E94}"/>
              </a:ext>
            </a:extLst>
          </p:cNvPr>
          <p:cNvSpPr>
            <a:spLocks noGrp="1"/>
          </p:cNvSpPr>
          <p:nvPr>
            <p:ph idx="1"/>
          </p:nvPr>
        </p:nvSpPr>
        <p:spPr>
          <a:xfrm>
            <a:off x="838200" y="3124200"/>
            <a:ext cx="5638437" cy="3156166"/>
          </a:xfrm>
        </p:spPr>
        <p:txBody>
          <a:bodyPr vert="horz" lIns="91440" tIns="45720" rIns="91440" bIns="45720" rtlCol="0" anchor="ctr">
            <a:normAutofit/>
          </a:bodyPr>
          <a:lstStyle/>
          <a:p>
            <a:pPr marL="0" indent="0">
              <a:buNone/>
            </a:pPr>
            <a:r>
              <a:rPr lang="en-US" sz="1800" dirty="0"/>
              <a:t>Step 1: In groups, list 5 contemporary challenges </a:t>
            </a:r>
          </a:p>
          <a:p>
            <a:pPr marL="0" indent="0">
              <a:buNone/>
            </a:pPr>
            <a:r>
              <a:rPr lang="en-US" sz="1800" dirty="0"/>
              <a:t>Step 2: Group these challenges into the follow categories (Social, Economic, Environmental, Political) </a:t>
            </a:r>
          </a:p>
          <a:p>
            <a:pPr marL="0" indent="0">
              <a:buNone/>
            </a:pPr>
            <a:r>
              <a:rPr lang="en-US" sz="1800" dirty="0"/>
              <a:t>Step 3: Rank these challenges from 1-5 (1 biggest threat, and 5 being the least threatening) </a:t>
            </a:r>
          </a:p>
          <a:p>
            <a:pPr marL="0" indent="0">
              <a:buNone/>
            </a:pPr>
            <a:r>
              <a:rPr lang="en-US" sz="1800" dirty="0"/>
              <a:t>Step 4: </a:t>
            </a:r>
            <a:r>
              <a:rPr lang="en-GB" sz="1800" dirty="0"/>
              <a:t>Which challenges are </a:t>
            </a:r>
            <a:r>
              <a:rPr lang="en-GB" sz="1800" b="1" dirty="0"/>
              <a:t>global,</a:t>
            </a:r>
            <a:r>
              <a:rPr lang="en-GB" sz="1800" dirty="0"/>
              <a:t> and which are </a:t>
            </a:r>
            <a:r>
              <a:rPr lang="en-GB" sz="1800" b="1" dirty="0"/>
              <a:t>local</a:t>
            </a:r>
            <a:r>
              <a:rPr lang="en-GB" sz="1800" dirty="0"/>
              <a:t>?</a:t>
            </a:r>
            <a:endParaRPr lang="en-US" sz="1800" dirty="0"/>
          </a:p>
        </p:txBody>
      </p:sp>
      <p:pic>
        <p:nvPicPr>
          <p:cNvPr id="5" name="Picture 4" descr="One in a crowd">
            <a:extLst>
              <a:ext uri="{FF2B5EF4-FFF2-40B4-BE49-F238E27FC236}">
                <a16:creationId xmlns:a16="http://schemas.microsoft.com/office/drawing/2014/main" id="{0F6DEDA2-4D9E-03B5-790A-9678FB7B4520}"/>
              </a:ext>
            </a:extLst>
          </p:cNvPr>
          <p:cNvPicPr>
            <a:picLocks noChangeAspect="1"/>
          </p:cNvPicPr>
          <p:nvPr/>
        </p:nvPicPr>
        <p:blipFill rotWithShape="1">
          <a:blip r:embed="rId4"/>
          <a:srcRect l="24488" r="17214" b="3"/>
          <a:stretch/>
        </p:blipFill>
        <p:spPr>
          <a:xfrm>
            <a:off x="6861048" y="1"/>
            <a:ext cx="5330952" cy="6858000"/>
          </a:xfrm>
          <a:prstGeom prst="rect">
            <a:avLst/>
          </a:prstGeom>
        </p:spPr>
      </p:pic>
    </p:spTree>
    <p:extLst>
      <p:ext uri="{BB962C8B-B14F-4D97-AF65-F5344CB8AC3E}">
        <p14:creationId xmlns:p14="http://schemas.microsoft.com/office/powerpoint/2010/main" val="32188030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6C35EF-DBC8-41DC-A647-F1E0F599B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6DEB0BA5-59CA-4DBF-A716-BEEC67603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DAA8545C-2832-4EB7-9624-D6EEA011A8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1981" y="1"/>
            <a:ext cx="5236971" cy="6858000"/>
            <a:chOff x="20829" y="1"/>
            <a:chExt cx="5236971" cy="6857999"/>
          </a:xfrm>
        </p:grpSpPr>
        <p:pic>
          <p:nvPicPr>
            <p:cNvPr id="13" name="Picture 12">
              <a:extLst>
                <a:ext uri="{FF2B5EF4-FFF2-40B4-BE49-F238E27FC236}">
                  <a16:creationId xmlns:a16="http://schemas.microsoft.com/office/drawing/2014/main" id="{FDDB8A50-D39E-4D33-819B-739ECB9D10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4" name="Picture 13">
              <a:extLst>
                <a:ext uri="{FF2B5EF4-FFF2-40B4-BE49-F238E27FC236}">
                  <a16:creationId xmlns:a16="http://schemas.microsoft.com/office/drawing/2014/main" id="{3DCB7945-057F-4373-B268-FF1BE88A4C4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23A7A5E2-D0BE-10BB-2957-9D8E61DBB20D}"/>
              </a:ext>
            </a:extLst>
          </p:cNvPr>
          <p:cNvSpPr>
            <a:spLocks noGrp="1"/>
          </p:cNvSpPr>
          <p:nvPr>
            <p:ph type="title"/>
          </p:nvPr>
        </p:nvSpPr>
        <p:spPr>
          <a:xfrm>
            <a:off x="838200" y="559813"/>
            <a:ext cx="6858000" cy="1664573"/>
          </a:xfrm>
        </p:spPr>
        <p:txBody>
          <a:bodyPr>
            <a:normAutofit/>
          </a:bodyPr>
          <a:lstStyle/>
          <a:p>
            <a:r>
              <a:rPr lang="en-US">
                <a:solidFill>
                  <a:srgbClr val="FFFFFF"/>
                </a:solidFill>
                <a:cs typeface="Sabon Next LT"/>
              </a:rPr>
              <a:t>Challenges to Society: UN Perspective</a:t>
            </a:r>
            <a:endParaRPr lang="en-US">
              <a:solidFill>
                <a:srgbClr val="FFFFFF"/>
              </a:solidFill>
            </a:endParaRPr>
          </a:p>
        </p:txBody>
      </p:sp>
      <p:sp>
        <p:nvSpPr>
          <p:cNvPr id="3" name="Content Placeholder 2">
            <a:extLst>
              <a:ext uri="{FF2B5EF4-FFF2-40B4-BE49-F238E27FC236}">
                <a16:creationId xmlns:a16="http://schemas.microsoft.com/office/drawing/2014/main" id="{86593EA4-25A8-2D88-C580-7BD94ADCD2A3}"/>
              </a:ext>
            </a:extLst>
          </p:cNvPr>
          <p:cNvSpPr>
            <a:spLocks noGrp="1"/>
          </p:cNvSpPr>
          <p:nvPr>
            <p:ph idx="1"/>
          </p:nvPr>
        </p:nvSpPr>
        <p:spPr>
          <a:xfrm>
            <a:off x="838200" y="2384474"/>
            <a:ext cx="6857558" cy="3728613"/>
          </a:xfrm>
        </p:spPr>
        <p:txBody>
          <a:bodyPr vert="horz" lIns="91440" tIns="45720" rIns="91440" bIns="45720" rtlCol="0">
            <a:normAutofit/>
          </a:bodyPr>
          <a:lstStyle/>
          <a:p>
            <a:pPr>
              <a:lnSpc>
                <a:spcPct val="100000"/>
              </a:lnSpc>
            </a:pPr>
            <a:r>
              <a:rPr lang="en-US" sz="1500" dirty="0">
                <a:solidFill>
                  <a:srgbClr val="FFFFFF"/>
                </a:solidFill>
              </a:rPr>
              <a:t>Climate change</a:t>
            </a:r>
          </a:p>
          <a:p>
            <a:pPr>
              <a:lnSpc>
                <a:spcPct val="100000"/>
              </a:lnSpc>
            </a:pPr>
            <a:r>
              <a:rPr lang="en-US" sz="1500" dirty="0">
                <a:solidFill>
                  <a:srgbClr val="FFFFFF"/>
                </a:solidFill>
              </a:rPr>
              <a:t>War and conflict</a:t>
            </a:r>
          </a:p>
          <a:p>
            <a:pPr>
              <a:lnSpc>
                <a:spcPct val="100000"/>
              </a:lnSpc>
            </a:pPr>
            <a:r>
              <a:rPr lang="en-US" sz="1500" dirty="0">
                <a:solidFill>
                  <a:srgbClr val="FFFFFF"/>
                </a:solidFill>
              </a:rPr>
              <a:t>Water contamination</a:t>
            </a:r>
          </a:p>
          <a:p>
            <a:pPr>
              <a:lnSpc>
                <a:spcPct val="100000"/>
              </a:lnSpc>
            </a:pPr>
            <a:r>
              <a:rPr lang="en-US" sz="1500" dirty="0">
                <a:solidFill>
                  <a:srgbClr val="FFFFFF"/>
                </a:solidFill>
              </a:rPr>
              <a:t>Human rights violations</a:t>
            </a:r>
          </a:p>
          <a:p>
            <a:pPr>
              <a:lnSpc>
                <a:spcPct val="100000"/>
              </a:lnSpc>
            </a:pPr>
            <a:r>
              <a:rPr lang="en-US" sz="1500" dirty="0">
                <a:solidFill>
                  <a:srgbClr val="FFFFFF"/>
                </a:solidFill>
              </a:rPr>
              <a:t>Global health issues</a:t>
            </a:r>
          </a:p>
          <a:p>
            <a:pPr>
              <a:lnSpc>
                <a:spcPct val="100000"/>
              </a:lnSpc>
            </a:pPr>
            <a:r>
              <a:rPr lang="en-US" sz="1500" dirty="0">
                <a:solidFill>
                  <a:srgbClr val="FFFFFF"/>
                </a:solidFill>
              </a:rPr>
              <a:t>Poverty</a:t>
            </a:r>
          </a:p>
          <a:p>
            <a:pPr>
              <a:lnSpc>
                <a:spcPct val="100000"/>
              </a:lnSpc>
            </a:pPr>
            <a:r>
              <a:rPr lang="en-US" sz="1500" dirty="0">
                <a:solidFill>
                  <a:srgbClr val="FFFFFF"/>
                </a:solidFill>
              </a:rPr>
              <a:t>Children accessing education, healthcare and being safe</a:t>
            </a:r>
          </a:p>
          <a:p>
            <a:pPr>
              <a:lnSpc>
                <a:spcPct val="100000"/>
              </a:lnSpc>
            </a:pPr>
            <a:r>
              <a:rPr lang="en-US" sz="1500" dirty="0">
                <a:solidFill>
                  <a:srgbClr val="FFFFFF"/>
                </a:solidFill>
              </a:rPr>
              <a:t>Access to food and hunger</a:t>
            </a:r>
          </a:p>
          <a:p>
            <a:pPr>
              <a:lnSpc>
                <a:spcPct val="100000"/>
              </a:lnSpc>
            </a:pPr>
            <a:r>
              <a:rPr lang="en-US" sz="1500" dirty="0">
                <a:solidFill>
                  <a:srgbClr val="FFFFFF"/>
                </a:solidFill>
              </a:rPr>
              <a:t>Migration</a:t>
            </a:r>
          </a:p>
          <a:p>
            <a:pPr>
              <a:lnSpc>
                <a:spcPct val="100000"/>
              </a:lnSpc>
            </a:pPr>
            <a:r>
              <a:rPr lang="en-US" sz="1500" dirty="0">
                <a:solidFill>
                  <a:srgbClr val="FFFFFF"/>
                </a:solidFill>
              </a:rPr>
              <a:t>Accessibility to weapons</a:t>
            </a:r>
          </a:p>
          <a:p>
            <a:pPr>
              <a:lnSpc>
                <a:spcPct val="100000"/>
              </a:lnSpc>
            </a:pPr>
            <a:endParaRPr lang="en-US" sz="1500" dirty="0">
              <a:solidFill>
                <a:srgbClr val="FFFFFF"/>
              </a:solidFill>
            </a:endParaRPr>
          </a:p>
        </p:txBody>
      </p:sp>
    </p:spTree>
    <p:extLst>
      <p:ext uri="{BB962C8B-B14F-4D97-AF65-F5344CB8AC3E}">
        <p14:creationId xmlns:p14="http://schemas.microsoft.com/office/powerpoint/2010/main" val="6062693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809F166D-280E-BD45-AB3A-8A3C0FB37716}"/>
              </a:ext>
            </a:extLst>
          </p:cNvPr>
          <p:cNvSpPr>
            <a:spLocks noGrp="1"/>
          </p:cNvSpPr>
          <p:nvPr>
            <p:ph type="title"/>
          </p:nvPr>
        </p:nvSpPr>
        <p:spPr>
          <a:xfrm>
            <a:off x="1094391" y="381000"/>
            <a:ext cx="10003218" cy="2057400"/>
          </a:xfrm>
        </p:spPr>
        <p:txBody>
          <a:bodyPr>
            <a:normAutofit/>
          </a:bodyPr>
          <a:lstStyle/>
          <a:p>
            <a:pPr algn="ctr"/>
            <a:r>
              <a:rPr lang="en-US">
                <a:cs typeface="Sabon Next LT"/>
              </a:rPr>
              <a:t>Challenges to Society</a:t>
            </a:r>
            <a:endParaRPr lang="en-US"/>
          </a:p>
        </p:txBody>
      </p:sp>
      <p:graphicFrame>
        <p:nvGraphicFramePr>
          <p:cNvPr id="5" name="Content Placeholder 2">
            <a:extLst>
              <a:ext uri="{FF2B5EF4-FFF2-40B4-BE49-F238E27FC236}">
                <a16:creationId xmlns:a16="http://schemas.microsoft.com/office/drawing/2014/main" id="{0CF88298-B62C-E53C-D4D3-AC0754EA1438}"/>
              </a:ext>
            </a:extLst>
          </p:cNvPr>
          <p:cNvGraphicFramePr>
            <a:graphicFrameLocks noGrp="1"/>
          </p:cNvGraphicFramePr>
          <p:nvPr>
            <p:ph idx="1"/>
            <p:extLst>
              <p:ext uri="{D42A27DB-BD31-4B8C-83A1-F6EECF244321}">
                <p14:modId xmlns:p14="http://schemas.microsoft.com/office/powerpoint/2010/main" val="2552279634"/>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308451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34E19-35E0-C270-7C2C-16E85194F64F}"/>
              </a:ext>
            </a:extLst>
          </p:cNvPr>
          <p:cNvSpPr>
            <a:spLocks noGrp="1"/>
          </p:cNvSpPr>
          <p:nvPr>
            <p:ph type="title"/>
          </p:nvPr>
        </p:nvSpPr>
        <p:spPr/>
        <p:txBody>
          <a:bodyPr/>
          <a:lstStyle/>
          <a:p>
            <a:r>
              <a:rPr lang="en-US" dirty="0">
                <a:cs typeface="Sabon Next LT"/>
              </a:rPr>
              <a:t>University of Lincoln: 21st Century Lab</a:t>
            </a:r>
            <a:endParaRPr lang="en-US" dirty="0"/>
          </a:p>
        </p:txBody>
      </p:sp>
      <p:pic>
        <p:nvPicPr>
          <p:cNvPr id="10" name="Picture 10">
            <a:extLst>
              <a:ext uri="{FF2B5EF4-FFF2-40B4-BE49-F238E27FC236}">
                <a16:creationId xmlns:a16="http://schemas.microsoft.com/office/drawing/2014/main" id="{9E66980D-7696-1CD5-8E84-210CC43C2AD8}"/>
              </a:ext>
            </a:extLst>
          </p:cNvPr>
          <p:cNvPicPr>
            <a:picLocks noGrp="1" noChangeAspect="1"/>
          </p:cNvPicPr>
          <p:nvPr>
            <p:ph idx="1"/>
          </p:nvPr>
        </p:nvPicPr>
        <p:blipFill>
          <a:blip r:embed="rId2"/>
          <a:stretch>
            <a:fillRect/>
          </a:stretch>
        </p:blipFill>
        <p:spPr>
          <a:xfrm>
            <a:off x="2061550" y="1434854"/>
            <a:ext cx="7692847" cy="5422879"/>
          </a:xfrm>
        </p:spPr>
      </p:pic>
    </p:spTree>
    <p:extLst>
      <p:ext uri="{BB962C8B-B14F-4D97-AF65-F5344CB8AC3E}">
        <p14:creationId xmlns:p14="http://schemas.microsoft.com/office/powerpoint/2010/main" val="5614082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2D5331B-6E57-4C50-8FBB-431781288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097AC4B1-64B9-CCD6-EA92-C9296701E2E4}"/>
              </a:ext>
            </a:extLst>
          </p:cNvPr>
          <p:cNvSpPr>
            <a:spLocks noGrp="1"/>
          </p:cNvSpPr>
          <p:nvPr>
            <p:ph type="title"/>
          </p:nvPr>
        </p:nvSpPr>
        <p:spPr>
          <a:xfrm>
            <a:off x="6400800" y="461339"/>
            <a:ext cx="5332506" cy="2831136"/>
          </a:xfrm>
        </p:spPr>
        <p:txBody>
          <a:bodyPr>
            <a:normAutofit/>
          </a:bodyPr>
          <a:lstStyle/>
          <a:p>
            <a:r>
              <a:rPr lang="en-US">
                <a:solidFill>
                  <a:srgbClr val="FFFFFF"/>
                </a:solidFill>
                <a:cs typeface="Sabon Next LT"/>
              </a:rPr>
              <a:t>Challenges for the Future</a:t>
            </a:r>
            <a:endParaRPr lang="en-US">
              <a:solidFill>
                <a:srgbClr val="FFFFFF"/>
              </a:solidFill>
            </a:endParaRPr>
          </a:p>
        </p:txBody>
      </p:sp>
      <p:pic>
        <p:nvPicPr>
          <p:cNvPr id="5" name="Picture 4" descr="Sphere of mesh and nodes">
            <a:extLst>
              <a:ext uri="{FF2B5EF4-FFF2-40B4-BE49-F238E27FC236}">
                <a16:creationId xmlns:a16="http://schemas.microsoft.com/office/drawing/2014/main" id="{D19F27A1-A0A7-B225-7A3D-6AB7170C6333}"/>
              </a:ext>
            </a:extLst>
          </p:cNvPr>
          <p:cNvPicPr>
            <a:picLocks noChangeAspect="1"/>
          </p:cNvPicPr>
          <p:nvPr/>
        </p:nvPicPr>
        <p:blipFill rotWithShape="1">
          <a:blip r:embed="rId2"/>
          <a:srcRect l="32129" r="2409" b="4"/>
          <a:stretch/>
        </p:blipFill>
        <p:spPr>
          <a:xfrm>
            <a:off x="-1" y="10"/>
            <a:ext cx="5985983" cy="6857990"/>
          </a:xfrm>
          <a:prstGeom prst="rect">
            <a:avLst/>
          </a:prstGeom>
        </p:spPr>
      </p:pic>
      <p:grpSp>
        <p:nvGrpSpPr>
          <p:cNvPr id="15" name="Group 14">
            <a:extLst>
              <a:ext uri="{FF2B5EF4-FFF2-40B4-BE49-F238E27FC236}">
                <a16:creationId xmlns:a16="http://schemas.microsoft.com/office/drawing/2014/main" id="{E4A40E9D-B0FA-4A78-B58C-87A64C4FD5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727783" y="5080"/>
            <a:ext cx="3464215" cy="4598234"/>
            <a:chOff x="8059620" y="41922"/>
            <a:chExt cx="3997615" cy="6816077"/>
          </a:xfrm>
        </p:grpSpPr>
        <p:pic>
          <p:nvPicPr>
            <p:cNvPr id="16" name="Picture 15">
              <a:extLst>
                <a:ext uri="{FF2B5EF4-FFF2-40B4-BE49-F238E27FC236}">
                  <a16:creationId xmlns:a16="http://schemas.microsoft.com/office/drawing/2014/main" id="{5CEBF341-3BD6-4B3B-9B47-1FCC74EB70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7" name="Picture 16">
              <a:extLst>
                <a:ext uri="{FF2B5EF4-FFF2-40B4-BE49-F238E27FC236}">
                  <a16:creationId xmlns:a16="http://schemas.microsoft.com/office/drawing/2014/main" id="{3078DAA6-6247-4C19-B6CD-81D79702EC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3" name="Content Placeholder 2">
            <a:extLst>
              <a:ext uri="{FF2B5EF4-FFF2-40B4-BE49-F238E27FC236}">
                <a16:creationId xmlns:a16="http://schemas.microsoft.com/office/drawing/2014/main" id="{560E1A98-5501-CB88-3D0C-74A0EC8A89C3}"/>
              </a:ext>
            </a:extLst>
          </p:cNvPr>
          <p:cNvSpPr>
            <a:spLocks noGrp="1"/>
          </p:cNvSpPr>
          <p:nvPr>
            <p:ph idx="1"/>
          </p:nvPr>
        </p:nvSpPr>
        <p:spPr>
          <a:xfrm>
            <a:off x="6400812" y="3429000"/>
            <a:ext cx="5332164" cy="2585613"/>
          </a:xfrm>
        </p:spPr>
        <p:txBody>
          <a:bodyPr vert="horz" lIns="91440" tIns="45720" rIns="91440" bIns="45720" rtlCol="0">
            <a:normAutofit/>
          </a:bodyPr>
          <a:lstStyle/>
          <a:p>
            <a:pPr>
              <a:lnSpc>
                <a:spcPct val="100000"/>
              </a:lnSpc>
            </a:pPr>
            <a:r>
              <a:rPr lang="en-US" sz="1500">
                <a:solidFill>
                  <a:srgbClr val="FFFFFF"/>
                </a:solidFill>
              </a:rPr>
              <a:t>Designer Babies</a:t>
            </a:r>
          </a:p>
          <a:p>
            <a:pPr>
              <a:lnSpc>
                <a:spcPct val="100000"/>
              </a:lnSpc>
            </a:pPr>
            <a:r>
              <a:rPr lang="en-US" sz="1500">
                <a:solidFill>
                  <a:srgbClr val="FFFFFF"/>
                </a:solidFill>
              </a:rPr>
              <a:t>An Ageing Population</a:t>
            </a:r>
          </a:p>
          <a:p>
            <a:pPr>
              <a:lnSpc>
                <a:spcPct val="100000"/>
              </a:lnSpc>
            </a:pPr>
            <a:r>
              <a:rPr lang="en-US" sz="1500">
                <a:solidFill>
                  <a:srgbClr val="FFFFFF"/>
                </a:solidFill>
              </a:rPr>
              <a:t>The Lost City of Miami/New Orleans/Amsterdam/Kolkata</a:t>
            </a:r>
          </a:p>
          <a:p>
            <a:pPr>
              <a:lnSpc>
                <a:spcPct val="100000"/>
              </a:lnSpc>
            </a:pPr>
            <a:r>
              <a:rPr lang="en-US" sz="1500">
                <a:solidFill>
                  <a:srgbClr val="FFFFFF"/>
                </a:solidFill>
              </a:rPr>
              <a:t>The Social Media Conundrum</a:t>
            </a:r>
          </a:p>
          <a:p>
            <a:pPr>
              <a:lnSpc>
                <a:spcPct val="100000"/>
              </a:lnSpc>
            </a:pPr>
            <a:r>
              <a:rPr lang="en-US" sz="1500">
                <a:solidFill>
                  <a:srgbClr val="FFFFFF"/>
                </a:solidFill>
              </a:rPr>
              <a:t>Artificial Intelligence Uprising</a:t>
            </a:r>
          </a:p>
          <a:p>
            <a:pPr>
              <a:lnSpc>
                <a:spcPct val="100000"/>
              </a:lnSpc>
            </a:pPr>
            <a:r>
              <a:rPr lang="en-US" sz="1500">
                <a:solidFill>
                  <a:srgbClr val="FFFFFF"/>
                </a:solidFill>
              </a:rPr>
              <a:t>Geopolitical Minefields – The World vs The World</a:t>
            </a:r>
          </a:p>
          <a:p>
            <a:pPr>
              <a:lnSpc>
                <a:spcPct val="100000"/>
              </a:lnSpc>
            </a:pPr>
            <a:r>
              <a:rPr lang="en-US" sz="1500">
                <a:solidFill>
                  <a:srgbClr val="FFFFFF"/>
                </a:solidFill>
              </a:rPr>
              <a:t>Dwindling Resources</a:t>
            </a:r>
          </a:p>
          <a:p>
            <a:pPr>
              <a:lnSpc>
                <a:spcPct val="100000"/>
              </a:lnSpc>
            </a:pPr>
            <a:endParaRPr lang="en-US" sz="1500">
              <a:solidFill>
                <a:srgbClr val="FFFFFF"/>
              </a:solidFill>
            </a:endParaRPr>
          </a:p>
        </p:txBody>
      </p:sp>
    </p:spTree>
    <p:extLst>
      <p:ext uri="{BB962C8B-B14F-4D97-AF65-F5344CB8AC3E}">
        <p14:creationId xmlns:p14="http://schemas.microsoft.com/office/powerpoint/2010/main" val="4153600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3373362B-39E4-F179-F706-CA36F6061410}"/>
              </a:ext>
            </a:extLst>
          </p:cNvPr>
          <p:cNvSpPr>
            <a:spLocks noGrp="1"/>
          </p:cNvSpPr>
          <p:nvPr>
            <p:ph type="title"/>
          </p:nvPr>
        </p:nvSpPr>
        <p:spPr>
          <a:xfrm>
            <a:off x="838201" y="559813"/>
            <a:ext cx="3352799" cy="5577934"/>
          </a:xfrm>
        </p:spPr>
        <p:txBody>
          <a:bodyPr>
            <a:normAutofit/>
          </a:bodyPr>
          <a:lstStyle/>
          <a:p>
            <a:r>
              <a:rPr lang="en-GB" sz="4000"/>
              <a:t>Challenges for the future: Scenario Thinking </a:t>
            </a:r>
          </a:p>
        </p:txBody>
      </p:sp>
      <p:graphicFrame>
        <p:nvGraphicFramePr>
          <p:cNvPr id="5" name="Content Placeholder 2">
            <a:extLst>
              <a:ext uri="{FF2B5EF4-FFF2-40B4-BE49-F238E27FC236}">
                <a16:creationId xmlns:a16="http://schemas.microsoft.com/office/drawing/2014/main" id="{362F6D0D-496F-C2A0-6864-89210AA9F9F7}"/>
              </a:ext>
            </a:extLst>
          </p:cNvPr>
          <p:cNvGraphicFramePr>
            <a:graphicFrameLocks noGrp="1"/>
          </p:cNvGraphicFramePr>
          <p:nvPr>
            <p:ph idx="1"/>
            <p:extLst>
              <p:ext uri="{D42A27DB-BD31-4B8C-83A1-F6EECF244321}">
                <p14:modId xmlns:p14="http://schemas.microsoft.com/office/powerpoint/2010/main" val="415926462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83512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A person holding a globe">
            <a:extLst>
              <a:ext uri="{FF2B5EF4-FFF2-40B4-BE49-F238E27FC236}">
                <a16:creationId xmlns:a16="http://schemas.microsoft.com/office/drawing/2014/main" id="{7C9EFA1C-C603-C59D-BBE0-0691056F8DF9}"/>
              </a:ext>
            </a:extLst>
          </p:cNvPr>
          <p:cNvPicPr>
            <a:picLocks noChangeAspect="1"/>
          </p:cNvPicPr>
          <p:nvPr/>
        </p:nvPicPr>
        <p:blipFill rotWithShape="1">
          <a:blip r:embed="rId2">
            <a:alphaModFix amt="60000"/>
          </a:blip>
          <a:srcRect r="6" b="5342"/>
          <a:stretch/>
        </p:blipFill>
        <p:spPr>
          <a:xfrm>
            <a:off x="20" y="10"/>
            <a:ext cx="12188932" cy="6856614"/>
          </a:xfrm>
          <a:prstGeom prst="rect">
            <a:avLst/>
          </a:prstGeom>
        </p:spPr>
      </p:pic>
      <p:sp>
        <p:nvSpPr>
          <p:cNvPr id="2" name="Title 1">
            <a:extLst>
              <a:ext uri="{FF2B5EF4-FFF2-40B4-BE49-F238E27FC236}">
                <a16:creationId xmlns:a16="http://schemas.microsoft.com/office/drawing/2014/main" id="{D12FA7F4-61FF-48A9-9AEB-0CB0581FE87D}"/>
              </a:ext>
            </a:extLst>
          </p:cNvPr>
          <p:cNvSpPr>
            <a:spLocks noGrp="1"/>
          </p:cNvSpPr>
          <p:nvPr>
            <p:ph type="title"/>
          </p:nvPr>
        </p:nvSpPr>
        <p:spPr>
          <a:xfrm>
            <a:off x="1198180" y="726066"/>
            <a:ext cx="9774619" cy="2474333"/>
          </a:xfrm>
        </p:spPr>
        <p:txBody>
          <a:bodyPr anchor="b">
            <a:normAutofit/>
          </a:bodyPr>
          <a:lstStyle/>
          <a:p>
            <a:pPr algn="ctr"/>
            <a:r>
              <a:rPr lang="en-US">
                <a:solidFill>
                  <a:srgbClr val="FFFFFF"/>
                </a:solidFill>
                <a:cs typeface="Sabon Next LT"/>
              </a:rPr>
              <a:t>Global Citizenship</a:t>
            </a:r>
            <a:endParaRPr lang="en-US">
              <a:solidFill>
                <a:srgbClr val="FFFFFF"/>
              </a:solidFill>
            </a:endParaRPr>
          </a:p>
        </p:txBody>
      </p:sp>
      <p:sp>
        <p:nvSpPr>
          <p:cNvPr id="3" name="Content Placeholder 2">
            <a:extLst>
              <a:ext uri="{FF2B5EF4-FFF2-40B4-BE49-F238E27FC236}">
                <a16:creationId xmlns:a16="http://schemas.microsoft.com/office/drawing/2014/main" id="{D23C83F6-FD55-1E6E-FBC0-67141DDA3500}"/>
              </a:ext>
            </a:extLst>
          </p:cNvPr>
          <p:cNvSpPr>
            <a:spLocks noGrp="1"/>
          </p:cNvSpPr>
          <p:nvPr>
            <p:ph idx="1"/>
          </p:nvPr>
        </p:nvSpPr>
        <p:spPr>
          <a:xfrm>
            <a:off x="1219202" y="3429000"/>
            <a:ext cx="9954076" cy="2514600"/>
          </a:xfrm>
        </p:spPr>
        <p:txBody>
          <a:bodyPr vert="horz" lIns="91440" tIns="45720" rIns="91440" bIns="45720" rtlCol="0" anchor="ctr">
            <a:normAutofit/>
          </a:bodyPr>
          <a:lstStyle/>
          <a:p>
            <a:pPr algn="ctr"/>
            <a:r>
              <a:rPr lang="en-US" sz="1800" dirty="0">
                <a:solidFill>
                  <a:srgbClr val="FFFFFF"/>
                </a:solidFill>
              </a:rPr>
              <a:t>Thinking about our position in the world and the things we can do to create a positive impact is known as global citizenship. </a:t>
            </a:r>
          </a:p>
          <a:p>
            <a:pPr algn="ctr"/>
            <a:r>
              <a:rPr lang="en-US" sz="1800" dirty="0">
                <a:solidFill>
                  <a:srgbClr val="FFFFFF"/>
                </a:solidFill>
              </a:rPr>
              <a:t>We are all citizens of the world, and our actions do have a widening impact.</a:t>
            </a:r>
          </a:p>
        </p:txBody>
      </p:sp>
    </p:spTree>
    <p:extLst>
      <p:ext uri="{BB962C8B-B14F-4D97-AF65-F5344CB8AC3E}">
        <p14:creationId xmlns:p14="http://schemas.microsoft.com/office/powerpoint/2010/main" val="19464239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4" descr="A water droplet falling into water&#10;&#10;Description automatically generated">
            <a:extLst>
              <a:ext uri="{FF2B5EF4-FFF2-40B4-BE49-F238E27FC236}">
                <a16:creationId xmlns:a16="http://schemas.microsoft.com/office/drawing/2014/main" id="{C3D70413-0589-D1FF-D245-B9FDF673119E}"/>
              </a:ext>
            </a:extLst>
          </p:cNvPr>
          <p:cNvPicPr>
            <a:picLocks noGrp="1" noChangeAspect="1"/>
          </p:cNvPicPr>
          <p:nvPr>
            <p:ph idx="1"/>
          </p:nvPr>
        </p:nvPicPr>
        <p:blipFill rotWithShape="1">
          <a:blip r:embed="rId4">
            <a:alphaModFix/>
          </a:blip>
          <a:srcRect t="15111"/>
          <a:stretch/>
        </p:blipFill>
        <p:spPr>
          <a:xfrm>
            <a:off x="20" y="10"/>
            <a:ext cx="12191980" cy="6856614"/>
          </a:xfrm>
          <a:prstGeom prst="rect">
            <a:avLst/>
          </a:prstGeom>
        </p:spPr>
      </p:pic>
    </p:spTree>
    <p:extLst>
      <p:ext uri="{BB962C8B-B14F-4D97-AF65-F5344CB8AC3E}">
        <p14:creationId xmlns:p14="http://schemas.microsoft.com/office/powerpoint/2010/main" val="15957356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630E462-E958-E007-CBDB-9CFE95D6B7D3}"/>
              </a:ext>
            </a:extLst>
          </p:cNvPr>
          <p:cNvSpPr>
            <a:spLocks noGrp="1"/>
          </p:cNvSpPr>
          <p:nvPr>
            <p:ph type="title"/>
          </p:nvPr>
        </p:nvSpPr>
        <p:spPr>
          <a:xfrm>
            <a:off x="838200" y="586992"/>
            <a:ext cx="5638800" cy="2461008"/>
          </a:xfrm>
        </p:spPr>
        <p:txBody>
          <a:bodyPr>
            <a:normAutofit/>
          </a:bodyPr>
          <a:lstStyle/>
          <a:p>
            <a:pPr algn="ctr"/>
            <a:r>
              <a:rPr lang="en-GB" dirty="0"/>
              <a:t>Local Actions, Global Impact</a:t>
            </a:r>
          </a:p>
        </p:txBody>
      </p:sp>
      <p:sp>
        <p:nvSpPr>
          <p:cNvPr id="3" name="Content Placeholder 2">
            <a:extLst>
              <a:ext uri="{FF2B5EF4-FFF2-40B4-BE49-F238E27FC236}">
                <a16:creationId xmlns:a16="http://schemas.microsoft.com/office/drawing/2014/main" id="{148F134D-2CF3-80A6-D947-C72D40E32732}"/>
              </a:ext>
            </a:extLst>
          </p:cNvPr>
          <p:cNvSpPr>
            <a:spLocks noGrp="1"/>
          </p:cNvSpPr>
          <p:nvPr>
            <p:ph idx="1"/>
          </p:nvPr>
        </p:nvSpPr>
        <p:spPr>
          <a:xfrm>
            <a:off x="838200" y="3124200"/>
            <a:ext cx="5638437" cy="3156166"/>
          </a:xfrm>
        </p:spPr>
        <p:txBody>
          <a:bodyPr anchor="ctr">
            <a:normAutofit/>
          </a:bodyPr>
          <a:lstStyle/>
          <a:p>
            <a:r>
              <a:rPr lang="en-GB" sz="1800"/>
              <a:t>What does </a:t>
            </a:r>
            <a:r>
              <a:rPr lang="en-GB" sz="1800" b="1"/>
              <a:t>global citizenship</a:t>
            </a:r>
            <a:r>
              <a:rPr lang="en-GB" sz="1800"/>
              <a:t> mean to you?</a:t>
            </a:r>
          </a:p>
          <a:p>
            <a:r>
              <a:rPr lang="en-GB" sz="1800"/>
              <a:t>How can individual actions have global impacts?</a:t>
            </a:r>
          </a:p>
          <a:p>
            <a:r>
              <a:rPr lang="en-GB" sz="1800" b="1"/>
              <a:t>Example prompt:</a:t>
            </a:r>
            <a:endParaRPr lang="en-GB" sz="1800"/>
          </a:p>
          <a:p>
            <a:r>
              <a:rPr lang="en-GB" sz="1800"/>
              <a:t>Buying clothes</a:t>
            </a:r>
          </a:p>
          <a:p>
            <a:r>
              <a:rPr lang="en-GB" sz="1800"/>
              <a:t>Using social media</a:t>
            </a:r>
          </a:p>
          <a:p>
            <a:r>
              <a:rPr lang="en-GB" sz="1800"/>
              <a:t>Voting</a:t>
            </a:r>
          </a:p>
          <a:p>
            <a:endParaRPr lang="en-GB" sz="1800"/>
          </a:p>
        </p:txBody>
      </p:sp>
      <p:pic>
        <p:nvPicPr>
          <p:cNvPr id="5" name="Picture 4" descr="A group of clothes on swingers&#10;&#10;AI-generated content may be incorrect.">
            <a:extLst>
              <a:ext uri="{FF2B5EF4-FFF2-40B4-BE49-F238E27FC236}">
                <a16:creationId xmlns:a16="http://schemas.microsoft.com/office/drawing/2014/main" id="{EFB21586-4194-9196-6458-E1C502B0CA3C}"/>
              </a:ext>
            </a:extLst>
          </p:cNvPr>
          <p:cNvPicPr>
            <a:picLocks noChangeAspect="1"/>
          </p:cNvPicPr>
          <p:nvPr/>
        </p:nvPicPr>
        <p:blipFill>
          <a:blip r:embed="rId4"/>
          <a:srcRect l="32282" r="23993"/>
          <a:stretch>
            <a:fillRect/>
          </a:stretch>
        </p:blipFill>
        <p:spPr>
          <a:xfrm>
            <a:off x="6861048" y="1"/>
            <a:ext cx="5330952" cy="6858000"/>
          </a:xfrm>
          <a:prstGeom prst="rect">
            <a:avLst/>
          </a:prstGeom>
        </p:spPr>
      </p:pic>
    </p:spTree>
    <p:extLst>
      <p:ext uri="{BB962C8B-B14F-4D97-AF65-F5344CB8AC3E}">
        <p14:creationId xmlns:p14="http://schemas.microsoft.com/office/powerpoint/2010/main" val="15546800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A person holding a globe">
            <a:extLst>
              <a:ext uri="{FF2B5EF4-FFF2-40B4-BE49-F238E27FC236}">
                <a16:creationId xmlns:a16="http://schemas.microsoft.com/office/drawing/2014/main" id="{7BF0E9E4-94B1-69B9-A2B2-27FE12B6E806}"/>
              </a:ext>
            </a:extLst>
          </p:cNvPr>
          <p:cNvPicPr>
            <a:picLocks noChangeAspect="1"/>
          </p:cNvPicPr>
          <p:nvPr/>
        </p:nvPicPr>
        <p:blipFill rotWithShape="1">
          <a:blip r:embed="rId2">
            <a:alphaModFix amt="60000"/>
          </a:blip>
          <a:srcRect r="6" b="5342"/>
          <a:stretch/>
        </p:blipFill>
        <p:spPr>
          <a:xfrm>
            <a:off x="20" y="10"/>
            <a:ext cx="12188932" cy="6856614"/>
          </a:xfrm>
          <a:prstGeom prst="rect">
            <a:avLst/>
          </a:prstGeom>
        </p:spPr>
      </p:pic>
      <p:sp>
        <p:nvSpPr>
          <p:cNvPr id="2" name="Title 1">
            <a:extLst>
              <a:ext uri="{FF2B5EF4-FFF2-40B4-BE49-F238E27FC236}">
                <a16:creationId xmlns:a16="http://schemas.microsoft.com/office/drawing/2014/main" id="{86D46E5D-BD2F-1522-03DE-5BD68E7A1BEE}"/>
              </a:ext>
            </a:extLst>
          </p:cNvPr>
          <p:cNvSpPr>
            <a:spLocks noGrp="1"/>
          </p:cNvSpPr>
          <p:nvPr>
            <p:ph type="title"/>
          </p:nvPr>
        </p:nvSpPr>
        <p:spPr>
          <a:xfrm>
            <a:off x="1198180" y="726066"/>
            <a:ext cx="9774619" cy="2474333"/>
          </a:xfrm>
        </p:spPr>
        <p:txBody>
          <a:bodyPr anchor="b">
            <a:normAutofit/>
          </a:bodyPr>
          <a:lstStyle/>
          <a:p>
            <a:pPr algn="ctr"/>
            <a:r>
              <a:rPr lang="en-US">
                <a:solidFill>
                  <a:srgbClr val="FFFFFF"/>
                </a:solidFill>
                <a:cs typeface="Sabon Next LT"/>
              </a:rPr>
              <a:t>Global Citizenship</a:t>
            </a:r>
            <a:endParaRPr lang="en-US">
              <a:solidFill>
                <a:srgbClr val="FFFFFF"/>
              </a:solidFill>
            </a:endParaRPr>
          </a:p>
        </p:txBody>
      </p:sp>
      <p:sp>
        <p:nvSpPr>
          <p:cNvPr id="3" name="Content Placeholder 2">
            <a:extLst>
              <a:ext uri="{FF2B5EF4-FFF2-40B4-BE49-F238E27FC236}">
                <a16:creationId xmlns:a16="http://schemas.microsoft.com/office/drawing/2014/main" id="{9C046C0B-5899-A433-8456-FA4125C39270}"/>
              </a:ext>
            </a:extLst>
          </p:cNvPr>
          <p:cNvSpPr>
            <a:spLocks noGrp="1"/>
          </p:cNvSpPr>
          <p:nvPr>
            <p:ph idx="1"/>
          </p:nvPr>
        </p:nvSpPr>
        <p:spPr>
          <a:xfrm>
            <a:off x="1219202" y="3429000"/>
            <a:ext cx="9954076" cy="2514600"/>
          </a:xfrm>
        </p:spPr>
        <p:txBody>
          <a:bodyPr vert="horz" lIns="91440" tIns="45720" rIns="91440" bIns="45720" rtlCol="0" anchor="ctr">
            <a:normAutofit/>
          </a:bodyPr>
          <a:lstStyle/>
          <a:p>
            <a:pPr algn="ctr"/>
            <a:r>
              <a:rPr lang="en-US" sz="1800">
                <a:solidFill>
                  <a:srgbClr val="FFFFFF"/>
                </a:solidFill>
                <a:ea typeface="+mn-lt"/>
                <a:cs typeface="+mn-lt"/>
              </a:rPr>
              <a:t>Exploring local and global connections and our views, values and assumptions</a:t>
            </a:r>
            <a:endParaRPr lang="en-US" sz="1800">
              <a:solidFill>
                <a:srgbClr val="FFFFFF"/>
              </a:solidFill>
            </a:endParaRPr>
          </a:p>
          <a:p>
            <a:pPr algn="ctr"/>
            <a:r>
              <a:rPr lang="en-US" sz="1800">
                <a:solidFill>
                  <a:srgbClr val="FFFFFF"/>
                </a:solidFill>
                <a:ea typeface="+mn-lt"/>
                <a:cs typeface="+mn-lt"/>
              </a:rPr>
              <a:t>Exploring issues of social justice locally and globally</a:t>
            </a:r>
            <a:endParaRPr lang="en-US" sz="1800">
              <a:solidFill>
                <a:srgbClr val="FFFFFF"/>
              </a:solidFill>
            </a:endParaRPr>
          </a:p>
          <a:p>
            <a:pPr algn="ctr"/>
            <a:r>
              <a:rPr lang="en-US" sz="1800">
                <a:solidFill>
                  <a:srgbClr val="FFFFFF"/>
                </a:solidFill>
                <a:ea typeface="+mn-lt"/>
                <a:cs typeface="+mn-lt"/>
              </a:rPr>
              <a:t>Exploring the complexity of global issues and engaging with multiple perspectives</a:t>
            </a:r>
            <a:endParaRPr lang="en-US" sz="1800">
              <a:solidFill>
                <a:srgbClr val="FFFFFF"/>
              </a:solidFill>
            </a:endParaRPr>
          </a:p>
          <a:p>
            <a:pPr algn="ctr"/>
            <a:r>
              <a:rPr lang="en-US" sz="1800">
                <a:solidFill>
                  <a:srgbClr val="FFFFFF"/>
                </a:solidFill>
                <a:ea typeface="+mn-lt"/>
                <a:cs typeface="+mn-lt"/>
              </a:rPr>
              <a:t>Applying learning to real-world issues and contexts</a:t>
            </a:r>
            <a:endParaRPr lang="en-US" sz="1800">
              <a:solidFill>
                <a:srgbClr val="FFFFFF"/>
              </a:solidFill>
            </a:endParaRPr>
          </a:p>
          <a:p>
            <a:pPr algn="ctr"/>
            <a:r>
              <a:rPr lang="en-US" sz="1800">
                <a:solidFill>
                  <a:srgbClr val="FFFFFF"/>
                </a:solidFill>
                <a:ea typeface="+mn-lt"/>
                <a:cs typeface="+mn-lt"/>
              </a:rPr>
              <a:t>Opportunities to make informed, reflective action and be heard</a:t>
            </a:r>
            <a:endParaRPr lang="en-US" sz="1800">
              <a:solidFill>
                <a:srgbClr val="FFFFFF"/>
              </a:solidFill>
            </a:endParaRPr>
          </a:p>
        </p:txBody>
      </p:sp>
    </p:spTree>
    <p:extLst>
      <p:ext uri="{BB962C8B-B14F-4D97-AF65-F5344CB8AC3E}">
        <p14:creationId xmlns:p14="http://schemas.microsoft.com/office/powerpoint/2010/main" val="39439417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A person holding a globe">
            <a:extLst>
              <a:ext uri="{FF2B5EF4-FFF2-40B4-BE49-F238E27FC236}">
                <a16:creationId xmlns:a16="http://schemas.microsoft.com/office/drawing/2014/main" id="{D820105A-93C0-CE36-17F2-EBAD3A26D150}"/>
              </a:ext>
            </a:extLst>
          </p:cNvPr>
          <p:cNvPicPr>
            <a:picLocks noChangeAspect="1"/>
          </p:cNvPicPr>
          <p:nvPr/>
        </p:nvPicPr>
        <p:blipFill rotWithShape="1">
          <a:blip r:embed="rId2">
            <a:alphaModFix amt="60000"/>
          </a:blip>
          <a:srcRect r="6" b="5342"/>
          <a:stretch/>
        </p:blipFill>
        <p:spPr>
          <a:xfrm>
            <a:off x="20" y="10"/>
            <a:ext cx="12188932" cy="6856614"/>
          </a:xfrm>
          <a:prstGeom prst="rect">
            <a:avLst/>
          </a:prstGeom>
        </p:spPr>
      </p:pic>
      <p:sp>
        <p:nvSpPr>
          <p:cNvPr id="2" name="Title 1">
            <a:extLst>
              <a:ext uri="{FF2B5EF4-FFF2-40B4-BE49-F238E27FC236}">
                <a16:creationId xmlns:a16="http://schemas.microsoft.com/office/drawing/2014/main" id="{CA78429B-05C6-2378-3E0B-4279D9F3B3C9}"/>
              </a:ext>
            </a:extLst>
          </p:cNvPr>
          <p:cNvSpPr>
            <a:spLocks noGrp="1"/>
          </p:cNvSpPr>
          <p:nvPr>
            <p:ph type="title"/>
          </p:nvPr>
        </p:nvSpPr>
        <p:spPr>
          <a:xfrm>
            <a:off x="1217972" y="726066"/>
            <a:ext cx="9754827" cy="762308"/>
          </a:xfrm>
        </p:spPr>
        <p:txBody>
          <a:bodyPr anchor="b">
            <a:normAutofit/>
          </a:bodyPr>
          <a:lstStyle/>
          <a:p>
            <a:pPr algn="ctr"/>
            <a:r>
              <a:rPr lang="en-US">
                <a:solidFill>
                  <a:srgbClr val="FFFFFF"/>
                </a:solidFill>
                <a:cs typeface="Sabon Next LT"/>
              </a:rPr>
              <a:t>Why?</a:t>
            </a:r>
            <a:endParaRPr lang="en-US">
              <a:solidFill>
                <a:srgbClr val="FFFFFF"/>
              </a:solidFill>
            </a:endParaRPr>
          </a:p>
        </p:txBody>
      </p:sp>
      <p:sp>
        <p:nvSpPr>
          <p:cNvPr id="3" name="Content Placeholder 2">
            <a:extLst>
              <a:ext uri="{FF2B5EF4-FFF2-40B4-BE49-F238E27FC236}">
                <a16:creationId xmlns:a16="http://schemas.microsoft.com/office/drawing/2014/main" id="{5BFE320A-F6CD-35CD-F1CF-21772429AB0F}"/>
              </a:ext>
            </a:extLst>
          </p:cNvPr>
          <p:cNvSpPr>
            <a:spLocks noGrp="1"/>
          </p:cNvSpPr>
          <p:nvPr>
            <p:ph idx="1"/>
          </p:nvPr>
        </p:nvSpPr>
        <p:spPr>
          <a:xfrm>
            <a:off x="1219202" y="1637806"/>
            <a:ext cx="9954076" cy="4305794"/>
          </a:xfrm>
        </p:spPr>
        <p:txBody>
          <a:bodyPr vert="horz" lIns="91440" tIns="45720" rIns="91440" bIns="45720" rtlCol="0" anchor="ctr">
            <a:normAutofit/>
          </a:bodyPr>
          <a:lstStyle/>
          <a:p>
            <a:pPr algn="ctr">
              <a:lnSpc>
                <a:spcPct val="100000"/>
              </a:lnSpc>
            </a:pPr>
            <a:r>
              <a:rPr lang="en-US" sz="2400" dirty="0">
                <a:solidFill>
                  <a:srgbClr val="FFFFFF"/>
                </a:solidFill>
              </a:rPr>
              <a:t>Building an active understanding of the world.</a:t>
            </a:r>
          </a:p>
          <a:p>
            <a:pPr algn="ctr">
              <a:lnSpc>
                <a:spcPct val="100000"/>
              </a:lnSpc>
            </a:pPr>
            <a:r>
              <a:rPr lang="en-US" sz="2400" dirty="0">
                <a:solidFill>
                  <a:srgbClr val="FFFFFF"/>
                </a:solidFill>
              </a:rPr>
              <a:t>Considering our own values.</a:t>
            </a:r>
          </a:p>
          <a:p>
            <a:pPr algn="ctr">
              <a:lnSpc>
                <a:spcPct val="100000"/>
              </a:lnSpc>
            </a:pPr>
            <a:r>
              <a:rPr lang="en-US" sz="2400" dirty="0">
                <a:solidFill>
                  <a:srgbClr val="FFFFFF"/>
                </a:solidFill>
              </a:rPr>
              <a:t>Take learning into the world. </a:t>
            </a:r>
          </a:p>
          <a:p>
            <a:pPr algn="ctr">
              <a:lnSpc>
                <a:spcPct val="100000"/>
              </a:lnSpc>
            </a:pPr>
            <a:r>
              <a:rPr lang="en-US" sz="2400" dirty="0">
                <a:solidFill>
                  <a:srgbClr val="FFFFFF"/>
                </a:solidFill>
              </a:rPr>
              <a:t>Challenging ignorance and intolerance.</a:t>
            </a:r>
          </a:p>
          <a:p>
            <a:pPr algn="ctr">
              <a:lnSpc>
                <a:spcPct val="100000"/>
              </a:lnSpc>
            </a:pPr>
            <a:r>
              <a:rPr lang="en-US" sz="2400" dirty="0">
                <a:solidFill>
                  <a:srgbClr val="FFFFFF"/>
                </a:solidFill>
              </a:rPr>
              <a:t>Get involved in the local, national and global community.</a:t>
            </a:r>
          </a:p>
          <a:p>
            <a:pPr algn="ctr">
              <a:lnSpc>
                <a:spcPct val="100000"/>
              </a:lnSpc>
            </a:pPr>
            <a:r>
              <a:rPr lang="en-US" sz="2400" dirty="0">
                <a:solidFill>
                  <a:srgbClr val="FFFFFF"/>
                </a:solidFill>
              </a:rPr>
              <a:t>Develop arguments, and voice them. </a:t>
            </a:r>
          </a:p>
          <a:p>
            <a:pPr algn="ctr">
              <a:lnSpc>
                <a:spcPct val="100000"/>
              </a:lnSpc>
            </a:pPr>
            <a:r>
              <a:rPr lang="en-US" sz="2400" dirty="0">
                <a:solidFill>
                  <a:srgbClr val="FFFFFF"/>
                </a:solidFill>
              </a:rPr>
              <a:t>Harnessing your own power.</a:t>
            </a:r>
          </a:p>
        </p:txBody>
      </p:sp>
    </p:spTree>
    <p:extLst>
      <p:ext uri="{BB962C8B-B14F-4D97-AF65-F5344CB8AC3E}">
        <p14:creationId xmlns:p14="http://schemas.microsoft.com/office/powerpoint/2010/main" val="29565337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035" name="Group 1034">
            <a:extLst>
              <a:ext uri="{FF2B5EF4-FFF2-40B4-BE49-F238E27FC236}">
                <a16:creationId xmlns:a16="http://schemas.microsoft.com/office/drawing/2014/main" id="{545001F7-3F8F-4035-8348-1B9798C77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1036" name="Picture 1035">
              <a:extLst>
                <a:ext uri="{FF2B5EF4-FFF2-40B4-BE49-F238E27FC236}">
                  <a16:creationId xmlns:a16="http://schemas.microsoft.com/office/drawing/2014/main" id="{0A49B481-5581-4AF6-AFFC-BB62F86A3B0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037" name="Picture 1036">
              <a:extLst>
                <a:ext uri="{FF2B5EF4-FFF2-40B4-BE49-F238E27FC236}">
                  <a16:creationId xmlns:a16="http://schemas.microsoft.com/office/drawing/2014/main" id="{CA289CF0-18E2-49F0-8C1F-511C4BA4809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039" name="Rectangle 1038">
            <a:extLst>
              <a:ext uri="{FF2B5EF4-FFF2-40B4-BE49-F238E27FC236}">
                <a16:creationId xmlns:a16="http://schemas.microsoft.com/office/drawing/2014/main" id="{0DADC141-2CF4-4D22-BFEF-05FB358E4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F43A66C0-8F79-4D55-8A61-9E980D5FE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291D0B-B68D-2871-DE4C-CE905C960A0E}"/>
              </a:ext>
            </a:extLst>
          </p:cNvPr>
          <p:cNvSpPr>
            <a:spLocks noGrp="1"/>
          </p:cNvSpPr>
          <p:nvPr>
            <p:ph type="title"/>
          </p:nvPr>
        </p:nvSpPr>
        <p:spPr>
          <a:xfrm>
            <a:off x="1143000" y="1066800"/>
            <a:ext cx="5410200" cy="1997075"/>
          </a:xfrm>
        </p:spPr>
        <p:txBody>
          <a:bodyPr>
            <a:normAutofit/>
          </a:bodyPr>
          <a:lstStyle/>
          <a:p>
            <a:r>
              <a:rPr lang="en-GB" sz="3600">
                <a:cs typeface="Sabon Next LT"/>
              </a:rPr>
              <a:t>Wales and its Challenges</a:t>
            </a:r>
            <a:endParaRPr lang="en-GB" sz="3600"/>
          </a:p>
        </p:txBody>
      </p:sp>
      <p:pic>
        <p:nvPicPr>
          <p:cNvPr id="1026" name="Picture 2" descr="Wales - Wikipedia">
            <a:extLst>
              <a:ext uri="{FF2B5EF4-FFF2-40B4-BE49-F238E27FC236}">
                <a16:creationId xmlns:a16="http://schemas.microsoft.com/office/drawing/2014/main" id="{1218FA23-B089-6D12-3365-44A4929D814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10400" y="2166112"/>
            <a:ext cx="4209625" cy="252577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42DF5010-00A3-4117-3436-328A0ECCEFE1}"/>
              </a:ext>
            </a:extLst>
          </p:cNvPr>
          <p:cNvGraphicFramePr>
            <a:graphicFrameLocks noGrp="1"/>
          </p:cNvGraphicFramePr>
          <p:nvPr>
            <p:ph idx="1"/>
            <p:extLst>
              <p:ext uri="{D42A27DB-BD31-4B8C-83A1-F6EECF244321}">
                <p14:modId xmlns:p14="http://schemas.microsoft.com/office/powerpoint/2010/main" val="2979707522"/>
              </p:ext>
            </p:extLst>
          </p:nvPr>
        </p:nvGraphicFramePr>
        <p:xfrm>
          <a:off x="1143000" y="3200400"/>
          <a:ext cx="5410200" cy="2590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546423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8" name="Group 17">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1511506B-8A97-B027-EF8B-10F1B23024F5}"/>
              </a:ext>
            </a:extLst>
          </p:cNvPr>
          <p:cNvSpPr>
            <a:spLocks noGrp="1"/>
          </p:cNvSpPr>
          <p:nvPr>
            <p:ph type="title"/>
          </p:nvPr>
        </p:nvSpPr>
        <p:spPr>
          <a:xfrm>
            <a:off x="838201" y="559813"/>
            <a:ext cx="3352799" cy="5577934"/>
          </a:xfrm>
        </p:spPr>
        <p:txBody>
          <a:bodyPr>
            <a:normAutofit/>
          </a:bodyPr>
          <a:lstStyle/>
          <a:p>
            <a:r>
              <a:rPr lang="en-GB" sz="4000">
                <a:cs typeface="Sabon Next LT"/>
              </a:rPr>
              <a:t>Welsh History</a:t>
            </a:r>
            <a:endParaRPr lang="en-GB" sz="4000"/>
          </a:p>
        </p:txBody>
      </p:sp>
      <p:graphicFrame>
        <p:nvGraphicFramePr>
          <p:cNvPr id="19" name="Content Placeholder 2">
            <a:extLst>
              <a:ext uri="{FF2B5EF4-FFF2-40B4-BE49-F238E27FC236}">
                <a16:creationId xmlns:a16="http://schemas.microsoft.com/office/drawing/2014/main" id="{151D2D9C-0C2B-A4D0-03C8-CDB2B62E816D}"/>
              </a:ext>
            </a:extLst>
          </p:cNvPr>
          <p:cNvGraphicFramePr>
            <a:graphicFrameLocks noGrp="1"/>
          </p:cNvGraphicFramePr>
          <p:nvPr>
            <p:ph idx="1"/>
            <p:extLst>
              <p:ext uri="{D42A27DB-BD31-4B8C-83A1-F6EECF244321}">
                <p14:modId xmlns:p14="http://schemas.microsoft.com/office/powerpoint/2010/main" val="117506644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20123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FD690-0792-05BA-28EA-F2DD94BCEF93}"/>
              </a:ext>
            </a:extLst>
          </p:cNvPr>
          <p:cNvSpPr>
            <a:spLocks noGrp="1"/>
          </p:cNvSpPr>
          <p:nvPr>
            <p:ph type="title"/>
          </p:nvPr>
        </p:nvSpPr>
        <p:spPr/>
        <p:txBody>
          <a:bodyPr/>
          <a:lstStyle/>
          <a:p>
            <a:r>
              <a:rPr lang="en-GB">
                <a:cs typeface="Sabon Next LT"/>
              </a:rPr>
              <a:t>Migration</a:t>
            </a:r>
            <a:endParaRPr lang="en-US"/>
          </a:p>
        </p:txBody>
      </p:sp>
      <p:pic>
        <p:nvPicPr>
          <p:cNvPr id="4" name="Content Placeholder 3" descr="Map&#10;&#10;Description automatically generated">
            <a:extLst>
              <a:ext uri="{FF2B5EF4-FFF2-40B4-BE49-F238E27FC236}">
                <a16:creationId xmlns:a16="http://schemas.microsoft.com/office/drawing/2014/main" id="{94D0C7EA-E24B-41DB-C92E-056A02E992E4}"/>
              </a:ext>
            </a:extLst>
          </p:cNvPr>
          <p:cNvPicPr>
            <a:picLocks noGrp="1" noChangeAspect="1"/>
          </p:cNvPicPr>
          <p:nvPr>
            <p:ph idx="1"/>
          </p:nvPr>
        </p:nvPicPr>
        <p:blipFill>
          <a:blip r:embed="rId2"/>
          <a:stretch>
            <a:fillRect/>
          </a:stretch>
        </p:blipFill>
        <p:spPr>
          <a:xfrm>
            <a:off x="3945452" y="1949450"/>
            <a:ext cx="4301096" cy="4195763"/>
          </a:xfrm>
        </p:spPr>
      </p:pic>
    </p:spTree>
    <p:extLst>
      <p:ext uri="{BB962C8B-B14F-4D97-AF65-F5344CB8AC3E}">
        <p14:creationId xmlns:p14="http://schemas.microsoft.com/office/powerpoint/2010/main" val="12708373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FDD49-7085-8387-4702-E443A000509B}"/>
              </a:ext>
            </a:extLst>
          </p:cNvPr>
          <p:cNvSpPr>
            <a:spLocks noGrp="1"/>
          </p:cNvSpPr>
          <p:nvPr>
            <p:ph type="title"/>
          </p:nvPr>
        </p:nvSpPr>
        <p:spPr/>
        <p:txBody>
          <a:bodyPr/>
          <a:lstStyle/>
          <a:p>
            <a:r>
              <a:rPr lang="en-GB">
                <a:cs typeface="Sabon Next LT"/>
              </a:rPr>
              <a:t>Welsh Migration</a:t>
            </a:r>
            <a:endParaRPr lang="en-GB"/>
          </a:p>
        </p:txBody>
      </p:sp>
      <p:sp>
        <p:nvSpPr>
          <p:cNvPr id="3" name="Content Placeholder 2">
            <a:extLst>
              <a:ext uri="{FF2B5EF4-FFF2-40B4-BE49-F238E27FC236}">
                <a16:creationId xmlns:a16="http://schemas.microsoft.com/office/drawing/2014/main" id="{CFEF9D7B-4C8F-95CD-C21F-29BC44DD250C}"/>
              </a:ext>
            </a:extLst>
          </p:cNvPr>
          <p:cNvSpPr>
            <a:spLocks noGrp="1"/>
          </p:cNvSpPr>
          <p:nvPr>
            <p:ph idx="1"/>
          </p:nvPr>
        </p:nvSpPr>
        <p:spPr/>
        <p:txBody>
          <a:bodyPr vert="horz" lIns="91440" tIns="45720" rIns="91440" bIns="45720" rtlCol="0" anchor="t">
            <a:normAutofit/>
          </a:bodyPr>
          <a:lstStyle/>
          <a:p>
            <a:pPr>
              <a:lnSpc>
                <a:spcPct val="100000"/>
              </a:lnSpc>
              <a:spcBef>
                <a:spcPts val="0"/>
              </a:spcBef>
            </a:pPr>
            <a:r>
              <a:rPr lang="en-GB" dirty="0">
                <a:ea typeface="+mn-lt"/>
                <a:cs typeface="+mn-lt"/>
              </a:rPr>
              <a:t>During the Stone age Britain was joined to continental Europe by a wide land bridge allowing humans to move around the whole region.</a:t>
            </a:r>
            <a:endParaRPr lang="en-US" dirty="0">
              <a:ea typeface="+mn-lt"/>
              <a:cs typeface="+mn-lt"/>
            </a:endParaRPr>
          </a:p>
          <a:p>
            <a:pPr>
              <a:lnSpc>
                <a:spcPct val="100000"/>
              </a:lnSpc>
              <a:spcBef>
                <a:spcPts val="0"/>
              </a:spcBef>
            </a:pPr>
            <a:r>
              <a:rPr lang="en-GB" dirty="0">
                <a:ea typeface="+mn-lt"/>
                <a:cs typeface="+mn-lt"/>
              </a:rPr>
              <a:t>Wales: The earliest known human remains in Wales date from a mild spell around 220,000 BC. However, settlement in Wales was intermittent. </a:t>
            </a:r>
            <a:endParaRPr lang="en-US" dirty="0">
              <a:ea typeface="+mn-lt"/>
              <a:cs typeface="+mn-lt"/>
            </a:endParaRPr>
          </a:p>
          <a:p>
            <a:pPr>
              <a:lnSpc>
                <a:spcPct val="100000"/>
              </a:lnSpc>
              <a:spcBef>
                <a:spcPts val="0"/>
              </a:spcBef>
            </a:pPr>
            <a:r>
              <a:rPr lang="en-GB" dirty="0">
                <a:ea typeface="+mn-lt"/>
                <a:cs typeface="+mn-lt"/>
              </a:rPr>
              <a:t>Changing temperatures led to ice advancing and retreating and humans appear to have abandoned Wales for long periods until the start of continuous settlement from about 10,000 BC.</a:t>
            </a:r>
            <a:endParaRPr lang="en-US" dirty="0">
              <a:ea typeface="+mn-lt"/>
              <a:cs typeface="+mn-lt"/>
            </a:endParaRPr>
          </a:p>
          <a:p>
            <a:endParaRPr lang="en-GB" dirty="0"/>
          </a:p>
        </p:txBody>
      </p:sp>
    </p:spTree>
    <p:extLst>
      <p:ext uri="{BB962C8B-B14F-4D97-AF65-F5344CB8AC3E}">
        <p14:creationId xmlns:p14="http://schemas.microsoft.com/office/powerpoint/2010/main" val="25100838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185A6-847B-4D3A-38AA-D9C65C000132}"/>
              </a:ext>
            </a:extLst>
          </p:cNvPr>
          <p:cNvSpPr>
            <a:spLocks noGrp="1"/>
          </p:cNvSpPr>
          <p:nvPr>
            <p:ph type="title"/>
          </p:nvPr>
        </p:nvSpPr>
        <p:spPr/>
        <p:txBody>
          <a:bodyPr/>
          <a:lstStyle/>
          <a:p>
            <a:r>
              <a:rPr lang="en-GB">
                <a:cs typeface="Sabon Next LT"/>
              </a:rPr>
              <a:t>Demography of Wales</a:t>
            </a:r>
            <a:endParaRPr lang="en-GB"/>
          </a:p>
        </p:txBody>
      </p:sp>
      <p:sp>
        <p:nvSpPr>
          <p:cNvPr id="3" name="Content Placeholder 2">
            <a:extLst>
              <a:ext uri="{FF2B5EF4-FFF2-40B4-BE49-F238E27FC236}">
                <a16:creationId xmlns:a16="http://schemas.microsoft.com/office/drawing/2014/main" id="{26EE4F2D-4092-2EAE-F8E1-4C5DEB186416}"/>
              </a:ext>
            </a:extLst>
          </p:cNvPr>
          <p:cNvSpPr>
            <a:spLocks noGrp="1"/>
          </p:cNvSpPr>
          <p:nvPr>
            <p:ph idx="1"/>
          </p:nvPr>
        </p:nvSpPr>
        <p:spPr/>
        <p:txBody>
          <a:bodyPr vert="horz" lIns="91440" tIns="45720" rIns="91440" bIns="45720" rtlCol="0" anchor="t">
            <a:normAutofit lnSpcReduction="10000"/>
          </a:bodyPr>
          <a:lstStyle/>
          <a:p>
            <a:pPr>
              <a:lnSpc>
                <a:spcPct val="90000"/>
              </a:lnSpc>
            </a:pPr>
            <a:r>
              <a:rPr lang="en-US">
                <a:ea typeface="+mn-lt"/>
                <a:cs typeface="+mn-lt"/>
              </a:rPr>
              <a:t>Population: </a:t>
            </a:r>
          </a:p>
          <a:p>
            <a:pPr>
              <a:lnSpc>
                <a:spcPct val="90000"/>
              </a:lnSpc>
            </a:pPr>
            <a:r>
              <a:rPr lang="en-US">
                <a:ea typeface="+mn-lt"/>
                <a:cs typeface="+mn-lt"/>
              </a:rPr>
              <a:t>3.15 million</a:t>
            </a:r>
          </a:p>
          <a:p>
            <a:pPr>
              <a:lnSpc>
                <a:spcPct val="90000"/>
              </a:lnSpc>
            </a:pPr>
            <a:r>
              <a:rPr lang="en-US">
                <a:ea typeface="+mn-lt"/>
                <a:cs typeface="+mn-lt"/>
              </a:rPr>
              <a:t>19% of people speak Welsh (562,000), highest of 43% in 1911.</a:t>
            </a:r>
          </a:p>
          <a:p>
            <a:pPr>
              <a:lnSpc>
                <a:spcPct val="90000"/>
              </a:lnSpc>
            </a:pPr>
            <a:r>
              <a:rPr lang="en-US">
                <a:ea typeface="+mn-lt"/>
                <a:cs typeface="+mn-lt"/>
              </a:rPr>
              <a:t>What is the most common language in Wales other than English/Welsh?</a:t>
            </a:r>
          </a:p>
          <a:p>
            <a:pPr>
              <a:lnSpc>
                <a:spcPct val="90000"/>
              </a:lnSpc>
            </a:pPr>
            <a:r>
              <a:rPr lang="en-US">
                <a:ea typeface="+mn-lt"/>
                <a:cs typeface="+mn-lt"/>
              </a:rPr>
              <a:t>Polish!</a:t>
            </a:r>
          </a:p>
          <a:p>
            <a:pPr>
              <a:lnSpc>
                <a:spcPct val="90000"/>
              </a:lnSpc>
            </a:pPr>
            <a:r>
              <a:rPr lang="en-US">
                <a:ea typeface="+mn-lt"/>
                <a:cs typeface="+mn-lt"/>
              </a:rPr>
              <a:t>The most common religion reported is Christianity (46%), with 50% having no religion.</a:t>
            </a:r>
          </a:p>
          <a:p>
            <a:pPr>
              <a:lnSpc>
                <a:spcPct val="90000"/>
              </a:lnSpc>
            </a:pPr>
            <a:r>
              <a:rPr lang="en-US">
                <a:ea typeface="+mn-lt"/>
                <a:cs typeface="+mn-lt"/>
              </a:rPr>
              <a:t>What percentage of Wales are white/BAME?</a:t>
            </a:r>
          </a:p>
          <a:p>
            <a:pPr>
              <a:lnSpc>
                <a:spcPct val="90000"/>
              </a:lnSpc>
            </a:pPr>
            <a:endParaRPr lang="en-US">
              <a:ea typeface="+mn-lt"/>
              <a:cs typeface="+mn-lt"/>
            </a:endParaRPr>
          </a:p>
          <a:p>
            <a:pPr>
              <a:lnSpc>
                <a:spcPct val="90000"/>
              </a:lnSpc>
            </a:pPr>
            <a:endParaRPr lang="en-US">
              <a:ea typeface="+mn-lt"/>
              <a:cs typeface="+mn-lt"/>
            </a:endParaRPr>
          </a:p>
          <a:p>
            <a:pPr>
              <a:lnSpc>
                <a:spcPct val="90000"/>
              </a:lnSpc>
            </a:pPr>
            <a:endParaRPr lang="en-US">
              <a:ea typeface="+mn-lt"/>
              <a:cs typeface="+mn-lt"/>
            </a:endParaRPr>
          </a:p>
          <a:p>
            <a:pPr>
              <a:lnSpc>
                <a:spcPct val="90000"/>
              </a:lnSpc>
            </a:pPr>
            <a:endParaRPr lang="en-US">
              <a:ea typeface="+mn-lt"/>
              <a:cs typeface="+mn-lt"/>
            </a:endParaRPr>
          </a:p>
          <a:p>
            <a:endParaRPr lang="en-GB"/>
          </a:p>
        </p:txBody>
      </p:sp>
    </p:spTree>
    <p:extLst>
      <p:ext uri="{BB962C8B-B14F-4D97-AF65-F5344CB8AC3E}">
        <p14:creationId xmlns:p14="http://schemas.microsoft.com/office/powerpoint/2010/main" val="3643451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A19D6-DE0F-BD59-0BE0-66DAF3589B97}"/>
              </a:ext>
            </a:extLst>
          </p:cNvPr>
          <p:cNvSpPr>
            <a:spLocks noGrp="1"/>
          </p:cNvSpPr>
          <p:nvPr>
            <p:ph type="title"/>
          </p:nvPr>
        </p:nvSpPr>
        <p:spPr/>
        <p:txBody>
          <a:bodyPr/>
          <a:lstStyle/>
          <a:p>
            <a:r>
              <a:rPr lang="en-GB">
                <a:cs typeface="Sabon Next LT"/>
              </a:rPr>
              <a:t>Wales by Age</a:t>
            </a:r>
            <a:endParaRPr lang="en-GB"/>
          </a:p>
        </p:txBody>
      </p:sp>
      <p:pic>
        <p:nvPicPr>
          <p:cNvPr id="4" name="Content Placeholder 3" descr="Chart&#10;&#10;Description automatically generated">
            <a:extLst>
              <a:ext uri="{FF2B5EF4-FFF2-40B4-BE49-F238E27FC236}">
                <a16:creationId xmlns:a16="http://schemas.microsoft.com/office/drawing/2014/main" id="{327F3E2C-6F8A-8EB1-7495-407A8A3E6A1B}"/>
              </a:ext>
            </a:extLst>
          </p:cNvPr>
          <p:cNvPicPr>
            <a:picLocks noGrp="1" noChangeAspect="1"/>
          </p:cNvPicPr>
          <p:nvPr>
            <p:ph idx="1"/>
          </p:nvPr>
        </p:nvPicPr>
        <p:blipFill>
          <a:blip r:embed="rId2"/>
          <a:stretch>
            <a:fillRect/>
          </a:stretch>
        </p:blipFill>
        <p:spPr>
          <a:xfrm>
            <a:off x="4259986" y="1045"/>
            <a:ext cx="7375925" cy="6935104"/>
          </a:xfrm>
        </p:spPr>
      </p:pic>
    </p:spTree>
    <p:extLst>
      <p:ext uri="{BB962C8B-B14F-4D97-AF65-F5344CB8AC3E}">
        <p14:creationId xmlns:p14="http://schemas.microsoft.com/office/powerpoint/2010/main" val="11308449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221C1-7A12-FD58-D9B9-9E2C03F020F4}"/>
              </a:ext>
            </a:extLst>
          </p:cNvPr>
          <p:cNvSpPr>
            <a:spLocks noGrp="1"/>
          </p:cNvSpPr>
          <p:nvPr>
            <p:ph type="title"/>
          </p:nvPr>
        </p:nvSpPr>
        <p:spPr/>
        <p:txBody>
          <a:bodyPr/>
          <a:lstStyle/>
          <a:p>
            <a:r>
              <a:rPr lang="en-US"/>
              <a:t>Demographics in Wales</a:t>
            </a:r>
          </a:p>
        </p:txBody>
      </p:sp>
      <p:sp>
        <p:nvSpPr>
          <p:cNvPr id="3" name="Content Placeholder 2">
            <a:extLst>
              <a:ext uri="{FF2B5EF4-FFF2-40B4-BE49-F238E27FC236}">
                <a16:creationId xmlns:a16="http://schemas.microsoft.com/office/drawing/2014/main" id="{027AAF62-B12E-DFF7-149A-B7FFD3CA15E0}"/>
              </a:ext>
            </a:extLst>
          </p:cNvPr>
          <p:cNvSpPr>
            <a:spLocks noGrp="1"/>
          </p:cNvSpPr>
          <p:nvPr>
            <p:ph idx="1"/>
          </p:nvPr>
        </p:nvSpPr>
        <p:spPr/>
        <p:txBody>
          <a:bodyPr vert="horz" lIns="91440" tIns="45720" rIns="91440" bIns="45720" rtlCol="0" anchor="t">
            <a:normAutofit/>
          </a:bodyPr>
          <a:lstStyle/>
          <a:p>
            <a:r>
              <a:rPr lang="en-US">
                <a:cs typeface="Calibri"/>
              </a:rPr>
              <a:t>95% White, 5% BAME.</a:t>
            </a:r>
          </a:p>
          <a:p>
            <a:pPr>
              <a:buClr>
                <a:srgbClr val="E689B4"/>
              </a:buClr>
            </a:pPr>
            <a:r>
              <a:rPr lang="en-US">
                <a:cs typeface="Calibri"/>
              </a:rPr>
              <a:t>22.1% identify as disabled.</a:t>
            </a:r>
          </a:p>
          <a:p>
            <a:pPr>
              <a:buClr>
                <a:srgbClr val="E689B4"/>
              </a:buClr>
            </a:pPr>
            <a:r>
              <a:rPr lang="en-US">
                <a:cs typeface="Calibri"/>
              </a:rPr>
              <a:t>1.7% Muslim, 2.4% other religions</a:t>
            </a:r>
          </a:p>
          <a:p>
            <a:pPr>
              <a:buClr>
                <a:srgbClr val="E689B4"/>
              </a:buClr>
            </a:pPr>
            <a:r>
              <a:rPr lang="en-US">
                <a:cs typeface="Calibri"/>
              </a:rPr>
              <a:t>48% married/partnered, 35% single. </a:t>
            </a:r>
          </a:p>
          <a:p>
            <a:pPr>
              <a:buClr>
                <a:srgbClr val="E689B4"/>
              </a:buClr>
            </a:pPr>
            <a:endParaRPr lang="en-US">
              <a:cs typeface="Calibri"/>
            </a:endParaRPr>
          </a:p>
        </p:txBody>
      </p:sp>
    </p:spTree>
    <p:extLst>
      <p:ext uri="{BB962C8B-B14F-4D97-AF65-F5344CB8AC3E}">
        <p14:creationId xmlns:p14="http://schemas.microsoft.com/office/powerpoint/2010/main" val="5801532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1E244-5DB1-0B94-EFDA-54FBDA3CAB70}"/>
              </a:ext>
            </a:extLst>
          </p:cNvPr>
          <p:cNvSpPr>
            <a:spLocks noGrp="1"/>
          </p:cNvSpPr>
          <p:nvPr>
            <p:ph type="title"/>
          </p:nvPr>
        </p:nvSpPr>
        <p:spPr/>
        <p:txBody>
          <a:bodyPr/>
          <a:lstStyle/>
          <a:p>
            <a:r>
              <a:rPr lang="en-US"/>
              <a:t>Urban vs Rural</a:t>
            </a:r>
          </a:p>
        </p:txBody>
      </p:sp>
      <p:sp>
        <p:nvSpPr>
          <p:cNvPr id="3" name="Content Placeholder 2">
            <a:extLst>
              <a:ext uri="{FF2B5EF4-FFF2-40B4-BE49-F238E27FC236}">
                <a16:creationId xmlns:a16="http://schemas.microsoft.com/office/drawing/2014/main" id="{DE222541-7011-CBA6-3029-E96856CB23CB}"/>
              </a:ext>
            </a:extLst>
          </p:cNvPr>
          <p:cNvSpPr>
            <a:spLocks noGrp="1"/>
          </p:cNvSpPr>
          <p:nvPr>
            <p:ph idx="1"/>
          </p:nvPr>
        </p:nvSpPr>
        <p:spPr/>
        <p:txBody>
          <a:bodyPr vert="horz" lIns="91440" tIns="45720" rIns="91440" bIns="45720" rtlCol="0" anchor="t">
            <a:normAutofit fontScale="92500"/>
          </a:bodyPr>
          <a:lstStyle/>
          <a:p>
            <a:r>
              <a:rPr lang="en-US">
                <a:cs typeface="Calibri"/>
              </a:rPr>
              <a:t>What do these terms mean?</a:t>
            </a:r>
          </a:p>
          <a:p>
            <a:pPr>
              <a:buClr>
                <a:srgbClr val="E689B4"/>
              </a:buClr>
            </a:pPr>
            <a:endParaRPr lang="en-US">
              <a:cs typeface="Calibri"/>
            </a:endParaRPr>
          </a:p>
          <a:p>
            <a:pPr>
              <a:buClr>
                <a:srgbClr val="E689B4"/>
              </a:buClr>
            </a:pPr>
            <a:r>
              <a:rPr lang="en-US">
                <a:ea typeface="+mn-lt"/>
                <a:cs typeface="+mn-lt"/>
              </a:rPr>
              <a:t>The ONS </a:t>
            </a:r>
            <a:r>
              <a:rPr lang="en-US" err="1">
                <a:ea typeface="+mn-lt"/>
                <a:cs typeface="+mn-lt"/>
              </a:rPr>
              <a:t>categorises</a:t>
            </a:r>
            <a:r>
              <a:rPr lang="en-US">
                <a:ea typeface="+mn-lt"/>
                <a:cs typeface="+mn-lt"/>
              </a:rPr>
              <a:t> as ‘urban’ any settlement with a population of more than 10,000 people, and classifies all other areas, including small towns and fringe areas in both sparse and less sparse settings, as ‘rural’. </a:t>
            </a:r>
          </a:p>
          <a:p>
            <a:pPr>
              <a:buClr>
                <a:srgbClr val="E689B4"/>
              </a:buClr>
            </a:pPr>
            <a:r>
              <a:rPr lang="en-US">
                <a:ea typeface="+mn-lt"/>
                <a:cs typeface="+mn-lt"/>
              </a:rPr>
              <a:t>Under this definition, the towns of Aberystwyth, Carmarthen, </a:t>
            </a:r>
            <a:r>
              <a:rPr lang="en-US" err="1">
                <a:ea typeface="+mn-lt"/>
                <a:cs typeface="+mn-lt"/>
              </a:rPr>
              <a:t>Holyhead</a:t>
            </a:r>
            <a:r>
              <a:rPr lang="en-US">
                <a:ea typeface="+mn-lt"/>
                <a:cs typeface="+mn-lt"/>
              </a:rPr>
              <a:t> and Newtown are classified as ‘urban’. Rural areas in this classification contain 35 per cent of the population of Wales.</a:t>
            </a:r>
          </a:p>
          <a:p>
            <a:pPr>
              <a:buClr>
                <a:srgbClr val="E689B4"/>
              </a:buClr>
            </a:pPr>
            <a:endParaRPr lang="en-US">
              <a:cs typeface="Calibri"/>
            </a:endParaRPr>
          </a:p>
          <a:p>
            <a:pPr>
              <a:buClr>
                <a:srgbClr val="E689B4"/>
              </a:buClr>
            </a:pPr>
            <a:endParaRPr lang="en-US">
              <a:cs typeface="Calibri"/>
            </a:endParaRPr>
          </a:p>
        </p:txBody>
      </p:sp>
    </p:spTree>
    <p:extLst>
      <p:ext uri="{BB962C8B-B14F-4D97-AF65-F5344CB8AC3E}">
        <p14:creationId xmlns:p14="http://schemas.microsoft.com/office/powerpoint/2010/main" val="31930392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BCD20-0390-1471-F52E-A630BECBD9FF}"/>
              </a:ext>
            </a:extLst>
          </p:cNvPr>
          <p:cNvSpPr>
            <a:spLocks noGrp="1"/>
          </p:cNvSpPr>
          <p:nvPr>
            <p:ph type="title"/>
          </p:nvPr>
        </p:nvSpPr>
        <p:spPr/>
        <p:txBody>
          <a:bodyPr/>
          <a:lstStyle/>
          <a:p>
            <a:r>
              <a:rPr lang="en-US"/>
              <a:t>Urban vs Rural</a:t>
            </a:r>
          </a:p>
        </p:txBody>
      </p:sp>
      <p:sp>
        <p:nvSpPr>
          <p:cNvPr id="3" name="Content Placeholder 2">
            <a:extLst>
              <a:ext uri="{FF2B5EF4-FFF2-40B4-BE49-F238E27FC236}">
                <a16:creationId xmlns:a16="http://schemas.microsoft.com/office/drawing/2014/main" id="{AEC9D66F-334A-9473-7085-705A6A8B3A4B}"/>
              </a:ext>
            </a:extLst>
          </p:cNvPr>
          <p:cNvSpPr>
            <a:spLocks noGrp="1"/>
          </p:cNvSpPr>
          <p:nvPr>
            <p:ph idx="1"/>
          </p:nvPr>
        </p:nvSpPr>
        <p:spPr/>
        <p:txBody>
          <a:bodyPr vert="horz" lIns="91440" tIns="45720" rIns="91440" bIns="45720" rtlCol="0" anchor="t">
            <a:normAutofit lnSpcReduction="10000"/>
          </a:bodyPr>
          <a:lstStyle/>
          <a:p>
            <a:r>
              <a:rPr lang="en-US">
                <a:ea typeface="+mn-lt"/>
                <a:cs typeface="+mn-lt"/>
              </a:rPr>
              <a:t>At a local authority scale, ‘rural Wales’ is commonly understood to be constituted by the areas of the nine predominantly rural counties represented in the WLGA Rural Forum, including Anglesey, Carmarthenshire, Ceredigion, Conwy, Denbighshire, Gwynedd, </a:t>
            </a:r>
            <a:r>
              <a:rPr lang="en-US" err="1">
                <a:ea typeface="+mn-lt"/>
                <a:cs typeface="+mn-lt"/>
              </a:rPr>
              <a:t>Monmouthshire</a:t>
            </a:r>
            <a:r>
              <a:rPr lang="en-US">
                <a:ea typeface="+mn-lt"/>
                <a:cs typeface="+mn-lt"/>
              </a:rPr>
              <a:t>, </a:t>
            </a:r>
            <a:r>
              <a:rPr lang="en-US" err="1">
                <a:ea typeface="+mn-lt"/>
                <a:cs typeface="+mn-lt"/>
              </a:rPr>
              <a:t>Pembrokeshire</a:t>
            </a:r>
            <a:r>
              <a:rPr lang="en-US">
                <a:ea typeface="+mn-lt"/>
                <a:cs typeface="+mn-lt"/>
              </a:rPr>
              <a:t> and </a:t>
            </a:r>
            <a:r>
              <a:rPr lang="en-US" err="1">
                <a:ea typeface="+mn-lt"/>
                <a:cs typeface="+mn-lt"/>
              </a:rPr>
              <a:t>Powys</a:t>
            </a:r>
            <a:r>
              <a:rPr lang="en-US">
                <a:ea typeface="+mn-lt"/>
                <a:cs typeface="+mn-lt"/>
              </a:rPr>
              <a:t> (Figure 3.1). </a:t>
            </a:r>
          </a:p>
          <a:p>
            <a:pPr>
              <a:buClr>
                <a:srgbClr val="E689B4"/>
              </a:buClr>
            </a:pPr>
            <a:endParaRPr lang="en-US">
              <a:ea typeface="+mn-lt"/>
              <a:cs typeface="+mn-lt"/>
            </a:endParaRPr>
          </a:p>
          <a:p>
            <a:pPr>
              <a:buClr>
                <a:srgbClr val="E689B4"/>
              </a:buClr>
            </a:pPr>
            <a:r>
              <a:rPr lang="en-US">
                <a:ea typeface="+mn-lt"/>
                <a:cs typeface="+mn-lt"/>
              </a:rPr>
              <a:t>Collectively, these nine counties comprise 82 per cent of the land area of Wales and are home to 1,022,000 people, or 32 per cent of the national population</a:t>
            </a:r>
            <a:endParaRPr lang="en-US">
              <a:cs typeface="Calibri"/>
            </a:endParaRPr>
          </a:p>
        </p:txBody>
      </p:sp>
    </p:spTree>
    <p:extLst>
      <p:ext uri="{BB962C8B-B14F-4D97-AF65-F5344CB8AC3E}">
        <p14:creationId xmlns:p14="http://schemas.microsoft.com/office/powerpoint/2010/main" val="18903647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8BFDB-6C34-D049-61B3-98DA4C651AED}"/>
              </a:ext>
            </a:extLst>
          </p:cNvPr>
          <p:cNvSpPr>
            <a:spLocks noGrp="1"/>
          </p:cNvSpPr>
          <p:nvPr>
            <p:ph type="title"/>
          </p:nvPr>
        </p:nvSpPr>
        <p:spPr>
          <a:xfrm>
            <a:off x="777240" y="1122363"/>
            <a:ext cx="4347082" cy="2387600"/>
          </a:xfrm>
        </p:spPr>
        <p:txBody>
          <a:bodyPr vert="horz" lIns="91440" tIns="45720" rIns="91440" bIns="45720" rtlCol="0" anchor="b">
            <a:normAutofit/>
          </a:bodyPr>
          <a:lstStyle/>
          <a:p>
            <a:r>
              <a:rPr lang="en-US"/>
              <a:t>Figure 3.1</a:t>
            </a:r>
          </a:p>
        </p:txBody>
      </p:sp>
      <p:pic>
        <p:nvPicPr>
          <p:cNvPr id="4" name="Picture 4" descr="Map&#10;&#10;Description automatically generated">
            <a:extLst>
              <a:ext uri="{FF2B5EF4-FFF2-40B4-BE49-F238E27FC236}">
                <a16:creationId xmlns:a16="http://schemas.microsoft.com/office/drawing/2014/main" id="{7048CC22-0916-0F13-7880-5570FF48AE26}"/>
              </a:ext>
            </a:extLst>
          </p:cNvPr>
          <p:cNvPicPr>
            <a:picLocks noGrp="1" noChangeAspect="1"/>
          </p:cNvPicPr>
          <p:nvPr>
            <p:ph idx="1"/>
          </p:nvPr>
        </p:nvPicPr>
        <p:blipFill>
          <a:blip r:embed="rId3"/>
          <a:stretch>
            <a:fillRect/>
          </a:stretch>
        </p:blipFill>
        <p:spPr>
          <a:xfrm>
            <a:off x="3988692" y="-38395"/>
            <a:ext cx="7721386" cy="6927266"/>
          </a:xfrm>
          <a:prstGeom prst="rect">
            <a:avLst/>
          </a:prstGeom>
        </p:spPr>
      </p:pic>
    </p:spTree>
    <p:extLst>
      <p:ext uri="{BB962C8B-B14F-4D97-AF65-F5344CB8AC3E}">
        <p14:creationId xmlns:p14="http://schemas.microsoft.com/office/powerpoint/2010/main" val="36802172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3BCAEAC6-EB31-04E4-C0BE-EBA607771198}"/>
              </a:ext>
            </a:extLst>
          </p:cNvPr>
          <p:cNvPicPr>
            <a:picLocks noGrp="1" noChangeAspect="1"/>
          </p:cNvPicPr>
          <p:nvPr>
            <p:ph idx="1"/>
          </p:nvPr>
        </p:nvPicPr>
        <p:blipFill rotWithShape="1">
          <a:blip r:embed="rId3"/>
          <a:srcRect t="3040"/>
          <a:stretch/>
        </p:blipFill>
        <p:spPr>
          <a:xfrm>
            <a:off x="20" y="1612"/>
            <a:ext cx="12191980" cy="6856388"/>
          </a:xfrm>
          <a:prstGeom prst="rect">
            <a:avLst/>
          </a:prstGeom>
        </p:spPr>
      </p:pic>
    </p:spTree>
    <p:extLst>
      <p:ext uri="{BB962C8B-B14F-4D97-AF65-F5344CB8AC3E}">
        <p14:creationId xmlns:p14="http://schemas.microsoft.com/office/powerpoint/2010/main" val="39169529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D56DA-1072-0ABE-C77F-4129FB0508AF}"/>
              </a:ext>
            </a:extLst>
          </p:cNvPr>
          <p:cNvSpPr>
            <a:spLocks noGrp="1"/>
          </p:cNvSpPr>
          <p:nvPr>
            <p:ph type="title"/>
          </p:nvPr>
        </p:nvSpPr>
        <p:spPr>
          <a:xfrm>
            <a:off x="777240" y="493988"/>
            <a:ext cx="3948953" cy="5817056"/>
          </a:xfrm>
        </p:spPr>
        <p:txBody>
          <a:bodyPr anchor="ctr">
            <a:normAutofit/>
          </a:bodyPr>
          <a:lstStyle/>
          <a:p>
            <a:r>
              <a:rPr lang="en-US" sz="4400"/>
              <a:t>Demographic Impacts</a:t>
            </a:r>
          </a:p>
        </p:txBody>
      </p:sp>
      <p:graphicFrame>
        <p:nvGraphicFramePr>
          <p:cNvPr id="5" name="Content Placeholder 2">
            <a:extLst>
              <a:ext uri="{FF2B5EF4-FFF2-40B4-BE49-F238E27FC236}">
                <a16:creationId xmlns:a16="http://schemas.microsoft.com/office/drawing/2014/main" id="{20CB9170-09B5-2695-7AE7-3165BF19E703}"/>
              </a:ext>
            </a:extLst>
          </p:cNvPr>
          <p:cNvGraphicFramePr>
            <a:graphicFrameLocks noGrp="1"/>
          </p:cNvGraphicFramePr>
          <p:nvPr>
            <p:ph idx="1"/>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23136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2BA43-7F1A-5CE4-A2AD-85F881156FDA}"/>
              </a:ext>
            </a:extLst>
          </p:cNvPr>
          <p:cNvSpPr>
            <a:spLocks noGrp="1"/>
          </p:cNvSpPr>
          <p:nvPr>
            <p:ph type="title"/>
          </p:nvPr>
        </p:nvSpPr>
        <p:spPr>
          <a:xfrm>
            <a:off x="777240" y="493988"/>
            <a:ext cx="3948953" cy="5817056"/>
          </a:xfrm>
        </p:spPr>
        <p:txBody>
          <a:bodyPr anchor="ctr">
            <a:normAutofit/>
          </a:bodyPr>
          <a:lstStyle/>
          <a:p>
            <a:r>
              <a:rPr lang="en-US" sz="4400"/>
              <a:t>Demographic Impacts</a:t>
            </a:r>
          </a:p>
        </p:txBody>
      </p:sp>
      <p:graphicFrame>
        <p:nvGraphicFramePr>
          <p:cNvPr id="5" name="Content Placeholder 2">
            <a:extLst>
              <a:ext uri="{FF2B5EF4-FFF2-40B4-BE49-F238E27FC236}">
                <a16:creationId xmlns:a16="http://schemas.microsoft.com/office/drawing/2014/main" id="{FB82B276-DAD8-AF9B-807A-B5BE65E64D5F}"/>
              </a:ext>
            </a:extLst>
          </p:cNvPr>
          <p:cNvGraphicFramePr>
            <a:graphicFrameLocks noGrp="1"/>
          </p:cNvGraphicFramePr>
          <p:nvPr>
            <p:ph idx="1"/>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52090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70BEF-B785-7F30-28DD-E7536F50C420}"/>
              </a:ext>
            </a:extLst>
          </p:cNvPr>
          <p:cNvSpPr>
            <a:spLocks noGrp="1"/>
          </p:cNvSpPr>
          <p:nvPr>
            <p:ph type="title"/>
          </p:nvPr>
        </p:nvSpPr>
        <p:spPr/>
        <p:txBody>
          <a:bodyPr/>
          <a:lstStyle/>
          <a:p>
            <a:r>
              <a:rPr lang="en-US"/>
              <a:t>Population in the Future</a:t>
            </a:r>
          </a:p>
        </p:txBody>
      </p:sp>
      <p:sp>
        <p:nvSpPr>
          <p:cNvPr id="3" name="Content Placeholder 2">
            <a:extLst>
              <a:ext uri="{FF2B5EF4-FFF2-40B4-BE49-F238E27FC236}">
                <a16:creationId xmlns:a16="http://schemas.microsoft.com/office/drawing/2014/main" id="{8C153B37-13D8-E186-A62D-9728B51D227F}"/>
              </a:ext>
            </a:extLst>
          </p:cNvPr>
          <p:cNvSpPr>
            <a:spLocks noGrp="1"/>
          </p:cNvSpPr>
          <p:nvPr>
            <p:ph idx="1"/>
          </p:nvPr>
        </p:nvSpPr>
        <p:spPr/>
        <p:txBody>
          <a:bodyPr vert="horz" lIns="91440" tIns="45720" rIns="91440" bIns="45720" rtlCol="0" anchor="t">
            <a:normAutofit fontScale="85000" lnSpcReduction="20000"/>
          </a:bodyPr>
          <a:lstStyle/>
          <a:p>
            <a:r>
              <a:rPr lang="en-US">
                <a:cs typeface="Calibri"/>
              </a:rPr>
              <a:t>What keeps our population growing? </a:t>
            </a:r>
          </a:p>
          <a:p>
            <a:pPr>
              <a:buClr>
                <a:srgbClr val="E689B4"/>
              </a:buClr>
            </a:pPr>
            <a:r>
              <a:rPr lang="en-US">
                <a:cs typeface="Calibri"/>
              </a:rPr>
              <a:t>What keeps the population down? </a:t>
            </a:r>
          </a:p>
          <a:p>
            <a:pPr>
              <a:lnSpc>
                <a:spcPct val="100000"/>
              </a:lnSpc>
              <a:spcBef>
                <a:spcPct val="20000"/>
              </a:spcBef>
              <a:spcAft>
                <a:spcPts val="600"/>
              </a:spcAft>
              <a:buClr>
                <a:srgbClr val="E689B4"/>
              </a:buClr>
            </a:pPr>
            <a:r>
              <a:rPr lang="en-GB" b="1">
                <a:ea typeface="+mn-lt"/>
                <a:cs typeface="+mn-lt"/>
              </a:rPr>
              <a:t>People are having fewer children.</a:t>
            </a:r>
            <a:r>
              <a:rPr lang="en-GB">
                <a:ea typeface="+mn-lt"/>
                <a:cs typeface="+mn-lt"/>
              </a:rPr>
              <a:t> Between 1999 and 2017, the number of births per year peaked in 2010 at 2.3 live births per 100 women. Since then, it has steadily decreased to 2.0 live births per 100 women. </a:t>
            </a:r>
            <a:endParaRPr lang="en-US">
              <a:ea typeface="+mn-lt"/>
              <a:cs typeface="+mn-lt"/>
            </a:endParaRPr>
          </a:p>
          <a:p>
            <a:pPr>
              <a:lnSpc>
                <a:spcPct val="100000"/>
              </a:lnSpc>
              <a:spcBef>
                <a:spcPct val="20000"/>
              </a:spcBef>
              <a:spcAft>
                <a:spcPts val="600"/>
              </a:spcAft>
              <a:buClr>
                <a:srgbClr val="E689B4"/>
              </a:buClr>
            </a:pPr>
            <a:r>
              <a:rPr lang="en-GB">
                <a:ea typeface="+mn-lt"/>
                <a:cs typeface="+mn-lt"/>
              </a:rPr>
              <a:t>The age at which women give birth is increasing. The proportion of births by women under 25 years of age dropped from 32% to 23% from 2004 to 2017.</a:t>
            </a:r>
            <a:endParaRPr lang="en-US">
              <a:ea typeface="+mn-lt"/>
              <a:cs typeface="+mn-lt"/>
            </a:endParaRPr>
          </a:p>
          <a:p>
            <a:pPr>
              <a:lnSpc>
                <a:spcPct val="100000"/>
              </a:lnSpc>
              <a:spcBef>
                <a:spcPct val="20000"/>
              </a:spcBef>
              <a:spcAft>
                <a:spcPts val="600"/>
              </a:spcAft>
              <a:buClr>
                <a:srgbClr val="E689B4"/>
              </a:buClr>
            </a:pPr>
            <a:r>
              <a:rPr lang="en-GB" b="1">
                <a:ea typeface="+mn-lt"/>
                <a:cs typeface="+mn-lt"/>
              </a:rPr>
              <a:t>People are living longer: </a:t>
            </a:r>
            <a:r>
              <a:rPr lang="en-GB">
                <a:ea typeface="+mn-lt"/>
                <a:cs typeface="+mn-lt"/>
              </a:rPr>
              <a:t>Between 1999 and 2014, life expectancies steadily increased by 3.7 years for males and 2.6 years for females. For the period 2012-2014, male and female life expectancies were 78.5 and 82.3, respectively.</a:t>
            </a:r>
            <a:endParaRPr lang="en-US">
              <a:ea typeface="+mn-lt"/>
              <a:cs typeface="+mn-lt"/>
            </a:endParaRPr>
          </a:p>
          <a:p>
            <a:pPr>
              <a:lnSpc>
                <a:spcPct val="100000"/>
              </a:lnSpc>
              <a:spcBef>
                <a:spcPct val="20000"/>
              </a:spcBef>
              <a:spcAft>
                <a:spcPts val="600"/>
              </a:spcAft>
              <a:buClr>
                <a:srgbClr val="E689B4"/>
              </a:buClr>
            </a:pPr>
            <a:endParaRPr lang="en-GB">
              <a:ea typeface="+mn-lt"/>
              <a:cs typeface="+mn-lt"/>
            </a:endParaRPr>
          </a:p>
          <a:p>
            <a:pPr>
              <a:buClr>
                <a:srgbClr val="E689B4"/>
              </a:buClr>
            </a:pPr>
            <a:endParaRPr lang="en-US">
              <a:cs typeface="Calibri"/>
            </a:endParaRPr>
          </a:p>
        </p:txBody>
      </p:sp>
    </p:spTree>
    <p:extLst>
      <p:ext uri="{BB962C8B-B14F-4D97-AF65-F5344CB8AC3E}">
        <p14:creationId xmlns:p14="http://schemas.microsoft.com/office/powerpoint/2010/main" val="1264638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5901D-9E8D-2F40-6F9D-60451934DE97}"/>
              </a:ext>
            </a:extLst>
          </p:cNvPr>
          <p:cNvSpPr>
            <a:spLocks noGrp="1"/>
          </p:cNvSpPr>
          <p:nvPr>
            <p:ph type="title"/>
          </p:nvPr>
        </p:nvSpPr>
        <p:spPr>
          <a:xfrm>
            <a:off x="777240" y="493988"/>
            <a:ext cx="3948953" cy="5817056"/>
          </a:xfrm>
        </p:spPr>
        <p:txBody>
          <a:bodyPr anchor="ctr">
            <a:normAutofit/>
          </a:bodyPr>
          <a:lstStyle/>
          <a:p>
            <a:r>
              <a:rPr lang="en-US" sz="4400"/>
              <a:t>Ageing Populations</a:t>
            </a:r>
          </a:p>
        </p:txBody>
      </p:sp>
      <p:graphicFrame>
        <p:nvGraphicFramePr>
          <p:cNvPr id="5" name="Content Placeholder 2">
            <a:extLst>
              <a:ext uri="{FF2B5EF4-FFF2-40B4-BE49-F238E27FC236}">
                <a16:creationId xmlns:a16="http://schemas.microsoft.com/office/drawing/2014/main" id="{040D7860-797A-6C21-C10B-EE7329894351}"/>
              </a:ext>
            </a:extLst>
          </p:cNvPr>
          <p:cNvGraphicFramePr>
            <a:graphicFrameLocks noGrp="1"/>
          </p:cNvGraphicFramePr>
          <p:nvPr>
            <p:ph idx="1"/>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33218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B6A70-1B07-238F-3BE9-9ECF073E3095}"/>
              </a:ext>
            </a:extLst>
          </p:cNvPr>
          <p:cNvSpPr>
            <a:spLocks noGrp="1"/>
          </p:cNvSpPr>
          <p:nvPr>
            <p:ph type="title"/>
          </p:nvPr>
        </p:nvSpPr>
        <p:spPr>
          <a:xfrm>
            <a:off x="777240" y="493988"/>
            <a:ext cx="3948953" cy="5817056"/>
          </a:xfrm>
        </p:spPr>
        <p:txBody>
          <a:bodyPr anchor="ctr">
            <a:normAutofit/>
          </a:bodyPr>
          <a:lstStyle/>
          <a:p>
            <a:r>
              <a:rPr lang="en-US" sz="4400"/>
              <a:t>Population Change</a:t>
            </a:r>
          </a:p>
        </p:txBody>
      </p:sp>
      <p:graphicFrame>
        <p:nvGraphicFramePr>
          <p:cNvPr id="5" name="Content Placeholder 2">
            <a:extLst>
              <a:ext uri="{FF2B5EF4-FFF2-40B4-BE49-F238E27FC236}">
                <a16:creationId xmlns:a16="http://schemas.microsoft.com/office/drawing/2014/main" id="{DEF81C89-BBFD-619C-39B8-9986698FE828}"/>
              </a:ext>
            </a:extLst>
          </p:cNvPr>
          <p:cNvGraphicFramePr>
            <a:graphicFrameLocks noGrp="1"/>
          </p:cNvGraphicFramePr>
          <p:nvPr>
            <p:ph idx="1"/>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25123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212EC03A-EA96-6AFB-EE5B-82656955E1EB}"/>
              </a:ext>
            </a:extLst>
          </p:cNvPr>
          <p:cNvPicPr>
            <a:picLocks noChangeAspect="1"/>
          </p:cNvPicPr>
          <p:nvPr/>
        </p:nvPicPr>
        <p:blipFill rotWithShape="1">
          <a:blip r:embed="rId3">
            <a:alphaModFix/>
          </a:blip>
          <a:srcRect r="8" b="15574"/>
          <a:stretch/>
        </p:blipFill>
        <p:spPr>
          <a:xfrm>
            <a:off x="5355" y="10"/>
            <a:ext cx="12186645" cy="6857990"/>
          </a:xfrm>
          <a:prstGeom prst="rect">
            <a:avLst/>
          </a:prstGeom>
        </p:spPr>
      </p:pic>
      <p:sp>
        <p:nvSpPr>
          <p:cNvPr id="2" name="Title 1">
            <a:extLst>
              <a:ext uri="{FF2B5EF4-FFF2-40B4-BE49-F238E27FC236}">
                <a16:creationId xmlns:a16="http://schemas.microsoft.com/office/drawing/2014/main" id="{2A828DBC-E0AD-D0A8-B411-C007105B326D}"/>
              </a:ext>
            </a:extLst>
          </p:cNvPr>
          <p:cNvSpPr>
            <a:spLocks noGrp="1"/>
          </p:cNvSpPr>
          <p:nvPr>
            <p:ph type="title"/>
          </p:nvPr>
        </p:nvSpPr>
        <p:spPr>
          <a:xfrm>
            <a:off x="777240" y="1143294"/>
            <a:ext cx="9923708" cy="1020188"/>
          </a:xfrm>
        </p:spPr>
        <p:txBody>
          <a:bodyPr vert="horz" lIns="91440" tIns="45720" rIns="91440" bIns="45720" rtlCol="0" anchor="t">
            <a:normAutofit/>
          </a:bodyPr>
          <a:lstStyle/>
          <a:p>
            <a:r>
              <a:rPr lang="en-US" sz="6000"/>
              <a:t>The Future of Policy</a:t>
            </a:r>
            <a:endParaRPr lang="en-US" sz="6000">
              <a:cs typeface="Sabon Next LT"/>
            </a:endParaRPr>
          </a:p>
        </p:txBody>
      </p:sp>
      <p:sp>
        <p:nvSpPr>
          <p:cNvPr id="3" name="Content Placeholder 2">
            <a:extLst>
              <a:ext uri="{FF2B5EF4-FFF2-40B4-BE49-F238E27FC236}">
                <a16:creationId xmlns:a16="http://schemas.microsoft.com/office/drawing/2014/main" id="{39A62FAA-FAE7-06A1-EFA7-ABD68ADE2A70}"/>
              </a:ext>
            </a:extLst>
          </p:cNvPr>
          <p:cNvSpPr>
            <a:spLocks noGrp="1"/>
          </p:cNvSpPr>
          <p:nvPr>
            <p:ph idx="1"/>
          </p:nvPr>
        </p:nvSpPr>
        <p:spPr>
          <a:xfrm>
            <a:off x="777240" y="2315053"/>
            <a:ext cx="9923711" cy="818775"/>
          </a:xfrm>
        </p:spPr>
        <p:txBody>
          <a:bodyPr vert="horz" lIns="91440" tIns="45720" rIns="91440" bIns="45720" rtlCol="0" anchor="t">
            <a:normAutofit/>
          </a:bodyPr>
          <a:lstStyle/>
          <a:p>
            <a:pPr marL="0" indent="0">
              <a:buNone/>
            </a:pPr>
            <a:r>
              <a:rPr lang="en-US" sz="2200"/>
              <a:t>What does this mean for the Senedd in terms of future care policy?</a:t>
            </a:r>
          </a:p>
        </p:txBody>
      </p:sp>
    </p:spTree>
    <p:extLst>
      <p:ext uri="{BB962C8B-B14F-4D97-AF65-F5344CB8AC3E}">
        <p14:creationId xmlns:p14="http://schemas.microsoft.com/office/powerpoint/2010/main" val="1901164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FD863-56E9-6821-8AA8-48BD1E865AF2}"/>
              </a:ext>
            </a:extLst>
          </p:cNvPr>
          <p:cNvSpPr>
            <a:spLocks noGrp="1"/>
          </p:cNvSpPr>
          <p:nvPr>
            <p:ph type="title"/>
          </p:nvPr>
        </p:nvSpPr>
        <p:spPr>
          <a:xfrm>
            <a:off x="777240" y="493988"/>
            <a:ext cx="3948953" cy="5817056"/>
          </a:xfrm>
        </p:spPr>
        <p:txBody>
          <a:bodyPr anchor="ctr">
            <a:normAutofit/>
          </a:bodyPr>
          <a:lstStyle/>
          <a:p>
            <a:r>
              <a:rPr lang="en-US" sz="4400"/>
              <a:t>Debate and Discussion</a:t>
            </a:r>
          </a:p>
        </p:txBody>
      </p:sp>
      <p:graphicFrame>
        <p:nvGraphicFramePr>
          <p:cNvPr id="5" name="Content Placeholder 2">
            <a:extLst>
              <a:ext uri="{FF2B5EF4-FFF2-40B4-BE49-F238E27FC236}">
                <a16:creationId xmlns:a16="http://schemas.microsoft.com/office/drawing/2014/main" id="{80DE5FF7-9107-C4C6-7BFC-6DEFF1E49AA7}"/>
              </a:ext>
            </a:extLst>
          </p:cNvPr>
          <p:cNvGraphicFramePr>
            <a:graphicFrameLocks noGrp="1"/>
          </p:cNvGraphicFramePr>
          <p:nvPr>
            <p:ph idx="1"/>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03065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EA205-527D-6F3A-39A4-CEF36B62F9CB}"/>
              </a:ext>
            </a:extLst>
          </p:cNvPr>
          <p:cNvSpPr>
            <a:spLocks noGrp="1"/>
          </p:cNvSpPr>
          <p:nvPr>
            <p:ph type="title"/>
          </p:nvPr>
        </p:nvSpPr>
        <p:spPr/>
        <p:txBody>
          <a:bodyPr/>
          <a:lstStyle/>
          <a:p>
            <a:r>
              <a:rPr lang="en-US"/>
              <a:t>Diversity of Wales</a:t>
            </a:r>
          </a:p>
        </p:txBody>
      </p:sp>
      <p:sp>
        <p:nvSpPr>
          <p:cNvPr id="3" name="Content Placeholder 2">
            <a:extLst>
              <a:ext uri="{FF2B5EF4-FFF2-40B4-BE49-F238E27FC236}">
                <a16:creationId xmlns:a16="http://schemas.microsoft.com/office/drawing/2014/main" id="{C9FC5078-231C-3B91-14E0-12ABEF29B0F8}"/>
              </a:ext>
            </a:extLst>
          </p:cNvPr>
          <p:cNvSpPr>
            <a:spLocks noGrp="1"/>
          </p:cNvSpPr>
          <p:nvPr>
            <p:ph idx="1"/>
          </p:nvPr>
        </p:nvSpPr>
        <p:spPr/>
        <p:txBody>
          <a:bodyPr vert="horz" lIns="91440" tIns="45720" rIns="91440" bIns="45720" rtlCol="0" anchor="t">
            <a:normAutofit/>
          </a:bodyPr>
          <a:lstStyle/>
          <a:p>
            <a:r>
              <a:rPr lang="en-US">
                <a:cs typeface="Calibri"/>
              </a:rPr>
              <a:t>Wales is an incredibly diverse nation, as we have discussed. </a:t>
            </a:r>
          </a:p>
          <a:p>
            <a:pPr>
              <a:buClr>
                <a:srgbClr val="E689B4"/>
              </a:buClr>
            </a:pPr>
            <a:endParaRPr lang="en-US">
              <a:cs typeface="Calibri"/>
            </a:endParaRPr>
          </a:p>
          <a:p>
            <a:pPr>
              <a:buClr>
                <a:srgbClr val="E689B4"/>
              </a:buClr>
            </a:pPr>
            <a:r>
              <a:rPr lang="en-US">
                <a:cs typeface="Calibri"/>
              </a:rPr>
              <a:t>What impacts could this have on healthcare needs?</a:t>
            </a:r>
          </a:p>
          <a:p>
            <a:pPr>
              <a:buClr>
                <a:srgbClr val="E689B4"/>
              </a:buClr>
            </a:pPr>
            <a:endParaRPr lang="en-US">
              <a:cs typeface="Calibri"/>
            </a:endParaRPr>
          </a:p>
          <a:p>
            <a:pPr>
              <a:buClr>
                <a:srgbClr val="E689B4"/>
              </a:buClr>
            </a:pPr>
            <a:r>
              <a:rPr lang="en-US">
                <a:cs typeface="Calibri"/>
              </a:rPr>
              <a:t>What impacts would this have on policy?</a:t>
            </a:r>
          </a:p>
        </p:txBody>
      </p:sp>
    </p:spTree>
    <p:extLst>
      <p:ext uri="{BB962C8B-B14F-4D97-AF65-F5344CB8AC3E}">
        <p14:creationId xmlns:p14="http://schemas.microsoft.com/office/powerpoint/2010/main" val="21908562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F3ACE-074B-96B3-A7CC-403ADEBF8BD2}"/>
              </a:ext>
            </a:extLst>
          </p:cNvPr>
          <p:cNvSpPr>
            <a:spLocks noGrp="1"/>
          </p:cNvSpPr>
          <p:nvPr>
            <p:ph type="title"/>
          </p:nvPr>
        </p:nvSpPr>
        <p:spPr>
          <a:xfrm>
            <a:off x="1487487" y="545126"/>
            <a:ext cx="9217026" cy="3783988"/>
          </a:xfrm>
        </p:spPr>
        <p:txBody>
          <a:bodyPr vert="horz" lIns="91440" tIns="45720" rIns="91440" bIns="45720" rtlCol="0" anchor="b">
            <a:normAutofit/>
          </a:bodyPr>
          <a:lstStyle/>
          <a:p>
            <a:pPr algn="ctr"/>
            <a:r>
              <a:rPr lang="en-US" sz="8800"/>
              <a:t>Socioeconomics in Wales</a:t>
            </a:r>
          </a:p>
        </p:txBody>
      </p:sp>
    </p:spTree>
    <p:extLst>
      <p:ext uri="{BB962C8B-B14F-4D97-AF65-F5344CB8AC3E}">
        <p14:creationId xmlns:p14="http://schemas.microsoft.com/office/powerpoint/2010/main" val="13775015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18BCA-5B0F-710C-FFC3-4E14E691DFE5}"/>
              </a:ext>
            </a:extLst>
          </p:cNvPr>
          <p:cNvSpPr>
            <a:spLocks noGrp="1"/>
          </p:cNvSpPr>
          <p:nvPr>
            <p:ph type="title"/>
          </p:nvPr>
        </p:nvSpPr>
        <p:spPr/>
        <p:txBody>
          <a:bodyPr/>
          <a:lstStyle/>
          <a:p>
            <a:r>
              <a:rPr lang="en-US"/>
              <a:t>Socioeconomics in Wales</a:t>
            </a:r>
          </a:p>
        </p:txBody>
      </p:sp>
      <p:sp>
        <p:nvSpPr>
          <p:cNvPr id="3" name="Content Placeholder 2">
            <a:extLst>
              <a:ext uri="{FF2B5EF4-FFF2-40B4-BE49-F238E27FC236}">
                <a16:creationId xmlns:a16="http://schemas.microsoft.com/office/drawing/2014/main" id="{97B7090B-5361-8697-FD8C-EB5B7EE28934}"/>
              </a:ext>
            </a:extLst>
          </p:cNvPr>
          <p:cNvSpPr>
            <a:spLocks noGrp="1"/>
          </p:cNvSpPr>
          <p:nvPr>
            <p:ph idx="1"/>
          </p:nvPr>
        </p:nvSpPr>
        <p:spPr/>
        <p:txBody>
          <a:bodyPr vert="horz" lIns="91440" tIns="45720" rIns="91440" bIns="45720" rtlCol="0" anchor="t">
            <a:normAutofit fontScale="92500" lnSpcReduction="10000"/>
          </a:bodyPr>
          <a:lstStyle/>
          <a:p>
            <a:pPr marL="269875" indent="-269875"/>
            <a:r>
              <a:rPr lang="en-US">
                <a:ea typeface="+mn-lt"/>
                <a:cs typeface="+mn-lt"/>
              </a:rPr>
              <a:t>23% of all people in Wales were living in relative income poverty between 2016-17 and 2018-19. This figure has remained relatively stable for the past 16 time periods. (Welsh Government, 2020).</a:t>
            </a:r>
          </a:p>
          <a:p>
            <a:pPr marL="269875" indent="-269875"/>
            <a:r>
              <a:rPr lang="en-US">
                <a:ea typeface="+mn-lt"/>
                <a:cs typeface="+mn-lt"/>
              </a:rPr>
              <a:t>Avoidable deaths accounted for nearly two-fifths (39.4%) of all male deaths in the most deprived areas of Wales compared with less than one-fifth (18.9%) in the least deprived areas in 2019; for females it was 27.6% and 12.4% respectively.</a:t>
            </a:r>
            <a:endParaRPr lang="en-US"/>
          </a:p>
          <a:p>
            <a:pPr marL="269875" indent="-269875"/>
            <a:r>
              <a:rPr lang="en-US"/>
              <a:t>14% of people are already living in fuel poverty in Wales, with this expected to rise to 45%.</a:t>
            </a:r>
          </a:p>
          <a:p>
            <a:pPr marL="269875" indent="-269875"/>
            <a:endParaRPr lang="en-US"/>
          </a:p>
        </p:txBody>
      </p:sp>
    </p:spTree>
    <p:extLst>
      <p:ext uri="{BB962C8B-B14F-4D97-AF65-F5344CB8AC3E}">
        <p14:creationId xmlns:p14="http://schemas.microsoft.com/office/powerpoint/2010/main" val="21239023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2CECD-1740-513A-0545-51234BD3CEFA}"/>
              </a:ext>
            </a:extLst>
          </p:cNvPr>
          <p:cNvSpPr>
            <a:spLocks noGrp="1"/>
          </p:cNvSpPr>
          <p:nvPr>
            <p:ph type="title"/>
          </p:nvPr>
        </p:nvSpPr>
        <p:spPr/>
        <p:txBody>
          <a:bodyPr/>
          <a:lstStyle/>
          <a:p>
            <a:r>
              <a:rPr lang="en-US"/>
              <a:t>Bevan Foundation Report (2022)</a:t>
            </a:r>
          </a:p>
        </p:txBody>
      </p:sp>
      <p:sp>
        <p:nvSpPr>
          <p:cNvPr id="3" name="Content Placeholder 2">
            <a:extLst>
              <a:ext uri="{FF2B5EF4-FFF2-40B4-BE49-F238E27FC236}">
                <a16:creationId xmlns:a16="http://schemas.microsoft.com/office/drawing/2014/main" id="{BA237344-C5EC-07F9-1B32-5BCD6ACCC3B4}"/>
              </a:ext>
            </a:extLst>
          </p:cNvPr>
          <p:cNvSpPr>
            <a:spLocks noGrp="1"/>
          </p:cNvSpPr>
          <p:nvPr>
            <p:ph idx="1"/>
          </p:nvPr>
        </p:nvSpPr>
        <p:spPr/>
        <p:txBody>
          <a:bodyPr vert="horz" lIns="91440" tIns="45720" rIns="91440" bIns="45720" rtlCol="0" anchor="t">
            <a:normAutofit fontScale="77500" lnSpcReduction="20000"/>
          </a:bodyPr>
          <a:lstStyle/>
          <a:p>
            <a:pPr marL="269875" indent="-269875"/>
            <a:r>
              <a:rPr lang="en-US" b="1">
                <a:ea typeface="+mn-lt"/>
                <a:cs typeface="+mn-lt"/>
              </a:rPr>
              <a:t>Families are struggling to make ends meet</a:t>
            </a:r>
            <a:r>
              <a:rPr lang="en-US">
                <a:ea typeface="+mn-lt"/>
                <a:cs typeface="+mn-lt"/>
              </a:rPr>
              <a:t> – More than one in eight Welsh households (13 per cent) either sometimes or often struggle to afford everyday items. In total 45 per cent of Welsh households never have enough money for anything other than the basics. </a:t>
            </a:r>
            <a:endParaRPr lang="en-US"/>
          </a:p>
          <a:p>
            <a:pPr marL="269875" indent="-269875"/>
            <a:r>
              <a:rPr lang="en-US" b="1">
                <a:ea typeface="+mn-lt"/>
                <a:cs typeface="+mn-lt"/>
              </a:rPr>
              <a:t>The majority of people are now cutting back on essential items </a:t>
            </a:r>
            <a:r>
              <a:rPr lang="en-US">
                <a:ea typeface="+mn-lt"/>
                <a:cs typeface="+mn-lt"/>
              </a:rPr>
              <a:t>– 57 per cent cut back on heating, electricity and/or water, 51 per cent cut back on clothing for adults, 45 per cent cut back on transport costs and 39 per cent cut back on food for adults between January and July.</a:t>
            </a:r>
            <a:endParaRPr lang="en-US"/>
          </a:p>
          <a:p>
            <a:pPr marL="269875" indent="-269875"/>
            <a:r>
              <a:rPr lang="en-US" b="1">
                <a:ea typeface="+mn-lt"/>
                <a:cs typeface="+mn-lt"/>
              </a:rPr>
              <a:t>Children are going hungry </a:t>
            </a:r>
            <a:r>
              <a:rPr lang="en-US">
                <a:ea typeface="+mn-lt"/>
                <a:cs typeface="+mn-lt"/>
              </a:rPr>
              <a:t>– the number of people in households with one or two children who are having to cut back on food for children has nearly double since our last Snapshot report in November 2021, with one in ten families with one child and one in five families with two children cutting back on food for children.</a:t>
            </a:r>
            <a:endParaRPr lang="en-US"/>
          </a:p>
          <a:p>
            <a:pPr marL="269875" indent="-269875"/>
            <a:endParaRPr lang="en-US"/>
          </a:p>
          <a:p>
            <a:pPr marL="269875" indent="-269875"/>
            <a:endParaRPr lang="en-US"/>
          </a:p>
          <a:p>
            <a:pPr marL="269875" indent="-269875"/>
            <a:endParaRPr lang="en-US"/>
          </a:p>
        </p:txBody>
      </p:sp>
    </p:spTree>
    <p:extLst>
      <p:ext uri="{BB962C8B-B14F-4D97-AF65-F5344CB8AC3E}">
        <p14:creationId xmlns:p14="http://schemas.microsoft.com/office/powerpoint/2010/main" val="14654336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65BB6-A47D-AFAB-E966-C58DE0536437}"/>
              </a:ext>
            </a:extLst>
          </p:cNvPr>
          <p:cNvSpPr>
            <a:spLocks noGrp="1"/>
          </p:cNvSpPr>
          <p:nvPr>
            <p:ph type="title"/>
          </p:nvPr>
        </p:nvSpPr>
        <p:spPr/>
        <p:txBody>
          <a:bodyPr/>
          <a:lstStyle/>
          <a:p>
            <a:r>
              <a:rPr lang="en-US"/>
              <a:t>Bevan Foundation Report (2022)</a:t>
            </a:r>
          </a:p>
        </p:txBody>
      </p:sp>
      <p:sp>
        <p:nvSpPr>
          <p:cNvPr id="3" name="Content Placeholder 2">
            <a:extLst>
              <a:ext uri="{FF2B5EF4-FFF2-40B4-BE49-F238E27FC236}">
                <a16:creationId xmlns:a16="http://schemas.microsoft.com/office/drawing/2014/main" id="{B7DC7D6A-0753-F7E8-64CB-661AFA2F1264}"/>
              </a:ext>
            </a:extLst>
          </p:cNvPr>
          <p:cNvSpPr>
            <a:spLocks noGrp="1"/>
          </p:cNvSpPr>
          <p:nvPr>
            <p:ph idx="1"/>
          </p:nvPr>
        </p:nvSpPr>
        <p:spPr/>
        <p:txBody>
          <a:bodyPr vert="horz" lIns="91440" tIns="45720" rIns="91440" bIns="45720" rtlCol="0" anchor="t">
            <a:normAutofit fontScale="92500" lnSpcReduction="10000"/>
          </a:bodyPr>
          <a:lstStyle/>
          <a:p>
            <a:pPr marL="269875" indent="-269875"/>
            <a:r>
              <a:rPr lang="en-US" b="1">
                <a:ea typeface="+mn-lt"/>
                <a:cs typeface="+mn-lt"/>
              </a:rPr>
              <a:t>Household debt has remained static – </a:t>
            </a:r>
            <a:r>
              <a:rPr lang="en-US">
                <a:ea typeface="+mn-lt"/>
                <a:cs typeface="+mn-lt"/>
              </a:rPr>
              <a:t>the number of people that are reporting that they are in arrears on a bill or that they have borrowed money has not increased significantly since November 2021. In total 14 per cent of people have been in arrears on a bill for more than one month with 25 per cent borrowing money.</a:t>
            </a:r>
          </a:p>
          <a:p>
            <a:pPr marL="269875" indent="-269875"/>
            <a:r>
              <a:rPr lang="en-US" b="1">
                <a:ea typeface="+mn-lt"/>
                <a:cs typeface="+mn-lt"/>
              </a:rPr>
              <a:t>A third of people have no savings </a:t>
            </a:r>
            <a:r>
              <a:rPr lang="en-US">
                <a:ea typeface="+mn-lt"/>
                <a:cs typeface="+mn-lt"/>
              </a:rPr>
              <a:t>– 22 per cent of people in Wales had no savings at the start of 2022, whilst 10 per cent spent all their savings on day-to-day items between January and July 2022. Only 31 per cent of people had savings in January 2022 and did not use them to cover day-to-day items.</a:t>
            </a:r>
          </a:p>
        </p:txBody>
      </p:sp>
    </p:spTree>
    <p:extLst>
      <p:ext uri="{BB962C8B-B14F-4D97-AF65-F5344CB8AC3E}">
        <p14:creationId xmlns:p14="http://schemas.microsoft.com/office/powerpoint/2010/main" val="70282255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2B704-93E9-847F-01E3-8C99FD35786B}"/>
              </a:ext>
            </a:extLst>
          </p:cNvPr>
          <p:cNvSpPr>
            <a:spLocks noGrp="1"/>
          </p:cNvSpPr>
          <p:nvPr>
            <p:ph type="title"/>
          </p:nvPr>
        </p:nvSpPr>
        <p:spPr/>
        <p:txBody>
          <a:bodyPr/>
          <a:lstStyle/>
          <a:p>
            <a:r>
              <a:rPr lang="en-US"/>
              <a:t>Bevan Foundation Report (2022)</a:t>
            </a:r>
          </a:p>
        </p:txBody>
      </p:sp>
      <p:sp>
        <p:nvSpPr>
          <p:cNvPr id="3" name="Content Placeholder 2">
            <a:extLst>
              <a:ext uri="{FF2B5EF4-FFF2-40B4-BE49-F238E27FC236}">
                <a16:creationId xmlns:a16="http://schemas.microsoft.com/office/drawing/2014/main" id="{992C9A41-680D-987A-D00D-7F89C9DDE53A}"/>
              </a:ext>
            </a:extLst>
          </p:cNvPr>
          <p:cNvSpPr>
            <a:spLocks noGrp="1"/>
          </p:cNvSpPr>
          <p:nvPr>
            <p:ph idx="1"/>
          </p:nvPr>
        </p:nvSpPr>
        <p:spPr/>
        <p:txBody>
          <a:bodyPr vert="horz" lIns="91440" tIns="45720" rIns="91440" bIns="45720" rtlCol="0" anchor="t">
            <a:noAutofit/>
          </a:bodyPr>
          <a:lstStyle/>
          <a:p>
            <a:pPr marL="269875" indent="-269875"/>
            <a:r>
              <a:rPr lang="en-US" sz="1800" b="1">
                <a:ea typeface="+mn-lt"/>
                <a:cs typeface="+mn-lt"/>
              </a:rPr>
              <a:t>More people are worried about losing their home </a:t>
            </a:r>
            <a:r>
              <a:rPr lang="en-US" sz="1800">
                <a:ea typeface="+mn-lt"/>
                <a:cs typeface="+mn-lt"/>
              </a:rPr>
              <a:t>– 11 per cent of people are worried about the prospect of losing their home over the next three months. This rises to a quarter of private rental sector tenants and 17 per cent of social housing tenants.</a:t>
            </a:r>
          </a:p>
          <a:p>
            <a:pPr marL="269875" indent="-269875"/>
            <a:r>
              <a:rPr lang="en-US" sz="1800" b="1">
                <a:ea typeface="+mn-lt"/>
                <a:cs typeface="+mn-lt"/>
              </a:rPr>
              <a:t>The cost-of-living crisis is affecting people’s health </a:t>
            </a:r>
            <a:r>
              <a:rPr lang="en-US" sz="1800">
                <a:ea typeface="+mn-lt"/>
                <a:cs typeface="+mn-lt"/>
              </a:rPr>
              <a:t>– 43 per cent of people in Wales have seen their mental health deteriorate as a result of their financial position whilst 30 per cent have seen a deterioration in their physical health.</a:t>
            </a:r>
          </a:p>
          <a:p>
            <a:pPr marL="269875" indent="-269875"/>
            <a:r>
              <a:rPr lang="en-US" sz="1800" b="1">
                <a:ea typeface="+mn-lt"/>
                <a:cs typeface="+mn-lt"/>
              </a:rPr>
              <a:t>People are very pessimistic about their prospects over the next three months – </a:t>
            </a:r>
            <a:r>
              <a:rPr lang="en-US" sz="1800">
                <a:ea typeface="+mn-lt"/>
                <a:cs typeface="+mn-lt"/>
              </a:rPr>
              <a:t>nearly two thirds (63 per cent) of people expect to have cut back on at least one essential over the next three months, up more than 20 percentage points from the position in November 2021.</a:t>
            </a:r>
          </a:p>
          <a:p>
            <a:pPr marL="269875" indent="-269875"/>
            <a:r>
              <a:rPr lang="en-US" sz="1800" b="1">
                <a:ea typeface="+mn-lt"/>
                <a:cs typeface="+mn-lt"/>
              </a:rPr>
              <a:t>More work to do to raise awareness of support </a:t>
            </a:r>
            <a:r>
              <a:rPr lang="en-US" sz="1800">
                <a:ea typeface="+mn-lt"/>
                <a:cs typeface="+mn-lt"/>
              </a:rPr>
              <a:t>– many people are not aware of all the support they are entitled to from the UK, Welsh and local governments. This means that there are families struggling financially that are missing out on vital assistance that could make a difference</a:t>
            </a:r>
          </a:p>
        </p:txBody>
      </p:sp>
    </p:spTree>
    <p:extLst>
      <p:ext uri="{BB962C8B-B14F-4D97-AF65-F5344CB8AC3E}">
        <p14:creationId xmlns:p14="http://schemas.microsoft.com/office/powerpoint/2010/main" val="67211288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able&#10;&#10;Description automatically generated">
            <a:extLst>
              <a:ext uri="{FF2B5EF4-FFF2-40B4-BE49-F238E27FC236}">
                <a16:creationId xmlns:a16="http://schemas.microsoft.com/office/drawing/2014/main" id="{253FB82C-4B04-3B20-B26D-3A2C4F083E26}"/>
              </a:ext>
            </a:extLst>
          </p:cNvPr>
          <p:cNvPicPr>
            <a:picLocks noGrp="1" noChangeAspect="1"/>
          </p:cNvPicPr>
          <p:nvPr>
            <p:ph idx="1"/>
          </p:nvPr>
        </p:nvPicPr>
        <p:blipFill>
          <a:blip r:embed="rId3"/>
          <a:stretch>
            <a:fillRect/>
          </a:stretch>
        </p:blipFill>
        <p:spPr>
          <a:xfrm>
            <a:off x="927661" y="1278"/>
            <a:ext cx="10344398" cy="6855714"/>
          </a:xfrm>
        </p:spPr>
      </p:pic>
    </p:spTree>
    <p:extLst>
      <p:ext uri="{BB962C8B-B14F-4D97-AF65-F5344CB8AC3E}">
        <p14:creationId xmlns:p14="http://schemas.microsoft.com/office/powerpoint/2010/main" val="8555845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A1ACE-58A9-185F-F46C-D947FF43D92E}"/>
              </a:ext>
            </a:extLst>
          </p:cNvPr>
          <p:cNvSpPr>
            <a:spLocks noGrp="1"/>
          </p:cNvSpPr>
          <p:nvPr>
            <p:ph type="title"/>
          </p:nvPr>
        </p:nvSpPr>
        <p:spPr>
          <a:xfrm>
            <a:off x="549896" y="5577116"/>
            <a:ext cx="11101135" cy="988124"/>
          </a:xfrm>
        </p:spPr>
        <p:txBody>
          <a:bodyPr/>
          <a:lstStyle/>
          <a:p>
            <a:r>
              <a:rPr lang="en-US"/>
              <a:t>What do you notice?</a:t>
            </a:r>
          </a:p>
        </p:txBody>
      </p:sp>
      <p:pic>
        <p:nvPicPr>
          <p:cNvPr id="4" name="Picture 4" descr="Chart, bar chart&#10;&#10;Description automatically generated">
            <a:extLst>
              <a:ext uri="{FF2B5EF4-FFF2-40B4-BE49-F238E27FC236}">
                <a16:creationId xmlns:a16="http://schemas.microsoft.com/office/drawing/2014/main" id="{375F9FCE-23D1-6D91-5556-4FC39E32CF56}"/>
              </a:ext>
            </a:extLst>
          </p:cNvPr>
          <p:cNvPicPr>
            <a:picLocks noGrp="1" noChangeAspect="1"/>
          </p:cNvPicPr>
          <p:nvPr>
            <p:ph idx="1"/>
          </p:nvPr>
        </p:nvPicPr>
        <p:blipFill>
          <a:blip r:embed="rId2"/>
          <a:stretch>
            <a:fillRect/>
          </a:stretch>
        </p:blipFill>
        <p:spPr>
          <a:xfrm>
            <a:off x="-2734" y="-4516"/>
            <a:ext cx="12196500" cy="5462174"/>
          </a:xfrm>
        </p:spPr>
      </p:pic>
    </p:spTree>
    <p:extLst>
      <p:ext uri="{BB962C8B-B14F-4D97-AF65-F5344CB8AC3E}">
        <p14:creationId xmlns:p14="http://schemas.microsoft.com/office/powerpoint/2010/main" val="20373514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52989-4069-53D3-5481-AE258BF694EB}"/>
              </a:ext>
            </a:extLst>
          </p:cNvPr>
          <p:cNvSpPr>
            <a:spLocks noGrp="1"/>
          </p:cNvSpPr>
          <p:nvPr>
            <p:ph type="title"/>
          </p:nvPr>
        </p:nvSpPr>
        <p:spPr>
          <a:xfrm>
            <a:off x="540000" y="540000"/>
            <a:ext cx="11101135" cy="1809500"/>
          </a:xfrm>
        </p:spPr>
        <p:txBody>
          <a:bodyPr anchor="t">
            <a:normAutofit/>
          </a:bodyPr>
          <a:lstStyle/>
          <a:p>
            <a:r>
              <a:rPr lang="en-US"/>
              <a:t>Education in Wales</a:t>
            </a:r>
          </a:p>
        </p:txBody>
      </p:sp>
      <p:graphicFrame>
        <p:nvGraphicFramePr>
          <p:cNvPr id="16" name="Content Placeholder 2">
            <a:extLst>
              <a:ext uri="{FF2B5EF4-FFF2-40B4-BE49-F238E27FC236}">
                <a16:creationId xmlns:a16="http://schemas.microsoft.com/office/drawing/2014/main" id="{D2B56247-EA9D-B9C1-1201-E5E6AF7EFA34}"/>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31726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DA587-B98F-5785-90AF-44C21EE7D535}"/>
              </a:ext>
            </a:extLst>
          </p:cNvPr>
          <p:cNvSpPr>
            <a:spLocks noGrp="1"/>
          </p:cNvSpPr>
          <p:nvPr>
            <p:ph type="title"/>
          </p:nvPr>
        </p:nvSpPr>
        <p:spPr>
          <a:xfrm>
            <a:off x="391558" y="114468"/>
            <a:ext cx="11101135" cy="1809500"/>
          </a:xfrm>
        </p:spPr>
        <p:txBody>
          <a:bodyPr/>
          <a:lstStyle/>
          <a:p>
            <a:r>
              <a:rPr lang="en-US"/>
              <a:t>Employment</a:t>
            </a:r>
          </a:p>
        </p:txBody>
      </p:sp>
      <p:pic>
        <p:nvPicPr>
          <p:cNvPr id="4" name="Picture 4" descr="Table&#10;&#10;Description automatically generated">
            <a:extLst>
              <a:ext uri="{FF2B5EF4-FFF2-40B4-BE49-F238E27FC236}">
                <a16:creationId xmlns:a16="http://schemas.microsoft.com/office/drawing/2014/main" id="{29FE0AF8-8CB0-DD7C-ED55-8AA3D91AB775}"/>
              </a:ext>
            </a:extLst>
          </p:cNvPr>
          <p:cNvPicPr>
            <a:picLocks noGrp="1" noChangeAspect="1"/>
          </p:cNvPicPr>
          <p:nvPr>
            <p:ph idx="1"/>
          </p:nvPr>
        </p:nvPicPr>
        <p:blipFill>
          <a:blip r:embed="rId2"/>
          <a:stretch>
            <a:fillRect/>
          </a:stretch>
        </p:blipFill>
        <p:spPr>
          <a:xfrm>
            <a:off x="-2714" y="1222602"/>
            <a:ext cx="12196460" cy="5640304"/>
          </a:xfrm>
        </p:spPr>
      </p:pic>
    </p:spTree>
    <p:extLst>
      <p:ext uri="{BB962C8B-B14F-4D97-AF65-F5344CB8AC3E}">
        <p14:creationId xmlns:p14="http://schemas.microsoft.com/office/powerpoint/2010/main" val="152276284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6064C-AE7B-4D78-02A5-0BD66CD84888}"/>
              </a:ext>
            </a:extLst>
          </p:cNvPr>
          <p:cNvSpPr>
            <a:spLocks noGrp="1"/>
          </p:cNvSpPr>
          <p:nvPr>
            <p:ph type="title"/>
          </p:nvPr>
        </p:nvSpPr>
        <p:spPr/>
        <p:txBody>
          <a:bodyPr/>
          <a:lstStyle/>
          <a:p>
            <a:r>
              <a:rPr lang="en-US"/>
              <a:t>Impacts of Socioeconomics in Wales</a:t>
            </a:r>
          </a:p>
        </p:txBody>
      </p:sp>
      <p:sp>
        <p:nvSpPr>
          <p:cNvPr id="3" name="Content Placeholder 2">
            <a:extLst>
              <a:ext uri="{FF2B5EF4-FFF2-40B4-BE49-F238E27FC236}">
                <a16:creationId xmlns:a16="http://schemas.microsoft.com/office/drawing/2014/main" id="{D8C7BB7E-092D-0451-27B0-A027A74D39CF}"/>
              </a:ext>
            </a:extLst>
          </p:cNvPr>
          <p:cNvSpPr>
            <a:spLocks noGrp="1"/>
          </p:cNvSpPr>
          <p:nvPr>
            <p:ph idx="1"/>
          </p:nvPr>
        </p:nvSpPr>
        <p:spPr/>
        <p:txBody>
          <a:bodyPr vert="horz" lIns="91440" tIns="45720" rIns="91440" bIns="45720" rtlCol="0" anchor="t">
            <a:normAutofit/>
          </a:bodyPr>
          <a:lstStyle/>
          <a:p>
            <a:pPr marL="269875" indent="-269875"/>
            <a:r>
              <a:rPr lang="en-US">
                <a:ea typeface="+mn-lt"/>
                <a:cs typeface="+mn-lt"/>
                <a:hlinkClick r:id="rId2"/>
              </a:rPr>
              <a:t>https://www.youtube.com/watch?time_continue=3&amp;v=udtDGk0rfWA&amp;feature=emb_logo</a:t>
            </a:r>
            <a:r>
              <a:rPr lang="en-US">
                <a:ea typeface="+mn-lt"/>
                <a:cs typeface="+mn-lt"/>
              </a:rPr>
              <a:t> Fuel Poverty</a:t>
            </a:r>
          </a:p>
          <a:p>
            <a:pPr marL="269875" indent="-269875"/>
            <a:r>
              <a:rPr lang="en-US">
                <a:ea typeface="+mn-lt"/>
                <a:cs typeface="+mn-lt"/>
                <a:hlinkClick r:id="rId3"/>
              </a:rPr>
              <a:t>https://www.youtube.com/watch?v=bM1cAktZjrQ</a:t>
            </a:r>
            <a:r>
              <a:rPr lang="en-US">
                <a:ea typeface="+mn-lt"/>
                <a:cs typeface="+mn-lt"/>
              </a:rPr>
              <a:t> Debt and energy in Cost of Living Crisis</a:t>
            </a:r>
          </a:p>
          <a:p>
            <a:pPr marL="269875" indent="-269875"/>
            <a:endParaRPr lang="en-US">
              <a:ea typeface="+mn-lt"/>
              <a:cs typeface="+mn-lt"/>
            </a:endParaRPr>
          </a:p>
          <a:p>
            <a:pPr marL="269875" indent="-269875"/>
            <a:endParaRPr lang="en-US"/>
          </a:p>
          <a:p>
            <a:pPr marL="269875" indent="-269875"/>
            <a:endParaRPr lang="en-US"/>
          </a:p>
        </p:txBody>
      </p:sp>
    </p:spTree>
    <p:extLst>
      <p:ext uri="{BB962C8B-B14F-4D97-AF65-F5344CB8AC3E}">
        <p14:creationId xmlns:p14="http://schemas.microsoft.com/office/powerpoint/2010/main" val="1677242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F0ACE-E1BC-4EEA-7B7C-5615709A8D6F}"/>
              </a:ext>
            </a:extLst>
          </p:cNvPr>
          <p:cNvSpPr>
            <a:spLocks noGrp="1"/>
          </p:cNvSpPr>
          <p:nvPr>
            <p:ph type="title"/>
          </p:nvPr>
        </p:nvSpPr>
        <p:spPr>
          <a:xfrm>
            <a:off x="540000" y="540000"/>
            <a:ext cx="4500561" cy="5759450"/>
          </a:xfrm>
        </p:spPr>
        <p:txBody>
          <a:bodyPr anchor="t">
            <a:normAutofit/>
          </a:bodyPr>
          <a:lstStyle/>
          <a:p>
            <a:r>
              <a:rPr lang="en-US" sz="4800"/>
              <a:t>Impact of Socioeconomics on Health and Social Care</a:t>
            </a:r>
          </a:p>
        </p:txBody>
      </p:sp>
      <p:graphicFrame>
        <p:nvGraphicFramePr>
          <p:cNvPr id="5" name="Content Placeholder 2">
            <a:extLst>
              <a:ext uri="{FF2B5EF4-FFF2-40B4-BE49-F238E27FC236}">
                <a16:creationId xmlns:a16="http://schemas.microsoft.com/office/drawing/2014/main" id="{1FAE7731-A897-7D8E-41B6-0F10B36B9F06}"/>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088343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E2792-86BC-E327-E94A-90A3DEE0DBB9}"/>
              </a:ext>
            </a:extLst>
          </p:cNvPr>
          <p:cNvSpPr>
            <a:spLocks noGrp="1"/>
          </p:cNvSpPr>
          <p:nvPr>
            <p:ph type="title"/>
          </p:nvPr>
        </p:nvSpPr>
        <p:spPr>
          <a:xfrm>
            <a:off x="540000" y="540000"/>
            <a:ext cx="4500561" cy="2181946"/>
          </a:xfrm>
        </p:spPr>
        <p:txBody>
          <a:bodyPr anchor="t">
            <a:normAutofit/>
          </a:bodyPr>
          <a:lstStyle/>
          <a:p>
            <a:r>
              <a:rPr lang="en-US"/>
              <a:t>Inequalities in Wales</a:t>
            </a:r>
          </a:p>
        </p:txBody>
      </p:sp>
      <p:sp>
        <p:nvSpPr>
          <p:cNvPr id="3" name="Content Placeholder 2">
            <a:extLst>
              <a:ext uri="{FF2B5EF4-FFF2-40B4-BE49-F238E27FC236}">
                <a16:creationId xmlns:a16="http://schemas.microsoft.com/office/drawing/2014/main" id="{2D7C7EA7-1DE2-349F-3881-C066F39F9E9E}"/>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r>
              <a:rPr lang="en-US">
                <a:ea typeface="+mn-lt"/>
                <a:cs typeface="+mn-lt"/>
                <a:hlinkClick r:id="rId2"/>
              </a:rPr>
              <a:t>https://www.youtube.com/watch?v=rQwkNz-TCnc&amp;t=12s</a:t>
            </a:r>
            <a:endParaRPr lang="en-US"/>
          </a:p>
          <a:p>
            <a:pPr marL="269875" indent="-269875"/>
            <a:endParaRPr lang="en-US">
              <a:ea typeface="+mn-lt"/>
              <a:cs typeface="+mn-lt"/>
            </a:endParaRPr>
          </a:p>
          <a:p>
            <a:pPr marL="269875" indent="-269875"/>
            <a:endParaRPr lang="en-US">
              <a:ea typeface="+mn-lt"/>
              <a:cs typeface="+mn-lt"/>
            </a:endParaRPr>
          </a:p>
        </p:txBody>
      </p:sp>
      <p:pic>
        <p:nvPicPr>
          <p:cNvPr id="4" name="Graphic 4" descr="Video camera with solid fill">
            <a:extLst>
              <a:ext uri="{FF2B5EF4-FFF2-40B4-BE49-F238E27FC236}">
                <a16:creationId xmlns:a16="http://schemas.microsoft.com/office/drawing/2014/main" id="{91EB188F-25C5-B68D-A7D1-ECE5979C056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25000" y="1629000"/>
            <a:ext cx="3600000" cy="3600000"/>
          </a:xfrm>
          <a:prstGeom prst="rect">
            <a:avLst/>
          </a:prstGeom>
        </p:spPr>
      </p:pic>
    </p:spTree>
    <p:extLst>
      <p:ext uri="{BB962C8B-B14F-4D97-AF65-F5344CB8AC3E}">
        <p14:creationId xmlns:p14="http://schemas.microsoft.com/office/powerpoint/2010/main" val="212706578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E81CF-3CBF-3967-9E0E-36E80175FF74}"/>
              </a:ext>
            </a:extLst>
          </p:cNvPr>
          <p:cNvSpPr>
            <a:spLocks noGrp="1"/>
          </p:cNvSpPr>
          <p:nvPr>
            <p:ph type="title"/>
          </p:nvPr>
        </p:nvSpPr>
        <p:spPr>
          <a:xfrm>
            <a:off x="5526029" y="4586371"/>
            <a:ext cx="4554821" cy="2186096"/>
          </a:xfrm>
        </p:spPr>
        <p:txBody>
          <a:bodyPr anchor="b">
            <a:normAutofit/>
          </a:bodyPr>
          <a:lstStyle/>
          <a:p>
            <a:r>
              <a:rPr lang="en-US"/>
              <a:t>Health Inequalities</a:t>
            </a:r>
          </a:p>
        </p:txBody>
      </p:sp>
      <p:sp>
        <p:nvSpPr>
          <p:cNvPr id="3" name="Content Placeholder 2">
            <a:extLst>
              <a:ext uri="{FF2B5EF4-FFF2-40B4-BE49-F238E27FC236}">
                <a16:creationId xmlns:a16="http://schemas.microsoft.com/office/drawing/2014/main" id="{BA2054F8-88F4-42B2-086A-3ECF19943996}"/>
              </a:ext>
            </a:extLst>
          </p:cNvPr>
          <p:cNvSpPr>
            <a:spLocks noGrp="1"/>
          </p:cNvSpPr>
          <p:nvPr>
            <p:ph idx="1"/>
          </p:nvPr>
        </p:nvSpPr>
        <p:spPr>
          <a:xfrm>
            <a:off x="7104063" y="540000"/>
            <a:ext cx="4537073" cy="3361604"/>
          </a:xfrm>
        </p:spPr>
        <p:txBody>
          <a:bodyPr vert="horz" lIns="91440" tIns="45720" rIns="91440" bIns="45720" rtlCol="0" anchor="t">
            <a:normAutofit fontScale="77500" lnSpcReduction="20000"/>
          </a:bodyPr>
          <a:lstStyle/>
          <a:p>
            <a:pPr marL="269875" indent="-269875"/>
            <a:r>
              <a:rPr lang="en-US"/>
              <a:t>We know that health inequalities exist, but how has this been highlighted in recent years?</a:t>
            </a:r>
          </a:p>
          <a:p>
            <a:pPr marL="269875" indent="-269875"/>
            <a:r>
              <a:rPr lang="en-US"/>
              <a:t>COVID-19</a:t>
            </a:r>
          </a:p>
          <a:p>
            <a:pPr marL="269875" indent="-269875"/>
            <a:endParaRPr lang="en-US"/>
          </a:p>
          <a:p>
            <a:pPr marL="269875" indent="-269875"/>
            <a:r>
              <a:rPr lang="en-US"/>
              <a:t>What inequalities did people face in the wake of the COVID-19 pandemic?</a:t>
            </a:r>
          </a:p>
        </p:txBody>
      </p:sp>
      <p:pic>
        <p:nvPicPr>
          <p:cNvPr id="5" name="Picture 4" descr="Colourful pills stacked to make a bar graph">
            <a:extLst>
              <a:ext uri="{FF2B5EF4-FFF2-40B4-BE49-F238E27FC236}">
                <a16:creationId xmlns:a16="http://schemas.microsoft.com/office/drawing/2014/main" id="{DE99BAFA-346E-DECB-E16F-13435837BD1F}"/>
              </a:ext>
            </a:extLst>
          </p:cNvPr>
          <p:cNvPicPr>
            <a:picLocks noChangeAspect="1"/>
          </p:cNvPicPr>
          <p:nvPr/>
        </p:nvPicPr>
        <p:blipFill rotWithShape="1">
          <a:blip r:embed="rId2"/>
          <a:srcRect l="24941" r="6313" b="5"/>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3131276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3A90B-C849-B7CC-B14C-060E97F61235}"/>
              </a:ext>
            </a:extLst>
          </p:cNvPr>
          <p:cNvSpPr>
            <a:spLocks noGrp="1"/>
          </p:cNvSpPr>
          <p:nvPr>
            <p:ph type="title"/>
          </p:nvPr>
        </p:nvSpPr>
        <p:spPr/>
        <p:txBody>
          <a:bodyPr/>
          <a:lstStyle/>
          <a:p>
            <a:r>
              <a:rPr lang="en-US">
                <a:cs typeface="Sabon Next LT"/>
              </a:rPr>
              <a:t>So Where Next?</a:t>
            </a:r>
            <a:endParaRPr lang="en-US"/>
          </a:p>
        </p:txBody>
      </p:sp>
      <p:sp>
        <p:nvSpPr>
          <p:cNvPr id="3" name="Content Placeholder 2">
            <a:extLst>
              <a:ext uri="{FF2B5EF4-FFF2-40B4-BE49-F238E27FC236}">
                <a16:creationId xmlns:a16="http://schemas.microsoft.com/office/drawing/2014/main" id="{93BD7C32-5EEF-7EC1-1D4D-E322706016BC}"/>
              </a:ext>
            </a:extLst>
          </p:cNvPr>
          <p:cNvSpPr>
            <a:spLocks noGrp="1"/>
          </p:cNvSpPr>
          <p:nvPr>
            <p:ph idx="1"/>
          </p:nvPr>
        </p:nvSpPr>
        <p:spPr>
          <a:xfrm>
            <a:off x="268941" y="1486605"/>
            <a:ext cx="11274612" cy="4195763"/>
          </a:xfrm>
        </p:spPr>
        <p:txBody>
          <a:bodyPr vert="horz" lIns="91440" tIns="45720" rIns="91440" bIns="45720" rtlCol="0" anchor="t">
            <a:normAutofit/>
          </a:bodyPr>
          <a:lstStyle/>
          <a:p>
            <a:r>
              <a:rPr lang="en-US" dirty="0"/>
              <a:t>Next week we will be diving deeper into issues such as climate change, inequalities in health and wealth and the robot revolution.</a:t>
            </a:r>
          </a:p>
          <a:p>
            <a:r>
              <a:rPr lang="en-US" dirty="0"/>
              <a:t>So, homework, read the news, check out BBC Future and find out what is going on in the world. </a:t>
            </a:r>
          </a:p>
        </p:txBody>
      </p:sp>
    </p:spTree>
    <p:extLst>
      <p:ext uri="{BB962C8B-B14F-4D97-AF65-F5344CB8AC3E}">
        <p14:creationId xmlns:p14="http://schemas.microsoft.com/office/powerpoint/2010/main" val="1601808348"/>
      </p:ext>
    </p:extLst>
  </p:cSld>
  <p:clrMapOvr>
    <a:masterClrMapping/>
  </p:clrMapOvr>
</p:sld>
</file>

<file path=ppt/theme/theme1.xml><?xml version="1.0" encoding="utf-8"?>
<a:theme xmlns:a="http://schemas.openxmlformats.org/drawingml/2006/main" name="DappledVTI">
  <a:themeElements>
    <a:clrScheme name="AnalogousFromLightSeed_2SEEDS">
      <a:dk1>
        <a:srgbClr val="000000"/>
      </a:dk1>
      <a:lt1>
        <a:srgbClr val="FFFFFF"/>
      </a:lt1>
      <a:dk2>
        <a:srgbClr val="3D3523"/>
      </a:dk2>
      <a:lt2>
        <a:srgbClr val="E8E5E2"/>
      </a:lt2>
      <a:accent1>
        <a:srgbClr val="6B95CD"/>
      </a:accent1>
      <a:accent2>
        <a:srgbClr val="5FADBC"/>
      </a:accent2>
      <a:accent3>
        <a:srgbClr val="8687D6"/>
      </a:accent3>
      <a:accent4>
        <a:srgbClr val="CD806B"/>
      </a:accent4>
      <a:accent5>
        <a:srgbClr val="C29D5F"/>
      </a:accent5>
      <a:accent6>
        <a:srgbClr val="A3A757"/>
      </a:accent6>
      <a:hlink>
        <a:srgbClr val="987F5C"/>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3064</Words>
  <Application>Microsoft Office PowerPoint</Application>
  <PresentationFormat>Widescreen</PresentationFormat>
  <Paragraphs>266</Paragraphs>
  <Slides>61</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61</vt:i4>
      </vt:variant>
    </vt:vector>
  </HeadingPairs>
  <TitlesOfParts>
    <vt:vector size="68" baseType="lpstr">
      <vt:lpstr>AvenirNext LT Pro Medium</vt:lpstr>
      <vt:lpstr>Arial</vt:lpstr>
      <vt:lpstr>Avenir Next LT Pro</vt:lpstr>
      <vt:lpstr>Calibri</vt:lpstr>
      <vt:lpstr>Calibri Light</vt:lpstr>
      <vt:lpstr>Sabon Next LT</vt:lpstr>
      <vt:lpstr>DappledVTI</vt:lpstr>
      <vt:lpstr>Contemporary Challenges:</vt:lpstr>
      <vt:lpstr>Aims and Objectives</vt:lpstr>
      <vt:lpstr>Module Aims</vt:lpstr>
      <vt:lpstr>Learning Outcomes</vt:lpstr>
      <vt:lpstr>Online Resources</vt:lpstr>
      <vt:lpstr>Module Content</vt:lpstr>
      <vt:lpstr>Module Content</vt:lpstr>
      <vt:lpstr>PowerPoint Presentation</vt:lpstr>
      <vt:lpstr>Assignment 2</vt:lpstr>
      <vt:lpstr>Assessment Component 1</vt:lpstr>
      <vt:lpstr>Assessment Component 1:</vt:lpstr>
      <vt:lpstr>Assessment Component 2:</vt:lpstr>
      <vt:lpstr>Assessment Component 2</vt:lpstr>
      <vt:lpstr>Lecture Structure</vt:lpstr>
      <vt:lpstr>What is 'Contemporary’?  Think, Pair, Share  </vt:lpstr>
      <vt:lpstr>Contemporary</vt:lpstr>
      <vt:lpstr>Contemporary Society</vt:lpstr>
      <vt:lpstr>Biggest Threats to Society: Activity </vt:lpstr>
      <vt:lpstr>Challenges to Society: UN Perspective</vt:lpstr>
      <vt:lpstr>Challenges to Society</vt:lpstr>
      <vt:lpstr>University of Lincoln: 21st Century Lab</vt:lpstr>
      <vt:lpstr>Challenges for the Future</vt:lpstr>
      <vt:lpstr>Challenges for the future: Scenario Thinking </vt:lpstr>
      <vt:lpstr>Global Citizenship</vt:lpstr>
      <vt:lpstr>PowerPoint Presentation</vt:lpstr>
      <vt:lpstr>Local Actions, Global Impact</vt:lpstr>
      <vt:lpstr>Global Citizenship</vt:lpstr>
      <vt:lpstr>Why?</vt:lpstr>
      <vt:lpstr>Wales and its Challenges</vt:lpstr>
      <vt:lpstr>Welsh History</vt:lpstr>
      <vt:lpstr>Migration</vt:lpstr>
      <vt:lpstr>Welsh Migration</vt:lpstr>
      <vt:lpstr>Demography of Wales</vt:lpstr>
      <vt:lpstr>Wales by Age</vt:lpstr>
      <vt:lpstr>Demographics in Wales</vt:lpstr>
      <vt:lpstr>Urban vs Rural</vt:lpstr>
      <vt:lpstr>Urban vs Rural</vt:lpstr>
      <vt:lpstr>Figure 3.1</vt:lpstr>
      <vt:lpstr>PowerPoint Presentation</vt:lpstr>
      <vt:lpstr>Demographic Impacts</vt:lpstr>
      <vt:lpstr>Demographic Impacts</vt:lpstr>
      <vt:lpstr>Population in the Future</vt:lpstr>
      <vt:lpstr>Ageing Populations</vt:lpstr>
      <vt:lpstr>Population Change</vt:lpstr>
      <vt:lpstr>The Future of Policy</vt:lpstr>
      <vt:lpstr>Debate and Discussion</vt:lpstr>
      <vt:lpstr>Diversity of Wales</vt:lpstr>
      <vt:lpstr>Socioeconomics in Wales</vt:lpstr>
      <vt:lpstr>Socioeconomics in Wales</vt:lpstr>
      <vt:lpstr>Bevan Foundation Report (2022)</vt:lpstr>
      <vt:lpstr>Bevan Foundation Report (2022)</vt:lpstr>
      <vt:lpstr>Bevan Foundation Report (2022)</vt:lpstr>
      <vt:lpstr>PowerPoint Presentation</vt:lpstr>
      <vt:lpstr>What do you notice?</vt:lpstr>
      <vt:lpstr>Education in Wales</vt:lpstr>
      <vt:lpstr>Employment</vt:lpstr>
      <vt:lpstr>Impacts of Socioeconomics in Wales</vt:lpstr>
      <vt:lpstr>Impact of Socioeconomics on Health and Social Care</vt:lpstr>
      <vt:lpstr>Inequalities in Wales</vt:lpstr>
      <vt:lpstr>Health Inequalities</vt:lpstr>
      <vt:lpstr>So Where Next?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Wyatt</dc:creator>
  <cp:lastModifiedBy>Jonathan Wyatt</cp:lastModifiedBy>
  <cp:revision>3</cp:revision>
  <dcterms:created xsi:type="dcterms:W3CDTF">2023-06-26T09:16:57Z</dcterms:created>
  <dcterms:modified xsi:type="dcterms:W3CDTF">2026-01-20T10:01:32Z</dcterms:modified>
</cp:coreProperties>
</file>