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7EDD43-9F15-4B12-8805-51ACEC0494E5}" v="432" dt="2018-05-09T09:48:36.5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96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0B058-838B-4380-8120-D884399E7C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F4CC59-8841-4268-B8BA-E4D8E74594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D45938-EC84-4512-9834-EED775908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4E5D1-2DAE-4FF9-9018-C01DC074889D}" type="datetimeFigureOut">
              <a:rPr lang="en-US" smtClean="0"/>
              <a:t>5/9/2018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CAD5B-8345-46BC-B092-E75299F9E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7CF473-8FDC-4662-AAD0-755039827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A7B50-E2BC-49C3-BFF9-5EF5500A2B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059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356D6-9207-4709-8FB2-3570B4015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AA421-E17A-4CCC-94ED-1D5B901D5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5F50A-FC6E-444E-AEB0-2EB63D91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4E5D1-2DAE-4FF9-9018-C01DC074889D}" type="datetimeFigureOut">
              <a:rPr lang="en-US" smtClean="0"/>
              <a:t>5/9/2018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26C843-EB24-4058-ADDC-44ABA6009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485B5-1927-43D7-AD26-651F52564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A7B50-E2BC-49C3-BFF9-5EF5500A2B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307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8DB9B-1EB8-4C99-88BF-2424B0393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C77C41-EE9A-4AA9-AB10-8F4A7580AB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48563B-060A-499F-83DA-B78CFD9B6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4E5D1-2DAE-4FF9-9018-C01DC074889D}" type="datetimeFigureOut">
              <a:rPr lang="en-US" smtClean="0"/>
              <a:t>5/9/2018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097284-FBE4-4DE0-B5A6-120D05F9D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98633-8710-40CB-89F7-E1680A08C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A7B50-E2BC-49C3-BFF9-5EF5500A2B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955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1962B-4D3C-4291-846C-1CDE60960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D5C0F-61CC-438C-8552-156721C128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6C5B30-7D31-4697-8172-4981C2BEB3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10DE55-3377-447E-8235-BA84C1F52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4E5D1-2DAE-4FF9-9018-C01DC074889D}" type="datetimeFigureOut">
              <a:rPr lang="en-US" smtClean="0"/>
              <a:t>5/9/2018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2267C7-C165-45F8-A636-731866853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763235-C709-467D-835F-07EE52275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A7B50-E2BC-49C3-BFF9-5EF5500A2B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856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4F93F-F76B-4506-AE89-4FFB15F02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5A66BD-A8A2-415F-93B1-71D616B697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9722D1-3D28-44F2-B3F2-9278FFF89D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7F97C-C589-4A7B-B07F-E782430270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F455-409B-45CA-B54B-BC4E16BD04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92C87A-EB39-431A-B3F1-016FE6E23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4E5D1-2DAE-4FF9-9018-C01DC074889D}" type="datetimeFigureOut">
              <a:rPr lang="en-US" smtClean="0"/>
              <a:t>5/9/2018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EB8344-B378-4FCE-8C37-EBD03E3B7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544036-96F6-4C9F-A056-17F3EE3D5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A7B50-E2BC-49C3-BFF9-5EF5500A2B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987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B0AEE-C492-436B-BDFF-D1B028DF5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A640E4-2FCB-49F9-A800-247EA2493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4E5D1-2DAE-4FF9-9018-C01DC074889D}" type="datetimeFigureOut">
              <a:rPr lang="en-US" smtClean="0"/>
              <a:t>5/9/2018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7815B7-E150-43EB-B67E-3AA733CDBE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87C00B-C175-4372-922F-6663705C8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A7B50-E2BC-49C3-BFF9-5EF5500A2B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643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57C017-7882-48AA-8637-07E1D3A22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4E5D1-2DAE-4FF9-9018-C01DC074889D}" type="datetimeFigureOut">
              <a:rPr lang="en-US" smtClean="0"/>
              <a:t>5/9/2018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5A0ED1-97F6-4790-B0D9-6EBA40A65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8BA370-4386-4446-84A7-D807445A8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A7B50-E2BC-49C3-BFF9-5EF5500A2B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899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05E48-9BAD-4022-B618-01BC35792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F86A3-1E55-40A1-BDC2-044EAF679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42A799-D8CF-4EB6-95A5-1AC7EC1879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57D492-D735-4AA5-AF4C-2C232284A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4E5D1-2DAE-4FF9-9018-C01DC074889D}" type="datetimeFigureOut">
              <a:rPr lang="en-US" smtClean="0"/>
              <a:t>5/9/2018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583582-D37C-4063-994C-72FD3098B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B51F02-1143-4AE1-98C6-F9604B668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A7B50-E2BC-49C3-BFF9-5EF5500A2B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89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65927-25FB-4042-8F7B-0F18A1563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A32470-24AD-4695-A961-969C84357B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9BB022-D19B-492C-A39F-9E5BBC5DB1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FD2E7-D09A-4AF4-B6B9-46B7FB9266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4E5D1-2DAE-4FF9-9018-C01DC074889D}" type="datetimeFigureOut">
              <a:rPr lang="en-US" smtClean="0"/>
              <a:t>5/9/2018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34E1E7-CF04-4256-8A93-D6CC62110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59FF2B-7769-4E3B-B0CF-3C626386E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A7B50-E2BC-49C3-BFF9-5EF5500A2B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908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93DC8-0850-4916-BBE4-2BA09ACE3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5E6089-A0F9-4CCA-A65E-5D20762C0D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CA18BA-2F76-4BC8-91E6-FB249042A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4E5D1-2DAE-4FF9-9018-C01DC074889D}" type="datetimeFigureOut">
              <a:rPr lang="en-US" smtClean="0"/>
              <a:t>5/9/2018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2E32E-066F-41D9-AE8B-8EF9A3F8B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14C9E-4D75-46AE-B34A-2A3253BFF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A7B50-E2BC-49C3-BFF9-5EF5500A2B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587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330B72-34ED-43AD-AFBC-16C0424D8B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C1BDB-798D-44F9-8929-0D766DACCA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4B533C-38FD-4635-A218-AB58EF407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4E5D1-2DAE-4FF9-9018-C01DC074889D}" type="datetimeFigureOut">
              <a:rPr lang="en-US" smtClean="0"/>
              <a:t>5/9/2018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E11E16-DE15-483D-8F78-8C155B92A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7F4B6-1E2F-4F8A-8D6E-340025E8C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A7B50-E2BC-49C3-BFF9-5EF5500A2B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984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684EDC-1679-4BBB-8200-EA875D97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A12BC5-ACD9-4FFC-B553-A8F4B77800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1842E-AA57-49EF-B1F8-D87A3BAEAB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4E5D1-2DAE-4FF9-9018-C01DC074889D}" type="datetimeFigureOut">
              <a:rPr lang="en-US" smtClean="0"/>
              <a:t>5/9/2018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54220C-5401-4682-9C72-653C41D5CB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02FDC-475C-4960-995A-A16E525578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CA7B50-E2BC-49C3-BFF9-5EF5500A2B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820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7C5D6-AA53-4F41-84B4-3C54113CC2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357" y="112997"/>
            <a:ext cx="3323799" cy="1308645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rgbClr val="FFFF00"/>
                </a:solidFill>
              </a:rPr>
              <a:t>Jamie Miller – SHSS4074 </a:t>
            </a:r>
            <a:endParaRPr lang="en-US" sz="3200" dirty="0">
              <a:solidFill>
                <a:srgbClr val="FFFF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83D2CF-0598-4EA8-8716-38EC7A69F2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948082"/>
            <a:ext cx="9144000" cy="1655762"/>
          </a:xfrm>
        </p:spPr>
        <p:txBody>
          <a:bodyPr/>
          <a:lstStyle/>
          <a:p>
            <a:r>
              <a:rPr lang="en-US">
                <a:solidFill>
                  <a:srgbClr val="FFFF00"/>
                </a:solidFill>
              </a:rPr>
              <a:t>Adventure in the curriculum</a:t>
            </a:r>
          </a:p>
          <a:p>
            <a:pPr marL="342900" indent="-342900">
              <a:buFontTx/>
              <a:buChar char="-"/>
            </a:pPr>
            <a:r>
              <a:rPr lang="en-US">
                <a:solidFill>
                  <a:srgbClr val="FFFF00"/>
                </a:solidFill>
              </a:rPr>
              <a:t>What is it?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5C0935-00DE-4F58-96C4-2633084698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5984" y="3869280"/>
            <a:ext cx="3127429" cy="26871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02DCD19-7943-4729-9485-1CB7B975BA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046" y="301570"/>
            <a:ext cx="4337307" cy="22465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81F8DB9-3877-4BB1-9E0B-296593F7B4B7}"/>
              </a:ext>
            </a:extLst>
          </p:cNvPr>
          <p:cNvSpPr txBox="1"/>
          <p:nvPr/>
        </p:nvSpPr>
        <p:spPr>
          <a:xfrm>
            <a:off x="617517" y="1626919"/>
            <a:ext cx="36576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Models: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Direct instruction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Cooperative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Personalised system for instruction (PSI)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Peer teaching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Inquiry teaching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Sport 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Tactical games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Teaching for personal and social responsibility through physical activity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DDB0D9-C5DE-4803-BD69-D9E00A117778}"/>
              </a:ext>
            </a:extLst>
          </p:cNvPr>
          <p:cNvSpPr txBox="1"/>
          <p:nvPr/>
        </p:nvSpPr>
        <p:spPr>
          <a:xfrm>
            <a:off x="8672944" y="452146"/>
            <a:ext cx="32300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COMPULSORY!: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Mainly outdoors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Experiential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Challenge by choice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00"/>
                </a:solidFill>
              </a:rPr>
              <a:t>Managed risk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3C77309-2331-4CBE-B10C-0963CC324B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8585" y="2948082"/>
            <a:ext cx="3734448" cy="3543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7810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33D17-2508-4100-8C83-C0E59B93A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7AFC8-48FA-4963-9E9A-51D792A391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Andy Williams &amp;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Nalda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Wainwright (2016) A new pedagogical model for adventure in the curriculum: part two – outlining the model, Physical Education and Sport Pedagogy, 21:6, 589-602, DOI: 10.1080/17408989.2015.1048212</a:t>
            </a:r>
          </a:p>
          <a:p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Bailey, R., K. Armour, D. Kirk, M. Jess, I. Pickup, and R.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Sandford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2009. “The Educational Beneﬁts Claimed for Physical Education and School Sport: An Academic Review.” Research Papers in Education 24 (1): 1–27.</a:t>
            </a:r>
          </a:p>
          <a:p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Barnes, P., and B. Sharp. 2004. “Introduction: Some Thoughts on The Nature of Outdoor Education.” In The RHP Companion to Outdoor Education, edited by P. Barnes and B. Sharp, 1–5. Devon: Russell House. </a:t>
            </a:r>
          </a:p>
          <a:p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Beames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P. Higgins, and R.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Nicol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2012. Learning Outside the Classroom – Theory and Guidelines for Practice. London: Routledge</a:t>
            </a:r>
          </a:p>
          <a:p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Hattie, J., H. W. Marsh, J. Neill, and G. E. Richards. 1997. “Adventure Education and Outward Bound: Out-of-Class Experiences That Make a Lasting Difference.” Review of Educational Research 67 (1): 43–87.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Paul </a:t>
            </a:r>
            <a:r>
              <a:rPr lang="en-GB" sz="1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Jurbala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(2015) What Is Physical Literacy, Really?, Quest, 67:4, 367-383.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Metzler, M. W. 2011. Instructional Models for Physical Education. 3rd ed. Scottsdale, AZ: Holcomb </a:t>
            </a:r>
            <a:r>
              <a:rPr lang="en-GB" sz="1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Hathway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Mosston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and S. Ashworth. 1986. Teaching Physical Education. 3rd ed. Oxford: Merrill.</a:t>
            </a:r>
          </a:p>
          <a:p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Ofsted. 2004. Outdoor Education – Aspects of Good Practice. London: HMI.</a:t>
            </a:r>
          </a:p>
          <a:p>
            <a:r>
              <a:rPr lang="en-GB" sz="1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Rickinson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J. Dillon, K. </a:t>
            </a:r>
            <a:r>
              <a:rPr lang="en-GB" sz="1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Teamey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Morris, Choi, Y., D. Sanders, and P. Beneﬁeld. 2004. A Review of Research on Outdoor Learning. London: Department for Education and Skills.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Whitehead, M. 2013. “What Is Physical Literacy and How Does It Impact on Physical Education?” In Debates in Physical Education, edited by S.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Capel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M. Whitehead, 37–52. London: Routledge.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 (2008) Physical education in the national curriculum for wales, Cardiff: department for children, education, lifelong learning and skills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824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467</Words>
  <Application>Microsoft Office PowerPoint</Application>
  <PresentationFormat>Widescreen</PresentationFormat>
  <Paragraphs>30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Jamie Miller – SHSS4074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Jamie Miller – SHSS4074</dc:title>
  <dc:creator>jamie miller</dc:creator>
  <cp:lastModifiedBy>jamie miller</cp:lastModifiedBy>
  <cp:revision>2</cp:revision>
  <dcterms:modified xsi:type="dcterms:W3CDTF">2018-05-09T09:48:37Z</dcterms:modified>
</cp:coreProperties>
</file>