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2" r:id="rId5"/>
  </p:sldMasterIdLst>
  <p:notesMasterIdLst>
    <p:notesMasterId r:id="rId30"/>
  </p:notesMasterIdLst>
  <p:handoutMasterIdLst>
    <p:handoutMasterId r:id="rId31"/>
  </p:handoutMasterIdLst>
  <p:sldIdLst>
    <p:sldId id="382" r:id="rId6"/>
    <p:sldId id="384" r:id="rId7"/>
    <p:sldId id="390" r:id="rId8"/>
    <p:sldId id="391" r:id="rId9"/>
    <p:sldId id="392" r:id="rId10"/>
    <p:sldId id="393" r:id="rId11"/>
    <p:sldId id="394" r:id="rId12"/>
    <p:sldId id="505" r:id="rId13"/>
    <p:sldId id="395" r:id="rId14"/>
    <p:sldId id="396" r:id="rId15"/>
    <p:sldId id="397" r:id="rId16"/>
    <p:sldId id="398" r:id="rId17"/>
    <p:sldId id="399" r:id="rId18"/>
    <p:sldId id="501" r:id="rId19"/>
    <p:sldId id="483" r:id="rId20"/>
    <p:sldId id="502" r:id="rId21"/>
    <p:sldId id="503" r:id="rId22"/>
    <p:sldId id="351" r:id="rId23"/>
    <p:sldId id="349" r:id="rId24"/>
    <p:sldId id="385" r:id="rId25"/>
    <p:sldId id="387" r:id="rId26"/>
    <p:sldId id="386" r:id="rId27"/>
    <p:sldId id="506" r:id="rId28"/>
    <p:sldId id="504" r:id="rId29"/>
  </p:sldIdLst>
  <p:sldSz cx="9144000" cy="6858000" type="screen4x3"/>
  <p:notesSz cx="6669088" cy="97536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userDrawn="1">
          <p15:clr>
            <a:srgbClr val="A4A3A4"/>
          </p15:clr>
        </p15:guide>
        <p15:guide id="2" pos="2101"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4A1102B-74C5-4DDA-A55E-88D349A8DD43}" v="294" dt="2024-11-13T16:02:51.50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912" autoAdjust="0"/>
    <p:restoredTop sz="61575" autoAdjust="0"/>
  </p:normalViewPr>
  <p:slideViewPr>
    <p:cSldViewPr>
      <p:cViewPr varScale="1">
        <p:scale>
          <a:sx n="68" d="100"/>
          <a:sy n="68" d="100"/>
        </p:scale>
        <p:origin x="2772" y="66"/>
      </p:cViewPr>
      <p:guideLst>
        <p:guide orient="horz" pos="2160"/>
        <p:guide pos="2880"/>
      </p:guideLst>
    </p:cSldViewPr>
  </p:slideViewPr>
  <p:notesTextViewPr>
    <p:cViewPr>
      <p:scale>
        <a:sx n="1" d="1"/>
        <a:sy n="1" d="1"/>
      </p:scale>
      <p:origin x="0" y="0"/>
    </p:cViewPr>
  </p:notesTextViewPr>
  <p:sorterViewPr>
    <p:cViewPr varScale="1">
      <p:scale>
        <a:sx n="100" d="100"/>
        <a:sy n="100" d="100"/>
      </p:scale>
      <p:origin x="0" y="-2796"/>
    </p:cViewPr>
  </p:sorterViewPr>
  <p:notesViewPr>
    <p:cSldViewPr>
      <p:cViewPr varScale="1">
        <p:scale>
          <a:sx n="83" d="100"/>
          <a:sy n="83" d="100"/>
        </p:scale>
        <p:origin x="-2166" y="-78"/>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21" Type="http://schemas.openxmlformats.org/officeDocument/2006/relationships/slide" Target="slides/slide16.xml"/><Relationship Id="rId34" Type="http://schemas.openxmlformats.org/officeDocument/2006/relationships/theme" Target="theme/theme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presProps" Target="presProps.xml"/><Relationship Id="rId37" Type="http://schemas.microsoft.com/office/2015/10/relationships/revisionInfo" Target="revisionInfo.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microsoft.com/office/2016/11/relationships/changesInfo" Target="changesInfos/changesInfo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3.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ulie Thomas" userId="2af13b6d24d29b42" providerId="LiveId" clId="{B4A1102B-74C5-4DDA-A55E-88D349A8DD43}"/>
    <pc:docChg chg="undo custSel addSld delSld modSld sldOrd">
      <pc:chgData name="Julie Thomas" userId="2af13b6d24d29b42" providerId="LiveId" clId="{B4A1102B-74C5-4DDA-A55E-88D349A8DD43}" dt="2024-11-14T09:58:25.726" v="7986"/>
      <pc:docMkLst>
        <pc:docMk/>
      </pc:docMkLst>
      <pc:sldChg chg="del ord">
        <pc:chgData name="Julie Thomas" userId="2af13b6d24d29b42" providerId="LiveId" clId="{B4A1102B-74C5-4DDA-A55E-88D349A8DD43}" dt="2024-11-13T15:05:14.030" v="5648" actId="2696"/>
        <pc:sldMkLst>
          <pc:docMk/>
          <pc:sldMk cId="2791031991" sldId="339"/>
        </pc:sldMkLst>
      </pc:sldChg>
      <pc:sldChg chg="delSp modSp mod ord">
        <pc:chgData name="Julie Thomas" userId="2af13b6d24d29b42" providerId="LiveId" clId="{B4A1102B-74C5-4DDA-A55E-88D349A8DD43}" dt="2024-11-13T16:34:59.117" v="7249" actId="478"/>
        <pc:sldMkLst>
          <pc:docMk/>
          <pc:sldMk cId="3514935667" sldId="351"/>
        </pc:sldMkLst>
        <pc:spChg chg="del mod">
          <ac:chgData name="Julie Thomas" userId="2af13b6d24d29b42" providerId="LiveId" clId="{B4A1102B-74C5-4DDA-A55E-88D349A8DD43}" dt="2024-11-13T16:34:59.117" v="7249" actId="478"/>
          <ac:spMkLst>
            <pc:docMk/>
            <pc:sldMk cId="3514935667" sldId="351"/>
            <ac:spMk id="5" creationId="{00000000-0000-0000-0000-000000000000}"/>
          </ac:spMkLst>
        </pc:spChg>
      </pc:sldChg>
      <pc:sldChg chg="del ord">
        <pc:chgData name="Julie Thomas" userId="2af13b6d24d29b42" providerId="LiveId" clId="{B4A1102B-74C5-4DDA-A55E-88D349A8DD43}" dt="2024-11-13T15:05:10.129" v="5647" actId="2696"/>
        <pc:sldMkLst>
          <pc:docMk/>
          <pc:sldMk cId="492163167" sldId="362"/>
        </pc:sldMkLst>
      </pc:sldChg>
      <pc:sldChg chg="modSp mod">
        <pc:chgData name="Julie Thomas" userId="2af13b6d24d29b42" providerId="LiveId" clId="{B4A1102B-74C5-4DDA-A55E-88D349A8DD43}" dt="2024-11-13T16:11:16.356" v="6241" actId="255"/>
        <pc:sldMkLst>
          <pc:docMk/>
          <pc:sldMk cId="1437583494" sldId="382"/>
        </pc:sldMkLst>
        <pc:spChg chg="mod">
          <ac:chgData name="Julie Thomas" userId="2af13b6d24d29b42" providerId="LiveId" clId="{B4A1102B-74C5-4DDA-A55E-88D349A8DD43}" dt="2024-11-13T16:11:16.356" v="6241" actId="255"/>
          <ac:spMkLst>
            <pc:docMk/>
            <pc:sldMk cId="1437583494" sldId="382"/>
            <ac:spMk id="5" creationId="{00000000-0000-0000-0000-000000000000}"/>
          </ac:spMkLst>
        </pc:spChg>
      </pc:sldChg>
      <pc:sldChg chg="del">
        <pc:chgData name="Julie Thomas" userId="2af13b6d24d29b42" providerId="LiveId" clId="{B4A1102B-74C5-4DDA-A55E-88D349A8DD43}" dt="2024-11-13T15:05:18.468" v="5649" actId="2696"/>
        <pc:sldMkLst>
          <pc:docMk/>
          <pc:sldMk cId="375585889" sldId="383"/>
        </pc:sldMkLst>
      </pc:sldChg>
      <pc:sldChg chg="modSp modAnim">
        <pc:chgData name="Julie Thomas" userId="2af13b6d24d29b42" providerId="LiveId" clId="{B4A1102B-74C5-4DDA-A55E-88D349A8DD43}" dt="2024-11-13T16:02:51.509" v="5807" actId="20577"/>
        <pc:sldMkLst>
          <pc:docMk/>
          <pc:sldMk cId="2380382861" sldId="384"/>
        </pc:sldMkLst>
        <pc:spChg chg="mod">
          <ac:chgData name="Julie Thomas" userId="2af13b6d24d29b42" providerId="LiveId" clId="{B4A1102B-74C5-4DDA-A55E-88D349A8DD43}" dt="2024-11-13T16:02:51.509" v="5807" actId="20577"/>
          <ac:spMkLst>
            <pc:docMk/>
            <pc:sldMk cId="2380382861" sldId="384"/>
            <ac:spMk id="3" creationId="{560B7815-4CB7-4F65-8882-903F174EA263}"/>
          </ac:spMkLst>
        </pc:spChg>
      </pc:sldChg>
      <pc:sldChg chg="modSp mod">
        <pc:chgData name="Julie Thomas" userId="2af13b6d24d29b42" providerId="LiveId" clId="{B4A1102B-74C5-4DDA-A55E-88D349A8DD43}" dt="2024-11-13T15:06:36.493" v="5684" actId="20577"/>
        <pc:sldMkLst>
          <pc:docMk/>
          <pc:sldMk cId="1296826740" sldId="386"/>
        </pc:sldMkLst>
        <pc:spChg chg="mod">
          <ac:chgData name="Julie Thomas" userId="2af13b6d24d29b42" providerId="LiveId" clId="{B4A1102B-74C5-4DDA-A55E-88D349A8DD43}" dt="2024-11-13T15:06:36.493" v="5684" actId="20577"/>
          <ac:spMkLst>
            <pc:docMk/>
            <pc:sldMk cId="1296826740" sldId="386"/>
            <ac:spMk id="2" creationId="{3821FE45-D53E-4BAA-8170-329C06847AA9}"/>
          </ac:spMkLst>
        </pc:spChg>
      </pc:sldChg>
      <pc:sldChg chg="del">
        <pc:chgData name="Julie Thomas" userId="2af13b6d24d29b42" providerId="LiveId" clId="{B4A1102B-74C5-4DDA-A55E-88D349A8DD43}" dt="2024-11-13T15:05:39.322" v="5650" actId="2696"/>
        <pc:sldMkLst>
          <pc:docMk/>
          <pc:sldMk cId="3714212610" sldId="389"/>
        </pc:sldMkLst>
      </pc:sldChg>
      <pc:sldChg chg="modSp new mod ord">
        <pc:chgData name="Julie Thomas" userId="2af13b6d24d29b42" providerId="LiveId" clId="{B4A1102B-74C5-4DDA-A55E-88D349A8DD43}" dt="2024-11-07T17:01:30.128" v="281" actId="27636"/>
        <pc:sldMkLst>
          <pc:docMk/>
          <pc:sldMk cId="1011260174" sldId="390"/>
        </pc:sldMkLst>
        <pc:spChg chg="mod">
          <ac:chgData name="Julie Thomas" userId="2af13b6d24d29b42" providerId="LiveId" clId="{B4A1102B-74C5-4DDA-A55E-88D349A8DD43}" dt="2024-11-07T16:57:43.248" v="225" actId="27636"/>
          <ac:spMkLst>
            <pc:docMk/>
            <pc:sldMk cId="1011260174" sldId="390"/>
            <ac:spMk id="2" creationId="{B1D9091A-57AC-C17E-EE65-19D9A54E1AFA}"/>
          </ac:spMkLst>
        </pc:spChg>
        <pc:spChg chg="mod">
          <ac:chgData name="Julie Thomas" userId="2af13b6d24d29b42" providerId="LiveId" clId="{B4A1102B-74C5-4DDA-A55E-88D349A8DD43}" dt="2024-11-07T17:01:30.128" v="281" actId="27636"/>
          <ac:spMkLst>
            <pc:docMk/>
            <pc:sldMk cId="1011260174" sldId="390"/>
            <ac:spMk id="3" creationId="{F216EB02-33FC-E2E7-181D-76F44D189ED7}"/>
          </ac:spMkLst>
        </pc:spChg>
      </pc:sldChg>
      <pc:sldChg chg="modSp new mod ord">
        <pc:chgData name="Julie Thomas" userId="2af13b6d24d29b42" providerId="LiveId" clId="{B4A1102B-74C5-4DDA-A55E-88D349A8DD43}" dt="2024-11-07T17:03:45.826" v="292" actId="13926"/>
        <pc:sldMkLst>
          <pc:docMk/>
          <pc:sldMk cId="2790869330" sldId="391"/>
        </pc:sldMkLst>
        <pc:spChg chg="mod">
          <ac:chgData name="Julie Thomas" userId="2af13b6d24d29b42" providerId="LiveId" clId="{B4A1102B-74C5-4DDA-A55E-88D349A8DD43}" dt="2024-11-07T16:59:58.254" v="264" actId="27636"/>
          <ac:spMkLst>
            <pc:docMk/>
            <pc:sldMk cId="2790869330" sldId="391"/>
            <ac:spMk id="2" creationId="{0682854F-6A54-D2D7-5CB7-DB3DA1D31F71}"/>
          </ac:spMkLst>
        </pc:spChg>
        <pc:spChg chg="mod">
          <ac:chgData name="Julie Thomas" userId="2af13b6d24d29b42" providerId="LiveId" clId="{B4A1102B-74C5-4DDA-A55E-88D349A8DD43}" dt="2024-11-07T17:03:45.826" v="292" actId="13926"/>
          <ac:spMkLst>
            <pc:docMk/>
            <pc:sldMk cId="2790869330" sldId="391"/>
            <ac:spMk id="3" creationId="{BE5C76EC-A4D8-B4C2-53BD-F1DEBD52B2EF}"/>
          </ac:spMkLst>
        </pc:spChg>
      </pc:sldChg>
      <pc:sldChg chg="modSp new mod">
        <pc:chgData name="Julie Thomas" userId="2af13b6d24d29b42" providerId="LiveId" clId="{B4A1102B-74C5-4DDA-A55E-88D349A8DD43}" dt="2024-11-08T15:08:46.772" v="456" actId="20577"/>
        <pc:sldMkLst>
          <pc:docMk/>
          <pc:sldMk cId="2345685709" sldId="392"/>
        </pc:sldMkLst>
        <pc:spChg chg="mod">
          <ac:chgData name="Julie Thomas" userId="2af13b6d24d29b42" providerId="LiveId" clId="{B4A1102B-74C5-4DDA-A55E-88D349A8DD43}" dt="2024-11-08T15:08:46.772" v="456" actId="20577"/>
          <ac:spMkLst>
            <pc:docMk/>
            <pc:sldMk cId="2345685709" sldId="392"/>
            <ac:spMk id="2" creationId="{668CFC34-43A5-1264-8643-3D6045B1F3F3}"/>
          </ac:spMkLst>
        </pc:spChg>
        <pc:spChg chg="mod">
          <ac:chgData name="Julie Thomas" userId="2af13b6d24d29b42" providerId="LiveId" clId="{B4A1102B-74C5-4DDA-A55E-88D349A8DD43}" dt="2024-11-08T15:08:35.361" v="439" actId="27636"/>
          <ac:spMkLst>
            <pc:docMk/>
            <pc:sldMk cId="2345685709" sldId="392"/>
            <ac:spMk id="3" creationId="{E68C8B5E-0FA4-14FE-E434-982747F5C2EC}"/>
          </ac:spMkLst>
        </pc:spChg>
      </pc:sldChg>
      <pc:sldChg chg="modSp new mod">
        <pc:chgData name="Julie Thomas" userId="2af13b6d24d29b42" providerId="LiveId" clId="{B4A1102B-74C5-4DDA-A55E-88D349A8DD43}" dt="2024-11-08T15:11:53.902" v="909" actId="20577"/>
        <pc:sldMkLst>
          <pc:docMk/>
          <pc:sldMk cId="507006912" sldId="393"/>
        </pc:sldMkLst>
        <pc:spChg chg="mod">
          <ac:chgData name="Julie Thomas" userId="2af13b6d24d29b42" providerId="LiveId" clId="{B4A1102B-74C5-4DDA-A55E-88D349A8DD43}" dt="2024-11-08T15:09:28.485" v="504" actId="27636"/>
          <ac:spMkLst>
            <pc:docMk/>
            <pc:sldMk cId="507006912" sldId="393"/>
            <ac:spMk id="2" creationId="{8771629F-CCA4-CD13-2F6C-A607760588A3}"/>
          </ac:spMkLst>
        </pc:spChg>
        <pc:spChg chg="mod">
          <ac:chgData name="Julie Thomas" userId="2af13b6d24d29b42" providerId="LiveId" clId="{B4A1102B-74C5-4DDA-A55E-88D349A8DD43}" dt="2024-11-08T15:11:53.902" v="909" actId="20577"/>
          <ac:spMkLst>
            <pc:docMk/>
            <pc:sldMk cId="507006912" sldId="393"/>
            <ac:spMk id="3" creationId="{72344E7B-68E4-CE35-291F-D13011BDC103}"/>
          </ac:spMkLst>
        </pc:spChg>
      </pc:sldChg>
      <pc:sldChg chg="addSp modSp new mod modClrScheme chgLayout">
        <pc:chgData name="Julie Thomas" userId="2af13b6d24d29b42" providerId="LiveId" clId="{B4A1102B-74C5-4DDA-A55E-88D349A8DD43}" dt="2024-11-08T15:16:42.030" v="1016" actId="20577"/>
        <pc:sldMkLst>
          <pc:docMk/>
          <pc:sldMk cId="747784645" sldId="394"/>
        </pc:sldMkLst>
        <pc:spChg chg="mod">
          <ac:chgData name="Julie Thomas" userId="2af13b6d24d29b42" providerId="LiveId" clId="{B4A1102B-74C5-4DDA-A55E-88D349A8DD43}" dt="2024-11-08T15:15:24.012" v="960" actId="26606"/>
          <ac:spMkLst>
            <pc:docMk/>
            <pc:sldMk cId="747784645" sldId="394"/>
            <ac:spMk id="2" creationId="{AECD8463-1507-E07F-58FF-9FF847C910F0}"/>
          </ac:spMkLst>
        </pc:spChg>
        <pc:spChg chg="mod ord">
          <ac:chgData name="Julie Thomas" userId="2af13b6d24d29b42" providerId="LiveId" clId="{B4A1102B-74C5-4DDA-A55E-88D349A8DD43}" dt="2024-11-08T15:16:42.030" v="1016" actId="20577"/>
          <ac:spMkLst>
            <pc:docMk/>
            <pc:sldMk cId="747784645" sldId="394"/>
            <ac:spMk id="3" creationId="{9CEC6E57-5EB4-DAD4-3972-36023D46EB1A}"/>
          </ac:spMkLst>
        </pc:spChg>
        <pc:picChg chg="add mod">
          <ac:chgData name="Julie Thomas" userId="2af13b6d24d29b42" providerId="LiveId" clId="{B4A1102B-74C5-4DDA-A55E-88D349A8DD43}" dt="2024-11-08T15:15:36.687" v="963" actId="14100"/>
          <ac:picMkLst>
            <pc:docMk/>
            <pc:sldMk cId="747784645" sldId="394"/>
            <ac:picMk id="4" creationId="{04CC9668-96BE-9152-82EC-4D44BA8C21F0}"/>
          </ac:picMkLst>
        </pc:picChg>
      </pc:sldChg>
      <pc:sldChg chg="modSp new mod">
        <pc:chgData name="Julie Thomas" userId="2af13b6d24d29b42" providerId="LiveId" clId="{B4A1102B-74C5-4DDA-A55E-88D349A8DD43}" dt="2024-11-08T15:41:17.155" v="1849" actId="20577"/>
        <pc:sldMkLst>
          <pc:docMk/>
          <pc:sldMk cId="2252113176" sldId="395"/>
        </pc:sldMkLst>
        <pc:spChg chg="mod">
          <ac:chgData name="Julie Thomas" userId="2af13b6d24d29b42" providerId="LiveId" clId="{B4A1102B-74C5-4DDA-A55E-88D349A8DD43}" dt="2024-11-08T15:24:49.798" v="1337" actId="20577"/>
          <ac:spMkLst>
            <pc:docMk/>
            <pc:sldMk cId="2252113176" sldId="395"/>
            <ac:spMk id="2" creationId="{E46F0BA9-00A4-EDF0-51F9-359515196DF0}"/>
          </ac:spMkLst>
        </pc:spChg>
        <pc:spChg chg="mod">
          <ac:chgData name="Julie Thomas" userId="2af13b6d24d29b42" providerId="LiveId" clId="{B4A1102B-74C5-4DDA-A55E-88D349A8DD43}" dt="2024-11-08T15:41:17.155" v="1849" actId="20577"/>
          <ac:spMkLst>
            <pc:docMk/>
            <pc:sldMk cId="2252113176" sldId="395"/>
            <ac:spMk id="3" creationId="{E685050C-281D-AE65-4D07-274F7A141C9E}"/>
          </ac:spMkLst>
        </pc:spChg>
      </pc:sldChg>
      <pc:sldChg chg="modSp new mod">
        <pc:chgData name="Julie Thomas" userId="2af13b6d24d29b42" providerId="LiveId" clId="{B4A1102B-74C5-4DDA-A55E-88D349A8DD43}" dt="2024-11-08T16:02:14.753" v="2243" actId="313"/>
        <pc:sldMkLst>
          <pc:docMk/>
          <pc:sldMk cId="2142204688" sldId="396"/>
        </pc:sldMkLst>
        <pc:spChg chg="mod">
          <ac:chgData name="Julie Thomas" userId="2af13b6d24d29b42" providerId="LiveId" clId="{B4A1102B-74C5-4DDA-A55E-88D349A8DD43}" dt="2024-11-08T15:41:36.876" v="1870" actId="113"/>
          <ac:spMkLst>
            <pc:docMk/>
            <pc:sldMk cId="2142204688" sldId="396"/>
            <ac:spMk id="2" creationId="{ED10E122-DBF7-EE04-DF60-EF9F17F5D106}"/>
          </ac:spMkLst>
        </pc:spChg>
        <pc:spChg chg="mod">
          <ac:chgData name="Julie Thomas" userId="2af13b6d24d29b42" providerId="LiveId" clId="{B4A1102B-74C5-4DDA-A55E-88D349A8DD43}" dt="2024-11-08T16:02:14.753" v="2243" actId="313"/>
          <ac:spMkLst>
            <pc:docMk/>
            <pc:sldMk cId="2142204688" sldId="396"/>
            <ac:spMk id="3" creationId="{B53CCDA6-9DE3-731A-58E9-6AE84D5D185B}"/>
          </ac:spMkLst>
        </pc:spChg>
      </pc:sldChg>
      <pc:sldChg chg="modSp new mod">
        <pc:chgData name="Julie Thomas" userId="2af13b6d24d29b42" providerId="LiveId" clId="{B4A1102B-74C5-4DDA-A55E-88D349A8DD43}" dt="2024-11-08T16:05:24.892" v="2752" actId="20577"/>
        <pc:sldMkLst>
          <pc:docMk/>
          <pc:sldMk cId="3827583981" sldId="397"/>
        </pc:sldMkLst>
        <pc:spChg chg="mod">
          <ac:chgData name="Julie Thomas" userId="2af13b6d24d29b42" providerId="LiveId" clId="{B4A1102B-74C5-4DDA-A55E-88D349A8DD43}" dt="2024-11-08T16:03:00.376" v="2269" actId="113"/>
          <ac:spMkLst>
            <pc:docMk/>
            <pc:sldMk cId="3827583981" sldId="397"/>
            <ac:spMk id="2" creationId="{A2091053-7A39-7DB9-BE72-B4970A8FEF6E}"/>
          </ac:spMkLst>
        </pc:spChg>
        <pc:spChg chg="mod">
          <ac:chgData name="Julie Thomas" userId="2af13b6d24d29b42" providerId="LiveId" clId="{B4A1102B-74C5-4DDA-A55E-88D349A8DD43}" dt="2024-11-08T16:05:24.892" v="2752" actId="20577"/>
          <ac:spMkLst>
            <pc:docMk/>
            <pc:sldMk cId="3827583981" sldId="397"/>
            <ac:spMk id="3" creationId="{6349172D-562D-577A-C91B-DB993BB730AD}"/>
          </ac:spMkLst>
        </pc:spChg>
      </pc:sldChg>
      <pc:sldChg chg="modSp new mod">
        <pc:chgData name="Julie Thomas" userId="2af13b6d24d29b42" providerId="LiveId" clId="{B4A1102B-74C5-4DDA-A55E-88D349A8DD43}" dt="2024-11-08T16:10:38.420" v="3418" actId="20577"/>
        <pc:sldMkLst>
          <pc:docMk/>
          <pc:sldMk cId="3975413620" sldId="398"/>
        </pc:sldMkLst>
        <pc:spChg chg="mod">
          <ac:chgData name="Julie Thomas" userId="2af13b6d24d29b42" providerId="LiveId" clId="{B4A1102B-74C5-4DDA-A55E-88D349A8DD43}" dt="2024-11-08T16:05:51.349" v="2788" actId="27636"/>
          <ac:spMkLst>
            <pc:docMk/>
            <pc:sldMk cId="3975413620" sldId="398"/>
            <ac:spMk id="2" creationId="{0BB87A82-E848-A550-8698-734D4BFF9AFC}"/>
          </ac:spMkLst>
        </pc:spChg>
        <pc:spChg chg="mod">
          <ac:chgData name="Julie Thomas" userId="2af13b6d24d29b42" providerId="LiveId" clId="{B4A1102B-74C5-4DDA-A55E-88D349A8DD43}" dt="2024-11-08T16:10:38.420" v="3418" actId="20577"/>
          <ac:spMkLst>
            <pc:docMk/>
            <pc:sldMk cId="3975413620" sldId="398"/>
            <ac:spMk id="3" creationId="{C14204AF-CE68-E150-99D3-2B88D98C72E6}"/>
          </ac:spMkLst>
        </pc:spChg>
      </pc:sldChg>
      <pc:sldChg chg="modSp new mod">
        <pc:chgData name="Julie Thomas" userId="2af13b6d24d29b42" providerId="LiveId" clId="{B4A1102B-74C5-4DDA-A55E-88D349A8DD43}" dt="2024-11-08T16:18:18.940" v="3831" actId="1076"/>
        <pc:sldMkLst>
          <pc:docMk/>
          <pc:sldMk cId="4191105114" sldId="399"/>
        </pc:sldMkLst>
        <pc:spChg chg="mod">
          <ac:chgData name="Julie Thomas" userId="2af13b6d24d29b42" providerId="LiveId" clId="{B4A1102B-74C5-4DDA-A55E-88D349A8DD43}" dt="2024-11-08T16:18:18.940" v="3831" actId="1076"/>
          <ac:spMkLst>
            <pc:docMk/>
            <pc:sldMk cId="4191105114" sldId="399"/>
            <ac:spMk id="2" creationId="{ACF56746-3553-1FDC-A3BA-5E237281B4B6}"/>
          </ac:spMkLst>
        </pc:spChg>
        <pc:spChg chg="mod">
          <ac:chgData name="Julie Thomas" userId="2af13b6d24d29b42" providerId="LiveId" clId="{B4A1102B-74C5-4DDA-A55E-88D349A8DD43}" dt="2024-11-08T16:18:16.449" v="3830" actId="1076"/>
          <ac:spMkLst>
            <pc:docMk/>
            <pc:sldMk cId="4191105114" sldId="399"/>
            <ac:spMk id="3" creationId="{5977BF7A-8018-F9F2-A791-1053FE204DDB}"/>
          </ac:spMkLst>
        </pc:spChg>
      </pc:sldChg>
      <pc:sldChg chg="modSp new del mod">
        <pc:chgData name="Julie Thomas" userId="2af13b6d24d29b42" providerId="LiveId" clId="{B4A1102B-74C5-4DDA-A55E-88D349A8DD43}" dt="2024-11-08T16:19:49.155" v="3860" actId="2696"/>
        <pc:sldMkLst>
          <pc:docMk/>
          <pc:sldMk cId="2709994818" sldId="400"/>
        </pc:sldMkLst>
        <pc:spChg chg="mod">
          <ac:chgData name="Julie Thomas" userId="2af13b6d24d29b42" providerId="LiveId" clId="{B4A1102B-74C5-4DDA-A55E-88D349A8DD43}" dt="2024-11-08T16:18:54.845" v="3858" actId="113"/>
          <ac:spMkLst>
            <pc:docMk/>
            <pc:sldMk cId="2709994818" sldId="400"/>
            <ac:spMk id="2" creationId="{D6447F13-FD81-5EF7-12CD-5017EA6FB4FA}"/>
          </ac:spMkLst>
        </pc:spChg>
      </pc:sldChg>
      <pc:sldChg chg="modSp add mod">
        <pc:chgData name="Julie Thomas" userId="2af13b6d24d29b42" providerId="LiveId" clId="{B4A1102B-74C5-4DDA-A55E-88D349A8DD43}" dt="2024-11-13T16:01:32.584" v="5756" actId="255"/>
        <pc:sldMkLst>
          <pc:docMk/>
          <pc:sldMk cId="3126496496" sldId="483"/>
        </pc:sldMkLst>
        <pc:spChg chg="mod">
          <ac:chgData name="Julie Thomas" userId="2af13b6d24d29b42" providerId="LiveId" clId="{B4A1102B-74C5-4DDA-A55E-88D349A8DD43}" dt="2024-11-13T16:01:32.584" v="5756" actId="255"/>
          <ac:spMkLst>
            <pc:docMk/>
            <pc:sldMk cId="3126496496" sldId="483"/>
            <ac:spMk id="2" creationId="{310E6846-E921-416D-8490-9388E90E84BD}"/>
          </ac:spMkLst>
        </pc:spChg>
        <pc:spChg chg="mod">
          <ac:chgData name="Julie Thomas" userId="2af13b6d24d29b42" providerId="LiveId" clId="{B4A1102B-74C5-4DDA-A55E-88D349A8DD43}" dt="2024-11-13T16:01:26.529" v="5755" actId="255"/>
          <ac:spMkLst>
            <pc:docMk/>
            <pc:sldMk cId="3126496496" sldId="483"/>
            <ac:spMk id="3" creationId="{105FD3E9-204A-45ED-AFC8-8B36CA9739DA}"/>
          </ac:spMkLst>
        </pc:spChg>
      </pc:sldChg>
      <pc:sldChg chg="addSp delSp modSp add mod setBg">
        <pc:chgData name="Julie Thomas" userId="2af13b6d24d29b42" providerId="LiveId" clId="{B4A1102B-74C5-4DDA-A55E-88D349A8DD43}" dt="2024-11-13T15:58:52.966" v="5754"/>
        <pc:sldMkLst>
          <pc:docMk/>
          <pc:sldMk cId="235017591" sldId="501"/>
        </pc:sldMkLst>
        <pc:spChg chg="mod">
          <ac:chgData name="Julie Thomas" userId="2af13b6d24d29b42" providerId="LiveId" clId="{B4A1102B-74C5-4DDA-A55E-88D349A8DD43}" dt="2024-11-08T16:19:59.527" v="3887" actId="20577"/>
          <ac:spMkLst>
            <pc:docMk/>
            <pc:sldMk cId="235017591" sldId="501"/>
            <ac:spMk id="2" creationId="{20901B87-1A5A-C4D7-B042-D68AB81892B2}"/>
          </ac:spMkLst>
        </pc:spChg>
        <pc:spChg chg="mod">
          <ac:chgData name="Julie Thomas" userId="2af13b6d24d29b42" providerId="LiveId" clId="{B4A1102B-74C5-4DDA-A55E-88D349A8DD43}" dt="2024-11-13T15:58:10.209" v="5750" actId="20577"/>
          <ac:spMkLst>
            <pc:docMk/>
            <pc:sldMk cId="235017591" sldId="501"/>
            <ac:spMk id="3" creationId="{3B8E0758-A195-6A2D-F319-E0EE40E32D01}"/>
          </ac:spMkLst>
        </pc:spChg>
        <pc:graphicFrameChg chg="add del mod modGraphic">
          <ac:chgData name="Julie Thomas" userId="2af13b6d24d29b42" providerId="LiveId" clId="{B4A1102B-74C5-4DDA-A55E-88D349A8DD43}" dt="2024-11-08T16:22:50.062" v="3898" actId="478"/>
          <ac:graphicFrameMkLst>
            <pc:docMk/>
            <pc:sldMk cId="235017591" sldId="501"/>
            <ac:graphicFrameMk id="4" creationId="{43B6DAAB-EC5F-8CF8-D413-17A6BE464AEE}"/>
          </ac:graphicFrameMkLst>
        </pc:graphicFrameChg>
        <pc:picChg chg="add del mod">
          <ac:chgData name="Julie Thomas" userId="2af13b6d24d29b42" providerId="LiveId" clId="{B4A1102B-74C5-4DDA-A55E-88D349A8DD43}" dt="2024-11-13T15:58:06.435" v="5749" actId="478"/>
          <ac:picMkLst>
            <pc:docMk/>
            <pc:sldMk cId="235017591" sldId="501"/>
            <ac:picMk id="4" creationId="{AC67CF58-82B8-4872-F29E-3543633D920E}"/>
          </ac:picMkLst>
        </pc:picChg>
        <pc:picChg chg="del">
          <ac:chgData name="Julie Thomas" userId="2af13b6d24d29b42" providerId="LiveId" clId="{B4A1102B-74C5-4DDA-A55E-88D349A8DD43}" dt="2024-11-08T16:20:34.784" v="3888" actId="478"/>
          <ac:picMkLst>
            <pc:docMk/>
            <pc:sldMk cId="235017591" sldId="501"/>
            <ac:picMk id="7" creationId="{5723DCA7-413E-A86E-87FE-A3A2090E189E}"/>
          </ac:picMkLst>
        </pc:picChg>
        <pc:picChg chg="add mod">
          <ac:chgData name="Julie Thomas" userId="2af13b6d24d29b42" providerId="LiveId" clId="{B4A1102B-74C5-4DDA-A55E-88D349A8DD43}" dt="2024-11-13T15:58:33.540" v="5752" actId="1076"/>
          <ac:picMkLst>
            <pc:docMk/>
            <pc:sldMk cId="235017591" sldId="501"/>
            <ac:picMk id="7" creationId="{B6CE5C18-55D4-2F69-E541-86237F0977AC}"/>
          </ac:picMkLst>
        </pc:picChg>
      </pc:sldChg>
      <pc:sldChg chg="modSp new mod ord">
        <pc:chgData name="Julie Thomas" userId="2af13b6d24d29b42" providerId="LiveId" clId="{B4A1102B-74C5-4DDA-A55E-88D349A8DD43}" dt="2024-11-13T15:03:34.507" v="5644" actId="20577"/>
        <pc:sldMkLst>
          <pc:docMk/>
          <pc:sldMk cId="457241793" sldId="502"/>
        </pc:sldMkLst>
        <pc:spChg chg="mod">
          <ac:chgData name="Julie Thomas" userId="2af13b6d24d29b42" providerId="LiveId" clId="{B4A1102B-74C5-4DDA-A55E-88D349A8DD43}" dt="2024-11-13T15:01:43.717" v="5597" actId="27636"/>
          <ac:spMkLst>
            <pc:docMk/>
            <pc:sldMk cId="457241793" sldId="502"/>
            <ac:spMk id="2" creationId="{6D075FF8-BF14-5341-3115-DC67D8C9E7FC}"/>
          </ac:spMkLst>
        </pc:spChg>
        <pc:spChg chg="mod">
          <ac:chgData name="Julie Thomas" userId="2af13b6d24d29b42" providerId="LiveId" clId="{B4A1102B-74C5-4DDA-A55E-88D349A8DD43}" dt="2024-11-13T15:03:34.507" v="5644" actId="20577"/>
          <ac:spMkLst>
            <pc:docMk/>
            <pc:sldMk cId="457241793" sldId="502"/>
            <ac:spMk id="3" creationId="{C803917B-829B-349D-4069-1A018D3585AD}"/>
          </ac:spMkLst>
        </pc:spChg>
      </pc:sldChg>
      <pc:sldChg chg="modSp new mod">
        <pc:chgData name="Julie Thomas" userId="2af13b6d24d29b42" providerId="LiveId" clId="{B4A1102B-74C5-4DDA-A55E-88D349A8DD43}" dt="2024-11-13T10:53:15.611" v="5593" actId="20577"/>
        <pc:sldMkLst>
          <pc:docMk/>
          <pc:sldMk cId="1082610723" sldId="503"/>
        </pc:sldMkLst>
        <pc:spChg chg="mod">
          <ac:chgData name="Julie Thomas" userId="2af13b6d24d29b42" providerId="LiveId" clId="{B4A1102B-74C5-4DDA-A55E-88D349A8DD43}" dt="2024-11-13T10:40:24.318" v="4860" actId="113"/>
          <ac:spMkLst>
            <pc:docMk/>
            <pc:sldMk cId="1082610723" sldId="503"/>
            <ac:spMk id="2" creationId="{2E41FD85-23F5-8F9D-3119-C227010D3888}"/>
          </ac:spMkLst>
        </pc:spChg>
        <pc:spChg chg="mod">
          <ac:chgData name="Julie Thomas" userId="2af13b6d24d29b42" providerId="LiveId" clId="{B4A1102B-74C5-4DDA-A55E-88D349A8DD43}" dt="2024-11-13T10:53:15.611" v="5593" actId="20577"/>
          <ac:spMkLst>
            <pc:docMk/>
            <pc:sldMk cId="1082610723" sldId="503"/>
            <ac:spMk id="3" creationId="{07024626-AF70-0554-B687-512B9B16375D}"/>
          </ac:spMkLst>
        </pc:spChg>
      </pc:sldChg>
      <pc:sldChg chg="modSp new mod">
        <pc:chgData name="Julie Thomas" userId="2af13b6d24d29b42" providerId="LiveId" clId="{B4A1102B-74C5-4DDA-A55E-88D349A8DD43}" dt="2024-11-13T16:10:22.003" v="6240" actId="20577"/>
        <pc:sldMkLst>
          <pc:docMk/>
          <pc:sldMk cId="3091870711" sldId="504"/>
        </pc:sldMkLst>
        <pc:spChg chg="mod">
          <ac:chgData name="Julie Thomas" userId="2af13b6d24d29b42" providerId="LiveId" clId="{B4A1102B-74C5-4DDA-A55E-88D349A8DD43}" dt="2024-11-13T16:07:33.769" v="5818" actId="14100"/>
          <ac:spMkLst>
            <pc:docMk/>
            <pc:sldMk cId="3091870711" sldId="504"/>
            <ac:spMk id="2" creationId="{327563FF-7524-43CF-F7FD-4B60883A784F}"/>
          </ac:spMkLst>
        </pc:spChg>
        <pc:spChg chg="mod">
          <ac:chgData name="Julie Thomas" userId="2af13b6d24d29b42" providerId="LiveId" clId="{B4A1102B-74C5-4DDA-A55E-88D349A8DD43}" dt="2024-11-13T16:10:22.003" v="6240" actId="20577"/>
          <ac:spMkLst>
            <pc:docMk/>
            <pc:sldMk cId="3091870711" sldId="504"/>
            <ac:spMk id="3" creationId="{43F165B3-0FD6-3BDA-2863-616859982342}"/>
          </ac:spMkLst>
        </pc:spChg>
      </pc:sldChg>
      <pc:sldChg chg="modSp new mod ord">
        <pc:chgData name="Julie Thomas" userId="2af13b6d24d29b42" providerId="LiveId" clId="{B4A1102B-74C5-4DDA-A55E-88D349A8DD43}" dt="2024-11-13T16:32:04.862" v="7247"/>
        <pc:sldMkLst>
          <pc:docMk/>
          <pc:sldMk cId="969091660" sldId="505"/>
        </pc:sldMkLst>
        <pc:spChg chg="mod">
          <ac:chgData name="Julie Thomas" userId="2af13b6d24d29b42" providerId="LiveId" clId="{B4A1102B-74C5-4DDA-A55E-88D349A8DD43}" dt="2024-11-13T16:28:54.742" v="7170" actId="1076"/>
          <ac:spMkLst>
            <pc:docMk/>
            <pc:sldMk cId="969091660" sldId="505"/>
            <ac:spMk id="2" creationId="{4981962A-1ED7-C67C-34E8-A212BC1EDA3C}"/>
          </ac:spMkLst>
        </pc:spChg>
        <pc:spChg chg="mod">
          <ac:chgData name="Julie Thomas" userId="2af13b6d24d29b42" providerId="LiveId" clId="{B4A1102B-74C5-4DDA-A55E-88D349A8DD43}" dt="2024-11-13T16:31:23.649" v="7245" actId="20577"/>
          <ac:spMkLst>
            <pc:docMk/>
            <pc:sldMk cId="969091660" sldId="505"/>
            <ac:spMk id="3" creationId="{1AF0057F-41DF-E177-6DA0-F1F3638100ED}"/>
          </ac:spMkLst>
        </pc:spChg>
      </pc:sldChg>
      <pc:sldChg chg="modSp new mod ord">
        <pc:chgData name="Julie Thomas" userId="2af13b6d24d29b42" providerId="LiveId" clId="{B4A1102B-74C5-4DDA-A55E-88D349A8DD43}" dt="2024-11-14T09:58:25.726" v="7986"/>
        <pc:sldMkLst>
          <pc:docMk/>
          <pc:sldMk cId="1259513539" sldId="506"/>
        </pc:sldMkLst>
        <pc:spChg chg="mod">
          <ac:chgData name="Julie Thomas" userId="2af13b6d24d29b42" providerId="LiveId" clId="{B4A1102B-74C5-4DDA-A55E-88D349A8DD43}" dt="2024-11-14T09:56:00.579" v="7783" actId="20577"/>
          <ac:spMkLst>
            <pc:docMk/>
            <pc:sldMk cId="1259513539" sldId="506"/>
            <ac:spMk id="2" creationId="{DF4D8A86-8DF0-5B6E-E4E2-93BA750FA11D}"/>
          </ac:spMkLst>
        </pc:spChg>
        <pc:spChg chg="mod">
          <ac:chgData name="Julie Thomas" userId="2af13b6d24d29b42" providerId="LiveId" clId="{B4A1102B-74C5-4DDA-A55E-88D349A8DD43}" dt="2024-11-14T09:58:00.177" v="7984" actId="20577"/>
          <ac:spMkLst>
            <pc:docMk/>
            <pc:sldMk cId="1259513539" sldId="506"/>
            <ac:spMk id="3" creationId="{23445894-71E9-3D0B-82D3-62947DA3F600}"/>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7680"/>
          </a:xfrm>
          <a:prstGeom prst="rect">
            <a:avLst/>
          </a:prstGeom>
        </p:spPr>
        <p:txBody>
          <a:bodyPr vert="horz" lIns="89785" tIns="44892" rIns="89785" bIns="44892" rtlCol="0"/>
          <a:lstStyle>
            <a:lvl1pPr algn="l">
              <a:defRPr sz="1200"/>
            </a:lvl1pPr>
          </a:lstStyle>
          <a:p>
            <a:r>
              <a:rPr lang="en-GB"/>
              <a:t>insert header</a:t>
            </a:r>
          </a:p>
        </p:txBody>
      </p:sp>
      <p:sp>
        <p:nvSpPr>
          <p:cNvPr id="3" name="Date Placeholder 2"/>
          <p:cNvSpPr>
            <a:spLocks noGrp="1"/>
          </p:cNvSpPr>
          <p:nvPr>
            <p:ph type="dt" sz="quarter" idx="1"/>
          </p:nvPr>
        </p:nvSpPr>
        <p:spPr>
          <a:xfrm>
            <a:off x="3777607" y="0"/>
            <a:ext cx="2889938" cy="487680"/>
          </a:xfrm>
          <a:prstGeom prst="rect">
            <a:avLst/>
          </a:prstGeom>
        </p:spPr>
        <p:txBody>
          <a:bodyPr vert="horz" lIns="89785" tIns="44892" rIns="89785" bIns="44892" rtlCol="0"/>
          <a:lstStyle>
            <a:lvl1pPr algn="r">
              <a:defRPr sz="1200"/>
            </a:lvl1pPr>
          </a:lstStyle>
          <a:p>
            <a:fld id="{96D292DE-8B7A-4254-AA83-74C1F4DD4AF0}" type="datetimeFigureOut">
              <a:rPr lang="en-GB" smtClean="0"/>
              <a:pPr/>
              <a:t>14/11/2024</a:t>
            </a:fld>
            <a:endParaRPr lang="en-GB"/>
          </a:p>
        </p:txBody>
      </p:sp>
      <p:sp>
        <p:nvSpPr>
          <p:cNvPr id="4" name="Footer Placeholder 3"/>
          <p:cNvSpPr>
            <a:spLocks noGrp="1"/>
          </p:cNvSpPr>
          <p:nvPr>
            <p:ph type="ftr" sz="quarter" idx="2"/>
          </p:nvPr>
        </p:nvSpPr>
        <p:spPr>
          <a:xfrm>
            <a:off x="0" y="9264227"/>
            <a:ext cx="2889938" cy="487680"/>
          </a:xfrm>
          <a:prstGeom prst="rect">
            <a:avLst/>
          </a:prstGeom>
        </p:spPr>
        <p:txBody>
          <a:bodyPr vert="horz" lIns="89785" tIns="44892" rIns="89785" bIns="44892" rtlCol="0" anchor="b"/>
          <a:lstStyle>
            <a:lvl1pPr algn="l">
              <a:defRPr sz="1200"/>
            </a:lvl1pPr>
          </a:lstStyle>
          <a:p>
            <a:endParaRPr lang="en-GB"/>
          </a:p>
        </p:txBody>
      </p:sp>
      <p:sp>
        <p:nvSpPr>
          <p:cNvPr id="5" name="Slide Number Placeholder 4"/>
          <p:cNvSpPr>
            <a:spLocks noGrp="1"/>
          </p:cNvSpPr>
          <p:nvPr>
            <p:ph type="sldNum" sz="quarter" idx="3"/>
          </p:nvPr>
        </p:nvSpPr>
        <p:spPr>
          <a:xfrm>
            <a:off x="3777607" y="9264227"/>
            <a:ext cx="2889938" cy="487680"/>
          </a:xfrm>
          <a:prstGeom prst="rect">
            <a:avLst/>
          </a:prstGeom>
        </p:spPr>
        <p:txBody>
          <a:bodyPr vert="horz" lIns="89785" tIns="44892" rIns="89785" bIns="44892" rtlCol="0" anchor="b"/>
          <a:lstStyle>
            <a:lvl1pPr algn="r">
              <a:defRPr sz="1200"/>
            </a:lvl1pPr>
          </a:lstStyle>
          <a:p>
            <a:fld id="{A3C3D8D3-17FF-4C88-A759-00DBF3A84646}" type="slidenum">
              <a:rPr lang="en-GB" smtClean="0"/>
              <a:pPr/>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f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9374"/>
          </a:xfrm>
          <a:prstGeom prst="rect">
            <a:avLst/>
          </a:prstGeom>
        </p:spPr>
        <p:txBody>
          <a:bodyPr vert="horz" lIns="89785" tIns="44892" rIns="89785" bIns="44892" rtlCol="0"/>
          <a:lstStyle>
            <a:lvl1pPr algn="l">
              <a:defRPr sz="1200"/>
            </a:lvl1pPr>
          </a:lstStyle>
          <a:p>
            <a:r>
              <a:rPr lang="en-GB"/>
              <a:t>insert header</a:t>
            </a:r>
          </a:p>
        </p:txBody>
      </p:sp>
      <p:sp>
        <p:nvSpPr>
          <p:cNvPr id="3" name="Date Placeholder 2"/>
          <p:cNvSpPr>
            <a:spLocks noGrp="1"/>
          </p:cNvSpPr>
          <p:nvPr>
            <p:ph type="dt" idx="1"/>
          </p:nvPr>
        </p:nvSpPr>
        <p:spPr>
          <a:xfrm>
            <a:off x="3777607" y="0"/>
            <a:ext cx="2889938" cy="489374"/>
          </a:xfrm>
          <a:prstGeom prst="rect">
            <a:avLst/>
          </a:prstGeom>
        </p:spPr>
        <p:txBody>
          <a:bodyPr vert="horz" lIns="89785" tIns="44892" rIns="89785" bIns="44892" rtlCol="0"/>
          <a:lstStyle>
            <a:lvl1pPr algn="r">
              <a:defRPr sz="1200"/>
            </a:lvl1pPr>
          </a:lstStyle>
          <a:p>
            <a:fld id="{1E9EAB9E-E8D5-476C-93BA-6CDCDF16D67A}" type="datetimeFigureOut">
              <a:rPr lang="en-GB" smtClean="0"/>
              <a:pPr/>
              <a:t>14/11/2024</a:t>
            </a:fld>
            <a:endParaRPr lang="en-GB"/>
          </a:p>
        </p:txBody>
      </p:sp>
      <p:sp>
        <p:nvSpPr>
          <p:cNvPr id="4" name="Slide Image Placeholder 3"/>
          <p:cNvSpPr>
            <a:spLocks noGrp="1" noRot="1" noChangeAspect="1"/>
          </p:cNvSpPr>
          <p:nvPr>
            <p:ph type="sldImg" idx="2"/>
          </p:nvPr>
        </p:nvSpPr>
        <p:spPr>
          <a:xfrm>
            <a:off x="1139825" y="1219200"/>
            <a:ext cx="4389438" cy="3292475"/>
          </a:xfrm>
          <a:prstGeom prst="rect">
            <a:avLst/>
          </a:prstGeom>
          <a:noFill/>
          <a:ln w="12700">
            <a:solidFill>
              <a:prstClr val="black"/>
            </a:solidFill>
          </a:ln>
        </p:spPr>
        <p:txBody>
          <a:bodyPr vert="horz" lIns="89785" tIns="44892" rIns="89785" bIns="44892" rtlCol="0" anchor="ctr"/>
          <a:lstStyle/>
          <a:p>
            <a:endParaRPr lang="en-GB"/>
          </a:p>
        </p:txBody>
      </p:sp>
      <p:sp>
        <p:nvSpPr>
          <p:cNvPr id="5" name="Notes Placeholder 4"/>
          <p:cNvSpPr>
            <a:spLocks noGrp="1"/>
          </p:cNvSpPr>
          <p:nvPr>
            <p:ph type="body" sz="quarter" idx="3"/>
          </p:nvPr>
        </p:nvSpPr>
        <p:spPr>
          <a:xfrm>
            <a:off x="666909" y="4693920"/>
            <a:ext cx="5335270" cy="3840480"/>
          </a:xfrm>
          <a:prstGeom prst="rect">
            <a:avLst/>
          </a:prstGeom>
        </p:spPr>
        <p:txBody>
          <a:bodyPr vert="horz" lIns="89785" tIns="44892" rIns="89785" bIns="44892"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264228"/>
            <a:ext cx="2889938" cy="489373"/>
          </a:xfrm>
          <a:prstGeom prst="rect">
            <a:avLst/>
          </a:prstGeom>
        </p:spPr>
        <p:txBody>
          <a:bodyPr vert="horz" lIns="89785" tIns="44892" rIns="89785" bIns="44892" rtlCol="0" anchor="b"/>
          <a:lstStyle>
            <a:lvl1pPr algn="l">
              <a:defRPr sz="1200"/>
            </a:lvl1pPr>
          </a:lstStyle>
          <a:p>
            <a:endParaRPr lang="en-GB"/>
          </a:p>
        </p:txBody>
      </p:sp>
      <p:sp>
        <p:nvSpPr>
          <p:cNvPr id="7" name="Slide Number Placeholder 6"/>
          <p:cNvSpPr>
            <a:spLocks noGrp="1"/>
          </p:cNvSpPr>
          <p:nvPr>
            <p:ph type="sldNum" sz="quarter" idx="5"/>
          </p:nvPr>
        </p:nvSpPr>
        <p:spPr>
          <a:xfrm>
            <a:off x="3777607" y="9264228"/>
            <a:ext cx="2889938" cy="489373"/>
          </a:xfrm>
          <a:prstGeom prst="rect">
            <a:avLst/>
          </a:prstGeom>
        </p:spPr>
        <p:txBody>
          <a:bodyPr vert="horz" lIns="89785" tIns="44892" rIns="89785" bIns="44892" rtlCol="0" anchor="b"/>
          <a:lstStyle>
            <a:lvl1pPr algn="r">
              <a:defRPr sz="1200"/>
            </a:lvl1pPr>
          </a:lstStyle>
          <a:p>
            <a:fld id="{831A1511-BA99-4995-9603-94CCAF14FA3D}" type="slidenum">
              <a:rPr lang="en-GB" smtClean="0"/>
              <a:pPr/>
              <a:t>‹#›</a:t>
            </a:fld>
            <a:endParaRPr lang="en-GB"/>
          </a:p>
        </p:txBody>
      </p:sp>
    </p:spTree>
    <p:extLst>
      <p:ext uri="{BB962C8B-B14F-4D97-AF65-F5344CB8AC3E}">
        <p14:creationId xmlns:p14="http://schemas.microsoft.com/office/powerpoint/2010/main" val="1319045786"/>
      </p:ext>
    </p:extLst>
  </p:cSld>
  <p:clrMap bg1="lt1" tx1="dk1" bg2="lt2" tx2="dk2" accent1="accent1" accent2="accent2" accent3="accent3" accent4="accent4" accent5="accent5" accent6="accent6" hlink="hlink" folHlink="folHlink"/>
  <p:hf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itchFamily="34" charset="0"/>
              <a:buNone/>
            </a:pPr>
            <a:endParaRPr lang="en-GB" dirty="0"/>
          </a:p>
        </p:txBody>
      </p:sp>
      <p:sp>
        <p:nvSpPr>
          <p:cNvPr id="4" name="Slide Number Placeholder 3"/>
          <p:cNvSpPr>
            <a:spLocks noGrp="1"/>
          </p:cNvSpPr>
          <p:nvPr>
            <p:ph type="sldNum" sz="quarter" idx="10"/>
          </p:nvPr>
        </p:nvSpPr>
        <p:spPr/>
        <p:txBody>
          <a:bodyPr/>
          <a:lstStyle/>
          <a:p>
            <a:fld id="{831A1511-BA99-4995-9603-94CCAF14FA3D}" type="slidenum">
              <a:rPr lang="en-GB" smtClean="0"/>
              <a:pPr/>
              <a:t>1</a:t>
            </a:fld>
            <a:endParaRPr lang="en-GB"/>
          </a:p>
        </p:txBody>
      </p:sp>
    </p:spTree>
    <p:extLst>
      <p:ext uri="{BB962C8B-B14F-4D97-AF65-F5344CB8AC3E}">
        <p14:creationId xmlns:p14="http://schemas.microsoft.com/office/powerpoint/2010/main" val="20923800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Header Placeholder 3"/>
          <p:cNvSpPr>
            <a:spLocks noGrp="1"/>
          </p:cNvSpPr>
          <p:nvPr>
            <p:ph type="hdr" sz="quarter"/>
          </p:nvPr>
        </p:nvSpPr>
        <p:spPr/>
        <p:txBody>
          <a:bodyPr/>
          <a:lstStyle/>
          <a:p>
            <a:r>
              <a:rPr lang="en-GB"/>
              <a:t>insert header</a:t>
            </a:r>
          </a:p>
        </p:txBody>
      </p:sp>
      <p:sp>
        <p:nvSpPr>
          <p:cNvPr id="5" name="Slide Number Placeholder 4"/>
          <p:cNvSpPr>
            <a:spLocks noGrp="1"/>
          </p:cNvSpPr>
          <p:nvPr>
            <p:ph type="sldNum" sz="quarter" idx="5"/>
          </p:nvPr>
        </p:nvSpPr>
        <p:spPr/>
        <p:txBody>
          <a:bodyPr/>
          <a:lstStyle/>
          <a:p>
            <a:fld id="{831A1511-BA99-4995-9603-94CCAF14FA3D}" type="slidenum">
              <a:rPr lang="en-GB" smtClean="0"/>
              <a:pPr/>
              <a:t>2</a:t>
            </a:fld>
            <a:endParaRPr lang="en-GB"/>
          </a:p>
        </p:txBody>
      </p:sp>
    </p:spTree>
    <p:extLst>
      <p:ext uri="{BB962C8B-B14F-4D97-AF65-F5344CB8AC3E}">
        <p14:creationId xmlns:p14="http://schemas.microsoft.com/office/powerpoint/2010/main" val="234304889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Header Placeholder 3"/>
          <p:cNvSpPr>
            <a:spLocks noGrp="1"/>
          </p:cNvSpPr>
          <p:nvPr>
            <p:ph type="hdr" sz="quarter"/>
          </p:nvPr>
        </p:nvSpPr>
        <p:spPr/>
        <p:txBody>
          <a:bodyPr/>
          <a:lstStyle/>
          <a:p>
            <a:r>
              <a:rPr lang="en-GB"/>
              <a:t>insert header</a:t>
            </a:r>
          </a:p>
        </p:txBody>
      </p:sp>
      <p:sp>
        <p:nvSpPr>
          <p:cNvPr id="5" name="Slide Number Placeholder 4"/>
          <p:cNvSpPr>
            <a:spLocks noGrp="1"/>
          </p:cNvSpPr>
          <p:nvPr>
            <p:ph type="sldNum" sz="quarter" idx="5"/>
          </p:nvPr>
        </p:nvSpPr>
        <p:spPr/>
        <p:txBody>
          <a:bodyPr/>
          <a:lstStyle/>
          <a:p>
            <a:fld id="{831A1511-BA99-4995-9603-94CCAF14FA3D}" type="slidenum">
              <a:rPr lang="en-GB" smtClean="0"/>
              <a:pPr/>
              <a:t>15</a:t>
            </a:fld>
            <a:endParaRPr lang="en-GB"/>
          </a:p>
        </p:txBody>
      </p:sp>
    </p:spTree>
    <p:extLst>
      <p:ext uri="{BB962C8B-B14F-4D97-AF65-F5344CB8AC3E}">
        <p14:creationId xmlns:p14="http://schemas.microsoft.com/office/powerpoint/2010/main" val="24534875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Arial" pitchFamily="34" charset="0"/>
              <a:buNone/>
            </a:pPr>
            <a:endParaRPr lang="en-GB" b="1" baseline="0" dirty="0"/>
          </a:p>
        </p:txBody>
      </p:sp>
      <p:sp>
        <p:nvSpPr>
          <p:cNvPr id="4" name="Slide Number Placeholder 3"/>
          <p:cNvSpPr>
            <a:spLocks noGrp="1"/>
          </p:cNvSpPr>
          <p:nvPr>
            <p:ph type="sldNum" sz="quarter" idx="10"/>
          </p:nvPr>
        </p:nvSpPr>
        <p:spPr/>
        <p:txBody>
          <a:bodyPr/>
          <a:lstStyle/>
          <a:p>
            <a:fld id="{AB911E23-5E08-44A2-B5F0-2402F0DB9BB7}" type="slidenum">
              <a:rPr lang="en-US" smtClean="0"/>
              <a:pPr/>
              <a:t>18</a:t>
            </a:fld>
            <a:endParaRPr lang="en-US"/>
          </a:p>
        </p:txBody>
      </p:sp>
    </p:spTree>
    <p:extLst>
      <p:ext uri="{BB962C8B-B14F-4D97-AF65-F5344CB8AC3E}">
        <p14:creationId xmlns:p14="http://schemas.microsoft.com/office/powerpoint/2010/main" val="4374625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1990’s 1992</a:t>
            </a:r>
          </a:p>
        </p:txBody>
      </p:sp>
      <p:sp>
        <p:nvSpPr>
          <p:cNvPr id="4" name="Slide Number Placeholder 3"/>
          <p:cNvSpPr>
            <a:spLocks noGrp="1"/>
          </p:cNvSpPr>
          <p:nvPr>
            <p:ph type="sldNum" sz="quarter" idx="10"/>
          </p:nvPr>
        </p:nvSpPr>
        <p:spPr/>
        <p:txBody>
          <a:bodyPr/>
          <a:lstStyle/>
          <a:p>
            <a:fld id="{AB911E23-5E08-44A2-B5F0-2402F0DB9BB7}" type="slidenum">
              <a:rPr lang="en-US" smtClean="0"/>
              <a:pPr/>
              <a:t>19</a:t>
            </a:fld>
            <a:endParaRPr lang="en-US"/>
          </a:p>
        </p:txBody>
      </p:sp>
    </p:spTree>
    <p:extLst>
      <p:ext uri="{BB962C8B-B14F-4D97-AF65-F5344CB8AC3E}">
        <p14:creationId xmlns:p14="http://schemas.microsoft.com/office/powerpoint/2010/main" val="32401895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Header Placeholder 3"/>
          <p:cNvSpPr>
            <a:spLocks noGrp="1"/>
          </p:cNvSpPr>
          <p:nvPr>
            <p:ph type="hdr" sz="quarter"/>
          </p:nvPr>
        </p:nvSpPr>
        <p:spPr/>
        <p:txBody>
          <a:bodyPr/>
          <a:lstStyle/>
          <a:p>
            <a:r>
              <a:rPr lang="en-GB"/>
              <a:t>insert header</a:t>
            </a:r>
          </a:p>
        </p:txBody>
      </p:sp>
      <p:sp>
        <p:nvSpPr>
          <p:cNvPr id="5" name="Slide Number Placeholder 4"/>
          <p:cNvSpPr>
            <a:spLocks noGrp="1"/>
          </p:cNvSpPr>
          <p:nvPr>
            <p:ph type="sldNum" sz="quarter" idx="5"/>
          </p:nvPr>
        </p:nvSpPr>
        <p:spPr/>
        <p:txBody>
          <a:bodyPr/>
          <a:lstStyle/>
          <a:p>
            <a:fld id="{831A1511-BA99-4995-9603-94CCAF14FA3D}" type="slidenum">
              <a:rPr lang="en-GB" smtClean="0"/>
              <a:pPr/>
              <a:t>20</a:t>
            </a:fld>
            <a:endParaRPr lang="en-GB"/>
          </a:p>
        </p:txBody>
      </p:sp>
    </p:spTree>
    <p:extLst>
      <p:ext uri="{BB962C8B-B14F-4D97-AF65-F5344CB8AC3E}">
        <p14:creationId xmlns:p14="http://schemas.microsoft.com/office/powerpoint/2010/main" val="41131161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Build rapport</a:t>
            </a:r>
          </a:p>
          <a:p>
            <a:r>
              <a:rPr lang="en-GB" dirty="0"/>
              <a:t>Listen – underpinned by idea that </a:t>
            </a:r>
            <a:r>
              <a:rPr lang="en-GB" dirty="0" err="1"/>
              <a:t>coachee</a:t>
            </a:r>
            <a:r>
              <a:rPr lang="en-GB" dirty="0"/>
              <a:t> has ideas and solutions to move forwards</a:t>
            </a:r>
          </a:p>
          <a:p>
            <a:r>
              <a:rPr lang="en-GB" dirty="0"/>
              <a:t>Use questions to explore their perspective</a:t>
            </a:r>
          </a:p>
          <a:p>
            <a:r>
              <a:rPr lang="en-GB" dirty="0"/>
              <a:t>Challenge and check things </a:t>
            </a:r>
          </a:p>
          <a:p>
            <a:r>
              <a:rPr lang="en-GB" dirty="0"/>
              <a:t>Target – end result</a:t>
            </a:r>
          </a:p>
          <a:p>
            <a:r>
              <a:rPr lang="en-GB" dirty="0"/>
              <a:t>Review – recap</a:t>
            </a:r>
          </a:p>
          <a:p>
            <a:r>
              <a:rPr lang="en-GB" dirty="0"/>
              <a:t>Insights – time to reflect</a:t>
            </a:r>
          </a:p>
          <a:p>
            <a:r>
              <a:rPr lang="en-GB" dirty="0"/>
              <a:t>Acknowledge success</a:t>
            </a:r>
          </a:p>
        </p:txBody>
      </p:sp>
      <p:sp>
        <p:nvSpPr>
          <p:cNvPr id="4" name="Header Placeholder 3"/>
          <p:cNvSpPr>
            <a:spLocks noGrp="1"/>
          </p:cNvSpPr>
          <p:nvPr>
            <p:ph type="hdr" sz="quarter"/>
          </p:nvPr>
        </p:nvSpPr>
        <p:spPr/>
        <p:txBody>
          <a:bodyPr/>
          <a:lstStyle/>
          <a:p>
            <a:r>
              <a:rPr lang="en-GB"/>
              <a:t>insert header</a:t>
            </a:r>
          </a:p>
        </p:txBody>
      </p:sp>
      <p:sp>
        <p:nvSpPr>
          <p:cNvPr id="5" name="Slide Number Placeholder 4"/>
          <p:cNvSpPr>
            <a:spLocks noGrp="1"/>
          </p:cNvSpPr>
          <p:nvPr>
            <p:ph type="sldNum" sz="quarter" idx="5"/>
          </p:nvPr>
        </p:nvSpPr>
        <p:spPr/>
        <p:txBody>
          <a:bodyPr/>
          <a:lstStyle/>
          <a:p>
            <a:fld id="{831A1511-BA99-4995-9603-94CCAF14FA3D}" type="slidenum">
              <a:rPr lang="en-GB" smtClean="0"/>
              <a:pPr/>
              <a:t>21</a:t>
            </a:fld>
            <a:endParaRPr lang="en-GB"/>
          </a:p>
        </p:txBody>
      </p:sp>
    </p:spTree>
    <p:extLst>
      <p:ext uri="{BB962C8B-B14F-4D97-AF65-F5344CB8AC3E}">
        <p14:creationId xmlns:p14="http://schemas.microsoft.com/office/powerpoint/2010/main" val="116462750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Header Placeholder 3"/>
          <p:cNvSpPr>
            <a:spLocks noGrp="1"/>
          </p:cNvSpPr>
          <p:nvPr>
            <p:ph type="hdr" sz="quarter"/>
          </p:nvPr>
        </p:nvSpPr>
        <p:spPr/>
        <p:txBody>
          <a:bodyPr/>
          <a:lstStyle/>
          <a:p>
            <a:r>
              <a:rPr lang="en-GB"/>
              <a:t>insert header</a:t>
            </a:r>
          </a:p>
        </p:txBody>
      </p:sp>
      <p:sp>
        <p:nvSpPr>
          <p:cNvPr id="5" name="Slide Number Placeholder 4"/>
          <p:cNvSpPr>
            <a:spLocks noGrp="1"/>
          </p:cNvSpPr>
          <p:nvPr>
            <p:ph type="sldNum" sz="quarter" idx="5"/>
          </p:nvPr>
        </p:nvSpPr>
        <p:spPr/>
        <p:txBody>
          <a:bodyPr/>
          <a:lstStyle/>
          <a:p>
            <a:fld id="{831A1511-BA99-4995-9603-94CCAF14FA3D}" type="slidenum">
              <a:rPr lang="en-GB" smtClean="0"/>
              <a:pPr/>
              <a:t>22</a:t>
            </a:fld>
            <a:endParaRPr lang="en-GB"/>
          </a:p>
        </p:txBody>
      </p:sp>
    </p:spTree>
    <p:extLst>
      <p:ext uri="{BB962C8B-B14F-4D97-AF65-F5344CB8AC3E}">
        <p14:creationId xmlns:p14="http://schemas.microsoft.com/office/powerpoint/2010/main" val="32586982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Header Placeholder 3"/>
          <p:cNvSpPr>
            <a:spLocks noGrp="1"/>
          </p:cNvSpPr>
          <p:nvPr>
            <p:ph type="hdr" sz="quarter"/>
          </p:nvPr>
        </p:nvSpPr>
        <p:spPr/>
        <p:txBody>
          <a:bodyPr/>
          <a:lstStyle/>
          <a:p>
            <a:r>
              <a:rPr lang="en-GB"/>
              <a:t>insert header</a:t>
            </a:r>
          </a:p>
        </p:txBody>
      </p:sp>
      <p:sp>
        <p:nvSpPr>
          <p:cNvPr id="5" name="Slide Number Placeholder 4"/>
          <p:cNvSpPr>
            <a:spLocks noGrp="1"/>
          </p:cNvSpPr>
          <p:nvPr>
            <p:ph type="sldNum" sz="quarter" idx="5"/>
          </p:nvPr>
        </p:nvSpPr>
        <p:spPr/>
        <p:txBody>
          <a:bodyPr/>
          <a:lstStyle/>
          <a:p>
            <a:fld id="{831A1511-BA99-4995-9603-94CCAF14FA3D}" type="slidenum">
              <a:rPr lang="en-GB" smtClean="0"/>
              <a:pPr/>
              <a:t>23</a:t>
            </a:fld>
            <a:endParaRPr lang="en-GB"/>
          </a:p>
        </p:txBody>
      </p:sp>
    </p:spTree>
    <p:extLst>
      <p:ext uri="{BB962C8B-B14F-4D97-AF65-F5344CB8AC3E}">
        <p14:creationId xmlns:p14="http://schemas.microsoft.com/office/powerpoint/2010/main" val="418389295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pPr/>
              <a:t>14/11/2024</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14/11/2024</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pPr/>
              <a:t>14/11/2024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pPr/>
              <a:t>14/11/2024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pPr/>
              <a:t>14/11/2024</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pPr/>
              <a:t>14/11/2024</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pPr/>
              <a:t>14/11/2024</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pPr/>
              <a:t>14/11/2024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pPr/>
              <a:t>14/11/2024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14/11/2024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14/11/2024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Colored bar - 100% text">
    <p:spTree>
      <p:nvGrpSpPr>
        <p:cNvPr id="1" name=""/>
        <p:cNvGrpSpPr/>
        <p:nvPr/>
      </p:nvGrpSpPr>
      <p:grpSpPr>
        <a:xfrm>
          <a:off x="0" y="0"/>
          <a:ext cx="0" cy="0"/>
          <a:chOff x="0" y="0"/>
          <a:chExt cx="0" cy="0"/>
        </a:xfrm>
      </p:grpSpPr>
      <p:sp>
        <p:nvSpPr>
          <p:cNvPr id="5" name="Tekstvak 6"/>
          <p:cNvSpPr txBox="1"/>
          <p:nvPr userDrawn="1"/>
        </p:nvSpPr>
        <p:spPr>
          <a:xfrm>
            <a:off x="-85725" y="-261938"/>
            <a:ext cx="2497138" cy="246063"/>
          </a:xfrm>
          <a:prstGeom prst="rect">
            <a:avLst/>
          </a:prstGeom>
          <a:noFill/>
        </p:spPr>
        <p:txBody>
          <a:bodyPr>
            <a:spAutoFit/>
          </a:bodyPr>
          <a:lstStyle>
            <a:defPPr>
              <a:defRPr lang="nl-NL"/>
            </a:defPPr>
            <a:lvl1pPr>
              <a:defRPr sz="1000" b="1">
                <a:solidFill>
                  <a:schemeClr val="accent3"/>
                </a:solidFill>
              </a:defRPr>
            </a:lvl1pPr>
          </a:lstStyle>
          <a:p>
            <a:pPr eaLnBrk="1" fontAlgn="auto" hangingPunct="1">
              <a:spcBef>
                <a:spcPts val="0"/>
              </a:spcBef>
              <a:spcAft>
                <a:spcPts val="0"/>
              </a:spcAft>
              <a:defRPr/>
            </a:pPr>
            <a:r>
              <a:rPr lang="en-GB" dirty="0">
                <a:solidFill>
                  <a:srgbClr val="3D7EDB"/>
                </a:solidFill>
                <a:latin typeface="Arial"/>
              </a:rPr>
              <a:t>Colored bar - 100% text</a:t>
            </a:r>
          </a:p>
        </p:txBody>
      </p:sp>
      <p:sp>
        <p:nvSpPr>
          <p:cNvPr id="2" name="Titel 1"/>
          <p:cNvSpPr>
            <a:spLocks noGrp="1"/>
          </p:cNvSpPr>
          <p:nvPr>
            <p:ph type="title"/>
          </p:nvPr>
        </p:nvSpPr>
        <p:spPr>
          <a:xfrm>
            <a:off x="405584" y="263001"/>
            <a:ext cx="8229600" cy="1143000"/>
          </a:xfrm>
        </p:spPr>
        <p:txBody>
          <a:bodyPr>
            <a:normAutofit/>
          </a:bodyPr>
          <a:lstStyle>
            <a:lvl1pPr algn="l">
              <a:defRPr sz="3200">
                <a:solidFill>
                  <a:schemeClr val="tx2"/>
                </a:solidFill>
              </a:defRPr>
            </a:lvl1pPr>
          </a:lstStyle>
          <a:p>
            <a:r>
              <a:rPr lang="en-US" dirty="0"/>
              <a:t>Click to edit Master title style</a:t>
            </a:r>
          </a:p>
        </p:txBody>
      </p:sp>
      <p:sp>
        <p:nvSpPr>
          <p:cNvPr id="3" name="Tijdelijke aanduiding voor verticale tekst 2"/>
          <p:cNvSpPr>
            <a:spLocks noGrp="1"/>
          </p:cNvSpPr>
          <p:nvPr>
            <p:ph type="body" orient="vert" idx="1"/>
          </p:nvPr>
        </p:nvSpPr>
        <p:spPr>
          <a:xfrm>
            <a:off x="405584" y="1586673"/>
            <a:ext cx="8318832" cy="3930559"/>
          </a:xfrm>
        </p:spPr>
        <p:txBody>
          <a:bodyPr tIns="108000" rIns="72000" bIns="72000"/>
          <a:lstStyle>
            <a:lvl2pPr>
              <a:defRPr/>
            </a:lvl2pPr>
            <a:lvl3pPr>
              <a:defRPr baseline="0"/>
            </a:lvl3pPr>
            <a:lvl4pPr>
              <a:defRPr baseline="0"/>
            </a:lvl4pPr>
          </a:lstStyle>
          <a:p>
            <a:pPr lvl="0"/>
            <a:r>
              <a:rPr lang="en-US"/>
              <a:t>Click to edit Master text styles</a:t>
            </a:r>
          </a:p>
          <a:p>
            <a:pPr lvl="1"/>
            <a:r>
              <a:rPr lang="en-US"/>
              <a:t>Second level</a:t>
            </a:r>
          </a:p>
          <a:p>
            <a:pPr lvl="2"/>
            <a:r>
              <a:rPr lang="en-US"/>
              <a:t>Third level</a:t>
            </a:r>
          </a:p>
        </p:txBody>
      </p:sp>
      <p:sp>
        <p:nvSpPr>
          <p:cNvPr id="51" name="Tijdelijke aanduiding voor verticale tekst 2"/>
          <p:cNvSpPr>
            <a:spLocks noGrp="1"/>
          </p:cNvSpPr>
          <p:nvPr>
            <p:ph type="body" orient="vert" idx="13"/>
          </p:nvPr>
        </p:nvSpPr>
        <p:spPr>
          <a:xfrm>
            <a:off x="406146" y="1210043"/>
            <a:ext cx="8317230" cy="369741"/>
          </a:xfrm>
          <a:solidFill>
            <a:schemeClr val="accent1"/>
          </a:solidFill>
        </p:spPr>
        <p:txBody>
          <a:bodyPr wrap="none" lIns="180000" tIns="72000" rIns="216000" anchor="ctr">
            <a:noAutofit/>
          </a:bodyPr>
          <a:lstStyle>
            <a:lvl1pPr>
              <a:defRPr sz="2800" b="1">
                <a:solidFill>
                  <a:schemeClr val="bg1"/>
                </a:solidFill>
              </a:defRPr>
            </a:lvl1pPr>
            <a:lvl3pPr>
              <a:defRPr/>
            </a:lvl3pPr>
            <a:lvl4pPr>
              <a:defRPr baseline="0"/>
            </a:lvl4pPr>
          </a:lstStyle>
          <a:p>
            <a:pPr lvl="0"/>
            <a:r>
              <a:rPr lang="en-US" dirty="0"/>
              <a:t>Click to edit Master text styles</a:t>
            </a:r>
          </a:p>
        </p:txBody>
      </p:sp>
      <p:sp>
        <p:nvSpPr>
          <p:cNvPr id="7" name="Tijdelijke aanduiding voor dianummer 5"/>
          <p:cNvSpPr>
            <a:spLocks noGrp="1"/>
          </p:cNvSpPr>
          <p:nvPr>
            <p:ph type="sldNum" sz="quarter" idx="15"/>
          </p:nvPr>
        </p:nvSpPr>
        <p:spPr/>
        <p:txBody>
          <a:bodyPr/>
          <a:lstStyle>
            <a:lvl1pPr eaLnBrk="0" fontAlgn="base" hangingPunct="0">
              <a:spcBef>
                <a:spcPct val="0"/>
              </a:spcBef>
              <a:spcAft>
                <a:spcPct val="0"/>
              </a:spcAft>
              <a:defRPr/>
            </a:lvl1pPr>
          </a:lstStyle>
          <a:p>
            <a:pPr>
              <a:defRPr/>
            </a:pPr>
            <a:fld id="{DFAEC5DD-68FC-4E9C-9587-DBB16356B9F7}" type="slidenum">
              <a:rPr lang="en-US"/>
              <a:pPr>
                <a:defRPr/>
              </a:pPr>
              <a:t>‹#›</a:t>
            </a:fld>
            <a:endParaRPr lang="en-US"/>
          </a:p>
        </p:txBody>
      </p:sp>
    </p:spTree>
    <p:extLst>
      <p:ext uri="{BB962C8B-B14F-4D97-AF65-F5344CB8AC3E}">
        <p14:creationId xmlns:p14="http://schemas.microsoft.com/office/powerpoint/2010/main" val="137245386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2"/>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7" y="6525344"/>
            <a:ext cx="971128" cy="218522"/>
          </a:xfrm>
        </p:spPr>
        <p:txBody>
          <a:bodyPr/>
          <a:lstStyle/>
          <a:p>
            <a:fld id="{6362E849-225B-4469-B30B-3AE583DB3C24}" type="datetimeFigureOut">
              <a:rPr lang="en-GB" smtClean="0"/>
              <a:t>14/11/2024</a:t>
            </a:fld>
            <a:endParaRPr lang="en-GB"/>
          </a:p>
        </p:txBody>
      </p:sp>
      <p:sp>
        <p:nvSpPr>
          <p:cNvPr id="5" name="Footer Placeholder 4"/>
          <p:cNvSpPr>
            <a:spLocks noGrp="1"/>
          </p:cNvSpPr>
          <p:nvPr>
            <p:ph type="ftr" sz="quarter" idx="11"/>
          </p:nvPr>
        </p:nvSpPr>
        <p:spPr>
          <a:xfrm>
            <a:off x="4139952" y="638133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070C8BF7-86D3-4E92-B92C-831E4EA6026C}" type="slidenum">
              <a:rPr lang="en-GB" smtClean="0"/>
              <a:t>‹#›</a:t>
            </a:fld>
            <a:endParaRPr lang="en-GB"/>
          </a:p>
        </p:txBody>
      </p:sp>
    </p:spTree>
    <p:extLst>
      <p:ext uri="{BB962C8B-B14F-4D97-AF65-F5344CB8AC3E}">
        <p14:creationId xmlns:p14="http://schemas.microsoft.com/office/powerpoint/2010/main" val="80851141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362E849-225B-4469-B30B-3AE583DB3C24}" type="datetimeFigureOut">
              <a:rPr lang="en-GB" smtClean="0"/>
              <a:t>14/11/2024</a:t>
            </a:fld>
            <a:endParaRPr lang="en-GB"/>
          </a:p>
        </p:txBody>
      </p:sp>
      <p:sp>
        <p:nvSpPr>
          <p:cNvPr id="5" name="Footer Placeholder 4"/>
          <p:cNvSpPr>
            <a:spLocks noGrp="1"/>
          </p:cNvSpPr>
          <p:nvPr>
            <p:ph type="ftr" sz="quarter" idx="11"/>
          </p:nvPr>
        </p:nvSpPr>
        <p:spPr>
          <a:xfrm>
            <a:off x="3131840" y="6461782"/>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070C8BF7-86D3-4E92-B92C-831E4EA6026C}" type="slidenum">
              <a:rPr lang="en-GB" smtClean="0"/>
              <a:t>‹#›</a:t>
            </a:fld>
            <a:endParaRPr lang="en-GB"/>
          </a:p>
        </p:txBody>
      </p:sp>
    </p:spTree>
    <p:extLst>
      <p:ext uri="{BB962C8B-B14F-4D97-AF65-F5344CB8AC3E}">
        <p14:creationId xmlns:p14="http://schemas.microsoft.com/office/powerpoint/2010/main" val="172462425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5"/>
            <a:ext cx="7772400" cy="1362075"/>
          </a:xfrm>
        </p:spPr>
        <p:txBody>
          <a:bodyPr anchor="t"/>
          <a:lstStyle>
            <a:lvl1pPr algn="l">
              <a:defRPr sz="3000" b="1" cap="all"/>
            </a:lvl1pPr>
          </a:lstStyle>
          <a:p>
            <a:r>
              <a:rPr lang="en-US"/>
              <a:t>Click to edit Master title style</a:t>
            </a:r>
            <a:endParaRPr lang="en-GB"/>
          </a:p>
        </p:txBody>
      </p:sp>
      <p:sp>
        <p:nvSpPr>
          <p:cNvPr id="3" name="Text Placeholder 2"/>
          <p:cNvSpPr>
            <a:spLocks noGrp="1"/>
          </p:cNvSpPr>
          <p:nvPr>
            <p:ph type="body" idx="1"/>
          </p:nvPr>
        </p:nvSpPr>
        <p:spPr>
          <a:xfrm>
            <a:off x="683568" y="2492898"/>
            <a:ext cx="7772400" cy="1500187"/>
          </a:xfrm>
        </p:spPr>
        <p:txBody>
          <a:bodyPr anchor="b"/>
          <a:lstStyle>
            <a:lvl1pPr marL="0" indent="0">
              <a:buNone/>
              <a:defRPr sz="1500">
                <a:solidFill>
                  <a:schemeClr val="tx1">
                    <a:tint val="7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362E849-225B-4469-B30B-3AE583DB3C24}" type="datetimeFigureOut">
              <a:rPr lang="en-GB" smtClean="0"/>
              <a:t>14/11/2024</a:t>
            </a:fld>
            <a:endParaRPr lang="en-GB"/>
          </a:p>
        </p:txBody>
      </p:sp>
      <p:sp>
        <p:nvSpPr>
          <p:cNvPr id="6" name="Slide Number Placeholder 5"/>
          <p:cNvSpPr>
            <a:spLocks noGrp="1"/>
          </p:cNvSpPr>
          <p:nvPr>
            <p:ph type="sldNum" sz="quarter" idx="12"/>
          </p:nvPr>
        </p:nvSpPr>
        <p:spPr/>
        <p:txBody>
          <a:bodyPr/>
          <a:lstStyle/>
          <a:p>
            <a:fld id="{070C8BF7-86D3-4E92-B92C-831E4EA6026C}" type="slidenum">
              <a:rPr lang="en-GB" smtClean="0"/>
              <a:t>‹#›</a:t>
            </a:fld>
            <a:endParaRPr lang="en-GB"/>
          </a:p>
        </p:txBody>
      </p:sp>
    </p:spTree>
    <p:extLst>
      <p:ext uri="{BB962C8B-B14F-4D97-AF65-F5344CB8AC3E}">
        <p14:creationId xmlns:p14="http://schemas.microsoft.com/office/powerpoint/2010/main" val="237478009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362E849-225B-4469-B30B-3AE583DB3C24}" type="datetimeFigureOut">
              <a:rPr lang="en-GB" smtClean="0"/>
              <a:t>14/11/2024</a:t>
            </a:fld>
            <a:endParaRPr lang="en-GB"/>
          </a:p>
        </p:txBody>
      </p:sp>
      <p:sp>
        <p:nvSpPr>
          <p:cNvPr id="7" name="Slide Number Placeholder 6"/>
          <p:cNvSpPr>
            <a:spLocks noGrp="1"/>
          </p:cNvSpPr>
          <p:nvPr>
            <p:ph type="sldNum" sz="quarter" idx="12"/>
          </p:nvPr>
        </p:nvSpPr>
        <p:spPr/>
        <p:txBody>
          <a:bodyPr/>
          <a:lstStyle/>
          <a:p>
            <a:fld id="{070C8BF7-86D3-4E92-B92C-831E4EA6026C}" type="slidenum">
              <a:rPr lang="en-GB" smtClean="0"/>
              <a:t>‹#›</a:t>
            </a:fld>
            <a:endParaRPr lang="en-GB"/>
          </a:p>
        </p:txBody>
      </p:sp>
    </p:spTree>
    <p:extLst>
      <p:ext uri="{BB962C8B-B14F-4D97-AF65-F5344CB8AC3E}">
        <p14:creationId xmlns:p14="http://schemas.microsoft.com/office/powerpoint/2010/main" val="89706897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57200" y="2174877"/>
            <a:ext cx="4040188" cy="3414365"/>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45026" y="2174877"/>
            <a:ext cx="4041775" cy="3414365"/>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362E849-225B-4469-B30B-3AE583DB3C24}" type="datetimeFigureOut">
              <a:rPr lang="en-GB" smtClean="0"/>
              <a:t>14/11/2024</a:t>
            </a:fld>
            <a:endParaRPr lang="en-GB"/>
          </a:p>
        </p:txBody>
      </p:sp>
      <p:sp>
        <p:nvSpPr>
          <p:cNvPr id="9" name="Slide Number Placeholder 8"/>
          <p:cNvSpPr>
            <a:spLocks noGrp="1"/>
          </p:cNvSpPr>
          <p:nvPr>
            <p:ph type="sldNum" sz="quarter" idx="12"/>
          </p:nvPr>
        </p:nvSpPr>
        <p:spPr/>
        <p:txBody>
          <a:bodyPr/>
          <a:lstStyle/>
          <a:p>
            <a:fld id="{070C8BF7-86D3-4E92-B92C-831E4EA6026C}" type="slidenum">
              <a:rPr lang="en-GB" smtClean="0"/>
              <a:t>‹#›</a:t>
            </a:fld>
            <a:endParaRPr lang="en-GB"/>
          </a:p>
        </p:txBody>
      </p:sp>
    </p:spTree>
    <p:extLst>
      <p:ext uri="{BB962C8B-B14F-4D97-AF65-F5344CB8AC3E}">
        <p14:creationId xmlns:p14="http://schemas.microsoft.com/office/powerpoint/2010/main" val="38331773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362E849-225B-4469-B30B-3AE583DB3C24}" type="datetimeFigureOut">
              <a:rPr lang="en-GB" smtClean="0"/>
              <a:t>14/11/2024</a:t>
            </a:fld>
            <a:endParaRPr lang="en-GB"/>
          </a:p>
        </p:txBody>
      </p:sp>
      <p:sp>
        <p:nvSpPr>
          <p:cNvPr id="5" name="Slide Number Placeholder 4"/>
          <p:cNvSpPr>
            <a:spLocks noGrp="1"/>
          </p:cNvSpPr>
          <p:nvPr>
            <p:ph type="sldNum" sz="quarter" idx="12"/>
          </p:nvPr>
        </p:nvSpPr>
        <p:spPr/>
        <p:txBody>
          <a:bodyPr/>
          <a:lstStyle/>
          <a:p>
            <a:fld id="{070C8BF7-86D3-4E92-B92C-831E4EA6026C}" type="slidenum">
              <a:rPr lang="en-GB" smtClean="0"/>
              <a:t>‹#›</a:t>
            </a:fld>
            <a:endParaRPr lang="en-GB"/>
          </a:p>
        </p:txBody>
      </p:sp>
    </p:spTree>
    <p:extLst>
      <p:ext uri="{BB962C8B-B14F-4D97-AF65-F5344CB8AC3E}">
        <p14:creationId xmlns:p14="http://schemas.microsoft.com/office/powerpoint/2010/main" val="329711338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362E849-225B-4469-B30B-3AE583DB3C24}" type="datetimeFigureOut">
              <a:rPr lang="en-GB" smtClean="0"/>
              <a:t>14/11/2024</a:t>
            </a:fld>
            <a:endParaRPr lang="en-GB"/>
          </a:p>
        </p:txBody>
      </p:sp>
      <p:sp>
        <p:nvSpPr>
          <p:cNvPr id="4" name="Slide Number Placeholder 3"/>
          <p:cNvSpPr>
            <a:spLocks noGrp="1"/>
          </p:cNvSpPr>
          <p:nvPr>
            <p:ph type="sldNum" sz="quarter" idx="12"/>
          </p:nvPr>
        </p:nvSpPr>
        <p:spPr/>
        <p:txBody>
          <a:bodyPr/>
          <a:lstStyle/>
          <a:p>
            <a:fld id="{070C8BF7-86D3-4E92-B92C-831E4EA6026C}" type="slidenum">
              <a:rPr lang="en-GB" smtClean="0"/>
              <a:t>‹#›</a:t>
            </a:fld>
            <a:endParaRPr lang="en-GB"/>
          </a:p>
        </p:txBody>
      </p:sp>
    </p:spTree>
    <p:extLst>
      <p:ext uri="{BB962C8B-B14F-4D97-AF65-F5344CB8AC3E}">
        <p14:creationId xmlns:p14="http://schemas.microsoft.com/office/powerpoint/2010/main" val="289267375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73050"/>
            <a:ext cx="3008313" cy="1162050"/>
          </a:xfrm>
        </p:spPr>
        <p:txBody>
          <a:bodyPr anchor="b"/>
          <a:lstStyle>
            <a:lvl1pPr algn="l">
              <a:defRPr sz="1500" b="1"/>
            </a:lvl1pPr>
          </a:lstStyle>
          <a:p>
            <a:r>
              <a:rPr lang="en-US"/>
              <a:t>Click to edit Master title style</a:t>
            </a:r>
            <a:endParaRPr lang="en-GB"/>
          </a:p>
        </p:txBody>
      </p:sp>
      <p:sp>
        <p:nvSpPr>
          <p:cNvPr id="3" name="Content Placeholder 2"/>
          <p:cNvSpPr>
            <a:spLocks noGrp="1"/>
          </p:cNvSpPr>
          <p:nvPr>
            <p:ph idx="1"/>
          </p:nvPr>
        </p:nvSpPr>
        <p:spPr>
          <a:xfrm>
            <a:off x="3575050" y="273052"/>
            <a:ext cx="5111750" cy="5172173"/>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1" y="1435102"/>
            <a:ext cx="3008313" cy="4029891"/>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Date Placeholder 4"/>
          <p:cNvSpPr>
            <a:spLocks noGrp="1"/>
          </p:cNvSpPr>
          <p:nvPr>
            <p:ph type="dt" sz="half" idx="10"/>
          </p:nvPr>
        </p:nvSpPr>
        <p:spPr/>
        <p:txBody>
          <a:bodyPr/>
          <a:lstStyle/>
          <a:p>
            <a:fld id="{6362E849-225B-4469-B30B-3AE583DB3C24}" type="datetimeFigureOut">
              <a:rPr lang="en-GB" smtClean="0"/>
              <a:t>14/11/2024</a:t>
            </a:fld>
            <a:endParaRPr lang="en-GB"/>
          </a:p>
        </p:txBody>
      </p:sp>
      <p:sp>
        <p:nvSpPr>
          <p:cNvPr id="7" name="Slide Number Placeholder 6"/>
          <p:cNvSpPr>
            <a:spLocks noGrp="1"/>
          </p:cNvSpPr>
          <p:nvPr>
            <p:ph type="sldNum" sz="quarter" idx="12"/>
          </p:nvPr>
        </p:nvSpPr>
        <p:spPr/>
        <p:txBody>
          <a:bodyPr/>
          <a:lstStyle/>
          <a:p>
            <a:fld id="{070C8BF7-86D3-4E92-B92C-831E4EA6026C}" type="slidenum">
              <a:rPr lang="en-GB" smtClean="0"/>
              <a:t>‹#›</a:t>
            </a:fld>
            <a:endParaRPr lang="en-GB"/>
          </a:p>
        </p:txBody>
      </p:sp>
    </p:spTree>
    <p:extLst>
      <p:ext uri="{BB962C8B-B14F-4D97-AF65-F5344CB8AC3E}">
        <p14:creationId xmlns:p14="http://schemas.microsoft.com/office/powerpoint/2010/main" val="65384790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15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7"/>
            <a:ext cx="5486400" cy="3824337"/>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Date Placeholder 4"/>
          <p:cNvSpPr>
            <a:spLocks noGrp="1"/>
          </p:cNvSpPr>
          <p:nvPr>
            <p:ph type="dt" sz="half" idx="10"/>
          </p:nvPr>
        </p:nvSpPr>
        <p:spPr/>
        <p:txBody>
          <a:bodyPr/>
          <a:lstStyle/>
          <a:p>
            <a:fld id="{6362E849-225B-4469-B30B-3AE583DB3C24}" type="datetimeFigureOut">
              <a:rPr lang="en-GB" smtClean="0"/>
              <a:t>14/11/2024</a:t>
            </a:fld>
            <a:endParaRPr lang="en-GB"/>
          </a:p>
        </p:txBody>
      </p:sp>
      <p:sp>
        <p:nvSpPr>
          <p:cNvPr id="7" name="Slide Number Placeholder 6"/>
          <p:cNvSpPr>
            <a:spLocks noGrp="1"/>
          </p:cNvSpPr>
          <p:nvPr>
            <p:ph type="sldNum" sz="quarter" idx="12"/>
          </p:nvPr>
        </p:nvSpPr>
        <p:spPr/>
        <p:txBody>
          <a:bodyPr/>
          <a:lstStyle/>
          <a:p>
            <a:fld id="{070C8BF7-86D3-4E92-B92C-831E4EA6026C}" type="slidenum">
              <a:rPr lang="en-GB" smtClean="0"/>
              <a:t>‹#›</a:t>
            </a:fld>
            <a:endParaRPr lang="en-GB"/>
          </a:p>
        </p:txBody>
      </p:sp>
    </p:spTree>
    <p:extLst>
      <p:ext uri="{BB962C8B-B14F-4D97-AF65-F5344CB8AC3E}">
        <p14:creationId xmlns:p14="http://schemas.microsoft.com/office/powerpoint/2010/main" val="414848568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362E849-225B-4469-B30B-3AE583DB3C24}" type="datetimeFigureOut">
              <a:rPr lang="en-GB" smtClean="0"/>
              <a:t>14/11/2024</a:t>
            </a:fld>
            <a:endParaRPr lang="en-GB"/>
          </a:p>
        </p:txBody>
      </p:sp>
      <p:sp>
        <p:nvSpPr>
          <p:cNvPr id="6" name="Slide Number Placeholder 5"/>
          <p:cNvSpPr>
            <a:spLocks noGrp="1"/>
          </p:cNvSpPr>
          <p:nvPr>
            <p:ph type="sldNum" sz="quarter" idx="12"/>
          </p:nvPr>
        </p:nvSpPr>
        <p:spPr/>
        <p:txBody>
          <a:bodyPr/>
          <a:lstStyle/>
          <a:p>
            <a:fld id="{070C8BF7-86D3-4E92-B92C-831E4EA6026C}" type="slidenum">
              <a:rPr lang="en-GB" smtClean="0"/>
              <a:t>‹#›</a:t>
            </a:fld>
            <a:endParaRPr lang="en-GB"/>
          </a:p>
        </p:txBody>
      </p:sp>
    </p:spTree>
    <p:extLst>
      <p:ext uri="{BB962C8B-B14F-4D97-AF65-F5344CB8AC3E}">
        <p14:creationId xmlns:p14="http://schemas.microsoft.com/office/powerpoint/2010/main" val="269396435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362E849-225B-4469-B30B-3AE583DB3C24}" type="datetimeFigureOut">
              <a:rPr lang="en-GB" smtClean="0"/>
              <a:t>14/11/2024</a:t>
            </a:fld>
            <a:endParaRPr lang="en-GB"/>
          </a:p>
        </p:txBody>
      </p:sp>
      <p:sp>
        <p:nvSpPr>
          <p:cNvPr id="6" name="Slide Number Placeholder 5"/>
          <p:cNvSpPr>
            <a:spLocks noGrp="1"/>
          </p:cNvSpPr>
          <p:nvPr>
            <p:ph type="sldNum" sz="quarter" idx="12"/>
          </p:nvPr>
        </p:nvSpPr>
        <p:spPr/>
        <p:txBody>
          <a:bodyPr/>
          <a:lstStyle/>
          <a:p>
            <a:fld id="{070C8BF7-86D3-4E92-B92C-831E4EA6026C}" type="slidenum">
              <a:rPr lang="en-GB" smtClean="0"/>
              <a:t>‹#›</a:t>
            </a:fld>
            <a:endParaRPr lang="en-GB"/>
          </a:p>
        </p:txBody>
      </p:sp>
    </p:spTree>
    <p:extLst>
      <p:ext uri="{BB962C8B-B14F-4D97-AF65-F5344CB8AC3E}">
        <p14:creationId xmlns:p14="http://schemas.microsoft.com/office/powerpoint/2010/main" val="35051636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image" Target="../media/image3.jpg"/><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14/11/2024</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pPr/>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788">
                <a:solidFill>
                  <a:schemeClr val="tx1">
                    <a:tint val="75000"/>
                  </a:schemeClr>
                </a:solidFill>
              </a:defRPr>
            </a:lvl1pPr>
          </a:lstStyle>
          <a:p>
            <a:fld id="{6362E849-225B-4469-B30B-3AE583DB3C24}" type="datetimeFigureOut">
              <a:rPr lang="en-GB" smtClean="0"/>
              <a:t>14/11/2024</a:t>
            </a:fld>
            <a:endParaRPr lang="en-GB"/>
          </a:p>
        </p:txBody>
      </p:sp>
      <p:sp>
        <p:nvSpPr>
          <p:cNvPr id="6" name="Slide Number Placeholder 5"/>
          <p:cNvSpPr>
            <a:spLocks noGrp="1"/>
          </p:cNvSpPr>
          <p:nvPr>
            <p:ph type="sldNum" sz="quarter" idx="4"/>
          </p:nvPr>
        </p:nvSpPr>
        <p:spPr>
          <a:xfrm>
            <a:off x="7956376" y="6380974"/>
            <a:ext cx="730424" cy="340503"/>
          </a:xfrm>
          <a:prstGeom prst="rect">
            <a:avLst/>
          </a:prstGeom>
        </p:spPr>
        <p:txBody>
          <a:bodyPr vert="horz" lIns="91440" tIns="45720" rIns="91440" bIns="45720" rtlCol="0" anchor="ctr"/>
          <a:lstStyle>
            <a:lvl1pPr algn="r">
              <a:defRPr sz="900">
                <a:solidFill>
                  <a:schemeClr val="tx1">
                    <a:tint val="75000"/>
                  </a:schemeClr>
                </a:solidFill>
              </a:defRPr>
            </a:lvl1pPr>
          </a:lstStyle>
          <a:p>
            <a:fld id="{070C8BF7-86D3-4E92-B92C-831E4EA6026C}" type="slidenum">
              <a:rPr lang="en-GB" smtClean="0"/>
              <a:t>‹#›</a:t>
            </a:fld>
            <a:endParaRPr lang="en-GB"/>
          </a:p>
        </p:txBody>
      </p:sp>
    </p:spTree>
    <p:extLst>
      <p:ext uri="{BB962C8B-B14F-4D97-AF65-F5344CB8AC3E}">
        <p14:creationId xmlns:p14="http://schemas.microsoft.com/office/powerpoint/2010/main" val="984439518"/>
      </p:ext>
    </p:extLst>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Lst>
  <p:txStyles>
    <p:titleStyle>
      <a:lvl1pPr algn="ctr" defTabSz="685800" rtl="0" eaLnBrk="1" latinLnBrk="0" hangingPunct="1">
        <a:spcBef>
          <a:spcPct val="0"/>
        </a:spcBef>
        <a:buNone/>
        <a:defRPr sz="3300" kern="1200">
          <a:solidFill>
            <a:schemeClr val="tx1"/>
          </a:solidFill>
          <a:latin typeface="+mj-lt"/>
          <a:ea typeface="+mj-ea"/>
          <a:cs typeface="+mj-cs"/>
        </a:defRPr>
      </a:lvl1pPr>
    </p:titleStyle>
    <p:bodyStyle>
      <a:lvl1pPr marL="257175" indent="-257175" algn="l" defTabSz="685800" rtl="0" eaLnBrk="1" latinLnBrk="0" hangingPunct="1">
        <a:spcBef>
          <a:spcPct val="20000"/>
        </a:spcBef>
        <a:buFont typeface="Arial" pitchFamily="34" charset="0"/>
        <a:buChar char="•"/>
        <a:defRPr sz="2400" kern="1200">
          <a:solidFill>
            <a:schemeClr val="tx1"/>
          </a:solidFill>
          <a:latin typeface="+mn-lt"/>
          <a:ea typeface="+mn-ea"/>
          <a:cs typeface="+mn-cs"/>
        </a:defRPr>
      </a:lvl1pPr>
      <a:lvl2pPr marL="557213" indent="-214313" algn="l" defTabSz="685800" rtl="0" eaLnBrk="1" latinLnBrk="0" hangingPunct="1">
        <a:spcBef>
          <a:spcPct val="20000"/>
        </a:spcBef>
        <a:buFont typeface="Arial" pitchFamily="34" charset="0"/>
        <a:buChar char="–"/>
        <a:defRPr sz="2100" kern="1200">
          <a:solidFill>
            <a:schemeClr val="tx1"/>
          </a:solidFill>
          <a:latin typeface="+mn-lt"/>
          <a:ea typeface="+mn-ea"/>
          <a:cs typeface="+mn-cs"/>
        </a:defRPr>
      </a:lvl2pPr>
      <a:lvl3pPr marL="857250" indent="-171450" algn="l" defTabSz="685800" rtl="0" eaLnBrk="1" latinLnBrk="0" hangingPunct="1">
        <a:spcBef>
          <a:spcPct val="20000"/>
        </a:spcBef>
        <a:buFont typeface="Arial" pitchFamily="34" charset="0"/>
        <a:buChar char="•"/>
        <a:defRPr sz="1800" kern="1200">
          <a:solidFill>
            <a:schemeClr val="tx1"/>
          </a:solidFill>
          <a:latin typeface="+mn-lt"/>
          <a:ea typeface="+mn-ea"/>
          <a:cs typeface="+mn-cs"/>
        </a:defRPr>
      </a:lvl3pPr>
      <a:lvl4pPr marL="12001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4pPr>
      <a:lvl5pPr marL="15430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5pPr>
      <a:lvl6pPr marL="18859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6pPr>
      <a:lvl7pPr marL="22288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7pPr>
      <a:lvl8pPr marL="25717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8pPr>
      <a:lvl9pPr marL="29146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14400" y="3764633"/>
            <a:ext cx="7772400" cy="1470025"/>
          </a:xfrm>
        </p:spPr>
        <p:txBody>
          <a:bodyPr>
            <a:normAutofit/>
          </a:bodyPr>
          <a:lstStyle/>
          <a:p>
            <a:r>
              <a:rPr lang="en-GB" dirty="0">
                <a:solidFill>
                  <a:schemeClr val="bg1"/>
                </a:solidFill>
              </a:rPr>
              <a:t>Julie Thomas</a:t>
            </a:r>
          </a:p>
        </p:txBody>
      </p:sp>
      <p:sp>
        <p:nvSpPr>
          <p:cNvPr id="5" name="Subtitle 4"/>
          <p:cNvSpPr>
            <a:spLocks noGrp="1"/>
          </p:cNvSpPr>
          <p:nvPr>
            <p:ph type="subTitle" idx="1"/>
          </p:nvPr>
        </p:nvSpPr>
        <p:spPr>
          <a:xfrm>
            <a:off x="1544419" y="1340768"/>
            <a:ext cx="6400800" cy="1752600"/>
          </a:xfrm>
        </p:spPr>
        <p:txBody>
          <a:bodyPr>
            <a:noAutofit/>
          </a:bodyPr>
          <a:lstStyle/>
          <a:p>
            <a:r>
              <a:rPr lang="en-GB" sz="4000" b="1" dirty="0">
                <a:solidFill>
                  <a:schemeClr val="bg1"/>
                </a:solidFill>
              </a:rPr>
              <a:t>BMSW6007 </a:t>
            </a:r>
          </a:p>
          <a:p>
            <a:r>
              <a:rPr lang="en-GB" sz="4000" b="1" dirty="0">
                <a:solidFill>
                  <a:schemeClr val="bg1"/>
                </a:solidFill>
              </a:rPr>
              <a:t>Coaching and Mentoring</a:t>
            </a:r>
          </a:p>
          <a:p>
            <a:endParaRPr lang="en-GB" sz="4000" b="1" dirty="0">
              <a:solidFill>
                <a:schemeClr val="bg1"/>
              </a:solidFill>
            </a:endParaRPr>
          </a:p>
          <a:p>
            <a:r>
              <a:rPr lang="en-GB" sz="4000" b="1" dirty="0">
                <a:solidFill>
                  <a:schemeClr val="bg1"/>
                </a:solidFill>
              </a:rPr>
              <a:t>Week 8</a:t>
            </a:r>
          </a:p>
        </p:txBody>
      </p:sp>
      <p:sp>
        <p:nvSpPr>
          <p:cNvPr id="4" name="Slide Number Placeholder 3"/>
          <p:cNvSpPr>
            <a:spLocks noGrp="1"/>
          </p:cNvSpPr>
          <p:nvPr>
            <p:ph type="sldNum" sz="quarter" idx="12"/>
          </p:nvPr>
        </p:nvSpPr>
        <p:spPr/>
        <p:txBody>
          <a:bodyPr/>
          <a:lstStyle/>
          <a:p>
            <a:fld id="{AC82685A-BD3A-4230-8D85-804689F67293}" type="slidenum">
              <a:rPr lang="en-GB" smtClean="0"/>
              <a:pPr/>
              <a:t>1</a:t>
            </a:fld>
            <a:endParaRPr lang="en-GB"/>
          </a:p>
        </p:txBody>
      </p:sp>
    </p:spTree>
    <p:extLst>
      <p:ext uri="{BB962C8B-B14F-4D97-AF65-F5344CB8AC3E}">
        <p14:creationId xmlns:p14="http://schemas.microsoft.com/office/powerpoint/2010/main" val="14375834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21FE45-D53E-4BAA-8170-329C06847AA9}"/>
              </a:ext>
            </a:extLst>
          </p:cNvPr>
          <p:cNvSpPr>
            <a:spLocks noGrp="1"/>
          </p:cNvSpPr>
          <p:nvPr>
            <p:ph type="title"/>
          </p:nvPr>
        </p:nvSpPr>
        <p:spPr/>
        <p:txBody>
          <a:bodyPr/>
          <a:lstStyle/>
          <a:p>
            <a:r>
              <a:rPr lang="en-GB" b="1" dirty="0"/>
              <a:t>Learning Outcomes </a:t>
            </a:r>
          </a:p>
        </p:txBody>
      </p:sp>
      <p:sp>
        <p:nvSpPr>
          <p:cNvPr id="3" name="Content Placeholder 2">
            <a:extLst>
              <a:ext uri="{FF2B5EF4-FFF2-40B4-BE49-F238E27FC236}">
                <a16:creationId xmlns:a16="http://schemas.microsoft.com/office/drawing/2014/main" id="{560B7815-4CB7-4F65-8882-903F174EA263}"/>
              </a:ext>
            </a:extLst>
          </p:cNvPr>
          <p:cNvSpPr>
            <a:spLocks noGrp="1"/>
          </p:cNvSpPr>
          <p:nvPr>
            <p:ph idx="1"/>
          </p:nvPr>
        </p:nvSpPr>
        <p:spPr/>
        <p:txBody>
          <a:bodyPr/>
          <a:lstStyle/>
          <a:p>
            <a:r>
              <a:rPr lang="en-GB" i="1" dirty="0"/>
              <a:t>To understand the requirements of the second part of the assignment (the reflection)</a:t>
            </a:r>
          </a:p>
          <a:p>
            <a:r>
              <a:rPr lang="en-GB" i="1" dirty="0"/>
              <a:t>Models of Reflection</a:t>
            </a:r>
          </a:p>
          <a:p>
            <a:r>
              <a:rPr lang="en-GB" i="1" dirty="0"/>
              <a:t>Assignment Guidance</a:t>
            </a:r>
          </a:p>
          <a:p>
            <a:r>
              <a:rPr lang="en-GB" i="1" dirty="0"/>
              <a:t>Learning Points from Practical assessment</a:t>
            </a:r>
          </a:p>
        </p:txBody>
      </p:sp>
    </p:spTree>
    <p:extLst>
      <p:ext uri="{BB962C8B-B14F-4D97-AF65-F5344CB8AC3E}">
        <p14:creationId xmlns:p14="http://schemas.microsoft.com/office/powerpoint/2010/main" val="2380382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D9091A-57AC-C17E-EE65-19D9A54E1AFA}"/>
              </a:ext>
            </a:extLst>
          </p:cNvPr>
          <p:cNvSpPr>
            <a:spLocks noGrp="1"/>
          </p:cNvSpPr>
          <p:nvPr>
            <p:ph type="title"/>
          </p:nvPr>
        </p:nvSpPr>
        <p:spPr>
          <a:xfrm>
            <a:off x="457200" y="274638"/>
            <a:ext cx="8229600" cy="634082"/>
          </a:xfrm>
        </p:spPr>
        <p:txBody>
          <a:bodyPr>
            <a:normAutofit fontScale="90000"/>
          </a:bodyPr>
          <a:lstStyle/>
          <a:p>
            <a:r>
              <a:rPr lang="en-GB" b="1" dirty="0"/>
              <a:t>Part 2 – Written Reflection</a:t>
            </a:r>
          </a:p>
        </p:txBody>
      </p:sp>
      <p:sp>
        <p:nvSpPr>
          <p:cNvPr id="3" name="Content Placeholder 2">
            <a:extLst>
              <a:ext uri="{FF2B5EF4-FFF2-40B4-BE49-F238E27FC236}">
                <a16:creationId xmlns:a16="http://schemas.microsoft.com/office/drawing/2014/main" id="{F216EB02-33FC-E2E7-181D-76F44D189ED7}"/>
              </a:ext>
            </a:extLst>
          </p:cNvPr>
          <p:cNvSpPr>
            <a:spLocks noGrp="1"/>
          </p:cNvSpPr>
          <p:nvPr>
            <p:ph idx="1"/>
          </p:nvPr>
        </p:nvSpPr>
        <p:spPr>
          <a:xfrm>
            <a:off x="457200" y="1052736"/>
            <a:ext cx="8229600" cy="4608512"/>
          </a:xfrm>
        </p:spPr>
        <p:txBody>
          <a:bodyPr>
            <a:normAutofit fontScale="70000" lnSpcReduction="20000"/>
          </a:bodyPr>
          <a:lstStyle/>
          <a:p>
            <a:pPr marL="0" indent="0" algn="just">
              <a:lnSpc>
                <a:spcPct val="115000"/>
              </a:lnSpc>
              <a:spcAft>
                <a:spcPts val="1000"/>
              </a:spcAft>
              <a:buNone/>
            </a:pPr>
            <a:r>
              <a:rPr lang="en-GB" sz="3200" dirty="0">
                <a:effectLst/>
                <a:latin typeface="Arial" panose="020B0604020202020204" pitchFamily="34" charset="0"/>
                <a:ea typeface="Times New Roman" panose="02020603050405020304" pitchFamily="18" charset="0"/>
              </a:rPr>
              <a:t>Following the practical exercise, you will be required to complete a 2000 word individual reflection, to be submitted to Turnitin by 3pm on </a:t>
            </a:r>
            <a:r>
              <a:rPr lang="en-GB" sz="3200" b="1" dirty="0">
                <a:effectLst/>
                <a:latin typeface="Arial" panose="020B0604020202020204" pitchFamily="34" charset="0"/>
                <a:ea typeface="Times New Roman" panose="02020603050405020304" pitchFamily="18" charset="0"/>
              </a:rPr>
              <a:t>Friday 6</a:t>
            </a:r>
            <a:r>
              <a:rPr lang="en-GB" sz="3200" b="1" baseline="30000" dirty="0">
                <a:effectLst/>
                <a:latin typeface="Arial" panose="020B0604020202020204" pitchFamily="34" charset="0"/>
                <a:ea typeface="Times New Roman" panose="02020603050405020304" pitchFamily="18" charset="0"/>
              </a:rPr>
              <a:t>th</a:t>
            </a:r>
            <a:r>
              <a:rPr lang="en-GB" sz="3200" b="1" dirty="0">
                <a:effectLst/>
                <a:latin typeface="Arial" panose="020B0604020202020204" pitchFamily="34" charset="0"/>
                <a:ea typeface="Times New Roman" panose="02020603050405020304" pitchFamily="18" charset="0"/>
              </a:rPr>
              <a:t> December 2024. </a:t>
            </a:r>
            <a:endParaRPr lang="en-GB" sz="2400" dirty="0">
              <a:effectLst/>
              <a:latin typeface="Times New Roman" panose="02020603050405020304" pitchFamily="18" charset="0"/>
              <a:ea typeface="Times New Roman" panose="02020603050405020304" pitchFamily="18" charset="0"/>
            </a:endParaRPr>
          </a:p>
          <a:p>
            <a:pPr marL="0" indent="0">
              <a:lnSpc>
                <a:spcPct val="115000"/>
              </a:lnSpc>
              <a:buNone/>
            </a:pPr>
            <a:r>
              <a:rPr lang="en-GB" sz="3200" dirty="0">
                <a:effectLst/>
                <a:latin typeface="Arial" panose="020B0604020202020204" pitchFamily="34" charset="0"/>
                <a:ea typeface="Times New Roman" panose="02020603050405020304" pitchFamily="18" charset="0"/>
              </a:rPr>
              <a:t>You should </a:t>
            </a:r>
            <a:r>
              <a:rPr lang="en-GB" sz="3200" dirty="0">
                <a:effectLst/>
                <a:highlight>
                  <a:srgbClr val="FFFF00"/>
                </a:highlight>
                <a:latin typeface="Arial" panose="020B0604020202020204" pitchFamily="34" charset="0"/>
                <a:ea typeface="Times New Roman" panose="02020603050405020304" pitchFamily="18" charset="0"/>
              </a:rPr>
              <a:t>critically evaluate your own performance in the peer coaching exercise</a:t>
            </a:r>
            <a:r>
              <a:rPr lang="en-GB" sz="3200" dirty="0">
                <a:effectLst/>
                <a:latin typeface="Arial" panose="020B0604020202020204" pitchFamily="34" charset="0"/>
                <a:ea typeface="Times New Roman" panose="02020603050405020304" pitchFamily="18" charset="0"/>
              </a:rPr>
              <a:t>, with reference to relevant </a:t>
            </a:r>
            <a:r>
              <a:rPr lang="en-GB" sz="3200" dirty="0">
                <a:effectLst/>
                <a:highlight>
                  <a:srgbClr val="FFFF00"/>
                </a:highlight>
                <a:latin typeface="Arial" panose="020B0604020202020204" pitchFamily="34" charset="0"/>
                <a:ea typeface="Times New Roman" panose="02020603050405020304" pitchFamily="18" charset="0"/>
              </a:rPr>
              <a:t>reflective cycles </a:t>
            </a:r>
            <a:r>
              <a:rPr lang="en-GB" sz="3200" dirty="0">
                <a:effectLst/>
                <a:latin typeface="Arial" panose="020B0604020202020204" pitchFamily="34" charset="0"/>
                <a:ea typeface="Times New Roman" panose="02020603050405020304" pitchFamily="18" charset="0"/>
              </a:rPr>
              <a:t>and </a:t>
            </a:r>
            <a:r>
              <a:rPr lang="en-GB" sz="3200" dirty="0">
                <a:effectLst/>
                <a:highlight>
                  <a:srgbClr val="FFFF00"/>
                </a:highlight>
                <a:latin typeface="Arial" panose="020B0604020202020204" pitchFamily="34" charset="0"/>
                <a:ea typeface="Times New Roman" panose="02020603050405020304" pitchFamily="18" charset="0"/>
              </a:rPr>
              <a:t>the coaching model </a:t>
            </a:r>
            <a:r>
              <a:rPr lang="en-GB" sz="3200" dirty="0">
                <a:effectLst/>
                <a:latin typeface="Arial" panose="020B0604020202020204" pitchFamily="34" charset="0"/>
                <a:ea typeface="Times New Roman" panose="02020603050405020304" pitchFamily="18" charset="0"/>
              </a:rPr>
              <a:t>used. You should present an honest and transparent reflection, highlighting your </a:t>
            </a:r>
            <a:r>
              <a:rPr lang="en-GB" sz="3200" dirty="0">
                <a:effectLst/>
                <a:highlight>
                  <a:srgbClr val="FFFF00"/>
                </a:highlight>
                <a:latin typeface="Arial" panose="020B0604020202020204" pitchFamily="34" charset="0"/>
                <a:ea typeface="Times New Roman" panose="02020603050405020304" pitchFamily="18" charset="0"/>
              </a:rPr>
              <a:t>strengths and weaknesses</a:t>
            </a:r>
            <a:r>
              <a:rPr lang="en-GB" sz="3200" dirty="0">
                <a:effectLst/>
                <a:latin typeface="Arial" panose="020B0604020202020204" pitchFamily="34" charset="0"/>
                <a:ea typeface="Times New Roman" panose="02020603050405020304" pitchFamily="18" charset="0"/>
              </a:rPr>
              <a:t>. You should also include a </a:t>
            </a:r>
            <a:r>
              <a:rPr lang="en-GB" sz="3200" dirty="0">
                <a:effectLst/>
                <a:highlight>
                  <a:srgbClr val="FFFF00"/>
                </a:highlight>
                <a:latin typeface="Arial" panose="020B0604020202020204" pitchFamily="34" charset="0"/>
                <a:ea typeface="Times New Roman" panose="02020603050405020304" pitchFamily="18" charset="0"/>
              </a:rPr>
              <a:t>personal development plan.</a:t>
            </a:r>
            <a:r>
              <a:rPr lang="en-GB" sz="3200" dirty="0">
                <a:effectLst/>
                <a:latin typeface="Arial" panose="020B0604020202020204" pitchFamily="34" charset="0"/>
                <a:ea typeface="Times New Roman" panose="02020603050405020304" pitchFamily="18" charset="0"/>
              </a:rPr>
              <a:t> </a:t>
            </a:r>
          </a:p>
          <a:p>
            <a:pPr marL="0" indent="0">
              <a:lnSpc>
                <a:spcPct val="115000"/>
              </a:lnSpc>
              <a:buNone/>
            </a:pPr>
            <a:endParaRPr lang="en-GB" i="1" dirty="0">
              <a:latin typeface="Arial" panose="020B0604020202020204" pitchFamily="34" charset="0"/>
              <a:ea typeface="Times New Roman" panose="02020603050405020304" pitchFamily="18" charset="0"/>
            </a:endParaRPr>
          </a:p>
          <a:p>
            <a:pPr marL="0" indent="0">
              <a:lnSpc>
                <a:spcPct val="115000"/>
              </a:lnSpc>
              <a:buNone/>
            </a:pPr>
            <a:r>
              <a:rPr lang="en-GB" sz="3200" i="1" dirty="0">
                <a:effectLst/>
                <a:latin typeface="Arial" panose="020B0604020202020204" pitchFamily="34" charset="0"/>
                <a:ea typeface="Times New Roman" panose="02020603050405020304" pitchFamily="18" charset="0"/>
              </a:rPr>
              <a:t>Note: this should be written in the first person and you should make reference to the </a:t>
            </a:r>
            <a:r>
              <a:rPr lang="en-GB" sz="3200" i="1" dirty="0" err="1">
                <a:effectLst/>
                <a:latin typeface="Arial" panose="020B0604020202020204" pitchFamily="34" charset="0"/>
                <a:ea typeface="Times New Roman" panose="02020603050405020304" pitchFamily="18" charset="0"/>
              </a:rPr>
              <a:t>coachee</a:t>
            </a:r>
            <a:r>
              <a:rPr lang="en-GB" sz="3200" i="1" dirty="0">
                <a:effectLst/>
                <a:latin typeface="Arial" panose="020B0604020202020204" pitchFamily="34" charset="0"/>
                <a:ea typeface="Times New Roman" panose="02020603050405020304" pitchFamily="18" charset="0"/>
              </a:rPr>
              <a:t> by their first name (e.g. ‘David’). </a:t>
            </a:r>
            <a:endParaRPr lang="en-GB" sz="2400" dirty="0">
              <a:effectLst/>
              <a:latin typeface="Times New Roman" panose="02020603050405020304" pitchFamily="18" charset="0"/>
              <a:ea typeface="Times New Roman" panose="02020603050405020304" pitchFamily="18" charset="0"/>
            </a:endParaRPr>
          </a:p>
          <a:p>
            <a:pPr marL="0" indent="0">
              <a:lnSpc>
                <a:spcPct val="115000"/>
              </a:lnSpc>
              <a:buNone/>
            </a:pPr>
            <a:endParaRPr lang="en-GB"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0112601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82854F-6A54-D2D7-5CB7-DB3DA1D31F71}"/>
              </a:ext>
            </a:extLst>
          </p:cNvPr>
          <p:cNvSpPr>
            <a:spLocks noGrp="1"/>
          </p:cNvSpPr>
          <p:nvPr>
            <p:ph type="title"/>
          </p:nvPr>
        </p:nvSpPr>
        <p:spPr>
          <a:xfrm>
            <a:off x="457200" y="274638"/>
            <a:ext cx="8229600" cy="490066"/>
          </a:xfrm>
        </p:spPr>
        <p:txBody>
          <a:bodyPr>
            <a:normAutofit fontScale="90000"/>
          </a:bodyPr>
          <a:lstStyle/>
          <a:p>
            <a:r>
              <a:rPr lang="en-GB" b="1" dirty="0"/>
              <a:t>Part 2 Continued</a:t>
            </a:r>
          </a:p>
        </p:txBody>
      </p:sp>
      <p:sp>
        <p:nvSpPr>
          <p:cNvPr id="3" name="Content Placeholder 2">
            <a:extLst>
              <a:ext uri="{FF2B5EF4-FFF2-40B4-BE49-F238E27FC236}">
                <a16:creationId xmlns:a16="http://schemas.microsoft.com/office/drawing/2014/main" id="{BE5C76EC-A4D8-B4C2-53BD-F1DEBD52B2EF}"/>
              </a:ext>
            </a:extLst>
          </p:cNvPr>
          <p:cNvSpPr>
            <a:spLocks noGrp="1"/>
          </p:cNvSpPr>
          <p:nvPr>
            <p:ph idx="1"/>
          </p:nvPr>
        </p:nvSpPr>
        <p:spPr>
          <a:xfrm>
            <a:off x="457200" y="1052736"/>
            <a:ext cx="8229600" cy="4608512"/>
          </a:xfrm>
        </p:spPr>
        <p:txBody>
          <a:bodyPr>
            <a:normAutofit fontScale="92500" lnSpcReduction="20000"/>
          </a:bodyPr>
          <a:lstStyle/>
          <a:p>
            <a:pPr marL="0" marR="0" lvl="0" indent="0" algn="l" defTabSz="914400" rtl="0" eaLnBrk="1" fontAlgn="auto" latinLnBrk="0" hangingPunct="1">
              <a:lnSpc>
                <a:spcPct val="115000"/>
              </a:lnSpc>
              <a:spcBef>
                <a:spcPct val="20000"/>
              </a:spcBef>
              <a:spcAft>
                <a:spcPts val="0"/>
              </a:spcAft>
              <a:buClrTx/>
              <a:buSzTx/>
              <a:buFont typeface="Arial" pitchFamily="34" charset="0"/>
              <a:buNone/>
              <a:tabLst/>
              <a:defRPr/>
            </a:pPr>
            <a:r>
              <a:rPr kumimoji="0" lang="en-GB" sz="21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mn-cs"/>
              </a:rPr>
              <a:t>As you reflect on your performance, you will need to provide a critical analysis of the following:</a:t>
            </a:r>
            <a:endParaRPr kumimoji="0" lang="en-GB" sz="21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auto" latinLnBrk="0" hangingPunct="1">
              <a:lnSpc>
                <a:spcPct val="115000"/>
              </a:lnSpc>
              <a:spcBef>
                <a:spcPct val="20000"/>
              </a:spcBef>
              <a:spcAft>
                <a:spcPts val="0"/>
              </a:spcAft>
              <a:buClrTx/>
              <a:buSzTx/>
              <a:buFont typeface="Arial" pitchFamily="34" charset="0"/>
              <a:buNone/>
              <a:tabLst/>
              <a:defRPr/>
            </a:pPr>
            <a:r>
              <a:rPr kumimoji="0" lang="en-GB" sz="2100" b="0" i="1"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mn-cs"/>
              </a:rPr>
              <a:t> </a:t>
            </a:r>
            <a:endParaRPr kumimoji="0" lang="en-GB" sz="21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342900" marR="0" lvl="0" indent="-342900" algn="l" defTabSz="914400" rtl="0" eaLnBrk="1" fontAlgn="auto" latinLnBrk="0" hangingPunct="1">
              <a:lnSpc>
                <a:spcPct val="115000"/>
              </a:lnSpc>
              <a:spcBef>
                <a:spcPct val="20000"/>
              </a:spcBef>
              <a:spcAft>
                <a:spcPts val="0"/>
              </a:spcAft>
              <a:buClrTx/>
              <a:buSzTx/>
              <a:buFont typeface="+mj-lt"/>
              <a:buAutoNum type="arabicPeriod"/>
              <a:tabLst/>
              <a:defRPr/>
            </a:pPr>
            <a:r>
              <a:rPr kumimoji="0" lang="en-GB" sz="21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mn-cs"/>
              </a:rPr>
              <a:t>The importance of coaching, </a:t>
            </a:r>
            <a:r>
              <a:rPr kumimoji="0" lang="en-GB" sz="2100" b="0" i="0" u="none" strike="noStrike" kern="1200" cap="none" spc="0" normalizeH="0" baseline="0" noProof="0" dirty="0">
                <a:ln>
                  <a:noFill/>
                </a:ln>
                <a:solidFill>
                  <a:prstClr val="black"/>
                </a:solidFill>
                <a:effectLst/>
                <a:highlight>
                  <a:srgbClr val="FFFF00"/>
                </a:highlight>
                <a:uLnTx/>
                <a:uFillTx/>
                <a:latin typeface="Arial" panose="020B0604020202020204" pitchFamily="34" charset="0"/>
                <a:ea typeface="Times New Roman" panose="02020603050405020304" pitchFamily="18" charset="0"/>
                <a:cs typeface="+mn-cs"/>
              </a:rPr>
              <a:t>relative to other forms of learning interventions, including mentoring, in post-Covid workplaces</a:t>
            </a:r>
            <a:r>
              <a:rPr kumimoji="0" lang="en-GB" sz="21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mn-cs"/>
              </a:rPr>
              <a:t>. You should mention </a:t>
            </a:r>
            <a:r>
              <a:rPr kumimoji="0" lang="en-GB" sz="2100" b="0" i="0" u="none" strike="noStrike" kern="1200" cap="none" spc="0" normalizeH="0" baseline="0" noProof="0" dirty="0">
                <a:ln>
                  <a:noFill/>
                </a:ln>
                <a:solidFill>
                  <a:prstClr val="black"/>
                </a:solidFill>
                <a:effectLst/>
                <a:highlight>
                  <a:srgbClr val="FFFF00"/>
                </a:highlight>
                <a:uLnTx/>
                <a:uFillTx/>
                <a:latin typeface="Arial" panose="020B0604020202020204" pitchFamily="34" charset="0"/>
                <a:ea typeface="Times New Roman" panose="02020603050405020304" pitchFamily="18" charset="0"/>
                <a:cs typeface="+mn-cs"/>
              </a:rPr>
              <a:t>your own workplace</a:t>
            </a:r>
            <a:r>
              <a:rPr kumimoji="0" lang="en-GB" sz="21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mn-cs"/>
              </a:rPr>
              <a:t>, including how your employer currently uses coaching, or should use coaching, to develop its workforce. If you are not employed, you could use alternative organisational examples. </a:t>
            </a:r>
            <a:endParaRPr kumimoji="0" lang="en-GB" sz="21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342900" marR="0" lvl="0" indent="-342900" algn="l" defTabSz="914400" rtl="0" eaLnBrk="1" fontAlgn="auto" latinLnBrk="0" hangingPunct="1">
              <a:lnSpc>
                <a:spcPct val="115000"/>
              </a:lnSpc>
              <a:spcBef>
                <a:spcPct val="20000"/>
              </a:spcBef>
              <a:spcAft>
                <a:spcPts val="0"/>
              </a:spcAft>
              <a:buClrTx/>
              <a:buSzTx/>
              <a:buFont typeface="+mj-lt"/>
              <a:buAutoNum type="arabicPeriod"/>
              <a:tabLst/>
              <a:defRPr/>
            </a:pPr>
            <a:r>
              <a:rPr kumimoji="0" lang="en-GB" sz="21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mn-cs"/>
              </a:rPr>
              <a:t>The </a:t>
            </a:r>
            <a:r>
              <a:rPr kumimoji="0" lang="en-GB" sz="2100" b="0" i="0" u="none" strike="noStrike" kern="1200" cap="none" spc="0" normalizeH="0" baseline="0" noProof="0" dirty="0">
                <a:ln>
                  <a:noFill/>
                </a:ln>
                <a:solidFill>
                  <a:prstClr val="black"/>
                </a:solidFill>
                <a:effectLst/>
                <a:highlight>
                  <a:srgbClr val="FFFF00"/>
                </a:highlight>
                <a:uLnTx/>
                <a:uFillTx/>
                <a:latin typeface="Arial" panose="020B0604020202020204" pitchFamily="34" charset="0"/>
                <a:ea typeface="Times New Roman" panose="02020603050405020304" pitchFamily="18" charset="0"/>
                <a:cs typeface="+mn-cs"/>
              </a:rPr>
              <a:t>skills required to be an effective coach</a:t>
            </a:r>
            <a:r>
              <a:rPr kumimoji="0" lang="en-GB" sz="21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mn-cs"/>
              </a:rPr>
              <a:t>.</a:t>
            </a:r>
            <a:endParaRPr kumimoji="0" lang="en-GB" sz="21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342900" marR="0" lvl="0" indent="-342900" algn="l" defTabSz="914400" rtl="0" eaLnBrk="1" fontAlgn="auto" latinLnBrk="0" hangingPunct="1">
              <a:lnSpc>
                <a:spcPct val="115000"/>
              </a:lnSpc>
              <a:spcBef>
                <a:spcPct val="20000"/>
              </a:spcBef>
              <a:spcAft>
                <a:spcPts val="0"/>
              </a:spcAft>
              <a:buClrTx/>
              <a:buSzTx/>
              <a:buFont typeface="+mj-lt"/>
              <a:buAutoNum type="arabicPeriod"/>
              <a:tabLst/>
              <a:defRPr/>
            </a:pPr>
            <a:r>
              <a:rPr kumimoji="0" lang="en-GB" sz="21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mn-cs"/>
              </a:rPr>
              <a:t>How the model used </a:t>
            </a:r>
            <a:r>
              <a:rPr kumimoji="0" lang="en-GB" sz="2100" b="0" i="0" u="none" strike="noStrike" kern="1200" cap="none" spc="0" normalizeH="0" baseline="0" noProof="0" dirty="0">
                <a:ln>
                  <a:noFill/>
                </a:ln>
                <a:solidFill>
                  <a:prstClr val="black"/>
                </a:solidFill>
                <a:effectLst/>
                <a:highlight>
                  <a:srgbClr val="FFFF00"/>
                </a:highlight>
                <a:uLnTx/>
                <a:uFillTx/>
                <a:latin typeface="Arial" panose="020B0604020202020204" pitchFamily="34" charset="0"/>
                <a:ea typeface="Times New Roman" panose="02020603050405020304" pitchFamily="18" charset="0"/>
                <a:cs typeface="+mn-cs"/>
              </a:rPr>
              <a:t>compares with other well-known models </a:t>
            </a:r>
            <a:r>
              <a:rPr kumimoji="0" lang="en-GB" sz="21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mn-cs"/>
              </a:rPr>
              <a:t>of coaching.</a:t>
            </a:r>
            <a:endParaRPr kumimoji="0" lang="en-GB" sz="21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342900" marR="0" lvl="0" indent="-342900" algn="l" defTabSz="914400" rtl="0" eaLnBrk="1" fontAlgn="auto" latinLnBrk="0" hangingPunct="1">
              <a:lnSpc>
                <a:spcPct val="115000"/>
              </a:lnSpc>
              <a:spcBef>
                <a:spcPct val="20000"/>
              </a:spcBef>
              <a:spcAft>
                <a:spcPts val="0"/>
              </a:spcAft>
              <a:buClrTx/>
              <a:buSzTx/>
              <a:buFont typeface="Arial" pitchFamily="34" charset="0"/>
              <a:buChar char="•"/>
              <a:tabLst/>
              <a:defRPr/>
            </a:pPr>
            <a:endParaRPr kumimoji="0" lang="en-GB" sz="21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auto" latinLnBrk="0" hangingPunct="1">
              <a:lnSpc>
                <a:spcPct val="115000"/>
              </a:lnSpc>
              <a:spcBef>
                <a:spcPct val="20000"/>
              </a:spcBef>
              <a:spcAft>
                <a:spcPts val="0"/>
              </a:spcAft>
              <a:buClrTx/>
              <a:buSzTx/>
              <a:buFont typeface="Arial" pitchFamily="34" charset="0"/>
              <a:buNone/>
              <a:tabLst/>
              <a:defRPr/>
            </a:pPr>
            <a:r>
              <a:rPr kumimoji="0" lang="en-GB" sz="21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mn-cs"/>
              </a:rPr>
              <a:t>You should reference at least 20 sources in your reflection, </a:t>
            </a:r>
            <a:r>
              <a:rPr kumimoji="0" lang="en-GB" sz="2100" b="1" i="0" u="none" strike="noStrike" kern="1200" cap="none" spc="0" normalizeH="0" baseline="0" noProof="0" dirty="0">
                <a:ln>
                  <a:noFill/>
                </a:ln>
                <a:solidFill>
                  <a:prstClr val="black"/>
                </a:solidFill>
                <a:effectLst/>
                <a:highlight>
                  <a:srgbClr val="FFFF00"/>
                </a:highlight>
                <a:uLnTx/>
                <a:uFillTx/>
                <a:latin typeface="Arial" panose="020B0604020202020204" pitchFamily="34" charset="0"/>
                <a:ea typeface="Times New Roman" panose="02020603050405020304" pitchFamily="18" charset="0"/>
                <a:cs typeface="+mn-cs"/>
              </a:rPr>
              <a:t>at least 10 of which should have been published in 2021</a:t>
            </a:r>
            <a:r>
              <a:rPr kumimoji="0" lang="en-GB" sz="2100" b="0" i="0" u="none" strike="noStrike" kern="1200" cap="none" spc="0" normalizeH="0" baseline="0" noProof="0" dirty="0">
                <a:ln>
                  <a:noFill/>
                </a:ln>
                <a:solidFill>
                  <a:prstClr val="black"/>
                </a:solidFill>
                <a:effectLst/>
                <a:highlight>
                  <a:srgbClr val="FFFF00"/>
                </a:highlight>
                <a:uLnTx/>
                <a:uFillTx/>
                <a:latin typeface="Arial" panose="020B0604020202020204" pitchFamily="34" charset="0"/>
                <a:ea typeface="Times New Roman" panose="02020603050405020304" pitchFamily="18" charset="0"/>
                <a:cs typeface="+mn-cs"/>
              </a:rPr>
              <a:t> </a:t>
            </a:r>
            <a:r>
              <a:rPr kumimoji="0" lang="en-GB" sz="21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mn-cs"/>
              </a:rPr>
              <a:t>or later. </a:t>
            </a:r>
            <a:endParaRPr kumimoji="0" lang="en-GB" sz="21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endParaRPr lang="en-GB" dirty="0"/>
          </a:p>
        </p:txBody>
      </p:sp>
    </p:spTree>
    <p:extLst>
      <p:ext uri="{BB962C8B-B14F-4D97-AF65-F5344CB8AC3E}">
        <p14:creationId xmlns:p14="http://schemas.microsoft.com/office/powerpoint/2010/main" val="27908693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8CFC34-43A5-1264-8643-3D6045B1F3F3}"/>
              </a:ext>
            </a:extLst>
          </p:cNvPr>
          <p:cNvSpPr>
            <a:spLocks noGrp="1"/>
          </p:cNvSpPr>
          <p:nvPr>
            <p:ph type="title"/>
          </p:nvPr>
        </p:nvSpPr>
        <p:spPr/>
        <p:txBody>
          <a:bodyPr/>
          <a:lstStyle/>
          <a:p>
            <a:r>
              <a:rPr lang="en-GB" b="1" dirty="0"/>
              <a:t>Reflection/Reflective Models</a:t>
            </a:r>
          </a:p>
        </p:txBody>
      </p:sp>
      <p:sp>
        <p:nvSpPr>
          <p:cNvPr id="3" name="Content Placeholder 2">
            <a:extLst>
              <a:ext uri="{FF2B5EF4-FFF2-40B4-BE49-F238E27FC236}">
                <a16:creationId xmlns:a16="http://schemas.microsoft.com/office/drawing/2014/main" id="{E68C8B5E-0FA4-14FE-E434-982747F5C2EC}"/>
              </a:ext>
            </a:extLst>
          </p:cNvPr>
          <p:cNvSpPr>
            <a:spLocks noGrp="1"/>
          </p:cNvSpPr>
          <p:nvPr>
            <p:ph idx="1"/>
          </p:nvPr>
        </p:nvSpPr>
        <p:spPr>
          <a:xfrm>
            <a:off x="457200" y="1417638"/>
            <a:ext cx="8229600" cy="4099595"/>
          </a:xfrm>
        </p:spPr>
        <p:txBody>
          <a:bodyPr>
            <a:normAutofit/>
          </a:bodyPr>
          <a:lstStyle/>
          <a:p>
            <a:pPr marL="0" indent="0">
              <a:buNone/>
            </a:pPr>
            <a:r>
              <a:rPr lang="en-GB" sz="3200" dirty="0">
                <a:effectLst/>
                <a:latin typeface="Calibri" panose="020F0502020204030204" pitchFamily="34" charset="0"/>
                <a:ea typeface="Calibri" panose="020F0502020204030204" pitchFamily="34" charset="0"/>
                <a:cs typeface="Times New Roman" panose="02020603050405020304" pitchFamily="18" charset="0"/>
              </a:rPr>
              <a:t>You will need to comment </a:t>
            </a:r>
            <a:r>
              <a:rPr lang="en-GB" dirty="0">
                <a:latin typeface="Calibri" panose="020F0502020204030204" pitchFamily="34" charset="0"/>
                <a:ea typeface="Calibri" panose="020F0502020204030204" pitchFamily="34" charset="0"/>
                <a:cs typeface="Times New Roman" panose="02020603050405020304" pitchFamily="18" charset="0"/>
              </a:rPr>
              <a:t>on the importance of reflection. For example: </a:t>
            </a:r>
          </a:p>
          <a:p>
            <a:pPr marL="0" indent="0">
              <a:buNone/>
            </a:pPr>
            <a:r>
              <a:rPr lang="en-GB" sz="3200" dirty="0">
                <a:effectLst/>
                <a:latin typeface="Calibri" panose="020F0502020204030204" pitchFamily="34" charset="0"/>
                <a:ea typeface="Calibri" panose="020F0502020204030204" pitchFamily="34" charset="0"/>
                <a:cs typeface="Times New Roman" panose="02020603050405020304" pitchFamily="18" charset="0"/>
              </a:rPr>
              <a:t>‘Reflection is an important part of the learning process – both good and bad experiences in the workplace can be used to inform current and future practice and result in a professional who is on a journey of constant self-improvement, for the benefit of all (Ashwin, 2015).’</a:t>
            </a:r>
          </a:p>
          <a:p>
            <a:pPr marL="0" indent="0">
              <a:buNone/>
            </a:pPr>
            <a:endParaRPr lang="en-GB" dirty="0"/>
          </a:p>
        </p:txBody>
      </p:sp>
    </p:spTree>
    <p:extLst>
      <p:ext uri="{BB962C8B-B14F-4D97-AF65-F5344CB8AC3E}">
        <p14:creationId xmlns:p14="http://schemas.microsoft.com/office/powerpoint/2010/main" val="23456857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71629F-CCA4-CD13-2F6C-A607760588A3}"/>
              </a:ext>
            </a:extLst>
          </p:cNvPr>
          <p:cNvSpPr>
            <a:spLocks noGrp="1"/>
          </p:cNvSpPr>
          <p:nvPr>
            <p:ph type="title"/>
          </p:nvPr>
        </p:nvSpPr>
        <p:spPr/>
        <p:txBody>
          <a:bodyPr>
            <a:normAutofit fontScale="90000"/>
          </a:bodyPr>
          <a:lstStyle/>
          <a:p>
            <a:r>
              <a:rPr lang="en-GB" b="1" dirty="0"/>
              <a:t>Reflective Frameworks/Models</a:t>
            </a:r>
          </a:p>
        </p:txBody>
      </p:sp>
      <p:sp>
        <p:nvSpPr>
          <p:cNvPr id="3" name="Content Placeholder 2">
            <a:extLst>
              <a:ext uri="{FF2B5EF4-FFF2-40B4-BE49-F238E27FC236}">
                <a16:creationId xmlns:a16="http://schemas.microsoft.com/office/drawing/2014/main" id="{72344E7B-68E4-CE35-291F-D13011BDC103}"/>
              </a:ext>
            </a:extLst>
          </p:cNvPr>
          <p:cNvSpPr>
            <a:spLocks noGrp="1"/>
          </p:cNvSpPr>
          <p:nvPr>
            <p:ph idx="1"/>
          </p:nvPr>
        </p:nvSpPr>
        <p:spPr/>
        <p:txBody>
          <a:bodyPr>
            <a:normAutofit lnSpcReduction="10000"/>
          </a:bodyPr>
          <a:lstStyle/>
          <a:p>
            <a:pPr marL="0" indent="0">
              <a:buNone/>
            </a:pPr>
            <a:r>
              <a:rPr lang="en-GB" sz="3200" dirty="0">
                <a:effectLst/>
                <a:latin typeface="Calibri" panose="020F0502020204030204" pitchFamily="34" charset="0"/>
                <a:ea typeface="Calibri" panose="020F0502020204030204" pitchFamily="34" charset="0"/>
                <a:cs typeface="Times New Roman" panose="02020603050405020304" pitchFamily="18" charset="0"/>
              </a:rPr>
              <a:t>Reflective frameworks tend to be based on a continuous cycle of planning, doing, reviewing and applying that learning to future situations (Gibbs, 1988; Norton and Campbell, 2007). </a:t>
            </a:r>
          </a:p>
          <a:p>
            <a:pPr marL="0" indent="0">
              <a:buNone/>
            </a:pPr>
            <a:r>
              <a:rPr lang="en-GB" dirty="0">
                <a:latin typeface="Calibri" panose="020F0502020204030204" pitchFamily="34" charset="0"/>
                <a:ea typeface="Calibri" panose="020F0502020204030204" pitchFamily="34" charset="0"/>
                <a:cs typeface="Times New Roman" panose="02020603050405020304" pitchFamily="18" charset="0"/>
              </a:rPr>
              <a:t>You can comment on your preparation, how the coaching session went, what you learnt, how you will apply this in the future and what your development needs are going forwards. </a:t>
            </a:r>
            <a:endParaRPr lang="en-GB" dirty="0"/>
          </a:p>
        </p:txBody>
      </p:sp>
    </p:spTree>
    <p:extLst>
      <p:ext uri="{BB962C8B-B14F-4D97-AF65-F5344CB8AC3E}">
        <p14:creationId xmlns:p14="http://schemas.microsoft.com/office/powerpoint/2010/main" val="5070069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CD8463-1507-E07F-58FF-9FF847C910F0}"/>
              </a:ext>
            </a:extLst>
          </p:cNvPr>
          <p:cNvSpPr>
            <a:spLocks noGrp="1"/>
          </p:cNvSpPr>
          <p:nvPr>
            <p:ph type="title"/>
          </p:nvPr>
        </p:nvSpPr>
        <p:spPr>
          <a:xfrm>
            <a:off x="457200" y="274638"/>
            <a:ext cx="8229600" cy="1143000"/>
          </a:xfrm>
        </p:spPr>
        <p:txBody>
          <a:bodyPr anchor="ctr">
            <a:normAutofit/>
          </a:bodyPr>
          <a:lstStyle/>
          <a:p>
            <a:r>
              <a:rPr lang="en-GB" b="1" dirty="0"/>
              <a:t>Gibbs Reflective Cycle</a:t>
            </a:r>
          </a:p>
        </p:txBody>
      </p:sp>
      <p:pic>
        <p:nvPicPr>
          <p:cNvPr id="4" name="Picture 3">
            <a:extLst>
              <a:ext uri="{FF2B5EF4-FFF2-40B4-BE49-F238E27FC236}">
                <a16:creationId xmlns:a16="http://schemas.microsoft.com/office/drawing/2014/main" id="{04CC9668-96BE-9152-82EC-4D44BA8C21F0}"/>
              </a:ext>
            </a:extLst>
          </p:cNvPr>
          <p:cNvPicPr>
            <a:picLocks noChangeAspect="1"/>
          </p:cNvPicPr>
          <p:nvPr/>
        </p:nvPicPr>
        <p:blipFill>
          <a:blip r:embed="rId2"/>
          <a:stretch>
            <a:fillRect/>
          </a:stretch>
        </p:blipFill>
        <p:spPr>
          <a:xfrm>
            <a:off x="107504" y="1196752"/>
            <a:ext cx="4540696" cy="4392489"/>
          </a:xfrm>
          <a:prstGeom prst="rect">
            <a:avLst/>
          </a:prstGeom>
          <a:noFill/>
        </p:spPr>
      </p:pic>
      <p:sp>
        <p:nvSpPr>
          <p:cNvPr id="3" name="Content Placeholder 2">
            <a:extLst>
              <a:ext uri="{FF2B5EF4-FFF2-40B4-BE49-F238E27FC236}">
                <a16:creationId xmlns:a16="http://schemas.microsoft.com/office/drawing/2014/main" id="{9CEC6E57-5EB4-DAD4-3972-36023D46EB1A}"/>
              </a:ext>
            </a:extLst>
          </p:cNvPr>
          <p:cNvSpPr>
            <a:spLocks noGrp="1"/>
          </p:cNvSpPr>
          <p:nvPr>
            <p:ph sz="half" idx="2"/>
          </p:nvPr>
        </p:nvSpPr>
        <p:spPr>
          <a:xfrm>
            <a:off x="4648200" y="1600201"/>
            <a:ext cx="4038600" cy="3989040"/>
          </a:xfrm>
        </p:spPr>
        <p:txBody>
          <a:bodyPr>
            <a:normAutofit lnSpcReduction="10000"/>
          </a:bodyPr>
          <a:lstStyle/>
          <a:p>
            <a:pPr>
              <a:lnSpc>
                <a:spcPct val="90000"/>
              </a:lnSpc>
              <a:buFont typeface="Arial" panose="020B0604020202020204" pitchFamily="34" charset="0"/>
              <a:buChar char="•"/>
            </a:pPr>
            <a:r>
              <a:rPr lang="en-GB" sz="1800" b="1" i="0" dirty="0">
                <a:effectLst/>
              </a:rPr>
              <a:t>Description</a:t>
            </a:r>
            <a:r>
              <a:rPr lang="en-GB" sz="1800" b="0" i="0" dirty="0">
                <a:effectLst/>
              </a:rPr>
              <a:t> of the experience</a:t>
            </a:r>
          </a:p>
          <a:p>
            <a:pPr>
              <a:lnSpc>
                <a:spcPct val="90000"/>
              </a:lnSpc>
              <a:buFont typeface="Arial" panose="020B0604020202020204" pitchFamily="34" charset="0"/>
              <a:buChar char="•"/>
            </a:pPr>
            <a:r>
              <a:rPr lang="en-GB" sz="1800" b="1" i="0" dirty="0">
                <a:effectLst/>
              </a:rPr>
              <a:t>Feelings</a:t>
            </a:r>
            <a:r>
              <a:rPr lang="en-GB" sz="1800" b="0" i="0" dirty="0">
                <a:effectLst/>
              </a:rPr>
              <a:t> and thoughts about the experience</a:t>
            </a:r>
          </a:p>
          <a:p>
            <a:pPr>
              <a:lnSpc>
                <a:spcPct val="90000"/>
              </a:lnSpc>
              <a:buFont typeface="Arial" panose="020B0604020202020204" pitchFamily="34" charset="0"/>
              <a:buChar char="•"/>
            </a:pPr>
            <a:r>
              <a:rPr lang="en-GB" sz="1800" b="1" i="0" dirty="0">
                <a:effectLst/>
              </a:rPr>
              <a:t>Evaluation</a:t>
            </a:r>
            <a:r>
              <a:rPr lang="en-GB" sz="1800" b="0" i="0" dirty="0">
                <a:effectLst/>
              </a:rPr>
              <a:t> of the experience, both good and bad</a:t>
            </a:r>
          </a:p>
          <a:p>
            <a:pPr>
              <a:lnSpc>
                <a:spcPct val="90000"/>
              </a:lnSpc>
              <a:buFont typeface="Arial" panose="020B0604020202020204" pitchFamily="34" charset="0"/>
              <a:buChar char="•"/>
            </a:pPr>
            <a:r>
              <a:rPr lang="en-GB" sz="1800" b="1" i="0" dirty="0">
                <a:effectLst/>
              </a:rPr>
              <a:t>Analysis</a:t>
            </a:r>
            <a:r>
              <a:rPr lang="en-GB" sz="1800" b="0" i="0" dirty="0">
                <a:effectLst/>
              </a:rPr>
              <a:t> to make sense of the situation</a:t>
            </a:r>
          </a:p>
          <a:p>
            <a:pPr>
              <a:lnSpc>
                <a:spcPct val="90000"/>
              </a:lnSpc>
              <a:buFont typeface="Arial" panose="020B0604020202020204" pitchFamily="34" charset="0"/>
              <a:buChar char="•"/>
            </a:pPr>
            <a:r>
              <a:rPr lang="en-GB" sz="1800" b="1" i="0" dirty="0">
                <a:effectLst/>
              </a:rPr>
              <a:t>Conclusion</a:t>
            </a:r>
            <a:r>
              <a:rPr lang="en-GB" sz="1800" b="0" i="0" dirty="0">
                <a:effectLst/>
              </a:rPr>
              <a:t> about what you learned and what you could have done differently</a:t>
            </a:r>
          </a:p>
          <a:p>
            <a:pPr>
              <a:lnSpc>
                <a:spcPct val="90000"/>
              </a:lnSpc>
              <a:buFont typeface="Arial" panose="020B0604020202020204" pitchFamily="34" charset="0"/>
              <a:buChar char="•"/>
            </a:pPr>
            <a:r>
              <a:rPr lang="en-GB" sz="1800" b="1" i="0" dirty="0">
                <a:effectLst/>
              </a:rPr>
              <a:t>Action plan</a:t>
            </a:r>
            <a:r>
              <a:rPr lang="en-GB" sz="1800" b="0" i="0" dirty="0">
                <a:effectLst/>
              </a:rPr>
              <a:t> for how you would deal with similar situations in the future, or general changes you might find appropriate.</a:t>
            </a:r>
          </a:p>
          <a:p>
            <a:pPr marL="0" indent="0">
              <a:lnSpc>
                <a:spcPct val="90000"/>
              </a:lnSpc>
              <a:buNone/>
            </a:pPr>
            <a:endParaRPr lang="en-GB" sz="1800" b="0" i="0" dirty="0">
              <a:effectLst/>
            </a:endParaRPr>
          </a:p>
          <a:p>
            <a:pPr marL="0" indent="0">
              <a:lnSpc>
                <a:spcPct val="90000"/>
              </a:lnSpc>
              <a:buNone/>
            </a:pPr>
            <a:r>
              <a:rPr lang="en-GB" sz="1800" b="0" i="0" dirty="0">
                <a:effectLst/>
              </a:rPr>
              <a:t>(The University of Edinburgh, 2024)</a:t>
            </a:r>
          </a:p>
          <a:p>
            <a:pPr>
              <a:lnSpc>
                <a:spcPct val="90000"/>
              </a:lnSpc>
              <a:buFont typeface="Arial" panose="020B0604020202020204" pitchFamily="34" charset="0"/>
              <a:buChar char="•"/>
            </a:pPr>
            <a:endParaRPr lang="en-GB" sz="1800" b="0" i="0" dirty="0">
              <a:effectLst/>
            </a:endParaRPr>
          </a:p>
          <a:p>
            <a:pPr>
              <a:lnSpc>
                <a:spcPct val="90000"/>
              </a:lnSpc>
              <a:buFont typeface="Arial" panose="020B0604020202020204" pitchFamily="34" charset="0"/>
              <a:buChar char="•"/>
            </a:pPr>
            <a:endParaRPr lang="en-GB" sz="1800" dirty="0"/>
          </a:p>
          <a:p>
            <a:pPr marL="0" indent="0">
              <a:lnSpc>
                <a:spcPct val="90000"/>
              </a:lnSpc>
              <a:buNone/>
            </a:pPr>
            <a:endParaRPr lang="en-GB" sz="1800" b="0" i="0" dirty="0">
              <a:effectLst/>
            </a:endParaRPr>
          </a:p>
          <a:p>
            <a:pPr>
              <a:lnSpc>
                <a:spcPct val="90000"/>
              </a:lnSpc>
            </a:pPr>
            <a:endParaRPr lang="en-GB" sz="1800" dirty="0"/>
          </a:p>
        </p:txBody>
      </p:sp>
    </p:spTree>
    <p:extLst>
      <p:ext uri="{BB962C8B-B14F-4D97-AF65-F5344CB8AC3E}">
        <p14:creationId xmlns:p14="http://schemas.microsoft.com/office/powerpoint/2010/main" val="7477846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81962A-1ED7-C67C-34E8-A212BC1EDA3C}"/>
              </a:ext>
            </a:extLst>
          </p:cNvPr>
          <p:cNvSpPr>
            <a:spLocks noGrp="1"/>
          </p:cNvSpPr>
          <p:nvPr>
            <p:ph type="title"/>
          </p:nvPr>
        </p:nvSpPr>
        <p:spPr>
          <a:xfrm>
            <a:off x="372794" y="-90264"/>
            <a:ext cx="8507288" cy="1143000"/>
          </a:xfrm>
        </p:spPr>
        <p:txBody>
          <a:bodyPr>
            <a:normAutofit fontScale="90000"/>
          </a:bodyPr>
          <a:lstStyle/>
          <a:p>
            <a:r>
              <a:rPr lang="en-GB" b="1" dirty="0"/>
              <a:t>Structuring your work using Gibbs</a:t>
            </a:r>
          </a:p>
        </p:txBody>
      </p:sp>
      <p:sp>
        <p:nvSpPr>
          <p:cNvPr id="3" name="Content Placeholder 2">
            <a:extLst>
              <a:ext uri="{FF2B5EF4-FFF2-40B4-BE49-F238E27FC236}">
                <a16:creationId xmlns:a16="http://schemas.microsoft.com/office/drawing/2014/main" id="{1AF0057F-41DF-E177-6DA0-F1F3638100ED}"/>
              </a:ext>
            </a:extLst>
          </p:cNvPr>
          <p:cNvSpPr>
            <a:spLocks noGrp="1"/>
          </p:cNvSpPr>
          <p:nvPr>
            <p:ph idx="1"/>
          </p:nvPr>
        </p:nvSpPr>
        <p:spPr>
          <a:xfrm>
            <a:off x="263918" y="1036327"/>
            <a:ext cx="8700570" cy="4464497"/>
          </a:xfrm>
        </p:spPr>
        <p:txBody>
          <a:bodyPr>
            <a:normAutofit/>
          </a:bodyPr>
          <a:lstStyle/>
          <a:p>
            <a:pPr marL="342900" marR="0" lvl="0" indent="-34290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GB" sz="2000" b="1" i="0" u="none" strike="noStrike" kern="1200" cap="none" spc="0" normalizeH="0" baseline="0" noProof="0" dirty="0">
                <a:ln>
                  <a:noFill/>
                </a:ln>
                <a:solidFill>
                  <a:prstClr val="black"/>
                </a:solidFill>
                <a:effectLst/>
                <a:uLnTx/>
                <a:uFillTx/>
                <a:latin typeface="Myriad Pro"/>
                <a:ea typeface="+mn-ea"/>
                <a:cs typeface="+mn-cs"/>
              </a:rPr>
              <a:t>Introduction – </a:t>
            </a:r>
            <a:r>
              <a:rPr kumimoji="0" lang="en-GB" sz="2000" i="0" u="none" strike="noStrike" kern="1200" cap="none" spc="0" normalizeH="0" baseline="0" noProof="0" dirty="0">
                <a:ln>
                  <a:noFill/>
                </a:ln>
                <a:solidFill>
                  <a:prstClr val="black"/>
                </a:solidFill>
                <a:effectLst/>
                <a:uLnTx/>
                <a:uFillTx/>
                <a:latin typeface="Myriad Pro"/>
                <a:ea typeface="+mn-ea"/>
                <a:cs typeface="+mn-cs"/>
              </a:rPr>
              <a:t>what is coaching, how it compares to other learning interventions, importance post-Covid, tangible/intangible benefits, how your organisation is using/not using coaching</a:t>
            </a:r>
          </a:p>
          <a:p>
            <a:pPr marL="342900" marR="0" lvl="0" indent="-34290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GB" sz="2000" b="1" i="0" u="none" strike="noStrike" kern="1200" cap="none" spc="0" normalizeH="0" baseline="0" noProof="0" dirty="0">
                <a:ln>
                  <a:noFill/>
                </a:ln>
                <a:solidFill>
                  <a:prstClr val="black"/>
                </a:solidFill>
                <a:effectLst/>
                <a:uLnTx/>
                <a:uFillTx/>
                <a:latin typeface="Myriad Pro"/>
                <a:ea typeface="+mn-ea"/>
                <a:cs typeface="+mn-cs"/>
              </a:rPr>
              <a:t>Description</a:t>
            </a:r>
            <a:r>
              <a:rPr kumimoji="0" lang="en-GB" sz="2000" b="0" i="0" u="none" strike="noStrike" kern="1200" cap="none" spc="0" normalizeH="0" baseline="0" noProof="0" dirty="0">
                <a:ln>
                  <a:noFill/>
                </a:ln>
                <a:solidFill>
                  <a:prstClr val="black"/>
                </a:solidFill>
                <a:effectLst/>
                <a:uLnTx/>
                <a:uFillTx/>
                <a:latin typeface="Myriad Pro"/>
                <a:ea typeface="+mn-ea"/>
                <a:cs typeface="+mn-cs"/>
              </a:rPr>
              <a:t> - describe the task and the model</a:t>
            </a:r>
          </a:p>
          <a:p>
            <a:pPr marL="342900" marR="0" lvl="0" indent="-34290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GB" sz="2000" b="1" i="0" u="none" strike="noStrike" kern="1200" cap="none" spc="0" normalizeH="0" baseline="0" noProof="0" dirty="0">
                <a:ln>
                  <a:noFill/>
                </a:ln>
                <a:solidFill>
                  <a:prstClr val="black"/>
                </a:solidFill>
                <a:effectLst/>
                <a:uLnTx/>
                <a:uFillTx/>
                <a:latin typeface="Myriad Pro"/>
                <a:ea typeface="+mn-ea"/>
                <a:cs typeface="+mn-cs"/>
              </a:rPr>
              <a:t>Feelings</a:t>
            </a:r>
            <a:r>
              <a:rPr kumimoji="0" lang="en-GB" sz="2000" b="0" i="0" u="none" strike="noStrike" kern="1200" cap="none" spc="0" normalizeH="0" baseline="0" noProof="0" dirty="0">
                <a:ln>
                  <a:noFill/>
                </a:ln>
                <a:solidFill>
                  <a:prstClr val="black"/>
                </a:solidFill>
                <a:effectLst/>
                <a:uLnTx/>
                <a:uFillTx/>
                <a:latin typeface="Myriad Pro"/>
                <a:ea typeface="+mn-ea"/>
                <a:cs typeface="+mn-cs"/>
              </a:rPr>
              <a:t> - how did you feel during and after the exercise? What are </a:t>
            </a:r>
            <a:r>
              <a:rPr lang="en-GB" sz="2000" dirty="0">
                <a:solidFill>
                  <a:prstClr val="black"/>
                </a:solidFill>
                <a:latin typeface="Myriad Pro"/>
              </a:rPr>
              <a:t>your thoughts? </a:t>
            </a:r>
            <a:r>
              <a:rPr kumimoji="0" lang="en-GB" sz="2000" b="0" i="0" u="none" strike="noStrike" kern="1200" cap="none" spc="0" normalizeH="0" baseline="0" noProof="0" dirty="0">
                <a:ln>
                  <a:noFill/>
                </a:ln>
                <a:solidFill>
                  <a:prstClr val="black"/>
                </a:solidFill>
                <a:effectLst/>
                <a:uLnTx/>
                <a:uFillTx/>
                <a:latin typeface="Myriad Pro"/>
                <a:ea typeface="+mn-ea"/>
                <a:cs typeface="+mn-cs"/>
              </a:rPr>
              <a:t>Was it a valuable experience?</a:t>
            </a:r>
          </a:p>
          <a:p>
            <a:pPr marL="342900" marR="0" lvl="0" indent="-34290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GB" sz="2000" b="1" i="0" u="none" strike="noStrike" kern="1200" cap="none" spc="0" normalizeH="0" baseline="0" noProof="0" dirty="0">
                <a:ln>
                  <a:noFill/>
                </a:ln>
                <a:solidFill>
                  <a:prstClr val="black"/>
                </a:solidFill>
                <a:effectLst/>
                <a:uLnTx/>
                <a:uFillTx/>
                <a:latin typeface="Myriad Pro"/>
                <a:ea typeface="+mn-ea"/>
                <a:cs typeface="+mn-cs"/>
              </a:rPr>
              <a:t>Evaluation</a:t>
            </a:r>
            <a:r>
              <a:rPr kumimoji="0" lang="en-GB" sz="2000" b="0" i="0" u="none" strike="noStrike" kern="1200" cap="none" spc="0" normalizeH="0" baseline="0" noProof="0" dirty="0">
                <a:ln>
                  <a:noFill/>
                </a:ln>
                <a:solidFill>
                  <a:prstClr val="black"/>
                </a:solidFill>
                <a:effectLst/>
                <a:uLnTx/>
                <a:uFillTx/>
                <a:latin typeface="Myriad Pro"/>
                <a:ea typeface="+mn-ea"/>
                <a:cs typeface="+mn-cs"/>
              </a:rPr>
              <a:t> - what went well and not so well, your strengths and weaknesses?</a:t>
            </a:r>
          </a:p>
          <a:p>
            <a:pPr marL="342900" marR="0" lvl="0" indent="-34290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GB" sz="2000" b="1" i="0" u="none" strike="noStrike" kern="1200" cap="none" spc="0" normalizeH="0" baseline="0" noProof="0" dirty="0">
                <a:ln>
                  <a:noFill/>
                </a:ln>
                <a:solidFill>
                  <a:prstClr val="black"/>
                </a:solidFill>
                <a:effectLst/>
                <a:uLnTx/>
                <a:uFillTx/>
                <a:latin typeface="Myriad Pro"/>
                <a:ea typeface="+mn-ea"/>
                <a:cs typeface="+mn-cs"/>
              </a:rPr>
              <a:t>Analysis</a:t>
            </a:r>
            <a:r>
              <a:rPr kumimoji="0" lang="en-GB" sz="2000" b="0" i="0" u="none" strike="noStrike" kern="1200" cap="none" spc="0" normalizeH="0" baseline="0" noProof="0" dirty="0">
                <a:ln>
                  <a:noFill/>
                </a:ln>
                <a:solidFill>
                  <a:prstClr val="black"/>
                </a:solidFill>
                <a:effectLst/>
                <a:uLnTx/>
                <a:uFillTx/>
                <a:latin typeface="Myriad Pro"/>
                <a:ea typeface="+mn-ea"/>
                <a:cs typeface="+mn-cs"/>
              </a:rPr>
              <a:t> - how did you perform compared to best practice? (what’s in the books). Did you display the skills and knowledge required of a good coach? </a:t>
            </a:r>
            <a:r>
              <a:rPr lang="en-GB" sz="2000" dirty="0">
                <a:solidFill>
                  <a:prstClr val="black"/>
                </a:solidFill>
                <a:latin typeface="Myriad Pro"/>
              </a:rPr>
              <a:t>How does the Instant Payoff Model compare with other models?</a:t>
            </a:r>
            <a:endParaRPr kumimoji="0" lang="en-GB" sz="2000" b="0" i="0" u="none" strike="noStrike" kern="1200" cap="none" spc="0" normalizeH="0" baseline="0" noProof="0" dirty="0">
              <a:ln>
                <a:noFill/>
              </a:ln>
              <a:solidFill>
                <a:prstClr val="black"/>
              </a:solidFill>
              <a:effectLst/>
              <a:uLnTx/>
              <a:uFillTx/>
              <a:latin typeface="Myriad Pro"/>
              <a:ea typeface="+mn-ea"/>
              <a:cs typeface="+mn-cs"/>
            </a:endParaRPr>
          </a:p>
          <a:p>
            <a:pPr marL="342900" marR="0" lvl="0" indent="-34290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GB" sz="2000" b="1" i="0" u="none" strike="noStrike" kern="1200" cap="none" spc="0" normalizeH="0" baseline="0" noProof="0" dirty="0">
                <a:ln>
                  <a:noFill/>
                </a:ln>
                <a:solidFill>
                  <a:prstClr val="black"/>
                </a:solidFill>
                <a:effectLst/>
                <a:uLnTx/>
                <a:uFillTx/>
                <a:latin typeface="Myriad Pro"/>
                <a:ea typeface="+mn-ea"/>
                <a:cs typeface="+mn-cs"/>
              </a:rPr>
              <a:t>Conclusion</a:t>
            </a:r>
            <a:r>
              <a:rPr kumimoji="0" lang="en-GB" sz="2000" b="0" i="0" u="none" strike="noStrike" kern="1200" cap="none" spc="0" normalizeH="0" baseline="0" noProof="0" dirty="0">
                <a:ln>
                  <a:noFill/>
                </a:ln>
                <a:solidFill>
                  <a:prstClr val="black"/>
                </a:solidFill>
                <a:effectLst/>
                <a:uLnTx/>
                <a:uFillTx/>
                <a:latin typeface="Myriad Pro"/>
                <a:ea typeface="+mn-ea"/>
                <a:cs typeface="+mn-cs"/>
              </a:rPr>
              <a:t> - your main learning points and what you could have done differently</a:t>
            </a:r>
          </a:p>
          <a:p>
            <a:pPr marL="342900" marR="0" lvl="0" indent="-34290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GB" sz="2000" b="1" i="0" u="none" strike="noStrike" kern="1200" cap="none" spc="0" normalizeH="0" baseline="0" noProof="0" dirty="0">
                <a:ln>
                  <a:noFill/>
                </a:ln>
                <a:solidFill>
                  <a:prstClr val="black"/>
                </a:solidFill>
                <a:effectLst/>
                <a:uLnTx/>
                <a:uFillTx/>
                <a:latin typeface="Myriad Pro"/>
                <a:ea typeface="+mn-ea"/>
                <a:cs typeface="+mn-cs"/>
              </a:rPr>
              <a:t>Action plan</a:t>
            </a:r>
            <a:r>
              <a:rPr kumimoji="0" lang="en-GB" sz="2000" b="0" i="0" u="none" strike="noStrike" kern="1200" cap="none" spc="0" normalizeH="0" baseline="0" noProof="0" dirty="0">
                <a:ln>
                  <a:noFill/>
                </a:ln>
                <a:solidFill>
                  <a:prstClr val="black"/>
                </a:solidFill>
                <a:effectLst/>
                <a:uLnTx/>
                <a:uFillTx/>
                <a:latin typeface="Myriad Pro"/>
                <a:ea typeface="+mn-ea"/>
                <a:cs typeface="+mn-cs"/>
              </a:rPr>
              <a:t> - your personal development plan for the next 6 months</a:t>
            </a:r>
            <a:endParaRPr lang="en-GB" sz="2000" dirty="0"/>
          </a:p>
        </p:txBody>
      </p:sp>
    </p:spTree>
    <p:extLst>
      <p:ext uri="{BB962C8B-B14F-4D97-AF65-F5344CB8AC3E}">
        <p14:creationId xmlns:p14="http://schemas.microsoft.com/office/powerpoint/2010/main" val="9690916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6F0BA9-00A4-EDF0-51F9-359515196DF0}"/>
              </a:ext>
            </a:extLst>
          </p:cNvPr>
          <p:cNvSpPr>
            <a:spLocks noGrp="1"/>
          </p:cNvSpPr>
          <p:nvPr>
            <p:ph type="title"/>
          </p:nvPr>
        </p:nvSpPr>
        <p:spPr>
          <a:xfrm>
            <a:off x="323528" y="274638"/>
            <a:ext cx="8640960" cy="1143000"/>
          </a:xfrm>
        </p:spPr>
        <p:txBody>
          <a:bodyPr>
            <a:normAutofit fontScale="90000"/>
          </a:bodyPr>
          <a:lstStyle/>
          <a:p>
            <a:r>
              <a:rPr lang="en-GB" sz="3600" b="1" dirty="0"/>
              <a:t>You need to underpin your work and build in theory/models</a:t>
            </a:r>
          </a:p>
        </p:txBody>
      </p:sp>
      <p:sp>
        <p:nvSpPr>
          <p:cNvPr id="3" name="Content Placeholder 2">
            <a:extLst>
              <a:ext uri="{FF2B5EF4-FFF2-40B4-BE49-F238E27FC236}">
                <a16:creationId xmlns:a16="http://schemas.microsoft.com/office/drawing/2014/main" id="{E685050C-281D-AE65-4D07-274F7A141C9E}"/>
              </a:ext>
            </a:extLst>
          </p:cNvPr>
          <p:cNvSpPr>
            <a:spLocks noGrp="1"/>
          </p:cNvSpPr>
          <p:nvPr>
            <p:ph idx="1"/>
          </p:nvPr>
        </p:nvSpPr>
        <p:spPr>
          <a:xfrm>
            <a:off x="457200" y="1600201"/>
            <a:ext cx="8507288" cy="3917032"/>
          </a:xfrm>
        </p:spPr>
        <p:txBody>
          <a:bodyPr>
            <a:normAutofit fontScale="85000" lnSpcReduction="10000"/>
          </a:bodyPr>
          <a:lstStyle/>
          <a:p>
            <a:pPr marL="0" indent="0">
              <a:buNone/>
            </a:pPr>
            <a:r>
              <a:rPr lang="en-GB" dirty="0"/>
              <a:t>For example:</a:t>
            </a:r>
          </a:p>
          <a:p>
            <a:pPr marL="0" indent="0">
              <a:buNone/>
            </a:pPr>
            <a:r>
              <a:rPr lang="en-GB" dirty="0"/>
              <a:t>‘According to Landsberg (2015), individuals who coach benefit greatly from the experience themselves, and I certainly felt this to be the case. For example, . . .’</a:t>
            </a:r>
          </a:p>
          <a:p>
            <a:pPr marL="0" indent="0">
              <a:buNone/>
            </a:pPr>
            <a:r>
              <a:rPr lang="en-GB" dirty="0"/>
              <a:t>‘Coaches can structure coaching conversations using a four-stage process – Listen, Empathise, Appreciate, Design - LEAD (</a:t>
            </a:r>
            <a:r>
              <a:rPr lang="en-GB" dirty="0" err="1"/>
              <a:t>Tschannen</a:t>
            </a:r>
            <a:r>
              <a:rPr lang="en-GB" dirty="0"/>
              <a:t>-Moran, 2018). I incorporated this into my session, which resulted in . ‘.</a:t>
            </a:r>
          </a:p>
        </p:txBody>
      </p:sp>
    </p:spTree>
    <p:extLst>
      <p:ext uri="{BB962C8B-B14F-4D97-AF65-F5344CB8AC3E}">
        <p14:creationId xmlns:p14="http://schemas.microsoft.com/office/powerpoint/2010/main" val="22521131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10E122-DBF7-EE04-DF60-EF9F17F5D106}"/>
              </a:ext>
            </a:extLst>
          </p:cNvPr>
          <p:cNvSpPr>
            <a:spLocks noGrp="1"/>
          </p:cNvSpPr>
          <p:nvPr>
            <p:ph type="title"/>
          </p:nvPr>
        </p:nvSpPr>
        <p:spPr/>
        <p:txBody>
          <a:bodyPr/>
          <a:lstStyle/>
          <a:p>
            <a:r>
              <a:rPr lang="en-GB" b="1" dirty="0"/>
              <a:t>More examples</a:t>
            </a:r>
          </a:p>
        </p:txBody>
      </p:sp>
      <p:sp>
        <p:nvSpPr>
          <p:cNvPr id="3" name="Content Placeholder 2">
            <a:extLst>
              <a:ext uri="{FF2B5EF4-FFF2-40B4-BE49-F238E27FC236}">
                <a16:creationId xmlns:a16="http://schemas.microsoft.com/office/drawing/2014/main" id="{B53CCDA6-9DE3-731A-58E9-6AE84D5D185B}"/>
              </a:ext>
            </a:extLst>
          </p:cNvPr>
          <p:cNvSpPr>
            <a:spLocks noGrp="1"/>
          </p:cNvSpPr>
          <p:nvPr>
            <p:ph idx="1"/>
          </p:nvPr>
        </p:nvSpPr>
        <p:spPr/>
        <p:txBody>
          <a:bodyPr/>
          <a:lstStyle/>
          <a:p>
            <a:pPr marL="0" indent="0">
              <a:buNone/>
            </a:pPr>
            <a:r>
              <a:rPr lang="en-GB" dirty="0"/>
              <a:t>‘According to Ellinger, Beattie and Hamlin (2018), the coaching relationship must be based on mutual trust and openness. I achieved this by introducing myself in detail, including commenting on my coaching experience . . . ‘.</a:t>
            </a:r>
          </a:p>
        </p:txBody>
      </p:sp>
    </p:spTree>
    <p:extLst>
      <p:ext uri="{BB962C8B-B14F-4D97-AF65-F5344CB8AC3E}">
        <p14:creationId xmlns:p14="http://schemas.microsoft.com/office/powerpoint/2010/main" val="21422046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091053-7A39-7DB9-BE72-B4970A8FEF6E}"/>
              </a:ext>
            </a:extLst>
          </p:cNvPr>
          <p:cNvSpPr>
            <a:spLocks noGrp="1"/>
          </p:cNvSpPr>
          <p:nvPr>
            <p:ph type="title"/>
          </p:nvPr>
        </p:nvSpPr>
        <p:spPr/>
        <p:txBody>
          <a:bodyPr/>
          <a:lstStyle/>
          <a:p>
            <a:r>
              <a:rPr lang="en-GB" b="1" dirty="0"/>
              <a:t>Elements to Include:</a:t>
            </a:r>
          </a:p>
        </p:txBody>
      </p:sp>
      <p:sp>
        <p:nvSpPr>
          <p:cNvPr id="3" name="Content Placeholder 2">
            <a:extLst>
              <a:ext uri="{FF2B5EF4-FFF2-40B4-BE49-F238E27FC236}">
                <a16:creationId xmlns:a16="http://schemas.microsoft.com/office/drawing/2014/main" id="{6349172D-562D-577A-C91B-DB993BB730AD}"/>
              </a:ext>
            </a:extLst>
          </p:cNvPr>
          <p:cNvSpPr>
            <a:spLocks noGrp="1"/>
          </p:cNvSpPr>
          <p:nvPr>
            <p:ph idx="1"/>
          </p:nvPr>
        </p:nvSpPr>
        <p:spPr/>
        <p:txBody>
          <a:bodyPr>
            <a:normAutofit fontScale="92500" lnSpcReduction="10000"/>
          </a:bodyPr>
          <a:lstStyle/>
          <a:p>
            <a:r>
              <a:rPr lang="en-GB" dirty="0"/>
              <a:t>Reflective cycle you have chosen to use (make sure you actually use it!)</a:t>
            </a:r>
          </a:p>
          <a:p>
            <a:r>
              <a:rPr lang="en-GB" dirty="0"/>
              <a:t>Brief description of Instant Payoff Model</a:t>
            </a:r>
          </a:p>
          <a:p>
            <a:r>
              <a:rPr lang="en-GB" dirty="0"/>
              <a:t>Good/not so good points of your performance</a:t>
            </a:r>
          </a:p>
          <a:p>
            <a:r>
              <a:rPr lang="en-GB" dirty="0"/>
              <a:t>Your strengths and weaknesses</a:t>
            </a:r>
          </a:p>
          <a:p>
            <a:r>
              <a:rPr lang="en-GB" dirty="0"/>
              <a:t>Personal Development Plan that logically follows your previous discussion</a:t>
            </a:r>
          </a:p>
        </p:txBody>
      </p:sp>
    </p:spTree>
    <p:extLst>
      <p:ext uri="{BB962C8B-B14F-4D97-AF65-F5344CB8AC3E}">
        <p14:creationId xmlns:p14="http://schemas.microsoft.com/office/powerpoint/2010/main" val="38275839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B87A82-E848-A550-8698-734D4BFF9AFC}"/>
              </a:ext>
            </a:extLst>
          </p:cNvPr>
          <p:cNvSpPr>
            <a:spLocks noGrp="1"/>
          </p:cNvSpPr>
          <p:nvPr>
            <p:ph type="title"/>
          </p:nvPr>
        </p:nvSpPr>
        <p:spPr/>
        <p:txBody>
          <a:bodyPr>
            <a:normAutofit fontScale="90000"/>
          </a:bodyPr>
          <a:lstStyle/>
          <a:p>
            <a:r>
              <a:rPr lang="en-GB" b="1" dirty="0"/>
              <a:t>Elements to Include (continued)</a:t>
            </a:r>
          </a:p>
        </p:txBody>
      </p:sp>
      <p:sp>
        <p:nvSpPr>
          <p:cNvPr id="3" name="Content Placeholder 2">
            <a:extLst>
              <a:ext uri="{FF2B5EF4-FFF2-40B4-BE49-F238E27FC236}">
                <a16:creationId xmlns:a16="http://schemas.microsoft.com/office/drawing/2014/main" id="{C14204AF-CE68-E150-99D3-2B88D98C72E6}"/>
              </a:ext>
            </a:extLst>
          </p:cNvPr>
          <p:cNvSpPr>
            <a:spLocks noGrp="1"/>
          </p:cNvSpPr>
          <p:nvPr>
            <p:ph idx="1"/>
          </p:nvPr>
        </p:nvSpPr>
        <p:spPr/>
        <p:txBody>
          <a:bodyPr>
            <a:normAutofit fontScale="77500" lnSpcReduction="20000"/>
          </a:bodyPr>
          <a:lstStyle/>
          <a:p>
            <a:r>
              <a:rPr lang="en-GB" dirty="0"/>
              <a:t>In the introduction you need to emphasise the importance of coaching in </a:t>
            </a:r>
            <a:r>
              <a:rPr lang="en-GB" dirty="0">
                <a:highlight>
                  <a:srgbClr val="FFFF00"/>
                </a:highlight>
              </a:rPr>
              <a:t>post-Covid workplaces</a:t>
            </a:r>
            <a:r>
              <a:rPr lang="en-GB" dirty="0"/>
              <a:t>– compare it with other learning interventions such as training courses and mentoring. Why is coaching even more important post-Covid?</a:t>
            </a:r>
          </a:p>
          <a:p>
            <a:r>
              <a:rPr lang="en-GB" dirty="0"/>
              <a:t>State the extent to which your employer uses coaching. Has it got a policy/framework?</a:t>
            </a:r>
          </a:p>
          <a:p>
            <a:r>
              <a:rPr lang="en-GB" dirty="0"/>
              <a:t>Discuss the skills required to be an effective coach and how you demonstrated those skills</a:t>
            </a:r>
          </a:p>
          <a:p>
            <a:r>
              <a:rPr lang="en-GB" dirty="0"/>
              <a:t>Provide a critical analysis of the Instant Payoff Model and compare it with other models. </a:t>
            </a:r>
          </a:p>
        </p:txBody>
      </p:sp>
    </p:spTree>
    <p:extLst>
      <p:ext uri="{BB962C8B-B14F-4D97-AF65-F5344CB8AC3E}">
        <p14:creationId xmlns:p14="http://schemas.microsoft.com/office/powerpoint/2010/main" val="39754136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56746-3553-1FDC-A3BA-5E237281B4B6}"/>
              </a:ext>
            </a:extLst>
          </p:cNvPr>
          <p:cNvSpPr>
            <a:spLocks noGrp="1"/>
          </p:cNvSpPr>
          <p:nvPr>
            <p:ph type="title"/>
          </p:nvPr>
        </p:nvSpPr>
        <p:spPr>
          <a:xfrm>
            <a:off x="489633" y="418653"/>
            <a:ext cx="8229600" cy="562074"/>
          </a:xfrm>
        </p:spPr>
        <p:txBody>
          <a:bodyPr>
            <a:normAutofit fontScale="90000"/>
          </a:bodyPr>
          <a:lstStyle/>
          <a:p>
            <a:r>
              <a:rPr lang="en-GB" b="1" dirty="0"/>
              <a:t>General Guidance</a:t>
            </a:r>
          </a:p>
        </p:txBody>
      </p:sp>
      <p:sp>
        <p:nvSpPr>
          <p:cNvPr id="3" name="Content Placeholder 2">
            <a:extLst>
              <a:ext uri="{FF2B5EF4-FFF2-40B4-BE49-F238E27FC236}">
                <a16:creationId xmlns:a16="http://schemas.microsoft.com/office/drawing/2014/main" id="{5977BF7A-8018-F9F2-A791-1053FE204DDB}"/>
              </a:ext>
            </a:extLst>
          </p:cNvPr>
          <p:cNvSpPr>
            <a:spLocks noGrp="1"/>
          </p:cNvSpPr>
          <p:nvPr>
            <p:ph idx="1"/>
          </p:nvPr>
        </p:nvSpPr>
        <p:spPr>
          <a:xfrm>
            <a:off x="489633" y="1340768"/>
            <a:ext cx="8229600" cy="4536505"/>
          </a:xfrm>
        </p:spPr>
        <p:txBody>
          <a:bodyPr>
            <a:normAutofit fontScale="62500" lnSpcReduction="20000"/>
          </a:bodyPr>
          <a:lstStyle/>
          <a:p>
            <a:r>
              <a:rPr lang="en-GB" dirty="0"/>
              <a:t>Use at least 20 sources to underpin your points, at least 10 of which should have been published in 2021 or later (i.e. post Covid).</a:t>
            </a:r>
          </a:p>
          <a:p>
            <a:r>
              <a:rPr lang="en-GB" dirty="0"/>
              <a:t>You should demonstrate knowledge of academic coaching models, such as OSCAR and GROW. </a:t>
            </a:r>
          </a:p>
          <a:p>
            <a:r>
              <a:rPr lang="en-GB" dirty="0"/>
              <a:t>You should demonstrate knowledge of the required skillset, values and beliefs of a coach and mentor. </a:t>
            </a:r>
          </a:p>
          <a:p>
            <a:r>
              <a:rPr lang="en-GB" dirty="0"/>
              <a:t>You should demonstrate your understanding of coaching and mentoring strategies in relation to organisational requirements. </a:t>
            </a:r>
          </a:p>
          <a:p>
            <a:r>
              <a:rPr lang="en-GB" dirty="0"/>
              <a:t>Your work should illustrate your appreciation of the benefits that coaching and mentoring can bring to an organisation. </a:t>
            </a:r>
          </a:p>
          <a:p>
            <a:r>
              <a:rPr lang="en-GB" dirty="0"/>
              <a:t>You should effectively evaluate the tangible and intangible benefits of coaching and mentoring within an organisation. </a:t>
            </a:r>
          </a:p>
          <a:p>
            <a:r>
              <a:rPr lang="en-GB" dirty="0"/>
              <a:t>State how you will use the skills and knowledge you have learnt going forwards – e.g. as a line manager (or as a parent!). </a:t>
            </a:r>
          </a:p>
          <a:p>
            <a:endParaRPr lang="en-GB" dirty="0"/>
          </a:p>
        </p:txBody>
      </p:sp>
    </p:spTree>
    <p:extLst>
      <p:ext uri="{BB962C8B-B14F-4D97-AF65-F5344CB8AC3E}">
        <p14:creationId xmlns:p14="http://schemas.microsoft.com/office/powerpoint/2010/main" val="41911051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901B87-1A5A-C4D7-B042-D68AB81892B2}"/>
              </a:ext>
            </a:extLst>
          </p:cNvPr>
          <p:cNvSpPr>
            <a:spLocks noGrp="1"/>
          </p:cNvSpPr>
          <p:nvPr>
            <p:ph type="title"/>
          </p:nvPr>
        </p:nvSpPr>
        <p:spPr>
          <a:xfrm>
            <a:off x="395536" y="202313"/>
            <a:ext cx="8229600" cy="634082"/>
          </a:xfrm>
        </p:spPr>
        <p:txBody>
          <a:bodyPr/>
          <a:lstStyle/>
          <a:p>
            <a:r>
              <a:rPr lang="en-GB" b="1" dirty="0"/>
              <a:t>Personal Development Plan</a:t>
            </a:r>
          </a:p>
        </p:txBody>
      </p:sp>
      <p:sp>
        <p:nvSpPr>
          <p:cNvPr id="3" name="Content Placeholder 2">
            <a:extLst>
              <a:ext uri="{FF2B5EF4-FFF2-40B4-BE49-F238E27FC236}">
                <a16:creationId xmlns:a16="http://schemas.microsoft.com/office/drawing/2014/main" id="{3B8E0758-A195-6A2D-F319-E0EE40E32D01}"/>
              </a:ext>
            </a:extLst>
          </p:cNvPr>
          <p:cNvSpPr>
            <a:spLocks noGrp="1"/>
          </p:cNvSpPr>
          <p:nvPr>
            <p:ph idx="1"/>
          </p:nvPr>
        </p:nvSpPr>
        <p:spPr>
          <a:xfrm>
            <a:off x="457200" y="908720"/>
            <a:ext cx="8229600" cy="4608513"/>
          </a:xfrm>
        </p:spPr>
        <p:txBody>
          <a:bodyPr/>
          <a:lstStyle/>
          <a:p>
            <a:pPr marL="0" marR="0" lvl="0" indent="0" algn="l" defTabSz="685800" rtl="0" eaLnBrk="1" fontAlgn="auto" latinLnBrk="0" hangingPunct="1">
              <a:lnSpc>
                <a:spcPct val="100000"/>
              </a:lnSpc>
              <a:spcBef>
                <a:spcPct val="20000"/>
              </a:spcBef>
              <a:spcAft>
                <a:spcPts val="0"/>
              </a:spcAft>
              <a:buClrTx/>
              <a:buSzTx/>
              <a:buNone/>
              <a:tabLst>
                <a:tab pos="457200" algn="l"/>
              </a:tabLst>
              <a:defRPr/>
            </a:pPr>
            <a:r>
              <a:rPr kumimoji="0" lang="en-GB" sz="18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mn-cs"/>
              </a:rPr>
              <a:t>Your reflection should end with a development plan for the next 6 months. The plan must be specific and contain the titles of books, articles, podcasts and online training (MOOC’s) that you will be using to aid your development. Include several entries covering several areas. </a:t>
            </a:r>
          </a:p>
          <a:p>
            <a:pPr marL="0" marR="0" lvl="0" indent="0" algn="l" defTabSz="685800" rtl="0" eaLnBrk="1" fontAlgn="auto" latinLnBrk="0" hangingPunct="1">
              <a:lnSpc>
                <a:spcPct val="100000"/>
              </a:lnSpc>
              <a:spcBef>
                <a:spcPct val="20000"/>
              </a:spcBef>
              <a:spcAft>
                <a:spcPts val="0"/>
              </a:spcAft>
              <a:buClrTx/>
              <a:buSzTx/>
              <a:buNone/>
              <a:tabLst>
                <a:tab pos="457200" algn="l"/>
              </a:tabLst>
              <a:defRPr/>
            </a:pPr>
            <a:endParaRPr kumimoji="0" lang="en-GB" sz="18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mn-cs"/>
            </a:endParaRPr>
          </a:p>
          <a:p>
            <a:pPr marL="0" marR="0" lvl="0" indent="0" algn="l" defTabSz="685800" rtl="0" eaLnBrk="1" fontAlgn="auto" latinLnBrk="0" hangingPunct="1">
              <a:lnSpc>
                <a:spcPct val="100000"/>
              </a:lnSpc>
              <a:spcBef>
                <a:spcPct val="20000"/>
              </a:spcBef>
              <a:spcAft>
                <a:spcPts val="0"/>
              </a:spcAft>
              <a:buClrTx/>
              <a:buSzTx/>
              <a:buNone/>
              <a:tabLst>
                <a:tab pos="457200" algn="l"/>
              </a:tabLst>
              <a:defRPr/>
            </a:pPr>
            <a:endParaRPr lang="en-GB" sz="1500" dirty="0">
              <a:solidFill>
                <a:srgbClr val="000000"/>
              </a:solidFill>
              <a:latin typeface="Arial" panose="020B0604020202020204" pitchFamily="34" charset="0"/>
              <a:ea typeface="Times New Roman" panose="02020603050405020304" pitchFamily="18" charset="0"/>
            </a:endParaRPr>
          </a:p>
          <a:p>
            <a:pPr marL="0" marR="0" lvl="0" indent="0" algn="l" defTabSz="685800" rtl="0" eaLnBrk="1" fontAlgn="auto" latinLnBrk="0" hangingPunct="1">
              <a:lnSpc>
                <a:spcPct val="100000"/>
              </a:lnSpc>
              <a:spcBef>
                <a:spcPct val="20000"/>
              </a:spcBef>
              <a:spcAft>
                <a:spcPts val="0"/>
              </a:spcAft>
              <a:buClrTx/>
              <a:buSzTx/>
              <a:buNone/>
              <a:tabLst>
                <a:tab pos="457200" algn="l"/>
              </a:tabLst>
              <a:defRPr/>
            </a:pPr>
            <a:endParaRPr kumimoji="0" lang="en-GB" sz="11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endParaRPr lang="en-GB" dirty="0"/>
          </a:p>
        </p:txBody>
      </p:sp>
      <p:sp>
        <p:nvSpPr>
          <p:cNvPr id="5" name="Rectangle 1">
            <a:extLst>
              <a:ext uri="{FF2B5EF4-FFF2-40B4-BE49-F238E27FC236}">
                <a16:creationId xmlns:a16="http://schemas.microsoft.com/office/drawing/2014/main" id="{A1EED87A-4AF3-1114-FDBB-FC283D4EB1C4}"/>
              </a:ext>
            </a:extLst>
          </p:cNvPr>
          <p:cNvSpPr>
            <a:spLocks noChangeArrowheads="1"/>
          </p:cNvSpPr>
          <p:nvPr/>
        </p:nvSpPr>
        <p:spPr bwMode="auto">
          <a:xfrm>
            <a:off x="21637" y="2277507"/>
            <a:ext cx="13913494"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Myriad Pro"/>
              <a:ea typeface="+mn-ea"/>
              <a:cs typeface="+mn-cs"/>
            </a:endParaRPr>
          </a:p>
        </p:txBody>
      </p:sp>
      <p:pic>
        <p:nvPicPr>
          <p:cNvPr id="7" name="Picture 6">
            <a:extLst>
              <a:ext uri="{FF2B5EF4-FFF2-40B4-BE49-F238E27FC236}">
                <a16:creationId xmlns:a16="http://schemas.microsoft.com/office/drawing/2014/main" id="{B6CE5C18-55D4-2F69-E541-86237F0977AC}"/>
              </a:ext>
            </a:extLst>
          </p:cNvPr>
          <p:cNvPicPr>
            <a:picLocks noChangeAspect="1"/>
          </p:cNvPicPr>
          <p:nvPr/>
        </p:nvPicPr>
        <p:blipFill>
          <a:blip r:embed="rId2"/>
          <a:stretch>
            <a:fillRect/>
          </a:stretch>
        </p:blipFill>
        <p:spPr>
          <a:xfrm>
            <a:off x="1347594" y="2277507"/>
            <a:ext cx="6325483" cy="4382112"/>
          </a:xfrm>
          <a:prstGeom prst="rect">
            <a:avLst/>
          </a:prstGeom>
        </p:spPr>
      </p:pic>
    </p:spTree>
    <p:extLst>
      <p:ext uri="{BB962C8B-B14F-4D97-AF65-F5344CB8AC3E}">
        <p14:creationId xmlns:p14="http://schemas.microsoft.com/office/powerpoint/2010/main" val="2350175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0E6846-E921-416D-8490-9388E90E84BD}"/>
              </a:ext>
            </a:extLst>
          </p:cNvPr>
          <p:cNvSpPr>
            <a:spLocks noGrp="1"/>
          </p:cNvSpPr>
          <p:nvPr>
            <p:ph type="title"/>
          </p:nvPr>
        </p:nvSpPr>
        <p:spPr/>
        <p:txBody>
          <a:bodyPr>
            <a:normAutofit/>
          </a:bodyPr>
          <a:lstStyle/>
          <a:p>
            <a:r>
              <a:rPr lang="en-GB" sz="4000" b="1" dirty="0"/>
              <a:t>Development Plan</a:t>
            </a:r>
          </a:p>
        </p:txBody>
      </p:sp>
      <p:sp>
        <p:nvSpPr>
          <p:cNvPr id="3" name="Content Placeholder 2">
            <a:extLst>
              <a:ext uri="{FF2B5EF4-FFF2-40B4-BE49-F238E27FC236}">
                <a16:creationId xmlns:a16="http://schemas.microsoft.com/office/drawing/2014/main" id="{105FD3E9-204A-45ED-AFC8-8B36CA9739DA}"/>
              </a:ext>
            </a:extLst>
          </p:cNvPr>
          <p:cNvSpPr>
            <a:spLocks noGrp="1"/>
          </p:cNvSpPr>
          <p:nvPr>
            <p:ph idx="1"/>
          </p:nvPr>
        </p:nvSpPr>
        <p:spPr/>
        <p:txBody>
          <a:bodyPr>
            <a:normAutofit/>
          </a:bodyPr>
          <a:lstStyle/>
          <a:p>
            <a:r>
              <a:rPr lang="en-GB" sz="3200" dirty="0"/>
              <a:t>Use the template on Moodle</a:t>
            </a:r>
          </a:p>
          <a:p>
            <a:r>
              <a:rPr lang="en-GB" sz="3200" dirty="0"/>
              <a:t>Be specific – give detail about which book you will read, what website you will consult, when etc.</a:t>
            </a:r>
          </a:p>
          <a:p>
            <a:r>
              <a:rPr lang="en-GB" sz="3200" dirty="0"/>
              <a:t>List several detailed entries. </a:t>
            </a:r>
          </a:p>
        </p:txBody>
      </p:sp>
    </p:spTree>
    <p:extLst>
      <p:ext uri="{BB962C8B-B14F-4D97-AF65-F5344CB8AC3E}">
        <p14:creationId xmlns:p14="http://schemas.microsoft.com/office/powerpoint/2010/main" val="31264964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075FF8-BF14-5341-3115-DC67D8C9E7FC}"/>
              </a:ext>
            </a:extLst>
          </p:cNvPr>
          <p:cNvSpPr>
            <a:spLocks noGrp="1"/>
          </p:cNvSpPr>
          <p:nvPr>
            <p:ph type="title"/>
          </p:nvPr>
        </p:nvSpPr>
        <p:spPr>
          <a:xfrm>
            <a:off x="457200" y="274638"/>
            <a:ext cx="8229600" cy="490066"/>
          </a:xfrm>
        </p:spPr>
        <p:txBody>
          <a:bodyPr>
            <a:normAutofit fontScale="90000"/>
          </a:bodyPr>
          <a:lstStyle/>
          <a:p>
            <a:r>
              <a:rPr lang="en-GB" sz="3200" b="1" dirty="0"/>
              <a:t>General Feedback from Practical Exercise</a:t>
            </a:r>
          </a:p>
        </p:txBody>
      </p:sp>
      <p:sp>
        <p:nvSpPr>
          <p:cNvPr id="3" name="Content Placeholder 2">
            <a:extLst>
              <a:ext uri="{FF2B5EF4-FFF2-40B4-BE49-F238E27FC236}">
                <a16:creationId xmlns:a16="http://schemas.microsoft.com/office/drawing/2014/main" id="{C803917B-829B-349D-4069-1A018D3585AD}"/>
              </a:ext>
            </a:extLst>
          </p:cNvPr>
          <p:cNvSpPr>
            <a:spLocks noGrp="1"/>
          </p:cNvSpPr>
          <p:nvPr>
            <p:ph idx="1"/>
          </p:nvPr>
        </p:nvSpPr>
        <p:spPr>
          <a:xfrm>
            <a:off x="457200" y="836712"/>
            <a:ext cx="8229600" cy="5000587"/>
          </a:xfrm>
        </p:spPr>
        <p:txBody>
          <a:bodyPr>
            <a:normAutofit fontScale="47500" lnSpcReduction="20000"/>
          </a:bodyPr>
          <a:lstStyle/>
          <a:p>
            <a:pPr marL="0" indent="0">
              <a:buNone/>
            </a:pPr>
            <a:r>
              <a:rPr lang="en-GB" sz="5000" b="1" dirty="0"/>
              <a:t>Strengths:</a:t>
            </a:r>
          </a:p>
          <a:p>
            <a:r>
              <a:rPr lang="en-GB" sz="4500" dirty="0"/>
              <a:t>Mentioning a coaching contract at the beginning and building in elements of other models such as the ‘E’ in ELECTRIC. Saying why a contract is needed</a:t>
            </a:r>
          </a:p>
          <a:p>
            <a:r>
              <a:rPr lang="en-GB" sz="4500" dirty="0"/>
              <a:t>Spending time building rapport, beyond ‘how are you?’</a:t>
            </a:r>
          </a:p>
          <a:p>
            <a:r>
              <a:rPr lang="en-GB" sz="4500" dirty="0"/>
              <a:t>Giving your </a:t>
            </a:r>
            <a:r>
              <a:rPr lang="en-GB" sz="4500" dirty="0" err="1"/>
              <a:t>coachee</a:t>
            </a:r>
            <a:r>
              <a:rPr lang="en-GB" sz="4500" dirty="0"/>
              <a:t> a structure for the session – explaining Instant Payoff, how long the session will be (to reduce anxiety)</a:t>
            </a:r>
          </a:p>
          <a:p>
            <a:r>
              <a:rPr lang="en-GB" sz="4500" dirty="0"/>
              <a:t>Probing problem and prioritising what to focus on (due to time)</a:t>
            </a:r>
          </a:p>
          <a:p>
            <a:r>
              <a:rPr lang="en-GB" sz="4500" dirty="0"/>
              <a:t>Breaking down blocks into 3 types</a:t>
            </a:r>
          </a:p>
          <a:p>
            <a:r>
              <a:rPr lang="en-GB" sz="4500" dirty="0"/>
              <a:t>Being assertive about actions and timescales. Explaining SMART</a:t>
            </a:r>
          </a:p>
          <a:p>
            <a:r>
              <a:rPr lang="en-GB" sz="4500" dirty="0"/>
              <a:t>Smiling, using encouraging language, being positive, complimenting </a:t>
            </a:r>
            <a:r>
              <a:rPr lang="en-GB" sz="4500" dirty="0" err="1"/>
              <a:t>coachee</a:t>
            </a:r>
            <a:endParaRPr lang="en-GB" sz="4500" dirty="0"/>
          </a:p>
          <a:p>
            <a:r>
              <a:rPr lang="en-GB" sz="4500" dirty="0"/>
              <a:t>Responding well to the </a:t>
            </a:r>
            <a:r>
              <a:rPr lang="en-GB" sz="4500" dirty="0" err="1"/>
              <a:t>coachee</a:t>
            </a:r>
            <a:r>
              <a:rPr lang="en-GB" sz="4500" dirty="0"/>
              <a:t> by either summarising, reflecting back to show understanding or commenting positively</a:t>
            </a:r>
          </a:p>
          <a:p>
            <a:r>
              <a:rPr lang="en-GB" sz="4500" dirty="0"/>
              <a:t>Showing </a:t>
            </a:r>
            <a:r>
              <a:rPr lang="en-GB" sz="4500" dirty="0" err="1"/>
              <a:t>coachee</a:t>
            </a:r>
            <a:r>
              <a:rPr lang="en-GB" sz="4500" dirty="0"/>
              <a:t> that you have confidence in them that they can achieve their goals</a:t>
            </a:r>
          </a:p>
          <a:p>
            <a:endParaRPr lang="en-GB" dirty="0"/>
          </a:p>
          <a:p>
            <a:endParaRPr lang="en-GB" dirty="0"/>
          </a:p>
        </p:txBody>
      </p:sp>
    </p:spTree>
    <p:extLst>
      <p:ext uri="{BB962C8B-B14F-4D97-AF65-F5344CB8AC3E}">
        <p14:creationId xmlns:p14="http://schemas.microsoft.com/office/powerpoint/2010/main" val="4572417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41FD85-23F5-8F9D-3119-C227010D3888}"/>
              </a:ext>
            </a:extLst>
          </p:cNvPr>
          <p:cNvSpPr>
            <a:spLocks noGrp="1"/>
          </p:cNvSpPr>
          <p:nvPr>
            <p:ph type="title"/>
          </p:nvPr>
        </p:nvSpPr>
        <p:spPr/>
        <p:txBody>
          <a:bodyPr/>
          <a:lstStyle/>
          <a:p>
            <a:r>
              <a:rPr lang="en-GB" b="1" dirty="0"/>
              <a:t>Areas for Improvement</a:t>
            </a:r>
          </a:p>
        </p:txBody>
      </p:sp>
      <p:sp>
        <p:nvSpPr>
          <p:cNvPr id="3" name="Content Placeholder 2">
            <a:extLst>
              <a:ext uri="{FF2B5EF4-FFF2-40B4-BE49-F238E27FC236}">
                <a16:creationId xmlns:a16="http://schemas.microsoft.com/office/drawing/2014/main" id="{07024626-AF70-0554-B687-512B9B16375D}"/>
              </a:ext>
            </a:extLst>
          </p:cNvPr>
          <p:cNvSpPr>
            <a:spLocks noGrp="1"/>
          </p:cNvSpPr>
          <p:nvPr>
            <p:ph idx="1"/>
          </p:nvPr>
        </p:nvSpPr>
        <p:spPr>
          <a:xfrm>
            <a:off x="457200" y="1417638"/>
            <a:ext cx="8229600" cy="3917032"/>
          </a:xfrm>
        </p:spPr>
        <p:txBody>
          <a:bodyPr>
            <a:normAutofit fontScale="77500" lnSpcReduction="20000"/>
          </a:bodyPr>
          <a:lstStyle/>
          <a:p>
            <a:r>
              <a:rPr lang="en-GB" dirty="0"/>
              <a:t>Taking more time at the beginning to explain reasons for contract, why you are a credible coach, the structure of the session, plus building rapport</a:t>
            </a:r>
          </a:p>
          <a:p>
            <a:r>
              <a:rPr lang="en-GB" dirty="0"/>
              <a:t>Summarising what </a:t>
            </a:r>
            <a:r>
              <a:rPr lang="en-GB" dirty="0" err="1"/>
              <a:t>coachee</a:t>
            </a:r>
            <a:r>
              <a:rPr lang="en-GB" dirty="0"/>
              <a:t> had said, to show understanding</a:t>
            </a:r>
          </a:p>
          <a:p>
            <a:r>
              <a:rPr lang="en-GB" dirty="0"/>
              <a:t>Probing </a:t>
            </a:r>
            <a:r>
              <a:rPr lang="en-GB" dirty="0" err="1"/>
              <a:t>coachee</a:t>
            </a:r>
            <a:r>
              <a:rPr lang="en-GB" dirty="0"/>
              <a:t> to truly understand their perspective</a:t>
            </a:r>
          </a:p>
          <a:p>
            <a:r>
              <a:rPr lang="en-GB" dirty="0"/>
              <a:t>Challenging </a:t>
            </a:r>
            <a:r>
              <a:rPr lang="en-GB" dirty="0" err="1"/>
              <a:t>coachee</a:t>
            </a:r>
            <a:r>
              <a:rPr lang="en-GB" dirty="0"/>
              <a:t> appropriately</a:t>
            </a:r>
          </a:p>
          <a:p>
            <a:r>
              <a:rPr lang="en-GB" dirty="0"/>
              <a:t>Helping </a:t>
            </a:r>
            <a:r>
              <a:rPr lang="en-GB" dirty="0" err="1"/>
              <a:t>coachee</a:t>
            </a:r>
            <a:r>
              <a:rPr lang="en-GB" dirty="0"/>
              <a:t> to come up with own solutions, rather than jumping in with your own ideas</a:t>
            </a:r>
          </a:p>
          <a:p>
            <a:r>
              <a:rPr lang="en-GB" dirty="0"/>
              <a:t>Agreeing specific actions at the end, with clear deadlines/time to review</a:t>
            </a:r>
          </a:p>
          <a:p>
            <a:endParaRPr lang="en-GB" dirty="0"/>
          </a:p>
        </p:txBody>
      </p:sp>
    </p:spTree>
    <p:extLst>
      <p:ext uri="{BB962C8B-B14F-4D97-AF65-F5344CB8AC3E}">
        <p14:creationId xmlns:p14="http://schemas.microsoft.com/office/powerpoint/2010/main" val="108261072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8713"/>
            <a:ext cx="8229600" cy="571500"/>
          </a:xfrm>
        </p:spPr>
        <p:txBody>
          <a:bodyPr>
            <a:normAutofit fontScale="90000"/>
          </a:bodyPr>
          <a:lstStyle/>
          <a:p>
            <a:pPr algn="ctr"/>
            <a:r>
              <a:rPr lang="en-GB" sz="4000" b="1" dirty="0">
                <a:solidFill>
                  <a:schemeClr val="tx1"/>
                </a:solidFill>
              </a:rPr>
              <a:t>Instant Payoff Coaching </a:t>
            </a:r>
          </a:p>
        </p:txBody>
      </p:sp>
      <p:sp>
        <p:nvSpPr>
          <p:cNvPr id="3" name="Vertical Text Placeholder 2"/>
          <p:cNvSpPr>
            <a:spLocks noGrp="1"/>
          </p:cNvSpPr>
          <p:nvPr>
            <p:ph type="body" orient="vert" idx="1"/>
          </p:nvPr>
        </p:nvSpPr>
        <p:spPr>
          <a:xfrm>
            <a:off x="230993" y="810245"/>
            <a:ext cx="8530483" cy="5067027"/>
          </a:xfrm>
        </p:spPr>
        <p:txBody>
          <a:bodyPr>
            <a:noAutofit/>
          </a:bodyPr>
          <a:lstStyle/>
          <a:p>
            <a:pPr lvl="0" algn="just"/>
            <a:r>
              <a:rPr lang="en-GB" sz="2000" dirty="0"/>
              <a:t>Ask the </a:t>
            </a:r>
            <a:r>
              <a:rPr lang="en-GB" sz="2000" dirty="0" err="1"/>
              <a:t>coachee</a:t>
            </a:r>
            <a:r>
              <a:rPr lang="en-GB" sz="2000" dirty="0"/>
              <a:t> to describe the current issue or problem, with specific examples and a small amount of relevant background.</a:t>
            </a:r>
          </a:p>
          <a:p>
            <a:pPr lvl="0" algn="just"/>
            <a:r>
              <a:rPr lang="en-GB" sz="2000" dirty="0"/>
              <a:t>Ask him/her to describe the desired outcome – paint as specific a ‘picture’ as possible of how things would be if s/he had sorted out the problem.  Do not try to solve the problem, but note the emerging ideas</a:t>
            </a:r>
          </a:p>
          <a:p>
            <a:pPr lvl="0" algn="just"/>
            <a:r>
              <a:rPr lang="en-GB" sz="2000" dirty="0"/>
              <a:t>With the </a:t>
            </a:r>
            <a:r>
              <a:rPr lang="en-GB" sz="2000" dirty="0" err="1"/>
              <a:t>coachee</a:t>
            </a:r>
            <a:r>
              <a:rPr lang="en-GB" sz="2000" dirty="0"/>
              <a:t>, list all the obstacles/blocks that lie between 1 and 2.  Sort them into three groups:</a:t>
            </a:r>
          </a:p>
          <a:p>
            <a:pPr lvl="1" algn="just"/>
            <a:r>
              <a:rPr lang="en-GB" sz="2000" dirty="0">
                <a:solidFill>
                  <a:schemeClr val="tx2"/>
                </a:solidFill>
              </a:rPr>
              <a:t>Blocks that exist in the </a:t>
            </a:r>
            <a:r>
              <a:rPr lang="en-GB" sz="2000" dirty="0" err="1">
                <a:solidFill>
                  <a:schemeClr val="tx2"/>
                </a:solidFill>
              </a:rPr>
              <a:t>coachee</a:t>
            </a:r>
            <a:r>
              <a:rPr lang="en-GB" sz="2000" dirty="0">
                <a:solidFill>
                  <a:schemeClr val="tx2"/>
                </a:solidFill>
              </a:rPr>
              <a:t> (lack of skill/knowledge, low motivation, attitude etc).</a:t>
            </a:r>
          </a:p>
          <a:p>
            <a:pPr lvl="1" algn="just"/>
            <a:r>
              <a:rPr lang="en-GB" sz="2000" dirty="0">
                <a:solidFill>
                  <a:schemeClr val="tx2"/>
                </a:solidFill>
              </a:rPr>
              <a:t>Blocks that exist in others (anxious customer, manager stressed and panicking etc.)</a:t>
            </a:r>
          </a:p>
          <a:p>
            <a:pPr lvl="1" algn="just"/>
            <a:r>
              <a:rPr lang="en-GB" sz="2000" dirty="0">
                <a:solidFill>
                  <a:schemeClr val="tx2"/>
                </a:solidFill>
              </a:rPr>
              <a:t>Blocks in the situation (inadequate resources, shift in deadline etc.</a:t>
            </a:r>
          </a:p>
          <a:p>
            <a:pPr lvl="0" algn="just"/>
            <a:r>
              <a:rPr lang="en-GB" sz="2000" dirty="0"/>
              <a:t>Jointly brainstorm ways around these blocks, and possible next steps.  Agree an approach, actions and timing. </a:t>
            </a:r>
          </a:p>
          <a:p>
            <a:pPr marL="0" indent="0" algn="ctr">
              <a:buNone/>
            </a:pPr>
            <a:r>
              <a:rPr lang="en-GB" sz="800" dirty="0"/>
              <a:t>Instant Pay-off Coaching -Landsberg, M. (2015) .</a:t>
            </a:r>
            <a:r>
              <a:rPr lang="en-GB" sz="800" i="1" dirty="0"/>
              <a:t>The Tao of Coaching Boost Your Effectiveness at Work by Developing Those Around You</a:t>
            </a:r>
            <a:r>
              <a:rPr lang="en-GB" sz="800" dirty="0"/>
              <a:t>. London: Profile Books</a:t>
            </a:r>
          </a:p>
        </p:txBody>
      </p:sp>
    </p:spTree>
    <p:extLst>
      <p:ext uri="{BB962C8B-B14F-4D97-AF65-F5344CB8AC3E}">
        <p14:creationId xmlns:p14="http://schemas.microsoft.com/office/powerpoint/2010/main" val="35149356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5584" y="-27384"/>
            <a:ext cx="8229600" cy="1143000"/>
          </a:xfrm>
        </p:spPr>
        <p:txBody>
          <a:bodyPr/>
          <a:lstStyle/>
          <a:p>
            <a:r>
              <a:rPr lang="en-GB" b="1" dirty="0">
                <a:solidFill>
                  <a:schemeClr val="tx1"/>
                </a:solidFill>
              </a:rPr>
              <a:t>Coaching Models</a:t>
            </a:r>
          </a:p>
        </p:txBody>
      </p:sp>
      <p:sp>
        <p:nvSpPr>
          <p:cNvPr id="6" name="Vertical Text Placeholder 5"/>
          <p:cNvSpPr>
            <a:spLocks noGrp="1"/>
          </p:cNvSpPr>
          <p:nvPr>
            <p:ph type="body" orient="vert" idx="13"/>
          </p:nvPr>
        </p:nvSpPr>
        <p:spPr>
          <a:xfrm>
            <a:off x="406146" y="919658"/>
            <a:ext cx="8317230" cy="369741"/>
          </a:xfrm>
        </p:spPr>
        <p:txBody>
          <a:bodyPr/>
          <a:lstStyle/>
          <a:p>
            <a:pPr marL="0" indent="0">
              <a:buNone/>
            </a:pPr>
            <a:r>
              <a:rPr lang="en-GB" dirty="0"/>
              <a:t>The GROW Model</a:t>
            </a:r>
          </a:p>
        </p:txBody>
      </p:sp>
      <p:graphicFrame>
        <p:nvGraphicFramePr>
          <p:cNvPr id="9" name="Table 8"/>
          <p:cNvGraphicFramePr>
            <a:graphicFrameLocks noGrp="1"/>
          </p:cNvGraphicFramePr>
          <p:nvPr>
            <p:extLst>
              <p:ext uri="{D42A27DB-BD31-4B8C-83A1-F6EECF244321}">
                <p14:modId xmlns:p14="http://schemas.microsoft.com/office/powerpoint/2010/main" val="3343818112"/>
              </p:ext>
            </p:extLst>
          </p:nvPr>
        </p:nvGraphicFramePr>
        <p:xfrm>
          <a:off x="395536" y="1340768"/>
          <a:ext cx="8297728" cy="4338605"/>
        </p:xfrm>
        <a:graphic>
          <a:graphicData uri="http://schemas.openxmlformats.org/drawingml/2006/table">
            <a:tbl>
              <a:tblPr/>
              <a:tblGrid>
                <a:gridCol w="1199253">
                  <a:extLst>
                    <a:ext uri="{9D8B030D-6E8A-4147-A177-3AD203B41FA5}">
                      <a16:colId xmlns:a16="http://schemas.microsoft.com/office/drawing/2014/main" val="20000"/>
                    </a:ext>
                  </a:extLst>
                </a:gridCol>
                <a:gridCol w="7098475">
                  <a:extLst>
                    <a:ext uri="{9D8B030D-6E8A-4147-A177-3AD203B41FA5}">
                      <a16:colId xmlns:a16="http://schemas.microsoft.com/office/drawing/2014/main" val="20001"/>
                    </a:ext>
                  </a:extLst>
                </a:gridCol>
              </a:tblGrid>
              <a:tr h="1085138">
                <a:tc>
                  <a:txBody>
                    <a:bodyPr/>
                    <a:lstStyle/>
                    <a:p>
                      <a:pPr algn="ctr">
                        <a:lnSpc>
                          <a:spcPct val="115000"/>
                        </a:lnSpc>
                        <a:spcAft>
                          <a:spcPts val="0"/>
                        </a:spcAft>
                        <a:tabLst>
                          <a:tab pos="2143125" algn="l"/>
                        </a:tabLst>
                      </a:pPr>
                      <a:r>
                        <a:rPr lang="en-GB" sz="6000" dirty="0">
                          <a:solidFill>
                            <a:schemeClr val="bg1"/>
                          </a:solidFill>
                          <a:latin typeface="Calibri"/>
                          <a:ea typeface="Calibri"/>
                          <a:cs typeface="Calibri"/>
                        </a:rPr>
                        <a:t>G</a:t>
                      </a:r>
                      <a:endParaRPr lang="en-GB" sz="1400" dirty="0">
                        <a:solidFill>
                          <a:schemeClr val="bg1"/>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solidFill>
                  </a:tcPr>
                </a:tc>
                <a:tc>
                  <a:txBody>
                    <a:bodyPr/>
                    <a:lstStyle/>
                    <a:p>
                      <a:pPr algn="just">
                        <a:lnSpc>
                          <a:spcPct val="115000"/>
                        </a:lnSpc>
                        <a:spcAft>
                          <a:spcPts val="0"/>
                        </a:spcAft>
                        <a:tabLst>
                          <a:tab pos="2143125" algn="l"/>
                        </a:tabLst>
                      </a:pPr>
                      <a:r>
                        <a:rPr lang="en-GB" sz="1600" dirty="0">
                          <a:latin typeface="Calibri"/>
                          <a:ea typeface="Calibri"/>
                          <a:cs typeface="Calibri"/>
                        </a:rPr>
                        <a:t>Goal: Define and agree the goal or outcome to be achieved.  </a:t>
                      </a:r>
                    </a:p>
                    <a:p>
                      <a:pPr algn="just">
                        <a:lnSpc>
                          <a:spcPct val="115000"/>
                        </a:lnSpc>
                        <a:spcAft>
                          <a:spcPts val="0"/>
                        </a:spcAft>
                        <a:tabLst>
                          <a:tab pos="2143125" algn="l"/>
                        </a:tabLst>
                      </a:pPr>
                      <a:r>
                        <a:rPr lang="en-GB" sz="1600" dirty="0">
                          <a:latin typeface="Calibri"/>
                          <a:ea typeface="Calibri"/>
                          <a:cs typeface="Calibri"/>
                        </a:rPr>
                        <a:t>You should assist the coachee in defining a goal that is SMART.  Ask questions like:-</a:t>
                      </a:r>
                      <a:endParaRPr lang="en-GB" sz="1400" dirty="0">
                        <a:latin typeface="Calibri"/>
                        <a:ea typeface="Calibri"/>
                        <a:cs typeface="Times New Roman"/>
                      </a:endParaRPr>
                    </a:p>
                    <a:p>
                      <a:pPr marL="342900" lvl="0" indent="-342900" algn="just">
                        <a:lnSpc>
                          <a:spcPct val="115000"/>
                        </a:lnSpc>
                        <a:spcAft>
                          <a:spcPts val="0"/>
                        </a:spcAft>
                        <a:buFont typeface="Symbol"/>
                        <a:buChar char=""/>
                        <a:tabLst>
                          <a:tab pos="2143125" algn="l"/>
                        </a:tabLst>
                      </a:pPr>
                      <a:r>
                        <a:rPr lang="en-GB" sz="1600" dirty="0">
                          <a:latin typeface="Calibri"/>
                          <a:ea typeface="Calibri"/>
                          <a:cs typeface="Calibri"/>
                        </a:rPr>
                        <a:t>How will you know the goal is achieved?</a:t>
                      </a:r>
                      <a:endParaRPr lang="en-GB" sz="1400" dirty="0">
                        <a:latin typeface="Calibri"/>
                        <a:ea typeface="Calibri"/>
                        <a:cs typeface="Times New Roman"/>
                      </a:endParaRPr>
                    </a:p>
                    <a:p>
                      <a:pPr marL="342900" lvl="0" indent="-342900" algn="just">
                        <a:lnSpc>
                          <a:spcPct val="115000"/>
                        </a:lnSpc>
                        <a:spcAft>
                          <a:spcPts val="0"/>
                        </a:spcAft>
                        <a:buFont typeface="Symbol"/>
                        <a:buChar char=""/>
                        <a:tabLst>
                          <a:tab pos="2143125" algn="l"/>
                        </a:tabLst>
                      </a:pPr>
                      <a:r>
                        <a:rPr lang="en-GB" sz="1600" dirty="0">
                          <a:latin typeface="Calibri"/>
                          <a:ea typeface="Calibri"/>
                          <a:cs typeface="Calibri"/>
                        </a:rPr>
                        <a:t>Describe what your ideal outcome is in this situation?</a:t>
                      </a:r>
                      <a:endParaRPr lang="en-GB" sz="14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1085138">
                <a:tc>
                  <a:txBody>
                    <a:bodyPr/>
                    <a:lstStyle/>
                    <a:p>
                      <a:pPr algn="ctr">
                        <a:lnSpc>
                          <a:spcPct val="115000"/>
                        </a:lnSpc>
                        <a:spcAft>
                          <a:spcPts val="0"/>
                        </a:spcAft>
                        <a:tabLst>
                          <a:tab pos="2143125" algn="l"/>
                        </a:tabLst>
                      </a:pPr>
                      <a:r>
                        <a:rPr lang="en-GB" sz="6000" dirty="0">
                          <a:solidFill>
                            <a:schemeClr val="bg1"/>
                          </a:solidFill>
                          <a:latin typeface="Calibri"/>
                          <a:ea typeface="Calibri"/>
                          <a:cs typeface="Calibri"/>
                        </a:rPr>
                        <a:t>R</a:t>
                      </a:r>
                      <a:endParaRPr lang="en-GB" sz="1400" dirty="0">
                        <a:solidFill>
                          <a:schemeClr val="bg1"/>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solidFill>
                  </a:tcPr>
                </a:tc>
                <a:tc>
                  <a:txBody>
                    <a:bodyPr/>
                    <a:lstStyle/>
                    <a:p>
                      <a:pPr algn="just">
                        <a:lnSpc>
                          <a:spcPct val="115000"/>
                        </a:lnSpc>
                        <a:spcAft>
                          <a:spcPts val="0"/>
                        </a:spcAft>
                        <a:tabLst>
                          <a:tab pos="2143125" algn="l"/>
                        </a:tabLst>
                      </a:pPr>
                      <a:r>
                        <a:rPr lang="en-GB" sz="1600" dirty="0">
                          <a:latin typeface="Calibri"/>
                          <a:ea typeface="Calibri"/>
                          <a:cs typeface="Calibri"/>
                        </a:rPr>
                        <a:t>Reality:  Examine the current reality.  In order to reach your goal you must fully consider your starting point. Ask questions like:-</a:t>
                      </a:r>
                      <a:endParaRPr lang="en-GB" sz="1400" dirty="0">
                        <a:latin typeface="Calibri"/>
                        <a:ea typeface="Calibri"/>
                        <a:cs typeface="Times New Roman"/>
                      </a:endParaRPr>
                    </a:p>
                    <a:p>
                      <a:pPr marL="342900" lvl="0" indent="-342900" algn="just">
                        <a:lnSpc>
                          <a:spcPct val="115000"/>
                        </a:lnSpc>
                        <a:spcAft>
                          <a:spcPts val="0"/>
                        </a:spcAft>
                        <a:buFont typeface="Symbol"/>
                        <a:buChar char=""/>
                        <a:tabLst>
                          <a:tab pos="2143125" algn="l"/>
                        </a:tabLst>
                      </a:pPr>
                      <a:r>
                        <a:rPr lang="en-GB" sz="1600" dirty="0">
                          <a:latin typeface="Calibri"/>
                          <a:ea typeface="Calibri"/>
                          <a:cs typeface="Calibri"/>
                        </a:rPr>
                        <a:t>Where are you in relation to your goal?</a:t>
                      </a:r>
                      <a:endParaRPr lang="en-GB" sz="1400" dirty="0">
                        <a:latin typeface="Calibri"/>
                        <a:ea typeface="Calibri"/>
                        <a:cs typeface="Times New Roman"/>
                      </a:endParaRPr>
                    </a:p>
                    <a:p>
                      <a:pPr marL="342900" lvl="0" indent="-342900" algn="just">
                        <a:lnSpc>
                          <a:spcPct val="115000"/>
                        </a:lnSpc>
                        <a:spcAft>
                          <a:spcPts val="0"/>
                        </a:spcAft>
                        <a:buFont typeface="Symbol"/>
                        <a:buChar char=""/>
                        <a:tabLst>
                          <a:tab pos="2143125" algn="l"/>
                        </a:tabLst>
                      </a:pPr>
                      <a:r>
                        <a:rPr lang="en-GB" sz="1600" dirty="0">
                          <a:latin typeface="Calibri"/>
                          <a:ea typeface="Calibri"/>
                          <a:cs typeface="Calibri"/>
                        </a:rPr>
                        <a:t>What is going well right now?</a:t>
                      </a:r>
                      <a:endParaRPr lang="en-GB" sz="14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1085138">
                <a:tc>
                  <a:txBody>
                    <a:bodyPr/>
                    <a:lstStyle/>
                    <a:p>
                      <a:pPr algn="ctr">
                        <a:lnSpc>
                          <a:spcPct val="115000"/>
                        </a:lnSpc>
                        <a:spcAft>
                          <a:spcPts val="0"/>
                        </a:spcAft>
                        <a:tabLst>
                          <a:tab pos="2143125" algn="l"/>
                        </a:tabLst>
                      </a:pPr>
                      <a:r>
                        <a:rPr lang="en-GB" sz="6000" dirty="0">
                          <a:solidFill>
                            <a:schemeClr val="bg1"/>
                          </a:solidFill>
                          <a:latin typeface="Calibri"/>
                          <a:ea typeface="Calibri"/>
                          <a:cs typeface="Calibri"/>
                        </a:rPr>
                        <a:t>O</a:t>
                      </a:r>
                      <a:endParaRPr lang="en-GB" sz="1400" dirty="0">
                        <a:solidFill>
                          <a:schemeClr val="bg1"/>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solidFill>
                  </a:tcPr>
                </a:tc>
                <a:tc>
                  <a:txBody>
                    <a:bodyPr/>
                    <a:lstStyle/>
                    <a:p>
                      <a:pPr algn="just">
                        <a:lnSpc>
                          <a:spcPct val="115000"/>
                        </a:lnSpc>
                        <a:spcAft>
                          <a:spcPts val="0"/>
                        </a:spcAft>
                        <a:tabLst>
                          <a:tab pos="2143125" algn="l"/>
                        </a:tabLst>
                      </a:pPr>
                      <a:r>
                        <a:rPr lang="en-GB" sz="1600" dirty="0">
                          <a:latin typeface="Calibri"/>
                          <a:ea typeface="Calibri"/>
                          <a:cs typeface="Calibri"/>
                        </a:rPr>
                        <a:t>Options: Explore the options.  Determine what the possible options are for reaching the goal.  Ask questions like:-</a:t>
                      </a:r>
                      <a:endParaRPr lang="en-GB" sz="1400" dirty="0">
                        <a:latin typeface="Calibri"/>
                        <a:ea typeface="Calibri"/>
                        <a:cs typeface="Times New Roman"/>
                      </a:endParaRPr>
                    </a:p>
                    <a:p>
                      <a:pPr marL="342900" lvl="0" indent="-342900" algn="just">
                        <a:lnSpc>
                          <a:spcPct val="115000"/>
                        </a:lnSpc>
                        <a:spcAft>
                          <a:spcPts val="0"/>
                        </a:spcAft>
                        <a:buFont typeface="Symbol"/>
                        <a:buChar char=""/>
                        <a:tabLst>
                          <a:tab pos="2143125" algn="l"/>
                        </a:tabLst>
                      </a:pPr>
                      <a:r>
                        <a:rPr lang="en-GB" sz="1600" dirty="0">
                          <a:latin typeface="Calibri"/>
                          <a:ea typeface="Calibri"/>
                          <a:cs typeface="Calibri"/>
                        </a:rPr>
                        <a:t>What else could you do?</a:t>
                      </a:r>
                      <a:endParaRPr lang="en-GB" sz="1400" dirty="0">
                        <a:latin typeface="Calibri"/>
                        <a:ea typeface="Calibri"/>
                        <a:cs typeface="Times New Roman"/>
                      </a:endParaRPr>
                    </a:p>
                    <a:p>
                      <a:pPr marL="342900" lvl="0" indent="-342900" algn="just">
                        <a:lnSpc>
                          <a:spcPct val="115000"/>
                        </a:lnSpc>
                        <a:spcAft>
                          <a:spcPts val="0"/>
                        </a:spcAft>
                        <a:buFont typeface="Symbol"/>
                        <a:buChar char=""/>
                        <a:tabLst>
                          <a:tab pos="2143125" algn="l"/>
                        </a:tabLst>
                      </a:pPr>
                      <a:r>
                        <a:rPr lang="en-GB" sz="1600" dirty="0">
                          <a:latin typeface="Calibri"/>
                          <a:ea typeface="Calibri"/>
                          <a:cs typeface="Calibri"/>
                        </a:rPr>
                        <a:t>Give me 5 options?</a:t>
                      </a:r>
                      <a:endParaRPr lang="en-GB" sz="14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1023143">
                <a:tc>
                  <a:txBody>
                    <a:bodyPr/>
                    <a:lstStyle/>
                    <a:p>
                      <a:pPr algn="ctr">
                        <a:lnSpc>
                          <a:spcPct val="115000"/>
                        </a:lnSpc>
                        <a:spcAft>
                          <a:spcPts val="0"/>
                        </a:spcAft>
                        <a:tabLst>
                          <a:tab pos="2143125" algn="l"/>
                        </a:tabLst>
                      </a:pPr>
                      <a:r>
                        <a:rPr lang="en-GB" sz="6000" dirty="0">
                          <a:solidFill>
                            <a:schemeClr val="bg1"/>
                          </a:solidFill>
                          <a:latin typeface="Calibri"/>
                          <a:ea typeface="Calibri"/>
                          <a:cs typeface="Calibri"/>
                        </a:rPr>
                        <a:t>W</a:t>
                      </a:r>
                      <a:endParaRPr lang="en-GB" sz="1400" dirty="0">
                        <a:solidFill>
                          <a:schemeClr val="bg1"/>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solidFill>
                  </a:tcPr>
                </a:tc>
                <a:tc>
                  <a:txBody>
                    <a:bodyPr/>
                    <a:lstStyle/>
                    <a:p>
                      <a:pPr algn="just">
                        <a:lnSpc>
                          <a:spcPct val="115000"/>
                        </a:lnSpc>
                        <a:spcAft>
                          <a:spcPts val="0"/>
                        </a:spcAft>
                        <a:tabLst>
                          <a:tab pos="2143125" algn="l"/>
                        </a:tabLst>
                      </a:pPr>
                      <a:r>
                        <a:rPr lang="en-GB" sz="1600" dirty="0">
                          <a:latin typeface="Calibri"/>
                          <a:ea typeface="Calibri"/>
                          <a:cs typeface="Calibri"/>
                        </a:rPr>
                        <a:t>Will:  Gain commitment to specific actions.  Ask questions like:-</a:t>
                      </a:r>
                      <a:endParaRPr lang="en-GB" sz="1400" dirty="0">
                        <a:latin typeface="Calibri"/>
                        <a:ea typeface="Calibri"/>
                        <a:cs typeface="Times New Roman"/>
                      </a:endParaRPr>
                    </a:p>
                    <a:p>
                      <a:pPr marL="342900" lvl="0" indent="-342900" algn="just">
                        <a:lnSpc>
                          <a:spcPct val="115000"/>
                        </a:lnSpc>
                        <a:spcAft>
                          <a:spcPts val="0"/>
                        </a:spcAft>
                        <a:buFont typeface="Symbol"/>
                        <a:buChar char=""/>
                        <a:tabLst>
                          <a:tab pos="2143125" algn="l"/>
                        </a:tabLst>
                      </a:pPr>
                      <a:r>
                        <a:rPr lang="en-GB" sz="1600" dirty="0">
                          <a:latin typeface="Calibri"/>
                          <a:ea typeface="Calibri"/>
                          <a:cs typeface="Calibri"/>
                        </a:rPr>
                        <a:t>What will you do now, and when?</a:t>
                      </a:r>
                      <a:endParaRPr lang="en-GB" sz="1400" dirty="0">
                        <a:latin typeface="Calibri"/>
                        <a:ea typeface="Calibri"/>
                        <a:cs typeface="Times New Roman"/>
                      </a:endParaRPr>
                    </a:p>
                    <a:p>
                      <a:pPr marL="342900" lvl="0" indent="-342900" algn="just">
                        <a:lnSpc>
                          <a:spcPct val="115000"/>
                        </a:lnSpc>
                        <a:spcAft>
                          <a:spcPts val="0"/>
                        </a:spcAft>
                        <a:buFont typeface="Symbol"/>
                        <a:buChar char=""/>
                        <a:tabLst>
                          <a:tab pos="2143125" algn="l"/>
                        </a:tabLst>
                      </a:pPr>
                      <a:r>
                        <a:rPr lang="en-GB" sz="1600" dirty="0">
                          <a:latin typeface="Calibri"/>
                          <a:ea typeface="Calibri"/>
                          <a:cs typeface="Calibri"/>
                        </a:rPr>
                        <a:t>How will you keep yourself motivated?</a:t>
                      </a:r>
                      <a:endParaRPr lang="en-GB" sz="14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14437910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A97379-DAD3-4D05-9307-2180070A39E0}"/>
              </a:ext>
            </a:extLst>
          </p:cNvPr>
          <p:cNvSpPr>
            <a:spLocks noGrp="1"/>
          </p:cNvSpPr>
          <p:nvPr>
            <p:ph type="title"/>
          </p:nvPr>
        </p:nvSpPr>
        <p:spPr>
          <a:xfrm>
            <a:off x="457200" y="274638"/>
            <a:ext cx="8229600" cy="490066"/>
          </a:xfrm>
        </p:spPr>
        <p:txBody>
          <a:bodyPr anchor="ctr">
            <a:normAutofit fontScale="90000"/>
          </a:bodyPr>
          <a:lstStyle/>
          <a:p>
            <a:r>
              <a:rPr lang="en-GB" b="1" dirty="0"/>
              <a:t>Coaching Models</a:t>
            </a:r>
          </a:p>
        </p:txBody>
      </p:sp>
      <p:pic>
        <p:nvPicPr>
          <p:cNvPr id="1026" name="Picture 2" descr="OSCAR Model | Career coaching tools, Coping skills activities, Coaching">
            <a:extLst>
              <a:ext uri="{FF2B5EF4-FFF2-40B4-BE49-F238E27FC236}">
                <a16:creationId xmlns:a16="http://schemas.microsoft.com/office/drawing/2014/main" id="{188F62CE-4121-495C-90CF-0F1FB6E30FB4}"/>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57200" y="980728"/>
            <a:ext cx="4402832" cy="4968552"/>
          </a:xfrm>
          <a:prstGeom prst="rect">
            <a:avLst/>
          </a:prstGeom>
          <a:solidFill>
            <a:srgbClr val="FFFFFF"/>
          </a:solidFill>
        </p:spPr>
      </p:pic>
      <p:sp>
        <p:nvSpPr>
          <p:cNvPr id="4" name="Vertical Text Placeholder 3">
            <a:extLst>
              <a:ext uri="{FF2B5EF4-FFF2-40B4-BE49-F238E27FC236}">
                <a16:creationId xmlns:a16="http://schemas.microsoft.com/office/drawing/2014/main" id="{0B4D2F1F-DCF3-4C19-9D27-871AEE2D9C50}"/>
              </a:ext>
            </a:extLst>
          </p:cNvPr>
          <p:cNvSpPr>
            <a:spLocks noGrp="1"/>
          </p:cNvSpPr>
          <p:nvPr>
            <p:ph sz="half" idx="2"/>
          </p:nvPr>
        </p:nvSpPr>
        <p:spPr>
          <a:xfrm>
            <a:off x="5940152" y="1600201"/>
            <a:ext cx="2746648" cy="3989040"/>
          </a:xfrm>
        </p:spPr>
        <p:txBody>
          <a:bodyPr>
            <a:normAutofit/>
          </a:bodyPr>
          <a:lstStyle/>
          <a:p>
            <a:pPr marL="0" indent="0">
              <a:buNone/>
            </a:pPr>
            <a:r>
              <a:rPr lang="en-GB" b="1" dirty="0"/>
              <a:t>The OSCAR Model</a:t>
            </a:r>
          </a:p>
        </p:txBody>
      </p:sp>
    </p:spTree>
    <p:extLst>
      <p:ext uri="{BB962C8B-B14F-4D97-AF65-F5344CB8AC3E}">
        <p14:creationId xmlns:p14="http://schemas.microsoft.com/office/powerpoint/2010/main" val="17000244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AAD64C-1858-C5BD-06A8-B87BAECF15D6}"/>
              </a:ext>
            </a:extLst>
          </p:cNvPr>
          <p:cNvSpPr>
            <a:spLocks noGrp="1"/>
          </p:cNvSpPr>
          <p:nvPr>
            <p:ph type="title"/>
          </p:nvPr>
        </p:nvSpPr>
        <p:spPr>
          <a:xfrm>
            <a:off x="457200" y="274638"/>
            <a:ext cx="8229600" cy="1143000"/>
          </a:xfrm>
        </p:spPr>
        <p:txBody>
          <a:bodyPr anchor="ctr">
            <a:normAutofit/>
          </a:bodyPr>
          <a:lstStyle/>
          <a:p>
            <a:pPr>
              <a:lnSpc>
                <a:spcPct val="90000"/>
              </a:lnSpc>
            </a:pPr>
            <a:r>
              <a:rPr lang="en-GB" sz="3700" b="1"/>
              <a:t>ELECTRIC Model (Williamson, 2015)</a:t>
            </a:r>
          </a:p>
        </p:txBody>
      </p:sp>
      <p:pic>
        <p:nvPicPr>
          <p:cNvPr id="5" name="Picture 4" descr="One glowing light bulb among other light bulbs">
            <a:extLst>
              <a:ext uri="{FF2B5EF4-FFF2-40B4-BE49-F238E27FC236}">
                <a16:creationId xmlns:a16="http://schemas.microsoft.com/office/drawing/2014/main" id="{65AC1819-CE45-22F3-1A7A-0B8AC241D02F}"/>
              </a:ext>
            </a:extLst>
          </p:cNvPr>
          <p:cNvPicPr>
            <a:picLocks noChangeAspect="1"/>
          </p:cNvPicPr>
          <p:nvPr/>
        </p:nvPicPr>
        <p:blipFill>
          <a:blip r:embed="rId3" cstate="print">
            <a:extLst>
              <a:ext uri="{28A0092B-C50C-407E-A947-70E740481C1C}">
                <a14:useLocalDpi xmlns:a14="http://schemas.microsoft.com/office/drawing/2010/main" val="0"/>
              </a:ext>
            </a:extLst>
          </a:blip>
          <a:srcRect l="885" r="48241"/>
          <a:stretch/>
        </p:blipFill>
        <p:spPr>
          <a:xfrm>
            <a:off x="457200" y="1600201"/>
            <a:ext cx="4038600" cy="3989040"/>
          </a:xfrm>
          <a:prstGeom prst="rect">
            <a:avLst/>
          </a:prstGeom>
          <a:noFill/>
        </p:spPr>
      </p:pic>
      <p:sp>
        <p:nvSpPr>
          <p:cNvPr id="3" name="Content Placeholder 2">
            <a:extLst>
              <a:ext uri="{FF2B5EF4-FFF2-40B4-BE49-F238E27FC236}">
                <a16:creationId xmlns:a16="http://schemas.microsoft.com/office/drawing/2014/main" id="{FA413C68-2DFA-0F51-2AE8-70A5D83AB46F}"/>
              </a:ext>
            </a:extLst>
          </p:cNvPr>
          <p:cNvSpPr>
            <a:spLocks noGrp="1"/>
          </p:cNvSpPr>
          <p:nvPr>
            <p:ph sz="half" idx="2"/>
          </p:nvPr>
        </p:nvSpPr>
        <p:spPr>
          <a:xfrm>
            <a:off x="4648200" y="1600201"/>
            <a:ext cx="4038600" cy="3989040"/>
          </a:xfrm>
        </p:spPr>
        <p:txBody>
          <a:bodyPr>
            <a:normAutofit/>
          </a:bodyPr>
          <a:lstStyle/>
          <a:p>
            <a:pPr>
              <a:lnSpc>
                <a:spcPct val="90000"/>
              </a:lnSpc>
            </a:pPr>
            <a:r>
              <a:rPr lang="en-GB" dirty="0"/>
              <a:t>Engage</a:t>
            </a:r>
            <a:endParaRPr lang="en-GB"/>
          </a:p>
          <a:p>
            <a:pPr>
              <a:lnSpc>
                <a:spcPct val="90000"/>
              </a:lnSpc>
            </a:pPr>
            <a:r>
              <a:rPr lang="en-GB" dirty="0"/>
              <a:t>Listen</a:t>
            </a:r>
            <a:endParaRPr lang="en-GB"/>
          </a:p>
          <a:p>
            <a:pPr>
              <a:lnSpc>
                <a:spcPct val="90000"/>
              </a:lnSpc>
            </a:pPr>
            <a:r>
              <a:rPr lang="en-GB" dirty="0"/>
              <a:t>Explore</a:t>
            </a:r>
            <a:endParaRPr lang="en-GB"/>
          </a:p>
          <a:p>
            <a:pPr>
              <a:lnSpc>
                <a:spcPct val="90000"/>
              </a:lnSpc>
            </a:pPr>
            <a:r>
              <a:rPr lang="en-GB" dirty="0"/>
              <a:t>Challenge</a:t>
            </a:r>
            <a:endParaRPr lang="en-GB"/>
          </a:p>
          <a:p>
            <a:pPr>
              <a:lnSpc>
                <a:spcPct val="90000"/>
              </a:lnSpc>
            </a:pPr>
            <a:r>
              <a:rPr lang="en-GB" dirty="0"/>
              <a:t>Target</a:t>
            </a:r>
            <a:endParaRPr lang="en-GB"/>
          </a:p>
          <a:p>
            <a:pPr>
              <a:lnSpc>
                <a:spcPct val="90000"/>
              </a:lnSpc>
            </a:pPr>
            <a:r>
              <a:rPr lang="en-GB" dirty="0"/>
              <a:t>Review</a:t>
            </a:r>
            <a:endParaRPr lang="en-GB"/>
          </a:p>
          <a:p>
            <a:pPr>
              <a:lnSpc>
                <a:spcPct val="90000"/>
              </a:lnSpc>
            </a:pPr>
            <a:r>
              <a:rPr lang="en-GB" dirty="0"/>
              <a:t>Insights </a:t>
            </a:r>
            <a:endParaRPr lang="en-GB"/>
          </a:p>
          <a:p>
            <a:pPr>
              <a:lnSpc>
                <a:spcPct val="90000"/>
              </a:lnSpc>
            </a:pPr>
            <a:r>
              <a:rPr lang="en-GB" dirty="0"/>
              <a:t>Conclude</a:t>
            </a:r>
            <a:endParaRPr lang="en-GB"/>
          </a:p>
        </p:txBody>
      </p:sp>
    </p:spTree>
    <p:extLst>
      <p:ext uri="{BB962C8B-B14F-4D97-AF65-F5344CB8AC3E}">
        <p14:creationId xmlns:p14="http://schemas.microsoft.com/office/powerpoint/2010/main" val="277046571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21FE45-D53E-4BAA-8170-329C06847AA9}"/>
              </a:ext>
            </a:extLst>
          </p:cNvPr>
          <p:cNvSpPr>
            <a:spLocks noGrp="1"/>
          </p:cNvSpPr>
          <p:nvPr>
            <p:ph type="title"/>
          </p:nvPr>
        </p:nvSpPr>
        <p:spPr/>
        <p:txBody>
          <a:bodyPr>
            <a:normAutofit fontScale="90000"/>
          </a:bodyPr>
          <a:lstStyle/>
          <a:p>
            <a:r>
              <a:rPr lang="en-GB" b="1" dirty="0"/>
              <a:t>Learning from Previous Sessions</a:t>
            </a:r>
          </a:p>
        </p:txBody>
      </p:sp>
      <p:sp>
        <p:nvSpPr>
          <p:cNvPr id="3" name="Content Placeholder 2">
            <a:extLst>
              <a:ext uri="{FF2B5EF4-FFF2-40B4-BE49-F238E27FC236}">
                <a16:creationId xmlns:a16="http://schemas.microsoft.com/office/drawing/2014/main" id="{560B7815-4CB7-4F65-8882-903F174EA263}"/>
              </a:ext>
            </a:extLst>
          </p:cNvPr>
          <p:cNvSpPr>
            <a:spLocks noGrp="1"/>
          </p:cNvSpPr>
          <p:nvPr>
            <p:ph idx="1"/>
          </p:nvPr>
        </p:nvSpPr>
        <p:spPr/>
        <p:txBody>
          <a:bodyPr>
            <a:normAutofit fontScale="92500" lnSpcReduction="20000"/>
          </a:bodyPr>
          <a:lstStyle/>
          <a:p>
            <a:r>
              <a:rPr lang="en-GB" i="1" dirty="0"/>
              <a:t>In its simplest form, coaching is a conversation</a:t>
            </a:r>
          </a:p>
          <a:p>
            <a:r>
              <a:rPr lang="en-GB" i="1" dirty="0"/>
              <a:t>Utilises coach’s application of the skills of listening, asking questions and giving feedback</a:t>
            </a:r>
          </a:p>
          <a:p>
            <a:r>
              <a:rPr lang="en-GB" i="1" dirty="0"/>
              <a:t>Models are available to guide the conversation</a:t>
            </a:r>
          </a:p>
          <a:p>
            <a:r>
              <a:rPr lang="en-GB" i="1" dirty="0"/>
              <a:t>Whichever tools and models you use, it’s ultimately how you are with them that the </a:t>
            </a:r>
            <a:r>
              <a:rPr lang="en-GB" i="1" dirty="0" err="1"/>
              <a:t>coachee</a:t>
            </a:r>
            <a:r>
              <a:rPr lang="en-GB" i="1" dirty="0"/>
              <a:t> will remember (adopt an authentic coaching and mentoring style) – (</a:t>
            </a:r>
            <a:r>
              <a:rPr lang="en-GB" i="1" dirty="0" err="1"/>
              <a:t>Parsloe</a:t>
            </a:r>
            <a:r>
              <a:rPr lang="en-GB" i="1" dirty="0"/>
              <a:t> and </a:t>
            </a:r>
            <a:r>
              <a:rPr lang="en-GB" i="1" dirty="0" err="1"/>
              <a:t>Leedham</a:t>
            </a:r>
            <a:r>
              <a:rPr lang="en-GB" i="1" dirty="0"/>
              <a:t>, 2022)</a:t>
            </a:r>
          </a:p>
          <a:p>
            <a:pPr marL="0" indent="0">
              <a:buNone/>
            </a:pPr>
            <a:endParaRPr lang="en-GB" i="1" dirty="0"/>
          </a:p>
        </p:txBody>
      </p:sp>
    </p:spTree>
    <p:extLst>
      <p:ext uri="{BB962C8B-B14F-4D97-AF65-F5344CB8AC3E}">
        <p14:creationId xmlns:p14="http://schemas.microsoft.com/office/powerpoint/2010/main" val="129682674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D8A86-8DF0-5B6E-E4E2-93BA750FA11D}"/>
              </a:ext>
            </a:extLst>
          </p:cNvPr>
          <p:cNvSpPr>
            <a:spLocks noGrp="1"/>
          </p:cNvSpPr>
          <p:nvPr>
            <p:ph type="title"/>
          </p:nvPr>
        </p:nvSpPr>
        <p:spPr>
          <a:xfrm>
            <a:off x="179512" y="274638"/>
            <a:ext cx="8712968" cy="1143000"/>
          </a:xfrm>
        </p:spPr>
        <p:txBody>
          <a:bodyPr>
            <a:normAutofit fontScale="90000"/>
          </a:bodyPr>
          <a:lstStyle/>
          <a:p>
            <a:r>
              <a:rPr lang="en-GB" sz="3600" b="1" dirty="0"/>
              <a:t>Strengths and Weaknesses – Questions to ask yourself</a:t>
            </a:r>
          </a:p>
        </p:txBody>
      </p:sp>
      <p:sp>
        <p:nvSpPr>
          <p:cNvPr id="3" name="Content Placeholder 2">
            <a:extLst>
              <a:ext uri="{FF2B5EF4-FFF2-40B4-BE49-F238E27FC236}">
                <a16:creationId xmlns:a16="http://schemas.microsoft.com/office/drawing/2014/main" id="{23445894-71E9-3D0B-82D3-62947DA3F600}"/>
              </a:ext>
            </a:extLst>
          </p:cNvPr>
          <p:cNvSpPr>
            <a:spLocks noGrp="1"/>
          </p:cNvSpPr>
          <p:nvPr>
            <p:ph idx="1"/>
          </p:nvPr>
        </p:nvSpPr>
        <p:spPr/>
        <p:txBody>
          <a:bodyPr>
            <a:normAutofit fontScale="85000" lnSpcReduction="20000"/>
          </a:bodyPr>
          <a:lstStyle/>
          <a:p>
            <a:r>
              <a:rPr lang="en-GB" dirty="0"/>
              <a:t>How do you know they are strengths/weaknesses? What does the literature say about the most important skills for a coach? What feedback did you have from the lecturer and observer?</a:t>
            </a:r>
          </a:p>
          <a:p>
            <a:r>
              <a:rPr lang="en-GB" dirty="0"/>
              <a:t>To what extent are they strengths/weaknesses? Do you still need to build on the strengths?</a:t>
            </a:r>
          </a:p>
          <a:p>
            <a:r>
              <a:rPr lang="en-GB" dirty="0"/>
              <a:t>What do you need to prioritise for your development </a:t>
            </a:r>
            <a:r>
              <a:rPr lang="en-GB" u="sng" dirty="0"/>
              <a:t>and why</a:t>
            </a:r>
            <a:r>
              <a:rPr lang="en-GB" dirty="0"/>
              <a:t>?</a:t>
            </a:r>
          </a:p>
          <a:p>
            <a:r>
              <a:rPr lang="en-GB" dirty="0"/>
              <a:t>Don’t just describe – always explain – say why. My strengths are . . . because . . research states . . . </a:t>
            </a:r>
          </a:p>
        </p:txBody>
      </p:sp>
    </p:spTree>
    <p:extLst>
      <p:ext uri="{BB962C8B-B14F-4D97-AF65-F5344CB8AC3E}">
        <p14:creationId xmlns:p14="http://schemas.microsoft.com/office/powerpoint/2010/main" val="125951353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7563FF-7524-43CF-F7FD-4B60883A784F}"/>
              </a:ext>
            </a:extLst>
          </p:cNvPr>
          <p:cNvSpPr>
            <a:spLocks noGrp="1"/>
          </p:cNvSpPr>
          <p:nvPr>
            <p:ph type="title"/>
          </p:nvPr>
        </p:nvSpPr>
        <p:spPr>
          <a:xfrm>
            <a:off x="457200" y="274638"/>
            <a:ext cx="8229600" cy="778098"/>
          </a:xfrm>
        </p:spPr>
        <p:txBody>
          <a:bodyPr/>
          <a:lstStyle/>
          <a:p>
            <a:r>
              <a:rPr lang="en-GB" b="1" dirty="0"/>
              <a:t>Activity</a:t>
            </a:r>
          </a:p>
        </p:txBody>
      </p:sp>
      <p:sp>
        <p:nvSpPr>
          <p:cNvPr id="3" name="Content Placeholder 2">
            <a:extLst>
              <a:ext uri="{FF2B5EF4-FFF2-40B4-BE49-F238E27FC236}">
                <a16:creationId xmlns:a16="http://schemas.microsoft.com/office/drawing/2014/main" id="{43F165B3-0FD6-3BDA-2863-616859982342}"/>
              </a:ext>
            </a:extLst>
          </p:cNvPr>
          <p:cNvSpPr>
            <a:spLocks noGrp="1"/>
          </p:cNvSpPr>
          <p:nvPr>
            <p:ph idx="1"/>
          </p:nvPr>
        </p:nvSpPr>
        <p:spPr>
          <a:xfrm>
            <a:off x="457200" y="1196752"/>
            <a:ext cx="8229600" cy="4320481"/>
          </a:xfrm>
        </p:spPr>
        <p:txBody>
          <a:bodyPr/>
          <a:lstStyle/>
          <a:p>
            <a:pPr marL="0" indent="0">
              <a:buNone/>
            </a:pPr>
            <a:r>
              <a:rPr lang="en-GB" dirty="0"/>
              <a:t>Read through my feedback on the practical and start planning out your reflection.</a:t>
            </a:r>
          </a:p>
          <a:p>
            <a:pPr marL="0" indent="0">
              <a:buNone/>
            </a:pPr>
            <a:r>
              <a:rPr lang="en-GB" dirty="0"/>
              <a:t>Were there differences in how you thought the practical went and the feedback?</a:t>
            </a:r>
          </a:p>
          <a:p>
            <a:pPr marL="0" indent="0">
              <a:buNone/>
            </a:pPr>
            <a:r>
              <a:rPr lang="en-GB" dirty="0"/>
              <a:t>What do you feel your strengths and weaknesses are?</a:t>
            </a:r>
          </a:p>
          <a:p>
            <a:pPr marL="0" indent="0">
              <a:buNone/>
            </a:pPr>
            <a:r>
              <a:rPr lang="en-GB" dirty="0"/>
              <a:t>What are you likely to focus on in your development plan?</a:t>
            </a:r>
          </a:p>
        </p:txBody>
      </p:sp>
    </p:spTree>
    <p:extLst>
      <p:ext uri="{BB962C8B-B14F-4D97-AF65-F5344CB8AC3E}">
        <p14:creationId xmlns:p14="http://schemas.microsoft.com/office/powerpoint/2010/main" val="3091870711"/>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ThemeUWTSD">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ThemeUWTSD" id="{F21EE35A-C65B-4304-A6CB-CDA628125EC2}" vid="{AD4FE309-27E3-4943-B06C-08E55F433F37}"/>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303dbf9b-b85b-46a0-94f1-894078c07ecd">
      <UserInfo>
        <DisplayName>Alison Harding</DisplayName>
        <AccountId>352</AccountId>
        <AccountType/>
      </UserInfo>
      <UserInfo>
        <DisplayName>Rachel Bendall</DisplayName>
        <AccountId>2520</AccountId>
        <AccountType/>
      </UserInfo>
      <UserInfo>
        <DisplayName>Ruth Groff</DisplayName>
        <AccountId>2266</AccountId>
        <AccountType/>
      </UserInfo>
    </SharedWithUser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E9765FB2FDA7984FA87112E26C884F14" ma:contentTypeVersion="2" ma:contentTypeDescription="Create a new document." ma:contentTypeScope="" ma:versionID="f8039966a2f44929d0bef3cb2e66d0ad">
  <xsd:schema xmlns:xsd="http://www.w3.org/2001/XMLSchema" xmlns:xs="http://www.w3.org/2001/XMLSchema" xmlns:p="http://schemas.microsoft.com/office/2006/metadata/properties" xmlns:ns2="303dbf9b-b85b-46a0-94f1-894078c07ecd" targetNamespace="http://schemas.microsoft.com/office/2006/metadata/properties" ma:root="true" ma:fieldsID="0a3236c5ed4f32c16b2580252137c093" ns2:_="">
    <xsd:import namespace="303dbf9b-b85b-46a0-94f1-894078c07ecd"/>
    <xsd:element name="properties">
      <xsd:complexType>
        <xsd:sequence>
          <xsd:element name="documentManagement">
            <xsd:complexType>
              <xsd:all>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5FC5585-51CA-4C4C-9028-AEC8FAD67B8B}">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303dbf9b-b85b-46a0-94f1-894078c07ecd"/>
    <ds:schemaRef ds:uri="http://www.w3.org/XML/1998/namespace"/>
    <ds:schemaRef ds:uri="http://purl.org/dc/dcmitype/"/>
  </ds:schemaRefs>
</ds:datastoreItem>
</file>

<file path=customXml/itemProps2.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3.xml><?xml version="1.0" encoding="utf-8"?>
<ds:datastoreItem xmlns:ds="http://schemas.openxmlformats.org/officeDocument/2006/customXml" ds:itemID="{18201FB3-9FE8-43FF-91C2-36F66CFA5A0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20140311PresentationUWTSDTemplate</Template>
  <TotalTime>636</TotalTime>
  <Words>2016</Words>
  <Application>Microsoft Office PowerPoint</Application>
  <PresentationFormat>On-screen Show (4:3)</PresentationFormat>
  <Paragraphs>178</Paragraphs>
  <Slides>24</Slides>
  <Notes>9</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24</vt:i4>
      </vt:variant>
    </vt:vector>
  </HeadingPairs>
  <TitlesOfParts>
    <vt:vector size="31" baseType="lpstr">
      <vt:lpstr>Arial</vt:lpstr>
      <vt:lpstr>Calibri</vt:lpstr>
      <vt:lpstr>Myriad Pro</vt:lpstr>
      <vt:lpstr>Symbol</vt:lpstr>
      <vt:lpstr>Times New Roman</vt:lpstr>
      <vt:lpstr>20140311PresentationUWTSDTemplate</vt:lpstr>
      <vt:lpstr>1_ThemeUWTSD</vt:lpstr>
      <vt:lpstr>Julie Thomas</vt:lpstr>
      <vt:lpstr>Learning Outcomes </vt:lpstr>
      <vt:lpstr>Part 2 – Written Reflection</vt:lpstr>
      <vt:lpstr>Part 2 Continued</vt:lpstr>
      <vt:lpstr>Reflection/Reflective Models</vt:lpstr>
      <vt:lpstr>Reflective Frameworks/Models</vt:lpstr>
      <vt:lpstr>Gibbs Reflective Cycle</vt:lpstr>
      <vt:lpstr>Structuring your work using Gibbs</vt:lpstr>
      <vt:lpstr>You need to underpin your work and build in theory/models</vt:lpstr>
      <vt:lpstr>More examples</vt:lpstr>
      <vt:lpstr>Elements to Include:</vt:lpstr>
      <vt:lpstr>Elements to Include (continued)</vt:lpstr>
      <vt:lpstr>General Guidance</vt:lpstr>
      <vt:lpstr>Personal Development Plan</vt:lpstr>
      <vt:lpstr>Development Plan</vt:lpstr>
      <vt:lpstr>General Feedback from Practical Exercise</vt:lpstr>
      <vt:lpstr>Areas for Improvement</vt:lpstr>
      <vt:lpstr>Instant Payoff Coaching </vt:lpstr>
      <vt:lpstr>Coaching Models</vt:lpstr>
      <vt:lpstr>Coaching Models</vt:lpstr>
      <vt:lpstr>ELECTRIC Model (Williamson, 2015)</vt:lpstr>
      <vt:lpstr>Learning from Previous Sessions</vt:lpstr>
      <vt:lpstr>Strengths and Weaknesses – Questions to ask yourself</vt:lpstr>
      <vt:lpstr>Activity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Julie Thomas</cp:lastModifiedBy>
  <cp:revision>154</cp:revision>
  <cp:lastPrinted>2018-02-09T09:39:01Z</cp:lastPrinted>
  <dcterms:created xsi:type="dcterms:W3CDTF">2015-04-14T15:21:28Z</dcterms:created>
  <dcterms:modified xsi:type="dcterms:W3CDTF">2024-11-14T09:58:35Z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0x010100E9765FB2FDA7984FA87112E26C884F14</vt:lpwstr>
  </property>
</Properties>
</file>