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88"/>
    <p:restoredTop sz="94585"/>
  </p:normalViewPr>
  <p:slideViewPr>
    <p:cSldViewPr snapToGrid="0" snapToObjects="1">
      <p:cViewPr varScale="1">
        <p:scale>
          <a:sx n="96" d="100"/>
          <a:sy n="96" d="100"/>
        </p:scale>
        <p:origin x="26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26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061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167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059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488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944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76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979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21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700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040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2C076-BF69-F349-AB36-CF67022C5A32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1C8B7-001D-924C-81FC-FA5F10395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331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91295" y="254843"/>
            <a:ext cx="646608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2800" dirty="0" smtClean="0">
                <a:solidFill>
                  <a:schemeClr val="accent6">
                    <a:lumMod val="50000"/>
                  </a:schemeClr>
                </a:solidFill>
              </a:rPr>
              <a:t>Creativity is “the process of having original ideas that have value” (Robinson, 2014)</a:t>
            </a:r>
            <a:endParaRPr lang="en-US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0433">
            <a:off x="121007" y="119947"/>
            <a:ext cx="5270444" cy="297719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0" t="9538" r="8779" b="12742"/>
          <a:stretch/>
        </p:blipFill>
        <p:spPr>
          <a:xfrm>
            <a:off x="6177587" y="3273861"/>
            <a:ext cx="5120679" cy="31432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24173" y="1295851"/>
            <a:ext cx="51687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Four perspectives of being creative (</a:t>
            </a:r>
            <a:r>
              <a:rPr lang="en-GB" dirty="0" err="1" smtClean="0"/>
              <a:t>Glăveanu</a:t>
            </a:r>
            <a:r>
              <a:rPr lang="en-GB" dirty="0" smtClean="0"/>
              <a:t>, 2011):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Product: outcomes of creativity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Process: internal and external processes used to create the product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Person: extent to which creativity is personal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Press: social or cultural influences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2426" t="5548" r="4200" b="4075"/>
          <a:stretch/>
        </p:blipFill>
        <p:spPr>
          <a:xfrm>
            <a:off x="1257061" y="3528732"/>
            <a:ext cx="4134234" cy="3007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075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60</Words>
  <Application>Microsoft Macintosh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(1402312)</dc:creator>
  <cp:lastModifiedBy>Kate Piper (1402312)</cp:lastModifiedBy>
  <cp:revision>2</cp:revision>
  <dcterms:created xsi:type="dcterms:W3CDTF">2017-12-05T09:13:03Z</dcterms:created>
  <dcterms:modified xsi:type="dcterms:W3CDTF">2017-12-05T09:31:39Z</dcterms:modified>
</cp:coreProperties>
</file>