
<file path=[Content_Types].xml><?xml version="1.0" encoding="utf-8"?>
<Types xmlns="http://schemas.openxmlformats.org/package/2006/content-types">
  <Default Extension="jpeg" ContentType="image/jpeg"/>
  <Default Extension="JPG" ContentType="image/.jpg"/>
  <Default Extension="png" ContentType="image/png"/>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Lst>
  <p:sldIdLst>
    <p:sldId id="280" r:id="rId4"/>
    <p:sldId id="257" r:id="rId5"/>
    <p:sldId id="263" r:id="rId6"/>
    <p:sldId id="350" r:id="rId7"/>
    <p:sldId id="265" r:id="rId8"/>
    <p:sldId id="325" r:id="rId9"/>
    <p:sldId id="275" r:id="rId10"/>
    <p:sldId id="266" r:id="rId11"/>
    <p:sldId id="258" r:id="rId12"/>
    <p:sldId id="305" r:id="rId13"/>
    <p:sldId id="272" r:id="rId14"/>
    <p:sldId id="349" r:id="rId15"/>
    <p:sldId id="352" r:id="rId16"/>
    <p:sldId id="264" r:id="rId17"/>
    <p:sldId id="351" r:id="rId18"/>
    <p:sldId id="268" r:id="rId19"/>
    <p:sldId id="353" r:id="rId20"/>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21F1A"/>
    <a:srgbClr val="F3F0E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5" d="100"/>
          <a:sy n="65" d="100"/>
        </p:scale>
        <p:origin x="55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slide" Target="slides/slide1.xml"/><Relationship Id="rId3" Type="http://schemas.openxmlformats.org/officeDocument/2006/relationships/slideMaster" Target="slideMasters/slideMaster2.xml"/><Relationship Id="rId23" Type="http://schemas.openxmlformats.org/officeDocument/2006/relationships/tableStyles" Target="tableStyles.xml"/><Relationship Id="rId22" Type="http://schemas.openxmlformats.org/officeDocument/2006/relationships/viewProps" Target="viewProps.xml"/><Relationship Id="rId21" Type="http://schemas.openxmlformats.org/officeDocument/2006/relationships/presProps" Target="presProps.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9019194F-735E-4E12-9B89-C4D30569170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DCE2E3B-7AB2-45FC-9C6C-6436A8A51B65}"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9019194F-735E-4E12-9B89-C4D30569170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DCE2E3B-7AB2-45FC-9C6C-6436A8A51B65}"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9019194F-735E-4E12-9B89-C4D30569170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DCE2E3B-7AB2-45FC-9C6C-6436A8A51B65}"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nvPr>
        </p:nvSpPr>
        <p:spPr/>
        <p:txBody>
          <a:bodyPr/>
          <a:lstStyle/>
          <a:p>
            <a:fld id="{9019194F-735E-4E12-9B89-C4D305691701}"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DCE2E3B-7AB2-45FC-9C6C-6436A8A51B65}"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9019194F-735E-4E12-9B89-C4D305691701}"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9DCE2E3B-7AB2-45FC-9C6C-6436A8A51B65}"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9019194F-735E-4E12-9B89-C4D305691701}"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9DCE2E3B-7AB2-45FC-9C6C-6436A8A51B65}"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9019194F-735E-4E12-9B89-C4D305691701}"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9DCE2E3B-7AB2-45FC-9C6C-6436A8A51B65}"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9019194F-735E-4E12-9B89-C4D305691701}"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DCE2E3B-7AB2-45FC-9C6C-6436A8A51B65}"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9019194F-735E-4E12-9B89-C4D305691701}"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DCE2E3B-7AB2-45FC-9C6C-6436A8A51B65}"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9019194F-735E-4E12-9B89-C4D30569170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DCE2E3B-7AB2-45FC-9C6C-6436A8A51B65}"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9019194F-735E-4E12-9B89-C4D30569170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DCE2E3B-7AB2-45FC-9C6C-6436A8A51B65}" type="slidenum">
              <a:rPr lang="zh-CN" altLang="en-US" smtClean="0"/>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9019194F-735E-4E12-9B89-C4D30569170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DCE2E3B-7AB2-45FC-9C6C-6436A8A51B65}" type="slidenum">
              <a:rPr lang="zh-CN" altLang="en-US" smtClean="0"/>
            </a:fld>
            <a:endParaRPr lang="zh-CN" alt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9019194F-735E-4E12-9B89-C4D30569170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DCE2E3B-7AB2-45FC-9C6C-6436A8A51B65}" type="slidenum">
              <a:rPr lang="zh-CN" altLang="en-US" smtClean="0"/>
            </a:fld>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9019194F-735E-4E12-9B89-C4D30569170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DCE2E3B-7AB2-45FC-9C6C-6436A8A51B65}" type="slidenum">
              <a:rPr lang="zh-CN" altLang="en-US" smtClean="0"/>
            </a:fld>
            <a:endParaRPr lang="zh-CN"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nvPr>
        </p:nvSpPr>
        <p:spPr/>
        <p:txBody>
          <a:bodyPr/>
          <a:lstStyle/>
          <a:p>
            <a:fld id="{9019194F-735E-4E12-9B89-C4D305691701}"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DCE2E3B-7AB2-45FC-9C6C-6436A8A51B65}" type="slidenum">
              <a:rPr lang="zh-CN" altLang="en-US" smtClean="0"/>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9019194F-735E-4E12-9B89-C4D305691701}"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9DCE2E3B-7AB2-45FC-9C6C-6436A8A51B65}" type="slidenum">
              <a:rPr lang="zh-CN" altLang="en-US" smtClean="0"/>
            </a:fld>
            <a:endParaRPr lang="zh-CN"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9019194F-735E-4E12-9B89-C4D305691701}"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9DCE2E3B-7AB2-45FC-9C6C-6436A8A51B65}" type="slidenum">
              <a:rPr lang="zh-CN" altLang="en-US" smtClean="0"/>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9019194F-735E-4E12-9B89-C4D305691701}"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9DCE2E3B-7AB2-45FC-9C6C-6436A8A51B65}" type="slidenum">
              <a:rPr lang="zh-CN" altLang="en-US" smtClean="0"/>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9019194F-735E-4E12-9B89-C4D305691701}"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DCE2E3B-7AB2-45FC-9C6C-6436A8A51B65}" type="slidenum">
              <a:rPr lang="zh-CN" altLang="en-US" smtClean="0"/>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9019194F-735E-4E12-9B89-C4D305691701}"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DCE2E3B-7AB2-45FC-9C6C-6436A8A51B65}" type="slidenum">
              <a:rPr lang="zh-CN" altLang="en-US" smtClean="0"/>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9019194F-735E-4E12-9B89-C4D30569170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DCE2E3B-7AB2-45FC-9C6C-6436A8A51B65}" type="slidenum">
              <a:rPr lang="zh-CN" altLang="en-US" smtClean="0"/>
            </a:fld>
            <a:endParaRPr lang="zh-CN" alt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9019194F-735E-4E12-9B89-C4D305691701}"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DCE2E3B-7AB2-45FC-9C6C-6436A8A51B65}"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 Type="http://schemas.openxmlformats.org/officeDocument/2006/relationships/slideLayout" Target="../slideLayouts/slideLayout13.xml"/><Relationship Id="rId12" Type="http://schemas.openxmlformats.org/officeDocument/2006/relationships/theme" Target="../theme/theme2.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19194F-735E-4E12-9B89-C4D305691701}"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CE2E3B-7AB2-45FC-9C6C-6436A8A51B65}"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19194F-735E-4E12-9B89-C4D305691701}"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CE2E3B-7AB2-45FC-9C6C-6436A8A51B65}"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7" Type="http://schemas.openxmlformats.org/officeDocument/2006/relationships/slideLayout" Target="../slideLayouts/slideLayout1.xml"/><Relationship Id="rId6" Type="http://schemas.openxmlformats.org/officeDocument/2006/relationships/tags" Target="../tags/tag3.xml"/><Relationship Id="rId5" Type="http://schemas.openxmlformats.org/officeDocument/2006/relationships/image" Target="../media/image3.png"/><Relationship Id="rId4" Type="http://schemas.openxmlformats.org/officeDocument/2006/relationships/tags" Target="../tags/tag2.xml"/><Relationship Id="rId3" Type="http://schemas.openxmlformats.org/officeDocument/2006/relationships/image" Target="../media/image2.png"/><Relationship Id="rId2" Type="http://schemas.openxmlformats.org/officeDocument/2006/relationships/tags" Target="../tags/tag1.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9" Type="http://schemas.openxmlformats.org/officeDocument/2006/relationships/tags" Target="../tags/tag12.xml"/><Relationship Id="rId8" Type="http://schemas.openxmlformats.org/officeDocument/2006/relationships/tags" Target="../tags/tag11.xml"/><Relationship Id="rId7" Type="http://schemas.openxmlformats.org/officeDocument/2006/relationships/tags" Target="../tags/tag10.xml"/><Relationship Id="rId6" Type="http://schemas.openxmlformats.org/officeDocument/2006/relationships/tags" Target="../tags/tag9.xml"/><Relationship Id="rId5" Type="http://schemas.openxmlformats.org/officeDocument/2006/relationships/tags" Target="../tags/tag8.xml"/><Relationship Id="rId4" Type="http://schemas.openxmlformats.org/officeDocument/2006/relationships/tags" Target="../tags/tag7.xml"/><Relationship Id="rId3" Type="http://schemas.openxmlformats.org/officeDocument/2006/relationships/tags" Target="../tags/tag6.xml"/><Relationship Id="rId2" Type="http://schemas.openxmlformats.org/officeDocument/2006/relationships/tags" Target="../tags/tag5.xml"/><Relationship Id="rId17" Type="http://schemas.openxmlformats.org/officeDocument/2006/relationships/slideLayout" Target="../slideLayouts/slideLayout2.xml"/><Relationship Id="rId16" Type="http://schemas.openxmlformats.org/officeDocument/2006/relationships/image" Target="../media/image3.png"/><Relationship Id="rId15" Type="http://schemas.openxmlformats.org/officeDocument/2006/relationships/tags" Target="../tags/tag17.xml"/><Relationship Id="rId14" Type="http://schemas.openxmlformats.org/officeDocument/2006/relationships/image" Target="../media/image4.png"/><Relationship Id="rId13" Type="http://schemas.openxmlformats.org/officeDocument/2006/relationships/tags" Target="../tags/tag16.xml"/><Relationship Id="rId12" Type="http://schemas.openxmlformats.org/officeDocument/2006/relationships/tags" Target="../tags/tag15.xml"/><Relationship Id="rId11" Type="http://schemas.openxmlformats.org/officeDocument/2006/relationships/tags" Target="../tags/tag14.xml"/><Relationship Id="rId10" Type="http://schemas.openxmlformats.org/officeDocument/2006/relationships/tags" Target="../tags/tag13.xml"/><Relationship Id="rId1" Type="http://schemas.openxmlformats.org/officeDocument/2006/relationships/tags" Target="../tags/tag4.xml"/></Relationships>
</file>

<file path=ppt/slides/_rels/slide3.xml.rels><?xml version="1.0" encoding="UTF-8" standalone="yes"?>
<Relationships xmlns="http://schemas.openxmlformats.org/package/2006/relationships"><Relationship Id="rId9" Type="http://schemas.openxmlformats.org/officeDocument/2006/relationships/tags" Target="../tags/tag26.xml"/><Relationship Id="rId8" Type="http://schemas.openxmlformats.org/officeDocument/2006/relationships/tags" Target="../tags/tag25.xml"/><Relationship Id="rId7" Type="http://schemas.openxmlformats.org/officeDocument/2006/relationships/tags" Target="../tags/tag24.xml"/><Relationship Id="rId6" Type="http://schemas.openxmlformats.org/officeDocument/2006/relationships/tags" Target="../tags/tag23.xml"/><Relationship Id="rId5" Type="http://schemas.openxmlformats.org/officeDocument/2006/relationships/tags" Target="../tags/tag22.xml"/><Relationship Id="rId4" Type="http://schemas.openxmlformats.org/officeDocument/2006/relationships/tags" Target="../tags/tag21.xml"/><Relationship Id="rId33" Type="http://schemas.openxmlformats.org/officeDocument/2006/relationships/slideLayout" Target="../slideLayouts/slideLayout6.xml"/><Relationship Id="rId32" Type="http://schemas.openxmlformats.org/officeDocument/2006/relationships/image" Target="../media/image6.png"/><Relationship Id="rId31" Type="http://schemas.openxmlformats.org/officeDocument/2006/relationships/image" Target="../media/image5.jpeg"/><Relationship Id="rId30" Type="http://schemas.openxmlformats.org/officeDocument/2006/relationships/tags" Target="../tags/tag47.xml"/><Relationship Id="rId3" Type="http://schemas.openxmlformats.org/officeDocument/2006/relationships/tags" Target="../tags/tag20.xml"/><Relationship Id="rId29" Type="http://schemas.openxmlformats.org/officeDocument/2006/relationships/tags" Target="../tags/tag46.xml"/><Relationship Id="rId28" Type="http://schemas.openxmlformats.org/officeDocument/2006/relationships/tags" Target="../tags/tag45.xml"/><Relationship Id="rId27" Type="http://schemas.openxmlformats.org/officeDocument/2006/relationships/tags" Target="../tags/tag44.xml"/><Relationship Id="rId26" Type="http://schemas.openxmlformats.org/officeDocument/2006/relationships/tags" Target="../tags/tag43.xml"/><Relationship Id="rId25" Type="http://schemas.openxmlformats.org/officeDocument/2006/relationships/tags" Target="../tags/tag42.xml"/><Relationship Id="rId24" Type="http://schemas.openxmlformats.org/officeDocument/2006/relationships/tags" Target="../tags/tag41.xml"/><Relationship Id="rId23" Type="http://schemas.openxmlformats.org/officeDocument/2006/relationships/tags" Target="../tags/tag40.xml"/><Relationship Id="rId22" Type="http://schemas.openxmlformats.org/officeDocument/2006/relationships/tags" Target="../tags/tag39.xml"/><Relationship Id="rId21" Type="http://schemas.openxmlformats.org/officeDocument/2006/relationships/tags" Target="../tags/tag38.xml"/><Relationship Id="rId20" Type="http://schemas.openxmlformats.org/officeDocument/2006/relationships/tags" Target="../tags/tag37.xml"/><Relationship Id="rId2" Type="http://schemas.openxmlformats.org/officeDocument/2006/relationships/tags" Target="../tags/tag19.xml"/><Relationship Id="rId19" Type="http://schemas.openxmlformats.org/officeDocument/2006/relationships/tags" Target="../tags/tag36.xml"/><Relationship Id="rId18" Type="http://schemas.openxmlformats.org/officeDocument/2006/relationships/tags" Target="../tags/tag35.xml"/><Relationship Id="rId17" Type="http://schemas.openxmlformats.org/officeDocument/2006/relationships/tags" Target="../tags/tag34.xml"/><Relationship Id="rId16" Type="http://schemas.openxmlformats.org/officeDocument/2006/relationships/tags" Target="../tags/tag33.xml"/><Relationship Id="rId15" Type="http://schemas.openxmlformats.org/officeDocument/2006/relationships/tags" Target="../tags/tag32.xml"/><Relationship Id="rId14" Type="http://schemas.openxmlformats.org/officeDocument/2006/relationships/tags" Target="../tags/tag31.xml"/><Relationship Id="rId13" Type="http://schemas.openxmlformats.org/officeDocument/2006/relationships/tags" Target="../tags/tag30.xml"/><Relationship Id="rId12" Type="http://schemas.openxmlformats.org/officeDocument/2006/relationships/tags" Target="../tags/tag29.xml"/><Relationship Id="rId11" Type="http://schemas.openxmlformats.org/officeDocument/2006/relationships/tags" Target="../tags/tag28.xml"/><Relationship Id="rId10" Type="http://schemas.openxmlformats.org/officeDocument/2006/relationships/tags" Target="../tags/tag27.xml"/><Relationship Id="rId1" Type="http://schemas.openxmlformats.org/officeDocument/2006/relationships/tags" Target="../tags/tag18.xml"/></Relationships>
</file>

<file path=ppt/slides/_rels/slide4.xml.rels><?xml version="1.0" encoding="UTF-8" standalone="yes"?>
<Relationships xmlns="http://schemas.openxmlformats.org/package/2006/relationships"><Relationship Id="rId5" Type="http://schemas.openxmlformats.org/officeDocument/2006/relationships/slideLayout" Target="../slideLayouts/slideLayout6.xml"/><Relationship Id="rId4" Type="http://schemas.openxmlformats.org/officeDocument/2006/relationships/tags" Target="../tags/tag48.xml"/><Relationship Id="rId3" Type="http://schemas.openxmlformats.org/officeDocument/2006/relationships/image" Target="../media/image3.png"/><Relationship Id="rId2" Type="http://schemas.microsoft.com/office/2007/relationships/hdphoto" Target="../media/image8.wdp"/><Relationship Id="rId1" Type="http://schemas.openxmlformats.org/officeDocument/2006/relationships/image" Target="../media/image7.png"/></Relationships>
</file>

<file path=ppt/slides/_rels/slide5.xml.rels><?xml version="1.0" encoding="UTF-8" standalone="yes"?>
<Relationships xmlns="http://schemas.openxmlformats.org/package/2006/relationships"><Relationship Id="rId9" Type="http://schemas.openxmlformats.org/officeDocument/2006/relationships/tags" Target="../tags/tag57.xml"/><Relationship Id="rId8" Type="http://schemas.openxmlformats.org/officeDocument/2006/relationships/tags" Target="../tags/tag56.xml"/><Relationship Id="rId7" Type="http://schemas.openxmlformats.org/officeDocument/2006/relationships/tags" Target="../tags/tag55.xml"/><Relationship Id="rId6" Type="http://schemas.openxmlformats.org/officeDocument/2006/relationships/tags" Target="../tags/tag54.xml"/><Relationship Id="rId5" Type="http://schemas.openxmlformats.org/officeDocument/2006/relationships/tags" Target="../tags/tag53.xml"/><Relationship Id="rId4" Type="http://schemas.openxmlformats.org/officeDocument/2006/relationships/tags" Target="../tags/tag52.xml"/><Relationship Id="rId3" Type="http://schemas.openxmlformats.org/officeDocument/2006/relationships/tags" Target="../tags/tag51.xml"/><Relationship Id="rId20" Type="http://schemas.openxmlformats.org/officeDocument/2006/relationships/slideLayout" Target="../slideLayouts/slideLayout6.xml"/><Relationship Id="rId2" Type="http://schemas.openxmlformats.org/officeDocument/2006/relationships/tags" Target="../tags/tag50.xml"/><Relationship Id="rId19" Type="http://schemas.openxmlformats.org/officeDocument/2006/relationships/tags" Target="../tags/tag67.xml"/><Relationship Id="rId18" Type="http://schemas.openxmlformats.org/officeDocument/2006/relationships/tags" Target="../tags/tag66.xml"/><Relationship Id="rId17" Type="http://schemas.openxmlformats.org/officeDocument/2006/relationships/tags" Target="../tags/tag65.xml"/><Relationship Id="rId16" Type="http://schemas.openxmlformats.org/officeDocument/2006/relationships/tags" Target="../tags/tag64.xml"/><Relationship Id="rId15" Type="http://schemas.openxmlformats.org/officeDocument/2006/relationships/tags" Target="../tags/tag63.xml"/><Relationship Id="rId14" Type="http://schemas.openxmlformats.org/officeDocument/2006/relationships/tags" Target="../tags/tag62.xml"/><Relationship Id="rId13" Type="http://schemas.openxmlformats.org/officeDocument/2006/relationships/tags" Target="../tags/tag61.xml"/><Relationship Id="rId12" Type="http://schemas.openxmlformats.org/officeDocument/2006/relationships/tags" Target="../tags/tag60.xml"/><Relationship Id="rId11" Type="http://schemas.openxmlformats.org/officeDocument/2006/relationships/tags" Target="../tags/tag59.xml"/><Relationship Id="rId10" Type="http://schemas.openxmlformats.org/officeDocument/2006/relationships/tags" Target="../tags/tag58.xml"/><Relationship Id="rId1" Type="http://schemas.openxmlformats.org/officeDocument/2006/relationships/tags" Target="../tags/tag49.xml"/></Relationships>
</file>

<file path=ppt/slides/_rels/slide6.xml.rels><?xml version="1.0" encoding="UTF-8" standalone="yes"?>
<Relationships xmlns="http://schemas.openxmlformats.org/package/2006/relationships"><Relationship Id="rId5" Type="http://schemas.openxmlformats.org/officeDocument/2006/relationships/slideLayout" Target="../slideLayouts/slideLayout6.xml"/><Relationship Id="rId4" Type="http://schemas.openxmlformats.org/officeDocument/2006/relationships/tags" Target="../tags/tag68.xml"/><Relationship Id="rId3" Type="http://schemas.openxmlformats.org/officeDocument/2006/relationships/image" Target="../media/image3.png"/><Relationship Id="rId2" Type="http://schemas.microsoft.com/office/2007/relationships/hdphoto" Target="../media/image8.wdp"/><Relationship Id="rId1" Type="http://schemas.openxmlformats.org/officeDocument/2006/relationships/image" Target="../media/image7.png"/></Relationships>
</file>

<file path=ppt/slides/_rels/slide7.xml.rels><?xml version="1.0" encoding="UTF-8" standalone="yes"?>
<Relationships xmlns="http://schemas.openxmlformats.org/package/2006/relationships"><Relationship Id="rId5" Type="http://schemas.openxmlformats.org/officeDocument/2006/relationships/slideLayout" Target="../slideLayouts/slideLayout6.xml"/><Relationship Id="rId4" Type="http://schemas.openxmlformats.org/officeDocument/2006/relationships/image" Target="../media/image11.png"/><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tags" Target="../tags/tag69.xml"/></Relationships>
</file>

<file path=ppt/slides/_rels/slide8.xml.rels><?xml version="1.0" encoding="UTF-8" standalone="yes"?>
<Relationships xmlns="http://schemas.openxmlformats.org/package/2006/relationships"><Relationship Id="rId9" Type="http://schemas.openxmlformats.org/officeDocument/2006/relationships/tags" Target="../tags/tag78.xml"/><Relationship Id="rId8" Type="http://schemas.openxmlformats.org/officeDocument/2006/relationships/tags" Target="../tags/tag77.xml"/><Relationship Id="rId7" Type="http://schemas.openxmlformats.org/officeDocument/2006/relationships/tags" Target="../tags/tag76.xml"/><Relationship Id="rId6" Type="http://schemas.openxmlformats.org/officeDocument/2006/relationships/tags" Target="../tags/tag75.xml"/><Relationship Id="rId5" Type="http://schemas.openxmlformats.org/officeDocument/2006/relationships/tags" Target="../tags/tag74.xml"/><Relationship Id="rId4" Type="http://schemas.openxmlformats.org/officeDocument/2006/relationships/tags" Target="../tags/tag73.xml"/><Relationship Id="rId3" Type="http://schemas.openxmlformats.org/officeDocument/2006/relationships/tags" Target="../tags/tag72.xml"/><Relationship Id="rId21" Type="http://schemas.openxmlformats.org/officeDocument/2006/relationships/slideLayout" Target="../slideLayouts/slideLayout6.xml"/><Relationship Id="rId20" Type="http://schemas.openxmlformats.org/officeDocument/2006/relationships/tags" Target="../tags/tag89.xml"/><Relationship Id="rId2" Type="http://schemas.openxmlformats.org/officeDocument/2006/relationships/tags" Target="../tags/tag71.xml"/><Relationship Id="rId19" Type="http://schemas.openxmlformats.org/officeDocument/2006/relationships/tags" Target="../tags/tag88.xml"/><Relationship Id="rId18" Type="http://schemas.openxmlformats.org/officeDocument/2006/relationships/tags" Target="../tags/tag87.xml"/><Relationship Id="rId17" Type="http://schemas.openxmlformats.org/officeDocument/2006/relationships/tags" Target="../tags/tag86.xml"/><Relationship Id="rId16" Type="http://schemas.openxmlformats.org/officeDocument/2006/relationships/tags" Target="../tags/tag85.xml"/><Relationship Id="rId15" Type="http://schemas.openxmlformats.org/officeDocument/2006/relationships/tags" Target="../tags/tag84.xml"/><Relationship Id="rId14" Type="http://schemas.openxmlformats.org/officeDocument/2006/relationships/tags" Target="../tags/tag83.xml"/><Relationship Id="rId13" Type="http://schemas.openxmlformats.org/officeDocument/2006/relationships/tags" Target="../tags/tag82.xml"/><Relationship Id="rId12" Type="http://schemas.openxmlformats.org/officeDocument/2006/relationships/tags" Target="../tags/tag81.xml"/><Relationship Id="rId11" Type="http://schemas.openxmlformats.org/officeDocument/2006/relationships/tags" Target="../tags/tag80.xml"/><Relationship Id="rId10" Type="http://schemas.openxmlformats.org/officeDocument/2006/relationships/tags" Target="../tags/tag79.xml"/><Relationship Id="rId1" Type="http://schemas.openxmlformats.org/officeDocument/2006/relationships/tags" Target="../tags/tag70.xml"/></Relationships>
</file>

<file path=ppt/slides/_rels/slide9.xml.rels><?xml version="1.0" encoding="UTF-8" standalone="yes"?>
<Relationships xmlns="http://schemas.openxmlformats.org/package/2006/relationships"><Relationship Id="rId5" Type="http://schemas.openxmlformats.org/officeDocument/2006/relationships/slideLayout" Target="../slideLayouts/slideLayout6.xml"/><Relationship Id="rId4" Type="http://schemas.openxmlformats.org/officeDocument/2006/relationships/tags" Target="../tags/tag90.xml"/><Relationship Id="rId3" Type="http://schemas.openxmlformats.org/officeDocument/2006/relationships/image" Target="../media/image3.png"/><Relationship Id="rId2" Type="http://schemas.microsoft.com/office/2007/relationships/hdphoto" Target="../media/image8.wdp"/><Relationship Id="rId1"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slideLayout" Target="../slideLayouts/slideLayout17.xml"/><Relationship Id="rId7" Type="http://schemas.openxmlformats.org/officeDocument/2006/relationships/image" Target="../media/image12.png"/><Relationship Id="rId6" Type="http://schemas.openxmlformats.org/officeDocument/2006/relationships/tags" Target="../tags/tag96.xml"/><Relationship Id="rId5" Type="http://schemas.openxmlformats.org/officeDocument/2006/relationships/tags" Target="../tags/tag95.xml"/><Relationship Id="rId4" Type="http://schemas.openxmlformats.org/officeDocument/2006/relationships/tags" Target="../tags/tag94.xml"/><Relationship Id="rId3" Type="http://schemas.openxmlformats.org/officeDocument/2006/relationships/tags" Target="../tags/tag93.xml"/><Relationship Id="rId2" Type="http://schemas.openxmlformats.org/officeDocument/2006/relationships/tags" Target="../tags/tag92.xml"/><Relationship Id="rId1" Type="http://schemas.openxmlformats.org/officeDocument/2006/relationships/tags" Target="../tags/tag91.xml"/></Relationships>
</file>

<file path=ppt/slides/_rels/slide11.xml.rels><?xml version="1.0" encoding="UTF-8" standalone="yes"?>
<Relationships xmlns="http://schemas.openxmlformats.org/package/2006/relationships"><Relationship Id="rId5" Type="http://schemas.openxmlformats.org/officeDocument/2006/relationships/slideLayout" Target="../slideLayouts/slideLayout6.xml"/><Relationship Id="rId4" Type="http://schemas.openxmlformats.org/officeDocument/2006/relationships/image" Target="../media/image13.png"/><Relationship Id="rId3" Type="http://schemas.openxmlformats.org/officeDocument/2006/relationships/tags" Target="../tags/tag99.xml"/><Relationship Id="rId2" Type="http://schemas.openxmlformats.org/officeDocument/2006/relationships/tags" Target="../tags/tag98.xml"/><Relationship Id="rId1" Type="http://schemas.openxmlformats.org/officeDocument/2006/relationships/tags" Target="../tags/tag97.xml"/></Relationships>
</file>

<file path=ppt/slides/_rels/slide12.xml.rels><?xml version="1.0" encoding="UTF-8" standalone="yes"?>
<Relationships xmlns="http://schemas.openxmlformats.org/package/2006/relationships"><Relationship Id="rId5" Type="http://schemas.openxmlformats.org/officeDocument/2006/relationships/slideLayout" Target="../slideLayouts/slideLayout6.xml"/><Relationship Id="rId4" Type="http://schemas.openxmlformats.org/officeDocument/2006/relationships/tags" Target="../tags/tag100.xml"/><Relationship Id="rId3" Type="http://schemas.openxmlformats.org/officeDocument/2006/relationships/image" Target="../media/image3.png"/><Relationship Id="rId2" Type="http://schemas.microsoft.com/office/2007/relationships/hdphoto" Target="../media/image8.wdp"/><Relationship Id="rId1"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image" Target="../media/image15.png"/><Relationship Id="rId1" Type="http://schemas.openxmlformats.org/officeDocument/2006/relationships/image" Target="../media/image14.png"/></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image" Target="../media/image16.jpeg"/></Relationships>
</file>

<file path=ppt/slides/_rels/slide15.xml.rels><?xml version="1.0" encoding="UTF-8" standalone="yes"?>
<Relationships xmlns="http://schemas.openxmlformats.org/package/2006/relationships"><Relationship Id="rId4" Type="http://schemas.openxmlformats.org/officeDocument/2006/relationships/slideLayout" Target="../slideLayouts/slideLayout6.xml"/><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s>
</file>

<file path=ppt/slides/_rels/slide16.xml.rels><?xml version="1.0" encoding="UTF-8" standalone="yes"?>
<Relationships xmlns="http://schemas.openxmlformats.org/package/2006/relationships"><Relationship Id="rId9" Type="http://schemas.openxmlformats.org/officeDocument/2006/relationships/tags" Target="../tags/tag107.xml"/><Relationship Id="rId8" Type="http://schemas.openxmlformats.org/officeDocument/2006/relationships/tags" Target="../tags/tag106.xml"/><Relationship Id="rId7" Type="http://schemas.openxmlformats.org/officeDocument/2006/relationships/tags" Target="../tags/tag105.xml"/><Relationship Id="rId6" Type="http://schemas.openxmlformats.org/officeDocument/2006/relationships/tags" Target="../tags/tag104.xml"/><Relationship Id="rId5" Type="http://schemas.openxmlformats.org/officeDocument/2006/relationships/image" Target="../media/image21.png"/><Relationship Id="rId4" Type="http://schemas.openxmlformats.org/officeDocument/2006/relationships/tags" Target="../tags/tag103.xml"/><Relationship Id="rId3" Type="http://schemas.openxmlformats.org/officeDocument/2006/relationships/tags" Target="../tags/tag102.xml"/><Relationship Id="rId2" Type="http://schemas.openxmlformats.org/officeDocument/2006/relationships/image" Target="../media/image20.png"/><Relationship Id="rId11" Type="http://schemas.openxmlformats.org/officeDocument/2006/relationships/slideLayout" Target="../slideLayouts/slideLayout6.xml"/><Relationship Id="rId10" Type="http://schemas.openxmlformats.org/officeDocument/2006/relationships/tags" Target="../tags/tag108.xml"/><Relationship Id="rId1" Type="http://schemas.openxmlformats.org/officeDocument/2006/relationships/tags" Target="../tags/tag101.xml"/></Relationships>
</file>

<file path=ppt/slides/_rels/slide17.xml.rels><?xml version="1.0" encoding="UTF-8" standalone="yes"?>
<Relationships xmlns="http://schemas.openxmlformats.org/package/2006/relationships"><Relationship Id="rId7" Type="http://schemas.openxmlformats.org/officeDocument/2006/relationships/slideLayout" Target="../slideLayouts/slideLayout1.xml"/><Relationship Id="rId6" Type="http://schemas.openxmlformats.org/officeDocument/2006/relationships/tags" Target="../tags/tag111.xml"/><Relationship Id="rId5" Type="http://schemas.openxmlformats.org/officeDocument/2006/relationships/image" Target="../media/image3.png"/><Relationship Id="rId4" Type="http://schemas.openxmlformats.org/officeDocument/2006/relationships/tags" Target="../tags/tag110.xml"/><Relationship Id="rId3" Type="http://schemas.openxmlformats.org/officeDocument/2006/relationships/image" Target="../media/image2.png"/><Relationship Id="rId2" Type="http://schemas.openxmlformats.org/officeDocument/2006/relationships/tags" Target="../tags/tag109.xml"/><Relationship Id="rId1"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 name="矩形 225"/>
          <p:cNvSpPr/>
          <p:nvPr/>
        </p:nvSpPr>
        <p:spPr>
          <a:xfrm>
            <a:off x="0" y="67310"/>
            <a:ext cx="12648565" cy="6858000"/>
          </a:xfrm>
          <a:prstGeom prst="rect">
            <a:avLst/>
          </a:prstGeom>
          <a:solidFill>
            <a:srgbClr val="F3F0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latin typeface="思源黑体 CN Normal" panose="020B0400000000000000" pitchFamily="34" charset="-122"/>
                <a:ea typeface="思源黑体 CN Normal" panose="020B0400000000000000" pitchFamily="34" charset="-122"/>
                <a:sym typeface="+mn-ea"/>
              </a:rPr>
              <a:t>The Dark Beauty of the Digital Ag</a:t>
            </a:r>
            <a:endParaRPr lang="zh-CN" altLang="en-US"/>
          </a:p>
        </p:txBody>
      </p:sp>
      <p:pic>
        <p:nvPicPr>
          <p:cNvPr id="228" name="图片 227"/>
          <p:cNvPicPr>
            <a:picLocks noChangeAspect="1"/>
          </p:cNvPicPr>
          <p:nvPr/>
        </p:nvPicPr>
        <p:blipFill rotWithShape="1">
          <a:blip r:embed="rId1">
            <a:extLst>
              <a:ext uri="{28A0092B-C50C-407E-A947-70E740481C1C}">
                <a14:useLocalDpi xmlns:a14="http://schemas.microsoft.com/office/drawing/2010/main" val="0"/>
              </a:ext>
            </a:extLst>
          </a:blip>
          <a:srcRect t="27557"/>
          <a:stretch>
            <a:fillRect/>
          </a:stretch>
        </p:blipFill>
        <p:spPr>
          <a:xfrm>
            <a:off x="649721" y="2014157"/>
            <a:ext cx="9257684" cy="4470574"/>
          </a:xfrm>
          <a:prstGeom prst="rect">
            <a:avLst/>
          </a:prstGeom>
        </p:spPr>
      </p:pic>
      <p:sp>
        <p:nvSpPr>
          <p:cNvPr id="232" name="矩形 231"/>
          <p:cNvSpPr/>
          <p:nvPr/>
        </p:nvSpPr>
        <p:spPr>
          <a:xfrm>
            <a:off x="2562225" y="875030"/>
            <a:ext cx="7388860" cy="1014730"/>
          </a:xfrm>
          <a:prstGeom prst="rect">
            <a:avLst/>
          </a:prstGeom>
        </p:spPr>
        <p:txBody>
          <a:bodyPr vert="horz" wrap="square">
            <a:spAutoFit/>
          </a:bodyPr>
          <a:lstStyle/>
          <a:p>
            <a:pPr>
              <a:lnSpc>
                <a:spcPct val="150000"/>
              </a:lnSpc>
            </a:pPr>
            <a:r>
              <a:rPr lang="en-US" altLang="zh-CN" sz="2000" i="1" dirty="0">
                <a:latin typeface="思源黑体 CN Normal" panose="020B0400000000000000" pitchFamily="34" charset="-122"/>
                <a:ea typeface="思源黑体 CN Normal" panose="020B0400000000000000" pitchFamily="34" charset="-122"/>
              </a:rPr>
              <a:t> </a:t>
            </a:r>
            <a:r>
              <a:rPr lang="en-US" altLang="zh-CN" sz="2000" i="1" dirty="0">
                <a:latin typeface="思源黑体 CN Bold" panose="020B0800000000000000" pitchFamily="34" charset="-122"/>
                <a:ea typeface="思源黑体 CN Bold" panose="020B0800000000000000" pitchFamily="34" charset="-122"/>
              </a:rPr>
              <a:t>-How is Gothic Culture using digital technology to redefine emotional experience</a:t>
            </a:r>
            <a:endParaRPr lang="en-US" altLang="zh-CN" sz="2000" i="1" dirty="0">
              <a:latin typeface="思源黑体 CN Bold" panose="020B0800000000000000" pitchFamily="34" charset="-122"/>
              <a:ea typeface="思源黑体 CN Bold" panose="020B0800000000000000" pitchFamily="34" charset="-122"/>
            </a:endParaRPr>
          </a:p>
        </p:txBody>
      </p:sp>
      <p:pic>
        <p:nvPicPr>
          <p:cNvPr id="235" name="图片 234"/>
          <p:cNvPicPr>
            <a:picLocks noChangeAspect="1"/>
          </p:cNvPicPr>
          <p:nvPr>
            <p:custDataLst>
              <p:tags r:id="rId2"/>
            </p:custDataLst>
          </p:nvPr>
        </p:nvPicPr>
        <p:blipFill>
          <a:blip r:embed="rId3">
            <a:extLst>
              <a:ext uri="{28A0092B-C50C-407E-A947-70E740481C1C}">
                <a14:useLocalDpi xmlns:a14="http://schemas.microsoft.com/office/drawing/2010/main" val="0"/>
              </a:ext>
            </a:extLst>
          </a:blip>
          <a:srcRect/>
          <a:stretch>
            <a:fillRect/>
          </a:stretch>
        </p:blipFill>
        <p:spPr>
          <a:xfrm>
            <a:off x="5587995" y="3387351"/>
            <a:ext cx="4897728" cy="3265152"/>
          </a:xfrm>
          <a:prstGeom prst="rect">
            <a:avLst/>
          </a:prstGeom>
        </p:spPr>
      </p:pic>
      <p:grpSp>
        <p:nvGrpSpPr>
          <p:cNvPr id="3" name="组合 2"/>
          <p:cNvGrpSpPr/>
          <p:nvPr/>
        </p:nvGrpSpPr>
        <p:grpSpPr>
          <a:xfrm>
            <a:off x="5090160" y="637540"/>
            <a:ext cx="1159510" cy="336550"/>
            <a:chOff x="10382586" y="6067870"/>
            <a:chExt cx="1159693" cy="488835"/>
          </a:xfrm>
        </p:grpSpPr>
        <p:sp>
          <p:nvSpPr>
            <p:cNvPr id="237" name="Rectangle 9"/>
            <p:cNvSpPr/>
            <p:nvPr/>
          </p:nvSpPr>
          <p:spPr>
            <a:xfrm>
              <a:off x="10382586" y="6067870"/>
              <a:ext cx="1159693" cy="488835"/>
            </a:xfrm>
            <a:prstGeom prst="rect">
              <a:avLst/>
            </a:prstGeom>
            <a:solidFill>
              <a:srgbClr val="221F1A"/>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238" name="Straight Arrow Connector 71"/>
            <p:cNvCxnSpPr/>
            <p:nvPr/>
          </p:nvCxnSpPr>
          <p:spPr>
            <a:xfrm flipH="1">
              <a:off x="10754424" y="6323025"/>
              <a:ext cx="443737"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53" name="组合 252"/>
          <p:cNvGrpSpPr/>
          <p:nvPr/>
        </p:nvGrpSpPr>
        <p:grpSpPr>
          <a:xfrm>
            <a:off x="132504" y="5780250"/>
            <a:ext cx="280004" cy="488760"/>
            <a:chOff x="10146825" y="1243862"/>
            <a:chExt cx="1202497" cy="2099013"/>
          </a:xfrm>
        </p:grpSpPr>
        <p:grpSp>
          <p:nvGrpSpPr>
            <p:cNvPr id="248" name="组合 247"/>
            <p:cNvGrpSpPr/>
            <p:nvPr/>
          </p:nvGrpSpPr>
          <p:grpSpPr>
            <a:xfrm>
              <a:off x="10146825" y="1243862"/>
              <a:ext cx="488835" cy="2099013"/>
              <a:chOff x="10146825" y="1243862"/>
              <a:chExt cx="488835" cy="2099013"/>
            </a:xfrm>
            <a:solidFill>
              <a:srgbClr val="221F1A"/>
            </a:solidFill>
          </p:grpSpPr>
          <p:sp>
            <p:nvSpPr>
              <p:cNvPr id="242" name="椭圆 241"/>
              <p:cNvSpPr/>
              <p:nvPr/>
            </p:nvSpPr>
            <p:spPr>
              <a:xfrm>
                <a:off x="10146825" y="1243862"/>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6" name="椭圆 245"/>
              <p:cNvSpPr/>
              <p:nvPr/>
            </p:nvSpPr>
            <p:spPr>
              <a:xfrm>
                <a:off x="10146825" y="2048951"/>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7" name="椭圆 246"/>
              <p:cNvSpPr/>
              <p:nvPr/>
            </p:nvSpPr>
            <p:spPr>
              <a:xfrm>
                <a:off x="10146825" y="2854040"/>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49" name="组合 248"/>
            <p:cNvGrpSpPr/>
            <p:nvPr/>
          </p:nvGrpSpPr>
          <p:grpSpPr>
            <a:xfrm>
              <a:off x="10860487" y="1243862"/>
              <a:ext cx="488835" cy="2099013"/>
              <a:chOff x="10146825" y="1243862"/>
              <a:chExt cx="488835" cy="2099013"/>
            </a:xfrm>
            <a:solidFill>
              <a:srgbClr val="221F1A"/>
            </a:solidFill>
          </p:grpSpPr>
          <p:sp>
            <p:nvSpPr>
              <p:cNvPr id="250" name="椭圆 249"/>
              <p:cNvSpPr/>
              <p:nvPr/>
            </p:nvSpPr>
            <p:spPr>
              <a:xfrm>
                <a:off x="10146825" y="1243862"/>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1" name="椭圆 250"/>
              <p:cNvSpPr/>
              <p:nvPr/>
            </p:nvSpPr>
            <p:spPr>
              <a:xfrm>
                <a:off x="10146825" y="2048951"/>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2" name="椭圆 251"/>
              <p:cNvSpPr/>
              <p:nvPr/>
            </p:nvSpPr>
            <p:spPr>
              <a:xfrm>
                <a:off x="10146825" y="2854040"/>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259" name="PA-矩形 258"/>
          <p:cNvSpPr/>
          <p:nvPr>
            <p:custDataLst>
              <p:tags r:id="rId4"/>
            </p:custDataLst>
          </p:nvPr>
        </p:nvSpPr>
        <p:spPr>
          <a:xfrm>
            <a:off x="11075670" y="1111250"/>
            <a:ext cx="675005" cy="2562860"/>
          </a:xfrm>
          <a:prstGeom prst="rect">
            <a:avLst/>
          </a:prstGeom>
        </p:spPr>
        <p:txBody>
          <a:bodyPr vert="eaVert" wrap="square">
            <a:spAutoFit/>
          </a:bodyPr>
          <a:lstStyle/>
          <a:p>
            <a:pPr algn="r"/>
            <a:r>
              <a:rPr lang="en-US" altLang="zh-CN" sz="3200" dirty="0">
                <a:latin typeface="思源黑体 CN Normal" panose="020B0400000000000000" pitchFamily="34" charset="-122"/>
                <a:ea typeface="思源黑体 CN Normal" panose="020B0400000000000000" pitchFamily="34" charset="-122"/>
              </a:rPr>
              <a:t>12/10</a:t>
            </a:r>
            <a:endParaRPr lang="zh-CN" altLang="en-US" sz="3200" dirty="0">
              <a:latin typeface="思源黑体 CN Normal" panose="020B0400000000000000" pitchFamily="34" charset="-122"/>
              <a:ea typeface="思源黑体 CN Normal" panose="020B0400000000000000" pitchFamily="34" charset="-122"/>
            </a:endParaRPr>
          </a:p>
        </p:txBody>
      </p:sp>
      <p:sp>
        <p:nvSpPr>
          <p:cNvPr id="262" name="矩形 261"/>
          <p:cNvSpPr/>
          <p:nvPr/>
        </p:nvSpPr>
        <p:spPr>
          <a:xfrm>
            <a:off x="54361" y="202510"/>
            <a:ext cx="430887" cy="5378466"/>
          </a:xfrm>
          <a:prstGeom prst="rect">
            <a:avLst/>
          </a:prstGeom>
        </p:spPr>
        <p:txBody>
          <a:bodyPr vert="eaVert" wrap="square">
            <a:spAutoFit/>
          </a:bodyPr>
          <a:lstStyle/>
          <a:p>
            <a:pPr algn="dist"/>
            <a:r>
              <a:rPr lang="zh-CN" altLang="en-US" sz="1600" dirty="0">
                <a:latin typeface="思源黑体 CN Bold" panose="020B0800000000000000" pitchFamily="34" charset="-122"/>
                <a:ea typeface="思源黑体 CN Bold" panose="020B0800000000000000" pitchFamily="34" charset="-122"/>
              </a:rPr>
              <a:t>A</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R</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 </a:t>
            </a:r>
            <a:r>
              <a:rPr lang="zh-CN" altLang="en-US" sz="1600" dirty="0">
                <a:latin typeface="思源黑体 CN Bold" panose="020B0800000000000000" pitchFamily="34" charset="-122"/>
                <a:ea typeface="思源黑体 CN Bold" panose="020B0800000000000000" pitchFamily="34" charset="-122"/>
              </a:rPr>
              <a:t>E</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X</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H</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B</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O</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N</a:t>
            </a:r>
            <a:endParaRPr lang="zh-CN" altLang="en-US" sz="1600" dirty="0">
              <a:latin typeface="思源黑体 CN Bold" panose="020B0800000000000000" pitchFamily="34" charset="-122"/>
              <a:ea typeface="思源黑体 CN Bold" panose="020B0800000000000000" pitchFamily="34" charset="-122"/>
            </a:endParaRPr>
          </a:p>
        </p:txBody>
      </p:sp>
      <p:sp>
        <p:nvSpPr>
          <p:cNvPr id="263" name="矩形 262"/>
          <p:cNvSpPr/>
          <p:nvPr/>
        </p:nvSpPr>
        <p:spPr>
          <a:xfrm>
            <a:off x="11645199" y="1388973"/>
            <a:ext cx="430887" cy="5378466"/>
          </a:xfrm>
          <a:prstGeom prst="rect">
            <a:avLst/>
          </a:prstGeom>
        </p:spPr>
        <p:txBody>
          <a:bodyPr vert="eaVert" wrap="square">
            <a:spAutoFit/>
          </a:bodyPr>
          <a:lstStyle/>
          <a:p>
            <a:pPr algn="dist"/>
            <a:r>
              <a:rPr lang="zh-CN" altLang="en-US" sz="1600" dirty="0">
                <a:latin typeface="思源黑体 CN Bold" panose="020B0800000000000000" pitchFamily="34" charset="-122"/>
                <a:ea typeface="思源黑体 CN Bold" panose="020B0800000000000000" pitchFamily="34" charset="-122"/>
              </a:rPr>
              <a:t>A</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R</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 </a:t>
            </a:r>
            <a:r>
              <a:rPr lang="zh-CN" altLang="en-US" sz="1600" dirty="0">
                <a:latin typeface="思源黑体 CN Bold" panose="020B0800000000000000" pitchFamily="34" charset="-122"/>
                <a:ea typeface="思源黑体 CN Bold" panose="020B0800000000000000" pitchFamily="34" charset="-122"/>
              </a:rPr>
              <a:t>E</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X</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H</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B</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O</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N</a:t>
            </a:r>
            <a:endParaRPr lang="zh-CN" altLang="en-US" sz="1600" dirty="0">
              <a:latin typeface="思源黑体 CN Bold" panose="020B0800000000000000" pitchFamily="34" charset="-122"/>
              <a:ea typeface="思源黑体 CN Bold" panose="020B0800000000000000" pitchFamily="34" charset="-122"/>
            </a:endParaRPr>
          </a:p>
        </p:txBody>
      </p:sp>
      <p:pic>
        <p:nvPicPr>
          <p:cNvPr id="352" name="图片 351"/>
          <p:cNvPicPr>
            <a:picLocks noChangeAspect="1"/>
          </p:cNvPicPr>
          <p:nvPr/>
        </p:nvPicPr>
        <p:blipFill rotWithShape="1">
          <a:blip r:embed="rId5">
            <a:extLst>
              <a:ext uri="{28A0092B-C50C-407E-A947-70E740481C1C}">
                <a14:useLocalDpi xmlns:a14="http://schemas.microsoft.com/office/drawing/2010/main" val="0"/>
              </a:ext>
            </a:extLst>
          </a:blip>
          <a:srcRect l="67610" b="49706"/>
          <a:stretch>
            <a:fillRect/>
          </a:stretch>
        </p:blipFill>
        <p:spPr>
          <a:xfrm rot="20800686">
            <a:off x="805401" y="3628967"/>
            <a:ext cx="867934" cy="898477"/>
          </a:xfrm>
          <a:prstGeom prst="rect">
            <a:avLst/>
          </a:prstGeom>
        </p:spPr>
      </p:pic>
      <p:grpSp>
        <p:nvGrpSpPr>
          <p:cNvPr id="2" name="组合 1"/>
          <p:cNvGrpSpPr/>
          <p:nvPr/>
        </p:nvGrpSpPr>
        <p:grpSpPr>
          <a:xfrm>
            <a:off x="888639" y="2014157"/>
            <a:ext cx="692249" cy="1178148"/>
            <a:chOff x="888639" y="2014157"/>
            <a:chExt cx="692249" cy="1178148"/>
          </a:xfrm>
        </p:grpSpPr>
        <p:sp>
          <p:nvSpPr>
            <p:cNvPr id="351" name="Rectangle 9"/>
            <p:cNvSpPr/>
            <p:nvPr/>
          </p:nvSpPr>
          <p:spPr>
            <a:xfrm>
              <a:off x="888639" y="2014157"/>
              <a:ext cx="692249" cy="1178148"/>
            </a:xfrm>
            <a:prstGeom prst="rect">
              <a:avLst/>
            </a:prstGeom>
            <a:solidFill>
              <a:srgbClr val="221F1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353" name="Straight Arrow Connector 71"/>
            <p:cNvCxnSpPr/>
            <p:nvPr/>
          </p:nvCxnSpPr>
          <p:spPr>
            <a:xfrm>
              <a:off x="1234763" y="2266750"/>
              <a:ext cx="0" cy="67296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grpSp>
      <p:sp>
        <p:nvSpPr>
          <p:cNvPr id="5" name="文本框 4"/>
          <p:cNvSpPr txBox="1"/>
          <p:nvPr/>
        </p:nvSpPr>
        <p:spPr>
          <a:xfrm>
            <a:off x="649605" y="482600"/>
            <a:ext cx="4737735" cy="1076325"/>
          </a:xfrm>
          <a:prstGeom prst="rect">
            <a:avLst/>
          </a:prstGeom>
          <a:noFill/>
        </p:spPr>
        <p:txBody>
          <a:bodyPr wrap="square" rtlCol="0">
            <a:spAutoFit/>
          </a:bodyPr>
          <a:p>
            <a:r>
              <a:rPr lang="en-US" altLang="zh-CN" sz="3200" dirty="0">
                <a:latin typeface="DIN-BlackItalic" charset="0"/>
                <a:ea typeface="思源黑体 CN Normal" panose="020B0400000000000000" pitchFamily="34" charset="-122"/>
                <a:cs typeface="DIN-BlackItalic" charset="0"/>
                <a:sym typeface="+mn-ea"/>
              </a:rPr>
              <a:t>The Dark Beauty of the Digital Age</a:t>
            </a:r>
            <a:endParaRPr lang="zh-CN" altLang="en-US" sz="3200">
              <a:latin typeface="DIN-BlackItalic" charset="0"/>
              <a:cs typeface="DIN-BlackItalic" charset="0"/>
            </a:endParaRPr>
          </a:p>
        </p:txBody>
      </p:sp>
      <p:sp>
        <p:nvSpPr>
          <p:cNvPr id="9" name="文本框 8"/>
          <p:cNvSpPr txBox="1"/>
          <p:nvPr/>
        </p:nvSpPr>
        <p:spPr>
          <a:xfrm>
            <a:off x="10071735" y="5009515"/>
            <a:ext cx="1570355" cy="1757680"/>
          </a:xfrm>
          <a:prstGeom prst="rect">
            <a:avLst/>
          </a:prstGeom>
          <a:noFill/>
          <a:extLst>
            <a:ext uri="{909E8E84-426E-40DD-AFC4-6F175D3DCCD1}">
              <a14:hiddenFill xmlns:a14="http://schemas.microsoft.com/office/drawing/2010/main">
                <a:solidFill>
                  <a:schemeClr val="bg1"/>
                </a:solidFill>
              </a14:hiddenFill>
            </a:ext>
          </a:extLst>
        </p:spPr>
        <p:txBody>
          <a:bodyPr wrap="square" rtlCol="0">
            <a:noAutofit/>
          </a:bodyPr>
          <a:p>
            <a:r>
              <a:rPr lang="en-US" altLang="zh-CN" sz="2400">
                <a:solidFill>
                  <a:schemeClr val="tx1"/>
                </a:solidFill>
                <a:effectLst>
                  <a:outerShdw blurRad="38100" dist="19050" dir="2700000" algn="tl" rotWithShape="0">
                    <a:schemeClr val="dk1">
                      <a:alpha val="40000"/>
                    </a:schemeClr>
                  </a:outerShdw>
                </a:effectLst>
                <a:latin typeface="方正粗黑宋简体" panose="02000000000000000000" charset="-122"/>
                <a:ea typeface="方正粗黑宋简体" panose="02000000000000000000" charset="-122"/>
                <a:cs typeface="方正粗黑宋简体" panose="02000000000000000000" charset="-122"/>
              </a:rPr>
              <a:t>Reporter</a:t>
            </a:r>
            <a:r>
              <a:rPr lang="zh-CN" altLang="en-US" sz="2400">
                <a:solidFill>
                  <a:schemeClr val="tx1"/>
                </a:solidFill>
                <a:effectLst>
                  <a:outerShdw blurRad="38100" dist="19050" dir="2700000" algn="tl" rotWithShape="0">
                    <a:schemeClr val="dk1">
                      <a:alpha val="40000"/>
                    </a:schemeClr>
                  </a:outerShdw>
                </a:effectLst>
                <a:latin typeface="方正粗黑宋简体" panose="02000000000000000000" charset="-122"/>
                <a:ea typeface="方正粗黑宋简体" panose="02000000000000000000" charset="-122"/>
                <a:cs typeface="方正粗黑宋简体" panose="02000000000000000000" charset="-122"/>
              </a:rPr>
              <a:t>：</a:t>
            </a:r>
            <a:endParaRPr lang="zh-CN" altLang="en-US" sz="2400">
              <a:solidFill>
                <a:schemeClr val="tx1"/>
              </a:solidFill>
              <a:effectLst>
                <a:outerShdw blurRad="38100" dist="19050" dir="2700000" algn="tl" rotWithShape="0">
                  <a:schemeClr val="dk1">
                    <a:alpha val="40000"/>
                  </a:schemeClr>
                </a:outerShdw>
              </a:effectLst>
              <a:latin typeface="方正粗黑宋简体" panose="02000000000000000000" charset="-122"/>
              <a:ea typeface="方正粗黑宋简体" panose="02000000000000000000" charset="-122"/>
              <a:cs typeface="方正粗黑宋简体" panose="02000000000000000000" charset="-122"/>
            </a:endParaRPr>
          </a:p>
          <a:p>
            <a:r>
              <a:rPr lang="en-US" altLang="zh-CN" sz="2400">
                <a:solidFill>
                  <a:schemeClr val="tx1"/>
                </a:solidFill>
                <a:effectLst>
                  <a:outerShdw blurRad="38100" dist="19050" dir="2700000" algn="tl" rotWithShape="0">
                    <a:schemeClr val="dk1">
                      <a:alpha val="40000"/>
                    </a:schemeClr>
                  </a:outerShdw>
                </a:effectLst>
                <a:latin typeface="方正粗黑宋简体" panose="02000000000000000000" charset="-122"/>
                <a:ea typeface="方正粗黑宋简体" panose="02000000000000000000" charset="-122"/>
                <a:cs typeface="方正粗黑宋简体" panose="02000000000000000000" charset="-122"/>
              </a:rPr>
              <a:t>Ding kun liu</a:t>
            </a:r>
            <a:endParaRPr lang="en-US" altLang="zh-CN" sz="2400">
              <a:solidFill>
                <a:schemeClr val="tx1"/>
              </a:solidFill>
              <a:effectLst>
                <a:outerShdw blurRad="38100" dist="19050" dir="2700000" algn="tl" rotWithShape="0">
                  <a:schemeClr val="dk1">
                    <a:alpha val="40000"/>
                  </a:schemeClr>
                </a:outerShdw>
              </a:effectLst>
              <a:latin typeface="方正粗黑宋简体" panose="02000000000000000000" charset="-122"/>
              <a:ea typeface="方正粗黑宋简体" panose="02000000000000000000" charset="-122"/>
              <a:cs typeface="方正粗黑宋简体" panose="02000000000000000000" charset="-122"/>
            </a:endParaRPr>
          </a:p>
          <a:p>
            <a:r>
              <a:rPr lang="en-US" altLang="zh-CN" sz="2400">
                <a:solidFill>
                  <a:schemeClr val="tx1"/>
                </a:solidFill>
                <a:effectLst>
                  <a:outerShdw blurRad="38100" dist="19050" dir="2700000" algn="tl" rotWithShape="0">
                    <a:schemeClr val="dk1">
                      <a:alpha val="40000"/>
                    </a:schemeClr>
                  </a:outerShdw>
                </a:effectLst>
                <a:latin typeface="方正粗黑宋简体" panose="02000000000000000000" charset="-122"/>
                <a:ea typeface="方正粗黑宋简体" panose="02000000000000000000" charset="-122"/>
                <a:cs typeface="方正粗黑宋简体" panose="02000000000000000000" charset="-122"/>
              </a:rPr>
              <a:t>Leo</a:t>
            </a:r>
            <a:endParaRPr lang="en-US" altLang="zh-CN" sz="2400">
              <a:solidFill>
                <a:schemeClr val="tx1"/>
              </a:solidFill>
              <a:effectLst>
                <a:outerShdw blurRad="38100" dist="19050" dir="2700000" algn="tl" rotWithShape="0">
                  <a:schemeClr val="dk1">
                    <a:alpha val="40000"/>
                  </a:schemeClr>
                </a:outerShdw>
              </a:effectLst>
              <a:latin typeface="方正粗黑宋简体" panose="02000000000000000000" charset="-122"/>
              <a:ea typeface="方正粗黑宋简体" panose="02000000000000000000" charset="-122"/>
              <a:cs typeface="方正粗黑宋简体" panose="02000000000000000000" charset="-122"/>
            </a:endParaRPr>
          </a:p>
        </p:txBody>
      </p:sp>
      <p:grpSp>
        <p:nvGrpSpPr>
          <p:cNvPr id="11" name="组合 10"/>
          <p:cNvGrpSpPr/>
          <p:nvPr/>
        </p:nvGrpSpPr>
        <p:grpSpPr>
          <a:xfrm>
            <a:off x="11075670" y="3831590"/>
            <a:ext cx="569595" cy="1177925"/>
            <a:chOff x="888639" y="2014157"/>
            <a:chExt cx="692249" cy="1178148"/>
          </a:xfrm>
        </p:grpSpPr>
        <p:sp>
          <p:nvSpPr>
            <p:cNvPr id="12" name="Rectangle 9"/>
            <p:cNvSpPr/>
            <p:nvPr/>
          </p:nvSpPr>
          <p:spPr>
            <a:xfrm>
              <a:off x="888639" y="2014157"/>
              <a:ext cx="692249" cy="1178148"/>
            </a:xfrm>
            <a:prstGeom prst="rect">
              <a:avLst/>
            </a:prstGeom>
            <a:solidFill>
              <a:srgbClr val="221F1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US">
                <a:solidFill>
                  <a:schemeClr val="bg1"/>
                </a:solidFill>
              </a:endParaRPr>
            </a:p>
          </p:txBody>
        </p:sp>
        <p:cxnSp>
          <p:nvCxnSpPr>
            <p:cNvPr id="13" name="Straight Arrow Connector 71"/>
            <p:cNvCxnSpPr/>
            <p:nvPr/>
          </p:nvCxnSpPr>
          <p:spPr>
            <a:xfrm>
              <a:off x="1234763" y="2266750"/>
              <a:ext cx="0" cy="67296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4" name="组合 13"/>
          <p:cNvGrpSpPr/>
          <p:nvPr/>
        </p:nvGrpSpPr>
        <p:grpSpPr>
          <a:xfrm>
            <a:off x="11194204" y="5973290"/>
            <a:ext cx="280004" cy="488760"/>
            <a:chOff x="10146825" y="1243862"/>
            <a:chExt cx="1202497" cy="2099013"/>
          </a:xfrm>
        </p:grpSpPr>
        <p:grpSp>
          <p:nvGrpSpPr>
            <p:cNvPr id="15" name="组合 14"/>
            <p:cNvGrpSpPr/>
            <p:nvPr/>
          </p:nvGrpSpPr>
          <p:grpSpPr>
            <a:xfrm>
              <a:off x="10146825" y="1243862"/>
              <a:ext cx="488835" cy="2099013"/>
              <a:chOff x="10146825" y="1243862"/>
              <a:chExt cx="488835" cy="2099013"/>
            </a:xfrm>
            <a:solidFill>
              <a:srgbClr val="221F1A"/>
            </a:solidFill>
          </p:grpSpPr>
          <p:sp>
            <p:nvSpPr>
              <p:cNvPr id="16" name="椭圆 15"/>
              <p:cNvSpPr/>
              <p:nvPr/>
            </p:nvSpPr>
            <p:spPr>
              <a:xfrm>
                <a:off x="10146825" y="1243862"/>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7" name="椭圆 16"/>
              <p:cNvSpPr/>
              <p:nvPr/>
            </p:nvSpPr>
            <p:spPr>
              <a:xfrm>
                <a:off x="10146825" y="2048951"/>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8" name="椭圆 17"/>
              <p:cNvSpPr/>
              <p:nvPr/>
            </p:nvSpPr>
            <p:spPr>
              <a:xfrm>
                <a:off x="10146825" y="2854040"/>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grpSp>
          <p:nvGrpSpPr>
            <p:cNvPr id="19" name="组合 18"/>
            <p:cNvGrpSpPr/>
            <p:nvPr/>
          </p:nvGrpSpPr>
          <p:grpSpPr>
            <a:xfrm>
              <a:off x="10860487" y="1243862"/>
              <a:ext cx="488835" cy="2099013"/>
              <a:chOff x="10146825" y="1243862"/>
              <a:chExt cx="488835" cy="2099013"/>
            </a:xfrm>
            <a:solidFill>
              <a:srgbClr val="221F1A"/>
            </a:solidFill>
          </p:grpSpPr>
          <p:sp>
            <p:nvSpPr>
              <p:cNvPr id="20" name="椭圆 19"/>
              <p:cNvSpPr/>
              <p:nvPr/>
            </p:nvSpPr>
            <p:spPr>
              <a:xfrm>
                <a:off x="10146825" y="1243862"/>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1" name="椭圆 20"/>
              <p:cNvSpPr/>
              <p:nvPr/>
            </p:nvSpPr>
            <p:spPr>
              <a:xfrm>
                <a:off x="10146825" y="2048951"/>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2" name="椭圆 21"/>
              <p:cNvSpPr/>
              <p:nvPr/>
            </p:nvSpPr>
            <p:spPr>
              <a:xfrm>
                <a:off x="10146825" y="2854040"/>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grpSp>
    </p:spTree>
    <p:custDataLst>
      <p:tags r:id="rId6"/>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62"/>
                                        </p:tgtEl>
                                        <p:attrNameLst>
                                          <p:attrName>style.visibility</p:attrName>
                                        </p:attrNameLst>
                                      </p:cBhvr>
                                      <p:to>
                                        <p:strVal val="visible"/>
                                      </p:to>
                                    </p:set>
                                    <p:animEffect transition="in" filter="fade">
                                      <p:cBhvr>
                                        <p:cTn id="7" dur="1000"/>
                                        <p:tgtEl>
                                          <p:spTgt spid="262"/>
                                        </p:tgtEl>
                                      </p:cBhvr>
                                    </p:animEffect>
                                    <p:anim calcmode="lin" valueType="num">
                                      <p:cBhvr>
                                        <p:cTn id="8" dur="1000" fill="hold"/>
                                        <p:tgtEl>
                                          <p:spTgt spid="262"/>
                                        </p:tgtEl>
                                        <p:attrNameLst>
                                          <p:attrName>ppt_x</p:attrName>
                                        </p:attrNameLst>
                                      </p:cBhvr>
                                      <p:tavLst>
                                        <p:tav tm="0">
                                          <p:val>
                                            <p:strVal val="#ppt_x"/>
                                          </p:val>
                                        </p:tav>
                                        <p:tav tm="100000">
                                          <p:val>
                                            <p:strVal val="#ppt_x"/>
                                          </p:val>
                                        </p:tav>
                                      </p:tavLst>
                                    </p:anim>
                                    <p:anim calcmode="lin" valueType="num">
                                      <p:cBhvr>
                                        <p:cTn id="9" dur="1000" fill="hold"/>
                                        <p:tgtEl>
                                          <p:spTgt spid="262"/>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263"/>
                                        </p:tgtEl>
                                        <p:attrNameLst>
                                          <p:attrName>style.visibility</p:attrName>
                                        </p:attrNameLst>
                                      </p:cBhvr>
                                      <p:to>
                                        <p:strVal val="visible"/>
                                      </p:to>
                                    </p:set>
                                    <p:animEffect transition="in" filter="fade">
                                      <p:cBhvr>
                                        <p:cTn id="12" dur="1000"/>
                                        <p:tgtEl>
                                          <p:spTgt spid="263"/>
                                        </p:tgtEl>
                                      </p:cBhvr>
                                    </p:animEffect>
                                    <p:anim calcmode="lin" valueType="num">
                                      <p:cBhvr>
                                        <p:cTn id="13" dur="1000" fill="hold"/>
                                        <p:tgtEl>
                                          <p:spTgt spid="263"/>
                                        </p:tgtEl>
                                        <p:attrNameLst>
                                          <p:attrName>ppt_x</p:attrName>
                                        </p:attrNameLst>
                                      </p:cBhvr>
                                      <p:tavLst>
                                        <p:tav tm="0">
                                          <p:val>
                                            <p:strVal val="#ppt_x"/>
                                          </p:val>
                                        </p:tav>
                                        <p:tav tm="100000">
                                          <p:val>
                                            <p:strVal val="#ppt_x"/>
                                          </p:val>
                                        </p:tav>
                                      </p:tavLst>
                                    </p:anim>
                                    <p:anim calcmode="lin" valueType="num">
                                      <p:cBhvr>
                                        <p:cTn id="14" dur="1000" fill="hold"/>
                                        <p:tgtEl>
                                          <p:spTgt spid="263"/>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12" presetClass="entr" presetSubtype="2" fill="hold" grpId="0" nodeType="afterEffect">
                                  <p:stCondLst>
                                    <p:cond delay="0"/>
                                  </p:stCondLst>
                                  <p:childTnLst>
                                    <p:set>
                                      <p:cBhvr>
                                        <p:cTn id="17" dur="1" fill="hold">
                                          <p:stCondLst>
                                            <p:cond delay="0"/>
                                          </p:stCondLst>
                                        </p:cTn>
                                        <p:tgtEl>
                                          <p:spTgt spid="232"/>
                                        </p:tgtEl>
                                        <p:attrNameLst>
                                          <p:attrName>style.visibility</p:attrName>
                                        </p:attrNameLst>
                                      </p:cBhvr>
                                      <p:to>
                                        <p:strVal val="visible"/>
                                      </p:to>
                                    </p:set>
                                    <p:anim calcmode="lin" valueType="num">
                                      <p:cBhvr additive="base">
                                        <p:cTn id="18" dur="500"/>
                                        <p:tgtEl>
                                          <p:spTgt spid="232"/>
                                        </p:tgtEl>
                                        <p:attrNameLst>
                                          <p:attrName>ppt_x</p:attrName>
                                        </p:attrNameLst>
                                      </p:cBhvr>
                                      <p:tavLst>
                                        <p:tav tm="0">
                                          <p:val>
                                            <p:strVal val="#ppt_x+#ppt_w*1.125000"/>
                                          </p:val>
                                        </p:tav>
                                        <p:tav tm="100000">
                                          <p:val>
                                            <p:strVal val="#ppt_x"/>
                                          </p:val>
                                        </p:tav>
                                      </p:tavLst>
                                    </p:anim>
                                    <p:animEffect transition="in" filter="wipe(left)">
                                      <p:cBhvr>
                                        <p:cTn id="19" dur="500"/>
                                        <p:tgtEl>
                                          <p:spTgt spid="232"/>
                                        </p:tgtEl>
                                      </p:cBhvr>
                                    </p:animEffect>
                                  </p:childTnLst>
                                </p:cTn>
                              </p:par>
                            </p:childTnLst>
                          </p:cTn>
                        </p:par>
                        <p:par>
                          <p:cTn id="20" fill="hold">
                            <p:stCondLst>
                              <p:cond delay="1500"/>
                            </p:stCondLst>
                            <p:childTnLst>
                              <p:par>
                                <p:cTn id="21" presetID="18" presetClass="entr" presetSubtype="6" fill="hold" nodeType="afterEffect">
                                  <p:stCondLst>
                                    <p:cond delay="0"/>
                                  </p:stCondLst>
                                  <p:childTnLst>
                                    <p:set>
                                      <p:cBhvr>
                                        <p:cTn id="22" dur="1" fill="hold">
                                          <p:stCondLst>
                                            <p:cond delay="0"/>
                                          </p:stCondLst>
                                        </p:cTn>
                                        <p:tgtEl>
                                          <p:spTgt spid="228"/>
                                        </p:tgtEl>
                                        <p:attrNameLst>
                                          <p:attrName>style.visibility</p:attrName>
                                        </p:attrNameLst>
                                      </p:cBhvr>
                                      <p:to>
                                        <p:strVal val="visible"/>
                                      </p:to>
                                    </p:set>
                                    <p:animEffect transition="in" filter="strips(downRight)">
                                      <p:cBhvr>
                                        <p:cTn id="23" dur="500"/>
                                        <p:tgtEl>
                                          <p:spTgt spid="228"/>
                                        </p:tgtEl>
                                      </p:cBhvr>
                                    </p:animEffect>
                                  </p:childTnLst>
                                </p:cTn>
                              </p:par>
                            </p:childTnLst>
                          </p:cTn>
                        </p:par>
                        <p:par>
                          <p:cTn id="24" fill="hold">
                            <p:stCondLst>
                              <p:cond delay="2000"/>
                            </p:stCondLst>
                            <p:childTnLst>
                              <p:par>
                                <p:cTn id="25" presetID="2" presetClass="entr" presetSubtype="1" fill="hold" nodeType="afterEffect">
                                  <p:stCondLst>
                                    <p:cond delay="0"/>
                                  </p:stCondLst>
                                  <p:childTnLst>
                                    <p:set>
                                      <p:cBhvr>
                                        <p:cTn id="26" dur="1" fill="hold">
                                          <p:stCondLst>
                                            <p:cond delay="0"/>
                                          </p:stCondLst>
                                        </p:cTn>
                                        <p:tgtEl>
                                          <p:spTgt spid="2"/>
                                        </p:tgtEl>
                                        <p:attrNameLst>
                                          <p:attrName>style.visibility</p:attrName>
                                        </p:attrNameLst>
                                      </p:cBhvr>
                                      <p:to>
                                        <p:strVal val="visible"/>
                                      </p:to>
                                    </p:set>
                                    <p:anim calcmode="lin" valueType="num">
                                      <p:cBhvr additive="base">
                                        <p:cTn id="27" dur="500" fill="hold"/>
                                        <p:tgtEl>
                                          <p:spTgt spid="2"/>
                                        </p:tgtEl>
                                        <p:attrNameLst>
                                          <p:attrName>ppt_x</p:attrName>
                                        </p:attrNameLst>
                                      </p:cBhvr>
                                      <p:tavLst>
                                        <p:tav tm="0">
                                          <p:val>
                                            <p:strVal val="#ppt_x"/>
                                          </p:val>
                                        </p:tav>
                                        <p:tav tm="100000">
                                          <p:val>
                                            <p:strVal val="#ppt_x"/>
                                          </p:val>
                                        </p:tav>
                                      </p:tavLst>
                                    </p:anim>
                                    <p:anim calcmode="lin" valueType="num">
                                      <p:cBhvr additive="base">
                                        <p:cTn id="28" dur="500" fill="hold"/>
                                        <p:tgtEl>
                                          <p:spTgt spid="2"/>
                                        </p:tgtEl>
                                        <p:attrNameLst>
                                          <p:attrName>ppt_y</p:attrName>
                                        </p:attrNameLst>
                                      </p:cBhvr>
                                      <p:tavLst>
                                        <p:tav tm="0">
                                          <p:val>
                                            <p:strVal val="0-#ppt_h/2"/>
                                          </p:val>
                                        </p:tav>
                                        <p:tav tm="100000">
                                          <p:val>
                                            <p:strVal val="#ppt_y"/>
                                          </p:val>
                                        </p:tav>
                                      </p:tavLst>
                                    </p:anim>
                                  </p:childTnLst>
                                </p:cTn>
                              </p:par>
                            </p:childTnLst>
                          </p:cTn>
                        </p:par>
                        <p:par>
                          <p:cTn id="29" fill="hold">
                            <p:stCondLst>
                              <p:cond delay="2500"/>
                            </p:stCondLst>
                            <p:childTnLst>
                              <p:par>
                                <p:cTn id="30" presetID="10" presetClass="entr" presetSubtype="0" fill="hold" nodeType="afterEffect">
                                  <p:stCondLst>
                                    <p:cond delay="0"/>
                                  </p:stCondLst>
                                  <p:childTnLst>
                                    <p:set>
                                      <p:cBhvr>
                                        <p:cTn id="31" dur="1" fill="hold">
                                          <p:stCondLst>
                                            <p:cond delay="0"/>
                                          </p:stCondLst>
                                        </p:cTn>
                                        <p:tgtEl>
                                          <p:spTgt spid="352"/>
                                        </p:tgtEl>
                                        <p:attrNameLst>
                                          <p:attrName>style.visibility</p:attrName>
                                        </p:attrNameLst>
                                      </p:cBhvr>
                                      <p:to>
                                        <p:strVal val="visible"/>
                                      </p:to>
                                    </p:set>
                                    <p:animEffect transition="in" filter="fade">
                                      <p:cBhvr>
                                        <p:cTn id="32" dur="500"/>
                                        <p:tgtEl>
                                          <p:spTgt spid="352"/>
                                        </p:tgtEl>
                                      </p:cBhvr>
                                    </p:animEffect>
                                  </p:childTnLst>
                                </p:cTn>
                              </p:par>
                            </p:childTnLst>
                          </p:cTn>
                        </p:par>
                        <p:par>
                          <p:cTn id="33" fill="hold">
                            <p:stCondLst>
                              <p:cond delay="3000"/>
                            </p:stCondLst>
                            <p:childTnLst>
                              <p:par>
                                <p:cTn id="34" presetID="10" presetClass="entr" presetSubtype="0" fill="hold" nodeType="afterEffect">
                                  <p:stCondLst>
                                    <p:cond delay="0"/>
                                  </p:stCondLst>
                                  <p:childTnLst>
                                    <p:set>
                                      <p:cBhvr>
                                        <p:cTn id="35" dur="1" fill="hold">
                                          <p:stCondLst>
                                            <p:cond delay="0"/>
                                          </p:stCondLst>
                                        </p:cTn>
                                        <p:tgtEl>
                                          <p:spTgt spid="235"/>
                                        </p:tgtEl>
                                        <p:attrNameLst>
                                          <p:attrName>style.visibility</p:attrName>
                                        </p:attrNameLst>
                                      </p:cBhvr>
                                      <p:to>
                                        <p:strVal val="visible"/>
                                      </p:to>
                                    </p:set>
                                    <p:animEffect transition="in" filter="fade">
                                      <p:cBhvr>
                                        <p:cTn id="36" dur="500"/>
                                        <p:tgtEl>
                                          <p:spTgt spid="235"/>
                                        </p:tgtEl>
                                      </p:cBhvr>
                                    </p:animEffect>
                                  </p:childTnLst>
                                </p:cTn>
                              </p:par>
                            </p:childTnLst>
                          </p:cTn>
                        </p:par>
                        <p:par>
                          <p:cTn id="37" fill="hold">
                            <p:stCondLst>
                              <p:cond delay="3500"/>
                            </p:stCondLst>
                            <p:childTnLst>
                              <p:par>
                                <p:cTn id="38" presetID="42" presetClass="entr" presetSubtype="0" fill="hold" nodeType="afterEffect">
                                  <p:stCondLst>
                                    <p:cond delay="0"/>
                                  </p:stCondLst>
                                  <p:childTnLst>
                                    <p:set>
                                      <p:cBhvr>
                                        <p:cTn id="39" dur="1" fill="hold">
                                          <p:stCondLst>
                                            <p:cond delay="0"/>
                                          </p:stCondLst>
                                        </p:cTn>
                                        <p:tgtEl>
                                          <p:spTgt spid="3"/>
                                        </p:tgtEl>
                                        <p:attrNameLst>
                                          <p:attrName>style.visibility</p:attrName>
                                        </p:attrNameLst>
                                      </p:cBhvr>
                                      <p:to>
                                        <p:strVal val="visible"/>
                                      </p:to>
                                    </p:set>
                                    <p:animEffect transition="in" filter="fade">
                                      <p:cBhvr>
                                        <p:cTn id="40" dur="1000"/>
                                        <p:tgtEl>
                                          <p:spTgt spid="3"/>
                                        </p:tgtEl>
                                      </p:cBhvr>
                                    </p:animEffect>
                                    <p:anim calcmode="lin" valueType="num">
                                      <p:cBhvr>
                                        <p:cTn id="41" dur="1000" fill="hold"/>
                                        <p:tgtEl>
                                          <p:spTgt spid="3"/>
                                        </p:tgtEl>
                                        <p:attrNameLst>
                                          <p:attrName>ppt_x</p:attrName>
                                        </p:attrNameLst>
                                      </p:cBhvr>
                                      <p:tavLst>
                                        <p:tav tm="0">
                                          <p:val>
                                            <p:strVal val="#ppt_x"/>
                                          </p:val>
                                        </p:tav>
                                        <p:tav tm="100000">
                                          <p:val>
                                            <p:strVal val="#ppt_x"/>
                                          </p:val>
                                        </p:tav>
                                      </p:tavLst>
                                    </p:anim>
                                    <p:anim calcmode="lin" valueType="num">
                                      <p:cBhvr>
                                        <p:cTn id="42" dur="1000" fill="hold"/>
                                        <p:tgtEl>
                                          <p:spTgt spid="3"/>
                                        </p:tgtEl>
                                        <p:attrNameLst>
                                          <p:attrName>ppt_y</p:attrName>
                                        </p:attrNameLst>
                                      </p:cBhvr>
                                      <p:tavLst>
                                        <p:tav tm="0">
                                          <p:val>
                                            <p:strVal val="#ppt_y+.1"/>
                                          </p:val>
                                        </p:tav>
                                        <p:tav tm="100000">
                                          <p:val>
                                            <p:strVal val="#ppt_y"/>
                                          </p:val>
                                        </p:tav>
                                      </p:tavLst>
                                    </p:anim>
                                  </p:childTnLst>
                                </p:cTn>
                              </p:par>
                            </p:childTnLst>
                          </p:cTn>
                        </p:par>
                        <p:par>
                          <p:cTn id="43" fill="hold">
                            <p:stCondLst>
                              <p:cond delay="4500"/>
                            </p:stCondLst>
                            <p:childTnLst>
                              <p:par>
                                <p:cTn id="44" presetID="0" presetClass="entr" presetSubtype="0" decel="70000" fill="hold" grpId="0" nodeType="afterEffect">
                                  <p:stCondLst>
                                    <p:cond delay="0"/>
                                  </p:stCondLst>
                                  <p:iterate type="lt">
                                    <p:tmPct val="10000"/>
                                  </p:iterate>
                                  <p:childTnLst>
                                    <p:set>
                                      <p:cBhvr>
                                        <p:cTn id="45" dur="855" fill="hold">
                                          <p:stCondLst>
                                            <p:cond delay="1"/>
                                          </p:stCondLst>
                                        </p:cTn>
                                        <p:tgtEl>
                                          <p:spTgt spid="259"/>
                                        </p:tgtEl>
                                        <p:attrNameLst>
                                          <p:attrName>style.visibility</p:attrName>
                                        </p:attrNameLst>
                                      </p:cBhvr>
                                      <p:to>
                                        <p:strVal val="visible"/>
                                      </p:to>
                                    </p:set>
                                    <p:anim to="" calcmode="lin" valueType="num">
                                      <p:cBhvr>
                                        <p:cTn id="46" dur="1" fill="hold">
                                          <p:stCondLst>
                                            <p:cond delay="0"/>
                                          </p:stCondLst>
                                        </p:cTn>
                                        <p:tgtEl>
                                          <p:spTgt spid="259"/>
                                        </p:tgtEl>
                                        <p:attrNameLst>
                                          <p:attrName>ppt_x</p:attrName>
                                        </p:attrNameLst>
                                      </p:cBhvr>
                                      <p:tavLst>
                                        <p:tav tm="0">
                                          <p:val>
                                            <p:strVal val="#ppt_x"/>
                                          </p:val>
                                        </p:tav>
                                        <p:tav tm="100000">
                                          <p:val>
                                            <p:strVal val="#ppt_x+0.15*sin(rand(0-360)+0)+2"/>
                                          </p:val>
                                        </p:tav>
                                      </p:tavLst>
                                    </p:anim>
                                    <p:anim to="" calcmode="lin" valueType="num">
                                      <p:cBhvr>
                                        <p:cTn id="47" dur="1" fill="hold">
                                          <p:stCondLst>
                                            <p:cond delay="0"/>
                                          </p:stCondLst>
                                        </p:cTn>
                                        <p:tgtEl>
                                          <p:spTgt spid="259"/>
                                        </p:tgtEl>
                                        <p:attrNameLst>
                                          <p:attrName>ppt_y</p:attrName>
                                        </p:attrNameLst>
                                      </p:cBhvr>
                                      <p:tavLst>
                                        <p:tav tm="0">
                                          <p:val>
                                            <p:strVal val="#ppt_y"/>
                                          </p:val>
                                        </p:tav>
                                        <p:tav tm="100000">
                                          <p:val>
                                            <p:strVal val="#ppt_y+0.15*sin(rand(0-360)+0)+2"/>
                                          </p:val>
                                        </p:tav>
                                      </p:tavLst>
                                    </p:anim>
                                    <p:anim to="" calcmode="lin" valueType="num">
                                      <p:cBhvr>
                                        <p:cTn id="48" dur="998" fill="hold">
                                          <p:stCondLst>
                                            <p:cond delay="2"/>
                                          </p:stCondLst>
                                        </p:cTn>
                                        <p:tgtEl>
                                          <p:spTgt spid="259"/>
                                        </p:tgtEl>
                                        <p:attrNameLst>
                                          <p:attrName>style.opacity</p:attrName>
                                        </p:attrNameLst>
                                      </p:cBhvr>
                                      <p:tavLst>
                                        <p:tav tm="0">
                                          <p:val>
                                            <p:fltVal val="0"/>
                                          </p:val>
                                        </p:tav>
                                        <p:tav tm="100000">
                                          <p:val>
                                            <p:fltVal val="1"/>
                                          </p:val>
                                        </p:tav>
                                      </p:tavLst>
                                    </p:anim>
                                    <p:animScale>
                                      <p:cBhvr>
                                        <p:cTn id="49" dur="998" fill="hold">
                                          <p:stCondLst>
                                            <p:cond delay="1"/>
                                          </p:stCondLst>
                                        </p:cTn>
                                        <p:tgtEl>
                                          <p:spTgt spid="259"/>
                                        </p:tgtEl>
                                      </p:cBhvr>
                                      <p:from x="500000" y="500000"/>
                                      <p:to x="100000" y="100000"/>
                                    </p:animScale>
                                    <p:anim to="" calcmode="lin" valueType="num">
                                      <p:cBhvr>
                                        <p:cTn id="50" dur="714" fill="hold">
                                          <p:stCondLst>
                                            <p:cond delay="286"/>
                                          </p:stCondLst>
                                        </p:cTn>
                                        <p:tgtEl>
                                          <p:spTgt spid="259"/>
                                        </p:tgtEl>
                                        <p:attrNameLst>
                                          <p:attrName>ppt_x</p:attrName>
                                        </p:attrNameLst>
                                      </p:cBhvr>
                                      <p:tavLst>
                                        <p:tav tm="0">
                                          <p:val>
                                            <p:strVal val="ppt_x-2"/>
                                          </p:val>
                                        </p:tav>
                                        <p:tav tm="100000">
                                          <p:val>
                                            <p:strVal val="#ppt_x"/>
                                          </p:val>
                                        </p:tav>
                                      </p:tavLst>
                                    </p:anim>
                                    <p:anim to="" calcmode="lin" valueType="num">
                                      <p:cBhvr>
                                        <p:cTn id="51" dur="714" fill="hold">
                                          <p:stCondLst>
                                            <p:cond delay="286"/>
                                          </p:stCondLst>
                                        </p:cTn>
                                        <p:tgtEl>
                                          <p:spTgt spid="259"/>
                                        </p:tgtEl>
                                        <p:attrNameLst>
                                          <p:attrName>ppt_y</p:attrName>
                                        </p:attrNameLst>
                                      </p:cBhvr>
                                      <p:tavLst>
                                        <p:tav tm="0">
                                          <p:val>
                                            <p:strVal val="ppt_y-2"/>
                                          </p:val>
                                        </p:tav>
                                        <p:tav tm="100000">
                                          <p:val>
                                            <p:strVal val="#ppt_y"/>
                                          </p:val>
                                        </p:tav>
                                      </p:tavLst>
                                    </p:anim>
                                  </p:childTnLst>
                                </p:cTn>
                              </p:par>
                            </p:childTnLst>
                          </p:cTn>
                        </p:par>
                        <p:par>
                          <p:cTn id="52" fill="hold">
                            <p:stCondLst>
                              <p:cond delay="5900"/>
                            </p:stCondLst>
                            <p:childTnLst>
                              <p:par>
                                <p:cTn id="53" presetID="10" presetClass="entr" presetSubtype="0" fill="hold" nodeType="afterEffect">
                                  <p:stCondLst>
                                    <p:cond delay="0"/>
                                  </p:stCondLst>
                                  <p:childTnLst>
                                    <p:set>
                                      <p:cBhvr>
                                        <p:cTn id="54" dur="1" fill="hold">
                                          <p:stCondLst>
                                            <p:cond delay="0"/>
                                          </p:stCondLst>
                                        </p:cTn>
                                        <p:tgtEl>
                                          <p:spTgt spid="253"/>
                                        </p:tgtEl>
                                        <p:attrNameLst>
                                          <p:attrName>style.visibility</p:attrName>
                                        </p:attrNameLst>
                                      </p:cBhvr>
                                      <p:to>
                                        <p:strVal val="visible"/>
                                      </p:to>
                                    </p:set>
                                    <p:animEffect transition="in" filter="fade">
                                      <p:cBhvr>
                                        <p:cTn id="55" dur="500"/>
                                        <p:tgtEl>
                                          <p:spTgt spid="253"/>
                                        </p:tgtEl>
                                      </p:cBhvr>
                                    </p:animEffect>
                                  </p:childTnLst>
                                </p:cTn>
                              </p:par>
                            </p:childTnLst>
                          </p:cTn>
                        </p:par>
                        <p:par>
                          <p:cTn id="56" fill="hold">
                            <p:stCondLst>
                              <p:cond delay="6400"/>
                            </p:stCondLst>
                            <p:childTnLst>
                              <p:par>
                                <p:cTn id="57" presetID="2" presetClass="entr" presetSubtype="1" fill="hold" nodeType="afterEffect">
                                  <p:stCondLst>
                                    <p:cond delay="0"/>
                                  </p:stCondLst>
                                  <p:childTnLst>
                                    <p:set>
                                      <p:cBhvr>
                                        <p:cTn id="58" dur="1" fill="hold">
                                          <p:stCondLst>
                                            <p:cond delay="0"/>
                                          </p:stCondLst>
                                        </p:cTn>
                                        <p:tgtEl>
                                          <p:spTgt spid="11"/>
                                        </p:tgtEl>
                                        <p:attrNameLst>
                                          <p:attrName>style.visibility</p:attrName>
                                        </p:attrNameLst>
                                      </p:cBhvr>
                                      <p:to>
                                        <p:strVal val="visible"/>
                                      </p:to>
                                    </p:set>
                                    <p:anim calcmode="lin" valueType="num">
                                      <p:cBhvr additive="base">
                                        <p:cTn id="59" dur="500" fill="hold"/>
                                        <p:tgtEl>
                                          <p:spTgt spid="11"/>
                                        </p:tgtEl>
                                        <p:attrNameLst>
                                          <p:attrName>ppt_x</p:attrName>
                                        </p:attrNameLst>
                                      </p:cBhvr>
                                      <p:tavLst>
                                        <p:tav tm="0">
                                          <p:val>
                                            <p:strVal val="#ppt_x"/>
                                          </p:val>
                                        </p:tav>
                                        <p:tav tm="100000">
                                          <p:val>
                                            <p:strVal val="#ppt_x"/>
                                          </p:val>
                                        </p:tav>
                                      </p:tavLst>
                                    </p:anim>
                                    <p:anim calcmode="lin" valueType="num">
                                      <p:cBhvr additive="base">
                                        <p:cTn id="60" dur="500" fill="hold"/>
                                        <p:tgtEl>
                                          <p:spTgt spid="11"/>
                                        </p:tgtEl>
                                        <p:attrNameLst>
                                          <p:attrName>ppt_y</p:attrName>
                                        </p:attrNameLst>
                                      </p:cBhvr>
                                      <p:tavLst>
                                        <p:tav tm="0">
                                          <p:val>
                                            <p:strVal val="0-#ppt_h/2"/>
                                          </p:val>
                                        </p:tav>
                                        <p:tav tm="100000">
                                          <p:val>
                                            <p:strVal val="#ppt_y"/>
                                          </p:val>
                                        </p:tav>
                                      </p:tavLst>
                                    </p:anim>
                                  </p:childTnLst>
                                </p:cTn>
                              </p:par>
                            </p:childTnLst>
                          </p:cTn>
                        </p:par>
                        <p:par>
                          <p:cTn id="61" fill="hold">
                            <p:stCondLst>
                              <p:cond delay="6900"/>
                            </p:stCondLst>
                            <p:childTnLst>
                              <p:par>
                                <p:cTn id="62" presetID="10" presetClass="entr" presetSubtype="0" fill="hold" nodeType="afterEffect">
                                  <p:stCondLst>
                                    <p:cond delay="0"/>
                                  </p:stCondLst>
                                  <p:childTnLst>
                                    <p:set>
                                      <p:cBhvr>
                                        <p:cTn id="63" dur="1" fill="hold">
                                          <p:stCondLst>
                                            <p:cond delay="0"/>
                                          </p:stCondLst>
                                        </p:cTn>
                                        <p:tgtEl>
                                          <p:spTgt spid="14"/>
                                        </p:tgtEl>
                                        <p:attrNameLst>
                                          <p:attrName>style.visibility</p:attrName>
                                        </p:attrNameLst>
                                      </p:cBhvr>
                                      <p:to>
                                        <p:strVal val="visible"/>
                                      </p:to>
                                    </p:set>
                                    <p:animEffect transition="in" filter="fade">
                                      <p:cBhvr>
                                        <p:cTn id="6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2" grpId="0"/>
      <p:bldP spid="259" grpId="0"/>
      <p:bldP spid="262" grpId="0"/>
      <p:bldP spid="26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矩形 28"/>
          <p:cNvSpPr/>
          <p:nvPr/>
        </p:nvSpPr>
        <p:spPr>
          <a:xfrm>
            <a:off x="0" y="0"/>
            <a:ext cx="12192000" cy="6858000"/>
          </a:xfrm>
          <a:prstGeom prst="rect">
            <a:avLst/>
          </a:prstGeom>
          <a:solidFill>
            <a:srgbClr val="F3F0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PA-ïSḻiḓê"/>
          <p:cNvSpPr txBox="1"/>
          <p:nvPr>
            <p:custDataLst>
              <p:tags r:id="rId1"/>
            </p:custDataLst>
          </p:nvPr>
        </p:nvSpPr>
        <p:spPr>
          <a:xfrm>
            <a:off x="1003300" y="1143000"/>
            <a:ext cx="5727699" cy="1106805"/>
          </a:xfrm>
          <a:prstGeom prst="rect">
            <a:avLst/>
          </a:prstGeom>
          <a:noFill/>
        </p:spPr>
        <p:txBody>
          <a:bodyPr wrap="square">
            <a:spAutoFit/>
          </a:bodyPr>
          <a:lstStyle/>
          <a:p>
            <a:pPr lvl="0" defTabSz="913765">
              <a:buSzPct val="25000"/>
              <a:defRPr/>
            </a:pPr>
            <a:r>
              <a:rPr kumimoji="0" lang="en-US" altLang="zh-CN" sz="6600" b="1" i="0" u="none" strike="noStrike" kern="1200" cap="none" spc="0" normalizeH="0" baseline="0" noProof="0" dirty="0">
                <a:ln>
                  <a:noFill/>
                </a:ln>
                <a:solidFill>
                  <a:schemeClr val="tx1">
                    <a:lumMod val="75000"/>
                    <a:lumOff val="25000"/>
                  </a:schemeClr>
                </a:solidFill>
                <a:effectLst/>
                <a:uLnTx/>
                <a:uFillTx/>
                <a:latin typeface="思源黑体 CN Bold" panose="020B0800000000000000" pitchFamily="34" charset="-122"/>
                <a:ea typeface="思源黑体 CN Bold" panose="020B0800000000000000" pitchFamily="34" charset="-122"/>
              </a:rPr>
              <a:t>catalogue</a:t>
            </a:r>
            <a:endParaRPr kumimoji="0" lang="en-US" altLang="zh-CN" sz="6600" b="1" i="0" u="none" strike="noStrike" kern="1200" cap="none" spc="0" normalizeH="0" baseline="0" noProof="0" dirty="0">
              <a:ln>
                <a:noFill/>
              </a:ln>
              <a:solidFill>
                <a:schemeClr val="tx1">
                  <a:lumMod val="75000"/>
                  <a:lumOff val="25000"/>
                </a:schemeClr>
              </a:solidFill>
              <a:effectLst/>
              <a:uLnTx/>
              <a:uFillTx/>
              <a:latin typeface="思源黑体 CN Bold" panose="020B0800000000000000" pitchFamily="34" charset="-122"/>
              <a:ea typeface="思源黑体 CN Bold" panose="020B0800000000000000" pitchFamily="34" charset="-122"/>
            </a:endParaRPr>
          </a:p>
        </p:txBody>
      </p:sp>
      <p:grpSp>
        <p:nvGrpSpPr>
          <p:cNvPr id="7" name="PA-íşliḑé"/>
          <p:cNvGrpSpPr/>
          <p:nvPr>
            <p:custDataLst>
              <p:tags r:id="rId2"/>
            </p:custDataLst>
          </p:nvPr>
        </p:nvGrpSpPr>
        <p:grpSpPr>
          <a:xfrm>
            <a:off x="1003301" y="3460485"/>
            <a:ext cx="2628901" cy="1141048"/>
            <a:chOff x="7424793" y="1477897"/>
            <a:chExt cx="2467352" cy="895780"/>
          </a:xfrm>
        </p:grpSpPr>
        <p:sp>
          <p:nvSpPr>
            <p:cNvPr id="25" name="PA-ïSľîḓe"/>
            <p:cNvSpPr/>
            <p:nvPr>
              <p:custDataLst>
                <p:tags r:id="rId3"/>
              </p:custDataLst>
            </p:nvPr>
          </p:nvSpPr>
          <p:spPr>
            <a:xfrm>
              <a:off x="7424793" y="1477897"/>
              <a:ext cx="2467352" cy="895780"/>
            </a:xfrm>
            <a:prstGeom prst="rect">
              <a:avLst/>
            </a:prstGeom>
            <a:solidFill>
              <a:srgbClr val="FFFFFF"/>
            </a:solidFill>
            <a:ln w="12700" cap="rnd">
              <a:noFill/>
              <a:prstDash val="solid"/>
              <a:round/>
            </a:ln>
            <a:effectLst>
              <a:outerShdw blurRad="254000" dist="127000" algn="ctr" rotWithShape="0">
                <a:schemeClr val="bg1">
                  <a:lumMod val="6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2000" b="1"/>
            </a:p>
          </p:txBody>
        </p:sp>
        <p:sp>
          <p:nvSpPr>
            <p:cNvPr id="27" name="PA-iṥlïde"/>
            <p:cNvSpPr txBox="1"/>
            <p:nvPr>
              <p:custDataLst>
                <p:tags r:id="rId4"/>
              </p:custDataLst>
            </p:nvPr>
          </p:nvSpPr>
          <p:spPr>
            <a:xfrm>
              <a:off x="7573833" y="1569144"/>
              <a:ext cx="1471266" cy="458128"/>
            </a:xfrm>
            <a:prstGeom prst="rect">
              <a:avLst/>
            </a:prstGeom>
            <a:noFill/>
          </p:spPr>
          <p:txBody>
            <a:bodyPr wrap="square" rtlCol="0">
              <a:spAutoFit/>
            </a:bodyPr>
            <a:lstStyle/>
            <a:p>
              <a:r>
                <a:rPr lang="en-US" altLang="zh-CN" sz="1600" b="1" dirty="0">
                  <a:solidFill>
                    <a:schemeClr val="tx1">
                      <a:lumMod val="75000"/>
                      <a:lumOff val="25000"/>
                    </a:schemeClr>
                  </a:solidFill>
                  <a:latin typeface="思源黑体 CN Bold" panose="020B0800000000000000" pitchFamily="34" charset="-122"/>
                  <a:ea typeface="思源黑体 CN Bold" panose="020B0800000000000000" pitchFamily="34" charset="-122"/>
                </a:rPr>
                <a:t>Propose a topic</a:t>
              </a:r>
              <a:endParaRPr lang="en-US" altLang="zh-CN" sz="1600" b="1" dirty="0">
                <a:solidFill>
                  <a:schemeClr val="tx1">
                    <a:lumMod val="75000"/>
                    <a:lumOff val="25000"/>
                  </a:schemeClr>
                </a:solidFill>
                <a:latin typeface="思源黑体 CN Bold" panose="020B0800000000000000" pitchFamily="34" charset="-122"/>
                <a:ea typeface="思源黑体 CN Bold" panose="020B0800000000000000" pitchFamily="34" charset="-122"/>
              </a:endParaRPr>
            </a:p>
          </p:txBody>
        </p:sp>
      </p:grpSp>
      <p:grpSp>
        <p:nvGrpSpPr>
          <p:cNvPr id="8" name="PA-ïśḷídê"/>
          <p:cNvGrpSpPr/>
          <p:nvPr>
            <p:custDataLst>
              <p:tags r:id="rId5"/>
            </p:custDataLst>
          </p:nvPr>
        </p:nvGrpSpPr>
        <p:grpSpPr>
          <a:xfrm>
            <a:off x="1003301" y="4979779"/>
            <a:ext cx="2628900" cy="1141048"/>
            <a:chOff x="7424793" y="1477897"/>
            <a:chExt cx="2467352" cy="895780"/>
          </a:xfrm>
        </p:grpSpPr>
        <p:sp>
          <p:nvSpPr>
            <p:cNvPr id="21" name="PA-iśľíďê"/>
            <p:cNvSpPr/>
            <p:nvPr>
              <p:custDataLst>
                <p:tags r:id="rId6"/>
              </p:custDataLst>
            </p:nvPr>
          </p:nvSpPr>
          <p:spPr>
            <a:xfrm>
              <a:off x="7424793" y="1477897"/>
              <a:ext cx="2467352" cy="895780"/>
            </a:xfrm>
            <a:prstGeom prst="rect">
              <a:avLst/>
            </a:prstGeom>
            <a:solidFill>
              <a:srgbClr val="FFFFFF"/>
            </a:solidFill>
            <a:ln w="12700" cap="rnd">
              <a:noFill/>
              <a:prstDash val="solid"/>
              <a:round/>
            </a:ln>
            <a:effectLst>
              <a:outerShdw blurRad="254000" dist="127000" algn="ctr" rotWithShape="0">
                <a:schemeClr val="bg1">
                  <a:lumMod val="6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2000" b="1"/>
            </a:p>
          </p:txBody>
        </p:sp>
        <p:sp>
          <p:nvSpPr>
            <p:cNvPr id="23" name="PA-i$ļïďè"/>
            <p:cNvSpPr txBox="1"/>
            <p:nvPr>
              <p:custDataLst>
                <p:tags r:id="rId7"/>
              </p:custDataLst>
            </p:nvPr>
          </p:nvSpPr>
          <p:spPr>
            <a:xfrm>
              <a:off x="7573788" y="1569124"/>
              <a:ext cx="2208697" cy="458128"/>
            </a:xfrm>
            <a:prstGeom prst="rect">
              <a:avLst/>
            </a:prstGeom>
            <a:noFill/>
          </p:spPr>
          <p:txBody>
            <a:bodyPr wrap="square" rtlCol="0">
              <a:spAutoFit/>
            </a:bodyPr>
            <a:lstStyle/>
            <a:p>
              <a:r>
                <a:rPr lang="en-US" altLang="zh-CN" sz="1600" b="1" dirty="0">
                  <a:solidFill>
                    <a:schemeClr val="tx1">
                      <a:lumMod val="75000"/>
                      <a:lumOff val="25000"/>
                    </a:schemeClr>
                  </a:solidFill>
                  <a:latin typeface="思源黑体 CN Bold" panose="020B0800000000000000" pitchFamily="34" charset="-122"/>
                  <a:ea typeface="思源黑体 CN Bold" panose="020B0800000000000000" pitchFamily="34" charset="-122"/>
                </a:rPr>
                <a:t>The influence of ontology on me</a:t>
              </a:r>
              <a:endParaRPr lang="en-US" altLang="zh-CN" sz="1600" b="1" dirty="0">
                <a:solidFill>
                  <a:schemeClr val="tx1">
                    <a:lumMod val="75000"/>
                    <a:lumOff val="25000"/>
                  </a:schemeClr>
                </a:solidFill>
                <a:latin typeface="思源黑体 CN Bold" panose="020B0800000000000000" pitchFamily="34" charset="-122"/>
                <a:ea typeface="思源黑体 CN Bold" panose="020B0800000000000000" pitchFamily="34" charset="-122"/>
              </a:endParaRPr>
            </a:p>
          </p:txBody>
        </p:sp>
      </p:grpSp>
      <p:grpSp>
        <p:nvGrpSpPr>
          <p:cNvPr id="9" name="PA-îṥľïďê"/>
          <p:cNvGrpSpPr/>
          <p:nvPr>
            <p:custDataLst>
              <p:tags r:id="rId8"/>
            </p:custDataLst>
          </p:nvPr>
        </p:nvGrpSpPr>
        <p:grpSpPr>
          <a:xfrm>
            <a:off x="3968800" y="3460485"/>
            <a:ext cx="2628901" cy="1141048"/>
            <a:chOff x="7424793" y="1477897"/>
            <a:chExt cx="2467352" cy="895780"/>
          </a:xfrm>
        </p:grpSpPr>
        <p:sp>
          <p:nvSpPr>
            <p:cNvPr id="17" name="PA-îsḷíḋé"/>
            <p:cNvSpPr/>
            <p:nvPr>
              <p:custDataLst>
                <p:tags r:id="rId9"/>
              </p:custDataLst>
            </p:nvPr>
          </p:nvSpPr>
          <p:spPr>
            <a:xfrm>
              <a:off x="7424793" y="1477897"/>
              <a:ext cx="2467352" cy="895780"/>
            </a:xfrm>
            <a:prstGeom prst="rect">
              <a:avLst/>
            </a:prstGeom>
            <a:solidFill>
              <a:srgbClr val="FFFFFF"/>
            </a:solidFill>
            <a:ln w="12700" cap="rnd">
              <a:noFill/>
              <a:prstDash val="solid"/>
              <a:round/>
            </a:ln>
            <a:effectLst>
              <a:outerShdw blurRad="254000" dist="127000" algn="ctr" rotWithShape="0">
                <a:schemeClr val="bg1">
                  <a:lumMod val="6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2000" b="1"/>
            </a:p>
          </p:txBody>
        </p:sp>
        <p:sp>
          <p:nvSpPr>
            <p:cNvPr id="19" name="PA-íṥlíḓè"/>
            <p:cNvSpPr txBox="1"/>
            <p:nvPr>
              <p:custDataLst>
                <p:tags r:id="rId10"/>
              </p:custDataLst>
            </p:nvPr>
          </p:nvSpPr>
          <p:spPr>
            <a:xfrm>
              <a:off x="7573788" y="1569124"/>
              <a:ext cx="2307033" cy="651549"/>
            </a:xfrm>
            <a:prstGeom prst="rect">
              <a:avLst/>
            </a:prstGeom>
            <a:noFill/>
          </p:spPr>
          <p:txBody>
            <a:bodyPr wrap="square" rtlCol="0">
              <a:spAutoFit/>
            </a:bodyPr>
            <a:lstStyle/>
            <a:p>
              <a:r>
                <a:rPr lang="en-US" altLang="zh-CN" sz="1600" b="1" dirty="0">
                  <a:solidFill>
                    <a:schemeClr val="tx1">
                      <a:lumMod val="75000"/>
                      <a:lumOff val="25000"/>
                    </a:schemeClr>
                  </a:solidFill>
                  <a:latin typeface="思源黑体 CN Bold" panose="020B0800000000000000" pitchFamily="34" charset="-122"/>
                  <a:ea typeface="思源黑体 CN Bold" panose="020B0800000000000000" pitchFamily="34" charset="-122"/>
                </a:rPr>
                <a:t>The contemporary nature of my research topic</a:t>
              </a:r>
              <a:endParaRPr lang="en-US" altLang="zh-CN" sz="1600" b="1" dirty="0">
                <a:solidFill>
                  <a:schemeClr val="tx1">
                    <a:lumMod val="75000"/>
                    <a:lumOff val="25000"/>
                  </a:schemeClr>
                </a:solidFill>
                <a:latin typeface="思源黑体 CN Bold" panose="020B0800000000000000" pitchFamily="34" charset="-122"/>
                <a:ea typeface="思源黑体 CN Bold" panose="020B0800000000000000" pitchFamily="34" charset="-122"/>
              </a:endParaRPr>
            </a:p>
          </p:txBody>
        </p:sp>
      </p:grpSp>
      <p:grpSp>
        <p:nvGrpSpPr>
          <p:cNvPr id="10" name="PA-îśľîḓe"/>
          <p:cNvGrpSpPr/>
          <p:nvPr>
            <p:custDataLst>
              <p:tags r:id="rId11"/>
            </p:custDataLst>
          </p:nvPr>
        </p:nvGrpSpPr>
        <p:grpSpPr>
          <a:xfrm>
            <a:off x="3968800" y="4979779"/>
            <a:ext cx="2628900" cy="1141048"/>
            <a:chOff x="7424793" y="1477897"/>
            <a:chExt cx="2467352" cy="895780"/>
          </a:xfrm>
        </p:grpSpPr>
        <p:sp>
          <p:nvSpPr>
            <p:cNvPr id="13" name="PA-íṥ1îḑè"/>
            <p:cNvSpPr/>
            <p:nvPr>
              <p:custDataLst>
                <p:tags r:id="rId12"/>
              </p:custDataLst>
            </p:nvPr>
          </p:nvSpPr>
          <p:spPr>
            <a:xfrm>
              <a:off x="7424793" y="1477897"/>
              <a:ext cx="2467352" cy="895780"/>
            </a:xfrm>
            <a:prstGeom prst="rect">
              <a:avLst/>
            </a:prstGeom>
            <a:solidFill>
              <a:srgbClr val="FFFFFF"/>
            </a:solidFill>
            <a:ln w="12700" cap="rnd">
              <a:noFill/>
              <a:prstDash val="solid"/>
              <a:round/>
            </a:ln>
            <a:effectLst>
              <a:outerShdw blurRad="254000" dist="127000" algn="ctr" rotWithShape="0">
                <a:schemeClr val="bg1">
                  <a:lumMod val="6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2000" b="1"/>
            </a:p>
          </p:txBody>
        </p:sp>
        <p:sp>
          <p:nvSpPr>
            <p:cNvPr id="15" name="PA-îṡļiḓê"/>
            <p:cNvSpPr txBox="1"/>
            <p:nvPr>
              <p:custDataLst>
                <p:tags r:id="rId13"/>
              </p:custDataLst>
            </p:nvPr>
          </p:nvSpPr>
          <p:spPr>
            <a:xfrm>
              <a:off x="7573788" y="1569124"/>
              <a:ext cx="2145523" cy="458128"/>
            </a:xfrm>
            <a:prstGeom prst="rect">
              <a:avLst/>
            </a:prstGeom>
            <a:noFill/>
          </p:spPr>
          <p:txBody>
            <a:bodyPr wrap="square" rtlCol="0">
              <a:spAutoFit/>
            </a:bodyPr>
            <a:lstStyle/>
            <a:p>
              <a:r>
                <a:rPr lang="en-US" altLang="zh-CN" sz="1600" b="1" dirty="0">
                  <a:solidFill>
                    <a:schemeClr val="tx1">
                      <a:lumMod val="75000"/>
                      <a:lumOff val="25000"/>
                    </a:schemeClr>
                  </a:solidFill>
                  <a:latin typeface="思源黑体 CN Bold" panose="020B0800000000000000" pitchFamily="34" charset="-122"/>
                  <a:ea typeface="思源黑体 CN Bold" panose="020B0800000000000000" pitchFamily="34" charset="-122"/>
                </a:rPr>
                <a:t>Practical results and future prospects</a:t>
              </a:r>
              <a:endParaRPr lang="en-US" altLang="zh-CN" sz="1600" b="1" dirty="0">
                <a:solidFill>
                  <a:schemeClr val="tx1">
                    <a:lumMod val="75000"/>
                    <a:lumOff val="25000"/>
                  </a:schemeClr>
                </a:solidFill>
                <a:latin typeface="思源黑体 CN Bold" panose="020B0800000000000000" pitchFamily="34" charset="-122"/>
                <a:ea typeface="思源黑体 CN Bold" panose="020B0800000000000000" pitchFamily="34" charset="-122"/>
              </a:endParaRPr>
            </a:p>
          </p:txBody>
        </p:sp>
      </p:grpSp>
      <p:grpSp>
        <p:nvGrpSpPr>
          <p:cNvPr id="30" name="组合 29"/>
          <p:cNvGrpSpPr/>
          <p:nvPr/>
        </p:nvGrpSpPr>
        <p:grpSpPr>
          <a:xfrm>
            <a:off x="7442200" y="1130300"/>
            <a:ext cx="4076700" cy="4990527"/>
            <a:chOff x="7337887" y="1130300"/>
            <a:chExt cx="4181013" cy="4990527"/>
          </a:xfrm>
          <a:blipFill rotWithShape="1">
            <a:blip r:embed="rId14">
              <a:extLst>
                <a:ext uri="{28A0092B-C50C-407E-A947-70E740481C1C}">
                  <a14:useLocalDpi xmlns:a14="http://schemas.microsoft.com/office/drawing/2010/main" val="0"/>
                </a:ext>
              </a:extLst>
            </a:blip>
            <a:stretch>
              <a:fillRect/>
            </a:stretch>
          </a:blipFill>
        </p:grpSpPr>
        <p:sp>
          <p:nvSpPr>
            <p:cNvPr id="11" name="ïṧḻïdè"/>
            <p:cNvSpPr/>
            <p:nvPr/>
          </p:nvSpPr>
          <p:spPr>
            <a:xfrm>
              <a:off x="7337887" y="3460485"/>
              <a:ext cx="3350729" cy="2660342"/>
            </a:xfrm>
            <a:prstGeom prst="rect">
              <a:avLst/>
            </a:prstGeom>
            <a:grp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p>
              <a:pPr algn="ctr"/>
              <a:endParaRPr lang="zh-CN" altLang="en-US"/>
            </a:p>
          </p:txBody>
        </p:sp>
        <p:sp>
          <p:nvSpPr>
            <p:cNvPr id="12" name="îṣľidé"/>
            <p:cNvSpPr/>
            <p:nvPr/>
          </p:nvSpPr>
          <p:spPr>
            <a:xfrm>
              <a:off x="8858558" y="1130300"/>
              <a:ext cx="2660342" cy="2660342"/>
            </a:xfrm>
            <a:prstGeom prst="rect">
              <a:avLst/>
            </a:prstGeom>
            <a:grp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p>
              <a:pPr algn="ctr"/>
              <a:endParaRPr lang="zh-CN" altLang="en-US"/>
            </a:p>
          </p:txBody>
        </p:sp>
      </p:grpSp>
      <p:pic>
        <p:nvPicPr>
          <p:cNvPr id="32" name="图片 31"/>
          <p:cNvPicPr>
            <a:picLocks noChangeAspect="1"/>
          </p:cNvPicPr>
          <p:nvPr>
            <p:custDataLst>
              <p:tags r:id="rId15"/>
            </p:custDataLst>
          </p:nvPr>
        </p:nvPicPr>
        <p:blipFill>
          <a:blip r:embed="rId16">
            <a:extLst>
              <a:ext uri="{28A0092B-C50C-407E-A947-70E740481C1C}">
                <a14:useLocalDpi xmlns:a14="http://schemas.microsoft.com/office/drawing/2010/main" val="0"/>
              </a:ext>
            </a:extLst>
          </a:blip>
          <a:srcRect/>
          <a:stretch>
            <a:fillRect/>
          </a:stretch>
        </p:blipFill>
        <p:spPr>
          <a:xfrm>
            <a:off x="4737440" y="1218203"/>
            <a:ext cx="5143500" cy="3428999"/>
          </a:xfrm>
          <a:prstGeom prst="rect">
            <a:avLst/>
          </a:prstGeom>
        </p:spPr>
      </p:pic>
      <p:grpSp>
        <p:nvGrpSpPr>
          <p:cNvPr id="33" name="组合 32"/>
          <p:cNvGrpSpPr/>
          <p:nvPr/>
        </p:nvGrpSpPr>
        <p:grpSpPr>
          <a:xfrm>
            <a:off x="8478639" y="885626"/>
            <a:ext cx="280004" cy="488760"/>
            <a:chOff x="10146825" y="1243862"/>
            <a:chExt cx="1202497" cy="2099013"/>
          </a:xfrm>
        </p:grpSpPr>
        <p:grpSp>
          <p:nvGrpSpPr>
            <p:cNvPr id="34" name="组合 33"/>
            <p:cNvGrpSpPr/>
            <p:nvPr/>
          </p:nvGrpSpPr>
          <p:grpSpPr>
            <a:xfrm>
              <a:off x="10146825" y="1243862"/>
              <a:ext cx="488835" cy="2099013"/>
              <a:chOff x="10146825" y="1243862"/>
              <a:chExt cx="488835" cy="2099013"/>
            </a:xfrm>
            <a:solidFill>
              <a:srgbClr val="221F1A"/>
            </a:solidFill>
          </p:grpSpPr>
          <p:sp>
            <p:nvSpPr>
              <p:cNvPr id="39" name="椭圆 38"/>
              <p:cNvSpPr/>
              <p:nvPr/>
            </p:nvSpPr>
            <p:spPr>
              <a:xfrm>
                <a:off x="10146825" y="1243862"/>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0" name="椭圆 39"/>
              <p:cNvSpPr/>
              <p:nvPr/>
            </p:nvSpPr>
            <p:spPr>
              <a:xfrm>
                <a:off x="10146825" y="2048951"/>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1" name="椭圆 40"/>
              <p:cNvSpPr/>
              <p:nvPr/>
            </p:nvSpPr>
            <p:spPr>
              <a:xfrm>
                <a:off x="10146825" y="2854040"/>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35" name="组合 34"/>
            <p:cNvGrpSpPr/>
            <p:nvPr/>
          </p:nvGrpSpPr>
          <p:grpSpPr>
            <a:xfrm>
              <a:off x="10860487" y="1243862"/>
              <a:ext cx="488835" cy="2099013"/>
              <a:chOff x="10146825" y="1243862"/>
              <a:chExt cx="488835" cy="2099013"/>
            </a:xfrm>
            <a:solidFill>
              <a:srgbClr val="221F1A"/>
            </a:solidFill>
          </p:grpSpPr>
          <p:sp>
            <p:nvSpPr>
              <p:cNvPr id="36" name="椭圆 35"/>
              <p:cNvSpPr/>
              <p:nvPr/>
            </p:nvSpPr>
            <p:spPr>
              <a:xfrm>
                <a:off x="10146825" y="1243862"/>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7" name="椭圆 36"/>
              <p:cNvSpPr/>
              <p:nvPr/>
            </p:nvSpPr>
            <p:spPr>
              <a:xfrm>
                <a:off x="10146825" y="2048951"/>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8" name="椭圆 37"/>
              <p:cNvSpPr/>
              <p:nvPr/>
            </p:nvSpPr>
            <p:spPr>
              <a:xfrm>
                <a:off x="10146825" y="2854040"/>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45" name="矩形 44"/>
          <p:cNvSpPr/>
          <p:nvPr/>
        </p:nvSpPr>
        <p:spPr>
          <a:xfrm>
            <a:off x="54361" y="202510"/>
            <a:ext cx="430887" cy="5378466"/>
          </a:xfrm>
          <a:prstGeom prst="rect">
            <a:avLst/>
          </a:prstGeom>
        </p:spPr>
        <p:txBody>
          <a:bodyPr vert="eaVert" wrap="square">
            <a:spAutoFit/>
          </a:bodyPr>
          <a:lstStyle/>
          <a:p>
            <a:pPr algn="dist"/>
            <a:r>
              <a:rPr lang="zh-CN" altLang="en-US" sz="1600" dirty="0">
                <a:latin typeface="思源黑体 CN Bold" panose="020B0800000000000000" pitchFamily="34" charset="-122"/>
                <a:ea typeface="思源黑体 CN Bold" panose="020B0800000000000000" pitchFamily="34" charset="-122"/>
              </a:rPr>
              <a:t>A</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R</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 </a:t>
            </a:r>
            <a:r>
              <a:rPr lang="zh-CN" altLang="en-US" sz="1600" dirty="0">
                <a:latin typeface="思源黑体 CN Bold" panose="020B0800000000000000" pitchFamily="34" charset="-122"/>
                <a:ea typeface="思源黑体 CN Bold" panose="020B0800000000000000" pitchFamily="34" charset="-122"/>
              </a:rPr>
              <a:t>E</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X</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H</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B</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O</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N</a:t>
            </a:r>
            <a:endParaRPr lang="zh-CN" altLang="en-US" sz="1600" dirty="0">
              <a:latin typeface="思源黑体 CN Bold" panose="020B0800000000000000" pitchFamily="34" charset="-122"/>
              <a:ea typeface="思源黑体 CN Bold" panose="020B0800000000000000" pitchFamily="34" charset="-122"/>
            </a:endParaRPr>
          </a:p>
        </p:txBody>
      </p:sp>
      <p:sp>
        <p:nvSpPr>
          <p:cNvPr id="46" name="矩形 45"/>
          <p:cNvSpPr/>
          <p:nvPr/>
        </p:nvSpPr>
        <p:spPr>
          <a:xfrm>
            <a:off x="11645199" y="1388973"/>
            <a:ext cx="430887" cy="5378466"/>
          </a:xfrm>
          <a:prstGeom prst="rect">
            <a:avLst/>
          </a:prstGeom>
        </p:spPr>
        <p:txBody>
          <a:bodyPr vert="eaVert" wrap="square">
            <a:spAutoFit/>
          </a:bodyPr>
          <a:lstStyle/>
          <a:p>
            <a:pPr algn="dist"/>
            <a:r>
              <a:rPr lang="zh-CN" altLang="en-US" sz="1600" dirty="0">
                <a:latin typeface="思源黑体 CN Bold" panose="020B0800000000000000" pitchFamily="34" charset="-122"/>
                <a:ea typeface="思源黑体 CN Bold" panose="020B0800000000000000" pitchFamily="34" charset="-122"/>
              </a:rPr>
              <a:t>A</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R</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 </a:t>
            </a:r>
            <a:r>
              <a:rPr lang="zh-CN" altLang="en-US" sz="1600" dirty="0">
                <a:latin typeface="思源黑体 CN Bold" panose="020B0800000000000000" pitchFamily="34" charset="-122"/>
                <a:ea typeface="思源黑体 CN Bold" panose="020B0800000000000000" pitchFamily="34" charset="-122"/>
              </a:rPr>
              <a:t>E</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X</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H</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B</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O</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N</a:t>
            </a:r>
            <a:endParaRPr lang="zh-CN" altLang="en-US" sz="1600" dirty="0">
              <a:latin typeface="思源黑体 CN Bold" panose="020B0800000000000000" pitchFamily="34" charset="-122"/>
              <a:ea typeface="思源黑体 CN Bold" panose="020B0800000000000000" pitchFamily="34"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5"/>
                                        </p:tgtEl>
                                        <p:attrNameLst>
                                          <p:attrName>style.visibility</p:attrName>
                                        </p:attrNameLst>
                                      </p:cBhvr>
                                      <p:to>
                                        <p:strVal val="visible"/>
                                      </p:to>
                                    </p:set>
                                    <p:animEffect transition="in" filter="fade">
                                      <p:cBhvr>
                                        <p:cTn id="7" dur="1000"/>
                                        <p:tgtEl>
                                          <p:spTgt spid="45"/>
                                        </p:tgtEl>
                                      </p:cBhvr>
                                    </p:animEffect>
                                    <p:anim calcmode="lin" valueType="num">
                                      <p:cBhvr>
                                        <p:cTn id="8" dur="1000" fill="hold"/>
                                        <p:tgtEl>
                                          <p:spTgt spid="45"/>
                                        </p:tgtEl>
                                        <p:attrNameLst>
                                          <p:attrName>ppt_x</p:attrName>
                                        </p:attrNameLst>
                                      </p:cBhvr>
                                      <p:tavLst>
                                        <p:tav tm="0">
                                          <p:val>
                                            <p:strVal val="#ppt_x"/>
                                          </p:val>
                                        </p:tav>
                                        <p:tav tm="100000">
                                          <p:val>
                                            <p:strVal val="#ppt_x"/>
                                          </p:val>
                                        </p:tav>
                                      </p:tavLst>
                                    </p:anim>
                                    <p:anim calcmode="lin" valueType="num">
                                      <p:cBhvr>
                                        <p:cTn id="9" dur="1000" fill="hold"/>
                                        <p:tgtEl>
                                          <p:spTgt spid="45"/>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46"/>
                                        </p:tgtEl>
                                        <p:attrNameLst>
                                          <p:attrName>style.visibility</p:attrName>
                                        </p:attrNameLst>
                                      </p:cBhvr>
                                      <p:to>
                                        <p:strVal val="visible"/>
                                      </p:to>
                                    </p:set>
                                    <p:animEffect transition="in" filter="fade">
                                      <p:cBhvr>
                                        <p:cTn id="12" dur="1000"/>
                                        <p:tgtEl>
                                          <p:spTgt spid="46"/>
                                        </p:tgtEl>
                                      </p:cBhvr>
                                    </p:animEffect>
                                    <p:anim calcmode="lin" valueType="num">
                                      <p:cBhvr>
                                        <p:cTn id="13" dur="1000" fill="hold"/>
                                        <p:tgtEl>
                                          <p:spTgt spid="46"/>
                                        </p:tgtEl>
                                        <p:attrNameLst>
                                          <p:attrName>ppt_x</p:attrName>
                                        </p:attrNameLst>
                                      </p:cBhvr>
                                      <p:tavLst>
                                        <p:tav tm="0">
                                          <p:val>
                                            <p:strVal val="#ppt_x"/>
                                          </p:val>
                                        </p:tav>
                                        <p:tav tm="100000">
                                          <p:val>
                                            <p:strVal val="#ppt_x"/>
                                          </p:val>
                                        </p:tav>
                                      </p:tavLst>
                                    </p:anim>
                                    <p:anim calcmode="lin" valueType="num">
                                      <p:cBhvr>
                                        <p:cTn id="14" dur="1000" fill="hold"/>
                                        <p:tgtEl>
                                          <p:spTgt spid="46"/>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0" presetClass="entr" presetSubtype="0" decel="70000" fill="hold" grpId="0" nodeType="afterEffect">
                                  <p:stCondLst>
                                    <p:cond delay="0"/>
                                  </p:stCondLst>
                                  <p:iterate type="lt">
                                    <p:tmPct val="10000"/>
                                  </p:iterate>
                                  <p:childTnLst>
                                    <p:set>
                                      <p:cBhvr>
                                        <p:cTn id="17" dur="855" fill="hold">
                                          <p:stCondLst>
                                            <p:cond delay="1"/>
                                          </p:stCondLst>
                                        </p:cTn>
                                        <p:tgtEl>
                                          <p:spTgt spid="6"/>
                                        </p:tgtEl>
                                        <p:attrNameLst>
                                          <p:attrName>style.visibility</p:attrName>
                                        </p:attrNameLst>
                                      </p:cBhvr>
                                      <p:to>
                                        <p:strVal val="visible"/>
                                      </p:to>
                                    </p:set>
                                    <p:anim to="" calcmode="lin" valueType="num">
                                      <p:cBhvr>
                                        <p:cTn id="18" dur="1" fill="hold">
                                          <p:stCondLst>
                                            <p:cond delay="0"/>
                                          </p:stCondLst>
                                        </p:cTn>
                                        <p:tgtEl>
                                          <p:spTgt spid="6"/>
                                        </p:tgtEl>
                                        <p:attrNameLst>
                                          <p:attrName>ppt_x</p:attrName>
                                        </p:attrNameLst>
                                      </p:cBhvr>
                                      <p:tavLst>
                                        <p:tav tm="0">
                                          <p:val>
                                            <p:strVal val="#ppt_x"/>
                                          </p:val>
                                        </p:tav>
                                        <p:tav tm="100000">
                                          <p:val>
                                            <p:strVal val="#ppt_x+0.15*sin(rand(0-360)+0)+2"/>
                                          </p:val>
                                        </p:tav>
                                      </p:tavLst>
                                    </p:anim>
                                    <p:anim to="" calcmode="lin" valueType="num">
                                      <p:cBhvr>
                                        <p:cTn id="19" dur="1" fill="hold">
                                          <p:stCondLst>
                                            <p:cond delay="0"/>
                                          </p:stCondLst>
                                        </p:cTn>
                                        <p:tgtEl>
                                          <p:spTgt spid="6"/>
                                        </p:tgtEl>
                                        <p:attrNameLst>
                                          <p:attrName>ppt_y</p:attrName>
                                        </p:attrNameLst>
                                      </p:cBhvr>
                                      <p:tavLst>
                                        <p:tav tm="0">
                                          <p:val>
                                            <p:strVal val="#ppt_y"/>
                                          </p:val>
                                        </p:tav>
                                        <p:tav tm="100000">
                                          <p:val>
                                            <p:strVal val="#ppt_y+0.15*sin(rand(0-360)+0)+2"/>
                                          </p:val>
                                        </p:tav>
                                      </p:tavLst>
                                    </p:anim>
                                    <p:anim to="" calcmode="lin" valueType="num">
                                      <p:cBhvr>
                                        <p:cTn id="20" dur="998" fill="hold">
                                          <p:stCondLst>
                                            <p:cond delay="2"/>
                                          </p:stCondLst>
                                        </p:cTn>
                                        <p:tgtEl>
                                          <p:spTgt spid="6"/>
                                        </p:tgtEl>
                                        <p:attrNameLst>
                                          <p:attrName>style.opacity</p:attrName>
                                        </p:attrNameLst>
                                      </p:cBhvr>
                                      <p:tavLst>
                                        <p:tav tm="0">
                                          <p:val>
                                            <p:fltVal val="0"/>
                                          </p:val>
                                        </p:tav>
                                        <p:tav tm="100000">
                                          <p:val>
                                            <p:fltVal val="1"/>
                                          </p:val>
                                        </p:tav>
                                      </p:tavLst>
                                    </p:anim>
                                    <p:animScale>
                                      <p:cBhvr>
                                        <p:cTn id="21" dur="998" fill="hold">
                                          <p:stCondLst>
                                            <p:cond delay="1"/>
                                          </p:stCondLst>
                                        </p:cTn>
                                        <p:tgtEl>
                                          <p:spTgt spid="6"/>
                                        </p:tgtEl>
                                      </p:cBhvr>
                                      <p:from x="500000" y="500000"/>
                                      <p:to x="100000" y="100000"/>
                                    </p:animScale>
                                    <p:anim to="" calcmode="lin" valueType="num">
                                      <p:cBhvr>
                                        <p:cTn id="22" dur="714" fill="hold">
                                          <p:stCondLst>
                                            <p:cond delay="286"/>
                                          </p:stCondLst>
                                        </p:cTn>
                                        <p:tgtEl>
                                          <p:spTgt spid="6"/>
                                        </p:tgtEl>
                                        <p:attrNameLst>
                                          <p:attrName>ppt_x</p:attrName>
                                        </p:attrNameLst>
                                      </p:cBhvr>
                                      <p:tavLst>
                                        <p:tav tm="0">
                                          <p:val>
                                            <p:strVal val="ppt_x-2"/>
                                          </p:val>
                                        </p:tav>
                                        <p:tav tm="100000">
                                          <p:val>
                                            <p:strVal val="#ppt_x"/>
                                          </p:val>
                                        </p:tav>
                                      </p:tavLst>
                                    </p:anim>
                                    <p:anim to="" calcmode="lin" valueType="num">
                                      <p:cBhvr>
                                        <p:cTn id="23" dur="714" fill="hold">
                                          <p:stCondLst>
                                            <p:cond delay="286"/>
                                          </p:stCondLst>
                                        </p:cTn>
                                        <p:tgtEl>
                                          <p:spTgt spid="6"/>
                                        </p:tgtEl>
                                        <p:attrNameLst>
                                          <p:attrName>ppt_y</p:attrName>
                                        </p:attrNameLst>
                                      </p:cBhvr>
                                      <p:tavLst>
                                        <p:tav tm="0">
                                          <p:val>
                                            <p:strVal val="ppt_y-2"/>
                                          </p:val>
                                        </p:tav>
                                        <p:tav tm="100000">
                                          <p:val>
                                            <p:strVal val="#ppt_y"/>
                                          </p:val>
                                        </p:tav>
                                      </p:tavLst>
                                    </p:anim>
                                  </p:childTnLst>
                                </p:cTn>
                              </p:par>
                            </p:childTnLst>
                          </p:cTn>
                        </p:par>
                        <p:par>
                          <p:cTn id="24" fill="hold">
                            <p:stCondLst>
                              <p:cond delay="2799"/>
                            </p:stCondLst>
                            <p:childTnLst>
                              <p:par>
                                <p:cTn id="25" presetID="23" presetClass="entr" presetSubtype="32" fill="hold" nodeType="after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p:cTn id="27" dur="400" accel="100000" fill="hold"/>
                                        <p:tgtEl>
                                          <p:spTgt spid="7"/>
                                        </p:tgtEl>
                                        <p:attrNameLst>
                                          <p:attrName>ppt_w</p:attrName>
                                        </p:attrNameLst>
                                      </p:cBhvr>
                                      <p:tavLst>
                                        <p:tav tm="0">
                                          <p:val>
                                            <p:fltVal val="0"/>
                                          </p:val>
                                        </p:tav>
                                        <p:tav tm="100000">
                                          <p:val>
                                            <p:strVal val="#ppt_w"/>
                                          </p:val>
                                        </p:tav>
                                      </p:tavLst>
                                    </p:anim>
                                    <p:anim calcmode="lin" valueType="num">
                                      <p:cBhvr>
                                        <p:cTn id="28" dur="400" accel="100000" fill="hold"/>
                                        <p:tgtEl>
                                          <p:spTgt spid="7"/>
                                        </p:tgtEl>
                                        <p:attrNameLst>
                                          <p:attrName>ppt_h</p:attrName>
                                        </p:attrNameLst>
                                      </p:cBhvr>
                                      <p:tavLst>
                                        <p:tav tm="0">
                                          <p:val>
                                            <p:fltVal val="0"/>
                                          </p:val>
                                        </p:tav>
                                        <p:tav tm="100000">
                                          <p:val>
                                            <p:strVal val="#ppt_h"/>
                                          </p:val>
                                        </p:tav>
                                      </p:tavLst>
                                    </p:anim>
                                    <p:anim to="" calcmode="lin" valueType="num">
                                      <p:cBhvr>
                                        <p:cTn id="29" dur="100" autoRev="1" fill="hold">
                                          <p:stCondLst>
                                            <p:cond delay="400"/>
                                          </p:stCondLst>
                                        </p:cTn>
                                        <p:tgtEl>
                                          <p:spTgt spid="7"/>
                                        </p:tgtEl>
                                        <p:attrNameLst>
                                          <p:attrName>ppt_w</p:attrName>
                                        </p:attrNameLst>
                                      </p:cBhvr>
                                      <p:tavLst>
                                        <p:tav tm="0">
                                          <p:val>
                                            <p:strVal val="#ppt_w"/>
                                          </p:val>
                                        </p:tav>
                                        <p:tav tm="100000">
                                          <p:val>
                                            <p:strVal val="1.4*#ppt_w"/>
                                          </p:val>
                                        </p:tav>
                                      </p:tavLst>
                                    </p:anim>
                                    <p:anim to="" calcmode="lin" valueType="num">
                                      <p:cBhvr>
                                        <p:cTn id="30" dur="100" autoRev="1" fill="hold">
                                          <p:stCondLst>
                                            <p:cond delay="400"/>
                                          </p:stCondLst>
                                        </p:cTn>
                                        <p:tgtEl>
                                          <p:spTgt spid="7"/>
                                        </p:tgtEl>
                                        <p:attrNameLst>
                                          <p:attrName>ppt_h</p:attrName>
                                        </p:attrNameLst>
                                      </p:cBhvr>
                                      <p:tavLst>
                                        <p:tav tm="0">
                                          <p:val>
                                            <p:strVal val="#ppt_h"/>
                                          </p:val>
                                        </p:tav>
                                        <p:tav tm="100000">
                                          <p:val>
                                            <p:strVal val="1.4*#ppt_h"/>
                                          </p:val>
                                        </p:tav>
                                      </p:tavLst>
                                    </p:anim>
                                    <p:anim to="" calcmode="lin" valueType="num">
                                      <p:cBhvr>
                                        <p:cTn id="31" dur="600" fill="hold">
                                          <p:stCondLst>
                                            <p:cond delay="0"/>
                                          </p:stCondLst>
                                        </p:cTn>
                                        <p:tgtEl>
                                          <p:spTgt spid="7"/>
                                        </p:tgtEl>
                                        <p:attrNameLst>
                                          <p:attrName>ppt_x</p:attrName>
                                        </p:attrNameLst>
                                      </p:cBhvr>
                                      <p:tavLst>
                                        <p:tav tm="0">
                                          <p:val>
                                            <p:fltVal val="0.3117209"/>
                                          </p:val>
                                        </p:tav>
                                        <p:tav tm="100000">
                                          <p:val>
                                            <p:fltVal val="0.3117209"/>
                                          </p:val>
                                        </p:tav>
                                      </p:tavLst>
                                    </p:anim>
                                    <p:anim to="" calcmode="lin" valueType="num">
                                      <p:cBhvr>
                                        <p:cTn id="32" dur="600" fill="hold">
                                          <p:stCondLst>
                                            <p:cond delay="0"/>
                                          </p:stCondLst>
                                        </p:cTn>
                                        <p:tgtEl>
                                          <p:spTgt spid="7"/>
                                        </p:tgtEl>
                                        <p:attrNameLst>
                                          <p:attrName>ppt_y</p:attrName>
                                        </p:attrNameLst>
                                      </p:cBhvr>
                                      <p:tavLst>
                                        <p:tav tm="0">
                                          <p:val>
                                            <p:fltVal val="0.69855"/>
                                          </p:val>
                                        </p:tav>
                                        <p:tav tm="100000">
                                          <p:val>
                                            <p:fltVal val="0.69855"/>
                                          </p:val>
                                        </p:tav>
                                      </p:tavLst>
                                    </p:anim>
                                  </p:childTnLst>
                                </p:cTn>
                              </p:par>
                            </p:childTnLst>
                          </p:cTn>
                        </p:par>
                        <p:par>
                          <p:cTn id="33" fill="hold">
                            <p:stCondLst>
                              <p:cond delay="3799"/>
                            </p:stCondLst>
                            <p:childTnLst>
                              <p:par>
                                <p:cTn id="34" presetID="23" presetClass="entr" presetSubtype="32" fill="hold" nodeType="afterEffect">
                                  <p:stCondLst>
                                    <p:cond delay="0"/>
                                  </p:stCondLst>
                                  <p:childTnLst>
                                    <p:set>
                                      <p:cBhvr>
                                        <p:cTn id="35" dur="1" fill="hold">
                                          <p:stCondLst>
                                            <p:cond delay="0"/>
                                          </p:stCondLst>
                                        </p:cTn>
                                        <p:tgtEl>
                                          <p:spTgt spid="9"/>
                                        </p:tgtEl>
                                        <p:attrNameLst>
                                          <p:attrName>style.visibility</p:attrName>
                                        </p:attrNameLst>
                                      </p:cBhvr>
                                      <p:to>
                                        <p:strVal val="visible"/>
                                      </p:to>
                                    </p:set>
                                    <p:anim calcmode="lin" valueType="num">
                                      <p:cBhvr>
                                        <p:cTn id="36" dur="400" accel="100000" fill="hold"/>
                                        <p:tgtEl>
                                          <p:spTgt spid="9"/>
                                        </p:tgtEl>
                                        <p:attrNameLst>
                                          <p:attrName>ppt_w</p:attrName>
                                        </p:attrNameLst>
                                      </p:cBhvr>
                                      <p:tavLst>
                                        <p:tav tm="0">
                                          <p:val>
                                            <p:fltVal val="0"/>
                                          </p:val>
                                        </p:tav>
                                        <p:tav tm="100000">
                                          <p:val>
                                            <p:strVal val="#ppt_w"/>
                                          </p:val>
                                        </p:tav>
                                      </p:tavLst>
                                    </p:anim>
                                    <p:anim calcmode="lin" valueType="num">
                                      <p:cBhvr>
                                        <p:cTn id="37" dur="400" accel="100000" fill="hold"/>
                                        <p:tgtEl>
                                          <p:spTgt spid="9"/>
                                        </p:tgtEl>
                                        <p:attrNameLst>
                                          <p:attrName>ppt_h</p:attrName>
                                        </p:attrNameLst>
                                      </p:cBhvr>
                                      <p:tavLst>
                                        <p:tav tm="0">
                                          <p:val>
                                            <p:fltVal val="0"/>
                                          </p:val>
                                        </p:tav>
                                        <p:tav tm="100000">
                                          <p:val>
                                            <p:strVal val="#ppt_h"/>
                                          </p:val>
                                        </p:tav>
                                      </p:tavLst>
                                    </p:anim>
                                    <p:anim to="" calcmode="lin" valueType="num">
                                      <p:cBhvr>
                                        <p:cTn id="38" dur="100" autoRev="1" fill="hold">
                                          <p:stCondLst>
                                            <p:cond delay="400"/>
                                          </p:stCondLst>
                                        </p:cTn>
                                        <p:tgtEl>
                                          <p:spTgt spid="9"/>
                                        </p:tgtEl>
                                        <p:attrNameLst>
                                          <p:attrName>ppt_w</p:attrName>
                                        </p:attrNameLst>
                                      </p:cBhvr>
                                      <p:tavLst>
                                        <p:tav tm="0">
                                          <p:val>
                                            <p:strVal val="#ppt_w"/>
                                          </p:val>
                                        </p:tav>
                                        <p:tav tm="100000">
                                          <p:val>
                                            <p:strVal val="1.4*#ppt_w"/>
                                          </p:val>
                                        </p:tav>
                                      </p:tavLst>
                                    </p:anim>
                                    <p:anim to="" calcmode="lin" valueType="num">
                                      <p:cBhvr>
                                        <p:cTn id="39" dur="100" autoRev="1" fill="hold">
                                          <p:stCondLst>
                                            <p:cond delay="400"/>
                                          </p:stCondLst>
                                        </p:cTn>
                                        <p:tgtEl>
                                          <p:spTgt spid="9"/>
                                        </p:tgtEl>
                                        <p:attrNameLst>
                                          <p:attrName>ppt_h</p:attrName>
                                        </p:attrNameLst>
                                      </p:cBhvr>
                                      <p:tavLst>
                                        <p:tav tm="0">
                                          <p:val>
                                            <p:strVal val="#ppt_h"/>
                                          </p:val>
                                        </p:tav>
                                        <p:tav tm="100000">
                                          <p:val>
                                            <p:strVal val="1.4*#ppt_h"/>
                                          </p:val>
                                        </p:tav>
                                      </p:tavLst>
                                    </p:anim>
                                    <p:anim to="" calcmode="lin" valueType="num">
                                      <p:cBhvr>
                                        <p:cTn id="40" dur="600" fill="hold">
                                          <p:stCondLst>
                                            <p:cond delay="0"/>
                                          </p:stCondLst>
                                        </p:cTn>
                                        <p:tgtEl>
                                          <p:spTgt spid="9"/>
                                        </p:tgtEl>
                                        <p:attrNameLst>
                                          <p:attrName>ppt_x</p:attrName>
                                        </p:attrNameLst>
                                      </p:cBhvr>
                                      <p:tavLst>
                                        <p:tav tm="0">
                                          <p:val>
                                            <p:fltVal val="0.4333375"/>
                                          </p:val>
                                        </p:tav>
                                        <p:tav tm="100000">
                                          <p:val>
                                            <p:fltVal val="0.4333375"/>
                                          </p:val>
                                        </p:tav>
                                      </p:tavLst>
                                    </p:anim>
                                    <p:anim to="" calcmode="lin" valueType="num">
                                      <p:cBhvr>
                                        <p:cTn id="41" dur="600" fill="hold">
                                          <p:stCondLst>
                                            <p:cond delay="0"/>
                                          </p:stCondLst>
                                        </p:cTn>
                                        <p:tgtEl>
                                          <p:spTgt spid="9"/>
                                        </p:tgtEl>
                                        <p:attrNameLst>
                                          <p:attrName>ppt_y</p:attrName>
                                        </p:attrNameLst>
                                      </p:cBhvr>
                                      <p:tavLst>
                                        <p:tav tm="0">
                                          <p:val>
                                            <p:fltVal val="0.69855"/>
                                          </p:val>
                                        </p:tav>
                                        <p:tav tm="100000">
                                          <p:val>
                                            <p:fltVal val="0.69855"/>
                                          </p:val>
                                        </p:tav>
                                      </p:tavLst>
                                    </p:anim>
                                  </p:childTnLst>
                                </p:cTn>
                              </p:par>
                              <p:par>
                                <p:cTn id="42" presetID="35" presetClass="path" presetSubtype="0" accel="50000" decel="50000" fill="hold" nodeType="withEffect">
                                  <p:stCondLst>
                                    <p:cond delay="0"/>
                                  </p:stCondLst>
                                  <p:childTnLst>
                                    <p:anim to="" calcmode="lin" valueType="num">
                                      <p:cBhvr>
                                        <p:cTn id="43" dur="600" fill="hold">
                                          <p:stCondLst>
                                            <p:cond delay="0"/>
                                          </p:stCondLst>
                                        </p:cTn>
                                        <p:tgtEl>
                                          <p:spTgt spid="7"/>
                                        </p:tgtEl>
                                        <p:attrNameLst>
                                          <p:attrName>ppt_x</p:attrName>
                                        </p:attrNameLst>
                                      </p:cBhvr>
                                      <p:tavLst>
                                        <p:tav tm="0">
                                          <p:val>
                                            <p:strVal val="ppt_x"/>
                                          </p:val>
                                        </p:tav>
                                        <p:tav tm="100000">
                                          <p:val>
                                            <p:fltVal val="0.1901043"/>
                                          </p:val>
                                        </p:tav>
                                      </p:tavLst>
                                    </p:anim>
                                    <p:anim to="" calcmode="lin" valueType="num">
                                      <p:cBhvr>
                                        <p:cTn id="44" dur="600" fill="hold">
                                          <p:stCondLst>
                                            <p:cond delay="0"/>
                                          </p:stCondLst>
                                        </p:cTn>
                                        <p:tgtEl>
                                          <p:spTgt spid="7"/>
                                        </p:tgtEl>
                                        <p:attrNameLst>
                                          <p:attrName>ppt_y</p:attrName>
                                        </p:attrNameLst>
                                      </p:cBhvr>
                                      <p:tavLst>
                                        <p:tav tm="0">
                                          <p:val>
                                            <p:fltVal val="0"/>
                                          </p:val>
                                        </p:tav>
                                        <p:tav tm="100000">
                                          <p:val>
                                            <p:strVal val="#ppt_w"/>
                                          </p:val>
                                        </p:tav>
                                      </p:tavLst>
                                    </p:anim>
                                    <p:anim to="" calcmode="lin" valueType="num">
                                      <p:cBhvr>
                                        <p:cTn id="45" dur="600" fill="hold">
                                          <p:stCondLst>
                                            <p:cond delay="0"/>
                                          </p:stCondLst>
                                        </p:cTn>
                                        <p:tgtEl>
                                          <p:spTgt spid="7"/>
                                        </p:tgtEl>
                                        <p:attrNameLst>
                                          <p:attrName>ppt_w</p:attrName>
                                        </p:attrNameLst>
                                      </p:cBhvr>
                                      <p:tavLst>
                                        <p:tav tm="0">
                                          <p:val>
                                            <p:fltVal val="0"/>
                                          </p:val>
                                        </p:tav>
                                        <p:tav tm="100000">
                                          <p:val>
                                            <p:strVal val="#ppt_h"/>
                                          </p:val>
                                        </p:tav>
                                      </p:tavLst>
                                    </p:anim>
                                    <p:anim to="" calcmode="lin" valueType="num">
                                      <p:cBhvr>
                                        <p:cTn id="46" dur="600" fill="hold">
                                          <p:stCondLst>
                                            <p:cond delay="0"/>
                                          </p:stCondLst>
                                        </p:cTn>
                                        <p:tgtEl>
                                          <p:spTgt spid="7"/>
                                        </p:tgtEl>
                                        <p:attrNameLst>
                                          <p:attrName>ppt_h</p:attrName>
                                        </p:attrNameLst>
                                      </p:cBhvr>
                                      <p:tavLst>
                                        <p:tav tm="0">
                                          <p:val>
                                            <p:strVal val="ppt_h"/>
                                          </p:val>
                                        </p:tav>
                                        <p:tav tm="100000">
                                          <p:val>
                                            <p:strVal val="#ppt_h"/>
                                          </p:val>
                                        </p:tav>
                                      </p:tavLst>
                                    </p:anim>
                                  </p:childTnLst>
                                </p:cTn>
                              </p:par>
                            </p:childTnLst>
                          </p:cTn>
                        </p:par>
                        <p:par>
                          <p:cTn id="47" fill="hold">
                            <p:stCondLst>
                              <p:cond delay="4799"/>
                            </p:stCondLst>
                            <p:childTnLst>
                              <p:par>
                                <p:cTn id="48" presetID="23" presetClass="entr" presetSubtype="32" fill="hold" nodeType="afterEffect">
                                  <p:stCondLst>
                                    <p:cond delay="0"/>
                                  </p:stCondLst>
                                  <p:childTnLst>
                                    <p:set>
                                      <p:cBhvr>
                                        <p:cTn id="49" dur="1" fill="hold">
                                          <p:stCondLst>
                                            <p:cond delay="0"/>
                                          </p:stCondLst>
                                        </p:cTn>
                                        <p:tgtEl>
                                          <p:spTgt spid="8"/>
                                        </p:tgtEl>
                                        <p:attrNameLst>
                                          <p:attrName>style.visibility</p:attrName>
                                        </p:attrNameLst>
                                      </p:cBhvr>
                                      <p:to>
                                        <p:strVal val="visible"/>
                                      </p:to>
                                    </p:set>
                                    <p:anim calcmode="lin" valueType="num">
                                      <p:cBhvr>
                                        <p:cTn id="50" dur="400" accel="100000" fill="hold"/>
                                        <p:tgtEl>
                                          <p:spTgt spid="8"/>
                                        </p:tgtEl>
                                        <p:attrNameLst>
                                          <p:attrName>ppt_w</p:attrName>
                                        </p:attrNameLst>
                                      </p:cBhvr>
                                      <p:tavLst>
                                        <p:tav tm="0">
                                          <p:val>
                                            <p:fltVal val="0"/>
                                          </p:val>
                                        </p:tav>
                                        <p:tav tm="100000">
                                          <p:val>
                                            <p:strVal val="#ppt_w"/>
                                          </p:val>
                                        </p:tav>
                                      </p:tavLst>
                                    </p:anim>
                                    <p:anim calcmode="lin" valueType="num">
                                      <p:cBhvr>
                                        <p:cTn id="51" dur="400" accel="100000" fill="hold"/>
                                        <p:tgtEl>
                                          <p:spTgt spid="8"/>
                                        </p:tgtEl>
                                        <p:attrNameLst>
                                          <p:attrName>ppt_h</p:attrName>
                                        </p:attrNameLst>
                                      </p:cBhvr>
                                      <p:tavLst>
                                        <p:tav tm="0">
                                          <p:val>
                                            <p:fltVal val="0"/>
                                          </p:val>
                                        </p:tav>
                                        <p:tav tm="100000">
                                          <p:val>
                                            <p:strVal val="#ppt_h"/>
                                          </p:val>
                                        </p:tav>
                                      </p:tavLst>
                                    </p:anim>
                                    <p:anim to="" calcmode="lin" valueType="num">
                                      <p:cBhvr>
                                        <p:cTn id="52" dur="100" autoRev="1" fill="hold">
                                          <p:stCondLst>
                                            <p:cond delay="400"/>
                                          </p:stCondLst>
                                        </p:cTn>
                                        <p:tgtEl>
                                          <p:spTgt spid="8"/>
                                        </p:tgtEl>
                                        <p:attrNameLst>
                                          <p:attrName>ppt_w</p:attrName>
                                        </p:attrNameLst>
                                      </p:cBhvr>
                                      <p:tavLst>
                                        <p:tav tm="0">
                                          <p:val>
                                            <p:strVal val="#ppt_w"/>
                                          </p:val>
                                        </p:tav>
                                        <p:tav tm="100000">
                                          <p:val>
                                            <p:strVal val="1.4*#ppt_w"/>
                                          </p:val>
                                        </p:tav>
                                      </p:tavLst>
                                    </p:anim>
                                    <p:anim to="" calcmode="lin" valueType="num">
                                      <p:cBhvr>
                                        <p:cTn id="53" dur="100" autoRev="1" fill="hold">
                                          <p:stCondLst>
                                            <p:cond delay="400"/>
                                          </p:stCondLst>
                                        </p:cTn>
                                        <p:tgtEl>
                                          <p:spTgt spid="8"/>
                                        </p:tgtEl>
                                        <p:attrNameLst>
                                          <p:attrName>ppt_h</p:attrName>
                                        </p:attrNameLst>
                                      </p:cBhvr>
                                      <p:tavLst>
                                        <p:tav tm="0">
                                          <p:val>
                                            <p:strVal val="#ppt_h"/>
                                          </p:val>
                                        </p:tav>
                                        <p:tav tm="100000">
                                          <p:val>
                                            <p:strVal val="1.4*#ppt_h"/>
                                          </p:val>
                                        </p:tav>
                                      </p:tavLst>
                                    </p:anim>
                                    <p:anim to="" calcmode="lin" valueType="num">
                                      <p:cBhvr>
                                        <p:cTn id="54" dur="600" fill="hold">
                                          <p:stCondLst>
                                            <p:cond delay="0"/>
                                          </p:stCondLst>
                                        </p:cTn>
                                        <p:tgtEl>
                                          <p:spTgt spid="8"/>
                                        </p:tgtEl>
                                        <p:attrNameLst>
                                          <p:attrName>ppt_x</p:attrName>
                                        </p:attrNameLst>
                                      </p:cBhvr>
                                      <p:tavLst>
                                        <p:tav tm="0">
                                          <p:val>
                                            <p:fltVal val="0.1901042"/>
                                          </p:val>
                                        </p:tav>
                                        <p:tav tm="100000">
                                          <p:val>
                                            <p:fltVal val="0.1901042"/>
                                          </p:val>
                                        </p:tav>
                                      </p:tavLst>
                                    </p:anim>
                                    <p:anim to="" calcmode="lin" valueType="num">
                                      <p:cBhvr>
                                        <p:cTn id="55" dur="600" fill="hold">
                                          <p:stCondLst>
                                            <p:cond delay="0"/>
                                          </p:stCondLst>
                                        </p:cTn>
                                        <p:tgtEl>
                                          <p:spTgt spid="8"/>
                                        </p:tgtEl>
                                        <p:attrNameLst>
                                          <p:attrName>ppt_y</p:attrName>
                                        </p:attrNameLst>
                                      </p:cBhvr>
                                      <p:tavLst>
                                        <p:tav tm="0">
                                          <p:val>
                                            <p:fltVal val="0.809318"/>
                                          </p:val>
                                        </p:tav>
                                        <p:tav tm="100000">
                                          <p:val>
                                            <p:fltVal val="0.809318"/>
                                          </p:val>
                                        </p:tav>
                                      </p:tavLst>
                                    </p:anim>
                                  </p:childTnLst>
                                </p:cTn>
                              </p:par>
                              <p:par>
                                <p:cTn id="56" presetID="35" presetClass="path" presetSubtype="0" accel="50000" decel="50000" fill="hold" nodeType="withEffect">
                                  <p:stCondLst>
                                    <p:cond delay="0"/>
                                  </p:stCondLst>
                                  <p:childTnLst>
                                    <p:anim to="" calcmode="lin" valueType="num">
                                      <p:cBhvr>
                                        <p:cTn id="57" dur="600" fill="hold">
                                          <p:stCondLst>
                                            <p:cond delay="0"/>
                                          </p:stCondLst>
                                        </p:cTn>
                                        <p:tgtEl>
                                          <p:spTgt spid="7"/>
                                        </p:tgtEl>
                                        <p:attrNameLst>
                                          <p:attrName>ppt_x</p:attrName>
                                        </p:attrNameLst>
                                      </p:cBhvr>
                                      <p:tavLst>
                                        <p:tav tm="0">
                                          <p:val>
                                            <p:strVal val="ppt_x"/>
                                          </p:val>
                                        </p:tav>
                                        <p:tav tm="100000">
                                          <p:val>
                                            <p:fltVal val="0.1901043"/>
                                          </p:val>
                                        </p:tav>
                                      </p:tavLst>
                                    </p:anim>
                                    <p:anim to="" calcmode="lin" valueType="num">
                                      <p:cBhvr>
                                        <p:cTn id="58" dur="600" fill="hold">
                                          <p:stCondLst>
                                            <p:cond delay="0"/>
                                          </p:stCondLst>
                                        </p:cTn>
                                        <p:tgtEl>
                                          <p:spTgt spid="7"/>
                                        </p:tgtEl>
                                        <p:attrNameLst>
                                          <p:attrName>ppt_y</p:attrName>
                                        </p:attrNameLst>
                                      </p:cBhvr>
                                      <p:tavLst>
                                        <p:tav tm="0">
                                          <p:val>
                                            <p:strVal val="ppt_y"/>
                                          </p:val>
                                        </p:tav>
                                        <p:tav tm="100000">
                                          <p:val>
                                            <p:fltVal val="0.587782"/>
                                          </p:val>
                                        </p:tav>
                                      </p:tavLst>
                                    </p:anim>
                                    <p:anim to="" calcmode="lin" valueType="num">
                                      <p:cBhvr>
                                        <p:cTn id="59" dur="600" fill="hold">
                                          <p:stCondLst>
                                            <p:cond delay="0"/>
                                          </p:stCondLst>
                                        </p:cTn>
                                        <p:tgtEl>
                                          <p:spTgt spid="7"/>
                                        </p:tgtEl>
                                        <p:attrNameLst>
                                          <p:attrName>ppt_w</p:attrName>
                                        </p:attrNameLst>
                                      </p:cBhvr>
                                      <p:tavLst>
                                        <p:tav tm="0">
                                          <p:val>
                                            <p:strVal val="ppt_w"/>
                                          </p:val>
                                        </p:tav>
                                        <p:tav tm="100000">
                                          <p:val>
                                            <p:strVal val="#ppt_w"/>
                                          </p:val>
                                        </p:tav>
                                      </p:tavLst>
                                    </p:anim>
                                    <p:anim to="" calcmode="lin" valueType="num">
                                      <p:cBhvr>
                                        <p:cTn id="60" dur="600" fill="hold">
                                          <p:stCondLst>
                                            <p:cond delay="0"/>
                                          </p:stCondLst>
                                        </p:cTn>
                                        <p:tgtEl>
                                          <p:spTgt spid="7"/>
                                        </p:tgtEl>
                                        <p:attrNameLst>
                                          <p:attrName>ppt_h</p:attrName>
                                        </p:attrNameLst>
                                      </p:cBhvr>
                                      <p:tavLst>
                                        <p:tav tm="0">
                                          <p:val>
                                            <p:strVal val="ppt_h"/>
                                          </p:val>
                                        </p:tav>
                                        <p:tav tm="100000">
                                          <p:val>
                                            <p:strVal val="#ppt_h"/>
                                          </p:val>
                                        </p:tav>
                                      </p:tavLst>
                                    </p:anim>
                                  </p:childTnLst>
                                </p:cTn>
                              </p:par>
                              <p:par>
                                <p:cTn id="61" presetID="35" presetClass="path" presetSubtype="0" accel="50000" decel="50000" fill="hold" nodeType="withEffect">
                                  <p:stCondLst>
                                    <p:cond delay="0"/>
                                  </p:stCondLst>
                                  <p:childTnLst>
                                    <p:anim to="" calcmode="lin" valueType="num">
                                      <p:cBhvr>
                                        <p:cTn id="62" dur="600" fill="hold">
                                          <p:stCondLst>
                                            <p:cond delay="0"/>
                                          </p:stCondLst>
                                        </p:cTn>
                                        <p:tgtEl>
                                          <p:spTgt spid="9"/>
                                        </p:tgtEl>
                                        <p:attrNameLst>
                                          <p:attrName>ppt_x</p:attrName>
                                        </p:attrNameLst>
                                      </p:cBhvr>
                                      <p:tavLst>
                                        <p:tav tm="0">
                                          <p:val>
                                            <p:strVal val="ppt_x"/>
                                          </p:val>
                                        </p:tav>
                                        <p:tav tm="100000">
                                          <p:val>
                                            <p:fltVal val="0.4333375"/>
                                          </p:val>
                                        </p:tav>
                                      </p:tavLst>
                                    </p:anim>
                                    <p:anim to="" calcmode="lin" valueType="num">
                                      <p:cBhvr>
                                        <p:cTn id="63" dur="600" fill="hold">
                                          <p:stCondLst>
                                            <p:cond delay="0"/>
                                          </p:stCondLst>
                                        </p:cTn>
                                        <p:tgtEl>
                                          <p:spTgt spid="9"/>
                                        </p:tgtEl>
                                        <p:attrNameLst>
                                          <p:attrName>ppt_y</p:attrName>
                                        </p:attrNameLst>
                                      </p:cBhvr>
                                      <p:tavLst>
                                        <p:tav tm="0">
                                          <p:val>
                                            <p:strVal val="ppt_y"/>
                                          </p:val>
                                        </p:tav>
                                        <p:tav tm="100000">
                                          <p:val>
                                            <p:fltVal val="0.587782"/>
                                          </p:val>
                                        </p:tav>
                                      </p:tavLst>
                                    </p:anim>
                                    <p:anim to="" calcmode="lin" valueType="num">
                                      <p:cBhvr>
                                        <p:cTn id="64" dur="600" fill="hold">
                                          <p:stCondLst>
                                            <p:cond delay="0"/>
                                          </p:stCondLst>
                                        </p:cTn>
                                        <p:tgtEl>
                                          <p:spTgt spid="9"/>
                                        </p:tgtEl>
                                        <p:attrNameLst>
                                          <p:attrName>ppt_w</p:attrName>
                                        </p:attrNameLst>
                                      </p:cBhvr>
                                      <p:tavLst>
                                        <p:tav tm="0">
                                          <p:val>
                                            <p:strVal val="ppt_w"/>
                                          </p:val>
                                        </p:tav>
                                        <p:tav tm="100000">
                                          <p:val>
                                            <p:strVal val="#ppt_w"/>
                                          </p:val>
                                        </p:tav>
                                      </p:tavLst>
                                    </p:anim>
                                    <p:anim to="" calcmode="lin" valueType="num">
                                      <p:cBhvr>
                                        <p:cTn id="65" dur="600" fill="hold">
                                          <p:stCondLst>
                                            <p:cond delay="0"/>
                                          </p:stCondLst>
                                        </p:cTn>
                                        <p:tgtEl>
                                          <p:spTgt spid="9"/>
                                        </p:tgtEl>
                                        <p:attrNameLst>
                                          <p:attrName>ppt_h</p:attrName>
                                        </p:attrNameLst>
                                      </p:cBhvr>
                                      <p:tavLst>
                                        <p:tav tm="0">
                                          <p:val>
                                            <p:strVal val="ppt_h"/>
                                          </p:val>
                                        </p:tav>
                                        <p:tav tm="100000">
                                          <p:val>
                                            <p:strVal val="#ppt_h"/>
                                          </p:val>
                                        </p:tav>
                                      </p:tavLst>
                                    </p:anim>
                                  </p:childTnLst>
                                </p:cTn>
                              </p:par>
                            </p:childTnLst>
                          </p:cTn>
                        </p:par>
                        <p:par>
                          <p:cTn id="66" fill="hold">
                            <p:stCondLst>
                              <p:cond delay="5799"/>
                            </p:stCondLst>
                            <p:childTnLst>
                              <p:par>
                                <p:cTn id="67" presetID="23" presetClass="entr" presetSubtype="32" fill="hold" nodeType="afterEffect">
                                  <p:stCondLst>
                                    <p:cond delay="0"/>
                                  </p:stCondLst>
                                  <p:childTnLst>
                                    <p:set>
                                      <p:cBhvr>
                                        <p:cTn id="68" dur="1" fill="hold">
                                          <p:stCondLst>
                                            <p:cond delay="0"/>
                                          </p:stCondLst>
                                        </p:cTn>
                                        <p:tgtEl>
                                          <p:spTgt spid="10"/>
                                        </p:tgtEl>
                                        <p:attrNameLst>
                                          <p:attrName>style.visibility</p:attrName>
                                        </p:attrNameLst>
                                      </p:cBhvr>
                                      <p:to>
                                        <p:strVal val="visible"/>
                                      </p:to>
                                    </p:set>
                                    <p:anim calcmode="lin" valueType="num">
                                      <p:cBhvr>
                                        <p:cTn id="69" dur="400" accel="100000" fill="hold"/>
                                        <p:tgtEl>
                                          <p:spTgt spid="10"/>
                                        </p:tgtEl>
                                        <p:attrNameLst>
                                          <p:attrName>ppt_w</p:attrName>
                                        </p:attrNameLst>
                                      </p:cBhvr>
                                      <p:tavLst>
                                        <p:tav tm="0">
                                          <p:val>
                                            <p:strVal val="4*#ppt_w"/>
                                          </p:val>
                                        </p:tav>
                                        <p:tav tm="100000">
                                          <p:val>
                                            <p:strVal val="#ppt_w"/>
                                          </p:val>
                                        </p:tav>
                                      </p:tavLst>
                                    </p:anim>
                                    <p:anim calcmode="lin" valueType="num">
                                      <p:cBhvr>
                                        <p:cTn id="70" dur="400" accel="100000" fill="hold"/>
                                        <p:tgtEl>
                                          <p:spTgt spid="10"/>
                                        </p:tgtEl>
                                        <p:attrNameLst>
                                          <p:attrName>ppt_h</p:attrName>
                                        </p:attrNameLst>
                                      </p:cBhvr>
                                      <p:tavLst>
                                        <p:tav tm="0">
                                          <p:val>
                                            <p:strVal val="4*#ppt_h"/>
                                          </p:val>
                                        </p:tav>
                                        <p:tav tm="100000">
                                          <p:val>
                                            <p:strVal val="#ppt_h"/>
                                          </p:val>
                                        </p:tav>
                                      </p:tavLst>
                                    </p:anim>
                                    <p:anim to="" calcmode="lin" valueType="num">
                                      <p:cBhvr>
                                        <p:cTn id="71" dur="100" autoRev="1" fill="hold">
                                          <p:stCondLst>
                                            <p:cond delay="400"/>
                                          </p:stCondLst>
                                        </p:cTn>
                                        <p:tgtEl>
                                          <p:spTgt spid="10"/>
                                        </p:tgtEl>
                                        <p:attrNameLst>
                                          <p:attrName>ppt_w</p:attrName>
                                        </p:attrNameLst>
                                      </p:cBhvr>
                                      <p:tavLst>
                                        <p:tav tm="0">
                                          <p:val>
                                            <p:strVal val="#ppt_w"/>
                                          </p:val>
                                        </p:tav>
                                        <p:tav tm="100000">
                                          <p:val>
                                            <p:strVal val="1.4*#ppt_w"/>
                                          </p:val>
                                        </p:tav>
                                      </p:tavLst>
                                    </p:anim>
                                    <p:anim to="" calcmode="lin" valueType="num">
                                      <p:cBhvr>
                                        <p:cTn id="72" dur="100" autoRev="1" fill="hold">
                                          <p:stCondLst>
                                            <p:cond delay="400"/>
                                          </p:stCondLst>
                                        </p:cTn>
                                        <p:tgtEl>
                                          <p:spTgt spid="10"/>
                                        </p:tgtEl>
                                        <p:attrNameLst>
                                          <p:attrName>ppt_h</p:attrName>
                                        </p:attrNameLst>
                                      </p:cBhvr>
                                      <p:tavLst>
                                        <p:tav tm="0">
                                          <p:val>
                                            <p:strVal val="#ppt_h"/>
                                          </p:val>
                                        </p:tav>
                                        <p:tav tm="100000">
                                          <p:val>
                                            <p:strVal val="1.4*#ppt_h"/>
                                          </p:val>
                                        </p:tav>
                                      </p:tavLst>
                                    </p:anim>
                                    <p:anim to="" calcmode="lin" valueType="num">
                                      <p:cBhvr>
                                        <p:cTn id="73" dur="600" fill="hold">
                                          <p:stCondLst>
                                            <p:cond delay="0"/>
                                          </p:stCondLst>
                                        </p:cTn>
                                        <p:tgtEl>
                                          <p:spTgt spid="10"/>
                                        </p:tgtEl>
                                        <p:attrNameLst>
                                          <p:attrName>ppt_x</p:attrName>
                                        </p:attrNameLst>
                                      </p:cBhvr>
                                      <p:tavLst>
                                        <p:tav tm="0">
                                          <p:val>
                                            <p:fltVal val="0.4333374"/>
                                          </p:val>
                                        </p:tav>
                                        <p:tav tm="100000">
                                          <p:val>
                                            <p:fltVal val="0.4333374"/>
                                          </p:val>
                                        </p:tav>
                                      </p:tavLst>
                                    </p:anim>
                                    <p:anim to="" calcmode="lin" valueType="num">
                                      <p:cBhvr>
                                        <p:cTn id="74" dur="600" fill="hold">
                                          <p:stCondLst>
                                            <p:cond delay="0"/>
                                          </p:stCondLst>
                                        </p:cTn>
                                        <p:tgtEl>
                                          <p:spTgt spid="10"/>
                                        </p:tgtEl>
                                        <p:attrNameLst>
                                          <p:attrName>ppt_y</p:attrName>
                                        </p:attrNameLst>
                                      </p:cBhvr>
                                      <p:tavLst>
                                        <p:tav tm="0">
                                          <p:val>
                                            <p:fltVal val="0.809318"/>
                                          </p:val>
                                        </p:tav>
                                        <p:tav tm="100000">
                                          <p:val>
                                            <p:fltVal val="0.809318"/>
                                          </p:val>
                                        </p:tav>
                                      </p:tavLst>
                                    </p:anim>
                                  </p:childTnLst>
                                </p:cTn>
                              </p:par>
                              <p:par>
                                <p:cTn id="75" presetID="35" presetClass="path" presetSubtype="0" accel="50000" decel="50000" fill="hold" nodeType="withEffect">
                                  <p:stCondLst>
                                    <p:cond delay="0"/>
                                  </p:stCondLst>
                                  <p:childTnLst>
                                    <p:anim to="" calcmode="lin" valueType="num">
                                      <p:cBhvr>
                                        <p:cTn id="76" dur="600" fill="hold">
                                          <p:stCondLst>
                                            <p:cond delay="0"/>
                                          </p:stCondLst>
                                        </p:cTn>
                                        <p:tgtEl>
                                          <p:spTgt spid="7"/>
                                        </p:tgtEl>
                                        <p:attrNameLst>
                                          <p:attrName>ppt_x</p:attrName>
                                        </p:attrNameLst>
                                      </p:cBhvr>
                                      <p:tavLst>
                                        <p:tav tm="0">
                                          <p:val>
                                            <p:strVal val="ppt_x"/>
                                          </p:val>
                                        </p:tav>
                                        <p:tav tm="100000">
                                          <p:val>
                                            <p:fltVal val="0.1901043"/>
                                          </p:val>
                                        </p:tav>
                                      </p:tavLst>
                                    </p:anim>
                                    <p:anim to="" calcmode="lin" valueType="num">
                                      <p:cBhvr>
                                        <p:cTn id="77" dur="600" fill="hold">
                                          <p:stCondLst>
                                            <p:cond delay="0"/>
                                          </p:stCondLst>
                                        </p:cTn>
                                        <p:tgtEl>
                                          <p:spTgt spid="7"/>
                                        </p:tgtEl>
                                        <p:attrNameLst>
                                          <p:attrName>ppt_y</p:attrName>
                                        </p:attrNameLst>
                                      </p:cBhvr>
                                      <p:tavLst>
                                        <p:tav tm="0">
                                          <p:val>
                                            <p:strVal val="ppt_y"/>
                                          </p:val>
                                        </p:tav>
                                        <p:tav tm="100000">
                                          <p:val>
                                            <p:fltVal val="0.587782"/>
                                          </p:val>
                                        </p:tav>
                                      </p:tavLst>
                                    </p:anim>
                                    <p:anim to="" calcmode="lin" valueType="num">
                                      <p:cBhvr>
                                        <p:cTn id="78" dur="600" fill="hold">
                                          <p:stCondLst>
                                            <p:cond delay="0"/>
                                          </p:stCondLst>
                                        </p:cTn>
                                        <p:tgtEl>
                                          <p:spTgt spid="7"/>
                                        </p:tgtEl>
                                        <p:attrNameLst>
                                          <p:attrName>ppt_w</p:attrName>
                                        </p:attrNameLst>
                                      </p:cBhvr>
                                      <p:tavLst>
                                        <p:tav tm="0">
                                          <p:val>
                                            <p:strVal val="ppt_w"/>
                                          </p:val>
                                        </p:tav>
                                        <p:tav tm="100000">
                                          <p:val>
                                            <p:strVal val="#ppt_w"/>
                                          </p:val>
                                        </p:tav>
                                      </p:tavLst>
                                    </p:anim>
                                    <p:anim to="" calcmode="lin" valueType="num">
                                      <p:cBhvr>
                                        <p:cTn id="79" dur="600" fill="hold">
                                          <p:stCondLst>
                                            <p:cond delay="0"/>
                                          </p:stCondLst>
                                        </p:cTn>
                                        <p:tgtEl>
                                          <p:spTgt spid="7"/>
                                        </p:tgtEl>
                                        <p:attrNameLst>
                                          <p:attrName>ppt_h</p:attrName>
                                        </p:attrNameLst>
                                      </p:cBhvr>
                                      <p:tavLst>
                                        <p:tav tm="0">
                                          <p:val>
                                            <p:strVal val="ppt_h"/>
                                          </p:val>
                                        </p:tav>
                                        <p:tav tm="100000">
                                          <p:val>
                                            <p:strVal val="#ppt_h"/>
                                          </p:val>
                                        </p:tav>
                                      </p:tavLst>
                                    </p:anim>
                                  </p:childTnLst>
                                </p:cTn>
                              </p:par>
                              <p:par>
                                <p:cTn id="80" presetID="35" presetClass="path" presetSubtype="0" accel="50000" decel="50000" fill="hold" nodeType="withEffect">
                                  <p:stCondLst>
                                    <p:cond delay="0"/>
                                  </p:stCondLst>
                                  <p:childTnLst>
                                    <p:anim to="" calcmode="lin" valueType="num">
                                      <p:cBhvr>
                                        <p:cTn id="81" dur="600" fill="hold">
                                          <p:stCondLst>
                                            <p:cond delay="0"/>
                                          </p:stCondLst>
                                        </p:cTn>
                                        <p:tgtEl>
                                          <p:spTgt spid="9"/>
                                        </p:tgtEl>
                                        <p:attrNameLst>
                                          <p:attrName>ppt_x</p:attrName>
                                        </p:attrNameLst>
                                      </p:cBhvr>
                                      <p:tavLst>
                                        <p:tav tm="0">
                                          <p:val>
                                            <p:strVal val="ppt_x"/>
                                          </p:val>
                                        </p:tav>
                                        <p:tav tm="100000">
                                          <p:val>
                                            <p:fltVal val="0.4333375"/>
                                          </p:val>
                                        </p:tav>
                                      </p:tavLst>
                                    </p:anim>
                                    <p:anim to="" calcmode="lin" valueType="num">
                                      <p:cBhvr>
                                        <p:cTn id="82" dur="600" fill="hold">
                                          <p:stCondLst>
                                            <p:cond delay="0"/>
                                          </p:stCondLst>
                                        </p:cTn>
                                        <p:tgtEl>
                                          <p:spTgt spid="9"/>
                                        </p:tgtEl>
                                        <p:attrNameLst>
                                          <p:attrName>ppt_y</p:attrName>
                                        </p:attrNameLst>
                                      </p:cBhvr>
                                      <p:tavLst>
                                        <p:tav tm="0">
                                          <p:val>
                                            <p:strVal val="ppt_y"/>
                                          </p:val>
                                        </p:tav>
                                        <p:tav tm="100000">
                                          <p:val>
                                            <p:fltVal val="0.587782"/>
                                          </p:val>
                                        </p:tav>
                                      </p:tavLst>
                                    </p:anim>
                                    <p:anim to="" calcmode="lin" valueType="num">
                                      <p:cBhvr>
                                        <p:cTn id="83" dur="600" fill="hold">
                                          <p:stCondLst>
                                            <p:cond delay="0"/>
                                          </p:stCondLst>
                                        </p:cTn>
                                        <p:tgtEl>
                                          <p:spTgt spid="9"/>
                                        </p:tgtEl>
                                        <p:attrNameLst>
                                          <p:attrName>ppt_w</p:attrName>
                                        </p:attrNameLst>
                                      </p:cBhvr>
                                      <p:tavLst>
                                        <p:tav tm="0">
                                          <p:val>
                                            <p:strVal val="ppt_w"/>
                                          </p:val>
                                        </p:tav>
                                        <p:tav tm="100000">
                                          <p:val>
                                            <p:strVal val="#ppt_w"/>
                                          </p:val>
                                        </p:tav>
                                      </p:tavLst>
                                    </p:anim>
                                    <p:anim to="" calcmode="lin" valueType="num">
                                      <p:cBhvr>
                                        <p:cTn id="84" dur="600" fill="hold">
                                          <p:stCondLst>
                                            <p:cond delay="0"/>
                                          </p:stCondLst>
                                        </p:cTn>
                                        <p:tgtEl>
                                          <p:spTgt spid="9"/>
                                        </p:tgtEl>
                                        <p:attrNameLst>
                                          <p:attrName>ppt_h</p:attrName>
                                        </p:attrNameLst>
                                      </p:cBhvr>
                                      <p:tavLst>
                                        <p:tav tm="0">
                                          <p:val>
                                            <p:strVal val="ppt_h"/>
                                          </p:val>
                                        </p:tav>
                                        <p:tav tm="100000">
                                          <p:val>
                                            <p:strVal val="#ppt_h"/>
                                          </p:val>
                                        </p:tav>
                                      </p:tavLst>
                                    </p:anim>
                                  </p:childTnLst>
                                </p:cTn>
                              </p:par>
                              <p:par>
                                <p:cTn id="85" presetID="35" presetClass="path" presetSubtype="0" accel="50000" decel="50000" fill="hold" nodeType="withEffect">
                                  <p:stCondLst>
                                    <p:cond delay="0"/>
                                  </p:stCondLst>
                                  <p:childTnLst>
                                    <p:anim to="" calcmode="lin" valueType="num">
                                      <p:cBhvr>
                                        <p:cTn id="86" dur="600" fill="hold">
                                          <p:stCondLst>
                                            <p:cond delay="0"/>
                                          </p:stCondLst>
                                        </p:cTn>
                                        <p:tgtEl>
                                          <p:spTgt spid="8"/>
                                        </p:tgtEl>
                                        <p:attrNameLst>
                                          <p:attrName>ppt_x</p:attrName>
                                        </p:attrNameLst>
                                      </p:cBhvr>
                                      <p:tavLst>
                                        <p:tav tm="0">
                                          <p:val>
                                            <p:strVal val="ppt_x"/>
                                          </p:val>
                                        </p:tav>
                                        <p:tav tm="100000">
                                          <p:val>
                                            <p:fltVal val="0.1901042"/>
                                          </p:val>
                                        </p:tav>
                                      </p:tavLst>
                                    </p:anim>
                                    <p:anim to="" calcmode="lin" valueType="num">
                                      <p:cBhvr>
                                        <p:cTn id="87" dur="600" fill="hold">
                                          <p:stCondLst>
                                            <p:cond delay="0"/>
                                          </p:stCondLst>
                                        </p:cTn>
                                        <p:tgtEl>
                                          <p:spTgt spid="8"/>
                                        </p:tgtEl>
                                        <p:attrNameLst>
                                          <p:attrName>ppt_y</p:attrName>
                                        </p:attrNameLst>
                                      </p:cBhvr>
                                      <p:tavLst>
                                        <p:tav tm="0">
                                          <p:val>
                                            <p:strVal val="ppt_y"/>
                                          </p:val>
                                        </p:tav>
                                        <p:tav tm="100000">
                                          <p:val>
                                            <p:fltVal val="0.809318"/>
                                          </p:val>
                                        </p:tav>
                                      </p:tavLst>
                                    </p:anim>
                                    <p:anim to="" calcmode="lin" valueType="num">
                                      <p:cBhvr>
                                        <p:cTn id="88" dur="600" fill="hold">
                                          <p:stCondLst>
                                            <p:cond delay="0"/>
                                          </p:stCondLst>
                                        </p:cTn>
                                        <p:tgtEl>
                                          <p:spTgt spid="8"/>
                                        </p:tgtEl>
                                        <p:attrNameLst>
                                          <p:attrName>ppt_w</p:attrName>
                                        </p:attrNameLst>
                                      </p:cBhvr>
                                      <p:tavLst>
                                        <p:tav tm="0">
                                          <p:val>
                                            <p:strVal val="ppt_w"/>
                                          </p:val>
                                        </p:tav>
                                        <p:tav tm="100000">
                                          <p:val>
                                            <p:strVal val="#ppt_w"/>
                                          </p:val>
                                        </p:tav>
                                      </p:tavLst>
                                    </p:anim>
                                    <p:anim to="" calcmode="lin" valueType="num">
                                      <p:cBhvr>
                                        <p:cTn id="89" dur="600" fill="hold">
                                          <p:stCondLst>
                                            <p:cond delay="0"/>
                                          </p:stCondLst>
                                        </p:cTn>
                                        <p:tgtEl>
                                          <p:spTgt spid="8"/>
                                        </p:tgtEl>
                                        <p:attrNameLst>
                                          <p:attrName>ppt_h</p:attrName>
                                        </p:attrNameLst>
                                      </p:cBhvr>
                                      <p:tavLst>
                                        <p:tav tm="0">
                                          <p:val>
                                            <p:strVal val="ppt_h"/>
                                          </p:val>
                                        </p:tav>
                                        <p:tav tm="100000">
                                          <p:val>
                                            <p:strVal val="#ppt_h"/>
                                          </p:val>
                                        </p:tav>
                                      </p:tavLst>
                                    </p:anim>
                                  </p:childTnLst>
                                </p:cTn>
                              </p:par>
                            </p:childTnLst>
                          </p:cTn>
                        </p:par>
                        <p:par>
                          <p:cTn id="90" fill="hold">
                            <p:stCondLst>
                              <p:cond delay="6799"/>
                            </p:stCondLst>
                            <p:childTnLst>
                              <p:par>
                                <p:cTn id="91" presetID="35" presetClass="path" presetSubtype="0" accel="50000" decel="50000" fill="hold" nodeType="afterEffect">
                                  <p:stCondLst>
                                    <p:cond delay="0"/>
                                  </p:stCondLst>
                                  <p:childTnLst>
                                    <p:anim to="" calcmode="lin" valueType="num">
                                      <p:cBhvr>
                                        <p:cTn id="92" dur="250" fill="hold">
                                          <p:stCondLst>
                                            <p:cond delay="0"/>
                                          </p:stCondLst>
                                        </p:cTn>
                                        <p:tgtEl>
                                          <p:spTgt spid="10"/>
                                        </p:tgtEl>
                                        <p:attrNameLst>
                                          <p:attrName>ppt_x</p:attrName>
                                        </p:attrNameLst>
                                      </p:cBhvr>
                                      <p:tavLst>
                                        <p:tav tm="0">
                                          <p:val>
                                            <p:strVal val="ppt_x"/>
                                          </p:val>
                                        </p:tav>
                                        <p:tav tm="100000">
                                          <p:val>
                                            <p:fltVal val="0.4333374"/>
                                          </p:val>
                                        </p:tav>
                                      </p:tavLst>
                                    </p:anim>
                                    <p:anim to="" calcmode="lin" valueType="num">
                                      <p:cBhvr>
                                        <p:cTn id="93" dur="250" fill="hold">
                                          <p:stCondLst>
                                            <p:cond delay="0"/>
                                          </p:stCondLst>
                                        </p:cTn>
                                        <p:tgtEl>
                                          <p:spTgt spid="10"/>
                                        </p:tgtEl>
                                        <p:attrNameLst>
                                          <p:attrName>ppt_y</p:attrName>
                                        </p:attrNameLst>
                                      </p:cBhvr>
                                      <p:tavLst>
                                        <p:tav tm="0">
                                          <p:val>
                                            <p:strVal val="ppt_y"/>
                                          </p:val>
                                        </p:tav>
                                        <p:tav tm="100000">
                                          <p:val>
                                            <p:fltVal val="0.809318"/>
                                          </p:val>
                                        </p:tav>
                                      </p:tavLst>
                                    </p:anim>
                                    <p:anim to="" calcmode="lin" valueType="num">
                                      <p:cBhvr>
                                        <p:cTn id="94" dur="250" fill="hold">
                                          <p:stCondLst>
                                            <p:cond delay="0"/>
                                          </p:stCondLst>
                                        </p:cTn>
                                        <p:tgtEl>
                                          <p:spTgt spid="10"/>
                                        </p:tgtEl>
                                        <p:attrNameLst>
                                          <p:attrName>ppt_w</p:attrName>
                                        </p:attrNameLst>
                                      </p:cBhvr>
                                      <p:tavLst>
                                        <p:tav tm="0">
                                          <p:val>
                                            <p:strVal val="ppt_w"/>
                                          </p:val>
                                        </p:tav>
                                        <p:tav tm="100000">
                                          <p:val>
                                            <p:strVal val="#ppt_w"/>
                                          </p:val>
                                        </p:tav>
                                      </p:tavLst>
                                    </p:anim>
                                    <p:anim to="" calcmode="lin" valueType="num">
                                      <p:cBhvr>
                                        <p:cTn id="95" dur="250" fill="hold">
                                          <p:stCondLst>
                                            <p:cond delay="0"/>
                                          </p:stCondLst>
                                        </p:cTn>
                                        <p:tgtEl>
                                          <p:spTgt spid="10"/>
                                        </p:tgtEl>
                                        <p:attrNameLst>
                                          <p:attrName>ppt_h</p:attrName>
                                        </p:attrNameLst>
                                      </p:cBhvr>
                                      <p:tavLst>
                                        <p:tav tm="0">
                                          <p:val>
                                            <p:strVal val="ppt_h"/>
                                          </p:val>
                                        </p:tav>
                                        <p:tav tm="100000">
                                          <p:val>
                                            <p:strVal val="#ppt_h"/>
                                          </p:val>
                                        </p:tav>
                                      </p:tavLst>
                                    </p:anim>
                                  </p:childTnLst>
                                </p:cTn>
                              </p:par>
                            </p:childTnLst>
                          </p:cTn>
                        </p:par>
                        <p:par>
                          <p:cTn id="96" fill="hold">
                            <p:stCondLst>
                              <p:cond delay="7299"/>
                            </p:stCondLst>
                            <p:childTnLst>
                              <p:par>
                                <p:cTn id="97" presetID="10" presetClass="entr" presetSubtype="0" fill="hold" nodeType="afterEffect">
                                  <p:stCondLst>
                                    <p:cond delay="0"/>
                                  </p:stCondLst>
                                  <p:childTnLst>
                                    <p:set>
                                      <p:cBhvr>
                                        <p:cTn id="98" dur="1" fill="hold">
                                          <p:stCondLst>
                                            <p:cond delay="0"/>
                                          </p:stCondLst>
                                        </p:cTn>
                                        <p:tgtEl>
                                          <p:spTgt spid="32"/>
                                        </p:tgtEl>
                                        <p:attrNameLst>
                                          <p:attrName>style.visibility</p:attrName>
                                        </p:attrNameLst>
                                      </p:cBhvr>
                                      <p:to>
                                        <p:strVal val="visible"/>
                                      </p:to>
                                    </p:set>
                                    <p:animEffect transition="in" filter="fade">
                                      <p:cBhvr>
                                        <p:cTn id="99" dur="500"/>
                                        <p:tgtEl>
                                          <p:spTgt spid="32"/>
                                        </p:tgtEl>
                                      </p:cBhvr>
                                    </p:animEffect>
                                  </p:childTnLst>
                                </p:cTn>
                              </p:par>
                            </p:childTnLst>
                          </p:cTn>
                        </p:par>
                        <p:par>
                          <p:cTn id="100" fill="hold">
                            <p:stCondLst>
                              <p:cond delay="7799"/>
                            </p:stCondLst>
                            <p:childTnLst>
                              <p:par>
                                <p:cTn id="101" presetID="42" presetClass="entr" presetSubtype="0" fill="hold" nodeType="afterEffect">
                                  <p:stCondLst>
                                    <p:cond delay="0"/>
                                  </p:stCondLst>
                                  <p:childTnLst>
                                    <p:set>
                                      <p:cBhvr>
                                        <p:cTn id="102" dur="1" fill="hold">
                                          <p:stCondLst>
                                            <p:cond delay="0"/>
                                          </p:stCondLst>
                                        </p:cTn>
                                        <p:tgtEl>
                                          <p:spTgt spid="30"/>
                                        </p:tgtEl>
                                        <p:attrNameLst>
                                          <p:attrName>style.visibility</p:attrName>
                                        </p:attrNameLst>
                                      </p:cBhvr>
                                      <p:to>
                                        <p:strVal val="visible"/>
                                      </p:to>
                                    </p:set>
                                    <p:animEffect transition="in" filter="fade">
                                      <p:cBhvr>
                                        <p:cTn id="103" dur="1000"/>
                                        <p:tgtEl>
                                          <p:spTgt spid="30"/>
                                        </p:tgtEl>
                                      </p:cBhvr>
                                    </p:animEffect>
                                    <p:anim calcmode="lin" valueType="num">
                                      <p:cBhvr>
                                        <p:cTn id="104" dur="1000" fill="hold"/>
                                        <p:tgtEl>
                                          <p:spTgt spid="30"/>
                                        </p:tgtEl>
                                        <p:attrNameLst>
                                          <p:attrName>ppt_x</p:attrName>
                                        </p:attrNameLst>
                                      </p:cBhvr>
                                      <p:tavLst>
                                        <p:tav tm="0">
                                          <p:val>
                                            <p:strVal val="#ppt_x"/>
                                          </p:val>
                                        </p:tav>
                                        <p:tav tm="100000">
                                          <p:val>
                                            <p:strVal val="#ppt_x"/>
                                          </p:val>
                                        </p:tav>
                                      </p:tavLst>
                                    </p:anim>
                                    <p:anim calcmode="lin" valueType="num">
                                      <p:cBhvr>
                                        <p:cTn id="105" dur="1000" fill="hold"/>
                                        <p:tgtEl>
                                          <p:spTgt spid="30"/>
                                        </p:tgtEl>
                                        <p:attrNameLst>
                                          <p:attrName>ppt_y</p:attrName>
                                        </p:attrNameLst>
                                      </p:cBhvr>
                                      <p:tavLst>
                                        <p:tav tm="0">
                                          <p:val>
                                            <p:strVal val="#ppt_y+.1"/>
                                          </p:val>
                                        </p:tav>
                                        <p:tav tm="100000">
                                          <p:val>
                                            <p:strVal val="#ppt_y"/>
                                          </p:val>
                                        </p:tav>
                                      </p:tavLst>
                                    </p:anim>
                                  </p:childTnLst>
                                </p:cTn>
                              </p:par>
                            </p:childTnLst>
                          </p:cTn>
                        </p:par>
                        <p:par>
                          <p:cTn id="106" fill="hold">
                            <p:stCondLst>
                              <p:cond delay="8799"/>
                            </p:stCondLst>
                            <p:childTnLst>
                              <p:par>
                                <p:cTn id="107" presetID="47" presetClass="entr" presetSubtype="0" fill="hold" nodeType="afterEffect">
                                  <p:stCondLst>
                                    <p:cond delay="0"/>
                                  </p:stCondLst>
                                  <p:childTnLst>
                                    <p:set>
                                      <p:cBhvr>
                                        <p:cTn id="108" dur="1" fill="hold">
                                          <p:stCondLst>
                                            <p:cond delay="0"/>
                                          </p:stCondLst>
                                        </p:cTn>
                                        <p:tgtEl>
                                          <p:spTgt spid="33"/>
                                        </p:tgtEl>
                                        <p:attrNameLst>
                                          <p:attrName>style.visibility</p:attrName>
                                        </p:attrNameLst>
                                      </p:cBhvr>
                                      <p:to>
                                        <p:strVal val="visible"/>
                                      </p:to>
                                    </p:set>
                                    <p:animEffect transition="in" filter="fade">
                                      <p:cBhvr>
                                        <p:cTn id="109" dur="1000"/>
                                        <p:tgtEl>
                                          <p:spTgt spid="33"/>
                                        </p:tgtEl>
                                      </p:cBhvr>
                                    </p:animEffect>
                                    <p:anim calcmode="lin" valueType="num">
                                      <p:cBhvr>
                                        <p:cTn id="110" dur="1000" fill="hold"/>
                                        <p:tgtEl>
                                          <p:spTgt spid="33"/>
                                        </p:tgtEl>
                                        <p:attrNameLst>
                                          <p:attrName>ppt_x</p:attrName>
                                        </p:attrNameLst>
                                      </p:cBhvr>
                                      <p:tavLst>
                                        <p:tav tm="0">
                                          <p:val>
                                            <p:strVal val="#ppt_x"/>
                                          </p:val>
                                        </p:tav>
                                        <p:tav tm="100000">
                                          <p:val>
                                            <p:strVal val="#ppt_x"/>
                                          </p:val>
                                        </p:tav>
                                      </p:tavLst>
                                    </p:anim>
                                    <p:anim calcmode="lin" valueType="num">
                                      <p:cBhvr>
                                        <p:cTn id="111"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5" grpId="0"/>
      <p:bldP spid="4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0" y="0"/>
            <a:ext cx="12192000" cy="6858000"/>
          </a:xfrm>
          <a:prstGeom prst="rect">
            <a:avLst/>
          </a:prstGeom>
          <a:solidFill>
            <a:srgbClr val="F3F0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iṥlïde"/>
          <p:cNvSpPr txBox="1"/>
          <p:nvPr/>
        </p:nvSpPr>
        <p:spPr>
          <a:xfrm>
            <a:off x="0" y="224155"/>
            <a:ext cx="2103120" cy="398780"/>
          </a:xfrm>
          <a:prstGeom prst="rect">
            <a:avLst/>
          </a:prstGeom>
          <a:solidFill>
            <a:srgbClr val="221F1A"/>
          </a:solidFill>
        </p:spPr>
        <p:txBody>
          <a:bodyPr wrap="square" rtlCol="0">
            <a:spAutoFit/>
          </a:bodyPr>
          <a:lstStyle/>
          <a:p>
            <a:pPr algn="dist"/>
            <a:r>
              <a:rPr lang="en-US" altLang="zh-CN" sz="2000" b="1" dirty="0">
                <a:solidFill>
                  <a:schemeClr val="bg1"/>
                </a:solidFill>
                <a:latin typeface="思源黑体 CN Bold" panose="020B0800000000000000" pitchFamily="34" charset="-122"/>
                <a:ea typeface="思源黑体 CN Bold" panose="020B0800000000000000" pitchFamily="34" charset="-122"/>
              </a:rPr>
              <a:t>introduction</a:t>
            </a:r>
            <a:endParaRPr lang="en-US" altLang="zh-CN" sz="2000" b="1" dirty="0">
              <a:solidFill>
                <a:schemeClr val="bg1"/>
              </a:solidFill>
              <a:latin typeface="思源黑体 CN Bold" panose="020B0800000000000000" pitchFamily="34" charset="-122"/>
              <a:ea typeface="思源黑体 CN Bold" panose="020B0800000000000000" pitchFamily="34" charset="-122"/>
            </a:endParaRPr>
          </a:p>
        </p:txBody>
      </p:sp>
      <p:sp>
        <p:nvSpPr>
          <p:cNvPr id="16" name="ïṩḷíďê"/>
          <p:cNvSpPr/>
          <p:nvPr/>
        </p:nvSpPr>
        <p:spPr>
          <a:xfrm>
            <a:off x="1280345" y="0"/>
            <a:ext cx="5540521" cy="6858000"/>
          </a:xfrm>
          <a:prstGeom prst="parallelogram">
            <a:avLst>
              <a:gd name="adj" fmla="val 38353"/>
            </a:avLst>
          </a:prstGeom>
          <a:solidFill>
            <a:schemeClr val="tx1">
              <a:lumMod val="50000"/>
              <a:lumOff val="50000"/>
              <a:alpha val="10000"/>
            </a:schemeClr>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en-GB" sz="2000" b="1">
              <a:solidFill>
                <a:schemeClr val="bg1"/>
              </a:solidFill>
            </a:endParaRPr>
          </a:p>
        </p:txBody>
      </p:sp>
      <p:grpSp>
        <p:nvGrpSpPr>
          <p:cNvPr id="17" name="PA-组合 2"/>
          <p:cNvGrpSpPr/>
          <p:nvPr>
            <p:custDataLst>
              <p:tags r:id="rId1"/>
            </p:custDataLst>
          </p:nvPr>
        </p:nvGrpSpPr>
        <p:grpSpPr>
          <a:xfrm>
            <a:off x="7180217" y="4935674"/>
            <a:ext cx="4032427" cy="1405529"/>
            <a:chOff x="7180217" y="4935674"/>
            <a:chExt cx="4032427" cy="1405529"/>
          </a:xfrm>
        </p:grpSpPr>
        <p:sp>
          <p:nvSpPr>
            <p:cNvPr id="18" name="PA-iṧlíḓè"/>
            <p:cNvSpPr txBox="1"/>
            <p:nvPr>
              <p:custDataLst>
                <p:tags r:id="rId2"/>
              </p:custDataLst>
            </p:nvPr>
          </p:nvSpPr>
          <p:spPr>
            <a:xfrm>
              <a:off x="7937084" y="4957538"/>
              <a:ext cx="3275560" cy="1383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nSpc>
                  <a:spcPct val="150000"/>
                </a:lnSpc>
              </a:pPr>
              <a:r>
                <a:rPr lang="en-US" altLang="zh-CN" sz="1400" dirty="0">
                  <a:latin typeface="思源黑体 CN Normal" panose="020B0400000000000000" pitchFamily="34" charset="-122"/>
                  <a:ea typeface="思源黑体 CN Normal" panose="020B0400000000000000" pitchFamily="34" charset="-122"/>
                </a:rPr>
                <a:t>Today, I will take you to explore how I became a contemporary practitioner by studying the emotional experience of digital Goth culture."</a:t>
              </a:r>
              <a:endParaRPr lang="en-US" altLang="zh-CN" sz="1400" dirty="0">
                <a:latin typeface="思源黑体 CN Normal" panose="020B0400000000000000" pitchFamily="34" charset="-122"/>
                <a:ea typeface="思源黑体 CN Normal" panose="020B0400000000000000" pitchFamily="34" charset="-122"/>
              </a:endParaRPr>
            </a:p>
          </p:txBody>
        </p:sp>
        <p:cxnSp>
          <p:nvCxnSpPr>
            <p:cNvPr id="19" name="PA-直接连接符 10"/>
            <p:cNvCxnSpPr/>
            <p:nvPr>
              <p:custDataLst>
                <p:tags r:id="rId3"/>
              </p:custDataLst>
            </p:nvPr>
          </p:nvCxnSpPr>
          <p:spPr>
            <a:xfrm flipH="1">
              <a:off x="7674535" y="5109303"/>
              <a:ext cx="146383" cy="455462"/>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0" name="PA-îşļíďe"/>
            <p:cNvSpPr txBox="1"/>
            <p:nvPr>
              <p:custDataLst>
                <p:tags r:id="rId4"/>
              </p:custDataLst>
            </p:nvPr>
          </p:nvSpPr>
          <p:spPr>
            <a:xfrm>
              <a:off x="7180217" y="4935674"/>
              <a:ext cx="585417" cy="523220"/>
            </a:xfrm>
            <a:prstGeom prst="rect">
              <a:avLst/>
            </a:prstGeom>
            <a:noFill/>
          </p:spPr>
          <p:txBody>
            <a:bodyPr wrap="none" rtlCol="0">
              <a:spAutoFit/>
            </a:bodyPr>
            <a:lstStyle/>
            <a:p>
              <a:pPr algn="r"/>
              <a:r>
                <a:rPr lang="en-GB" sz="2800" b="1">
                  <a:solidFill>
                    <a:schemeClr val="tx1">
                      <a:lumMod val="75000"/>
                      <a:lumOff val="25000"/>
                    </a:schemeClr>
                  </a:solidFill>
                  <a:effectLst>
                    <a:outerShdw blurRad="254000" dist="127000" algn="ctr" rotWithShape="0">
                      <a:schemeClr val="accent1">
                        <a:alpha val="32000"/>
                      </a:schemeClr>
                    </a:outerShdw>
                  </a:effectLst>
                </a:rPr>
                <a:t>0</a:t>
              </a:r>
              <a:r>
                <a:rPr lang="en-GB" sz="100" b="1">
                  <a:solidFill>
                    <a:schemeClr val="tx1">
                      <a:lumMod val="75000"/>
                      <a:lumOff val="25000"/>
                    </a:schemeClr>
                  </a:solidFill>
                  <a:effectLst>
                    <a:outerShdw blurRad="254000" dist="127000" algn="ctr" rotWithShape="0">
                      <a:schemeClr val="accent1">
                        <a:alpha val="32000"/>
                      </a:schemeClr>
                    </a:outerShdw>
                  </a:effectLst>
                </a:rPr>
                <a:t> </a:t>
              </a:r>
              <a:r>
                <a:rPr lang="en-GB" sz="2800" b="1">
                  <a:solidFill>
                    <a:schemeClr val="tx1">
                      <a:lumMod val="75000"/>
                      <a:lumOff val="25000"/>
                    </a:schemeClr>
                  </a:solidFill>
                  <a:effectLst>
                    <a:outerShdw blurRad="254000" dist="127000" algn="ctr" rotWithShape="0">
                      <a:schemeClr val="accent1">
                        <a:alpha val="32000"/>
                      </a:schemeClr>
                    </a:outerShdw>
                  </a:effectLst>
                </a:rPr>
                <a:t>2</a:t>
              </a:r>
              <a:endParaRPr lang="en-GB" sz="2800" b="1" dirty="0">
                <a:solidFill>
                  <a:schemeClr val="tx1">
                    <a:lumMod val="75000"/>
                    <a:lumOff val="25000"/>
                  </a:schemeClr>
                </a:solidFill>
                <a:effectLst>
                  <a:outerShdw blurRad="254000" dist="127000" algn="ctr" rotWithShape="0">
                    <a:schemeClr val="accent1">
                      <a:alpha val="32000"/>
                    </a:schemeClr>
                  </a:outerShdw>
                </a:effectLst>
              </a:endParaRPr>
            </a:p>
          </p:txBody>
        </p:sp>
      </p:grpSp>
      <p:sp>
        <p:nvSpPr>
          <p:cNvPr id="21" name="PA-îṣlide"/>
          <p:cNvSpPr txBox="1"/>
          <p:nvPr>
            <p:custDataLst>
              <p:tags r:id="rId5"/>
            </p:custDataLst>
          </p:nvPr>
        </p:nvSpPr>
        <p:spPr>
          <a:xfrm>
            <a:off x="7180217" y="1353365"/>
            <a:ext cx="4338684" cy="506730"/>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nSpc>
                <a:spcPct val="150000"/>
              </a:lnSpc>
            </a:pPr>
            <a:r>
              <a:rPr lang="en-US" altLang="zh-CN" dirty="0">
                <a:latin typeface="思源黑体 CN Bold" panose="020B0800000000000000" pitchFamily="34" charset="-122"/>
                <a:ea typeface="思源黑体 CN Bold" panose="020B0800000000000000" pitchFamily="34" charset="-122"/>
              </a:rPr>
              <a:t>Introduction: My history with Goth</a:t>
            </a:r>
            <a:endParaRPr lang="en-US" altLang="zh-CN" dirty="0">
              <a:latin typeface="思源黑体 CN Bold" panose="020B0800000000000000" pitchFamily="34" charset="-122"/>
              <a:ea typeface="思源黑体 CN Bold" panose="020B0800000000000000" pitchFamily="34" charset="-122"/>
            </a:endParaRPr>
          </a:p>
        </p:txBody>
      </p:sp>
      <p:grpSp>
        <p:nvGrpSpPr>
          <p:cNvPr id="22" name="PA-组合 46"/>
          <p:cNvGrpSpPr/>
          <p:nvPr>
            <p:custDataLst>
              <p:tags r:id="rId6"/>
            </p:custDataLst>
          </p:nvPr>
        </p:nvGrpSpPr>
        <p:grpSpPr>
          <a:xfrm>
            <a:off x="7180852" y="2219960"/>
            <a:ext cx="4032427" cy="2414544"/>
            <a:chOff x="7180217" y="3429000"/>
            <a:chExt cx="4032427" cy="2414544"/>
          </a:xfrm>
        </p:grpSpPr>
        <p:sp>
          <p:nvSpPr>
            <p:cNvPr id="23" name="PA-îş1îḋè"/>
            <p:cNvSpPr txBox="1"/>
            <p:nvPr>
              <p:custDataLst>
                <p:tags r:id="rId7"/>
              </p:custDataLst>
            </p:nvPr>
          </p:nvSpPr>
          <p:spPr>
            <a:xfrm>
              <a:off x="7937084" y="3490234"/>
              <a:ext cx="3275560" cy="2353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nSpc>
                  <a:spcPct val="150000"/>
                </a:lnSpc>
              </a:pPr>
              <a:r>
                <a:rPr lang="en-US" altLang="zh-CN" sz="1400" dirty="0">
                  <a:latin typeface="思源黑体 CN Normal" panose="020B0400000000000000" pitchFamily="34" charset="-122"/>
                  <a:ea typeface="思源黑体 CN Normal" panose="020B0400000000000000" pitchFamily="34" charset="-122"/>
                </a:rPr>
                <a:t>The first time I came into contact with Gothic style was a Japanese anime (Vampire Hunter D), in which the dark Gothic style left a deep impression on me, and the lonely hero of the protagonist D made me feel a sense of belonging and identity</a:t>
              </a:r>
              <a:endParaRPr lang="en-US" altLang="zh-CN" sz="1400" dirty="0">
                <a:latin typeface="思源黑体 CN Normal" panose="020B0400000000000000" pitchFamily="34" charset="-122"/>
                <a:ea typeface="思源黑体 CN Normal" panose="020B0400000000000000" pitchFamily="34" charset="-122"/>
              </a:endParaRPr>
            </a:p>
          </p:txBody>
        </p:sp>
        <p:cxnSp>
          <p:nvCxnSpPr>
            <p:cNvPr id="24" name="PA-直接连接符 15"/>
            <p:cNvCxnSpPr/>
            <p:nvPr>
              <p:custDataLst>
                <p:tags r:id="rId8"/>
              </p:custDataLst>
            </p:nvPr>
          </p:nvCxnSpPr>
          <p:spPr>
            <a:xfrm flipH="1">
              <a:off x="7674535" y="3602629"/>
              <a:ext cx="146383" cy="455462"/>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5" name="PA-ísḷide"/>
            <p:cNvSpPr txBox="1"/>
            <p:nvPr>
              <p:custDataLst>
                <p:tags r:id="rId9"/>
              </p:custDataLst>
            </p:nvPr>
          </p:nvSpPr>
          <p:spPr>
            <a:xfrm>
              <a:off x="7180217" y="3429000"/>
              <a:ext cx="585417" cy="523220"/>
            </a:xfrm>
            <a:prstGeom prst="rect">
              <a:avLst/>
            </a:prstGeom>
            <a:noFill/>
          </p:spPr>
          <p:txBody>
            <a:bodyPr wrap="none" rtlCol="0">
              <a:spAutoFit/>
            </a:bodyPr>
            <a:lstStyle/>
            <a:p>
              <a:pPr algn="r"/>
              <a:r>
                <a:rPr lang="en-GB" sz="2800" b="1" dirty="0">
                  <a:solidFill>
                    <a:schemeClr val="tx1">
                      <a:lumMod val="75000"/>
                      <a:lumOff val="25000"/>
                    </a:schemeClr>
                  </a:solidFill>
                  <a:effectLst>
                    <a:outerShdw blurRad="254000" dist="127000" algn="ctr" rotWithShape="0">
                      <a:schemeClr val="accent3">
                        <a:alpha val="32000"/>
                      </a:schemeClr>
                    </a:outerShdw>
                  </a:effectLst>
                </a:rPr>
                <a:t>0</a:t>
              </a:r>
              <a:r>
                <a:rPr lang="en-GB" sz="100" b="1" dirty="0">
                  <a:solidFill>
                    <a:schemeClr val="tx1">
                      <a:lumMod val="75000"/>
                      <a:lumOff val="25000"/>
                    </a:schemeClr>
                  </a:solidFill>
                  <a:effectLst>
                    <a:outerShdw blurRad="254000" dist="127000" algn="ctr" rotWithShape="0">
                      <a:schemeClr val="accent3">
                        <a:alpha val="32000"/>
                      </a:schemeClr>
                    </a:outerShdw>
                  </a:effectLst>
                </a:rPr>
                <a:t> </a:t>
              </a:r>
              <a:r>
                <a:rPr lang="en-GB" sz="2800" b="1" dirty="0">
                  <a:solidFill>
                    <a:schemeClr val="tx1">
                      <a:lumMod val="75000"/>
                      <a:lumOff val="25000"/>
                    </a:schemeClr>
                  </a:solidFill>
                  <a:effectLst>
                    <a:outerShdw blurRad="254000" dist="127000" algn="ctr" rotWithShape="0">
                      <a:schemeClr val="accent3">
                        <a:alpha val="32000"/>
                      </a:schemeClr>
                    </a:outerShdw>
                  </a:effectLst>
                </a:rPr>
                <a:t>1</a:t>
              </a:r>
              <a:endParaRPr lang="en-GB" sz="2800" b="1" dirty="0">
                <a:solidFill>
                  <a:schemeClr val="tx1">
                    <a:lumMod val="75000"/>
                    <a:lumOff val="25000"/>
                  </a:schemeClr>
                </a:solidFill>
                <a:effectLst>
                  <a:outerShdw blurRad="254000" dist="127000" algn="ctr" rotWithShape="0">
                    <a:schemeClr val="accent3">
                      <a:alpha val="32000"/>
                    </a:schemeClr>
                  </a:outerShdw>
                </a:effectLst>
              </a:endParaRPr>
            </a:p>
          </p:txBody>
        </p:sp>
      </p:grpSp>
      <p:sp>
        <p:nvSpPr>
          <p:cNvPr id="26" name="ísļîḑê"/>
          <p:cNvSpPr/>
          <p:nvPr/>
        </p:nvSpPr>
        <p:spPr>
          <a:xfrm>
            <a:off x="1626742" y="1809067"/>
            <a:ext cx="855240" cy="1728196"/>
          </a:xfrm>
          <a:prstGeom prst="parallelogram">
            <a:avLst>
              <a:gd name="adj" fmla="val 66873"/>
            </a:avLst>
          </a:prstGeom>
          <a:solidFill>
            <a:srgbClr val="221F1A"/>
          </a:solidFill>
          <a:ln w="12700" cap="rnd">
            <a:noFill/>
            <a:prstDash val="solid"/>
            <a:round/>
          </a:ln>
          <a:effectLst>
            <a:outerShdw blurRad="254000" dist="127000" algn="ctr" rotWithShape="0">
              <a:schemeClr val="tx1">
                <a:lumMod val="75000"/>
                <a:lumOff val="25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en-GB" sz="2000" b="1">
              <a:solidFill>
                <a:schemeClr val="bg1"/>
              </a:solidFill>
            </a:endParaRPr>
          </a:p>
        </p:txBody>
      </p:sp>
      <p:grpSp>
        <p:nvGrpSpPr>
          <p:cNvPr id="27" name="PA-组合 1"/>
          <p:cNvGrpSpPr/>
          <p:nvPr>
            <p:custDataLst>
              <p:tags r:id="rId10"/>
            </p:custDataLst>
          </p:nvPr>
        </p:nvGrpSpPr>
        <p:grpSpPr>
          <a:xfrm>
            <a:off x="-255586" y="2385640"/>
            <a:ext cx="7435803" cy="3412904"/>
            <a:chOff x="-255586" y="2385640"/>
            <a:chExt cx="7435803" cy="3412904"/>
          </a:xfrm>
        </p:grpSpPr>
        <p:grpSp>
          <p:nvGrpSpPr>
            <p:cNvPr id="28" name="îŝ1ïḑè"/>
            <p:cNvGrpSpPr/>
            <p:nvPr/>
          </p:nvGrpSpPr>
          <p:grpSpPr>
            <a:xfrm>
              <a:off x="-255586" y="2385640"/>
              <a:ext cx="7435803" cy="3412904"/>
              <a:chOff x="0" y="2281941"/>
              <a:chExt cx="7665719" cy="3518436"/>
            </a:xfrm>
          </p:grpSpPr>
          <p:sp>
            <p:nvSpPr>
              <p:cNvPr id="30" name="PA-iSlîḑê"/>
              <p:cNvSpPr/>
              <p:nvPr>
                <p:custDataLst>
                  <p:tags r:id="rId11"/>
                </p:custDataLst>
              </p:nvPr>
            </p:nvSpPr>
            <p:spPr>
              <a:xfrm>
                <a:off x="0" y="5565796"/>
                <a:ext cx="7665719" cy="234581"/>
              </a:xfrm>
              <a:custGeom>
                <a:avLst/>
                <a:gdLst>
                  <a:gd name="connsiteX0" fmla="*/ 5867053 w 5867038"/>
                  <a:gd name="connsiteY0" fmla="*/ 12102 h 24203"/>
                  <a:gd name="connsiteX1" fmla="*/ 2933534 w 5867038"/>
                  <a:gd name="connsiteY1" fmla="*/ 24204 h 24203"/>
                  <a:gd name="connsiteX2" fmla="*/ 15 w 5867038"/>
                  <a:gd name="connsiteY2" fmla="*/ 12102 h 24203"/>
                  <a:gd name="connsiteX3" fmla="*/ 2933534 w 5867038"/>
                  <a:gd name="connsiteY3" fmla="*/ 0 h 24203"/>
                  <a:gd name="connsiteX4" fmla="*/ 5867053 w 5867038"/>
                  <a:gd name="connsiteY4" fmla="*/ 12102 h 242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67038" h="24203">
                    <a:moveTo>
                      <a:pt x="5867053" y="12102"/>
                    </a:moveTo>
                    <a:cubicBezTo>
                      <a:pt x="5867053" y="18786"/>
                      <a:pt x="4553672" y="24204"/>
                      <a:pt x="2933534" y="24204"/>
                    </a:cubicBezTo>
                    <a:cubicBezTo>
                      <a:pt x="1313396" y="24204"/>
                      <a:pt x="15" y="18786"/>
                      <a:pt x="15" y="12102"/>
                    </a:cubicBezTo>
                    <a:cubicBezTo>
                      <a:pt x="15" y="5418"/>
                      <a:pt x="1313396" y="0"/>
                      <a:pt x="2933534" y="0"/>
                    </a:cubicBezTo>
                    <a:cubicBezTo>
                      <a:pt x="4553672" y="0"/>
                      <a:pt x="5867053" y="5418"/>
                      <a:pt x="5867053" y="12102"/>
                    </a:cubicBezTo>
                    <a:close/>
                  </a:path>
                </a:pathLst>
              </a:custGeom>
              <a:solidFill>
                <a:srgbClr val="D9D9D9"/>
              </a:solidFill>
              <a:ln w="4833" cap="flat">
                <a:noFill/>
                <a:prstDash val="solid"/>
                <a:miter/>
              </a:ln>
              <a:effectLst>
                <a:softEdge rad="88900"/>
              </a:effectLst>
            </p:spPr>
            <p:txBody>
              <a:bodyPr rtlCol="0" anchor="ctr"/>
              <a:lstStyle/>
              <a:p>
                <a:endParaRPr lang="zh-CN" altLang="en-US"/>
              </a:p>
            </p:txBody>
          </p:sp>
          <p:grpSp>
            <p:nvGrpSpPr>
              <p:cNvPr id="31" name="işļïḓé"/>
              <p:cNvGrpSpPr/>
              <p:nvPr/>
            </p:nvGrpSpPr>
            <p:grpSpPr>
              <a:xfrm>
                <a:off x="1004025" y="2281941"/>
                <a:ext cx="5847674" cy="3405534"/>
                <a:chOff x="1004025" y="2281941"/>
                <a:chExt cx="5847674" cy="3405534"/>
              </a:xfrm>
            </p:grpSpPr>
            <p:sp>
              <p:nvSpPr>
                <p:cNvPr id="32" name="PA-ïṧľïde"/>
                <p:cNvSpPr/>
                <p:nvPr>
                  <p:custDataLst>
                    <p:tags r:id="rId12"/>
                  </p:custDataLst>
                </p:nvPr>
              </p:nvSpPr>
              <p:spPr>
                <a:xfrm>
                  <a:off x="1693070" y="2499360"/>
                  <a:ext cx="4467224" cy="2782269"/>
                </a:xfrm>
                <a:prstGeom prst="rect">
                  <a:avLst/>
                </a:prstGeom>
                <a:pattFill prst="pct5">
                  <a:fgClr>
                    <a:srgbClr val="E4E6EA"/>
                  </a:fgClr>
                  <a:bgClr>
                    <a:srgbClr val="ADB5BF"/>
                  </a:bgClr>
                </a:pattFill>
                <a:ln w="38100">
                  <a:noFill/>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noAutofit/>
                </a:bodyPr>
                <a:lstStyle/>
                <a:p>
                  <a:pPr algn="ctr"/>
                  <a:endParaRPr lang="zh-CN" altLang="en-US" dirty="0"/>
                </a:p>
              </p:txBody>
            </p:sp>
            <p:grpSp>
              <p:nvGrpSpPr>
                <p:cNvPr id="33" name="îślíḑê"/>
                <p:cNvGrpSpPr/>
                <p:nvPr/>
              </p:nvGrpSpPr>
              <p:grpSpPr>
                <a:xfrm>
                  <a:off x="1551034" y="2281941"/>
                  <a:ext cx="4753656" cy="3301418"/>
                  <a:chOff x="1551034" y="2281941"/>
                  <a:chExt cx="4753656" cy="3301418"/>
                </a:xfrm>
              </p:grpSpPr>
              <p:sp>
                <p:nvSpPr>
                  <p:cNvPr id="47" name="PA-íṣlïḓé"/>
                  <p:cNvSpPr/>
                  <p:nvPr>
                    <p:custDataLst>
                      <p:tags r:id="rId13"/>
                    </p:custDataLst>
                  </p:nvPr>
                </p:nvSpPr>
                <p:spPr>
                  <a:xfrm>
                    <a:off x="1551034" y="2281941"/>
                    <a:ext cx="4753656" cy="3301418"/>
                  </a:xfrm>
                  <a:custGeom>
                    <a:avLst/>
                    <a:gdLst>
                      <a:gd name="connsiteX0" fmla="*/ 128 w 4753656"/>
                      <a:gd name="connsiteY0" fmla="*/ 164587 h 3301418"/>
                      <a:gd name="connsiteX1" fmla="*/ 164715 w 4753656"/>
                      <a:gd name="connsiteY1" fmla="*/ 0 h 3301418"/>
                      <a:gd name="connsiteX2" fmla="*/ 4589198 w 4753656"/>
                      <a:gd name="connsiteY2" fmla="*/ 0 h 3301418"/>
                      <a:gd name="connsiteX3" fmla="*/ 4753784 w 4753656"/>
                      <a:gd name="connsiteY3" fmla="*/ 164587 h 3301418"/>
                      <a:gd name="connsiteX4" fmla="*/ 4753784 w 4753656"/>
                      <a:gd name="connsiteY4" fmla="*/ 3136832 h 3301418"/>
                      <a:gd name="connsiteX5" fmla="*/ 4589198 w 4753656"/>
                      <a:gd name="connsiteY5" fmla="*/ 3301419 h 3301418"/>
                      <a:gd name="connsiteX6" fmla="*/ 164715 w 4753656"/>
                      <a:gd name="connsiteY6" fmla="*/ 3301419 h 3301418"/>
                      <a:gd name="connsiteX7" fmla="*/ 128 w 4753656"/>
                      <a:gd name="connsiteY7" fmla="*/ 3136832 h 3301418"/>
                      <a:gd name="connsiteX8" fmla="*/ 128 w 4753656"/>
                      <a:gd name="connsiteY8" fmla="*/ 164587 h 330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53656" h="3301418">
                        <a:moveTo>
                          <a:pt x="128" y="164587"/>
                        </a:moveTo>
                        <a:cubicBezTo>
                          <a:pt x="128" y="73580"/>
                          <a:pt x="73708" y="0"/>
                          <a:pt x="164715" y="0"/>
                        </a:cubicBezTo>
                        <a:lnTo>
                          <a:pt x="4589198" y="0"/>
                        </a:lnTo>
                        <a:cubicBezTo>
                          <a:pt x="4680204" y="0"/>
                          <a:pt x="4753784" y="73580"/>
                          <a:pt x="4753784" y="164587"/>
                        </a:cubicBezTo>
                        <a:lnTo>
                          <a:pt x="4753784" y="3136832"/>
                        </a:lnTo>
                        <a:cubicBezTo>
                          <a:pt x="4753784" y="3227839"/>
                          <a:pt x="4680204" y="3301419"/>
                          <a:pt x="4589198" y="3301419"/>
                        </a:cubicBezTo>
                        <a:lnTo>
                          <a:pt x="164715" y="3301419"/>
                        </a:lnTo>
                        <a:cubicBezTo>
                          <a:pt x="73708" y="3301419"/>
                          <a:pt x="128" y="3227839"/>
                          <a:pt x="128" y="3136832"/>
                        </a:cubicBezTo>
                        <a:lnTo>
                          <a:pt x="128" y="164587"/>
                        </a:lnTo>
                        <a:close/>
                      </a:path>
                    </a:pathLst>
                  </a:custGeom>
                  <a:gradFill>
                    <a:gsLst>
                      <a:gs pos="0">
                        <a:srgbClr val="636363"/>
                      </a:gs>
                      <a:gs pos="88486">
                        <a:srgbClr val="636363"/>
                      </a:gs>
                      <a:gs pos="76972">
                        <a:srgbClr val="979797"/>
                      </a:gs>
                      <a:gs pos="59315">
                        <a:srgbClr val="636363"/>
                      </a:gs>
                      <a:gs pos="38912">
                        <a:srgbClr val="979797"/>
                      </a:gs>
                      <a:gs pos="23925">
                        <a:srgbClr val="636363"/>
                      </a:gs>
                      <a:gs pos="15000">
                        <a:srgbClr val="7F7F7F"/>
                      </a:gs>
                      <a:gs pos="100000">
                        <a:srgbClr val="979797"/>
                      </a:gs>
                    </a:gsLst>
                    <a:path path="circle">
                      <a:fillToRect l="50000" t="-80000" r="50000" b="180000"/>
                    </a:path>
                  </a:gradFill>
                  <a:ln w="4833" cap="flat">
                    <a:noFill/>
                    <a:prstDash val="solid"/>
                    <a:miter/>
                  </a:ln>
                </p:spPr>
                <p:txBody>
                  <a:bodyPr rtlCol="0" anchor="ctr"/>
                  <a:lstStyle/>
                  <a:p>
                    <a:endParaRPr lang="zh-CN" altLang="en-US"/>
                  </a:p>
                </p:txBody>
              </p:sp>
              <p:grpSp>
                <p:nvGrpSpPr>
                  <p:cNvPr id="48" name="iṧľïḓé"/>
                  <p:cNvGrpSpPr/>
                  <p:nvPr/>
                </p:nvGrpSpPr>
                <p:grpSpPr>
                  <a:xfrm>
                    <a:off x="1575238" y="2306144"/>
                    <a:ext cx="4705248" cy="3253010"/>
                    <a:chOff x="1575238" y="2306144"/>
                    <a:chExt cx="4705248" cy="3253010"/>
                  </a:xfrm>
                </p:grpSpPr>
                <p:sp>
                  <p:nvSpPr>
                    <p:cNvPr id="53" name="PA-íşḷiḓê"/>
                    <p:cNvSpPr/>
                    <p:nvPr>
                      <p:custDataLst>
                        <p:tags r:id="rId14"/>
                      </p:custDataLst>
                    </p:nvPr>
                  </p:nvSpPr>
                  <p:spPr>
                    <a:xfrm>
                      <a:off x="1575238" y="2306144"/>
                      <a:ext cx="4705248" cy="3253010"/>
                    </a:xfrm>
                    <a:custGeom>
                      <a:avLst/>
                      <a:gdLst>
                        <a:gd name="connsiteX0" fmla="*/ 128 w 4705248"/>
                        <a:gd name="connsiteY0" fmla="*/ 145224 h 3253010"/>
                        <a:gd name="connsiteX1" fmla="*/ 145352 w 4705248"/>
                        <a:gd name="connsiteY1" fmla="*/ 0 h 3253010"/>
                        <a:gd name="connsiteX2" fmla="*/ 4560153 w 4705248"/>
                        <a:gd name="connsiteY2" fmla="*/ 0 h 3253010"/>
                        <a:gd name="connsiteX3" fmla="*/ 4705377 w 4705248"/>
                        <a:gd name="connsiteY3" fmla="*/ 145224 h 3253010"/>
                        <a:gd name="connsiteX4" fmla="*/ 4705377 w 4705248"/>
                        <a:gd name="connsiteY4" fmla="*/ 3107787 h 3253010"/>
                        <a:gd name="connsiteX5" fmla="*/ 4560153 w 4705248"/>
                        <a:gd name="connsiteY5" fmla="*/ 3253011 h 3253010"/>
                        <a:gd name="connsiteX6" fmla="*/ 145352 w 4705248"/>
                        <a:gd name="connsiteY6" fmla="*/ 3253011 h 3253010"/>
                        <a:gd name="connsiteX7" fmla="*/ 128 w 4705248"/>
                        <a:gd name="connsiteY7" fmla="*/ 3107787 h 3253010"/>
                        <a:gd name="connsiteX8" fmla="*/ 128 w 4705248"/>
                        <a:gd name="connsiteY8" fmla="*/ 145224 h 3253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05248" h="3253010">
                          <a:moveTo>
                            <a:pt x="128" y="145224"/>
                          </a:moveTo>
                          <a:cubicBezTo>
                            <a:pt x="128" y="64867"/>
                            <a:pt x="64995" y="0"/>
                            <a:pt x="145352" y="0"/>
                          </a:cubicBezTo>
                          <a:lnTo>
                            <a:pt x="4560153" y="0"/>
                          </a:lnTo>
                          <a:cubicBezTo>
                            <a:pt x="4640510" y="0"/>
                            <a:pt x="4705377" y="64867"/>
                            <a:pt x="4705377" y="145224"/>
                          </a:cubicBezTo>
                          <a:lnTo>
                            <a:pt x="4705377" y="3107787"/>
                          </a:lnTo>
                          <a:cubicBezTo>
                            <a:pt x="4705377" y="3188144"/>
                            <a:pt x="4640510" y="3253011"/>
                            <a:pt x="4560153" y="3253011"/>
                          </a:cubicBezTo>
                          <a:lnTo>
                            <a:pt x="145352" y="3253011"/>
                          </a:lnTo>
                          <a:cubicBezTo>
                            <a:pt x="64995" y="3253011"/>
                            <a:pt x="128" y="3188144"/>
                            <a:pt x="128" y="3107787"/>
                          </a:cubicBezTo>
                          <a:lnTo>
                            <a:pt x="128" y="145224"/>
                          </a:lnTo>
                          <a:close/>
                        </a:path>
                      </a:pathLst>
                    </a:custGeom>
                    <a:solidFill>
                      <a:srgbClr val="000000"/>
                    </a:solidFill>
                    <a:ln w="4833" cap="flat">
                      <a:noFill/>
                      <a:prstDash val="solid"/>
                      <a:miter/>
                    </a:ln>
                  </p:spPr>
                  <p:txBody>
                    <a:bodyPr rtlCol="0" anchor="ctr"/>
                    <a:lstStyle/>
                    <a:p>
                      <a:endParaRPr lang="zh-CN" altLang="en-US"/>
                    </a:p>
                  </p:txBody>
                </p:sp>
                <p:sp>
                  <p:nvSpPr>
                    <p:cNvPr id="54" name="PA-íṩľiḓê"/>
                    <p:cNvSpPr/>
                    <p:nvPr>
                      <p:custDataLst>
                        <p:tags r:id="rId15"/>
                      </p:custDataLst>
                    </p:nvPr>
                  </p:nvSpPr>
                  <p:spPr>
                    <a:xfrm>
                      <a:off x="1575238" y="2306144"/>
                      <a:ext cx="4705248" cy="3253010"/>
                    </a:xfrm>
                    <a:custGeom>
                      <a:avLst/>
                      <a:gdLst>
                        <a:gd name="connsiteX0" fmla="*/ 128 w 4705248"/>
                        <a:gd name="connsiteY0" fmla="*/ 145224 h 3253010"/>
                        <a:gd name="connsiteX1" fmla="*/ 145352 w 4705248"/>
                        <a:gd name="connsiteY1" fmla="*/ 0 h 3253010"/>
                        <a:gd name="connsiteX2" fmla="*/ 4560153 w 4705248"/>
                        <a:gd name="connsiteY2" fmla="*/ 0 h 3253010"/>
                        <a:gd name="connsiteX3" fmla="*/ 4705377 w 4705248"/>
                        <a:gd name="connsiteY3" fmla="*/ 145224 h 3253010"/>
                        <a:gd name="connsiteX4" fmla="*/ 4705377 w 4705248"/>
                        <a:gd name="connsiteY4" fmla="*/ 3107787 h 3253010"/>
                        <a:gd name="connsiteX5" fmla="*/ 4560153 w 4705248"/>
                        <a:gd name="connsiteY5" fmla="*/ 3253011 h 3253010"/>
                        <a:gd name="connsiteX6" fmla="*/ 145352 w 4705248"/>
                        <a:gd name="connsiteY6" fmla="*/ 3253011 h 3253010"/>
                        <a:gd name="connsiteX7" fmla="*/ 128 w 4705248"/>
                        <a:gd name="connsiteY7" fmla="*/ 3107787 h 3253010"/>
                        <a:gd name="connsiteX8" fmla="*/ 128 w 4705248"/>
                        <a:gd name="connsiteY8" fmla="*/ 145224 h 3253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05248" h="3253010">
                          <a:moveTo>
                            <a:pt x="128" y="145224"/>
                          </a:moveTo>
                          <a:cubicBezTo>
                            <a:pt x="128" y="64867"/>
                            <a:pt x="64995" y="0"/>
                            <a:pt x="145352" y="0"/>
                          </a:cubicBezTo>
                          <a:lnTo>
                            <a:pt x="4560153" y="0"/>
                          </a:lnTo>
                          <a:cubicBezTo>
                            <a:pt x="4640510" y="0"/>
                            <a:pt x="4705377" y="64867"/>
                            <a:pt x="4705377" y="145224"/>
                          </a:cubicBezTo>
                          <a:lnTo>
                            <a:pt x="4705377" y="3107787"/>
                          </a:lnTo>
                          <a:cubicBezTo>
                            <a:pt x="4705377" y="3188144"/>
                            <a:pt x="4640510" y="3253011"/>
                            <a:pt x="4560153" y="3253011"/>
                          </a:cubicBezTo>
                          <a:lnTo>
                            <a:pt x="145352" y="3253011"/>
                          </a:lnTo>
                          <a:cubicBezTo>
                            <a:pt x="64995" y="3253011"/>
                            <a:pt x="128" y="3188144"/>
                            <a:pt x="128" y="3107787"/>
                          </a:cubicBezTo>
                          <a:lnTo>
                            <a:pt x="128" y="145224"/>
                          </a:lnTo>
                          <a:close/>
                        </a:path>
                      </a:pathLst>
                    </a:custGeom>
                    <a:solidFill>
                      <a:srgbClr val="000000"/>
                    </a:solidFill>
                    <a:ln w="4833" cap="flat">
                      <a:noFill/>
                      <a:prstDash val="solid"/>
                      <a:miter/>
                    </a:ln>
                  </p:spPr>
                  <p:txBody>
                    <a:bodyPr rtlCol="0" anchor="ctr"/>
                    <a:lstStyle/>
                    <a:p>
                      <a:endParaRPr lang="zh-CN" altLang="en-US"/>
                    </a:p>
                  </p:txBody>
                </p:sp>
                <p:sp>
                  <p:nvSpPr>
                    <p:cNvPr id="55" name="PA-îṩ1îḋè"/>
                    <p:cNvSpPr/>
                    <p:nvPr>
                      <p:custDataLst>
                        <p:tags r:id="rId16"/>
                      </p:custDataLst>
                    </p:nvPr>
                  </p:nvSpPr>
                  <p:spPr>
                    <a:xfrm>
                      <a:off x="1577658" y="2308565"/>
                      <a:ext cx="4700407" cy="3248169"/>
                    </a:xfrm>
                    <a:custGeom>
                      <a:avLst/>
                      <a:gdLst>
                        <a:gd name="connsiteX0" fmla="*/ 4557732 w 4700407"/>
                        <a:gd name="connsiteY0" fmla="*/ 0 h 3248169"/>
                        <a:gd name="connsiteX1" fmla="*/ 4658905 w 4700407"/>
                        <a:gd name="connsiteY1" fmla="*/ 41631 h 3248169"/>
                        <a:gd name="connsiteX2" fmla="*/ 4700536 w 4700407"/>
                        <a:gd name="connsiteY2" fmla="*/ 142803 h 3248169"/>
                        <a:gd name="connsiteX3" fmla="*/ 4700536 w 4700407"/>
                        <a:gd name="connsiteY3" fmla="*/ 142803 h 3248169"/>
                        <a:gd name="connsiteX4" fmla="*/ 4700536 w 4700407"/>
                        <a:gd name="connsiteY4" fmla="*/ 3105367 h 3248169"/>
                        <a:gd name="connsiteX5" fmla="*/ 4658905 w 4700407"/>
                        <a:gd name="connsiteY5" fmla="*/ 3206539 h 3248169"/>
                        <a:gd name="connsiteX6" fmla="*/ 4557732 w 4700407"/>
                        <a:gd name="connsiteY6" fmla="*/ 3248170 h 3248169"/>
                        <a:gd name="connsiteX7" fmla="*/ 4557732 w 4700407"/>
                        <a:gd name="connsiteY7" fmla="*/ 3248170 h 3248169"/>
                        <a:gd name="connsiteX8" fmla="*/ 142931 w 4700407"/>
                        <a:gd name="connsiteY8" fmla="*/ 3248170 h 3248169"/>
                        <a:gd name="connsiteX9" fmla="*/ 41759 w 4700407"/>
                        <a:gd name="connsiteY9" fmla="*/ 3206539 h 3248169"/>
                        <a:gd name="connsiteX10" fmla="*/ 128 w 4700407"/>
                        <a:gd name="connsiteY10" fmla="*/ 3105367 h 3248169"/>
                        <a:gd name="connsiteX11" fmla="*/ 128 w 4700407"/>
                        <a:gd name="connsiteY11" fmla="*/ 3105367 h 3248169"/>
                        <a:gd name="connsiteX12" fmla="*/ 128 w 4700407"/>
                        <a:gd name="connsiteY12" fmla="*/ 142803 h 3248169"/>
                        <a:gd name="connsiteX13" fmla="*/ 41759 w 4700407"/>
                        <a:gd name="connsiteY13" fmla="*/ 41631 h 3248169"/>
                        <a:gd name="connsiteX14" fmla="*/ 142931 w 4700407"/>
                        <a:gd name="connsiteY14" fmla="*/ 0 h 3248169"/>
                        <a:gd name="connsiteX15" fmla="*/ 142931 w 4700407"/>
                        <a:gd name="connsiteY15" fmla="*/ 0 h 3248169"/>
                        <a:gd name="connsiteX16" fmla="*/ 4557732 w 4700407"/>
                        <a:gd name="connsiteY16" fmla="*/ 0 h 324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700407" h="3248169">
                          <a:moveTo>
                            <a:pt x="4557732" y="0"/>
                          </a:moveTo>
                          <a:cubicBezTo>
                            <a:pt x="4596943" y="0"/>
                            <a:pt x="4632765" y="15975"/>
                            <a:pt x="4658905" y="41631"/>
                          </a:cubicBezTo>
                          <a:cubicBezTo>
                            <a:pt x="4684561" y="67287"/>
                            <a:pt x="4700536" y="103109"/>
                            <a:pt x="4700536" y="142803"/>
                          </a:cubicBezTo>
                          <a:lnTo>
                            <a:pt x="4700536" y="142803"/>
                          </a:lnTo>
                          <a:lnTo>
                            <a:pt x="4700536" y="3105367"/>
                          </a:lnTo>
                          <a:cubicBezTo>
                            <a:pt x="4700536" y="3144577"/>
                            <a:pt x="4684561" y="3180399"/>
                            <a:pt x="4658905" y="3206539"/>
                          </a:cubicBezTo>
                          <a:cubicBezTo>
                            <a:pt x="4633249" y="3232196"/>
                            <a:pt x="4597427" y="3248170"/>
                            <a:pt x="4557732" y="3248170"/>
                          </a:cubicBezTo>
                          <a:lnTo>
                            <a:pt x="4557732" y="3248170"/>
                          </a:lnTo>
                          <a:lnTo>
                            <a:pt x="142931" y="3248170"/>
                          </a:lnTo>
                          <a:cubicBezTo>
                            <a:pt x="103721" y="3248170"/>
                            <a:pt x="67899" y="3232196"/>
                            <a:pt x="41759" y="3206539"/>
                          </a:cubicBezTo>
                          <a:cubicBezTo>
                            <a:pt x="16103" y="3180883"/>
                            <a:pt x="128" y="3145061"/>
                            <a:pt x="128" y="3105367"/>
                          </a:cubicBezTo>
                          <a:lnTo>
                            <a:pt x="128" y="3105367"/>
                          </a:lnTo>
                          <a:lnTo>
                            <a:pt x="128" y="142803"/>
                          </a:lnTo>
                          <a:cubicBezTo>
                            <a:pt x="128" y="103593"/>
                            <a:pt x="16103" y="67771"/>
                            <a:pt x="41759" y="41631"/>
                          </a:cubicBezTo>
                          <a:cubicBezTo>
                            <a:pt x="67899" y="15975"/>
                            <a:pt x="103721" y="0"/>
                            <a:pt x="142931" y="0"/>
                          </a:cubicBezTo>
                          <a:lnTo>
                            <a:pt x="142931" y="0"/>
                          </a:lnTo>
                          <a:lnTo>
                            <a:pt x="4557732" y="0"/>
                          </a:lnTo>
                          <a:close/>
                        </a:path>
                      </a:pathLst>
                    </a:custGeom>
                    <a:noFill/>
                    <a:ln w="4833" cap="flat">
                      <a:gradFill>
                        <a:gsLst>
                          <a:gs pos="0">
                            <a:schemeClr val="tx1">
                              <a:lumMod val="85000"/>
                              <a:lumOff val="15000"/>
                            </a:schemeClr>
                          </a:gs>
                          <a:gs pos="14157">
                            <a:schemeClr val="tx1">
                              <a:lumMod val="50000"/>
                              <a:lumOff val="50000"/>
                            </a:schemeClr>
                          </a:gs>
                          <a:gs pos="36300">
                            <a:schemeClr val="tx1">
                              <a:lumMod val="85000"/>
                              <a:lumOff val="15000"/>
                            </a:schemeClr>
                          </a:gs>
                          <a:gs pos="54834">
                            <a:schemeClr val="tx1">
                              <a:lumMod val="50000"/>
                              <a:lumOff val="50000"/>
                            </a:schemeClr>
                          </a:gs>
                          <a:gs pos="74000">
                            <a:schemeClr val="tx1">
                              <a:lumMod val="85000"/>
                              <a:lumOff val="15000"/>
                            </a:schemeClr>
                          </a:gs>
                          <a:gs pos="83000">
                            <a:schemeClr val="tx1">
                              <a:lumMod val="50000"/>
                              <a:lumOff val="50000"/>
                            </a:schemeClr>
                          </a:gs>
                          <a:gs pos="100000">
                            <a:schemeClr val="tx1">
                              <a:lumMod val="75000"/>
                              <a:lumOff val="25000"/>
                            </a:schemeClr>
                          </a:gs>
                        </a:gsLst>
                        <a:lin ang="5400000" scaled="1"/>
                      </a:gradFill>
                      <a:prstDash val="solid"/>
                      <a:miter/>
                    </a:ln>
                  </p:spPr>
                  <p:txBody>
                    <a:bodyPr rtlCol="0" anchor="ctr"/>
                    <a:lstStyle/>
                    <a:p>
                      <a:endParaRPr lang="zh-CN" altLang="en-US"/>
                    </a:p>
                  </p:txBody>
                </p:sp>
              </p:grpSp>
              <p:sp>
                <p:nvSpPr>
                  <p:cNvPr id="49" name="PA-işľiďè"/>
                  <p:cNvSpPr/>
                  <p:nvPr>
                    <p:custDataLst>
                      <p:tags r:id="rId17"/>
                    </p:custDataLst>
                  </p:nvPr>
                </p:nvSpPr>
                <p:spPr>
                  <a:xfrm>
                    <a:off x="1589760" y="5375205"/>
                    <a:ext cx="4676203" cy="150064"/>
                  </a:xfrm>
                  <a:custGeom>
                    <a:avLst/>
                    <a:gdLst>
                      <a:gd name="connsiteX0" fmla="*/ 2338230 w 4676203"/>
                      <a:gd name="connsiteY0" fmla="*/ 0 h 150064"/>
                      <a:gd name="connsiteX1" fmla="*/ 2338230 w 4676203"/>
                      <a:gd name="connsiteY1" fmla="*/ 150064 h 150064"/>
                      <a:gd name="connsiteX2" fmla="*/ 110014 w 4676203"/>
                      <a:gd name="connsiteY2" fmla="*/ 150064 h 150064"/>
                      <a:gd name="connsiteX3" fmla="*/ 128 w 4676203"/>
                      <a:gd name="connsiteY3" fmla="*/ 40178 h 150064"/>
                      <a:gd name="connsiteX4" fmla="*/ 128 w 4676203"/>
                      <a:gd name="connsiteY4" fmla="*/ 0 h 150064"/>
                      <a:gd name="connsiteX5" fmla="*/ 2338230 w 4676203"/>
                      <a:gd name="connsiteY5" fmla="*/ 0 h 150064"/>
                      <a:gd name="connsiteX6" fmla="*/ 4676332 w 4676203"/>
                      <a:gd name="connsiteY6" fmla="*/ 0 h 150064"/>
                      <a:gd name="connsiteX7" fmla="*/ 4676332 w 4676203"/>
                      <a:gd name="connsiteY7" fmla="*/ 40178 h 150064"/>
                      <a:gd name="connsiteX8" fmla="*/ 4566446 w 4676203"/>
                      <a:gd name="connsiteY8" fmla="*/ 150064 h 150064"/>
                      <a:gd name="connsiteX9" fmla="*/ 4566446 w 4676203"/>
                      <a:gd name="connsiteY9" fmla="*/ 150064 h 150064"/>
                      <a:gd name="connsiteX10" fmla="*/ 2338230 w 4676203"/>
                      <a:gd name="connsiteY10" fmla="*/ 150064 h 150064"/>
                      <a:gd name="connsiteX11" fmla="*/ 2338230 w 4676203"/>
                      <a:gd name="connsiteY11" fmla="*/ 0 h 150064"/>
                      <a:gd name="connsiteX12" fmla="*/ 4676332 w 4676203"/>
                      <a:gd name="connsiteY12" fmla="*/ 0 h 150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76203" h="150064">
                        <a:moveTo>
                          <a:pt x="2338230" y="0"/>
                        </a:moveTo>
                        <a:lnTo>
                          <a:pt x="2338230" y="150064"/>
                        </a:lnTo>
                        <a:lnTo>
                          <a:pt x="110014" y="150064"/>
                        </a:lnTo>
                        <a:cubicBezTo>
                          <a:pt x="49504" y="150064"/>
                          <a:pt x="128" y="100688"/>
                          <a:pt x="128" y="40178"/>
                        </a:cubicBezTo>
                        <a:lnTo>
                          <a:pt x="128" y="0"/>
                        </a:lnTo>
                        <a:lnTo>
                          <a:pt x="2338230" y="0"/>
                        </a:lnTo>
                        <a:close/>
                        <a:moveTo>
                          <a:pt x="4676332" y="0"/>
                        </a:moveTo>
                        <a:lnTo>
                          <a:pt x="4676332" y="40178"/>
                        </a:lnTo>
                        <a:cubicBezTo>
                          <a:pt x="4676332" y="100688"/>
                          <a:pt x="4626956" y="150064"/>
                          <a:pt x="4566446" y="150064"/>
                        </a:cubicBezTo>
                        <a:lnTo>
                          <a:pt x="4566446" y="150064"/>
                        </a:lnTo>
                        <a:lnTo>
                          <a:pt x="2338230" y="150064"/>
                        </a:lnTo>
                        <a:lnTo>
                          <a:pt x="2338230" y="0"/>
                        </a:lnTo>
                        <a:lnTo>
                          <a:pt x="4676332" y="0"/>
                        </a:lnTo>
                        <a:close/>
                      </a:path>
                    </a:pathLst>
                  </a:custGeom>
                  <a:solidFill>
                    <a:schemeClr val="tx1">
                      <a:lumMod val="95000"/>
                      <a:lumOff val="5000"/>
                      <a:alpha val="40000"/>
                    </a:schemeClr>
                  </a:solidFill>
                  <a:ln w="4833" cap="flat">
                    <a:noFill/>
                    <a:prstDash val="solid"/>
                    <a:miter/>
                  </a:ln>
                </p:spPr>
                <p:txBody>
                  <a:bodyPr rtlCol="0" anchor="ctr"/>
                  <a:lstStyle/>
                  <a:p>
                    <a:endParaRPr lang="zh-CN" altLang="en-US"/>
                  </a:p>
                </p:txBody>
              </p:sp>
              <p:grpSp>
                <p:nvGrpSpPr>
                  <p:cNvPr id="50" name="ïSḻîďê"/>
                  <p:cNvGrpSpPr/>
                  <p:nvPr/>
                </p:nvGrpSpPr>
                <p:grpSpPr>
                  <a:xfrm>
                    <a:off x="3913340" y="2398119"/>
                    <a:ext cx="29044" cy="29044"/>
                    <a:chOff x="3913340" y="2398119"/>
                    <a:chExt cx="29044" cy="29044"/>
                  </a:xfrm>
                </p:grpSpPr>
                <p:sp>
                  <p:nvSpPr>
                    <p:cNvPr id="51" name="PA-ïŝ1îďé"/>
                    <p:cNvSpPr/>
                    <p:nvPr>
                      <p:custDataLst>
                        <p:tags r:id="rId18"/>
                      </p:custDataLst>
                    </p:nvPr>
                  </p:nvSpPr>
                  <p:spPr>
                    <a:xfrm>
                      <a:off x="3913340" y="2398119"/>
                      <a:ext cx="29044" cy="29044"/>
                    </a:xfrm>
                    <a:custGeom>
                      <a:avLst/>
                      <a:gdLst>
                        <a:gd name="connsiteX0" fmla="*/ 29660 w 29044"/>
                        <a:gd name="connsiteY0" fmla="*/ 14545 h 29044"/>
                        <a:gd name="connsiteX1" fmla="*/ 15137 w 29044"/>
                        <a:gd name="connsiteY1" fmla="*/ 29068 h 29044"/>
                        <a:gd name="connsiteX2" fmla="*/ 615 w 29044"/>
                        <a:gd name="connsiteY2" fmla="*/ 14545 h 29044"/>
                        <a:gd name="connsiteX3" fmla="*/ 15137 w 29044"/>
                        <a:gd name="connsiteY3" fmla="*/ 23 h 29044"/>
                        <a:gd name="connsiteX4" fmla="*/ 29660 w 29044"/>
                        <a:gd name="connsiteY4" fmla="*/ 14545 h 290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044" h="29044">
                          <a:moveTo>
                            <a:pt x="29660" y="14545"/>
                          </a:moveTo>
                          <a:cubicBezTo>
                            <a:pt x="29660" y="22566"/>
                            <a:pt x="23158" y="29068"/>
                            <a:pt x="15137" y="29068"/>
                          </a:cubicBezTo>
                          <a:cubicBezTo>
                            <a:pt x="7117" y="29068"/>
                            <a:pt x="615" y="22566"/>
                            <a:pt x="615" y="14545"/>
                          </a:cubicBezTo>
                          <a:cubicBezTo>
                            <a:pt x="615" y="6525"/>
                            <a:pt x="7117" y="23"/>
                            <a:pt x="15137" y="23"/>
                          </a:cubicBezTo>
                          <a:cubicBezTo>
                            <a:pt x="23158" y="23"/>
                            <a:pt x="29660" y="6525"/>
                            <a:pt x="29660" y="14545"/>
                          </a:cubicBezTo>
                          <a:close/>
                        </a:path>
                      </a:pathLst>
                    </a:custGeom>
                    <a:solidFill>
                      <a:srgbClr val="070B0C"/>
                    </a:solidFill>
                    <a:ln w="9666" cap="flat">
                      <a:solidFill>
                        <a:srgbClr val="141416"/>
                      </a:solidFill>
                      <a:prstDash val="solid"/>
                      <a:miter/>
                    </a:ln>
                  </p:spPr>
                  <p:txBody>
                    <a:bodyPr rtlCol="0" anchor="ctr"/>
                    <a:lstStyle/>
                    <a:p>
                      <a:endParaRPr lang="zh-CN" altLang="en-US"/>
                    </a:p>
                  </p:txBody>
                </p:sp>
                <p:sp>
                  <p:nvSpPr>
                    <p:cNvPr id="52" name="PA-ïśľïḍé"/>
                    <p:cNvSpPr/>
                    <p:nvPr>
                      <p:custDataLst>
                        <p:tags r:id="rId19"/>
                      </p:custDataLst>
                    </p:nvPr>
                  </p:nvSpPr>
                  <p:spPr>
                    <a:xfrm>
                      <a:off x="3923021" y="2412642"/>
                      <a:ext cx="9681" cy="9681"/>
                    </a:xfrm>
                    <a:custGeom>
                      <a:avLst/>
                      <a:gdLst>
                        <a:gd name="connsiteX0" fmla="*/ 10297 w 9681"/>
                        <a:gd name="connsiteY0" fmla="*/ 4864 h 9681"/>
                        <a:gd name="connsiteX1" fmla="*/ 5456 w 9681"/>
                        <a:gd name="connsiteY1" fmla="*/ 9705 h 9681"/>
                        <a:gd name="connsiteX2" fmla="*/ 615 w 9681"/>
                        <a:gd name="connsiteY2" fmla="*/ 4864 h 9681"/>
                        <a:gd name="connsiteX3" fmla="*/ 5456 w 9681"/>
                        <a:gd name="connsiteY3" fmla="*/ 23 h 9681"/>
                        <a:gd name="connsiteX4" fmla="*/ 10297 w 9681"/>
                        <a:gd name="connsiteY4" fmla="*/ 4864 h 96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81" h="9681">
                          <a:moveTo>
                            <a:pt x="10297" y="4864"/>
                          </a:moveTo>
                          <a:cubicBezTo>
                            <a:pt x="10297" y="7537"/>
                            <a:pt x="8129" y="9705"/>
                            <a:pt x="5456" y="9705"/>
                          </a:cubicBezTo>
                          <a:cubicBezTo>
                            <a:pt x="2782" y="9705"/>
                            <a:pt x="615" y="7537"/>
                            <a:pt x="615" y="4864"/>
                          </a:cubicBezTo>
                          <a:cubicBezTo>
                            <a:pt x="615" y="2190"/>
                            <a:pt x="2782" y="23"/>
                            <a:pt x="5456" y="23"/>
                          </a:cubicBezTo>
                          <a:cubicBezTo>
                            <a:pt x="8129" y="23"/>
                            <a:pt x="10297" y="2190"/>
                            <a:pt x="10297" y="4864"/>
                          </a:cubicBezTo>
                          <a:close/>
                        </a:path>
                      </a:pathLst>
                    </a:custGeom>
                    <a:solidFill>
                      <a:srgbClr val="232428"/>
                    </a:solidFill>
                    <a:ln w="4833" cap="flat">
                      <a:noFill/>
                      <a:prstDash val="solid"/>
                      <a:miter/>
                    </a:ln>
                  </p:spPr>
                  <p:txBody>
                    <a:bodyPr rtlCol="0" anchor="ctr"/>
                    <a:lstStyle/>
                    <a:p>
                      <a:endParaRPr lang="zh-CN" altLang="en-US"/>
                    </a:p>
                  </p:txBody>
                </p:sp>
              </p:grpSp>
            </p:grpSp>
            <p:grpSp>
              <p:nvGrpSpPr>
                <p:cNvPr id="34" name="îšļïďé"/>
                <p:cNvGrpSpPr/>
                <p:nvPr/>
              </p:nvGrpSpPr>
              <p:grpSpPr>
                <a:xfrm>
                  <a:off x="1004025" y="5578518"/>
                  <a:ext cx="5847674" cy="108957"/>
                  <a:chOff x="1004025" y="5578518"/>
                  <a:chExt cx="5847674" cy="108957"/>
                </a:xfrm>
              </p:grpSpPr>
              <p:sp>
                <p:nvSpPr>
                  <p:cNvPr id="39" name="PA-išlíḍe"/>
                  <p:cNvSpPr/>
                  <p:nvPr>
                    <p:custDataLst>
                      <p:tags r:id="rId20"/>
                    </p:custDataLst>
                  </p:nvPr>
                </p:nvSpPr>
                <p:spPr>
                  <a:xfrm>
                    <a:off x="1004025" y="5578519"/>
                    <a:ext cx="5847674" cy="108956"/>
                  </a:xfrm>
                  <a:custGeom>
                    <a:avLst/>
                    <a:gdLst>
                      <a:gd name="connsiteX0" fmla="*/ 2923853 w 5847674"/>
                      <a:gd name="connsiteY0" fmla="*/ 109599 h 108956"/>
                      <a:gd name="connsiteX1" fmla="*/ 2923853 w 5847674"/>
                      <a:gd name="connsiteY1" fmla="*/ 109599 h 108956"/>
                      <a:gd name="connsiteX2" fmla="*/ 1226671 w 5847674"/>
                      <a:gd name="connsiteY2" fmla="*/ 109599 h 108956"/>
                      <a:gd name="connsiteX3" fmla="*/ 15 w 5847674"/>
                      <a:gd name="connsiteY3" fmla="*/ 681 h 108956"/>
                      <a:gd name="connsiteX4" fmla="*/ 15 w 5847674"/>
                      <a:gd name="connsiteY4" fmla="*/ 681 h 108956"/>
                      <a:gd name="connsiteX5" fmla="*/ 5847690 w 5847674"/>
                      <a:gd name="connsiteY5" fmla="*/ 681 h 108956"/>
                      <a:gd name="connsiteX6" fmla="*/ 4621034 w 5847674"/>
                      <a:gd name="connsiteY6" fmla="*/ 109599 h 108956"/>
                      <a:gd name="connsiteX7" fmla="*/ 2923853 w 5847674"/>
                      <a:gd name="connsiteY7" fmla="*/ 109599 h 108956"/>
                      <a:gd name="connsiteX8" fmla="*/ 2923853 w 5847674"/>
                      <a:gd name="connsiteY8" fmla="*/ 109599 h 108956"/>
                      <a:gd name="connsiteX9" fmla="*/ 2923853 w 5847674"/>
                      <a:gd name="connsiteY9" fmla="*/ 109599 h 108956"/>
                      <a:gd name="connsiteX10" fmla="*/ 2923853 w 5847674"/>
                      <a:gd name="connsiteY10" fmla="*/ 109599 h 108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47674" h="108956">
                        <a:moveTo>
                          <a:pt x="2923853" y="109599"/>
                        </a:moveTo>
                        <a:lnTo>
                          <a:pt x="2923853" y="109599"/>
                        </a:lnTo>
                        <a:cubicBezTo>
                          <a:pt x="2910782" y="109599"/>
                          <a:pt x="2268410" y="107178"/>
                          <a:pt x="1226671" y="109599"/>
                        </a:cubicBezTo>
                        <a:cubicBezTo>
                          <a:pt x="174768" y="112019"/>
                          <a:pt x="15" y="681"/>
                          <a:pt x="15" y="681"/>
                        </a:cubicBezTo>
                        <a:lnTo>
                          <a:pt x="15" y="681"/>
                        </a:lnTo>
                        <a:lnTo>
                          <a:pt x="5847690" y="681"/>
                        </a:lnTo>
                        <a:cubicBezTo>
                          <a:pt x="5847690" y="681"/>
                          <a:pt x="5672938" y="112019"/>
                          <a:pt x="4621034" y="109599"/>
                        </a:cubicBezTo>
                        <a:cubicBezTo>
                          <a:pt x="3579296" y="107178"/>
                          <a:pt x="2936923" y="109599"/>
                          <a:pt x="2923853" y="109599"/>
                        </a:cubicBezTo>
                        <a:lnTo>
                          <a:pt x="2923853" y="109599"/>
                        </a:lnTo>
                        <a:lnTo>
                          <a:pt x="2923853" y="109599"/>
                        </a:lnTo>
                        <a:lnTo>
                          <a:pt x="2923853" y="109599"/>
                        </a:lnTo>
                        <a:close/>
                      </a:path>
                    </a:pathLst>
                  </a:custGeom>
                  <a:gradFill>
                    <a:gsLst>
                      <a:gs pos="0">
                        <a:srgbClr val="D9D9D9"/>
                      </a:gs>
                      <a:gs pos="100000">
                        <a:srgbClr val="D9D9D9"/>
                      </a:gs>
                      <a:gs pos="47000">
                        <a:srgbClr val="F2F2F2"/>
                      </a:gs>
                    </a:gsLst>
                    <a:path path="circle">
                      <a:fillToRect l="50000" t="-80000" r="50000" b="180000"/>
                    </a:path>
                  </a:gradFill>
                  <a:ln w="4833" cap="flat">
                    <a:noFill/>
                    <a:prstDash val="solid"/>
                    <a:miter/>
                  </a:ln>
                </p:spPr>
                <p:txBody>
                  <a:bodyPr rtlCol="0" anchor="ctr"/>
                  <a:lstStyle/>
                  <a:p>
                    <a:endParaRPr lang="zh-CN" altLang="en-US"/>
                  </a:p>
                </p:txBody>
              </p:sp>
              <p:grpSp>
                <p:nvGrpSpPr>
                  <p:cNvPr id="40" name="iṩļïḑè"/>
                  <p:cNvGrpSpPr/>
                  <p:nvPr/>
                </p:nvGrpSpPr>
                <p:grpSpPr>
                  <a:xfrm>
                    <a:off x="4806465" y="5629347"/>
                    <a:ext cx="67771" cy="9681"/>
                    <a:chOff x="4806465" y="5629347"/>
                    <a:chExt cx="67771" cy="9681"/>
                  </a:xfrm>
                </p:grpSpPr>
                <p:sp>
                  <p:nvSpPr>
                    <p:cNvPr id="45" name="PA-îŝ1íḋé"/>
                    <p:cNvSpPr/>
                    <p:nvPr>
                      <p:custDataLst>
                        <p:tags r:id="rId21"/>
                      </p:custDataLst>
                    </p:nvPr>
                  </p:nvSpPr>
                  <p:spPr>
                    <a:xfrm>
                      <a:off x="4806465" y="5629347"/>
                      <a:ext cx="67771" cy="9681"/>
                    </a:xfrm>
                    <a:custGeom>
                      <a:avLst/>
                      <a:gdLst>
                        <a:gd name="connsiteX0" fmla="*/ 68571 w 67771"/>
                        <a:gd name="connsiteY0" fmla="*/ 5532 h 9681"/>
                        <a:gd name="connsiteX1" fmla="*/ 34686 w 67771"/>
                        <a:gd name="connsiteY1" fmla="*/ 10373 h 9681"/>
                        <a:gd name="connsiteX2" fmla="*/ 800 w 67771"/>
                        <a:gd name="connsiteY2" fmla="*/ 5532 h 9681"/>
                        <a:gd name="connsiteX3" fmla="*/ 34686 w 67771"/>
                        <a:gd name="connsiteY3" fmla="*/ 691 h 9681"/>
                        <a:gd name="connsiteX4" fmla="*/ 68571 w 67771"/>
                        <a:gd name="connsiteY4" fmla="*/ 5532 h 96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771" h="9681">
                          <a:moveTo>
                            <a:pt x="68571" y="5532"/>
                          </a:moveTo>
                          <a:cubicBezTo>
                            <a:pt x="68571" y="8205"/>
                            <a:pt x="53400" y="10373"/>
                            <a:pt x="34686" y="10373"/>
                          </a:cubicBezTo>
                          <a:cubicBezTo>
                            <a:pt x="15971" y="10373"/>
                            <a:pt x="800" y="8205"/>
                            <a:pt x="800" y="5532"/>
                          </a:cubicBezTo>
                          <a:cubicBezTo>
                            <a:pt x="800" y="2858"/>
                            <a:pt x="15971" y="691"/>
                            <a:pt x="34686" y="691"/>
                          </a:cubicBezTo>
                          <a:cubicBezTo>
                            <a:pt x="53400" y="691"/>
                            <a:pt x="68571" y="2858"/>
                            <a:pt x="68571" y="5532"/>
                          </a:cubicBezTo>
                          <a:close/>
                        </a:path>
                      </a:pathLst>
                    </a:custGeom>
                    <a:solidFill>
                      <a:srgbClr val="E4E5E9"/>
                    </a:solidFill>
                    <a:ln w="4833" cap="flat">
                      <a:solidFill>
                        <a:srgbClr val="D7D8DB"/>
                      </a:solidFill>
                      <a:prstDash val="solid"/>
                      <a:miter/>
                    </a:ln>
                  </p:spPr>
                  <p:txBody>
                    <a:bodyPr rtlCol="0" anchor="ctr"/>
                    <a:lstStyle/>
                    <a:p>
                      <a:endParaRPr lang="zh-CN" altLang="en-US"/>
                    </a:p>
                  </p:txBody>
                </p:sp>
                <p:sp>
                  <p:nvSpPr>
                    <p:cNvPr id="46" name="PA-iṣlïďé"/>
                    <p:cNvSpPr/>
                    <p:nvPr>
                      <p:custDataLst>
                        <p:tags r:id="rId22"/>
                      </p:custDataLst>
                    </p:nvPr>
                  </p:nvSpPr>
                  <p:spPr>
                    <a:xfrm>
                      <a:off x="4833090" y="5629347"/>
                      <a:ext cx="14522" cy="9681"/>
                    </a:xfrm>
                    <a:custGeom>
                      <a:avLst/>
                      <a:gdLst>
                        <a:gd name="connsiteX0" fmla="*/ 15322 w 14522"/>
                        <a:gd name="connsiteY0" fmla="*/ 5532 h 9681"/>
                        <a:gd name="connsiteX1" fmla="*/ 8061 w 14522"/>
                        <a:gd name="connsiteY1" fmla="*/ 10373 h 9681"/>
                        <a:gd name="connsiteX2" fmla="*/ 800 w 14522"/>
                        <a:gd name="connsiteY2" fmla="*/ 5532 h 9681"/>
                        <a:gd name="connsiteX3" fmla="*/ 8061 w 14522"/>
                        <a:gd name="connsiteY3" fmla="*/ 691 h 9681"/>
                        <a:gd name="connsiteX4" fmla="*/ 15322 w 14522"/>
                        <a:gd name="connsiteY4" fmla="*/ 5532 h 96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22" h="9681">
                          <a:moveTo>
                            <a:pt x="15322" y="5532"/>
                          </a:moveTo>
                          <a:cubicBezTo>
                            <a:pt x="15322" y="8205"/>
                            <a:pt x="12071" y="10373"/>
                            <a:pt x="8061" y="10373"/>
                          </a:cubicBezTo>
                          <a:cubicBezTo>
                            <a:pt x="4051" y="10373"/>
                            <a:pt x="800" y="8205"/>
                            <a:pt x="800" y="5532"/>
                          </a:cubicBezTo>
                          <a:cubicBezTo>
                            <a:pt x="800" y="2858"/>
                            <a:pt x="4051" y="691"/>
                            <a:pt x="8061" y="691"/>
                          </a:cubicBezTo>
                          <a:cubicBezTo>
                            <a:pt x="12071" y="691"/>
                            <a:pt x="15322" y="2858"/>
                            <a:pt x="15322" y="5532"/>
                          </a:cubicBezTo>
                          <a:close/>
                        </a:path>
                      </a:pathLst>
                    </a:custGeom>
                    <a:solidFill>
                      <a:srgbClr val="C5C7CD"/>
                    </a:solidFill>
                    <a:ln w="4833" cap="flat">
                      <a:noFill/>
                      <a:prstDash val="solid"/>
                      <a:miter/>
                    </a:ln>
                  </p:spPr>
                  <p:txBody>
                    <a:bodyPr rtlCol="0" anchor="ctr"/>
                    <a:lstStyle/>
                    <a:p>
                      <a:endParaRPr lang="zh-CN" altLang="en-US"/>
                    </a:p>
                  </p:txBody>
                </p:sp>
              </p:grpSp>
              <p:grpSp>
                <p:nvGrpSpPr>
                  <p:cNvPr id="41" name="îṣ1ïḑè"/>
                  <p:cNvGrpSpPr/>
                  <p:nvPr/>
                </p:nvGrpSpPr>
                <p:grpSpPr>
                  <a:xfrm>
                    <a:off x="2986328" y="5629347"/>
                    <a:ext cx="67771" cy="9681"/>
                    <a:chOff x="2986328" y="5629347"/>
                    <a:chExt cx="67771" cy="9681"/>
                  </a:xfrm>
                </p:grpSpPr>
                <p:sp>
                  <p:nvSpPr>
                    <p:cNvPr id="43" name="PA-í$1iḋe"/>
                    <p:cNvSpPr/>
                    <p:nvPr>
                      <p:custDataLst>
                        <p:tags r:id="rId23"/>
                      </p:custDataLst>
                    </p:nvPr>
                  </p:nvSpPr>
                  <p:spPr>
                    <a:xfrm>
                      <a:off x="2986328" y="5629347"/>
                      <a:ext cx="67771" cy="9681"/>
                    </a:xfrm>
                    <a:custGeom>
                      <a:avLst/>
                      <a:gdLst>
                        <a:gd name="connsiteX0" fmla="*/ 68195 w 67771"/>
                        <a:gd name="connsiteY0" fmla="*/ 5532 h 9681"/>
                        <a:gd name="connsiteX1" fmla="*/ 34310 w 67771"/>
                        <a:gd name="connsiteY1" fmla="*/ 10373 h 9681"/>
                        <a:gd name="connsiteX2" fmla="*/ 424 w 67771"/>
                        <a:gd name="connsiteY2" fmla="*/ 5532 h 9681"/>
                        <a:gd name="connsiteX3" fmla="*/ 34310 w 67771"/>
                        <a:gd name="connsiteY3" fmla="*/ 691 h 9681"/>
                        <a:gd name="connsiteX4" fmla="*/ 68195 w 67771"/>
                        <a:gd name="connsiteY4" fmla="*/ 5532 h 96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771" h="9681">
                          <a:moveTo>
                            <a:pt x="68195" y="5532"/>
                          </a:moveTo>
                          <a:cubicBezTo>
                            <a:pt x="68195" y="8205"/>
                            <a:pt x="53024" y="10373"/>
                            <a:pt x="34310" y="10373"/>
                          </a:cubicBezTo>
                          <a:cubicBezTo>
                            <a:pt x="15595" y="10373"/>
                            <a:pt x="424" y="8205"/>
                            <a:pt x="424" y="5532"/>
                          </a:cubicBezTo>
                          <a:cubicBezTo>
                            <a:pt x="424" y="2858"/>
                            <a:pt x="15595" y="691"/>
                            <a:pt x="34310" y="691"/>
                          </a:cubicBezTo>
                          <a:cubicBezTo>
                            <a:pt x="53024" y="691"/>
                            <a:pt x="68195" y="2858"/>
                            <a:pt x="68195" y="5532"/>
                          </a:cubicBezTo>
                          <a:close/>
                        </a:path>
                      </a:pathLst>
                    </a:custGeom>
                    <a:solidFill>
                      <a:srgbClr val="E4E5E9"/>
                    </a:solidFill>
                    <a:ln w="4833" cap="flat">
                      <a:solidFill>
                        <a:srgbClr val="D7D8DB"/>
                      </a:solidFill>
                      <a:prstDash val="solid"/>
                      <a:miter/>
                    </a:ln>
                  </p:spPr>
                  <p:txBody>
                    <a:bodyPr rtlCol="0" anchor="ctr"/>
                    <a:lstStyle/>
                    <a:p>
                      <a:endParaRPr lang="zh-CN" altLang="en-US"/>
                    </a:p>
                  </p:txBody>
                </p:sp>
                <p:sp>
                  <p:nvSpPr>
                    <p:cNvPr id="44" name="PA-îṣļïdè"/>
                    <p:cNvSpPr/>
                    <p:nvPr>
                      <p:custDataLst>
                        <p:tags r:id="rId24"/>
                      </p:custDataLst>
                    </p:nvPr>
                  </p:nvSpPr>
                  <p:spPr>
                    <a:xfrm>
                      <a:off x="3012953" y="5629347"/>
                      <a:ext cx="14522" cy="9681"/>
                    </a:xfrm>
                    <a:custGeom>
                      <a:avLst/>
                      <a:gdLst>
                        <a:gd name="connsiteX0" fmla="*/ 14946 w 14522"/>
                        <a:gd name="connsiteY0" fmla="*/ 5532 h 9681"/>
                        <a:gd name="connsiteX1" fmla="*/ 7685 w 14522"/>
                        <a:gd name="connsiteY1" fmla="*/ 10373 h 9681"/>
                        <a:gd name="connsiteX2" fmla="*/ 424 w 14522"/>
                        <a:gd name="connsiteY2" fmla="*/ 5532 h 9681"/>
                        <a:gd name="connsiteX3" fmla="*/ 7685 w 14522"/>
                        <a:gd name="connsiteY3" fmla="*/ 691 h 9681"/>
                        <a:gd name="connsiteX4" fmla="*/ 14946 w 14522"/>
                        <a:gd name="connsiteY4" fmla="*/ 5532 h 96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22" h="9681">
                          <a:moveTo>
                            <a:pt x="14946" y="5532"/>
                          </a:moveTo>
                          <a:cubicBezTo>
                            <a:pt x="14946" y="8205"/>
                            <a:pt x="11695" y="10373"/>
                            <a:pt x="7685" y="10373"/>
                          </a:cubicBezTo>
                          <a:cubicBezTo>
                            <a:pt x="3675" y="10373"/>
                            <a:pt x="424" y="8205"/>
                            <a:pt x="424" y="5532"/>
                          </a:cubicBezTo>
                          <a:cubicBezTo>
                            <a:pt x="424" y="2858"/>
                            <a:pt x="3675" y="691"/>
                            <a:pt x="7685" y="691"/>
                          </a:cubicBezTo>
                          <a:cubicBezTo>
                            <a:pt x="11695" y="691"/>
                            <a:pt x="14946" y="2858"/>
                            <a:pt x="14946" y="5532"/>
                          </a:cubicBezTo>
                          <a:close/>
                        </a:path>
                      </a:pathLst>
                    </a:custGeom>
                    <a:solidFill>
                      <a:srgbClr val="C5C7CD"/>
                    </a:solidFill>
                    <a:ln w="4833" cap="flat">
                      <a:noFill/>
                      <a:prstDash val="solid"/>
                      <a:miter/>
                    </a:ln>
                  </p:spPr>
                  <p:txBody>
                    <a:bodyPr rtlCol="0" anchor="ctr"/>
                    <a:lstStyle/>
                    <a:p>
                      <a:endParaRPr lang="zh-CN" altLang="en-US"/>
                    </a:p>
                  </p:txBody>
                </p:sp>
              </p:grpSp>
              <p:sp>
                <p:nvSpPr>
                  <p:cNvPr id="42" name="PA-îṧ1íḑè"/>
                  <p:cNvSpPr/>
                  <p:nvPr>
                    <p:custDataLst>
                      <p:tags r:id="rId25"/>
                    </p:custDataLst>
                  </p:nvPr>
                </p:nvSpPr>
                <p:spPr>
                  <a:xfrm>
                    <a:off x="1004025" y="5578518"/>
                    <a:ext cx="5847674" cy="108956"/>
                  </a:xfrm>
                  <a:custGeom>
                    <a:avLst/>
                    <a:gdLst>
                      <a:gd name="connsiteX0" fmla="*/ 2923853 w 5847674"/>
                      <a:gd name="connsiteY0" fmla="*/ 109599 h 108956"/>
                      <a:gd name="connsiteX1" fmla="*/ 2923853 w 5847674"/>
                      <a:gd name="connsiteY1" fmla="*/ 109599 h 108956"/>
                      <a:gd name="connsiteX2" fmla="*/ 1226671 w 5847674"/>
                      <a:gd name="connsiteY2" fmla="*/ 109599 h 108956"/>
                      <a:gd name="connsiteX3" fmla="*/ 15 w 5847674"/>
                      <a:gd name="connsiteY3" fmla="*/ 681 h 108956"/>
                      <a:gd name="connsiteX4" fmla="*/ 15 w 5847674"/>
                      <a:gd name="connsiteY4" fmla="*/ 681 h 108956"/>
                      <a:gd name="connsiteX5" fmla="*/ 5847690 w 5847674"/>
                      <a:gd name="connsiteY5" fmla="*/ 681 h 108956"/>
                      <a:gd name="connsiteX6" fmla="*/ 4621034 w 5847674"/>
                      <a:gd name="connsiteY6" fmla="*/ 109599 h 108956"/>
                      <a:gd name="connsiteX7" fmla="*/ 2923853 w 5847674"/>
                      <a:gd name="connsiteY7" fmla="*/ 109599 h 108956"/>
                      <a:gd name="connsiteX8" fmla="*/ 2923853 w 5847674"/>
                      <a:gd name="connsiteY8" fmla="*/ 109599 h 108956"/>
                      <a:gd name="connsiteX9" fmla="*/ 2923853 w 5847674"/>
                      <a:gd name="connsiteY9" fmla="*/ 109599 h 108956"/>
                      <a:gd name="connsiteX10" fmla="*/ 2923853 w 5847674"/>
                      <a:gd name="connsiteY10" fmla="*/ 109599 h 108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47674" h="108956">
                        <a:moveTo>
                          <a:pt x="2923853" y="109599"/>
                        </a:moveTo>
                        <a:lnTo>
                          <a:pt x="2923853" y="109599"/>
                        </a:lnTo>
                        <a:cubicBezTo>
                          <a:pt x="2910782" y="109599"/>
                          <a:pt x="2268410" y="107178"/>
                          <a:pt x="1226671" y="109599"/>
                        </a:cubicBezTo>
                        <a:cubicBezTo>
                          <a:pt x="174768" y="112019"/>
                          <a:pt x="15" y="681"/>
                          <a:pt x="15" y="681"/>
                        </a:cubicBezTo>
                        <a:lnTo>
                          <a:pt x="15" y="681"/>
                        </a:lnTo>
                        <a:lnTo>
                          <a:pt x="5847690" y="681"/>
                        </a:lnTo>
                        <a:cubicBezTo>
                          <a:pt x="5847690" y="681"/>
                          <a:pt x="5672938" y="112019"/>
                          <a:pt x="4621034" y="109599"/>
                        </a:cubicBezTo>
                        <a:cubicBezTo>
                          <a:pt x="3579296" y="107178"/>
                          <a:pt x="2936923" y="109599"/>
                          <a:pt x="2923853" y="109599"/>
                        </a:cubicBezTo>
                        <a:lnTo>
                          <a:pt x="2923853" y="109599"/>
                        </a:lnTo>
                        <a:lnTo>
                          <a:pt x="2923853" y="109599"/>
                        </a:lnTo>
                        <a:lnTo>
                          <a:pt x="2923853" y="109599"/>
                        </a:lnTo>
                        <a:close/>
                      </a:path>
                    </a:pathLst>
                  </a:custGeom>
                  <a:ln w="4833" cap="flat">
                    <a:noFill/>
                    <a:prstDash val="solid"/>
                    <a:miter/>
                  </a:ln>
                </p:spPr>
                <p:txBody>
                  <a:bodyPr rtlCol="0" anchor="ctr"/>
                  <a:lstStyle/>
                  <a:p>
                    <a:endParaRPr lang="zh-CN" altLang="en-US"/>
                  </a:p>
                </p:txBody>
              </p:sp>
            </p:grpSp>
            <p:sp>
              <p:nvSpPr>
                <p:cNvPr id="35" name="PA-iṣļíḑe"/>
                <p:cNvSpPr/>
                <p:nvPr>
                  <p:custDataLst>
                    <p:tags r:id="rId26"/>
                  </p:custDataLst>
                </p:nvPr>
              </p:nvSpPr>
              <p:spPr>
                <a:xfrm>
                  <a:off x="1004025" y="5472021"/>
                  <a:ext cx="5847674" cy="106497"/>
                </a:xfrm>
                <a:custGeom>
                  <a:avLst/>
                  <a:gdLst>
                    <a:gd name="connsiteX0" fmla="*/ 15 w 5847674"/>
                    <a:gd name="connsiteY0" fmla="*/ 5500 h 106497"/>
                    <a:gd name="connsiteX1" fmla="*/ 4856 w 5847674"/>
                    <a:gd name="connsiteY1" fmla="*/ 659 h 106497"/>
                    <a:gd name="connsiteX2" fmla="*/ 5842849 w 5847674"/>
                    <a:gd name="connsiteY2" fmla="*/ 659 h 106497"/>
                    <a:gd name="connsiteX3" fmla="*/ 5847690 w 5847674"/>
                    <a:gd name="connsiteY3" fmla="*/ 5500 h 106497"/>
                    <a:gd name="connsiteX4" fmla="*/ 5847690 w 5847674"/>
                    <a:gd name="connsiteY4" fmla="*/ 107156 h 106497"/>
                    <a:gd name="connsiteX5" fmla="*/ 15 w 5847674"/>
                    <a:gd name="connsiteY5" fmla="*/ 107156 h 106497"/>
                    <a:gd name="connsiteX6" fmla="*/ 15 w 5847674"/>
                    <a:gd name="connsiteY6" fmla="*/ 5500 h 1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47674" h="106497">
                      <a:moveTo>
                        <a:pt x="15" y="5500"/>
                      </a:moveTo>
                      <a:cubicBezTo>
                        <a:pt x="15" y="2595"/>
                        <a:pt x="2435" y="659"/>
                        <a:pt x="4856" y="659"/>
                      </a:cubicBezTo>
                      <a:lnTo>
                        <a:pt x="5842849" y="659"/>
                      </a:lnTo>
                      <a:cubicBezTo>
                        <a:pt x="5845754" y="659"/>
                        <a:pt x="5847690" y="2595"/>
                        <a:pt x="5847690" y="5500"/>
                      </a:cubicBezTo>
                      <a:lnTo>
                        <a:pt x="5847690" y="107156"/>
                      </a:lnTo>
                      <a:lnTo>
                        <a:pt x="15" y="107156"/>
                      </a:lnTo>
                      <a:lnTo>
                        <a:pt x="15" y="5500"/>
                      </a:lnTo>
                      <a:close/>
                    </a:path>
                  </a:pathLst>
                </a:custGeom>
                <a:gradFill>
                  <a:gsLst>
                    <a:gs pos="0">
                      <a:schemeClr val="tx1">
                        <a:lumMod val="65000"/>
                        <a:lumOff val="35000"/>
                      </a:schemeClr>
                    </a:gs>
                    <a:gs pos="39000">
                      <a:srgbClr val="BFBFBF"/>
                    </a:gs>
                    <a:gs pos="2000">
                      <a:srgbClr val="636363"/>
                    </a:gs>
                    <a:gs pos="1000">
                      <a:srgbClr val="D9D9D9"/>
                    </a:gs>
                    <a:gs pos="100000">
                      <a:srgbClr val="636363"/>
                    </a:gs>
                    <a:gs pos="98000">
                      <a:schemeClr val="tx1">
                        <a:lumMod val="75000"/>
                        <a:lumOff val="25000"/>
                      </a:schemeClr>
                    </a:gs>
                    <a:gs pos="99000">
                      <a:srgbClr val="BFBFBF"/>
                    </a:gs>
                  </a:gsLst>
                  <a:lin ang="0" scaled="0"/>
                </a:gradFill>
                <a:ln w="4833" cap="flat">
                  <a:noFill/>
                  <a:prstDash val="solid"/>
                  <a:miter/>
                </a:ln>
              </p:spPr>
              <p:txBody>
                <a:bodyPr rot="0" spcFirstLastPara="0" vert="horz" wrap="square" lIns="91440" tIns="45720" rIns="91440" bIns="45720" numCol="1" spcCol="0" rtlCol="0" fromWordArt="0" anchor="ctr" anchorCtr="0" forceAA="0" compatLnSpc="1">
                  <a:noAutofit/>
                </a:bodyPr>
                <a:lstStyle/>
                <a:p>
                  <a:endParaRPr lang="zh-CN" altLang="en-US"/>
                </a:p>
              </p:txBody>
            </p:sp>
            <p:sp>
              <p:nvSpPr>
                <p:cNvPr id="36" name="PA-íṥľíḍè"/>
                <p:cNvSpPr/>
                <p:nvPr>
                  <p:custDataLst>
                    <p:tags r:id="rId27"/>
                  </p:custDataLst>
                </p:nvPr>
              </p:nvSpPr>
              <p:spPr>
                <a:xfrm>
                  <a:off x="3448624" y="5472021"/>
                  <a:ext cx="967674" cy="72611"/>
                </a:xfrm>
                <a:custGeom>
                  <a:avLst/>
                  <a:gdLst>
                    <a:gd name="connsiteX0" fmla="*/ 890720 w 967674"/>
                    <a:gd name="connsiteY0" fmla="*/ 73271 h 72611"/>
                    <a:gd name="connsiteX1" fmla="*/ 77468 w 967674"/>
                    <a:gd name="connsiteY1" fmla="*/ 73271 h 72611"/>
                    <a:gd name="connsiteX2" fmla="*/ 15 w 967674"/>
                    <a:gd name="connsiteY2" fmla="*/ 659 h 72611"/>
                    <a:gd name="connsiteX3" fmla="*/ 19378 w 967674"/>
                    <a:gd name="connsiteY3" fmla="*/ 5500 h 72611"/>
                    <a:gd name="connsiteX4" fmla="*/ 948326 w 967674"/>
                    <a:gd name="connsiteY4" fmla="*/ 5500 h 72611"/>
                    <a:gd name="connsiteX5" fmla="*/ 967689 w 967674"/>
                    <a:gd name="connsiteY5" fmla="*/ 659 h 72611"/>
                    <a:gd name="connsiteX6" fmla="*/ 890720 w 967674"/>
                    <a:gd name="connsiteY6" fmla="*/ 73271 h 72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7674" h="72611">
                      <a:moveTo>
                        <a:pt x="890720" y="73271"/>
                      </a:moveTo>
                      <a:lnTo>
                        <a:pt x="77468" y="73271"/>
                      </a:lnTo>
                      <a:cubicBezTo>
                        <a:pt x="36321" y="73271"/>
                        <a:pt x="2435" y="41322"/>
                        <a:pt x="15" y="659"/>
                      </a:cubicBezTo>
                      <a:lnTo>
                        <a:pt x="19378" y="5500"/>
                      </a:lnTo>
                      <a:lnTo>
                        <a:pt x="948326" y="5500"/>
                      </a:lnTo>
                      <a:lnTo>
                        <a:pt x="967689" y="659"/>
                      </a:lnTo>
                      <a:cubicBezTo>
                        <a:pt x="965269" y="41322"/>
                        <a:pt x="931867" y="73271"/>
                        <a:pt x="890720" y="73271"/>
                      </a:cubicBezTo>
                      <a:close/>
                    </a:path>
                  </a:pathLst>
                </a:custGeom>
                <a:solidFill>
                  <a:srgbClr val="000000"/>
                </a:solidFill>
                <a:ln w="4833" cap="flat">
                  <a:noFill/>
                  <a:prstDash val="solid"/>
                  <a:miter/>
                </a:ln>
              </p:spPr>
              <p:txBody>
                <a:bodyPr rtlCol="0" anchor="ctr"/>
                <a:lstStyle/>
                <a:p>
                  <a:endParaRPr lang="zh-CN" altLang="en-US"/>
                </a:p>
              </p:txBody>
            </p:sp>
            <p:sp>
              <p:nvSpPr>
                <p:cNvPr id="37" name="PA-í$ľîḍe"/>
                <p:cNvSpPr/>
                <p:nvPr>
                  <p:custDataLst>
                    <p:tags r:id="rId28"/>
                  </p:custDataLst>
                </p:nvPr>
              </p:nvSpPr>
              <p:spPr>
                <a:xfrm>
                  <a:off x="3448624" y="5472021"/>
                  <a:ext cx="967674" cy="72611"/>
                </a:xfrm>
                <a:custGeom>
                  <a:avLst/>
                  <a:gdLst>
                    <a:gd name="connsiteX0" fmla="*/ 890720 w 967674"/>
                    <a:gd name="connsiteY0" fmla="*/ 73271 h 72611"/>
                    <a:gd name="connsiteX1" fmla="*/ 77468 w 967674"/>
                    <a:gd name="connsiteY1" fmla="*/ 73271 h 72611"/>
                    <a:gd name="connsiteX2" fmla="*/ 15 w 967674"/>
                    <a:gd name="connsiteY2" fmla="*/ 659 h 72611"/>
                    <a:gd name="connsiteX3" fmla="*/ 19378 w 967674"/>
                    <a:gd name="connsiteY3" fmla="*/ 5500 h 72611"/>
                    <a:gd name="connsiteX4" fmla="*/ 948326 w 967674"/>
                    <a:gd name="connsiteY4" fmla="*/ 5500 h 72611"/>
                    <a:gd name="connsiteX5" fmla="*/ 967689 w 967674"/>
                    <a:gd name="connsiteY5" fmla="*/ 659 h 72611"/>
                    <a:gd name="connsiteX6" fmla="*/ 890720 w 967674"/>
                    <a:gd name="connsiteY6" fmla="*/ 73271 h 72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7674" h="72611">
                      <a:moveTo>
                        <a:pt x="890720" y="73271"/>
                      </a:moveTo>
                      <a:lnTo>
                        <a:pt x="77468" y="73271"/>
                      </a:lnTo>
                      <a:cubicBezTo>
                        <a:pt x="36321" y="73271"/>
                        <a:pt x="2435" y="41322"/>
                        <a:pt x="15" y="659"/>
                      </a:cubicBezTo>
                      <a:lnTo>
                        <a:pt x="19378" y="5500"/>
                      </a:lnTo>
                      <a:lnTo>
                        <a:pt x="948326" y="5500"/>
                      </a:lnTo>
                      <a:lnTo>
                        <a:pt x="967689" y="659"/>
                      </a:lnTo>
                      <a:cubicBezTo>
                        <a:pt x="965269" y="41322"/>
                        <a:pt x="931867" y="73271"/>
                        <a:pt x="890720" y="73271"/>
                      </a:cubicBezTo>
                      <a:close/>
                    </a:path>
                  </a:pathLst>
                </a:custGeom>
                <a:solidFill>
                  <a:srgbClr val="4E5457"/>
                </a:solidFill>
                <a:ln w="4833" cap="flat">
                  <a:noFill/>
                  <a:prstDash val="solid"/>
                  <a:miter/>
                </a:ln>
              </p:spPr>
              <p:txBody>
                <a:bodyPr rtlCol="0" anchor="ctr"/>
                <a:lstStyle/>
                <a:p>
                  <a:endParaRPr lang="zh-CN" altLang="en-US"/>
                </a:p>
              </p:txBody>
            </p:sp>
            <p:sp>
              <p:nvSpPr>
                <p:cNvPr id="38" name="PA-îşļiḓê"/>
                <p:cNvSpPr/>
                <p:nvPr>
                  <p:custDataLst>
                    <p:tags r:id="rId29"/>
                  </p:custDataLst>
                </p:nvPr>
              </p:nvSpPr>
              <p:spPr>
                <a:xfrm>
                  <a:off x="3448624" y="5472021"/>
                  <a:ext cx="967674" cy="72611"/>
                </a:xfrm>
                <a:custGeom>
                  <a:avLst/>
                  <a:gdLst>
                    <a:gd name="connsiteX0" fmla="*/ 890720 w 967674"/>
                    <a:gd name="connsiteY0" fmla="*/ 73271 h 72611"/>
                    <a:gd name="connsiteX1" fmla="*/ 77468 w 967674"/>
                    <a:gd name="connsiteY1" fmla="*/ 73271 h 72611"/>
                    <a:gd name="connsiteX2" fmla="*/ 15 w 967674"/>
                    <a:gd name="connsiteY2" fmla="*/ 659 h 72611"/>
                    <a:gd name="connsiteX3" fmla="*/ 19378 w 967674"/>
                    <a:gd name="connsiteY3" fmla="*/ 5500 h 72611"/>
                    <a:gd name="connsiteX4" fmla="*/ 948326 w 967674"/>
                    <a:gd name="connsiteY4" fmla="*/ 5500 h 72611"/>
                    <a:gd name="connsiteX5" fmla="*/ 967689 w 967674"/>
                    <a:gd name="connsiteY5" fmla="*/ 659 h 72611"/>
                    <a:gd name="connsiteX6" fmla="*/ 890720 w 967674"/>
                    <a:gd name="connsiteY6" fmla="*/ 73271 h 72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7674" h="72611">
                      <a:moveTo>
                        <a:pt x="890720" y="73271"/>
                      </a:moveTo>
                      <a:lnTo>
                        <a:pt x="77468" y="73271"/>
                      </a:lnTo>
                      <a:cubicBezTo>
                        <a:pt x="36321" y="73271"/>
                        <a:pt x="2435" y="41322"/>
                        <a:pt x="15" y="659"/>
                      </a:cubicBezTo>
                      <a:lnTo>
                        <a:pt x="19378" y="5500"/>
                      </a:lnTo>
                      <a:lnTo>
                        <a:pt x="948326" y="5500"/>
                      </a:lnTo>
                      <a:lnTo>
                        <a:pt x="967689" y="659"/>
                      </a:lnTo>
                      <a:cubicBezTo>
                        <a:pt x="965269" y="41322"/>
                        <a:pt x="931867" y="73271"/>
                        <a:pt x="890720" y="73271"/>
                      </a:cubicBezTo>
                      <a:close/>
                    </a:path>
                  </a:pathLst>
                </a:custGeom>
                <a:solidFill>
                  <a:schemeClr val="bg1">
                    <a:lumMod val="95000"/>
                  </a:schemeClr>
                </a:solidFill>
                <a:ln w="4833" cap="flat">
                  <a:noFill/>
                  <a:prstDash val="solid"/>
                  <a:miter/>
                </a:ln>
                <a:effectLst>
                  <a:innerShdw blurRad="114300">
                    <a:prstClr val="black"/>
                  </a:innerShdw>
                </a:effectLst>
              </p:spPr>
              <p:txBody>
                <a:bodyPr rtlCol="0" anchor="ctr"/>
                <a:lstStyle/>
                <a:p>
                  <a:endParaRPr lang="zh-CN" altLang="en-US"/>
                </a:p>
              </p:txBody>
            </p:sp>
          </p:grpSp>
        </p:grpSp>
        <p:sp>
          <p:nvSpPr>
            <p:cNvPr id="29" name="PA-íṣļîďè"/>
            <p:cNvSpPr/>
            <p:nvPr>
              <p:custDataLst>
                <p:tags r:id="rId30"/>
              </p:custDataLst>
            </p:nvPr>
          </p:nvSpPr>
          <p:spPr>
            <a:xfrm>
              <a:off x="1385101" y="2601642"/>
              <a:ext cx="4334040" cy="2714058"/>
            </a:xfrm>
            <a:custGeom>
              <a:avLst/>
              <a:gdLst>
                <a:gd name="connsiteX0" fmla="*/ 4998 w 4468049"/>
                <a:gd name="connsiteY0" fmla="*/ 46 h 2797976"/>
                <a:gd name="connsiteX1" fmla="*/ 4463366 w 4468049"/>
                <a:gd name="connsiteY1" fmla="*/ 46 h 2797976"/>
                <a:gd name="connsiteX2" fmla="*/ 4468207 w 4468049"/>
                <a:gd name="connsiteY2" fmla="*/ 4887 h 2797976"/>
                <a:gd name="connsiteX3" fmla="*/ 4468207 w 4468049"/>
                <a:gd name="connsiteY3" fmla="*/ 2793182 h 2797976"/>
                <a:gd name="connsiteX4" fmla="*/ 4463366 w 4468049"/>
                <a:gd name="connsiteY4" fmla="*/ 2798023 h 2797976"/>
                <a:gd name="connsiteX5" fmla="*/ 4998 w 4468049"/>
                <a:gd name="connsiteY5" fmla="*/ 2798023 h 2797976"/>
                <a:gd name="connsiteX6" fmla="*/ 157 w 4468049"/>
                <a:gd name="connsiteY6" fmla="*/ 2793182 h 2797976"/>
                <a:gd name="connsiteX7" fmla="*/ 157 w 4468049"/>
                <a:gd name="connsiteY7" fmla="*/ 4887 h 2797976"/>
                <a:gd name="connsiteX8" fmla="*/ 4998 w 4468049"/>
                <a:gd name="connsiteY8" fmla="*/ 46 h 2797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68049" h="2797976">
                  <a:moveTo>
                    <a:pt x="4998" y="46"/>
                  </a:moveTo>
                  <a:lnTo>
                    <a:pt x="4463366" y="46"/>
                  </a:lnTo>
                  <a:cubicBezTo>
                    <a:pt x="4466270" y="46"/>
                    <a:pt x="4468207" y="1982"/>
                    <a:pt x="4468207" y="4887"/>
                  </a:cubicBezTo>
                  <a:lnTo>
                    <a:pt x="4468207" y="2793182"/>
                  </a:lnTo>
                  <a:cubicBezTo>
                    <a:pt x="4468207" y="2796086"/>
                    <a:pt x="4466270" y="2798023"/>
                    <a:pt x="4463366" y="2798023"/>
                  </a:cubicBezTo>
                  <a:lnTo>
                    <a:pt x="4998" y="2798023"/>
                  </a:lnTo>
                  <a:cubicBezTo>
                    <a:pt x="2093" y="2798023"/>
                    <a:pt x="157" y="2796086"/>
                    <a:pt x="157" y="2793182"/>
                  </a:cubicBezTo>
                  <a:lnTo>
                    <a:pt x="157" y="4887"/>
                  </a:lnTo>
                  <a:cubicBezTo>
                    <a:pt x="157" y="1982"/>
                    <a:pt x="2093" y="46"/>
                    <a:pt x="4998" y="46"/>
                  </a:cubicBezTo>
                  <a:close/>
                </a:path>
              </a:pathLst>
            </a:custGeom>
            <a:blipFill>
              <a:blip r:embed="rId31">
                <a:extLst>
                  <a:ext uri="{28A0092B-C50C-407E-A947-70E740481C1C}">
                    <a14:useLocalDpi xmlns:a14="http://schemas.microsoft.com/office/drawing/2010/main" val="0"/>
                  </a:ext>
                </a:extLst>
              </a:blip>
              <a:stretch>
                <a:fillRect/>
              </a:stretch>
            </a:blipFill>
            <a:ln w="38100">
              <a:noFill/>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noAutofit/>
            </a:bodyPr>
            <a:lstStyle/>
            <a:p>
              <a:pPr algn="ctr"/>
              <a:endParaRPr lang="zh-CN" altLang="en-US">
                <a:solidFill>
                  <a:schemeClr val="lt1"/>
                </a:solidFill>
              </a:endParaRPr>
            </a:p>
          </p:txBody>
        </p:sp>
      </p:grpSp>
      <p:pic>
        <p:nvPicPr>
          <p:cNvPr id="2" name="图片 1"/>
          <p:cNvPicPr>
            <a:picLocks noChangeAspect="1"/>
          </p:cNvPicPr>
          <p:nvPr/>
        </p:nvPicPr>
        <p:blipFill>
          <a:blip r:embed="rId32"/>
          <a:stretch>
            <a:fillRect/>
          </a:stretch>
        </p:blipFill>
        <p:spPr>
          <a:xfrm>
            <a:off x="1386840" y="2596515"/>
            <a:ext cx="4331970" cy="271843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42"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outHorizontal)">
                                      <p:cBhvr>
                                        <p:cTn id="7" dur="500"/>
                                        <p:tgtEl>
                                          <p:spTgt spid="16"/>
                                        </p:tgtEl>
                                      </p:cBhvr>
                                    </p:animEffect>
                                  </p:childTnLst>
                                </p:cTn>
                              </p:par>
                            </p:childTnLst>
                          </p:cTn>
                        </p:par>
                        <p:par>
                          <p:cTn id="8" fill="hold">
                            <p:stCondLst>
                              <p:cond delay="500"/>
                            </p:stCondLst>
                            <p:childTnLst>
                              <p:par>
                                <p:cTn id="9" presetID="0" presetClass="entr" presetSubtype="0" fill="hold" nodeType="afterEffect">
                                  <p:stCondLst>
                                    <p:cond delay="0"/>
                                  </p:stCondLst>
                                  <p:childTnLst>
                                    <p:set>
                                      <p:cBhvr>
                                        <p:cTn id="10" dur="700" fill="hold">
                                          <p:stCondLst>
                                            <p:cond delay="0"/>
                                          </p:stCondLst>
                                        </p:cTn>
                                        <p:tgtEl>
                                          <p:spTgt spid="27"/>
                                        </p:tgtEl>
                                        <p:attrNameLst>
                                          <p:attrName>style.visibility</p:attrName>
                                        </p:attrNameLst>
                                      </p:cBhvr>
                                      <p:to>
                                        <p:strVal val="visible"/>
                                      </p:to>
                                    </p:set>
                                    <p:anim to="" calcmode="lin" valueType="num">
                                      <p:cBhvr>
                                        <p:cTn id="11" dur="700" fill="hold">
                                          <p:stCondLst>
                                            <p:cond delay="0"/>
                                          </p:stCondLst>
                                        </p:cTn>
                                        <p:tgtEl>
                                          <p:spTgt spid="27"/>
                                        </p:tgtEl>
                                        <p:attrNameLst>
                                          <p:attrName>ppt_x</p:attrName>
                                        </p:attrNameLst>
                                      </p:cBhvr>
                                      <p:tavLst>
                                        <p:tav tm="0" fmla="#ppt_x+#ppt_w*((1.5-1.5*$)^3-(1.5-1.5*$)^2)">
                                          <p:val>
                                            <p:fltVal val="0"/>
                                          </p:val>
                                        </p:tav>
                                        <p:tav tm="100000">
                                          <p:val>
                                            <p:fltVal val="1"/>
                                          </p:val>
                                        </p:tav>
                                      </p:tavLst>
                                    </p:anim>
                                    <p:animEffect filter="fade">
                                      <p:cBhvr>
                                        <p:cTn id="12" dur="700">
                                          <p:stCondLst>
                                            <p:cond delay="0"/>
                                          </p:stCondLst>
                                        </p:cTn>
                                        <p:tgtEl>
                                          <p:spTgt spid="27"/>
                                        </p:tgtEl>
                                      </p:cBhvr>
                                    </p:animEffect>
                                  </p:childTnLst>
                                </p:cTn>
                              </p:par>
                            </p:childTnLst>
                          </p:cTn>
                        </p:par>
                        <p:par>
                          <p:cTn id="13" fill="hold">
                            <p:stCondLst>
                              <p:cond delay="1500"/>
                            </p:stCondLst>
                            <p:childTnLst>
                              <p:par>
                                <p:cTn id="14" presetID="42" presetClass="entr" presetSubtype="0" fill="hold" grpId="0" nodeType="afterEffect">
                                  <p:stCondLst>
                                    <p:cond delay="0"/>
                                  </p:stCondLst>
                                  <p:childTnLst>
                                    <p:set>
                                      <p:cBhvr>
                                        <p:cTn id="15" dur="1" fill="hold">
                                          <p:stCondLst>
                                            <p:cond delay="0"/>
                                          </p:stCondLst>
                                        </p:cTn>
                                        <p:tgtEl>
                                          <p:spTgt spid="26"/>
                                        </p:tgtEl>
                                        <p:attrNameLst>
                                          <p:attrName>style.visibility</p:attrName>
                                        </p:attrNameLst>
                                      </p:cBhvr>
                                      <p:to>
                                        <p:strVal val="visible"/>
                                      </p:to>
                                    </p:set>
                                    <p:animEffect transition="in" filter="fade">
                                      <p:cBhvr>
                                        <p:cTn id="16" dur="1000"/>
                                        <p:tgtEl>
                                          <p:spTgt spid="26"/>
                                        </p:tgtEl>
                                      </p:cBhvr>
                                    </p:animEffect>
                                    <p:anim calcmode="lin" valueType="num">
                                      <p:cBhvr>
                                        <p:cTn id="17" dur="1000" fill="hold"/>
                                        <p:tgtEl>
                                          <p:spTgt spid="26"/>
                                        </p:tgtEl>
                                        <p:attrNameLst>
                                          <p:attrName>ppt_x</p:attrName>
                                        </p:attrNameLst>
                                      </p:cBhvr>
                                      <p:tavLst>
                                        <p:tav tm="0">
                                          <p:val>
                                            <p:strVal val="#ppt_x"/>
                                          </p:val>
                                        </p:tav>
                                        <p:tav tm="100000">
                                          <p:val>
                                            <p:strVal val="#ppt_x"/>
                                          </p:val>
                                        </p:tav>
                                      </p:tavLst>
                                    </p:anim>
                                    <p:anim calcmode="lin" valueType="num">
                                      <p:cBhvr>
                                        <p:cTn id="18" dur="1000" fill="hold"/>
                                        <p:tgtEl>
                                          <p:spTgt spid="26"/>
                                        </p:tgtEl>
                                        <p:attrNameLst>
                                          <p:attrName>ppt_y</p:attrName>
                                        </p:attrNameLst>
                                      </p:cBhvr>
                                      <p:tavLst>
                                        <p:tav tm="0">
                                          <p:val>
                                            <p:strVal val="#ppt_y+.1"/>
                                          </p:val>
                                        </p:tav>
                                        <p:tav tm="100000">
                                          <p:val>
                                            <p:strVal val="#ppt_y"/>
                                          </p:val>
                                        </p:tav>
                                      </p:tavLst>
                                    </p:anim>
                                  </p:childTnLst>
                                </p:cTn>
                              </p:par>
                            </p:childTnLst>
                          </p:cTn>
                        </p:par>
                        <p:par>
                          <p:cTn id="19" fill="hold">
                            <p:stCondLst>
                              <p:cond delay="2500"/>
                            </p:stCondLst>
                            <p:childTnLst>
                              <p:par>
                                <p:cTn id="20" presetID="0" presetClass="entr" presetSubtype="0" fill="hold" grpId="0" nodeType="afterEffect">
                                  <p:stCondLst>
                                    <p:cond delay="0"/>
                                  </p:stCondLst>
                                  <p:iterate type="lt">
                                    <p:tmPct val="10000"/>
                                  </p:iterate>
                                  <p:childTnLst>
                                    <p:set>
                                      <p:cBhvr>
                                        <p:cTn id="21" dur="700" fill="hold">
                                          <p:stCondLst>
                                            <p:cond delay="0"/>
                                          </p:stCondLst>
                                        </p:cTn>
                                        <p:tgtEl>
                                          <p:spTgt spid="21"/>
                                        </p:tgtEl>
                                        <p:attrNameLst>
                                          <p:attrName>style.visibility</p:attrName>
                                        </p:attrNameLst>
                                      </p:cBhvr>
                                      <p:to>
                                        <p:strVal val="visible"/>
                                      </p:to>
                                    </p:set>
                                    <p:anim to="" calcmode="lin" valueType="num">
                                      <p:cBhvr>
                                        <p:cTn id="22" dur="700" fill="hold">
                                          <p:stCondLst>
                                            <p:cond delay="0"/>
                                          </p:stCondLst>
                                        </p:cTn>
                                        <p:tgtEl>
                                          <p:spTgt spid="21"/>
                                        </p:tgtEl>
                                        <p:attrNameLst>
                                          <p:attrName>ppt_x</p:attrName>
                                        </p:attrNameLst>
                                      </p:cBhvr>
                                      <p:tavLst>
                                        <p:tav tm="0" fmla="#ppt_x-#ppt_w*((1.5-1.5*$)^3-(1.5-1.5*$)^2)">
                                          <p:val>
                                            <p:fltVal val="0"/>
                                          </p:val>
                                        </p:tav>
                                        <p:tav tm="100000">
                                          <p:val>
                                            <p:fltVal val="1"/>
                                          </p:val>
                                        </p:tav>
                                      </p:tavLst>
                                    </p:anim>
                                    <p:animEffect filter="fade">
                                      <p:cBhvr>
                                        <p:cTn id="23" dur="700">
                                          <p:stCondLst>
                                            <p:cond delay="0"/>
                                          </p:stCondLst>
                                        </p:cTn>
                                        <p:tgtEl>
                                          <p:spTgt spid="21"/>
                                        </p:tgtEl>
                                      </p:cBhvr>
                                    </p:animEffect>
                                  </p:childTnLst>
                                </p:cTn>
                              </p:par>
                            </p:childTnLst>
                          </p:cTn>
                        </p:par>
                        <p:par>
                          <p:cTn id="24" fill="hold">
                            <p:stCondLst>
                              <p:cond delay="5210"/>
                            </p:stCondLst>
                            <p:childTnLst>
                              <p:par>
                                <p:cTn id="25" presetID="0" presetClass="entr" presetSubtype="0" decel="70000" fill="hold" nodeType="afterEffect">
                                  <p:stCondLst>
                                    <p:cond delay="0"/>
                                  </p:stCondLst>
                                  <p:childTnLst>
                                    <p:set>
                                      <p:cBhvr>
                                        <p:cTn id="26" dur="855" fill="hold">
                                          <p:stCondLst>
                                            <p:cond delay="1"/>
                                          </p:stCondLst>
                                        </p:cTn>
                                        <p:tgtEl>
                                          <p:spTgt spid="22"/>
                                        </p:tgtEl>
                                        <p:attrNameLst>
                                          <p:attrName>style.visibility</p:attrName>
                                        </p:attrNameLst>
                                      </p:cBhvr>
                                      <p:to>
                                        <p:strVal val="visible"/>
                                      </p:to>
                                    </p:set>
                                    <p:anim to="" calcmode="lin" valueType="num">
                                      <p:cBhvr>
                                        <p:cTn id="27" dur="1" fill="hold">
                                          <p:stCondLst>
                                            <p:cond delay="0"/>
                                          </p:stCondLst>
                                        </p:cTn>
                                        <p:tgtEl>
                                          <p:spTgt spid="22"/>
                                        </p:tgtEl>
                                        <p:attrNameLst>
                                          <p:attrName>ppt_x</p:attrName>
                                        </p:attrNameLst>
                                      </p:cBhvr>
                                      <p:tavLst>
                                        <p:tav tm="0">
                                          <p:val>
                                            <p:strVal val="#ppt_x"/>
                                          </p:val>
                                        </p:tav>
                                        <p:tav tm="100000">
                                          <p:val>
                                            <p:strVal val="#ppt_x+0.15*sin(rand(0-360)+0)+2"/>
                                          </p:val>
                                        </p:tav>
                                      </p:tavLst>
                                    </p:anim>
                                    <p:anim to="" calcmode="lin" valueType="num">
                                      <p:cBhvr>
                                        <p:cTn id="28" dur="1" fill="hold">
                                          <p:stCondLst>
                                            <p:cond delay="0"/>
                                          </p:stCondLst>
                                        </p:cTn>
                                        <p:tgtEl>
                                          <p:spTgt spid="22"/>
                                        </p:tgtEl>
                                        <p:attrNameLst>
                                          <p:attrName>ppt_y</p:attrName>
                                        </p:attrNameLst>
                                      </p:cBhvr>
                                      <p:tavLst>
                                        <p:tav tm="0">
                                          <p:val>
                                            <p:strVal val="#ppt_y"/>
                                          </p:val>
                                        </p:tav>
                                        <p:tav tm="100000">
                                          <p:val>
                                            <p:strVal val="#ppt_y+0.15*sin(rand(0-360)+0)+2"/>
                                          </p:val>
                                        </p:tav>
                                      </p:tavLst>
                                    </p:anim>
                                    <p:anim to="" calcmode="lin" valueType="num">
                                      <p:cBhvr>
                                        <p:cTn id="29" dur="998" fill="hold">
                                          <p:stCondLst>
                                            <p:cond delay="2"/>
                                          </p:stCondLst>
                                        </p:cTn>
                                        <p:tgtEl>
                                          <p:spTgt spid="22"/>
                                        </p:tgtEl>
                                        <p:attrNameLst>
                                          <p:attrName>style.opacity</p:attrName>
                                        </p:attrNameLst>
                                      </p:cBhvr>
                                      <p:tavLst>
                                        <p:tav tm="0">
                                          <p:val>
                                            <p:fltVal val="0"/>
                                          </p:val>
                                        </p:tav>
                                        <p:tav tm="100000">
                                          <p:val>
                                            <p:fltVal val="1"/>
                                          </p:val>
                                        </p:tav>
                                      </p:tavLst>
                                    </p:anim>
                                    <p:animScale>
                                      <p:cBhvr>
                                        <p:cTn id="30" dur="998" fill="hold">
                                          <p:stCondLst>
                                            <p:cond delay="1"/>
                                          </p:stCondLst>
                                        </p:cTn>
                                        <p:tgtEl>
                                          <p:spTgt spid="22"/>
                                        </p:tgtEl>
                                      </p:cBhvr>
                                      <p:from x="500000" y="500000"/>
                                      <p:to x="100000" y="100000"/>
                                    </p:animScale>
                                    <p:anim to="" calcmode="lin" valueType="num">
                                      <p:cBhvr>
                                        <p:cTn id="31" dur="714" fill="hold">
                                          <p:stCondLst>
                                            <p:cond delay="286"/>
                                          </p:stCondLst>
                                        </p:cTn>
                                        <p:tgtEl>
                                          <p:spTgt spid="22"/>
                                        </p:tgtEl>
                                        <p:attrNameLst>
                                          <p:attrName>ppt_x</p:attrName>
                                        </p:attrNameLst>
                                      </p:cBhvr>
                                      <p:tavLst>
                                        <p:tav tm="0">
                                          <p:val>
                                            <p:strVal val="ppt_x-2"/>
                                          </p:val>
                                        </p:tav>
                                        <p:tav tm="100000">
                                          <p:val>
                                            <p:strVal val="#ppt_x"/>
                                          </p:val>
                                        </p:tav>
                                      </p:tavLst>
                                    </p:anim>
                                    <p:anim to="" calcmode="lin" valueType="num">
                                      <p:cBhvr>
                                        <p:cTn id="32" dur="714" fill="hold">
                                          <p:stCondLst>
                                            <p:cond delay="286"/>
                                          </p:stCondLst>
                                        </p:cTn>
                                        <p:tgtEl>
                                          <p:spTgt spid="22"/>
                                        </p:tgtEl>
                                        <p:attrNameLst>
                                          <p:attrName>ppt_y</p:attrName>
                                        </p:attrNameLst>
                                      </p:cBhvr>
                                      <p:tavLst>
                                        <p:tav tm="0">
                                          <p:val>
                                            <p:strVal val="ppt_y-2"/>
                                          </p:val>
                                        </p:tav>
                                        <p:tav tm="100000">
                                          <p:val>
                                            <p:strVal val="#ppt_y"/>
                                          </p:val>
                                        </p:tav>
                                      </p:tavLst>
                                    </p:anim>
                                  </p:childTnLst>
                                </p:cTn>
                              </p:par>
                              <p:par>
                                <p:cTn id="33" presetID="0" presetClass="entr" presetSubtype="0" decel="70000" fill="hold" nodeType="withEffect">
                                  <p:stCondLst>
                                    <p:cond delay="0"/>
                                  </p:stCondLst>
                                  <p:childTnLst>
                                    <p:set>
                                      <p:cBhvr>
                                        <p:cTn id="34" dur="855" fill="hold">
                                          <p:stCondLst>
                                            <p:cond delay="1"/>
                                          </p:stCondLst>
                                        </p:cTn>
                                        <p:tgtEl>
                                          <p:spTgt spid="17"/>
                                        </p:tgtEl>
                                        <p:attrNameLst>
                                          <p:attrName>style.visibility</p:attrName>
                                        </p:attrNameLst>
                                      </p:cBhvr>
                                      <p:to>
                                        <p:strVal val="visible"/>
                                      </p:to>
                                    </p:set>
                                    <p:anim to="" calcmode="lin" valueType="num">
                                      <p:cBhvr>
                                        <p:cTn id="35" dur="1" fill="hold">
                                          <p:stCondLst>
                                            <p:cond delay="0"/>
                                          </p:stCondLst>
                                        </p:cTn>
                                        <p:tgtEl>
                                          <p:spTgt spid="17"/>
                                        </p:tgtEl>
                                        <p:attrNameLst>
                                          <p:attrName>ppt_x</p:attrName>
                                        </p:attrNameLst>
                                      </p:cBhvr>
                                      <p:tavLst>
                                        <p:tav tm="0">
                                          <p:val>
                                            <p:strVal val="#ppt_x"/>
                                          </p:val>
                                        </p:tav>
                                        <p:tav tm="100000">
                                          <p:val>
                                            <p:strVal val="#ppt_x+0.15*sin(rand(0-360)+0)+2"/>
                                          </p:val>
                                        </p:tav>
                                      </p:tavLst>
                                    </p:anim>
                                    <p:anim to="" calcmode="lin" valueType="num">
                                      <p:cBhvr>
                                        <p:cTn id="36" dur="1" fill="hold">
                                          <p:stCondLst>
                                            <p:cond delay="0"/>
                                          </p:stCondLst>
                                        </p:cTn>
                                        <p:tgtEl>
                                          <p:spTgt spid="17"/>
                                        </p:tgtEl>
                                        <p:attrNameLst>
                                          <p:attrName>ppt_y</p:attrName>
                                        </p:attrNameLst>
                                      </p:cBhvr>
                                      <p:tavLst>
                                        <p:tav tm="0">
                                          <p:val>
                                            <p:strVal val="#ppt_y"/>
                                          </p:val>
                                        </p:tav>
                                        <p:tav tm="100000">
                                          <p:val>
                                            <p:strVal val="#ppt_y+0.15*sin(rand(0-360)+0)+2"/>
                                          </p:val>
                                        </p:tav>
                                      </p:tavLst>
                                    </p:anim>
                                    <p:anim to="" calcmode="lin" valueType="num">
                                      <p:cBhvr>
                                        <p:cTn id="37" dur="998" fill="hold">
                                          <p:stCondLst>
                                            <p:cond delay="2"/>
                                          </p:stCondLst>
                                        </p:cTn>
                                        <p:tgtEl>
                                          <p:spTgt spid="17"/>
                                        </p:tgtEl>
                                        <p:attrNameLst>
                                          <p:attrName>style.opacity</p:attrName>
                                        </p:attrNameLst>
                                      </p:cBhvr>
                                      <p:tavLst>
                                        <p:tav tm="0">
                                          <p:val>
                                            <p:fltVal val="0"/>
                                          </p:val>
                                        </p:tav>
                                        <p:tav tm="100000">
                                          <p:val>
                                            <p:fltVal val="1"/>
                                          </p:val>
                                        </p:tav>
                                      </p:tavLst>
                                    </p:anim>
                                    <p:animScale>
                                      <p:cBhvr>
                                        <p:cTn id="38" dur="998" fill="hold">
                                          <p:stCondLst>
                                            <p:cond delay="1"/>
                                          </p:stCondLst>
                                        </p:cTn>
                                        <p:tgtEl>
                                          <p:spTgt spid="17"/>
                                        </p:tgtEl>
                                      </p:cBhvr>
                                      <p:from x="500000" y="500000"/>
                                      <p:to x="100000" y="100000"/>
                                    </p:animScale>
                                    <p:anim to="" calcmode="lin" valueType="num">
                                      <p:cBhvr>
                                        <p:cTn id="39" dur="714" fill="hold">
                                          <p:stCondLst>
                                            <p:cond delay="286"/>
                                          </p:stCondLst>
                                        </p:cTn>
                                        <p:tgtEl>
                                          <p:spTgt spid="17"/>
                                        </p:tgtEl>
                                        <p:attrNameLst>
                                          <p:attrName>ppt_x</p:attrName>
                                        </p:attrNameLst>
                                      </p:cBhvr>
                                      <p:tavLst>
                                        <p:tav tm="0">
                                          <p:val>
                                            <p:strVal val="ppt_x-2"/>
                                          </p:val>
                                        </p:tav>
                                        <p:tav tm="100000">
                                          <p:val>
                                            <p:strVal val="#ppt_x"/>
                                          </p:val>
                                        </p:tav>
                                      </p:tavLst>
                                    </p:anim>
                                    <p:anim to="" calcmode="lin" valueType="num">
                                      <p:cBhvr>
                                        <p:cTn id="40" dur="714" fill="hold">
                                          <p:stCondLst>
                                            <p:cond delay="286"/>
                                          </p:stCondLst>
                                        </p:cTn>
                                        <p:tgtEl>
                                          <p:spTgt spid="17"/>
                                        </p:tgtEl>
                                        <p:attrNameLst>
                                          <p:attrName>ppt_y</p:attrName>
                                        </p:attrNameLst>
                                      </p:cBhvr>
                                      <p:tavLst>
                                        <p:tav tm="0">
                                          <p:val>
                                            <p:strVal val="ppt_y-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21" grpId="0"/>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矩形 31"/>
          <p:cNvSpPr/>
          <p:nvPr/>
        </p:nvSpPr>
        <p:spPr>
          <a:xfrm>
            <a:off x="0" y="0"/>
            <a:ext cx="12192000" cy="6858000"/>
          </a:xfrm>
          <a:prstGeom prst="rect">
            <a:avLst/>
          </a:prstGeom>
          <a:solidFill>
            <a:srgbClr val="F3F0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3" name="矩形 32"/>
          <p:cNvSpPr/>
          <p:nvPr/>
        </p:nvSpPr>
        <p:spPr>
          <a:xfrm>
            <a:off x="54361" y="202510"/>
            <a:ext cx="430887" cy="5378466"/>
          </a:xfrm>
          <a:prstGeom prst="rect">
            <a:avLst/>
          </a:prstGeom>
        </p:spPr>
        <p:txBody>
          <a:bodyPr vert="eaVert" wrap="square">
            <a:spAutoFit/>
          </a:bodyPr>
          <a:lstStyle/>
          <a:p>
            <a:pPr algn="dist"/>
            <a:r>
              <a:rPr lang="zh-CN" altLang="en-US" sz="1600" dirty="0">
                <a:latin typeface="思源黑体 CN Bold" panose="020B0800000000000000" pitchFamily="34" charset="-122"/>
                <a:ea typeface="思源黑体 CN Bold" panose="020B0800000000000000" pitchFamily="34" charset="-122"/>
              </a:rPr>
              <a:t>A</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R</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 </a:t>
            </a:r>
            <a:r>
              <a:rPr lang="zh-CN" altLang="en-US" sz="1600" dirty="0">
                <a:latin typeface="思源黑体 CN Bold" panose="020B0800000000000000" pitchFamily="34" charset="-122"/>
                <a:ea typeface="思源黑体 CN Bold" panose="020B0800000000000000" pitchFamily="34" charset="-122"/>
              </a:rPr>
              <a:t>E</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X</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H</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B</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O</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N</a:t>
            </a:r>
            <a:endParaRPr lang="zh-CN" altLang="en-US" sz="1600" dirty="0">
              <a:latin typeface="思源黑体 CN Bold" panose="020B0800000000000000" pitchFamily="34" charset="-122"/>
              <a:ea typeface="思源黑体 CN Bold" panose="020B0800000000000000" pitchFamily="34" charset="-122"/>
            </a:endParaRPr>
          </a:p>
        </p:txBody>
      </p:sp>
      <p:sp>
        <p:nvSpPr>
          <p:cNvPr id="34" name="矩形 33"/>
          <p:cNvSpPr/>
          <p:nvPr/>
        </p:nvSpPr>
        <p:spPr>
          <a:xfrm>
            <a:off x="11645199" y="1388973"/>
            <a:ext cx="430887" cy="5378466"/>
          </a:xfrm>
          <a:prstGeom prst="rect">
            <a:avLst/>
          </a:prstGeom>
        </p:spPr>
        <p:txBody>
          <a:bodyPr vert="eaVert" wrap="square">
            <a:spAutoFit/>
          </a:bodyPr>
          <a:lstStyle/>
          <a:p>
            <a:pPr algn="dist"/>
            <a:r>
              <a:rPr lang="zh-CN" altLang="en-US" sz="1600" dirty="0">
                <a:latin typeface="思源黑体 CN Bold" panose="020B0800000000000000" pitchFamily="34" charset="-122"/>
                <a:ea typeface="思源黑体 CN Bold" panose="020B0800000000000000" pitchFamily="34" charset="-122"/>
              </a:rPr>
              <a:t>A</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R</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 </a:t>
            </a:r>
            <a:r>
              <a:rPr lang="zh-CN" altLang="en-US" sz="1600" dirty="0">
                <a:latin typeface="思源黑体 CN Bold" panose="020B0800000000000000" pitchFamily="34" charset="-122"/>
                <a:ea typeface="思源黑体 CN Bold" panose="020B0800000000000000" pitchFamily="34" charset="-122"/>
              </a:rPr>
              <a:t>E</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X</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H</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B</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O</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N</a:t>
            </a:r>
            <a:endParaRPr lang="zh-CN" altLang="en-US" sz="1600" dirty="0">
              <a:latin typeface="思源黑体 CN Bold" panose="020B0800000000000000" pitchFamily="34" charset="-122"/>
              <a:ea typeface="思源黑体 CN Bold" panose="020B0800000000000000" pitchFamily="34" charset="-122"/>
            </a:endParaRPr>
          </a:p>
        </p:txBody>
      </p:sp>
      <p:sp>
        <p:nvSpPr>
          <p:cNvPr id="36" name="îsļîďe"/>
          <p:cNvSpPr/>
          <p:nvPr/>
        </p:nvSpPr>
        <p:spPr>
          <a:xfrm flipH="1">
            <a:off x="658813" y="1814777"/>
            <a:ext cx="10766425" cy="3047378"/>
          </a:xfrm>
          <a:prstGeom prst="roundRect">
            <a:avLst>
              <a:gd name="adj" fmla="val 4633"/>
            </a:avLst>
          </a:prstGeom>
          <a:blipFill>
            <a:blip r:embed="rId1">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t="-78888"/>
            </a:stretch>
          </a:blipFill>
          <a:ln w="38100">
            <a:noFill/>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noAutofit/>
          </a:bodyPr>
          <a:lstStyle/>
          <a:p>
            <a:pPr algn="ctr"/>
            <a:endParaRPr lang="zh-CN" altLang="en-US"/>
          </a:p>
        </p:txBody>
      </p:sp>
      <p:sp>
        <p:nvSpPr>
          <p:cNvPr id="37" name="íṡḷiḑe"/>
          <p:cNvSpPr/>
          <p:nvPr/>
        </p:nvSpPr>
        <p:spPr>
          <a:xfrm>
            <a:off x="6980222" y="1125538"/>
            <a:ext cx="3231851" cy="4932362"/>
          </a:xfrm>
          <a:prstGeom prst="roundRect">
            <a:avLst>
              <a:gd name="adj" fmla="val 6524"/>
            </a:avLst>
          </a:prstGeom>
          <a:solidFill>
            <a:schemeClr val="bg1"/>
          </a:solidFill>
          <a:ln w="19050" cap="rnd">
            <a:noFill/>
            <a:prstDash val="solid"/>
            <a:round/>
          </a:ln>
          <a:effectLst>
            <a:outerShdw blurRad="406400" dist="101600" algn="l" rotWithShape="0">
              <a:schemeClr val="bg1">
                <a:lumMod val="6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1200" b="1">
              <a:solidFill>
                <a:schemeClr val="bg1"/>
              </a:solidFill>
            </a:endParaRPr>
          </a:p>
        </p:txBody>
      </p:sp>
      <p:sp>
        <p:nvSpPr>
          <p:cNvPr id="38" name="íş1îḋè"/>
          <p:cNvSpPr txBox="1"/>
          <p:nvPr/>
        </p:nvSpPr>
        <p:spPr>
          <a:xfrm>
            <a:off x="7332003" y="2247001"/>
            <a:ext cx="2621940" cy="584775"/>
          </a:xfrm>
          <a:prstGeom prst="rect">
            <a:avLst/>
          </a:prstGeom>
          <a:noFill/>
          <a:ln>
            <a:noFill/>
          </a:ln>
        </p:spPr>
        <p:txBody>
          <a:bodyPr wrap="square" lIns="91440" tIns="45720" rIns="91440" bIns="45720" anchor="ctr" anchorCtr="0">
            <a:spAutoFit/>
          </a:bodyPr>
          <a:lstStyle/>
          <a:p>
            <a:pPr marL="0" marR="0" lvl="0" indent="0" defTabSz="913765" rtl="0" eaLnBrk="1" fontAlgn="auto" latinLnBrk="0" hangingPunct="1">
              <a:lnSpc>
                <a:spcPct val="100000"/>
              </a:lnSpc>
              <a:spcBef>
                <a:spcPts val="0"/>
              </a:spcBef>
              <a:spcAft>
                <a:spcPts val="0"/>
              </a:spcAft>
              <a:buClrTx/>
              <a:buSzPct val="25000"/>
              <a:buFontTx/>
              <a:buNone/>
              <a:defRPr/>
            </a:pPr>
            <a:r>
              <a:rPr kumimoji="0" lang="en-US" sz="3200" b="1" i="0" u="none" strike="noStrike" kern="1200" cap="none" spc="0" normalizeH="0" baseline="0" noProof="0" dirty="0">
                <a:ln>
                  <a:noFill/>
                </a:ln>
                <a:solidFill>
                  <a:schemeClr val="tx1">
                    <a:lumMod val="75000"/>
                    <a:lumOff val="25000"/>
                  </a:schemeClr>
                </a:solidFill>
                <a:effectLst/>
                <a:uLnTx/>
                <a:uFillTx/>
                <a:latin typeface="思源黑体 CN Bold" panose="020B0800000000000000" pitchFamily="34" charset="-122"/>
                <a:ea typeface="思源黑体 CN Bold" panose="020B0800000000000000" pitchFamily="34" charset="-122"/>
              </a:rPr>
              <a:t>PART ONE</a:t>
            </a:r>
            <a:endParaRPr kumimoji="0" lang="en-US" sz="3200" b="1" i="0" u="none" strike="noStrike" kern="1200" cap="none" spc="0" normalizeH="0" baseline="0" noProof="0" dirty="0">
              <a:ln>
                <a:noFill/>
              </a:ln>
              <a:solidFill>
                <a:schemeClr val="tx1">
                  <a:lumMod val="75000"/>
                  <a:lumOff val="25000"/>
                </a:schemeClr>
              </a:solidFill>
              <a:effectLst/>
              <a:uLnTx/>
              <a:uFillTx/>
              <a:latin typeface="思源黑体 CN Bold" panose="020B0800000000000000" pitchFamily="34" charset="-122"/>
              <a:ea typeface="思源黑体 CN Bold" panose="020B0800000000000000" pitchFamily="34" charset="-122"/>
            </a:endParaRPr>
          </a:p>
        </p:txBody>
      </p:sp>
      <p:sp>
        <p:nvSpPr>
          <p:cNvPr id="39" name="ïšļiďé"/>
          <p:cNvSpPr txBox="1"/>
          <p:nvPr/>
        </p:nvSpPr>
        <p:spPr>
          <a:xfrm>
            <a:off x="7342505" y="3312160"/>
            <a:ext cx="3483610" cy="398780"/>
          </a:xfrm>
          <a:prstGeom prst="rect">
            <a:avLst/>
          </a:prstGeom>
          <a:noFill/>
          <a:ln>
            <a:noFill/>
          </a:ln>
        </p:spPr>
        <p:txBody>
          <a:bodyPr wrap="square" lIns="91440" tIns="45720" rIns="91440" bIns="45720" anchor="t" anchorCtr="0">
            <a:spAutoFit/>
          </a:bodyPr>
          <a:lstStyle/>
          <a:p>
            <a:r>
              <a:rPr lang="en-US" altLang="zh-CN" sz="2000" b="1" dirty="0">
                <a:solidFill>
                  <a:schemeClr val="tx1">
                    <a:lumMod val="75000"/>
                    <a:lumOff val="25000"/>
                  </a:schemeClr>
                </a:solidFill>
                <a:latin typeface="思源黑体 CN Bold" panose="020B0800000000000000" pitchFamily="34" charset="-122"/>
                <a:ea typeface="思源黑体 CN Bold" panose="020B0800000000000000" pitchFamily="34" charset="-122"/>
                <a:sym typeface="+mn-ea"/>
              </a:rPr>
              <a:t>Propose a topic</a:t>
            </a:r>
            <a:endParaRPr lang="zh-CN" altLang="en-US" sz="2000" b="1" dirty="0">
              <a:solidFill>
                <a:schemeClr val="tx1">
                  <a:lumMod val="75000"/>
                  <a:lumOff val="25000"/>
                </a:schemeClr>
              </a:solidFill>
              <a:latin typeface="思源黑体 CN Bold" panose="020B0800000000000000" pitchFamily="34" charset="-122"/>
              <a:ea typeface="思源黑体 CN Bold" panose="020B0800000000000000" pitchFamily="34" charset="-122"/>
            </a:endParaRPr>
          </a:p>
        </p:txBody>
      </p:sp>
      <p:sp>
        <p:nvSpPr>
          <p:cNvPr id="41" name="iṥļîḋê"/>
          <p:cNvSpPr txBox="1"/>
          <p:nvPr/>
        </p:nvSpPr>
        <p:spPr>
          <a:xfrm>
            <a:off x="658813" y="5033980"/>
            <a:ext cx="4267198" cy="525465"/>
          </a:xfrm>
          <a:prstGeom prst="rect">
            <a:avLst/>
          </a:prstGeom>
          <a:noFill/>
          <a:ln>
            <a:noFill/>
          </a:ln>
        </p:spPr>
        <p:txBody>
          <a:bodyPr wrap="square" lIns="91440" tIns="45720" rIns="91440" bIns="45720" anchor="t" anchorCtr="0">
            <a:spAutoFit/>
          </a:bodyPr>
          <a:lstStyle/>
          <a:p>
            <a:pPr defTabSz="913765">
              <a:lnSpc>
                <a:spcPct val="150000"/>
              </a:lnSpc>
              <a:buSzPct val="25000"/>
              <a:defRPr/>
            </a:pPr>
            <a:r>
              <a:rPr lang="en-US" altLang="zh-CN" sz="1000" dirty="0"/>
              <a:t>Theme  color makes PP</a:t>
            </a:r>
            <a:r>
              <a:rPr lang="en-US" altLang="zh-CN" sz="100" dirty="0"/>
              <a:t> </a:t>
            </a:r>
            <a:r>
              <a:rPr lang="en-US" altLang="zh-CN" sz="1000" dirty="0"/>
              <a:t>T more to change Theme  color makes PPT more convenient to change</a:t>
            </a:r>
            <a:endParaRPr lang="en-US" altLang="zh-CN" sz="1000" dirty="0"/>
          </a:p>
        </p:txBody>
      </p:sp>
      <p:grpSp>
        <p:nvGrpSpPr>
          <p:cNvPr id="42" name="ïşļîḋe"/>
          <p:cNvGrpSpPr/>
          <p:nvPr/>
        </p:nvGrpSpPr>
        <p:grpSpPr>
          <a:xfrm>
            <a:off x="7409857" y="3014488"/>
            <a:ext cx="2413157" cy="45719"/>
            <a:chOff x="3250333" y="3170819"/>
            <a:chExt cx="1905682" cy="45719"/>
          </a:xfrm>
        </p:grpSpPr>
        <p:sp>
          <p:nvSpPr>
            <p:cNvPr id="43" name="íṩľiḓè"/>
            <p:cNvSpPr/>
            <p:nvPr/>
          </p:nvSpPr>
          <p:spPr>
            <a:xfrm>
              <a:off x="3250333" y="3170819"/>
              <a:ext cx="468975" cy="45719"/>
            </a:xfrm>
            <a:prstGeom prst="roundRect">
              <a:avLst>
                <a:gd name="adj" fmla="val 50000"/>
              </a:avLst>
            </a:prstGeom>
            <a:solidFill>
              <a:schemeClr val="accent3"/>
            </a:solidFill>
            <a:ln w="12700" cap="rnd">
              <a:noFill/>
              <a:prstDash val="solid"/>
              <a:round/>
            </a:ln>
            <a:effectLst>
              <a:outerShdw blurRad="254000" dist="127000" algn="ctr" rotWithShape="0">
                <a:schemeClr val="accent3">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25000" lnSpcReduction="20000"/>
            </a:bodyPr>
            <a:lstStyle/>
            <a:p>
              <a:pPr algn="ctr" defTabSz="914400"/>
              <a:endParaRPr lang="zh-CN" altLang="en-US" sz="3600" b="1">
                <a:solidFill>
                  <a:schemeClr val="bg1"/>
                </a:solidFill>
              </a:endParaRPr>
            </a:p>
          </p:txBody>
        </p:sp>
        <p:sp>
          <p:nvSpPr>
            <p:cNvPr id="44" name="ïśḷíḍê"/>
            <p:cNvSpPr/>
            <p:nvPr/>
          </p:nvSpPr>
          <p:spPr>
            <a:xfrm>
              <a:off x="3824785" y="3170819"/>
              <a:ext cx="1331230" cy="45719"/>
            </a:xfrm>
            <a:prstGeom prst="roundRect">
              <a:avLst>
                <a:gd name="adj" fmla="val 50000"/>
              </a:avLst>
            </a:prstGeom>
            <a:solidFill>
              <a:schemeClr val="accent3"/>
            </a:solidFill>
            <a:ln w="12700" cap="rnd">
              <a:noFill/>
              <a:prstDash val="solid"/>
              <a:round/>
            </a:ln>
            <a:effectLst>
              <a:outerShdw blurRad="254000" dist="127000" algn="ctr" rotWithShape="0">
                <a:schemeClr val="accent3">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25000" lnSpcReduction="20000"/>
            </a:bodyPr>
            <a:lstStyle/>
            <a:p>
              <a:pPr algn="ctr" defTabSz="914400"/>
              <a:endParaRPr lang="zh-CN" altLang="en-US" sz="3600" b="1">
                <a:solidFill>
                  <a:schemeClr val="bg1"/>
                </a:solidFill>
              </a:endParaRPr>
            </a:p>
          </p:txBody>
        </p:sp>
      </p:grpSp>
      <p:pic>
        <p:nvPicPr>
          <p:cNvPr id="45" name="图片 44"/>
          <p:cNvPicPr>
            <a:picLocks noChangeAspect="1"/>
          </p:cNvPicPr>
          <p:nvPr/>
        </p:nvPicPr>
        <p:blipFill rotWithShape="1">
          <a:blip r:embed="rId3">
            <a:extLst>
              <a:ext uri="{28A0092B-C50C-407E-A947-70E740481C1C}">
                <a14:useLocalDpi xmlns:a14="http://schemas.microsoft.com/office/drawing/2010/main" val="0"/>
              </a:ext>
            </a:extLst>
          </a:blip>
          <a:srcRect l="67610" b="49706"/>
          <a:stretch>
            <a:fillRect/>
          </a:stretch>
        </p:blipFill>
        <p:spPr>
          <a:xfrm rot="20800686">
            <a:off x="2105492" y="2090149"/>
            <a:ext cx="867934" cy="898477"/>
          </a:xfrm>
          <a:prstGeom prst="rect">
            <a:avLst/>
          </a:prstGeom>
        </p:spPr>
      </p:pic>
    </p:spTree>
    <p:custDataLst>
      <p:tags r:id="rId4"/>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1000"/>
                                        <p:tgtEl>
                                          <p:spTgt spid="33"/>
                                        </p:tgtEl>
                                      </p:cBhvr>
                                    </p:animEffect>
                                    <p:anim calcmode="lin" valueType="num">
                                      <p:cBhvr>
                                        <p:cTn id="8" dur="1000" fill="hold"/>
                                        <p:tgtEl>
                                          <p:spTgt spid="33"/>
                                        </p:tgtEl>
                                        <p:attrNameLst>
                                          <p:attrName>ppt_x</p:attrName>
                                        </p:attrNameLst>
                                      </p:cBhvr>
                                      <p:tavLst>
                                        <p:tav tm="0">
                                          <p:val>
                                            <p:strVal val="#ppt_x"/>
                                          </p:val>
                                        </p:tav>
                                        <p:tav tm="100000">
                                          <p:val>
                                            <p:strVal val="#ppt_x"/>
                                          </p:val>
                                        </p:tav>
                                      </p:tavLst>
                                    </p:anim>
                                    <p:anim calcmode="lin" valueType="num">
                                      <p:cBhvr>
                                        <p:cTn id="9" dur="1000" fill="hold"/>
                                        <p:tgtEl>
                                          <p:spTgt spid="33"/>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34"/>
                                        </p:tgtEl>
                                        <p:attrNameLst>
                                          <p:attrName>style.visibility</p:attrName>
                                        </p:attrNameLst>
                                      </p:cBhvr>
                                      <p:to>
                                        <p:strVal val="visible"/>
                                      </p:to>
                                    </p:set>
                                    <p:animEffect transition="in" filter="fade">
                                      <p:cBhvr>
                                        <p:cTn id="12" dur="1000"/>
                                        <p:tgtEl>
                                          <p:spTgt spid="34"/>
                                        </p:tgtEl>
                                      </p:cBhvr>
                                    </p:animEffect>
                                    <p:anim calcmode="lin" valueType="num">
                                      <p:cBhvr>
                                        <p:cTn id="13" dur="1000" fill="hold"/>
                                        <p:tgtEl>
                                          <p:spTgt spid="34"/>
                                        </p:tgtEl>
                                        <p:attrNameLst>
                                          <p:attrName>ppt_x</p:attrName>
                                        </p:attrNameLst>
                                      </p:cBhvr>
                                      <p:tavLst>
                                        <p:tav tm="0">
                                          <p:val>
                                            <p:strVal val="#ppt_x"/>
                                          </p:val>
                                        </p:tav>
                                        <p:tav tm="100000">
                                          <p:val>
                                            <p:strVal val="#ppt_x"/>
                                          </p:val>
                                        </p:tav>
                                      </p:tavLst>
                                    </p:anim>
                                    <p:anim calcmode="lin" valueType="num">
                                      <p:cBhvr>
                                        <p:cTn id="14" dur="1000" fill="hold"/>
                                        <p:tgtEl>
                                          <p:spTgt spid="34"/>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22" presetClass="entr" presetSubtype="8" fill="hold" grpId="0" nodeType="afterEffect">
                                  <p:stCondLst>
                                    <p:cond delay="0"/>
                                  </p:stCondLst>
                                  <p:childTnLst>
                                    <p:set>
                                      <p:cBhvr>
                                        <p:cTn id="17" dur="1" fill="hold">
                                          <p:stCondLst>
                                            <p:cond delay="0"/>
                                          </p:stCondLst>
                                        </p:cTn>
                                        <p:tgtEl>
                                          <p:spTgt spid="36"/>
                                        </p:tgtEl>
                                        <p:attrNameLst>
                                          <p:attrName>style.visibility</p:attrName>
                                        </p:attrNameLst>
                                      </p:cBhvr>
                                      <p:to>
                                        <p:strVal val="visible"/>
                                      </p:to>
                                    </p:set>
                                    <p:animEffect transition="in" filter="wipe(left)">
                                      <p:cBhvr>
                                        <p:cTn id="18" dur="500"/>
                                        <p:tgtEl>
                                          <p:spTgt spid="36"/>
                                        </p:tgtEl>
                                      </p:cBhvr>
                                    </p:animEffect>
                                  </p:childTnLst>
                                </p:cTn>
                              </p:par>
                            </p:childTnLst>
                          </p:cTn>
                        </p:par>
                        <p:par>
                          <p:cTn id="19" fill="hold">
                            <p:stCondLst>
                              <p:cond delay="1500"/>
                            </p:stCondLst>
                            <p:childTnLst>
                              <p:par>
                                <p:cTn id="20" presetID="42" presetClass="entr" presetSubtype="0" fill="hold" grpId="0" nodeType="afterEffect">
                                  <p:stCondLst>
                                    <p:cond delay="0"/>
                                  </p:stCondLst>
                                  <p:childTnLst>
                                    <p:set>
                                      <p:cBhvr>
                                        <p:cTn id="21" dur="1" fill="hold">
                                          <p:stCondLst>
                                            <p:cond delay="0"/>
                                          </p:stCondLst>
                                        </p:cTn>
                                        <p:tgtEl>
                                          <p:spTgt spid="37"/>
                                        </p:tgtEl>
                                        <p:attrNameLst>
                                          <p:attrName>style.visibility</p:attrName>
                                        </p:attrNameLst>
                                      </p:cBhvr>
                                      <p:to>
                                        <p:strVal val="visible"/>
                                      </p:to>
                                    </p:set>
                                    <p:animEffect transition="in" filter="fade">
                                      <p:cBhvr>
                                        <p:cTn id="22" dur="1000"/>
                                        <p:tgtEl>
                                          <p:spTgt spid="37"/>
                                        </p:tgtEl>
                                      </p:cBhvr>
                                    </p:animEffect>
                                    <p:anim calcmode="lin" valueType="num">
                                      <p:cBhvr>
                                        <p:cTn id="23" dur="1000" fill="hold"/>
                                        <p:tgtEl>
                                          <p:spTgt spid="37"/>
                                        </p:tgtEl>
                                        <p:attrNameLst>
                                          <p:attrName>ppt_x</p:attrName>
                                        </p:attrNameLst>
                                      </p:cBhvr>
                                      <p:tavLst>
                                        <p:tav tm="0">
                                          <p:val>
                                            <p:strVal val="#ppt_x"/>
                                          </p:val>
                                        </p:tav>
                                        <p:tav tm="100000">
                                          <p:val>
                                            <p:strVal val="#ppt_x"/>
                                          </p:val>
                                        </p:tav>
                                      </p:tavLst>
                                    </p:anim>
                                    <p:anim calcmode="lin" valueType="num">
                                      <p:cBhvr>
                                        <p:cTn id="24" dur="1000" fill="hold"/>
                                        <p:tgtEl>
                                          <p:spTgt spid="37"/>
                                        </p:tgtEl>
                                        <p:attrNameLst>
                                          <p:attrName>ppt_y</p:attrName>
                                        </p:attrNameLst>
                                      </p:cBhvr>
                                      <p:tavLst>
                                        <p:tav tm="0">
                                          <p:val>
                                            <p:strVal val="#ppt_y+.1"/>
                                          </p:val>
                                        </p:tav>
                                        <p:tav tm="100000">
                                          <p:val>
                                            <p:strVal val="#ppt_y"/>
                                          </p:val>
                                        </p:tav>
                                      </p:tavLst>
                                    </p:anim>
                                  </p:childTnLst>
                                </p:cTn>
                              </p:par>
                            </p:childTnLst>
                          </p:cTn>
                        </p:par>
                        <p:par>
                          <p:cTn id="25" fill="hold">
                            <p:stCondLst>
                              <p:cond delay="2500"/>
                            </p:stCondLst>
                            <p:childTnLst>
                              <p:par>
                                <p:cTn id="26" presetID="41" presetClass="entr" presetSubtype="0" fill="hold" grpId="0" nodeType="afterEffect">
                                  <p:stCondLst>
                                    <p:cond delay="0"/>
                                  </p:stCondLst>
                                  <p:iterate type="lt">
                                    <p:tmPct val="10000"/>
                                  </p:iterate>
                                  <p:childTnLst>
                                    <p:set>
                                      <p:cBhvr>
                                        <p:cTn id="27" dur="1" fill="hold">
                                          <p:stCondLst>
                                            <p:cond delay="0"/>
                                          </p:stCondLst>
                                        </p:cTn>
                                        <p:tgtEl>
                                          <p:spTgt spid="38"/>
                                        </p:tgtEl>
                                        <p:attrNameLst>
                                          <p:attrName>style.visibility</p:attrName>
                                        </p:attrNameLst>
                                      </p:cBhvr>
                                      <p:to>
                                        <p:strVal val="visible"/>
                                      </p:to>
                                    </p:set>
                                    <p:anim calcmode="lin" valueType="num">
                                      <p:cBhvr>
                                        <p:cTn id="28" dur="500" fill="hold"/>
                                        <p:tgtEl>
                                          <p:spTgt spid="38"/>
                                        </p:tgtEl>
                                        <p:attrNameLst>
                                          <p:attrName>ppt_x</p:attrName>
                                        </p:attrNameLst>
                                      </p:cBhvr>
                                      <p:tavLst>
                                        <p:tav tm="0">
                                          <p:val>
                                            <p:strVal val="#ppt_x"/>
                                          </p:val>
                                        </p:tav>
                                        <p:tav tm="50000">
                                          <p:val>
                                            <p:strVal val="#ppt_x+.1"/>
                                          </p:val>
                                        </p:tav>
                                        <p:tav tm="100000">
                                          <p:val>
                                            <p:strVal val="#ppt_x"/>
                                          </p:val>
                                        </p:tav>
                                      </p:tavLst>
                                    </p:anim>
                                    <p:anim calcmode="lin" valueType="num">
                                      <p:cBhvr>
                                        <p:cTn id="29" dur="500" fill="hold"/>
                                        <p:tgtEl>
                                          <p:spTgt spid="38"/>
                                        </p:tgtEl>
                                        <p:attrNameLst>
                                          <p:attrName>ppt_y</p:attrName>
                                        </p:attrNameLst>
                                      </p:cBhvr>
                                      <p:tavLst>
                                        <p:tav tm="0">
                                          <p:val>
                                            <p:strVal val="#ppt_y"/>
                                          </p:val>
                                        </p:tav>
                                        <p:tav tm="100000">
                                          <p:val>
                                            <p:strVal val="#ppt_y"/>
                                          </p:val>
                                        </p:tav>
                                      </p:tavLst>
                                    </p:anim>
                                    <p:anim calcmode="lin" valueType="num">
                                      <p:cBhvr>
                                        <p:cTn id="30" dur="500" fill="hold"/>
                                        <p:tgtEl>
                                          <p:spTgt spid="38"/>
                                        </p:tgtEl>
                                        <p:attrNameLst>
                                          <p:attrName>ppt_h</p:attrName>
                                        </p:attrNameLst>
                                      </p:cBhvr>
                                      <p:tavLst>
                                        <p:tav tm="0">
                                          <p:val>
                                            <p:strVal val="#ppt_h/10"/>
                                          </p:val>
                                        </p:tav>
                                        <p:tav tm="50000">
                                          <p:val>
                                            <p:strVal val="#ppt_h+.01"/>
                                          </p:val>
                                        </p:tav>
                                        <p:tav tm="100000">
                                          <p:val>
                                            <p:strVal val="#ppt_h"/>
                                          </p:val>
                                        </p:tav>
                                      </p:tavLst>
                                    </p:anim>
                                    <p:anim calcmode="lin" valueType="num">
                                      <p:cBhvr>
                                        <p:cTn id="31" dur="500" fill="hold"/>
                                        <p:tgtEl>
                                          <p:spTgt spid="38"/>
                                        </p:tgtEl>
                                        <p:attrNameLst>
                                          <p:attrName>ppt_w</p:attrName>
                                        </p:attrNameLst>
                                      </p:cBhvr>
                                      <p:tavLst>
                                        <p:tav tm="0">
                                          <p:val>
                                            <p:strVal val="#ppt_w/10"/>
                                          </p:val>
                                        </p:tav>
                                        <p:tav tm="50000">
                                          <p:val>
                                            <p:strVal val="#ppt_w+.01"/>
                                          </p:val>
                                        </p:tav>
                                        <p:tav tm="100000">
                                          <p:val>
                                            <p:strVal val="#ppt_w"/>
                                          </p:val>
                                        </p:tav>
                                      </p:tavLst>
                                    </p:anim>
                                    <p:animEffect transition="in" filter="fade">
                                      <p:cBhvr>
                                        <p:cTn id="32" dur="500" tmFilter="0,0; .5, 1; 1, 1"/>
                                        <p:tgtEl>
                                          <p:spTgt spid="38"/>
                                        </p:tgtEl>
                                      </p:cBhvr>
                                    </p:animEffect>
                                  </p:childTnLst>
                                </p:cTn>
                              </p:par>
                            </p:childTnLst>
                          </p:cTn>
                        </p:par>
                        <p:par>
                          <p:cTn id="33" fill="hold">
                            <p:stCondLst>
                              <p:cond delay="3349"/>
                            </p:stCondLst>
                            <p:childTnLst>
                              <p:par>
                                <p:cTn id="34" presetID="22" presetClass="entr" presetSubtype="8" fill="hold" nodeType="afterEffect">
                                  <p:stCondLst>
                                    <p:cond delay="0"/>
                                  </p:stCondLst>
                                  <p:childTnLst>
                                    <p:set>
                                      <p:cBhvr>
                                        <p:cTn id="35" dur="1" fill="hold">
                                          <p:stCondLst>
                                            <p:cond delay="0"/>
                                          </p:stCondLst>
                                        </p:cTn>
                                        <p:tgtEl>
                                          <p:spTgt spid="42"/>
                                        </p:tgtEl>
                                        <p:attrNameLst>
                                          <p:attrName>style.visibility</p:attrName>
                                        </p:attrNameLst>
                                      </p:cBhvr>
                                      <p:to>
                                        <p:strVal val="visible"/>
                                      </p:to>
                                    </p:set>
                                    <p:animEffect transition="in" filter="wipe(left)">
                                      <p:cBhvr>
                                        <p:cTn id="36" dur="500"/>
                                        <p:tgtEl>
                                          <p:spTgt spid="42"/>
                                        </p:tgtEl>
                                      </p:cBhvr>
                                    </p:animEffect>
                                  </p:childTnLst>
                                </p:cTn>
                              </p:par>
                            </p:childTnLst>
                          </p:cTn>
                        </p:par>
                        <p:par>
                          <p:cTn id="37" fill="hold">
                            <p:stCondLst>
                              <p:cond delay="3849"/>
                            </p:stCondLst>
                            <p:childTnLst>
                              <p:par>
                                <p:cTn id="38" presetID="56" presetClass="entr" presetSubtype="0" fill="hold" grpId="0" nodeType="afterEffect">
                                  <p:stCondLst>
                                    <p:cond delay="0"/>
                                  </p:stCondLst>
                                  <p:iterate type="lt">
                                    <p:tmPct val="10000"/>
                                  </p:iterate>
                                  <p:childTnLst>
                                    <p:set>
                                      <p:cBhvr>
                                        <p:cTn id="39" dur="1" fill="hold">
                                          <p:stCondLst>
                                            <p:cond delay="0"/>
                                          </p:stCondLst>
                                        </p:cTn>
                                        <p:tgtEl>
                                          <p:spTgt spid="39"/>
                                        </p:tgtEl>
                                        <p:attrNameLst>
                                          <p:attrName>style.visibility</p:attrName>
                                        </p:attrNameLst>
                                      </p:cBhvr>
                                      <p:to>
                                        <p:strVal val="visible"/>
                                      </p:to>
                                    </p:set>
                                    <p:anim by="(-#ppt_w*2)" calcmode="lin" valueType="num">
                                      <p:cBhvr rctx="PPT">
                                        <p:cTn id="40" dur="500" autoRev="1" fill="hold">
                                          <p:stCondLst>
                                            <p:cond delay="0"/>
                                          </p:stCondLst>
                                        </p:cTn>
                                        <p:tgtEl>
                                          <p:spTgt spid="39"/>
                                        </p:tgtEl>
                                        <p:attrNameLst>
                                          <p:attrName>ppt_w</p:attrName>
                                        </p:attrNameLst>
                                      </p:cBhvr>
                                    </p:anim>
                                    <p:anim by="(#ppt_w*0.50)" calcmode="lin" valueType="num">
                                      <p:cBhvr>
                                        <p:cTn id="41" dur="500" decel="50000" autoRev="1" fill="hold">
                                          <p:stCondLst>
                                            <p:cond delay="0"/>
                                          </p:stCondLst>
                                        </p:cTn>
                                        <p:tgtEl>
                                          <p:spTgt spid="39"/>
                                        </p:tgtEl>
                                        <p:attrNameLst>
                                          <p:attrName>ppt_x</p:attrName>
                                        </p:attrNameLst>
                                      </p:cBhvr>
                                    </p:anim>
                                    <p:anim from="(-#ppt_h/2)" to="(#ppt_y)" calcmode="lin" valueType="num">
                                      <p:cBhvr>
                                        <p:cTn id="42" dur="1000" fill="hold">
                                          <p:stCondLst>
                                            <p:cond delay="0"/>
                                          </p:stCondLst>
                                        </p:cTn>
                                        <p:tgtEl>
                                          <p:spTgt spid="39"/>
                                        </p:tgtEl>
                                        <p:attrNameLst>
                                          <p:attrName>ppt_y</p:attrName>
                                        </p:attrNameLst>
                                      </p:cBhvr>
                                    </p:anim>
                                    <p:animRot by="21600000">
                                      <p:cBhvr>
                                        <p:cTn id="43" dur="1000" fill="hold">
                                          <p:stCondLst>
                                            <p:cond delay="0"/>
                                          </p:stCondLst>
                                        </p:cTn>
                                        <p:tgtEl>
                                          <p:spTgt spid="39"/>
                                        </p:tgtEl>
                                        <p:attrNameLst>
                                          <p:attrName>r</p:attrName>
                                        </p:attrNameLst>
                                      </p:cBhvr>
                                    </p:animRot>
                                  </p:childTnLst>
                                </p:cTn>
                              </p:par>
                            </p:childTnLst>
                          </p:cTn>
                        </p:par>
                        <p:par>
                          <p:cTn id="44" fill="hold">
                            <p:stCondLst>
                              <p:cond delay="6250"/>
                            </p:stCondLst>
                            <p:childTnLst>
                              <p:par>
                                <p:cTn id="45" presetID="22" presetClass="entr" presetSubtype="8" fill="hold" grpId="0" nodeType="afterEffect">
                                  <p:stCondLst>
                                    <p:cond delay="0"/>
                                  </p:stCondLst>
                                  <p:childTnLst>
                                    <p:set>
                                      <p:cBhvr>
                                        <p:cTn id="46" dur="1" fill="hold">
                                          <p:stCondLst>
                                            <p:cond delay="0"/>
                                          </p:stCondLst>
                                        </p:cTn>
                                        <p:tgtEl>
                                          <p:spTgt spid="41"/>
                                        </p:tgtEl>
                                        <p:attrNameLst>
                                          <p:attrName>style.visibility</p:attrName>
                                        </p:attrNameLst>
                                      </p:cBhvr>
                                      <p:to>
                                        <p:strVal val="visible"/>
                                      </p:to>
                                    </p:set>
                                    <p:animEffect transition="in" filter="wipe(left)">
                                      <p:cBhvr>
                                        <p:cTn id="47" dur="500"/>
                                        <p:tgtEl>
                                          <p:spTgt spid="41"/>
                                        </p:tgtEl>
                                      </p:cBhvr>
                                    </p:animEffect>
                                  </p:childTnLst>
                                </p:cTn>
                              </p:par>
                            </p:childTnLst>
                          </p:cTn>
                        </p:par>
                        <p:par>
                          <p:cTn id="48" fill="hold">
                            <p:stCondLst>
                              <p:cond delay="6750"/>
                            </p:stCondLst>
                            <p:childTnLst>
                              <p:par>
                                <p:cTn id="49" presetID="10" presetClass="entr" presetSubtype="0" fill="hold" nodeType="afterEffect">
                                  <p:stCondLst>
                                    <p:cond delay="0"/>
                                  </p:stCondLst>
                                  <p:childTnLst>
                                    <p:set>
                                      <p:cBhvr>
                                        <p:cTn id="50" dur="1" fill="hold">
                                          <p:stCondLst>
                                            <p:cond delay="0"/>
                                          </p:stCondLst>
                                        </p:cTn>
                                        <p:tgtEl>
                                          <p:spTgt spid="45"/>
                                        </p:tgtEl>
                                        <p:attrNameLst>
                                          <p:attrName>style.visibility</p:attrName>
                                        </p:attrNameLst>
                                      </p:cBhvr>
                                      <p:to>
                                        <p:strVal val="visible"/>
                                      </p:to>
                                    </p:set>
                                    <p:animEffect transition="in" filter="fade">
                                      <p:cBhvr>
                                        <p:cTn id="51"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4" grpId="0"/>
      <p:bldP spid="36" grpId="0" bldLvl="0" animBg="1"/>
      <p:bldP spid="37" grpId="0" bldLvl="0" animBg="1"/>
      <p:bldP spid="38" grpId="0"/>
      <p:bldP spid="39" grpId="0"/>
      <p:bldP spid="4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0" y="0"/>
            <a:ext cx="12192000" cy="6858000"/>
          </a:xfrm>
          <a:prstGeom prst="rect">
            <a:avLst/>
          </a:prstGeom>
          <a:solidFill>
            <a:srgbClr val="F3F0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dirty="0">
              <a:latin typeface="思源黑体 CN Normal" panose="020B0400000000000000" pitchFamily="34" charset="-122"/>
              <a:ea typeface="思源黑体 CN Normal" panose="020B0400000000000000" pitchFamily="34" charset="-122"/>
            </a:endParaRPr>
          </a:p>
        </p:txBody>
      </p:sp>
      <p:sp>
        <p:nvSpPr>
          <p:cNvPr id="6" name="iṥlïde"/>
          <p:cNvSpPr txBox="1"/>
          <p:nvPr/>
        </p:nvSpPr>
        <p:spPr>
          <a:xfrm>
            <a:off x="0" y="224155"/>
            <a:ext cx="2496820" cy="398780"/>
          </a:xfrm>
          <a:prstGeom prst="rect">
            <a:avLst/>
          </a:prstGeom>
          <a:solidFill>
            <a:srgbClr val="221F1A"/>
          </a:solidFill>
        </p:spPr>
        <p:txBody>
          <a:bodyPr wrap="square" rtlCol="0">
            <a:spAutoFit/>
          </a:bodyPr>
          <a:lstStyle/>
          <a:p>
            <a:pPr algn="dist"/>
            <a:r>
              <a:rPr lang="en-US" altLang="zh-CN" sz="2000" b="1" dirty="0">
                <a:solidFill>
                  <a:schemeClr val="bg1"/>
                </a:solidFill>
                <a:latin typeface="思源黑体 CN Bold" panose="020B0800000000000000" pitchFamily="34" charset="-122"/>
                <a:ea typeface="思源黑体 CN Bold" panose="020B0800000000000000" pitchFamily="34" charset="-122"/>
                <a:sym typeface="+mn-ea"/>
              </a:rPr>
              <a:t>Propose a topic</a:t>
            </a:r>
            <a:endParaRPr lang="en-US" altLang="zh-CN" sz="2000" b="1" dirty="0">
              <a:solidFill>
                <a:schemeClr val="bg1"/>
              </a:solidFill>
              <a:latin typeface="思源黑体 CN Bold" panose="020B0800000000000000" pitchFamily="34" charset="-122"/>
              <a:ea typeface="思源黑体 CN Bold" panose="020B0800000000000000" pitchFamily="34" charset="-122"/>
              <a:sym typeface="+mn-ea"/>
            </a:endParaRPr>
          </a:p>
        </p:txBody>
      </p:sp>
      <p:grpSp>
        <p:nvGrpSpPr>
          <p:cNvPr id="4" name="组合 3"/>
          <p:cNvGrpSpPr/>
          <p:nvPr>
            <p:custDataLst>
              <p:tags r:id="rId1"/>
            </p:custDataLst>
          </p:nvPr>
        </p:nvGrpSpPr>
        <p:grpSpPr>
          <a:xfrm>
            <a:off x="1787539" y="3147157"/>
            <a:ext cx="2162525" cy="2574926"/>
            <a:chOff x="2731439" y="3270871"/>
            <a:chExt cx="2162524" cy="2574925"/>
          </a:xfrm>
        </p:grpSpPr>
        <p:sp>
          <p:nvSpPr>
            <p:cNvPr id="5" name="iṩḻïḑê"/>
            <p:cNvSpPr/>
            <p:nvPr>
              <p:custDataLst>
                <p:tags r:id="rId2"/>
              </p:custDataLst>
            </p:nvPr>
          </p:nvSpPr>
          <p:spPr>
            <a:xfrm rot="2700000">
              <a:off x="4062966" y="3553203"/>
              <a:ext cx="830997" cy="830997"/>
            </a:xfrm>
            <a:prstGeom prst="roundRect">
              <a:avLst>
                <a:gd name="adj" fmla="val 8500"/>
              </a:avLst>
            </a:prstGeom>
            <a:solidFill>
              <a:schemeClr val="bg1">
                <a:lumMod val="50000"/>
              </a:schemeClr>
            </a:solidFill>
            <a:ln w="12700" cap="rnd">
              <a:noFill/>
              <a:prstDash val="solid"/>
              <a:round/>
            </a:ln>
            <a:effectLst>
              <a:outerShdw blurRad="254000" dist="127000" algn="ctr" rotWithShape="0">
                <a:schemeClr val="accent4">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1600" b="1" dirty="0">
                <a:solidFill>
                  <a:srgbClr val="FFFFFF"/>
                </a:solidFill>
              </a:endParaRPr>
            </a:p>
          </p:txBody>
        </p:sp>
        <p:sp>
          <p:nvSpPr>
            <p:cNvPr id="7" name="ïṡľidê"/>
            <p:cNvSpPr/>
            <p:nvPr>
              <p:custDataLst>
                <p:tags r:id="rId3"/>
              </p:custDataLst>
            </p:nvPr>
          </p:nvSpPr>
          <p:spPr>
            <a:xfrm rot="5400000">
              <a:off x="2442147" y="3560162"/>
              <a:ext cx="2574925" cy="1996342"/>
            </a:xfrm>
            <a:prstGeom prst="roundRect">
              <a:avLst>
                <a:gd name="adj" fmla="val 4500"/>
              </a:avLst>
            </a:prstGeom>
            <a:solidFill>
              <a:srgbClr val="FFFFFF"/>
            </a:solidFill>
            <a:ln w="12700" cap="rnd">
              <a:noFill/>
              <a:prstDash val="solid"/>
              <a:round/>
            </a:ln>
            <a:effectLst>
              <a:outerShdw blurRad="254000" dist="127000" algn="ctr" rotWithShape="0">
                <a:schemeClr val="bg1">
                  <a:lumMod val="6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2000" b="1" dirty="0">
                <a:solidFill>
                  <a:schemeClr val="bg1"/>
                </a:solidFill>
              </a:endParaRPr>
            </a:p>
          </p:txBody>
        </p:sp>
        <p:sp>
          <p:nvSpPr>
            <p:cNvPr id="8" name="îSlïḑé"/>
            <p:cNvSpPr txBox="1"/>
            <p:nvPr>
              <p:custDataLst>
                <p:tags r:id="rId4"/>
              </p:custDataLst>
            </p:nvPr>
          </p:nvSpPr>
          <p:spPr>
            <a:xfrm>
              <a:off x="2827959" y="4419586"/>
              <a:ext cx="1614169" cy="1076325"/>
            </a:xfrm>
            <a:prstGeom prst="rect">
              <a:avLst/>
            </a:prstGeom>
            <a:noFill/>
          </p:spPr>
          <p:txBody>
            <a:bodyPr wrap="square" rtlCol="0">
              <a:spAutoFit/>
            </a:bodyPr>
            <a:lstStyle/>
            <a:p>
              <a:pPr lvl="0" defTabSz="913765">
                <a:buSzPct val="25000"/>
                <a:defRPr/>
              </a:pPr>
              <a:r>
                <a:rPr lang="en-US" altLang="zh-CN" sz="1600" b="1" dirty="0">
                  <a:solidFill>
                    <a:schemeClr val="tx1">
                      <a:lumMod val="75000"/>
                      <a:lumOff val="25000"/>
                    </a:schemeClr>
                  </a:solidFill>
                  <a:latin typeface="思源黑体 CN Bold" panose="020B0800000000000000" pitchFamily="34" charset="-122"/>
                  <a:ea typeface="思源黑体 CN Bold" panose="020B0800000000000000" pitchFamily="34" charset="-122"/>
                </a:rPr>
                <a:t>Meeting contemporary emotional needs"</a:t>
              </a:r>
              <a:endParaRPr lang="en-US" altLang="zh-CN" sz="1600" b="1" dirty="0">
                <a:solidFill>
                  <a:schemeClr val="tx1">
                    <a:lumMod val="75000"/>
                    <a:lumOff val="25000"/>
                  </a:schemeClr>
                </a:solidFill>
                <a:latin typeface="思源黑体 CN Bold" panose="020B0800000000000000" pitchFamily="34" charset="-122"/>
                <a:ea typeface="思源黑体 CN Bold" panose="020B0800000000000000" pitchFamily="34" charset="-122"/>
              </a:endParaRPr>
            </a:p>
          </p:txBody>
        </p:sp>
        <p:grpSp>
          <p:nvGrpSpPr>
            <p:cNvPr id="10" name="ï$ľíḑe"/>
            <p:cNvGrpSpPr/>
            <p:nvPr/>
          </p:nvGrpSpPr>
          <p:grpSpPr>
            <a:xfrm>
              <a:off x="2909888" y="3601612"/>
              <a:ext cx="622067" cy="622064"/>
              <a:chOff x="5575533" y="3979905"/>
              <a:chExt cx="622067" cy="622064"/>
            </a:xfrm>
          </p:grpSpPr>
          <p:sp>
            <p:nvSpPr>
              <p:cNvPr id="11" name="íSļíḑé"/>
              <p:cNvSpPr/>
              <p:nvPr>
                <p:custDataLst>
                  <p:tags r:id="rId5"/>
                </p:custDataLst>
              </p:nvPr>
            </p:nvSpPr>
            <p:spPr>
              <a:xfrm>
                <a:off x="5575533" y="3979905"/>
                <a:ext cx="622067" cy="622064"/>
              </a:xfrm>
              <a:prstGeom prst="ellipse">
                <a:avLst/>
              </a:prstGeom>
              <a:solidFill>
                <a:schemeClr val="tx1">
                  <a:lumMod val="75000"/>
                  <a:lumOff val="25000"/>
                </a:schemeClr>
              </a:solidFill>
              <a:ln w="12700" cap="rnd">
                <a:noFill/>
                <a:prstDash val="solid"/>
                <a:round/>
              </a:ln>
              <a:effectLst>
                <a:outerShdw blurRad="254000" dist="127000" algn="ctr" rotWithShape="0">
                  <a:schemeClr val="accent3">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endParaRPr lang="zh-CN" altLang="en-US" sz="2000" b="1" dirty="0">
                  <a:solidFill>
                    <a:schemeClr val="bg1"/>
                  </a:solidFill>
                </a:endParaRPr>
              </a:p>
            </p:txBody>
          </p:sp>
          <p:sp>
            <p:nvSpPr>
              <p:cNvPr id="12" name="ïŝlîďè"/>
              <p:cNvSpPr/>
              <p:nvPr>
                <p:custDataLst>
                  <p:tags r:id="rId6"/>
                </p:custDataLst>
              </p:nvPr>
            </p:nvSpPr>
            <p:spPr bwMode="auto">
              <a:xfrm>
                <a:off x="5751343" y="4160244"/>
                <a:ext cx="264447" cy="240835"/>
              </a:xfrm>
              <a:custGeom>
                <a:avLst/>
                <a:gdLst>
                  <a:gd name="connsiteX0" fmla="*/ 125329 w 533400"/>
                  <a:gd name="connsiteY0" fmla="*/ 229221 h 485775"/>
                  <a:gd name="connsiteX1" fmla="*/ 125329 w 533400"/>
                  <a:gd name="connsiteY1" fmla="*/ 276846 h 485775"/>
                  <a:gd name="connsiteX2" fmla="*/ 144379 w 533400"/>
                  <a:gd name="connsiteY2" fmla="*/ 276846 h 485775"/>
                  <a:gd name="connsiteX3" fmla="*/ 144379 w 533400"/>
                  <a:gd name="connsiteY3" fmla="*/ 229221 h 485775"/>
                  <a:gd name="connsiteX4" fmla="*/ 392029 w 533400"/>
                  <a:gd name="connsiteY4" fmla="*/ 229221 h 485775"/>
                  <a:gd name="connsiteX5" fmla="*/ 392029 w 533400"/>
                  <a:gd name="connsiteY5" fmla="*/ 276846 h 485775"/>
                  <a:gd name="connsiteX6" fmla="*/ 411079 w 533400"/>
                  <a:gd name="connsiteY6" fmla="*/ 276846 h 485775"/>
                  <a:gd name="connsiteX7" fmla="*/ 411079 w 533400"/>
                  <a:gd name="connsiteY7" fmla="*/ 229221 h 485775"/>
                  <a:gd name="connsiteX8" fmla="*/ 534904 w 533400"/>
                  <a:gd name="connsiteY8" fmla="*/ 229221 h 485775"/>
                  <a:gd name="connsiteX9" fmla="*/ 534904 w 533400"/>
                  <a:gd name="connsiteY9" fmla="*/ 457821 h 485775"/>
                  <a:gd name="connsiteX10" fmla="*/ 506329 w 533400"/>
                  <a:gd name="connsiteY10" fmla="*/ 486396 h 485775"/>
                  <a:gd name="connsiteX11" fmla="*/ 30079 w 533400"/>
                  <a:gd name="connsiteY11" fmla="*/ 486396 h 485775"/>
                  <a:gd name="connsiteX12" fmla="*/ 1504 w 533400"/>
                  <a:gd name="connsiteY12" fmla="*/ 457821 h 485775"/>
                  <a:gd name="connsiteX13" fmla="*/ 1504 w 533400"/>
                  <a:gd name="connsiteY13" fmla="*/ 229221 h 485775"/>
                  <a:gd name="connsiteX14" fmla="*/ 125329 w 533400"/>
                  <a:gd name="connsiteY14" fmla="*/ 229221 h 485775"/>
                  <a:gd name="connsiteX15" fmla="*/ 372979 w 533400"/>
                  <a:gd name="connsiteY15" fmla="*/ 621 h 485775"/>
                  <a:gd name="connsiteX16" fmla="*/ 411079 w 533400"/>
                  <a:gd name="connsiteY16" fmla="*/ 36816 h 485775"/>
                  <a:gd name="connsiteX17" fmla="*/ 411079 w 533400"/>
                  <a:gd name="connsiteY17" fmla="*/ 38721 h 485775"/>
                  <a:gd name="connsiteX18" fmla="*/ 411079 w 533400"/>
                  <a:gd name="connsiteY18" fmla="*/ 114921 h 485775"/>
                  <a:gd name="connsiteX19" fmla="*/ 506329 w 533400"/>
                  <a:gd name="connsiteY19" fmla="*/ 114921 h 485775"/>
                  <a:gd name="connsiteX20" fmla="*/ 534904 w 533400"/>
                  <a:gd name="connsiteY20" fmla="*/ 143496 h 485775"/>
                  <a:gd name="connsiteX21" fmla="*/ 534904 w 533400"/>
                  <a:gd name="connsiteY21" fmla="*/ 210171 h 485775"/>
                  <a:gd name="connsiteX22" fmla="*/ 1504 w 533400"/>
                  <a:gd name="connsiteY22" fmla="*/ 210171 h 485775"/>
                  <a:gd name="connsiteX23" fmla="*/ 1504 w 533400"/>
                  <a:gd name="connsiteY23" fmla="*/ 143496 h 485775"/>
                  <a:gd name="connsiteX24" fmla="*/ 30079 w 533400"/>
                  <a:gd name="connsiteY24" fmla="*/ 114921 h 485775"/>
                  <a:gd name="connsiteX25" fmla="*/ 125329 w 533400"/>
                  <a:gd name="connsiteY25" fmla="*/ 114921 h 485775"/>
                  <a:gd name="connsiteX26" fmla="*/ 125329 w 533400"/>
                  <a:gd name="connsiteY26" fmla="*/ 38721 h 485775"/>
                  <a:gd name="connsiteX27" fmla="*/ 161524 w 533400"/>
                  <a:gd name="connsiteY27" fmla="*/ 621 h 485775"/>
                  <a:gd name="connsiteX28" fmla="*/ 163429 w 533400"/>
                  <a:gd name="connsiteY28" fmla="*/ 621 h 485775"/>
                  <a:gd name="connsiteX29" fmla="*/ 372979 w 533400"/>
                  <a:gd name="connsiteY29" fmla="*/ 621 h 485775"/>
                  <a:gd name="connsiteX30" fmla="*/ 372979 w 533400"/>
                  <a:gd name="connsiteY30" fmla="*/ 19671 h 485775"/>
                  <a:gd name="connsiteX31" fmla="*/ 163429 w 533400"/>
                  <a:gd name="connsiteY31" fmla="*/ 19671 h 485775"/>
                  <a:gd name="connsiteX32" fmla="*/ 144474 w 533400"/>
                  <a:gd name="connsiteY32" fmla="*/ 37292 h 485775"/>
                  <a:gd name="connsiteX33" fmla="*/ 144379 w 533400"/>
                  <a:gd name="connsiteY33" fmla="*/ 38721 h 485775"/>
                  <a:gd name="connsiteX34" fmla="*/ 144379 w 533400"/>
                  <a:gd name="connsiteY34" fmla="*/ 114921 h 485775"/>
                  <a:gd name="connsiteX35" fmla="*/ 392029 w 533400"/>
                  <a:gd name="connsiteY35" fmla="*/ 114921 h 485775"/>
                  <a:gd name="connsiteX36" fmla="*/ 392029 w 533400"/>
                  <a:gd name="connsiteY36" fmla="*/ 38721 h 485775"/>
                  <a:gd name="connsiteX37" fmla="*/ 375836 w 533400"/>
                  <a:gd name="connsiteY37" fmla="*/ 19862 h 485775"/>
                  <a:gd name="connsiteX38" fmla="*/ 374408 w 533400"/>
                  <a:gd name="connsiteY38" fmla="*/ 19671 h 485775"/>
                  <a:gd name="connsiteX39" fmla="*/ 372979 w 533400"/>
                  <a:gd name="connsiteY39" fmla="*/ 19671 h 485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533400" h="485775">
                    <a:moveTo>
                      <a:pt x="125329" y="229221"/>
                    </a:moveTo>
                    <a:lnTo>
                      <a:pt x="125329" y="276846"/>
                    </a:lnTo>
                    <a:lnTo>
                      <a:pt x="144379" y="276846"/>
                    </a:lnTo>
                    <a:lnTo>
                      <a:pt x="144379" y="229221"/>
                    </a:lnTo>
                    <a:lnTo>
                      <a:pt x="392029" y="229221"/>
                    </a:lnTo>
                    <a:lnTo>
                      <a:pt x="392029" y="276846"/>
                    </a:lnTo>
                    <a:lnTo>
                      <a:pt x="411079" y="276846"/>
                    </a:lnTo>
                    <a:lnTo>
                      <a:pt x="411079" y="229221"/>
                    </a:lnTo>
                    <a:lnTo>
                      <a:pt x="534904" y="229221"/>
                    </a:lnTo>
                    <a:lnTo>
                      <a:pt x="534904" y="457821"/>
                    </a:lnTo>
                    <a:cubicBezTo>
                      <a:pt x="534904" y="473632"/>
                      <a:pt x="522141" y="486396"/>
                      <a:pt x="506329" y="486396"/>
                    </a:cubicBezTo>
                    <a:lnTo>
                      <a:pt x="30079" y="486396"/>
                    </a:lnTo>
                    <a:cubicBezTo>
                      <a:pt x="14267" y="486396"/>
                      <a:pt x="1504" y="473632"/>
                      <a:pt x="1504" y="457821"/>
                    </a:cubicBezTo>
                    <a:lnTo>
                      <a:pt x="1504" y="229221"/>
                    </a:lnTo>
                    <a:lnTo>
                      <a:pt x="125329" y="229221"/>
                    </a:lnTo>
                    <a:close/>
                    <a:moveTo>
                      <a:pt x="372979" y="621"/>
                    </a:moveTo>
                    <a:cubicBezTo>
                      <a:pt x="393363" y="621"/>
                      <a:pt x="410031" y="16623"/>
                      <a:pt x="411079" y="36816"/>
                    </a:cubicBezTo>
                    <a:lnTo>
                      <a:pt x="411079" y="38721"/>
                    </a:lnTo>
                    <a:lnTo>
                      <a:pt x="411079" y="114921"/>
                    </a:lnTo>
                    <a:lnTo>
                      <a:pt x="506329" y="114921"/>
                    </a:lnTo>
                    <a:cubicBezTo>
                      <a:pt x="522141" y="114921"/>
                      <a:pt x="534904" y="127685"/>
                      <a:pt x="534904" y="143496"/>
                    </a:cubicBezTo>
                    <a:lnTo>
                      <a:pt x="534904" y="210171"/>
                    </a:lnTo>
                    <a:lnTo>
                      <a:pt x="1504" y="210171"/>
                    </a:lnTo>
                    <a:lnTo>
                      <a:pt x="1504" y="143496"/>
                    </a:lnTo>
                    <a:cubicBezTo>
                      <a:pt x="1504" y="127685"/>
                      <a:pt x="14267" y="114921"/>
                      <a:pt x="30079" y="114921"/>
                    </a:cubicBezTo>
                    <a:lnTo>
                      <a:pt x="125329" y="114921"/>
                    </a:lnTo>
                    <a:lnTo>
                      <a:pt x="125329" y="38721"/>
                    </a:lnTo>
                    <a:cubicBezTo>
                      <a:pt x="125329" y="18337"/>
                      <a:pt x="141331" y="1669"/>
                      <a:pt x="161524" y="621"/>
                    </a:cubicBezTo>
                    <a:lnTo>
                      <a:pt x="163429" y="621"/>
                    </a:lnTo>
                    <a:lnTo>
                      <a:pt x="372979" y="621"/>
                    </a:lnTo>
                    <a:close/>
                    <a:moveTo>
                      <a:pt x="372979" y="19671"/>
                    </a:moveTo>
                    <a:lnTo>
                      <a:pt x="163429" y="19671"/>
                    </a:lnTo>
                    <a:cubicBezTo>
                      <a:pt x="153428" y="19671"/>
                      <a:pt x="145141" y="27482"/>
                      <a:pt x="144474" y="37292"/>
                    </a:cubicBezTo>
                    <a:lnTo>
                      <a:pt x="144379" y="38721"/>
                    </a:lnTo>
                    <a:lnTo>
                      <a:pt x="144379" y="114921"/>
                    </a:lnTo>
                    <a:lnTo>
                      <a:pt x="392029" y="114921"/>
                    </a:lnTo>
                    <a:lnTo>
                      <a:pt x="392029" y="38721"/>
                    </a:lnTo>
                    <a:cubicBezTo>
                      <a:pt x="392029" y="29196"/>
                      <a:pt x="384981" y="21290"/>
                      <a:pt x="375836" y="19862"/>
                    </a:cubicBezTo>
                    <a:lnTo>
                      <a:pt x="374408" y="19671"/>
                    </a:lnTo>
                    <a:lnTo>
                      <a:pt x="372979" y="19671"/>
                    </a:lnTo>
                    <a:close/>
                  </a:path>
                </a:pathLst>
              </a:custGeom>
              <a:solidFill>
                <a:srgbClr val="FFFFFF"/>
              </a:solidFill>
              <a:ln>
                <a:noFill/>
              </a:ln>
            </p:spPr>
            <p:txBody>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endParaRPr lang="zh-CN" altLang="en-US" dirty="0"/>
              </a:p>
            </p:txBody>
          </p:sp>
        </p:grpSp>
      </p:grpSp>
      <p:sp>
        <p:nvSpPr>
          <p:cNvPr id="13" name="PA-ï$ḻïďê"/>
          <p:cNvSpPr txBox="1"/>
          <p:nvPr>
            <p:custDataLst>
              <p:tags r:id="rId7"/>
            </p:custDataLst>
          </p:nvPr>
        </p:nvSpPr>
        <p:spPr>
          <a:xfrm>
            <a:off x="1531381" y="1555557"/>
            <a:ext cx="4718958" cy="1076325"/>
          </a:xfrm>
          <a:prstGeom prst="rect">
            <a:avLst/>
          </a:prstGeom>
          <a:noFill/>
        </p:spPr>
        <p:txBody>
          <a:bodyPr wrap="square">
            <a:spAutoFit/>
          </a:bodyPr>
          <a:lstStyle/>
          <a:p>
            <a:pPr lvl="0" defTabSz="913765">
              <a:buSzPct val="25000"/>
              <a:defRPr/>
            </a:pPr>
            <a:r>
              <a:rPr lang="en-US" altLang="zh-CN" sz="3200" b="1" dirty="0">
                <a:solidFill>
                  <a:schemeClr val="tx1">
                    <a:lumMod val="75000"/>
                    <a:lumOff val="25000"/>
                  </a:schemeClr>
                </a:solidFill>
                <a:latin typeface="思源黑体 CN Bold" panose="020B0800000000000000" pitchFamily="34" charset="-122"/>
                <a:ea typeface="思源黑体 CN Bold" panose="020B0800000000000000" pitchFamily="34" charset="-122"/>
              </a:rPr>
              <a:t>Introduction to the research topic</a:t>
            </a:r>
            <a:endParaRPr lang="en-US" altLang="zh-CN" sz="3200" b="1" dirty="0">
              <a:solidFill>
                <a:schemeClr val="tx1">
                  <a:lumMod val="75000"/>
                  <a:lumOff val="25000"/>
                </a:schemeClr>
              </a:solidFill>
              <a:latin typeface="思源黑体 CN Bold" panose="020B0800000000000000" pitchFamily="34" charset="-122"/>
              <a:ea typeface="思源黑体 CN Bold" panose="020B0800000000000000" pitchFamily="34" charset="-122"/>
            </a:endParaRPr>
          </a:p>
        </p:txBody>
      </p:sp>
      <p:sp>
        <p:nvSpPr>
          <p:cNvPr id="14" name="ïṥľiḍè"/>
          <p:cNvSpPr/>
          <p:nvPr/>
        </p:nvSpPr>
        <p:spPr>
          <a:xfrm>
            <a:off x="814405" y="1575376"/>
            <a:ext cx="564956" cy="564956"/>
          </a:xfrm>
          <a:prstGeom prst="roundRect">
            <a:avLst>
              <a:gd name="adj" fmla="val 8000"/>
            </a:avLst>
          </a:prstGeom>
          <a:solidFill>
            <a:schemeClr val="tx1">
              <a:lumMod val="75000"/>
              <a:lumOff val="25000"/>
            </a:schemeClr>
          </a:solidFill>
          <a:ln w="12700" cap="rnd">
            <a:noFill/>
            <a:prstDash val="solid"/>
            <a:round/>
          </a:ln>
          <a:effectLst>
            <a:outerShdw blurRad="254000" dist="127000" algn="ctr" rotWithShape="0">
              <a:schemeClr val="accent6">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2000" b="1">
              <a:solidFill>
                <a:schemeClr val="bg1"/>
              </a:solidFill>
            </a:endParaRPr>
          </a:p>
        </p:txBody>
      </p:sp>
      <p:grpSp>
        <p:nvGrpSpPr>
          <p:cNvPr id="16" name="组合 15"/>
          <p:cNvGrpSpPr/>
          <p:nvPr>
            <p:custDataLst>
              <p:tags r:id="rId8"/>
            </p:custDataLst>
          </p:nvPr>
        </p:nvGrpSpPr>
        <p:grpSpPr>
          <a:xfrm>
            <a:off x="8099068" y="3147162"/>
            <a:ext cx="2162525" cy="2574926"/>
            <a:chOff x="9042966" y="3270876"/>
            <a:chExt cx="2162524" cy="2574925"/>
          </a:xfrm>
        </p:grpSpPr>
        <p:sp>
          <p:nvSpPr>
            <p:cNvPr id="17" name="î$ḷidé"/>
            <p:cNvSpPr/>
            <p:nvPr>
              <p:custDataLst>
                <p:tags r:id="rId9"/>
              </p:custDataLst>
            </p:nvPr>
          </p:nvSpPr>
          <p:spPr>
            <a:xfrm rot="2700000">
              <a:off x="10374493" y="3553208"/>
              <a:ext cx="830997" cy="830997"/>
            </a:xfrm>
            <a:prstGeom prst="roundRect">
              <a:avLst>
                <a:gd name="adj" fmla="val 8500"/>
              </a:avLst>
            </a:prstGeom>
            <a:solidFill>
              <a:schemeClr val="bg1">
                <a:lumMod val="50000"/>
              </a:schemeClr>
            </a:solidFill>
            <a:ln w="12700" cap="rnd">
              <a:noFill/>
              <a:prstDash val="solid"/>
              <a:round/>
            </a:ln>
            <a:effectLst>
              <a:outerShdw blurRad="254000" dist="127000" algn="ctr" rotWithShape="0">
                <a:schemeClr val="accent4">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2000" b="1" dirty="0">
                <a:solidFill>
                  <a:schemeClr val="bg1"/>
                </a:solidFill>
              </a:endParaRPr>
            </a:p>
          </p:txBody>
        </p:sp>
        <p:sp>
          <p:nvSpPr>
            <p:cNvPr id="18" name="isļïdê"/>
            <p:cNvSpPr/>
            <p:nvPr>
              <p:custDataLst>
                <p:tags r:id="rId10"/>
              </p:custDataLst>
            </p:nvPr>
          </p:nvSpPr>
          <p:spPr>
            <a:xfrm rot="5400000">
              <a:off x="8753674" y="3560167"/>
              <a:ext cx="2574925" cy="1996342"/>
            </a:xfrm>
            <a:prstGeom prst="roundRect">
              <a:avLst>
                <a:gd name="adj" fmla="val 4500"/>
              </a:avLst>
            </a:prstGeom>
            <a:solidFill>
              <a:srgbClr val="FFFFFF"/>
            </a:solidFill>
            <a:ln w="12700" cap="rnd">
              <a:noFill/>
              <a:prstDash val="solid"/>
              <a:round/>
            </a:ln>
            <a:effectLst>
              <a:outerShdw blurRad="254000" dist="127000" algn="ctr" rotWithShape="0">
                <a:schemeClr val="bg1">
                  <a:lumMod val="6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2000" b="1" dirty="0">
                <a:solidFill>
                  <a:schemeClr val="bg1"/>
                </a:solidFill>
              </a:endParaRPr>
            </a:p>
          </p:txBody>
        </p:sp>
        <p:sp>
          <p:nvSpPr>
            <p:cNvPr id="19" name="íSļíḍè"/>
            <p:cNvSpPr txBox="1"/>
            <p:nvPr>
              <p:custDataLst>
                <p:tags r:id="rId11"/>
              </p:custDataLst>
            </p:nvPr>
          </p:nvSpPr>
          <p:spPr>
            <a:xfrm>
              <a:off x="9139230" y="4419838"/>
              <a:ext cx="1516940" cy="1076325"/>
            </a:xfrm>
            <a:prstGeom prst="rect">
              <a:avLst/>
            </a:prstGeom>
            <a:noFill/>
          </p:spPr>
          <p:txBody>
            <a:bodyPr wrap="square" rtlCol="0">
              <a:spAutoFit/>
            </a:bodyPr>
            <a:lstStyle/>
            <a:p>
              <a:pPr lvl="0" defTabSz="913765">
                <a:buSzPct val="25000"/>
                <a:defRPr/>
              </a:pPr>
              <a:r>
                <a:rPr lang="en-US" altLang="zh-CN" sz="1600" b="1" dirty="0">
                  <a:solidFill>
                    <a:schemeClr val="tx1">
                      <a:lumMod val="75000"/>
                      <a:lumOff val="25000"/>
                    </a:schemeClr>
                  </a:solidFill>
                  <a:latin typeface="思源黑体 CN Bold" panose="020B0800000000000000" pitchFamily="34" charset="-122"/>
                  <a:ea typeface="思源黑体 CN Bold" panose="020B0800000000000000" pitchFamily="34" charset="-122"/>
                </a:rPr>
                <a:t>Globalization and community culture</a:t>
              </a:r>
              <a:endParaRPr lang="en-US" altLang="zh-CN" sz="1600" b="1" dirty="0">
                <a:solidFill>
                  <a:schemeClr val="tx1">
                    <a:lumMod val="75000"/>
                    <a:lumOff val="25000"/>
                  </a:schemeClr>
                </a:solidFill>
                <a:latin typeface="思源黑体 CN Bold" panose="020B0800000000000000" pitchFamily="34" charset="-122"/>
                <a:ea typeface="思源黑体 CN Bold" panose="020B0800000000000000" pitchFamily="34" charset="-122"/>
              </a:endParaRPr>
            </a:p>
          </p:txBody>
        </p:sp>
        <p:grpSp>
          <p:nvGrpSpPr>
            <p:cNvPr id="21" name="íṩļíḓé"/>
            <p:cNvGrpSpPr/>
            <p:nvPr/>
          </p:nvGrpSpPr>
          <p:grpSpPr>
            <a:xfrm>
              <a:off x="9218414" y="3602370"/>
              <a:ext cx="622067" cy="622065"/>
              <a:chOff x="10360160" y="4588856"/>
              <a:chExt cx="622067" cy="622064"/>
            </a:xfrm>
          </p:grpSpPr>
          <p:sp>
            <p:nvSpPr>
              <p:cNvPr id="22" name="íṡḻiḋè"/>
              <p:cNvSpPr/>
              <p:nvPr>
                <p:custDataLst>
                  <p:tags r:id="rId12"/>
                </p:custDataLst>
              </p:nvPr>
            </p:nvSpPr>
            <p:spPr>
              <a:xfrm>
                <a:off x="10360160" y="4588856"/>
                <a:ext cx="622067" cy="622064"/>
              </a:xfrm>
              <a:prstGeom prst="ellipse">
                <a:avLst/>
              </a:prstGeom>
              <a:solidFill>
                <a:schemeClr val="tx1">
                  <a:lumMod val="75000"/>
                  <a:lumOff val="25000"/>
                </a:schemeClr>
              </a:solidFill>
              <a:ln w="12700" cap="rnd">
                <a:noFill/>
                <a:prstDash val="solid"/>
                <a:round/>
              </a:ln>
              <a:effectLst>
                <a:outerShdw blurRad="254000" dist="127000" algn="ctr" rotWithShape="0">
                  <a:schemeClr val="accent6">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endParaRPr lang="zh-CN" altLang="en-US" sz="2000" b="1" dirty="0">
                  <a:solidFill>
                    <a:schemeClr val="bg1"/>
                  </a:solidFill>
                </a:endParaRPr>
              </a:p>
            </p:txBody>
          </p:sp>
          <p:sp>
            <p:nvSpPr>
              <p:cNvPr id="23" name="îṧḻiḋè"/>
              <p:cNvSpPr/>
              <p:nvPr>
                <p:custDataLst>
                  <p:tags r:id="rId13"/>
                </p:custDataLst>
              </p:nvPr>
            </p:nvSpPr>
            <p:spPr>
              <a:xfrm>
                <a:off x="10530737" y="4772675"/>
                <a:ext cx="269680" cy="264863"/>
              </a:xfrm>
              <a:custGeom>
                <a:avLst/>
                <a:gdLst>
                  <a:gd name="connsiteX0" fmla="*/ 343764 w 533400"/>
                  <a:gd name="connsiteY0" fmla="*/ 276846 h 523875"/>
                  <a:gd name="connsiteX1" fmla="*/ 372339 w 533400"/>
                  <a:gd name="connsiteY1" fmla="*/ 305421 h 523875"/>
                  <a:gd name="connsiteX2" fmla="*/ 372339 w 533400"/>
                  <a:gd name="connsiteY2" fmla="*/ 495921 h 523875"/>
                  <a:gd name="connsiteX3" fmla="*/ 343764 w 533400"/>
                  <a:gd name="connsiteY3" fmla="*/ 524496 h 523875"/>
                  <a:gd name="connsiteX4" fmla="*/ 191364 w 533400"/>
                  <a:gd name="connsiteY4" fmla="*/ 524496 h 523875"/>
                  <a:gd name="connsiteX5" fmla="*/ 162789 w 533400"/>
                  <a:gd name="connsiteY5" fmla="*/ 495921 h 523875"/>
                  <a:gd name="connsiteX6" fmla="*/ 162789 w 533400"/>
                  <a:gd name="connsiteY6" fmla="*/ 305421 h 523875"/>
                  <a:gd name="connsiteX7" fmla="*/ 191364 w 533400"/>
                  <a:gd name="connsiteY7" fmla="*/ 276846 h 523875"/>
                  <a:gd name="connsiteX8" fmla="*/ 343764 w 533400"/>
                  <a:gd name="connsiteY8" fmla="*/ 276846 h 523875"/>
                  <a:gd name="connsiteX9" fmla="*/ 143739 w 533400"/>
                  <a:gd name="connsiteY9" fmla="*/ 114921 h 523875"/>
                  <a:gd name="connsiteX10" fmla="*/ 179934 w 533400"/>
                  <a:gd name="connsiteY10" fmla="*/ 153021 h 523875"/>
                  <a:gd name="connsiteX11" fmla="*/ 181839 w 533400"/>
                  <a:gd name="connsiteY11" fmla="*/ 153021 h 523875"/>
                  <a:gd name="connsiteX12" fmla="*/ 353289 w 533400"/>
                  <a:gd name="connsiteY12" fmla="*/ 153021 h 523875"/>
                  <a:gd name="connsiteX13" fmla="*/ 391389 w 533400"/>
                  <a:gd name="connsiteY13" fmla="*/ 116826 h 523875"/>
                  <a:gd name="connsiteX14" fmla="*/ 391389 w 533400"/>
                  <a:gd name="connsiteY14" fmla="*/ 114921 h 523875"/>
                  <a:gd name="connsiteX15" fmla="*/ 505689 w 533400"/>
                  <a:gd name="connsiteY15" fmla="*/ 114921 h 523875"/>
                  <a:gd name="connsiteX16" fmla="*/ 534264 w 533400"/>
                  <a:gd name="connsiteY16" fmla="*/ 143496 h 523875"/>
                  <a:gd name="connsiteX17" fmla="*/ 534264 w 533400"/>
                  <a:gd name="connsiteY17" fmla="*/ 381621 h 523875"/>
                  <a:gd name="connsiteX18" fmla="*/ 505689 w 533400"/>
                  <a:gd name="connsiteY18" fmla="*/ 410196 h 523875"/>
                  <a:gd name="connsiteX19" fmla="*/ 391389 w 533400"/>
                  <a:gd name="connsiteY19" fmla="*/ 410196 h 523875"/>
                  <a:gd name="connsiteX20" fmla="*/ 391389 w 533400"/>
                  <a:gd name="connsiteY20" fmla="*/ 295896 h 523875"/>
                  <a:gd name="connsiteX21" fmla="*/ 355194 w 533400"/>
                  <a:gd name="connsiteY21" fmla="*/ 257796 h 523875"/>
                  <a:gd name="connsiteX22" fmla="*/ 353289 w 533400"/>
                  <a:gd name="connsiteY22" fmla="*/ 257796 h 523875"/>
                  <a:gd name="connsiteX23" fmla="*/ 181839 w 533400"/>
                  <a:gd name="connsiteY23" fmla="*/ 257796 h 523875"/>
                  <a:gd name="connsiteX24" fmla="*/ 143739 w 533400"/>
                  <a:gd name="connsiteY24" fmla="*/ 293991 h 523875"/>
                  <a:gd name="connsiteX25" fmla="*/ 143739 w 533400"/>
                  <a:gd name="connsiteY25" fmla="*/ 295896 h 523875"/>
                  <a:gd name="connsiteX26" fmla="*/ 143739 w 533400"/>
                  <a:gd name="connsiteY26" fmla="*/ 410196 h 523875"/>
                  <a:gd name="connsiteX27" fmla="*/ 29439 w 533400"/>
                  <a:gd name="connsiteY27" fmla="*/ 410196 h 523875"/>
                  <a:gd name="connsiteX28" fmla="*/ 864 w 533400"/>
                  <a:gd name="connsiteY28" fmla="*/ 381621 h 523875"/>
                  <a:gd name="connsiteX29" fmla="*/ 864 w 533400"/>
                  <a:gd name="connsiteY29" fmla="*/ 201408 h 523875"/>
                  <a:gd name="connsiteX30" fmla="*/ 11151 w 533400"/>
                  <a:gd name="connsiteY30" fmla="*/ 175405 h 523875"/>
                  <a:gd name="connsiteX31" fmla="*/ 56300 w 533400"/>
                  <a:gd name="connsiteY31" fmla="*/ 127018 h 523875"/>
                  <a:gd name="connsiteX32" fmla="*/ 84112 w 533400"/>
                  <a:gd name="connsiteY32" fmla="*/ 114921 h 523875"/>
                  <a:gd name="connsiteX33" fmla="*/ 143739 w 533400"/>
                  <a:gd name="connsiteY33" fmla="*/ 114921 h 523875"/>
                  <a:gd name="connsiteX34" fmla="*/ 462827 w 533400"/>
                  <a:gd name="connsiteY34" fmla="*/ 172071 h 523875"/>
                  <a:gd name="connsiteX35" fmla="*/ 448539 w 533400"/>
                  <a:gd name="connsiteY35" fmla="*/ 186359 h 523875"/>
                  <a:gd name="connsiteX36" fmla="*/ 462827 w 533400"/>
                  <a:gd name="connsiteY36" fmla="*/ 200646 h 523875"/>
                  <a:gd name="connsiteX37" fmla="*/ 477114 w 533400"/>
                  <a:gd name="connsiteY37" fmla="*/ 186359 h 523875"/>
                  <a:gd name="connsiteX38" fmla="*/ 462827 w 533400"/>
                  <a:gd name="connsiteY38" fmla="*/ 172071 h 523875"/>
                  <a:gd name="connsiteX39" fmla="*/ 343764 w 533400"/>
                  <a:gd name="connsiteY39" fmla="*/ 621 h 523875"/>
                  <a:gd name="connsiteX40" fmla="*/ 372339 w 533400"/>
                  <a:gd name="connsiteY40" fmla="*/ 29196 h 523875"/>
                  <a:gd name="connsiteX41" fmla="*/ 372339 w 533400"/>
                  <a:gd name="connsiteY41" fmla="*/ 105396 h 523875"/>
                  <a:gd name="connsiteX42" fmla="*/ 343764 w 533400"/>
                  <a:gd name="connsiteY42" fmla="*/ 133971 h 523875"/>
                  <a:gd name="connsiteX43" fmla="*/ 191364 w 533400"/>
                  <a:gd name="connsiteY43" fmla="*/ 133971 h 523875"/>
                  <a:gd name="connsiteX44" fmla="*/ 162789 w 533400"/>
                  <a:gd name="connsiteY44" fmla="*/ 105396 h 523875"/>
                  <a:gd name="connsiteX45" fmla="*/ 162789 w 533400"/>
                  <a:gd name="connsiteY45" fmla="*/ 29196 h 523875"/>
                  <a:gd name="connsiteX46" fmla="*/ 191364 w 533400"/>
                  <a:gd name="connsiteY46" fmla="*/ 621 h 523875"/>
                  <a:gd name="connsiteX47" fmla="*/ 343764 w 533400"/>
                  <a:gd name="connsiteY47" fmla="*/ 621 h 52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533400" h="523875">
                    <a:moveTo>
                      <a:pt x="343764" y="276846"/>
                    </a:moveTo>
                    <a:cubicBezTo>
                      <a:pt x="359576" y="276846"/>
                      <a:pt x="372339" y="289610"/>
                      <a:pt x="372339" y="305421"/>
                    </a:cubicBezTo>
                    <a:lnTo>
                      <a:pt x="372339" y="495921"/>
                    </a:lnTo>
                    <a:cubicBezTo>
                      <a:pt x="372339" y="511732"/>
                      <a:pt x="359576" y="524496"/>
                      <a:pt x="343764" y="524496"/>
                    </a:cubicBezTo>
                    <a:lnTo>
                      <a:pt x="191364" y="524496"/>
                    </a:lnTo>
                    <a:cubicBezTo>
                      <a:pt x="175552" y="524496"/>
                      <a:pt x="162789" y="511732"/>
                      <a:pt x="162789" y="495921"/>
                    </a:cubicBezTo>
                    <a:lnTo>
                      <a:pt x="162789" y="305421"/>
                    </a:lnTo>
                    <a:cubicBezTo>
                      <a:pt x="162789" y="289610"/>
                      <a:pt x="175552" y="276846"/>
                      <a:pt x="191364" y="276846"/>
                    </a:cubicBezTo>
                    <a:lnTo>
                      <a:pt x="343764" y="276846"/>
                    </a:lnTo>
                    <a:close/>
                    <a:moveTo>
                      <a:pt x="143739" y="114921"/>
                    </a:moveTo>
                    <a:cubicBezTo>
                      <a:pt x="143739" y="135305"/>
                      <a:pt x="159741" y="151973"/>
                      <a:pt x="179934" y="153021"/>
                    </a:cubicBezTo>
                    <a:lnTo>
                      <a:pt x="181839" y="153021"/>
                    </a:lnTo>
                    <a:lnTo>
                      <a:pt x="353289" y="153021"/>
                    </a:lnTo>
                    <a:cubicBezTo>
                      <a:pt x="373673" y="153021"/>
                      <a:pt x="390341" y="137019"/>
                      <a:pt x="391389" y="116826"/>
                    </a:cubicBezTo>
                    <a:lnTo>
                      <a:pt x="391389" y="114921"/>
                    </a:lnTo>
                    <a:lnTo>
                      <a:pt x="505689" y="114921"/>
                    </a:lnTo>
                    <a:cubicBezTo>
                      <a:pt x="521501" y="114921"/>
                      <a:pt x="534264" y="127685"/>
                      <a:pt x="534264" y="143496"/>
                    </a:cubicBezTo>
                    <a:lnTo>
                      <a:pt x="534264" y="381621"/>
                    </a:lnTo>
                    <a:cubicBezTo>
                      <a:pt x="534264" y="397432"/>
                      <a:pt x="521501" y="410196"/>
                      <a:pt x="505689" y="410196"/>
                    </a:cubicBezTo>
                    <a:lnTo>
                      <a:pt x="391389" y="410196"/>
                    </a:lnTo>
                    <a:lnTo>
                      <a:pt x="391389" y="295896"/>
                    </a:lnTo>
                    <a:cubicBezTo>
                      <a:pt x="391389" y="275512"/>
                      <a:pt x="375387" y="258844"/>
                      <a:pt x="355194" y="257796"/>
                    </a:cubicBezTo>
                    <a:lnTo>
                      <a:pt x="353289" y="257796"/>
                    </a:lnTo>
                    <a:lnTo>
                      <a:pt x="181839" y="257796"/>
                    </a:lnTo>
                    <a:cubicBezTo>
                      <a:pt x="161455" y="257796"/>
                      <a:pt x="144787" y="273798"/>
                      <a:pt x="143739" y="293991"/>
                    </a:cubicBezTo>
                    <a:lnTo>
                      <a:pt x="143739" y="295896"/>
                    </a:lnTo>
                    <a:lnTo>
                      <a:pt x="143739" y="410196"/>
                    </a:lnTo>
                    <a:lnTo>
                      <a:pt x="29439" y="410196"/>
                    </a:lnTo>
                    <a:cubicBezTo>
                      <a:pt x="13627" y="410196"/>
                      <a:pt x="864" y="397432"/>
                      <a:pt x="864" y="381621"/>
                    </a:cubicBezTo>
                    <a:lnTo>
                      <a:pt x="864" y="201408"/>
                    </a:lnTo>
                    <a:cubicBezTo>
                      <a:pt x="864" y="191788"/>
                      <a:pt x="4484" y="182454"/>
                      <a:pt x="11151" y="175405"/>
                    </a:cubicBezTo>
                    <a:lnTo>
                      <a:pt x="56300" y="127018"/>
                    </a:lnTo>
                    <a:cubicBezTo>
                      <a:pt x="63538" y="119303"/>
                      <a:pt x="73635" y="114921"/>
                      <a:pt x="84112" y="114921"/>
                    </a:cubicBezTo>
                    <a:lnTo>
                      <a:pt x="143739" y="114921"/>
                    </a:lnTo>
                    <a:close/>
                    <a:moveTo>
                      <a:pt x="462827" y="172071"/>
                    </a:moveTo>
                    <a:cubicBezTo>
                      <a:pt x="454921" y="172071"/>
                      <a:pt x="448539" y="178453"/>
                      <a:pt x="448539" y="186359"/>
                    </a:cubicBezTo>
                    <a:cubicBezTo>
                      <a:pt x="448539" y="194264"/>
                      <a:pt x="454921" y="200646"/>
                      <a:pt x="462827" y="200646"/>
                    </a:cubicBezTo>
                    <a:cubicBezTo>
                      <a:pt x="470732" y="200646"/>
                      <a:pt x="477114" y="194264"/>
                      <a:pt x="477114" y="186359"/>
                    </a:cubicBezTo>
                    <a:cubicBezTo>
                      <a:pt x="477114" y="178453"/>
                      <a:pt x="470732" y="172071"/>
                      <a:pt x="462827" y="172071"/>
                    </a:cubicBezTo>
                    <a:close/>
                    <a:moveTo>
                      <a:pt x="343764" y="621"/>
                    </a:moveTo>
                    <a:cubicBezTo>
                      <a:pt x="359576" y="621"/>
                      <a:pt x="372339" y="13385"/>
                      <a:pt x="372339" y="29196"/>
                    </a:cubicBezTo>
                    <a:lnTo>
                      <a:pt x="372339" y="105396"/>
                    </a:lnTo>
                    <a:cubicBezTo>
                      <a:pt x="372339" y="121207"/>
                      <a:pt x="359576" y="133971"/>
                      <a:pt x="343764" y="133971"/>
                    </a:cubicBezTo>
                    <a:lnTo>
                      <a:pt x="191364" y="133971"/>
                    </a:lnTo>
                    <a:cubicBezTo>
                      <a:pt x="175552" y="133971"/>
                      <a:pt x="162789" y="121207"/>
                      <a:pt x="162789" y="105396"/>
                    </a:cubicBezTo>
                    <a:lnTo>
                      <a:pt x="162789" y="29196"/>
                    </a:lnTo>
                    <a:cubicBezTo>
                      <a:pt x="162789" y="13385"/>
                      <a:pt x="175552" y="621"/>
                      <a:pt x="191364" y="621"/>
                    </a:cubicBezTo>
                    <a:lnTo>
                      <a:pt x="343764" y="621"/>
                    </a:lnTo>
                    <a:close/>
                  </a:path>
                </a:pathLst>
              </a:custGeom>
              <a:solidFill>
                <a:srgbClr val="FFFFFF"/>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52500" lnSpcReduction="20000"/>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endParaRPr lang="zh-CN" altLang="en-US" sz="2000" b="1" dirty="0">
                  <a:solidFill>
                    <a:schemeClr val="bg1"/>
                  </a:solidFill>
                </a:endParaRPr>
              </a:p>
            </p:txBody>
          </p:sp>
        </p:grpSp>
      </p:grpSp>
      <p:grpSp>
        <p:nvGrpSpPr>
          <p:cNvPr id="24" name="组合 23"/>
          <p:cNvGrpSpPr/>
          <p:nvPr>
            <p:custDataLst>
              <p:tags r:id="rId14"/>
            </p:custDataLst>
          </p:nvPr>
        </p:nvGrpSpPr>
        <p:grpSpPr>
          <a:xfrm>
            <a:off x="4943949" y="3147161"/>
            <a:ext cx="2162525" cy="2574926"/>
            <a:chOff x="5887848" y="3270875"/>
            <a:chExt cx="2162524" cy="2574925"/>
          </a:xfrm>
        </p:grpSpPr>
        <p:sp>
          <p:nvSpPr>
            <p:cNvPr id="25" name="îs1ïḑé"/>
            <p:cNvSpPr/>
            <p:nvPr>
              <p:custDataLst>
                <p:tags r:id="rId15"/>
              </p:custDataLst>
            </p:nvPr>
          </p:nvSpPr>
          <p:spPr>
            <a:xfrm rot="2700000">
              <a:off x="7219375" y="3553207"/>
              <a:ext cx="830997" cy="830997"/>
            </a:xfrm>
            <a:prstGeom prst="roundRect">
              <a:avLst>
                <a:gd name="adj" fmla="val 8500"/>
              </a:avLst>
            </a:prstGeom>
            <a:solidFill>
              <a:schemeClr val="bg1">
                <a:lumMod val="50000"/>
              </a:schemeClr>
            </a:solidFill>
            <a:ln w="12700" cap="rnd">
              <a:noFill/>
              <a:prstDash val="solid"/>
              <a:round/>
            </a:ln>
            <a:effectLst>
              <a:outerShdw blurRad="254000" dist="127000" algn="ctr" rotWithShape="0">
                <a:schemeClr val="accent4">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2000" b="1" dirty="0">
                <a:solidFill>
                  <a:schemeClr val="bg1"/>
                </a:solidFill>
              </a:endParaRPr>
            </a:p>
          </p:txBody>
        </p:sp>
        <p:sp>
          <p:nvSpPr>
            <p:cNvPr id="26" name="íṩḷîdè"/>
            <p:cNvSpPr/>
            <p:nvPr>
              <p:custDataLst>
                <p:tags r:id="rId16"/>
              </p:custDataLst>
            </p:nvPr>
          </p:nvSpPr>
          <p:spPr>
            <a:xfrm rot="5400000">
              <a:off x="5598556" y="3560166"/>
              <a:ext cx="2574925" cy="1996342"/>
            </a:xfrm>
            <a:prstGeom prst="roundRect">
              <a:avLst>
                <a:gd name="adj" fmla="val 4500"/>
              </a:avLst>
            </a:prstGeom>
            <a:solidFill>
              <a:srgbClr val="FFFFFF"/>
            </a:solidFill>
            <a:ln w="12700" cap="rnd">
              <a:noFill/>
              <a:prstDash val="solid"/>
              <a:round/>
            </a:ln>
            <a:effectLst>
              <a:outerShdw blurRad="254000" dist="127000" algn="ctr" rotWithShape="0">
                <a:schemeClr val="bg1">
                  <a:lumMod val="6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2000" b="1" dirty="0">
                <a:solidFill>
                  <a:schemeClr val="bg1"/>
                </a:solidFill>
              </a:endParaRPr>
            </a:p>
          </p:txBody>
        </p:sp>
        <p:sp>
          <p:nvSpPr>
            <p:cNvPr id="27" name="íS1ïďè"/>
            <p:cNvSpPr txBox="1"/>
            <p:nvPr>
              <p:custDataLst>
                <p:tags r:id="rId17"/>
              </p:custDataLst>
            </p:nvPr>
          </p:nvSpPr>
          <p:spPr>
            <a:xfrm>
              <a:off x="5984112" y="4419837"/>
              <a:ext cx="1516940" cy="829945"/>
            </a:xfrm>
            <a:prstGeom prst="rect">
              <a:avLst/>
            </a:prstGeom>
            <a:noFill/>
          </p:spPr>
          <p:txBody>
            <a:bodyPr wrap="square" rtlCol="0">
              <a:spAutoFit/>
            </a:bodyPr>
            <a:lstStyle/>
            <a:p>
              <a:pPr lvl="0" defTabSz="913765">
                <a:buSzPct val="25000"/>
                <a:defRPr/>
              </a:pPr>
              <a:r>
                <a:rPr lang="en-US" altLang="zh-CN" sz="1600" b="1" dirty="0">
                  <a:solidFill>
                    <a:schemeClr val="tx1">
                      <a:lumMod val="75000"/>
                      <a:lumOff val="25000"/>
                    </a:schemeClr>
                  </a:solidFill>
                  <a:latin typeface="思源黑体 CN Bold" panose="020B0800000000000000" pitchFamily="34" charset="-122"/>
                  <a:ea typeface="思源黑体 CN Bold" panose="020B0800000000000000" pitchFamily="34" charset="-122"/>
                </a:rPr>
                <a:t>Combine digital technology</a:t>
              </a:r>
              <a:endParaRPr lang="en-US" altLang="zh-CN" sz="1600" b="1" dirty="0">
                <a:solidFill>
                  <a:schemeClr val="tx1">
                    <a:lumMod val="75000"/>
                    <a:lumOff val="25000"/>
                  </a:schemeClr>
                </a:solidFill>
                <a:latin typeface="思源黑体 CN Bold" panose="020B0800000000000000" pitchFamily="34" charset="-122"/>
                <a:ea typeface="思源黑体 CN Bold" panose="020B0800000000000000" pitchFamily="34" charset="-122"/>
              </a:endParaRPr>
            </a:p>
          </p:txBody>
        </p:sp>
        <p:grpSp>
          <p:nvGrpSpPr>
            <p:cNvPr id="29" name="îsḻiḋe"/>
            <p:cNvGrpSpPr/>
            <p:nvPr/>
          </p:nvGrpSpPr>
          <p:grpSpPr>
            <a:xfrm>
              <a:off x="6066296" y="3595307"/>
              <a:ext cx="622067" cy="622065"/>
              <a:chOff x="10453302" y="4536011"/>
              <a:chExt cx="622067" cy="622065"/>
            </a:xfrm>
          </p:grpSpPr>
          <p:sp>
            <p:nvSpPr>
              <p:cNvPr id="30" name="ï$ľiḑê"/>
              <p:cNvSpPr/>
              <p:nvPr>
                <p:custDataLst>
                  <p:tags r:id="rId18"/>
                </p:custDataLst>
              </p:nvPr>
            </p:nvSpPr>
            <p:spPr>
              <a:xfrm>
                <a:off x="10453302" y="4536011"/>
                <a:ext cx="622067" cy="622065"/>
              </a:xfrm>
              <a:prstGeom prst="ellipse">
                <a:avLst/>
              </a:prstGeom>
              <a:solidFill>
                <a:schemeClr val="tx1">
                  <a:lumMod val="75000"/>
                  <a:lumOff val="25000"/>
                </a:schemeClr>
              </a:solidFill>
              <a:ln w="12700" cap="rnd">
                <a:noFill/>
                <a:prstDash val="solid"/>
                <a:round/>
              </a:ln>
              <a:effectLst>
                <a:outerShdw blurRad="254000" dist="127000" algn="ctr" rotWithShape="0">
                  <a:schemeClr val="accent6">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endParaRPr lang="zh-CN" altLang="en-US" sz="2000" b="1" dirty="0">
                  <a:solidFill>
                    <a:schemeClr val="bg1"/>
                  </a:solidFill>
                </a:endParaRPr>
              </a:p>
            </p:txBody>
          </p:sp>
          <p:sp>
            <p:nvSpPr>
              <p:cNvPr id="31" name="ïṣ1íḍê"/>
              <p:cNvSpPr/>
              <p:nvPr>
                <p:custDataLst>
                  <p:tags r:id="rId19"/>
                </p:custDataLst>
              </p:nvPr>
            </p:nvSpPr>
            <p:spPr bwMode="auto">
              <a:xfrm>
                <a:off x="10625394" y="4743992"/>
                <a:ext cx="276247" cy="214745"/>
              </a:xfrm>
              <a:custGeom>
                <a:avLst/>
                <a:gdLst>
                  <a:gd name="connsiteX0" fmla="*/ 486767 w 514350"/>
                  <a:gd name="connsiteY0" fmla="*/ 621 h 409575"/>
                  <a:gd name="connsiteX1" fmla="*/ 515342 w 514350"/>
                  <a:gd name="connsiteY1" fmla="*/ 29196 h 409575"/>
                  <a:gd name="connsiteX2" fmla="*/ 515342 w 514350"/>
                  <a:gd name="connsiteY2" fmla="*/ 324471 h 409575"/>
                  <a:gd name="connsiteX3" fmla="*/ 486767 w 514350"/>
                  <a:gd name="connsiteY3" fmla="*/ 353046 h 409575"/>
                  <a:gd name="connsiteX4" fmla="*/ 192159 w 514350"/>
                  <a:gd name="connsiteY4" fmla="*/ 353046 h 409575"/>
                  <a:gd name="connsiteX5" fmla="*/ 115387 w 514350"/>
                  <a:gd name="connsiteY5" fmla="*/ 410196 h 409575"/>
                  <a:gd name="connsiteX6" fmla="*/ 115387 w 514350"/>
                  <a:gd name="connsiteY6" fmla="*/ 353046 h 409575"/>
                  <a:gd name="connsiteX7" fmla="*/ 29567 w 514350"/>
                  <a:gd name="connsiteY7" fmla="*/ 353046 h 409575"/>
                  <a:gd name="connsiteX8" fmla="*/ 992 w 514350"/>
                  <a:gd name="connsiteY8" fmla="*/ 324471 h 409575"/>
                  <a:gd name="connsiteX9" fmla="*/ 992 w 514350"/>
                  <a:gd name="connsiteY9" fmla="*/ 29196 h 409575"/>
                  <a:gd name="connsiteX10" fmla="*/ 29567 w 514350"/>
                  <a:gd name="connsiteY10" fmla="*/ 621 h 409575"/>
                  <a:gd name="connsiteX11" fmla="*/ 486767 w 514350"/>
                  <a:gd name="connsiteY11" fmla="*/ 621 h 409575"/>
                  <a:gd name="connsiteX12" fmla="*/ 124817 w 514350"/>
                  <a:gd name="connsiteY12" fmla="*/ 143496 h 409575"/>
                  <a:gd name="connsiteX13" fmla="*/ 91480 w 514350"/>
                  <a:gd name="connsiteY13" fmla="*/ 176834 h 409575"/>
                  <a:gd name="connsiteX14" fmla="*/ 124817 w 514350"/>
                  <a:gd name="connsiteY14" fmla="*/ 210171 h 409575"/>
                  <a:gd name="connsiteX15" fmla="*/ 158155 w 514350"/>
                  <a:gd name="connsiteY15" fmla="*/ 176834 h 409575"/>
                  <a:gd name="connsiteX16" fmla="*/ 124817 w 514350"/>
                  <a:gd name="connsiteY16" fmla="*/ 143496 h 409575"/>
                  <a:gd name="connsiteX17" fmla="*/ 258167 w 514350"/>
                  <a:gd name="connsiteY17" fmla="*/ 143496 h 409575"/>
                  <a:gd name="connsiteX18" fmla="*/ 224830 w 514350"/>
                  <a:gd name="connsiteY18" fmla="*/ 176834 h 409575"/>
                  <a:gd name="connsiteX19" fmla="*/ 258167 w 514350"/>
                  <a:gd name="connsiteY19" fmla="*/ 210171 h 409575"/>
                  <a:gd name="connsiteX20" fmla="*/ 291505 w 514350"/>
                  <a:gd name="connsiteY20" fmla="*/ 176834 h 409575"/>
                  <a:gd name="connsiteX21" fmla="*/ 258167 w 514350"/>
                  <a:gd name="connsiteY21" fmla="*/ 143496 h 409575"/>
                  <a:gd name="connsiteX22" fmla="*/ 391517 w 514350"/>
                  <a:gd name="connsiteY22" fmla="*/ 143496 h 409575"/>
                  <a:gd name="connsiteX23" fmla="*/ 358180 w 514350"/>
                  <a:gd name="connsiteY23" fmla="*/ 176834 h 409575"/>
                  <a:gd name="connsiteX24" fmla="*/ 391517 w 514350"/>
                  <a:gd name="connsiteY24" fmla="*/ 210171 h 409575"/>
                  <a:gd name="connsiteX25" fmla="*/ 424855 w 514350"/>
                  <a:gd name="connsiteY25" fmla="*/ 176834 h 409575"/>
                  <a:gd name="connsiteX26" fmla="*/ 391517 w 514350"/>
                  <a:gd name="connsiteY26" fmla="*/ 143496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14350" h="409575">
                    <a:moveTo>
                      <a:pt x="486767" y="621"/>
                    </a:moveTo>
                    <a:cubicBezTo>
                      <a:pt x="502579" y="621"/>
                      <a:pt x="515342" y="13385"/>
                      <a:pt x="515342" y="29196"/>
                    </a:cubicBezTo>
                    <a:lnTo>
                      <a:pt x="515342" y="324471"/>
                    </a:lnTo>
                    <a:cubicBezTo>
                      <a:pt x="515342" y="340282"/>
                      <a:pt x="502579" y="353046"/>
                      <a:pt x="486767" y="353046"/>
                    </a:cubicBezTo>
                    <a:lnTo>
                      <a:pt x="192159" y="353046"/>
                    </a:lnTo>
                    <a:lnTo>
                      <a:pt x="115387" y="410196"/>
                    </a:lnTo>
                    <a:lnTo>
                      <a:pt x="115387" y="353046"/>
                    </a:lnTo>
                    <a:lnTo>
                      <a:pt x="29567" y="353046"/>
                    </a:lnTo>
                    <a:cubicBezTo>
                      <a:pt x="13755" y="353046"/>
                      <a:pt x="992" y="340282"/>
                      <a:pt x="992" y="324471"/>
                    </a:cubicBezTo>
                    <a:lnTo>
                      <a:pt x="992" y="29196"/>
                    </a:lnTo>
                    <a:cubicBezTo>
                      <a:pt x="992" y="13385"/>
                      <a:pt x="13755" y="621"/>
                      <a:pt x="29567" y="621"/>
                    </a:cubicBezTo>
                    <a:lnTo>
                      <a:pt x="486767" y="621"/>
                    </a:lnTo>
                    <a:close/>
                    <a:moveTo>
                      <a:pt x="124817" y="143496"/>
                    </a:moveTo>
                    <a:cubicBezTo>
                      <a:pt x="106434" y="143496"/>
                      <a:pt x="91480" y="158450"/>
                      <a:pt x="91480" y="176834"/>
                    </a:cubicBezTo>
                    <a:cubicBezTo>
                      <a:pt x="91480" y="195217"/>
                      <a:pt x="106434" y="210171"/>
                      <a:pt x="124817" y="210171"/>
                    </a:cubicBezTo>
                    <a:cubicBezTo>
                      <a:pt x="143200" y="210171"/>
                      <a:pt x="158155" y="195217"/>
                      <a:pt x="158155" y="176834"/>
                    </a:cubicBezTo>
                    <a:cubicBezTo>
                      <a:pt x="158155" y="158450"/>
                      <a:pt x="143200" y="143496"/>
                      <a:pt x="124817" y="143496"/>
                    </a:cubicBezTo>
                    <a:close/>
                    <a:moveTo>
                      <a:pt x="258167" y="143496"/>
                    </a:moveTo>
                    <a:cubicBezTo>
                      <a:pt x="239784" y="143496"/>
                      <a:pt x="224830" y="158450"/>
                      <a:pt x="224830" y="176834"/>
                    </a:cubicBezTo>
                    <a:cubicBezTo>
                      <a:pt x="224830" y="195217"/>
                      <a:pt x="239784" y="210171"/>
                      <a:pt x="258167" y="210171"/>
                    </a:cubicBezTo>
                    <a:cubicBezTo>
                      <a:pt x="276550" y="210171"/>
                      <a:pt x="291505" y="195217"/>
                      <a:pt x="291505" y="176834"/>
                    </a:cubicBezTo>
                    <a:cubicBezTo>
                      <a:pt x="291505" y="158450"/>
                      <a:pt x="276550" y="143496"/>
                      <a:pt x="258167" y="143496"/>
                    </a:cubicBezTo>
                    <a:close/>
                    <a:moveTo>
                      <a:pt x="391517" y="143496"/>
                    </a:moveTo>
                    <a:cubicBezTo>
                      <a:pt x="373134" y="143496"/>
                      <a:pt x="358180" y="158450"/>
                      <a:pt x="358180" y="176834"/>
                    </a:cubicBezTo>
                    <a:cubicBezTo>
                      <a:pt x="358180" y="195217"/>
                      <a:pt x="373134" y="210171"/>
                      <a:pt x="391517" y="210171"/>
                    </a:cubicBezTo>
                    <a:cubicBezTo>
                      <a:pt x="409900" y="210171"/>
                      <a:pt x="424855" y="195217"/>
                      <a:pt x="424855" y="176834"/>
                    </a:cubicBezTo>
                    <a:cubicBezTo>
                      <a:pt x="424855" y="158450"/>
                      <a:pt x="409900" y="143496"/>
                      <a:pt x="391517" y="143496"/>
                    </a:cubicBezTo>
                    <a:close/>
                  </a:path>
                </a:pathLst>
              </a:custGeom>
              <a:solidFill>
                <a:srgbClr val="FFFFFF"/>
              </a:solidFill>
              <a:ln>
                <a:noFill/>
              </a:ln>
            </p:spPr>
            <p:txBody>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endParaRPr lang="zh-CN" altLang="en-US"/>
              </a:p>
            </p:txBody>
          </p:sp>
        </p:grpSp>
      </p:grpSp>
      <p:sp>
        <p:nvSpPr>
          <p:cNvPr id="2" name="文本框 1"/>
          <p:cNvSpPr txBox="1"/>
          <p:nvPr/>
        </p:nvSpPr>
        <p:spPr>
          <a:xfrm>
            <a:off x="5944870" y="1632585"/>
            <a:ext cx="5631815" cy="1198880"/>
          </a:xfrm>
          <a:prstGeom prst="rect">
            <a:avLst/>
          </a:prstGeom>
          <a:noFill/>
        </p:spPr>
        <p:txBody>
          <a:bodyPr wrap="square" rtlCol="0">
            <a:spAutoFit/>
          </a:bodyPr>
          <a:p>
            <a:r>
              <a:rPr lang="en-US" altLang="zh-CN"/>
              <a:t>My research focuses on how digital technology is redefining the aesthetic and emotional experience of Gothic culture, exploring the beauty of darkness amid the advances and changes of the digital age."</a:t>
            </a:r>
            <a:endParaRPr lang="en-US" altLang="zh-CN"/>
          </a:p>
        </p:txBody>
      </p:sp>
      <p:sp>
        <p:nvSpPr>
          <p:cNvPr id="9" name="文本框 8"/>
          <p:cNvSpPr txBox="1"/>
          <p:nvPr/>
        </p:nvSpPr>
        <p:spPr>
          <a:xfrm>
            <a:off x="814705" y="3257550"/>
            <a:ext cx="347980" cy="2306955"/>
          </a:xfrm>
          <a:prstGeom prst="rect">
            <a:avLst/>
          </a:prstGeom>
          <a:noFill/>
        </p:spPr>
        <p:txBody>
          <a:bodyPr wrap="square" rtlCol="0">
            <a:spAutoFit/>
          </a:bodyPr>
          <a:p>
            <a:r>
              <a:rPr lang="en-US" altLang="zh-CN" sz="2400">
                <a:latin typeface="字制区喜脉体" panose="02000603000000000000" charset="-122"/>
                <a:ea typeface="字制区喜脉体" panose="02000603000000000000" charset="-122"/>
              </a:rPr>
              <a:t>reason</a:t>
            </a:r>
            <a:endParaRPr lang="en-US" altLang="zh-CN" sz="2400">
              <a:latin typeface="字制区喜脉体" panose="02000603000000000000" charset="-122"/>
              <a:ea typeface="字制区喜脉体" panose="02000603000000000000" charset="-122"/>
            </a:endParaRPr>
          </a:p>
        </p:txBody>
      </p:sp>
      <p:sp>
        <p:nvSpPr>
          <p:cNvPr id="15" name="右箭头 14"/>
          <p:cNvSpPr/>
          <p:nvPr/>
        </p:nvSpPr>
        <p:spPr>
          <a:xfrm>
            <a:off x="1172845" y="4439285"/>
            <a:ext cx="358775" cy="151765"/>
          </a:xfrm>
          <a:prstGeom prst="rightArrow">
            <a:avLst/>
          </a:prstGeom>
          <a:solidFill>
            <a:schemeClr val="tx1"/>
          </a:solidFill>
          <a:ln>
            <a:solidFill>
              <a:schemeClr val="tx1"/>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p:cTn id="7" dur="1000" fill="hold"/>
                                        <p:tgtEl>
                                          <p:spTgt spid="14"/>
                                        </p:tgtEl>
                                        <p:attrNameLst>
                                          <p:attrName>ppt_w</p:attrName>
                                        </p:attrNameLst>
                                      </p:cBhvr>
                                      <p:tavLst>
                                        <p:tav tm="0">
                                          <p:val>
                                            <p:fltVal val="0"/>
                                          </p:val>
                                        </p:tav>
                                        <p:tav tm="100000">
                                          <p:val>
                                            <p:strVal val="#ppt_w"/>
                                          </p:val>
                                        </p:tav>
                                      </p:tavLst>
                                    </p:anim>
                                    <p:anim calcmode="lin" valueType="num">
                                      <p:cBhvr>
                                        <p:cTn id="8" dur="1000" fill="hold"/>
                                        <p:tgtEl>
                                          <p:spTgt spid="14"/>
                                        </p:tgtEl>
                                        <p:attrNameLst>
                                          <p:attrName>ppt_h</p:attrName>
                                        </p:attrNameLst>
                                      </p:cBhvr>
                                      <p:tavLst>
                                        <p:tav tm="0">
                                          <p:val>
                                            <p:fltVal val="0"/>
                                          </p:val>
                                        </p:tav>
                                        <p:tav tm="100000">
                                          <p:val>
                                            <p:strVal val="#ppt_h"/>
                                          </p:val>
                                        </p:tav>
                                      </p:tavLst>
                                    </p:anim>
                                    <p:anim calcmode="lin" valueType="num">
                                      <p:cBhvr>
                                        <p:cTn id="9" dur="1000" fill="hold"/>
                                        <p:tgtEl>
                                          <p:spTgt spid="14"/>
                                        </p:tgtEl>
                                        <p:attrNameLst>
                                          <p:attrName>style.rotation</p:attrName>
                                        </p:attrNameLst>
                                      </p:cBhvr>
                                      <p:tavLst>
                                        <p:tav tm="0">
                                          <p:val>
                                            <p:fltVal val="90"/>
                                          </p:val>
                                        </p:tav>
                                        <p:tav tm="100000">
                                          <p:val>
                                            <p:fltVal val="0"/>
                                          </p:val>
                                        </p:tav>
                                      </p:tavLst>
                                    </p:anim>
                                    <p:animEffect transition="in" filter="fade">
                                      <p:cBhvr>
                                        <p:cTn id="10" dur="1000"/>
                                        <p:tgtEl>
                                          <p:spTgt spid="14"/>
                                        </p:tgtEl>
                                      </p:cBhvr>
                                    </p:animEffect>
                                  </p:childTnLst>
                                </p:cTn>
                              </p:par>
                            </p:childTnLst>
                          </p:cTn>
                        </p:par>
                        <p:par>
                          <p:cTn id="11" fill="hold">
                            <p:stCondLst>
                              <p:cond delay="1000"/>
                            </p:stCondLst>
                            <p:childTnLst>
                              <p:par>
                                <p:cTn id="12" presetID="0" presetClass="entr" presetSubtype="0" fill="hold" grpId="0" nodeType="afterEffect">
                                  <p:stCondLst>
                                    <p:cond delay="0"/>
                                  </p:stCondLst>
                                  <p:iterate type="lt">
                                    <p:tmPct val="10000"/>
                                  </p:iterate>
                                  <p:childTnLst>
                                    <p:set>
                                      <p:cBhvr>
                                        <p:cTn id="13" dur="1" fill="hold">
                                          <p:stCondLst>
                                            <p:cond delay="0"/>
                                          </p:stCondLst>
                                        </p:cTn>
                                        <p:tgtEl>
                                          <p:spTgt spid="13"/>
                                        </p:tgtEl>
                                        <p:attrNameLst>
                                          <p:attrName>style.visibility</p:attrName>
                                        </p:attrNameLst>
                                      </p:cBhvr>
                                      <p:to>
                                        <p:strVal val="visible"/>
                                      </p:to>
                                    </p:set>
                                    <p:anim to="" calcmode="lin" valueType="num">
                                      <p:cBhvr>
                                        <p:cTn id="14" dur="700" fill="hold">
                                          <p:stCondLst>
                                            <p:cond delay="0"/>
                                          </p:stCondLst>
                                        </p:cTn>
                                        <p:tgtEl>
                                          <p:spTgt spid="13"/>
                                        </p:tgtEl>
                                        <p:attrNameLst>
                                          <p:attrName>ppt_x</p:attrName>
                                        </p:attrNameLst>
                                      </p:cBhvr>
                                      <p:tavLst>
                                        <p:tav tm="0" fmla="#ppt_x-#ppt_h/6*sin(2*pi*$)*(1-$)*8/9">
                                          <p:val>
                                            <p:fltVal val="0"/>
                                          </p:val>
                                        </p:tav>
                                        <p:tav tm="100000">
                                          <p:val>
                                            <p:fltVal val="1"/>
                                          </p:val>
                                        </p:tav>
                                      </p:tavLst>
                                    </p:anim>
                                    <p:anim to="" calcmode="lin" valueType="num">
                                      <p:cBhvr>
                                        <p:cTn id="15" dur="700" fill="hold">
                                          <p:stCondLst>
                                            <p:cond delay="0"/>
                                          </p:stCondLst>
                                        </p:cTn>
                                        <p:tgtEl>
                                          <p:spTgt spid="13"/>
                                        </p:tgtEl>
                                        <p:attrNameLst>
                                          <p:attrName>ppt_w</p:attrName>
                                        </p:attrNameLst>
                                      </p:cBhvr>
                                      <p:tavLst>
                                        <p:tav tm="0" fmla="#ppt_w-#ppt_w/4*sin(2*pi*$)*(1-$)">
                                          <p:val>
                                            <p:fltVal val="0"/>
                                          </p:val>
                                        </p:tav>
                                        <p:tav tm="100000">
                                          <p:val>
                                            <p:fltVal val="1"/>
                                          </p:val>
                                        </p:tav>
                                      </p:tavLst>
                                    </p:anim>
                                  </p:childTnLst>
                                </p:cTn>
                              </p:par>
                            </p:childTnLst>
                          </p:cTn>
                        </p:par>
                        <p:par>
                          <p:cTn id="16" fill="hold">
                            <p:stCondLst>
                              <p:cond delay="4010"/>
                            </p:stCondLst>
                            <p:childTnLst>
                              <p:par>
                                <p:cTn id="17" presetID="12" presetClass="entr" presetSubtype="8" fill="hold" nodeType="after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p:tgtEl>
                                          <p:spTgt spid="16"/>
                                        </p:tgtEl>
                                        <p:attrNameLst>
                                          <p:attrName>ppt_x</p:attrName>
                                        </p:attrNameLst>
                                      </p:cBhvr>
                                      <p:tavLst>
                                        <p:tav tm="0">
                                          <p:val>
                                            <p:strVal val="#ppt_x-#ppt_w*1.125000"/>
                                          </p:val>
                                        </p:tav>
                                        <p:tav tm="100000">
                                          <p:val>
                                            <p:strVal val="#ppt_x"/>
                                          </p:val>
                                        </p:tav>
                                      </p:tavLst>
                                    </p:anim>
                                    <p:animEffect transition="in" filter="wipe(right)">
                                      <p:cBhvr>
                                        <p:cTn id="20" dur="500"/>
                                        <p:tgtEl>
                                          <p:spTgt spid="16"/>
                                        </p:tgtEl>
                                      </p:cBhvr>
                                    </p:animEffect>
                                  </p:childTnLst>
                                </p:cTn>
                              </p:par>
                            </p:childTnLst>
                          </p:cTn>
                        </p:par>
                        <p:par>
                          <p:cTn id="21" fill="hold">
                            <p:stCondLst>
                              <p:cond delay="4510"/>
                            </p:stCondLst>
                            <p:childTnLst>
                              <p:par>
                                <p:cTn id="22" presetID="12" presetClass="entr" presetSubtype="8" fill="hold" nodeType="afterEffect">
                                  <p:stCondLst>
                                    <p:cond delay="0"/>
                                  </p:stCondLst>
                                  <p:childTnLst>
                                    <p:set>
                                      <p:cBhvr>
                                        <p:cTn id="23" dur="1" fill="hold">
                                          <p:stCondLst>
                                            <p:cond delay="0"/>
                                          </p:stCondLst>
                                        </p:cTn>
                                        <p:tgtEl>
                                          <p:spTgt spid="24"/>
                                        </p:tgtEl>
                                        <p:attrNameLst>
                                          <p:attrName>style.visibility</p:attrName>
                                        </p:attrNameLst>
                                      </p:cBhvr>
                                      <p:to>
                                        <p:strVal val="visible"/>
                                      </p:to>
                                    </p:set>
                                    <p:anim calcmode="lin" valueType="num">
                                      <p:cBhvr additive="base">
                                        <p:cTn id="24" dur="500"/>
                                        <p:tgtEl>
                                          <p:spTgt spid="24"/>
                                        </p:tgtEl>
                                        <p:attrNameLst>
                                          <p:attrName>ppt_x</p:attrName>
                                        </p:attrNameLst>
                                      </p:cBhvr>
                                      <p:tavLst>
                                        <p:tav tm="0">
                                          <p:val>
                                            <p:strVal val="#ppt_x-#ppt_w*1.125000"/>
                                          </p:val>
                                        </p:tav>
                                        <p:tav tm="100000">
                                          <p:val>
                                            <p:strVal val="#ppt_x"/>
                                          </p:val>
                                        </p:tav>
                                      </p:tavLst>
                                    </p:anim>
                                    <p:animEffect transition="in" filter="wipe(right)">
                                      <p:cBhvr>
                                        <p:cTn id="25" dur="500"/>
                                        <p:tgtEl>
                                          <p:spTgt spid="24"/>
                                        </p:tgtEl>
                                      </p:cBhvr>
                                    </p:animEffect>
                                  </p:childTnLst>
                                </p:cTn>
                              </p:par>
                            </p:childTnLst>
                          </p:cTn>
                        </p:par>
                        <p:par>
                          <p:cTn id="26" fill="hold">
                            <p:stCondLst>
                              <p:cond delay="5010"/>
                            </p:stCondLst>
                            <p:childTnLst>
                              <p:par>
                                <p:cTn id="27" presetID="12" presetClass="entr" presetSubtype="8" fill="hold" nodeType="after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additive="base">
                                        <p:cTn id="29" dur="500"/>
                                        <p:tgtEl>
                                          <p:spTgt spid="4"/>
                                        </p:tgtEl>
                                        <p:attrNameLst>
                                          <p:attrName>ppt_x</p:attrName>
                                        </p:attrNameLst>
                                      </p:cBhvr>
                                      <p:tavLst>
                                        <p:tav tm="0">
                                          <p:val>
                                            <p:strVal val="#ppt_x-#ppt_w*1.125000"/>
                                          </p:val>
                                        </p:tav>
                                        <p:tav tm="100000">
                                          <p:val>
                                            <p:strVal val="#ppt_x"/>
                                          </p:val>
                                        </p:tav>
                                      </p:tavLst>
                                    </p:anim>
                                    <p:animEffect transition="in" filter="wipe(right)">
                                      <p:cBhvr>
                                        <p:cTn id="3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矩形 31"/>
          <p:cNvSpPr/>
          <p:nvPr/>
        </p:nvSpPr>
        <p:spPr>
          <a:xfrm>
            <a:off x="0" y="0"/>
            <a:ext cx="12192000" cy="6858000"/>
          </a:xfrm>
          <a:prstGeom prst="rect">
            <a:avLst/>
          </a:prstGeom>
          <a:solidFill>
            <a:srgbClr val="F3F0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3" name="矩形 32"/>
          <p:cNvSpPr/>
          <p:nvPr/>
        </p:nvSpPr>
        <p:spPr>
          <a:xfrm>
            <a:off x="54361" y="202510"/>
            <a:ext cx="430887" cy="5378466"/>
          </a:xfrm>
          <a:prstGeom prst="rect">
            <a:avLst/>
          </a:prstGeom>
        </p:spPr>
        <p:txBody>
          <a:bodyPr vert="eaVert" wrap="square">
            <a:spAutoFit/>
          </a:bodyPr>
          <a:lstStyle/>
          <a:p>
            <a:pPr algn="dist"/>
            <a:r>
              <a:rPr lang="zh-CN" altLang="en-US" sz="1600" dirty="0">
                <a:latin typeface="思源黑体 CN Bold" panose="020B0800000000000000" pitchFamily="34" charset="-122"/>
                <a:ea typeface="思源黑体 CN Bold" panose="020B0800000000000000" pitchFamily="34" charset="-122"/>
              </a:rPr>
              <a:t>A</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R</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 </a:t>
            </a:r>
            <a:r>
              <a:rPr lang="zh-CN" altLang="en-US" sz="1600" dirty="0">
                <a:latin typeface="思源黑体 CN Bold" panose="020B0800000000000000" pitchFamily="34" charset="-122"/>
                <a:ea typeface="思源黑体 CN Bold" panose="020B0800000000000000" pitchFamily="34" charset="-122"/>
              </a:rPr>
              <a:t>E</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X</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H</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B</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O</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N</a:t>
            </a:r>
            <a:endParaRPr lang="zh-CN" altLang="en-US" sz="1600" dirty="0">
              <a:latin typeface="思源黑体 CN Bold" panose="020B0800000000000000" pitchFamily="34" charset="-122"/>
              <a:ea typeface="思源黑体 CN Bold" panose="020B0800000000000000" pitchFamily="34" charset="-122"/>
            </a:endParaRPr>
          </a:p>
        </p:txBody>
      </p:sp>
      <p:sp>
        <p:nvSpPr>
          <p:cNvPr id="34" name="矩形 33"/>
          <p:cNvSpPr/>
          <p:nvPr/>
        </p:nvSpPr>
        <p:spPr>
          <a:xfrm>
            <a:off x="11645199" y="1388973"/>
            <a:ext cx="430887" cy="5378466"/>
          </a:xfrm>
          <a:prstGeom prst="rect">
            <a:avLst/>
          </a:prstGeom>
        </p:spPr>
        <p:txBody>
          <a:bodyPr vert="eaVert" wrap="square">
            <a:spAutoFit/>
          </a:bodyPr>
          <a:lstStyle/>
          <a:p>
            <a:pPr algn="dist"/>
            <a:r>
              <a:rPr lang="zh-CN" altLang="en-US" sz="1600" dirty="0">
                <a:latin typeface="思源黑体 CN Bold" panose="020B0800000000000000" pitchFamily="34" charset="-122"/>
                <a:ea typeface="思源黑体 CN Bold" panose="020B0800000000000000" pitchFamily="34" charset="-122"/>
              </a:rPr>
              <a:t>A</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R</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 </a:t>
            </a:r>
            <a:r>
              <a:rPr lang="zh-CN" altLang="en-US" sz="1600" dirty="0">
                <a:latin typeface="思源黑体 CN Bold" panose="020B0800000000000000" pitchFamily="34" charset="-122"/>
                <a:ea typeface="思源黑体 CN Bold" panose="020B0800000000000000" pitchFamily="34" charset="-122"/>
              </a:rPr>
              <a:t>E</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X</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H</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B</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O</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N</a:t>
            </a:r>
            <a:endParaRPr lang="zh-CN" altLang="en-US" sz="1600" dirty="0">
              <a:latin typeface="思源黑体 CN Bold" panose="020B0800000000000000" pitchFamily="34" charset="-122"/>
              <a:ea typeface="思源黑体 CN Bold" panose="020B0800000000000000" pitchFamily="34" charset="-122"/>
            </a:endParaRPr>
          </a:p>
        </p:txBody>
      </p:sp>
      <p:sp>
        <p:nvSpPr>
          <p:cNvPr id="36" name="îsļîďe"/>
          <p:cNvSpPr/>
          <p:nvPr/>
        </p:nvSpPr>
        <p:spPr>
          <a:xfrm flipH="1">
            <a:off x="658813" y="1814777"/>
            <a:ext cx="10766425" cy="3047378"/>
          </a:xfrm>
          <a:prstGeom prst="roundRect">
            <a:avLst>
              <a:gd name="adj" fmla="val 4633"/>
            </a:avLst>
          </a:prstGeom>
          <a:blipFill>
            <a:blip r:embed="rId1">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t="-78888"/>
            </a:stretch>
          </a:blipFill>
          <a:ln w="38100">
            <a:noFill/>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noAutofit/>
          </a:bodyPr>
          <a:lstStyle/>
          <a:p>
            <a:pPr algn="ctr"/>
            <a:endParaRPr lang="zh-CN" altLang="en-US"/>
          </a:p>
        </p:txBody>
      </p:sp>
      <p:sp>
        <p:nvSpPr>
          <p:cNvPr id="37" name="íṡḷiḑe"/>
          <p:cNvSpPr/>
          <p:nvPr/>
        </p:nvSpPr>
        <p:spPr>
          <a:xfrm>
            <a:off x="6980222" y="1125538"/>
            <a:ext cx="3231851" cy="4932362"/>
          </a:xfrm>
          <a:prstGeom prst="roundRect">
            <a:avLst>
              <a:gd name="adj" fmla="val 6524"/>
            </a:avLst>
          </a:prstGeom>
          <a:solidFill>
            <a:schemeClr val="bg1"/>
          </a:solidFill>
          <a:ln w="19050" cap="rnd">
            <a:noFill/>
            <a:prstDash val="solid"/>
            <a:round/>
          </a:ln>
          <a:effectLst>
            <a:outerShdw blurRad="406400" dist="101600" algn="l" rotWithShape="0">
              <a:schemeClr val="bg1">
                <a:lumMod val="6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1200" b="1">
              <a:solidFill>
                <a:schemeClr val="bg1"/>
              </a:solidFill>
            </a:endParaRPr>
          </a:p>
        </p:txBody>
      </p:sp>
      <p:sp>
        <p:nvSpPr>
          <p:cNvPr id="38" name="íş1îḋè"/>
          <p:cNvSpPr txBox="1"/>
          <p:nvPr/>
        </p:nvSpPr>
        <p:spPr>
          <a:xfrm>
            <a:off x="7332003" y="2247606"/>
            <a:ext cx="2621940" cy="583565"/>
          </a:xfrm>
          <a:prstGeom prst="rect">
            <a:avLst/>
          </a:prstGeom>
          <a:noFill/>
          <a:ln>
            <a:noFill/>
          </a:ln>
        </p:spPr>
        <p:txBody>
          <a:bodyPr wrap="square" lIns="91440" tIns="45720" rIns="91440" bIns="45720" anchor="ctr" anchorCtr="0">
            <a:spAutoFit/>
          </a:bodyPr>
          <a:lstStyle/>
          <a:p>
            <a:pPr marL="0" marR="0" lvl="0" indent="0" defTabSz="913765" rtl="0" eaLnBrk="1" fontAlgn="auto" latinLnBrk="0" hangingPunct="1">
              <a:lnSpc>
                <a:spcPct val="100000"/>
              </a:lnSpc>
              <a:spcBef>
                <a:spcPts val="0"/>
              </a:spcBef>
              <a:spcAft>
                <a:spcPts val="0"/>
              </a:spcAft>
              <a:buClrTx/>
              <a:buSzPct val="25000"/>
              <a:buFontTx/>
              <a:buNone/>
              <a:defRPr/>
            </a:pPr>
            <a:r>
              <a:rPr kumimoji="0" lang="en-US" sz="3200" b="1" i="0" u="none" strike="noStrike" kern="1200" cap="none" spc="0" normalizeH="0" baseline="0" noProof="0" dirty="0">
                <a:ln>
                  <a:noFill/>
                </a:ln>
                <a:solidFill>
                  <a:schemeClr val="tx1">
                    <a:lumMod val="75000"/>
                    <a:lumOff val="25000"/>
                  </a:schemeClr>
                </a:solidFill>
                <a:effectLst/>
                <a:uLnTx/>
                <a:uFillTx/>
                <a:latin typeface="思源黑体 CN Bold" panose="020B0800000000000000" pitchFamily="34" charset="-122"/>
                <a:ea typeface="思源黑体 CN Bold" panose="020B0800000000000000" pitchFamily="34" charset="-122"/>
              </a:rPr>
              <a:t>PART TWO</a:t>
            </a:r>
            <a:endParaRPr kumimoji="0" lang="en-US" sz="3200" b="1" i="0" u="none" strike="noStrike" kern="1200" cap="none" spc="0" normalizeH="0" baseline="0" noProof="0" dirty="0">
              <a:ln>
                <a:noFill/>
              </a:ln>
              <a:solidFill>
                <a:schemeClr val="tx1">
                  <a:lumMod val="75000"/>
                  <a:lumOff val="25000"/>
                </a:schemeClr>
              </a:solidFill>
              <a:effectLst/>
              <a:uLnTx/>
              <a:uFillTx/>
              <a:latin typeface="思源黑体 CN Bold" panose="020B0800000000000000" pitchFamily="34" charset="-122"/>
              <a:ea typeface="思源黑体 CN Bold" panose="020B0800000000000000" pitchFamily="34" charset="-122"/>
            </a:endParaRPr>
          </a:p>
        </p:txBody>
      </p:sp>
      <p:sp>
        <p:nvSpPr>
          <p:cNvPr id="39" name="ïšļiďé"/>
          <p:cNvSpPr txBox="1"/>
          <p:nvPr/>
        </p:nvSpPr>
        <p:spPr>
          <a:xfrm>
            <a:off x="7342505" y="3312160"/>
            <a:ext cx="3483610" cy="1630045"/>
          </a:xfrm>
          <a:prstGeom prst="rect">
            <a:avLst/>
          </a:prstGeom>
          <a:noFill/>
          <a:ln>
            <a:noFill/>
          </a:ln>
        </p:spPr>
        <p:txBody>
          <a:bodyPr wrap="square" lIns="91440" tIns="45720" rIns="91440" bIns="45720" anchor="t" anchorCtr="0">
            <a:spAutoFit/>
          </a:bodyPr>
          <a:lstStyle/>
          <a:p>
            <a:r>
              <a:rPr lang="en-US" altLang="zh-CN" sz="2000" b="1" dirty="0">
                <a:solidFill>
                  <a:schemeClr val="tx1">
                    <a:lumMod val="75000"/>
                    <a:lumOff val="25000"/>
                  </a:schemeClr>
                </a:solidFill>
                <a:latin typeface="思源黑体 CN Bold" panose="020B0800000000000000" pitchFamily="34" charset="-122"/>
                <a:ea typeface="思源黑体 CN Bold" panose="020B0800000000000000" pitchFamily="34" charset="-122"/>
                <a:sym typeface="+mn-ea"/>
              </a:rPr>
              <a:t>The contemporary</a:t>
            </a:r>
            <a:endParaRPr lang="en-US" altLang="zh-CN" sz="2000" b="1" dirty="0">
              <a:solidFill>
                <a:schemeClr val="tx1">
                  <a:lumMod val="75000"/>
                  <a:lumOff val="25000"/>
                </a:schemeClr>
              </a:solidFill>
              <a:latin typeface="思源黑体 CN Bold" panose="020B0800000000000000" pitchFamily="34" charset="-122"/>
              <a:ea typeface="思源黑体 CN Bold" panose="020B0800000000000000" pitchFamily="34" charset="-122"/>
              <a:sym typeface="+mn-ea"/>
            </a:endParaRPr>
          </a:p>
          <a:p>
            <a:r>
              <a:rPr lang="en-US" altLang="zh-CN" sz="2000" b="1" dirty="0">
                <a:solidFill>
                  <a:schemeClr val="tx1">
                    <a:lumMod val="75000"/>
                    <a:lumOff val="25000"/>
                  </a:schemeClr>
                </a:solidFill>
                <a:latin typeface="思源黑体 CN Bold" panose="020B0800000000000000" pitchFamily="34" charset="-122"/>
                <a:ea typeface="思源黑体 CN Bold" panose="020B0800000000000000" pitchFamily="34" charset="-122"/>
                <a:sym typeface="+mn-ea"/>
              </a:rPr>
              <a:t> nature of </a:t>
            </a:r>
            <a:endParaRPr lang="en-US" altLang="zh-CN" sz="2000" b="1" dirty="0">
              <a:solidFill>
                <a:schemeClr val="tx1">
                  <a:lumMod val="75000"/>
                  <a:lumOff val="25000"/>
                </a:schemeClr>
              </a:solidFill>
              <a:latin typeface="思源黑体 CN Bold" panose="020B0800000000000000" pitchFamily="34" charset="-122"/>
              <a:ea typeface="思源黑体 CN Bold" panose="020B0800000000000000" pitchFamily="34" charset="-122"/>
              <a:sym typeface="+mn-ea"/>
            </a:endParaRPr>
          </a:p>
          <a:p>
            <a:r>
              <a:rPr lang="en-US" altLang="zh-CN" sz="2000" b="1" dirty="0">
                <a:solidFill>
                  <a:schemeClr val="tx1">
                    <a:lumMod val="75000"/>
                    <a:lumOff val="25000"/>
                  </a:schemeClr>
                </a:solidFill>
                <a:latin typeface="思源黑体 CN Bold" panose="020B0800000000000000" pitchFamily="34" charset="-122"/>
                <a:ea typeface="思源黑体 CN Bold" panose="020B0800000000000000" pitchFamily="34" charset="-122"/>
                <a:sym typeface="+mn-ea"/>
              </a:rPr>
              <a:t>my research</a:t>
            </a:r>
            <a:endParaRPr lang="en-US" altLang="zh-CN" sz="2000" b="1" dirty="0">
              <a:solidFill>
                <a:schemeClr val="tx1">
                  <a:lumMod val="75000"/>
                  <a:lumOff val="25000"/>
                </a:schemeClr>
              </a:solidFill>
              <a:latin typeface="思源黑体 CN Bold" panose="020B0800000000000000" pitchFamily="34" charset="-122"/>
              <a:ea typeface="思源黑体 CN Bold" panose="020B0800000000000000" pitchFamily="34" charset="-122"/>
              <a:sym typeface="+mn-ea"/>
            </a:endParaRPr>
          </a:p>
          <a:p>
            <a:r>
              <a:rPr lang="en-US" altLang="zh-CN" sz="2000" b="1" dirty="0">
                <a:solidFill>
                  <a:schemeClr val="tx1">
                    <a:lumMod val="75000"/>
                    <a:lumOff val="25000"/>
                  </a:schemeClr>
                </a:solidFill>
                <a:latin typeface="思源黑体 CN Bold" panose="020B0800000000000000" pitchFamily="34" charset="-122"/>
                <a:ea typeface="思源黑体 CN Bold" panose="020B0800000000000000" pitchFamily="34" charset="-122"/>
                <a:sym typeface="+mn-ea"/>
              </a:rPr>
              <a:t> topic</a:t>
            </a:r>
            <a:endParaRPr lang="en-US" altLang="zh-CN" sz="2000" b="1" dirty="0">
              <a:solidFill>
                <a:schemeClr val="tx1">
                  <a:lumMod val="75000"/>
                  <a:lumOff val="25000"/>
                </a:schemeClr>
              </a:solidFill>
              <a:latin typeface="思源黑体 CN Bold" panose="020B0800000000000000" pitchFamily="34" charset="-122"/>
              <a:ea typeface="思源黑体 CN Bold" panose="020B0800000000000000" pitchFamily="34" charset="-122"/>
            </a:endParaRPr>
          </a:p>
          <a:p>
            <a:endParaRPr lang="zh-CN" altLang="en-US" sz="2000" b="1" dirty="0">
              <a:solidFill>
                <a:schemeClr val="tx1">
                  <a:lumMod val="75000"/>
                  <a:lumOff val="25000"/>
                </a:schemeClr>
              </a:solidFill>
              <a:latin typeface="思源黑体 CN Bold" panose="020B0800000000000000" pitchFamily="34" charset="-122"/>
              <a:ea typeface="思源黑体 CN Bold" panose="020B0800000000000000" pitchFamily="34" charset="-122"/>
            </a:endParaRPr>
          </a:p>
        </p:txBody>
      </p:sp>
      <p:sp>
        <p:nvSpPr>
          <p:cNvPr id="41" name="iṥļîḋê"/>
          <p:cNvSpPr txBox="1"/>
          <p:nvPr/>
        </p:nvSpPr>
        <p:spPr>
          <a:xfrm>
            <a:off x="658813" y="5033980"/>
            <a:ext cx="4267198" cy="525465"/>
          </a:xfrm>
          <a:prstGeom prst="rect">
            <a:avLst/>
          </a:prstGeom>
          <a:noFill/>
          <a:ln>
            <a:noFill/>
          </a:ln>
        </p:spPr>
        <p:txBody>
          <a:bodyPr wrap="square" lIns="91440" tIns="45720" rIns="91440" bIns="45720" anchor="t" anchorCtr="0">
            <a:spAutoFit/>
          </a:bodyPr>
          <a:lstStyle/>
          <a:p>
            <a:pPr defTabSz="913765">
              <a:lnSpc>
                <a:spcPct val="150000"/>
              </a:lnSpc>
              <a:buSzPct val="25000"/>
              <a:defRPr/>
            </a:pPr>
            <a:r>
              <a:rPr lang="en-US" altLang="zh-CN" sz="1000" dirty="0"/>
              <a:t>Theme  color makes PP</a:t>
            </a:r>
            <a:r>
              <a:rPr lang="en-US" altLang="zh-CN" sz="100" dirty="0"/>
              <a:t> </a:t>
            </a:r>
            <a:r>
              <a:rPr lang="en-US" altLang="zh-CN" sz="1000" dirty="0"/>
              <a:t>T more to change Theme  color makes PPT more convenient to change</a:t>
            </a:r>
            <a:endParaRPr lang="en-US" altLang="zh-CN" sz="1000" dirty="0"/>
          </a:p>
        </p:txBody>
      </p:sp>
      <p:grpSp>
        <p:nvGrpSpPr>
          <p:cNvPr id="42" name="ïşļîḋe"/>
          <p:cNvGrpSpPr/>
          <p:nvPr/>
        </p:nvGrpSpPr>
        <p:grpSpPr>
          <a:xfrm>
            <a:off x="7409857" y="3014488"/>
            <a:ext cx="2413157" cy="45719"/>
            <a:chOff x="3250333" y="3170819"/>
            <a:chExt cx="1905682" cy="45719"/>
          </a:xfrm>
        </p:grpSpPr>
        <p:sp>
          <p:nvSpPr>
            <p:cNvPr id="43" name="íṩľiḓè"/>
            <p:cNvSpPr/>
            <p:nvPr/>
          </p:nvSpPr>
          <p:spPr>
            <a:xfrm>
              <a:off x="3250333" y="3170819"/>
              <a:ext cx="468975" cy="45719"/>
            </a:xfrm>
            <a:prstGeom prst="roundRect">
              <a:avLst>
                <a:gd name="adj" fmla="val 50000"/>
              </a:avLst>
            </a:prstGeom>
            <a:solidFill>
              <a:schemeClr val="accent3"/>
            </a:solidFill>
            <a:ln w="12700" cap="rnd">
              <a:noFill/>
              <a:prstDash val="solid"/>
              <a:round/>
            </a:ln>
            <a:effectLst>
              <a:outerShdw blurRad="254000" dist="127000" algn="ctr" rotWithShape="0">
                <a:schemeClr val="accent3">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25000" lnSpcReduction="20000"/>
            </a:bodyPr>
            <a:lstStyle/>
            <a:p>
              <a:pPr algn="ctr" defTabSz="914400"/>
              <a:endParaRPr lang="zh-CN" altLang="en-US" sz="3600" b="1">
                <a:solidFill>
                  <a:schemeClr val="bg1"/>
                </a:solidFill>
              </a:endParaRPr>
            </a:p>
          </p:txBody>
        </p:sp>
        <p:sp>
          <p:nvSpPr>
            <p:cNvPr id="44" name="ïśḷíḍê"/>
            <p:cNvSpPr/>
            <p:nvPr/>
          </p:nvSpPr>
          <p:spPr>
            <a:xfrm>
              <a:off x="3824785" y="3170819"/>
              <a:ext cx="1331230" cy="45719"/>
            </a:xfrm>
            <a:prstGeom prst="roundRect">
              <a:avLst>
                <a:gd name="adj" fmla="val 50000"/>
              </a:avLst>
            </a:prstGeom>
            <a:solidFill>
              <a:schemeClr val="accent3"/>
            </a:solidFill>
            <a:ln w="12700" cap="rnd">
              <a:noFill/>
              <a:prstDash val="solid"/>
              <a:round/>
            </a:ln>
            <a:effectLst>
              <a:outerShdw blurRad="254000" dist="127000" algn="ctr" rotWithShape="0">
                <a:schemeClr val="accent3">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25000" lnSpcReduction="20000"/>
            </a:bodyPr>
            <a:lstStyle/>
            <a:p>
              <a:pPr algn="ctr" defTabSz="914400"/>
              <a:endParaRPr lang="zh-CN" altLang="en-US" sz="3600" b="1">
                <a:solidFill>
                  <a:schemeClr val="bg1"/>
                </a:solidFill>
              </a:endParaRPr>
            </a:p>
          </p:txBody>
        </p:sp>
      </p:grpSp>
      <p:pic>
        <p:nvPicPr>
          <p:cNvPr id="45" name="图片 44"/>
          <p:cNvPicPr>
            <a:picLocks noChangeAspect="1"/>
          </p:cNvPicPr>
          <p:nvPr/>
        </p:nvPicPr>
        <p:blipFill rotWithShape="1">
          <a:blip r:embed="rId3">
            <a:extLst>
              <a:ext uri="{28A0092B-C50C-407E-A947-70E740481C1C}">
                <a14:useLocalDpi xmlns:a14="http://schemas.microsoft.com/office/drawing/2010/main" val="0"/>
              </a:ext>
            </a:extLst>
          </a:blip>
          <a:srcRect l="67610" b="49706"/>
          <a:stretch>
            <a:fillRect/>
          </a:stretch>
        </p:blipFill>
        <p:spPr>
          <a:xfrm rot="20800686">
            <a:off x="2105492" y="2090149"/>
            <a:ext cx="867934" cy="898477"/>
          </a:xfrm>
          <a:prstGeom prst="rect">
            <a:avLst/>
          </a:prstGeom>
        </p:spPr>
      </p:pic>
    </p:spTree>
    <p:custDataLst>
      <p:tags r:id="rId4"/>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1000"/>
                                        <p:tgtEl>
                                          <p:spTgt spid="33"/>
                                        </p:tgtEl>
                                      </p:cBhvr>
                                    </p:animEffect>
                                    <p:anim calcmode="lin" valueType="num">
                                      <p:cBhvr>
                                        <p:cTn id="8" dur="1000" fill="hold"/>
                                        <p:tgtEl>
                                          <p:spTgt spid="33"/>
                                        </p:tgtEl>
                                        <p:attrNameLst>
                                          <p:attrName>ppt_x</p:attrName>
                                        </p:attrNameLst>
                                      </p:cBhvr>
                                      <p:tavLst>
                                        <p:tav tm="0">
                                          <p:val>
                                            <p:strVal val="#ppt_x"/>
                                          </p:val>
                                        </p:tav>
                                        <p:tav tm="100000">
                                          <p:val>
                                            <p:strVal val="#ppt_x"/>
                                          </p:val>
                                        </p:tav>
                                      </p:tavLst>
                                    </p:anim>
                                    <p:anim calcmode="lin" valueType="num">
                                      <p:cBhvr>
                                        <p:cTn id="9" dur="1000" fill="hold"/>
                                        <p:tgtEl>
                                          <p:spTgt spid="33"/>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34"/>
                                        </p:tgtEl>
                                        <p:attrNameLst>
                                          <p:attrName>style.visibility</p:attrName>
                                        </p:attrNameLst>
                                      </p:cBhvr>
                                      <p:to>
                                        <p:strVal val="visible"/>
                                      </p:to>
                                    </p:set>
                                    <p:animEffect transition="in" filter="fade">
                                      <p:cBhvr>
                                        <p:cTn id="12" dur="1000"/>
                                        <p:tgtEl>
                                          <p:spTgt spid="34"/>
                                        </p:tgtEl>
                                      </p:cBhvr>
                                    </p:animEffect>
                                    <p:anim calcmode="lin" valueType="num">
                                      <p:cBhvr>
                                        <p:cTn id="13" dur="1000" fill="hold"/>
                                        <p:tgtEl>
                                          <p:spTgt spid="34"/>
                                        </p:tgtEl>
                                        <p:attrNameLst>
                                          <p:attrName>ppt_x</p:attrName>
                                        </p:attrNameLst>
                                      </p:cBhvr>
                                      <p:tavLst>
                                        <p:tav tm="0">
                                          <p:val>
                                            <p:strVal val="#ppt_x"/>
                                          </p:val>
                                        </p:tav>
                                        <p:tav tm="100000">
                                          <p:val>
                                            <p:strVal val="#ppt_x"/>
                                          </p:val>
                                        </p:tav>
                                      </p:tavLst>
                                    </p:anim>
                                    <p:anim calcmode="lin" valueType="num">
                                      <p:cBhvr>
                                        <p:cTn id="14" dur="1000" fill="hold"/>
                                        <p:tgtEl>
                                          <p:spTgt spid="34"/>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22" presetClass="entr" presetSubtype="8" fill="hold" grpId="0" nodeType="afterEffect">
                                  <p:stCondLst>
                                    <p:cond delay="0"/>
                                  </p:stCondLst>
                                  <p:childTnLst>
                                    <p:set>
                                      <p:cBhvr>
                                        <p:cTn id="17" dur="1" fill="hold">
                                          <p:stCondLst>
                                            <p:cond delay="0"/>
                                          </p:stCondLst>
                                        </p:cTn>
                                        <p:tgtEl>
                                          <p:spTgt spid="36"/>
                                        </p:tgtEl>
                                        <p:attrNameLst>
                                          <p:attrName>style.visibility</p:attrName>
                                        </p:attrNameLst>
                                      </p:cBhvr>
                                      <p:to>
                                        <p:strVal val="visible"/>
                                      </p:to>
                                    </p:set>
                                    <p:animEffect transition="in" filter="wipe(left)">
                                      <p:cBhvr>
                                        <p:cTn id="18" dur="500"/>
                                        <p:tgtEl>
                                          <p:spTgt spid="36"/>
                                        </p:tgtEl>
                                      </p:cBhvr>
                                    </p:animEffect>
                                  </p:childTnLst>
                                </p:cTn>
                              </p:par>
                            </p:childTnLst>
                          </p:cTn>
                        </p:par>
                        <p:par>
                          <p:cTn id="19" fill="hold">
                            <p:stCondLst>
                              <p:cond delay="1500"/>
                            </p:stCondLst>
                            <p:childTnLst>
                              <p:par>
                                <p:cTn id="20" presetID="42" presetClass="entr" presetSubtype="0" fill="hold" grpId="0" nodeType="afterEffect">
                                  <p:stCondLst>
                                    <p:cond delay="0"/>
                                  </p:stCondLst>
                                  <p:childTnLst>
                                    <p:set>
                                      <p:cBhvr>
                                        <p:cTn id="21" dur="1" fill="hold">
                                          <p:stCondLst>
                                            <p:cond delay="0"/>
                                          </p:stCondLst>
                                        </p:cTn>
                                        <p:tgtEl>
                                          <p:spTgt spid="37"/>
                                        </p:tgtEl>
                                        <p:attrNameLst>
                                          <p:attrName>style.visibility</p:attrName>
                                        </p:attrNameLst>
                                      </p:cBhvr>
                                      <p:to>
                                        <p:strVal val="visible"/>
                                      </p:to>
                                    </p:set>
                                    <p:animEffect transition="in" filter="fade">
                                      <p:cBhvr>
                                        <p:cTn id="22" dur="1000"/>
                                        <p:tgtEl>
                                          <p:spTgt spid="37"/>
                                        </p:tgtEl>
                                      </p:cBhvr>
                                    </p:animEffect>
                                    <p:anim calcmode="lin" valueType="num">
                                      <p:cBhvr>
                                        <p:cTn id="23" dur="1000" fill="hold"/>
                                        <p:tgtEl>
                                          <p:spTgt spid="37"/>
                                        </p:tgtEl>
                                        <p:attrNameLst>
                                          <p:attrName>ppt_x</p:attrName>
                                        </p:attrNameLst>
                                      </p:cBhvr>
                                      <p:tavLst>
                                        <p:tav tm="0">
                                          <p:val>
                                            <p:strVal val="#ppt_x"/>
                                          </p:val>
                                        </p:tav>
                                        <p:tav tm="100000">
                                          <p:val>
                                            <p:strVal val="#ppt_x"/>
                                          </p:val>
                                        </p:tav>
                                      </p:tavLst>
                                    </p:anim>
                                    <p:anim calcmode="lin" valueType="num">
                                      <p:cBhvr>
                                        <p:cTn id="24" dur="1000" fill="hold"/>
                                        <p:tgtEl>
                                          <p:spTgt spid="37"/>
                                        </p:tgtEl>
                                        <p:attrNameLst>
                                          <p:attrName>ppt_y</p:attrName>
                                        </p:attrNameLst>
                                      </p:cBhvr>
                                      <p:tavLst>
                                        <p:tav tm="0">
                                          <p:val>
                                            <p:strVal val="#ppt_y+.1"/>
                                          </p:val>
                                        </p:tav>
                                        <p:tav tm="100000">
                                          <p:val>
                                            <p:strVal val="#ppt_y"/>
                                          </p:val>
                                        </p:tav>
                                      </p:tavLst>
                                    </p:anim>
                                  </p:childTnLst>
                                </p:cTn>
                              </p:par>
                            </p:childTnLst>
                          </p:cTn>
                        </p:par>
                        <p:par>
                          <p:cTn id="25" fill="hold">
                            <p:stCondLst>
                              <p:cond delay="2500"/>
                            </p:stCondLst>
                            <p:childTnLst>
                              <p:par>
                                <p:cTn id="26" presetID="41" presetClass="entr" presetSubtype="0" fill="hold" grpId="0" nodeType="afterEffect">
                                  <p:stCondLst>
                                    <p:cond delay="0"/>
                                  </p:stCondLst>
                                  <p:iterate type="lt">
                                    <p:tmPct val="10000"/>
                                  </p:iterate>
                                  <p:childTnLst>
                                    <p:set>
                                      <p:cBhvr>
                                        <p:cTn id="27" dur="1" fill="hold">
                                          <p:stCondLst>
                                            <p:cond delay="0"/>
                                          </p:stCondLst>
                                        </p:cTn>
                                        <p:tgtEl>
                                          <p:spTgt spid="38"/>
                                        </p:tgtEl>
                                        <p:attrNameLst>
                                          <p:attrName>style.visibility</p:attrName>
                                        </p:attrNameLst>
                                      </p:cBhvr>
                                      <p:to>
                                        <p:strVal val="visible"/>
                                      </p:to>
                                    </p:set>
                                    <p:anim calcmode="lin" valueType="num">
                                      <p:cBhvr>
                                        <p:cTn id="28" dur="500" fill="hold"/>
                                        <p:tgtEl>
                                          <p:spTgt spid="38"/>
                                        </p:tgtEl>
                                        <p:attrNameLst>
                                          <p:attrName>ppt_x</p:attrName>
                                        </p:attrNameLst>
                                      </p:cBhvr>
                                      <p:tavLst>
                                        <p:tav tm="0">
                                          <p:val>
                                            <p:strVal val="#ppt_x"/>
                                          </p:val>
                                        </p:tav>
                                        <p:tav tm="50000">
                                          <p:val>
                                            <p:strVal val="#ppt_x+.1"/>
                                          </p:val>
                                        </p:tav>
                                        <p:tav tm="100000">
                                          <p:val>
                                            <p:strVal val="#ppt_x"/>
                                          </p:val>
                                        </p:tav>
                                      </p:tavLst>
                                    </p:anim>
                                    <p:anim calcmode="lin" valueType="num">
                                      <p:cBhvr>
                                        <p:cTn id="29" dur="500" fill="hold"/>
                                        <p:tgtEl>
                                          <p:spTgt spid="38"/>
                                        </p:tgtEl>
                                        <p:attrNameLst>
                                          <p:attrName>ppt_y</p:attrName>
                                        </p:attrNameLst>
                                      </p:cBhvr>
                                      <p:tavLst>
                                        <p:tav tm="0">
                                          <p:val>
                                            <p:strVal val="#ppt_y"/>
                                          </p:val>
                                        </p:tav>
                                        <p:tav tm="100000">
                                          <p:val>
                                            <p:strVal val="#ppt_y"/>
                                          </p:val>
                                        </p:tav>
                                      </p:tavLst>
                                    </p:anim>
                                    <p:anim calcmode="lin" valueType="num">
                                      <p:cBhvr>
                                        <p:cTn id="30" dur="500" fill="hold"/>
                                        <p:tgtEl>
                                          <p:spTgt spid="38"/>
                                        </p:tgtEl>
                                        <p:attrNameLst>
                                          <p:attrName>ppt_h</p:attrName>
                                        </p:attrNameLst>
                                      </p:cBhvr>
                                      <p:tavLst>
                                        <p:tav tm="0">
                                          <p:val>
                                            <p:strVal val="#ppt_h/10"/>
                                          </p:val>
                                        </p:tav>
                                        <p:tav tm="50000">
                                          <p:val>
                                            <p:strVal val="#ppt_h+.01"/>
                                          </p:val>
                                        </p:tav>
                                        <p:tav tm="100000">
                                          <p:val>
                                            <p:strVal val="#ppt_h"/>
                                          </p:val>
                                        </p:tav>
                                      </p:tavLst>
                                    </p:anim>
                                    <p:anim calcmode="lin" valueType="num">
                                      <p:cBhvr>
                                        <p:cTn id="31" dur="500" fill="hold"/>
                                        <p:tgtEl>
                                          <p:spTgt spid="38"/>
                                        </p:tgtEl>
                                        <p:attrNameLst>
                                          <p:attrName>ppt_w</p:attrName>
                                        </p:attrNameLst>
                                      </p:cBhvr>
                                      <p:tavLst>
                                        <p:tav tm="0">
                                          <p:val>
                                            <p:strVal val="#ppt_w/10"/>
                                          </p:val>
                                        </p:tav>
                                        <p:tav tm="50000">
                                          <p:val>
                                            <p:strVal val="#ppt_w+.01"/>
                                          </p:val>
                                        </p:tav>
                                        <p:tav tm="100000">
                                          <p:val>
                                            <p:strVal val="#ppt_w"/>
                                          </p:val>
                                        </p:tav>
                                      </p:tavLst>
                                    </p:anim>
                                    <p:animEffect transition="in" filter="fade">
                                      <p:cBhvr>
                                        <p:cTn id="32" dur="500" tmFilter="0,0; .5, 1; 1, 1"/>
                                        <p:tgtEl>
                                          <p:spTgt spid="38"/>
                                        </p:tgtEl>
                                      </p:cBhvr>
                                    </p:animEffect>
                                  </p:childTnLst>
                                </p:cTn>
                              </p:par>
                            </p:childTnLst>
                          </p:cTn>
                        </p:par>
                        <p:par>
                          <p:cTn id="33" fill="hold">
                            <p:stCondLst>
                              <p:cond delay="3349"/>
                            </p:stCondLst>
                            <p:childTnLst>
                              <p:par>
                                <p:cTn id="34" presetID="22" presetClass="entr" presetSubtype="8" fill="hold" nodeType="afterEffect">
                                  <p:stCondLst>
                                    <p:cond delay="0"/>
                                  </p:stCondLst>
                                  <p:childTnLst>
                                    <p:set>
                                      <p:cBhvr>
                                        <p:cTn id="35" dur="1" fill="hold">
                                          <p:stCondLst>
                                            <p:cond delay="0"/>
                                          </p:stCondLst>
                                        </p:cTn>
                                        <p:tgtEl>
                                          <p:spTgt spid="42"/>
                                        </p:tgtEl>
                                        <p:attrNameLst>
                                          <p:attrName>style.visibility</p:attrName>
                                        </p:attrNameLst>
                                      </p:cBhvr>
                                      <p:to>
                                        <p:strVal val="visible"/>
                                      </p:to>
                                    </p:set>
                                    <p:animEffect transition="in" filter="wipe(left)">
                                      <p:cBhvr>
                                        <p:cTn id="36" dur="500"/>
                                        <p:tgtEl>
                                          <p:spTgt spid="42"/>
                                        </p:tgtEl>
                                      </p:cBhvr>
                                    </p:animEffect>
                                  </p:childTnLst>
                                </p:cTn>
                              </p:par>
                            </p:childTnLst>
                          </p:cTn>
                        </p:par>
                        <p:par>
                          <p:cTn id="37" fill="hold">
                            <p:stCondLst>
                              <p:cond delay="3849"/>
                            </p:stCondLst>
                            <p:childTnLst>
                              <p:par>
                                <p:cTn id="38" presetID="56" presetClass="entr" presetSubtype="0" fill="hold" grpId="0" nodeType="afterEffect">
                                  <p:stCondLst>
                                    <p:cond delay="0"/>
                                  </p:stCondLst>
                                  <p:iterate type="lt">
                                    <p:tmPct val="10000"/>
                                  </p:iterate>
                                  <p:childTnLst>
                                    <p:set>
                                      <p:cBhvr>
                                        <p:cTn id="39" dur="1" fill="hold">
                                          <p:stCondLst>
                                            <p:cond delay="0"/>
                                          </p:stCondLst>
                                        </p:cTn>
                                        <p:tgtEl>
                                          <p:spTgt spid="39"/>
                                        </p:tgtEl>
                                        <p:attrNameLst>
                                          <p:attrName>style.visibility</p:attrName>
                                        </p:attrNameLst>
                                      </p:cBhvr>
                                      <p:to>
                                        <p:strVal val="visible"/>
                                      </p:to>
                                    </p:set>
                                    <p:anim by="(-#ppt_w*2)" calcmode="lin" valueType="num">
                                      <p:cBhvr rctx="PPT">
                                        <p:cTn id="40" dur="500" autoRev="1" fill="hold">
                                          <p:stCondLst>
                                            <p:cond delay="0"/>
                                          </p:stCondLst>
                                        </p:cTn>
                                        <p:tgtEl>
                                          <p:spTgt spid="39"/>
                                        </p:tgtEl>
                                        <p:attrNameLst>
                                          <p:attrName>ppt_w</p:attrName>
                                        </p:attrNameLst>
                                      </p:cBhvr>
                                    </p:anim>
                                    <p:anim by="(#ppt_w*0.50)" calcmode="lin" valueType="num">
                                      <p:cBhvr>
                                        <p:cTn id="41" dur="500" decel="50000" autoRev="1" fill="hold">
                                          <p:stCondLst>
                                            <p:cond delay="0"/>
                                          </p:stCondLst>
                                        </p:cTn>
                                        <p:tgtEl>
                                          <p:spTgt spid="39"/>
                                        </p:tgtEl>
                                        <p:attrNameLst>
                                          <p:attrName>ppt_x</p:attrName>
                                        </p:attrNameLst>
                                      </p:cBhvr>
                                    </p:anim>
                                    <p:anim from="(-#ppt_h/2)" to="(#ppt_y)" calcmode="lin" valueType="num">
                                      <p:cBhvr>
                                        <p:cTn id="42" dur="1000" fill="hold">
                                          <p:stCondLst>
                                            <p:cond delay="0"/>
                                          </p:stCondLst>
                                        </p:cTn>
                                        <p:tgtEl>
                                          <p:spTgt spid="39"/>
                                        </p:tgtEl>
                                        <p:attrNameLst>
                                          <p:attrName>ppt_y</p:attrName>
                                        </p:attrNameLst>
                                      </p:cBhvr>
                                    </p:anim>
                                    <p:animRot by="21600000">
                                      <p:cBhvr>
                                        <p:cTn id="43" dur="1000" fill="hold">
                                          <p:stCondLst>
                                            <p:cond delay="0"/>
                                          </p:stCondLst>
                                        </p:cTn>
                                        <p:tgtEl>
                                          <p:spTgt spid="39"/>
                                        </p:tgtEl>
                                        <p:attrNameLst>
                                          <p:attrName>r</p:attrName>
                                        </p:attrNameLst>
                                      </p:cBhvr>
                                    </p:animRot>
                                  </p:childTnLst>
                                </p:cTn>
                              </p:par>
                            </p:childTnLst>
                          </p:cTn>
                        </p:par>
                        <p:par>
                          <p:cTn id="44" fill="hold">
                            <p:stCondLst>
                              <p:cond delay="9149"/>
                            </p:stCondLst>
                            <p:childTnLst>
                              <p:par>
                                <p:cTn id="45" presetID="22" presetClass="entr" presetSubtype="8" fill="hold" grpId="0" nodeType="afterEffect">
                                  <p:stCondLst>
                                    <p:cond delay="0"/>
                                  </p:stCondLst>
                                  <p:childTnLst>
                                    <p:set>
                                      <p:cBhvr>
                                        <p:cTn id="46" dur="1" fill="hold">
                                          <p:stCondLst>
                                            <p:cond delay="0"/>
                                          </p:stCondLst>
                                        </p:cTn>
                                        <p:tgtEl>
                                          <p:spTgt spid="41"/>
                                        </p:tgtEl>
                                        <p:attrNameLst>
                                          <p:attrName>style.visibility</p:attrName>
                                        </p:attrNameLst>
                                      </p:cBhvr>
                                      <p:to>
                                        <p:strVal val="visible"/>
                                      </p:to>
                                    </p:set>
                                    <p:animEffect transition="in" filter="wipe(left)">
                                      <p:cBhvr>
                                        <p:cTn id="47" dur="500"/>
                                        <p:tgtEl>
                                          <p:spTgt spid="41"/>
                                        </p:tgtEl>
                                      </p:cBhvr>
                                    </p:animEffect>
                                  </p:childTnLst>
                                </p:cTn>
                              </p:par>
                            </p:childTnLst>
                          </p:cTn>
                        </p:par>
                        <p:par>
                          <p:cTn id="48" fill="hold">
                            <p:stCondLst>
                              <p:cond delay="9649"/>
                            </p:stCondLst>
                            <p:childTnLst>
                              <p:par>
                                <p:cTn id="49" presetID="10" presetClass="entr" presetSubtype="0" fill="hold" nodeType="afterEffect">
                                  <p:stCondLst>
                                    <p:cond delay="0"/>
                                  </p:stCondLst>
                                  <p:childTnLst>
                                    <p:set>
                                      <p:cBhvr>
                                        <p:cTn id="50" dur="1" fill="hold">
                                          <p:stCondLst>
                                            <p:cond delay="0"/>
                                          </p:stCondLst>
                                        </p:cTn>
                                        <p:tgtEl>
                                          <p:spTgt spid="45"/>
                                        </p:tgtEl>
                                        <p:attrNameLst>
                                          <p:attrName>style.visibility</p:attrName>
                                        </p:attrNameLst>
                                      </p:cBhvr>
                                      <p:to>
                                        <p:strVal val="visible"/>
                                      </p:to>
                                    </p:set>
                                    <p:animEffect transition="in" filter="fade">
                                      <p:cBhvr>
                                        <p:cTn id="51"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4" grpId="0"/>
      <p:bldP spid="36" grpId="0" bldLvl="0" animBg="1"/>
      <p:bldP spid="37" grpId="0" bldLvl="0" animBg="1"/>
      <p:bldP spid="38" grpId="0"/>
      <p:bldP spid="39" grpId="0"/>
      <p:bldP spid="4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燕尾形 24"/>
          <p:cNvSpPr/>
          <p:nvPr/>
        </p:nvSpPr>
        <p:spPr>
          <a:xfrm>
            <a:off x="575310" y="2766695"/>
            <a:ext cx="3185160" cy="3387725"/>
          </a:xfrm>
          <a:prstGeom prst="chevron">
            <a:avLst/>
          </a:prstGeom>
          <a:solidFill>
            <a:schemeClr val="tx1">
              <a:lumMod val="50000"/>
              <a:lumOff val="50000"/>
            </a:schemeClr>
          </a:solidFill>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sz="177700">
              <a:solidFill>
                <a:schemeClr val="tx1"/>
              </a:solidFill>
            </a:endParaRPr>
          </a:p>
        </p:txBody>
      </p:sp>
      <p:sp>
        <p:nvSpPr>
          <p:cNvPr id="3" name="矩形 2"/>
          <p:cNvSpPr/>
          <p:nvPr/>
        </p:nvSpPr>
        <p:spPr>
          <a:xfrm>
            <a:off x="64770" y="0"/>
            <a:ext cx="12192000" cy="6858000"/>
          </a:xfrm>
          <a:prstGeom prst="rect">
            <a:avLst/>
          </a:prstGeom>
          <a:solidFill>
            <a:srgbClr val="F3F0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iṥlïde"/>
          <p:cNvSpPr txBox="1"/>
          <p:nvPr/>
        </p:nvSpPr>
        <p:spPr>
          <a:xfrm>
            <a:off x="0" y="224155"/>
            <a:ext cx="2001520" cy="398780"/>
          </a:xfrm>
          <a:prstGeom prst="rect">
            <a:avLst/>
          </a:prstGeom>
          <a:solidFill>
            <a:srgbClr val="221F1A"/>
          </a:solidFill>
        </p:spPr>
        <p:txBody>
          <a:bodyPr wrap="square" rtlCol="0">
            <a:spAutoFit/>
          </a:bodyPr>
          <a:lstStyle/>
          <a:p>
            <a:pPr algn="dist"/>
            <a:r>
              <a:rPr lang="en-US" altLang="zh-CN" sz="2000" b="1" dirty="0">
                <a:solidFill>
                  <a:schemeClr val="bg1"/>
                </a:solidFill>
                <a:latin typeface="思源黑体 CN Bold" panose="020B0800000000000000" pitchFamily="34" charset="-122"/>
                <a:ea typeface="思源黑体 CN Bold" panose="020B0800000000000000" pitchFamily="34" charset="-122"/>
                <a:sym typeface="+mn-ea"/>
              </a:rPr>
              <a:t>contemporary</a:t>
            </a:r>
            <a:endParaRPr lang="en-US" altLang="zh-CN" sz="2000" b="1" dirty="0">
              <a:solidFill>
                <a:schemeClr val="bg1"/>
              </a:solidFill>
              <a:latin typeface="思源黑体 CN Bold" panose="020B0800000000000000" pitchFamily="34" charset="-122"/>
              <a:ea typeface="思源黑体 CN Bold" panose="020B0800000000000000" pitchFamily="34" charset="-122"/>
              <a:sym typeface="+mn-ea"/>
            </a:endParaRPr>
          </a:p>
        </p:txBody>
      </p:sp>
      <p:sp>
        <p:nvSpPr>
          <p:cNvPr id="7" name="PA-Google Shape;86;p19"/>
          <p:cNvSpPr txBox="1"/>
          <p:nvPr>
            <p:custDataLst>
              <p:tags r:id="rId1"/>
            </p:custDataLst>
          </p:nvPr>
        </p:nvSpPr>
        <p:spPr>
          <a:xfrm>
            <a:off x="7036435" y="4338320"/>
            <a:ext cx="3564255" cy="325755"/>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altLang="zh-CN" b="0" i="0" u="none" strike="noStrike" cap="none" dirty="0">
                <a:solidFill>
                  <a:srgbClr val="221F1A"/>
                </a:solidFill>
                <a:latin typeface="DIN-BlackItalic" charset="0"/>
                <a:ea typeface="思源黑体 CN Bold" panose="020B0800000000000000" pitchFamily="34" charset="-122"/>
                <a:cs typeface="DIN-BlackItalic" charset="0"/>
                <a:sym typeface="思源黑体" panose="020B0500000000000000" pitchFamily="34" charset="-122"/>
              </a:rPr>
              <a:t>Visual Artist: Beeple (Mike Winkelmann)</a:t>
            </a:r>
            <a:endParaRPr lang="en-US" altLang="zh-CN" b="0" i="0" u="none" strike="noStrike" cap="none" dirty="0">
              <a:solidFill>
                <a:srgbClr val="221F1A"/>
              </a:solidFill>
              <a:latin typeface="DIN-BlackItalic" charset="0"/>
              <a:ea typeface="思源黑体 CN Bold" panose="020B0800000000000000" pitchFamily="34" charset="-122"/>
              <a:cs typeface="DIN-BlackItalic" charset="0"/>
              <a:sym typeface="思源黑体" panose="020B0500000000000000" pitchFamily="34" charset="-122"/>
            </a:endParaRPr>
          </a:p>
        </p:txBody>
      </p:sp>
      <p:sp>
        <p:nvSpPr>
          <p:cNvPr id="10" name="文本框 9"/>
          <p:cNvSpPr txBox="1"/>
          <p:nvPr/>
        </p:nvSpPr>
        <p:spPr>
          <a:xfrm>
            <a:off x="3488055" y="874395"/>
            <a:ext cx="4020820" cy="645160"/>
          </a:xfrm>
          <a:prstGeom prst="rect">
            <a:avLst/>
          </a:prstGeom>
          <a:noFill/>
        </p:spPr>
        <p:txBody>
          <a:bodyPr wrap="square" rtlCol="0">
            <a:spAutoFit/>
          </a:bodyPr>
          <a:p>
            <a:r>
              <a:rPr lang="en-US" altLang="zh-CN">
                <a:latin typeface="DIN-BlackItalic" charset="0"/>
                <a:cs typeface="DIN-BlackItalic" charset="0"/>
              </a:rPr>
              <a:t>Visual Artist: Beeple (Mike Winkelmann)</a:t>
            </a:r>
            <a:endParaRPr lang="en-US" altLang="zh-CN">
              <a:latin typeface="DIN-BlackItalic" charset="0"/>
              <a:cs typeface="DIN-BlackItalic" charset="0"/>
            </a:endParaRPr>
          </a:p>
        </p:txBody>
      </p:sp>
      <p:sp>
        <p:nvSpPr>
          <p:cNvPr id="11" name="文本框 10"/>
          <p:cNvSpPr txBox="1"/>
          <p:nvPr/>
        </p:nvSpPr>
        <p:spPr>
          <a:xfrm>
            <a:off x="4753610" y="2538095"/>
            <a:ext cx="4096385" cy="922020"/>
          </a:xfrm>
          <a:prstGeom prst="rect">
            <a:avLst/>
          </a:prstGeom>
          <a:noFill/>
        </p:spPr>
        <p:txBody>
          <a:bodyPr wrap="square" rtlCol="0">
            <a:spAutoFit/>
          </a:bodyPr>
          <a:p>
            <a:r>
              <a:rPr lang="en-US" altLang="zh-CN" dirty="0">
                <a:solidFill>
                  <a:srgbClr val="221F1A"/>
                </a:solidFill>
                <a:latin typeface="DIN-BlackItalic" charset="0"/>
                <a:ea typeface="思源黑体 CN Bold" panose="020B0800000000000000" pitchFamily="34" charset="-122"/>
                <a:cs typeface="DIN-BlackItalic" charset="0"/>
                <a:sym typeface="思源黑体" panose="020B0500000000000000" pitchFamily="34" charset="-122"/>
              </a:rPr>
              <a:t>Video game: FromSoftware (famous for the Dark Souls series)</a:t>
            </a:r>
            <a:endParaRPr lang="en-US" altLang="zh-CN" b="0" i="0" u="none" strike="noStrike" cap="none" dirty="0">
              <a:solidFill>
                <a:srgbClr val="221F1A"/>
              </a:solidFill>
              <a:latin typeface="DIN-BlackItalic" charset="0"/>
              <a:ea typeface="思源黑体 CN Bold" panose="020B0800000000000000" pitchFamily="34" charset="-122"/>
              <a:cs typeface="DIN-BlackItalic" charset="0"/>
              <a:sym typeface="思源黑体" panose="020B0500000000000000" pitchFamily="34" charset="-122"/>
            </a:endParaRPr>
          </a:p>
          <a:p>
            <a:endParaRPr lang="zh-CN" altLang="en-US">
              <a:latin typeface="DIN-BlackItalic" charset="0"/>
              <a:cs typeface="DIN-BlackItalic" charset="0"/>
            </a:endParaRPr>
          </a:p>
        </p:txBody>
      </p:sp>
      <p:sp>
        <p:nvSpPr>
          <p:cNvPr id="38" name="同心圆 37"/>
          <p:cNvSpPr/>
          <p:nvPr/>
        </p:nvSpPr>
        <p:spPr>
          <a:xfrm>
            <a:off x="-1649730" y="2416810"/>
            <a:ext cx="6789420" cy="6746875"/>
          </a:xfrm>
          <a:prstGeom prst="donut">
            <a:avLst/>
          </a:prstGeom>
          <a:gradFill>
            <a:gsLst>
              <a:gs pos="50000">
                <a:schemeClr val="accent3"/>
              </a:gs>
              <a:gs pos="0">
                <a:schemeClr val="accent3">
                  <a:lumMod val="25000"/>
                  <a:lumOff val="75000"/>
                </a:schemeClr>
              </a:gs>
              <a:gs pos="100000">
                <a:schemeClr val="accent3">
                  <a:lumMod val="85000"/>
                </a:schemeClr>
              </a:gs>
            </a:gsLst>
            <a:lin ang="5400000" scaled="1"/>
          </a:gradFill>
          <a:ln>
            <a:solidFill>
              <a:schemeClr val="bg1"/>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solidFill>
                <a:schemeClr val="tx1"/>
              </a:solidFill>
            </a:endParaRPr>
          </a:p>
        </p:txBody>
      </p:sp>
      <p:sp>
        <p:nvSpPr>
          <p:cNvPr id="18" name="圆角矩形 17"/>
          <p:cNvSpPr/>
          <p:nvPr/>
        </p:nvSpPr>
        <p:spPr>
          <a:xfrm>
            <a:off x="575310" y="832485"/>
            <a:ext cx="2575560" cy="1934210"/>
          </a:xfrm>
          <a:prstGeom prst="roundRect">
            <a:avLst/>
          </a:prstGeom>
          <a:blipFill rotWithShape="1">
            <a:blip r:embed="rId2"/>
            <a:stretch>
              <a:fillRect/>
            </a:stretch>
          </a:blipFill>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9" name="圆角矩形 18"/>
          <p:cNvSpPr/>
          <p:nvPr/>
        </p:nvSpPr>
        <p:spPr>
          <a:xfrm>
            <a:off x="1779270" y="2538095"/>
            <a:ext cx="2661920" cy="1934210"/>
          </a:xfrm>
          <a:prstGeom prst="roundRect">
            <a:avLst/>
          </a:prstGeom>
          <a:blipFill rotWithShape="1">
            <a:blip r:embed="rId3"/>
            <a:stretch>
              <a:fillRect/>
            </a:stretch>
          </a:blipFill>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1" name="圆角矩形 20"/>
          <p:cNvSpPr/>
          <p:nvPr/>
        </p:nvSpPr>
        <p:spPr>
          <a:xfrm>
            <a:off x="4092575" y="4338320"/>
            <a:ext cx="2607310" cy="1934210"/>
          </a:xfrm>
          <a:prstGeom prst="roundRect">
            <a:avLst/>
          </a:prstGeom>
          <a:blipFill rotWithShape="1">
            <a:blip r:embed="rId4"/>
            <a:stretch>
              <a:fillRect/>
            </a:stretch>
          </a:blipFill>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2" name="文本框 21"/>
          <p:cNvSpPr txBox="1"/>
          <p:nvPr/>
        </p:nvSpPr>
        <p:spPr>
          <a:xfrm>
            <a:off x="3632835" y="1519555"/>
            <a:ext cx="6410325" cy="645160"/>
          </a:xfrm>
          <a:prstGeom prst="rect">
            <a:avLst/>
          </a:prstGeom>
          <a:noFill/>
        </p:spPr>
        <p:txBody>
          <a:bodyPr wrap="square" rtlCol="0">
            <a:spAutoFit/>
          </a:bodyPr>
          <a:p>
            <a:r>
              <a:rPr lang="en-US" altLang="zh-CN"/>
              <a:t>There are a lot of "Gothic" elements in his work, depicting decadence, loneliness and dark emotional experiences</a:t>
            </a:r>
            <a:endParaRPr lang="en-US" altLang="zh-CN"/>
          </a:p>
        </p:txBody>
      </p:sp>
      <p:sp>
        <p:nvSpPr>
          <p:cNvPr id="23" name="文本框 22"/>
          <p:cNvSpPr txBox="1"/>
          <p:nvPr/>
        </p:nvSpPr>
        <p:spPr>
          <a:xfrm>
            <a:off x="4834890" y="3276600"/>
            <a:ext cx="5781040" cy="922020"/>
          </a:xfrm>
          <a:prstGeom prst="rect">
            <a:avLst/>
          </a:prstGeom>
          <a:noFill/>
        </p:spPr>
        <p:txBody>
          <a:bodyPr wrap="square" rtlCol="0">
            <a:spAutoFit/>
          </a:bodyPr>
          <a:p>
            <a:r>
              <a:rPr lang="en-US" altLang="zh-CN"/>
              <a:t>The series combines dark, medieval-style Settings with a unique "suffering" experience to create an immersive Gothic mood for players.</a:t>
            </a:r>
            <a:endParaRPr lang="en-US" altLang="zh-CN"/>
          </a:p>
        </p:txBody>
      </p:sp>
      <p:sp>
        <p:nvSpPr>
          <p:cNvPr id="24" name="文本框 23"/>
          <p:cNvSpPr txBox="1"/>
          <p:nvPr/>
        </p:nvSpPr>
        <p:spPr>
          <a:xfrm>
            <a:off x="7105650" y="5221605"/>
            <a:ext cx="4803140" cy="922020"/>
          </a:xfrm>
          <a:prstGeom prst="rect">
            <a:avLst/>
          </a:prstGeom>
          <a:noFill/>
        </p:spPr>
        <p:txBody>
          <a:bodyPr wrap="square" rtlCol="0">
            <a:spAutoFit/>
          </a:bodyPr>
          <a:p>
            <a:r>
              <a:rPr lang="en-US" altLang="zh-CN"/>
              <a:t>Walker conveys a unique Gothic emotional experience by constructing large, magnificent and slightly somber scenes.</a:t>
            </a:r>
            <a:endParaRPr lang="en-US" altLang="zh-CN"/>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0" presetClass="entr" presetSubtype="0" fill="hold" grpId="0" nodeType="withEffect">
                                  <p:stCondLst>
                                    <p:cond delay="0"/>
                                  </p:stCondLst>
                                  <p:iterate type="lt">
                                    <p:tmPct val="10000"/>
                                  </p:iterate>
                                  <p:childTnLst>
                                    <p:set>
                                      <p:cBhvr>
                                        <p:cTn id="6" dur="700" fill="hold">
                                          <p:stCondLst>
                                            <p:cond delay="0"/>
                                          </p:stCondLst>
                                        </p:cTn>
                                        <p:tgtEl>
                                          <p:spTgt spid="7"/>
                                        </p:tgtEl>
                                        <p:attrNameLst>
                                          <p:attrName>style.visibility</p:attrName>
                                        </p:attrNameLst>
                                      </p:cBhvr>
                                      <p:to>
                                        <p:strVal val="visible"/>
                                      </p:to>
                                    </p:set>
                                    <p:anim to="" calcmode="lin" valueType="num">
                                      <p:cBhvr>
                                        <p:cTn id="7" dur="700" fill="hold">
                                          <p:stCondLst>
                                            <p:cond delay="0"/>
                                          </p:stCondLst>
                                        </p:cTn>
                                        <p:tgtEl>
                                          <p:spTgt spid="7"/>
                                        </p:tgtEl>
                                        <p:attrNameLst>
                                          <p:attrName>ppt_x</p:attrName>
                                        </p:attrNameLst>
                                      </p:cBhvr>
                                      <p:tavLst>
                                        <p:tav tm="0" fmla="#ppt_x-#ppt_w*((1.5-1.5*$)^3-(1.5-1.5*$)^2)">
                                          <p:val>
                                            <p:fltVal val="0"/>
                                          </p:val>
                                        </p:tav>
                                        <p:tav tm="100000">
                                          <p:val>
                                            <p:fltVal val="1"/>
                                          </p:val>
                                        </p:tav>
                                      </p:tavLst>
                                    </p:anim>
                                    <p:animEffect filter="fade">
                                      <p:cBhvr>
                                        <p:cTn id="8" dur="700">
                                          <p:stCondLst>
                                            <p:cond delay="0"/>
                                          </p:stCondLst>
                                        </p:cTn>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76200" y="0"/>
            <a:ext cx="12192000" cy="6858000"/>
          </a:xfrm>
          <a:prstGeom prst="rect">
            <a:avLst/>
          </a:prstGeom>
          <a:solidFill>
            <a:srgbClr val="F3F0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iṥlïde"/>
          <p:cNvSpPr txBox="1"/>
          <p:nvPr/>
        </p:nvSpPr>
        <p:spPr>
          <a:xfrm>
            <a:off x="0" y="224155"/>
            <a:ext cx="2556510" cy="398780"/>
          </a:xfrm>
          <a:prstGeom prst="rect">
            <a:avLst/>
          </a:prstGeom>
          <a:solidFill>
            <a:srgbClr val="221F1A"/>
          </a:solidFill>
        </p:spPr>
        <p:txBody>
          <a:bodyPr wrap="square" rtlCol="0">
            <a:spAutoFit/>
          </a:bodyPr>
          <a:lstStyle/>
          <a:p>
            <a:pPr algn="dist"/>
            <a:r>
              <a:rPr lang="en-US" altLang="zh-CN" sz="2000">
                <a:latin typeface="字制区喜脉体" panose="02000603000000000000" charset="-122"/>
                <a:ea typeface="字制区喜脉体" panose="02000603000000000000" charset="-122"/>
                <a:sym typeface="+mn-ea"/>
              </a:rPr>
              <a:t> </a:t>
            </a:r>
            <a:r>
              <a:rPr lang="en-US" altLang="zh-CN" sz="2000">
                <a:solidFill>
                  <a:schemeClr val="bg1"/>
                </a:solidFill>
                <a:latin typeface="字制区喜脉体" panose="02000603000000000000" charset="-122"/>
                <a:ea typeface="字制区喜脉体" panose="02000603000000000000" charset="-122"/>
                <a:sym typeface="+mn-ea"/>
              </a:rPr>
              <a:t>contemporary</a:t>
            </a:r>
            <a:endParaRPr lang="en-US" altLang="zh-CN" sz="2000" b="1" dirty="0">
              <a:solidFill>
                <a:schemeClr val="bg1"/>
              </a:solidFill>
              <a:latin typeface="字制区喜脉体" panose="02000603000000000000" charset="-122"/>
              <a:ea typeface="字制区喜脉体" panose="02000603000000000000" charset="-122"/>
              <a:sym typeface="+mn-ea"/>
            </a:endParaRPr>
          </a:p>
        </p:txBody>
      </p:sp>
      <p:sp>
        <p:nvSpPr>
          <p:cNvPr id="4" name="PA-椭圆 5"/>
          <p:cNvSpPr/>
          <p:nvPr>
            <p:custDataLst>
              <p:tags r:id="rId1"/>
            </p:custDataLst>
          </p:nvPr>
        </p:nvSpPr>
        <p:spPr>
          <a:xfrm>
            <a:off x="1540978" y="2464466"/>
            <a:ext cx="879226" cy="879226"/>
          </a:xfrm>
          <a:prstGeom prst="ellipse">
            <a:avLst/>
          </a:prstGeom>
          <a:solidFill>
            <a:srgbClr val="221F1A"/>
          </a:solidFill>
          <a:ln>
            <a:noFill/>
          </a:ln>
          <a:effectLst>
            <a:outerShdw blurRad="101600" dist="762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9" name="PA-文本框 50"/>
          <p:cNvSpPr txBox="1"/>
          <p:nvPr>
            <p:custDataLst>
              <p:tags r:id="rId2"/>
            </p:custDataLst>
          </p:nvPr>
        </p:nvSpPr>
        <p:spPr>
          <a:xfrm>
            <a:off x="4793615" y="3535680"/>
            <a:ext cx="2258060" cy="738505"/>
          </a:xfrm>
          <a:prstGeom prst="rect">
            <a:avLst/>
          </a:prstGeom>
          <a:noFill/>
        </p:spPr>
        <p:txBody>
          <a:bodyPr wrap="square" lIns="0" tIns="0" rIns="0" bIns="0" rtlCol="0">
            <a:spAutoFit/>
          </a:bodyPr>
          <a:lstStyle/>
          <a:p>
            <a:pPr algn="ctr"/>
            <a:r>
              <a:rPr lang="en-US" altLang="zh-CN" sz="1600" dirty="0">
                <a:solidFill>
                  <a:schemeClr val="tx1">
                    <a:lumMod val="75000"/>
                    <a:lumOff val="25000"/>
                  </a:schemeClr>
                </a:solidFill>
                <a:latin typeface="思源黑体 CN Bold" panose="020B0800000000000000" pitchFamily="34" charset="-122"/>
                <a:ea typeface="思源黑体 CN Bold" panose="020B0800000000000000" pitchFamily="34" charset="-122"/>
              </a:rPr>
              <a:t>The collision of technology and tradition</a:t>
            </a:r>
            <a:endParaRPr lang="en-US" altLang="zh-CN" sz="1600" dirty="0">
              <a:solidFill>
                <a:schemeClr val="tx1">
                  <a:lumMod val="75000"/>
                  <a:lumOff val="25000"/>
                </a:schemeClr>
              </a:solidFill>
              <a:latin typeface="思源黑体 CN Bold" panose="020B0800000000000000" pitchFamily="34" charset="-122"/>
              <a:ea typeface="思源黑体 CN Bold" panose="020B0800000000000000" pitchFamily="34" charset="-122"/>
            </a:endParaRPr>
          </a:p>
        </p:txBody>
      </p:sp>
      <p:sp>
        <p:nvSpPr>
          <p:cNvPr id="10" name="PA-文本框 50"/>
          <p:cNvSpPr txBox="1"/>
          <p:nvPr>
            <p:custDataLst>
              <p:tags r:id="rId3"/>
            </p:custDataLst>
          </p:nvPr>
        </p:nvSpPr>
        <p:spPr>
          <a:xfrm>
            <a:off x="1237680" y="3535514"/>
            <a:ext cx="1502867" cy="615315"/>
          </a:xfrm>
          <a:prstGeom prst="rect">
            <a:avLst/>
          </a:prstGeom>
          <a:noFill/>
        </p:spPr>
        <p:txBody>
          <a:bodyPr wrap="square" lIns="0" tIns="0" rIns="0" bIns="0" rtlCol="0">
            <a:spAutoFit/>
          </a:bodyPr>
          <a:lstStyle/>
          <a:p>
            <a:pPr algn="ctr"/>
            <a:r>
              <a:rPr lang="en-US" altLang="zh-CN" sz="2400" dirty="0">
                <a:solidFill>
                  <a:schemeClr val="tx1">
                    <a:lumMod val="75000"/>
                    <a:lumOff val="25000"/>
                  </a:schemeClr>
                </a:solidFill>
                <a:latin typeface="思源黑体 CN Bold" panose="020B0800000000000000" pitchFamily="34" charset="-122"/>
                <a:ea typeface="思源黑体 CN Bold" panose="020B0800000000000000" pitchFamily="34" charset="-122"/>
              </a:rPr>
              <a:t> </a:t>
            </a:r>
            <a:r>
              <a:rPr lang="en-US" altLang="zh-CN" sz="1600" dirty="0">
                <a:solidFill>
                  <a:schemeClr val="tx1">
                    <a:lumMod val="75000"/>
                    <a:lumOff val="25000"/>
                  </a:schemeClr>
                </a:solidFill>
                <a:latin typeface="思源黑体 CN Bold" panose="020B0800000000000000" pitchFamily="34" charset="-122"/>
                <a:ea typeface="思源黑体 CN Bold" panose="020B0800000000000000" pitchFamily="34" charset="-122"/>
              </a:rPr>
              <a:t>Innovative Perspective</a:t>
            </a:r>
            <a:endParaRPr lang="en-US" altLang="zh-CN" sz="1600" dirty="0">
              <a:solidFill>
                <a:schemeClr val="tx1">
                  <a:lumMod val="75000"/>
                  <a:lumOff val="25000"/>
                </a:schemeClr>
              </a:solidFill>
              <a:latin typeface="思源黑体 CN Bold" panose="020B0800000000000000" pitchFamily="34" charset="-122"/>
              <a:ea typeface="思源黑体 CN Bold" panose="020B0800000000000000" pitchFamily="34" charset="-122"/>
            </a:endParaRPr>
          </a:p>
        </p:txBody>
      </p:sp>
      <p:sp>
        <p:nvSpPr>
          <p:cNvPr id="12" name="PA-文本框 50"/>
          <p:cNvSpPr txBox="1"/>
          <p:nvPr>
            <p:custDataLst>
              <p:tags r:id="rId4"/>
            </p:custDataLst>
          </p:nvPr>
        </p:nvSpPr>
        <p:spPr>
          <a:xfrm>
            <a:off x="8799830" y="3535680"/>
            <a:ext cx="1847215" cy="738505"/>
          </a:xfrm>
          <a:prstGeom prst="rect">
            <a:avLst/>
          </a:prstGeom>
          <a:noFill/>
        </p:spPr>
        <p:txBody>
          <a:bodyPr wrap="square" lIns="0" tIns="0" rIns="0" bIns="0" rtlCol="0">
            <a:spAutoFit/>
          </a:bodyPr>
          <a:lstStyle/>
          <a:p>
            <a:pPr algn="ctr"/>
            <a:r>
              <a:rPr lang="en-US" altLang="zh-CN" sz="1600" dirty="0">
                <a:solidFill>
                  <a:schemeClr val="tx1">
                    <a:lumMod val="75000"/>
                    <a:lumOff val="25000"/>
                  </a:schemeClr>
                </a:solidFill>
                <a:latin typeface="思源黑体 CN Bold" panose="020B0800000000000000" pitchFamily="34" charset="-122"/>
                <a:ea typeface="思源黑体 CN Bold" panose="020B0800000000000000" pitchFamily="34" charset="-122"/>
              </a:rPr>
              <a:t>Take an interdisciplinary approach</a:t>
            </a:r>
            <a:endParaRPr lang="en-US" altLang="zh-CN" sz="1600" dirty="0">
              <a:solidFill>
                <a:schemeClr val="tx1">
                  <a:lumMod val="75000"/>
                  <a:lumOff val="25000"/>
                </a:schemeClr>
              </a:solidFill>
              <a:latin typeface="思源黑体 CN Bold" panose="020B0800000000000000" pitchFamily="34" charset="-122"/>
              <a:ea typeface="思源黑体 CN Bold" panose="020B0800000000000000" pitchFamily="34" charset="-122"/>
            </a:endParaRPr>
          </a:p>
        </p:txBody>
      </p:sp>
      <p:grpSp>
        <p:nvGrpSpPr>
          <p:cNvPr id="29" name="组合 28"/>
          <p:cNvGrpSpPr/>
          <p:nvPr/>
        </p:nvGrpSpPr>
        <p:grpSpPr>
          <a:xfrm>
            <a:off x="9187180" y="2464435"/>
            <a:ext cx="878840" cy="878840"/>
            <a:chOff x="11255" y="3881"/>
            <a:chExt cx="1384" cy="1384"/>
          </a:xfrm>
        </p:grpSpPr>
        <p:sp>
          <p:nvSpPr>
            <p:cNvPr id="7" name="PA-椭圆 7"/>
            <p:cNvSpPr/>
            <p:nvPr>
              <p:custDataLst>
                <p:tags r:id="rId5"/>
              </p:custDataLst>
            </p:nvPr>
          </p:nvSpPr>
          <p:spPr>
            <a:xfrm>
              <a:off x="11255" y="3881"/>
              <a:ext cx="1385" cy="1385"/>
            </a:xfrm>
            <a:prstGeom prst="ellipse">
              <a:avLst/>
            </a:prstGeom>
            <a:solidFill>
              <a:srgbClr val="221F1A"/>
            </a:solidFill>
            <a:ln>
              <a:noFill/>
            </a:ln>
            <a:effectLst>
              <a:outerShdw blurRad="101600" dist="762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PA-KSO_Shape"/>
            <p:cNvSpPr/>
            <p:nvPr>
              <p:custDataLst>
                <p:tags r:id="rId6"/>
              </p:custDataLst>
            </p:nvPr>
          </p:nvSpPr>
          <p:spPr bwMode="auto">
            <a:xfrm>
              <a:off x="11579" y="4103"/>
              <a:ext cx="716" cy="909"/>
            </a:xfrm>
            <a:custGeom>
              <a:avLst/>
              <a:gdLst>
                <a:gd name="T0" fmla="*/ 259322 w 2665412"/>
                <a:gd name="T1" fmla="*/ 2895285 h 3382963"/>
                <a:gd name="T2" fmla="*/ 511017 w 2665412"/>
                <a:gd name="T3" fmla="*/ 3155147 h 3382963"/>
                <a:gd name="T4" fmla="*/ 770965 w 2665412"/>
                <a:gd name="T5" fmla="*/ 2903852 h 3382963"/>
                <a:gd name="T6" fmla="*/ 519587 w 2665412"/>
                <a:gd name="T7" fmla="*/ 2643989 h 3382963"/>
                <a:gd name="T8" fmla="*/ 875071 w 2665412"/>
                <a:gd name="T9" fmla="*/ 2732514 h 3382963"/>
                <a:gd name="T10" fmla="*/ 732560 w 2665412"/>
                <a:gd name="T11" fmla="*/ 3231615 h 3382963"/>
                <a:gd name="T12" fmla="*/ 265987 w 2665412"/>
                <a:gd name="T13" fmla="*/ 3315697 h 3382963"/>
                <a:gd name="T14" fmla="*/ 147598 w 2665412"/>
                <a:gd name="T15" fmla="*/ 2750917 h 3382963"/>
                <a:gd name="T16" fmla="*/ 1831415 w 2665412"/>
                <a:gd name="T17" fmla="*/ 2257426 h 3382963"/>
                <a:gd name="T18" fmla="*/ 1993961 w 2665412"/>
                <a:gd name="T19" fmla="*/ 2438401 h 3382963"/>
                <a:gd name="T20" fmla="*/ 1847258 w 2665412"/>
                <a:gd name="T21" fmla="*/ 2409508 h 3382963"/>
                <a:gd name="T22" fmla="*/ 1685662 w 2665412"/>
                <a:gd name="T23" fmla="*/ 2468563 h 3382963"/>
                <a:gd name="T24" fmla="*/ 1995229 w 2665412"/>
                <a:gd name="T25" fmla="*/ 2640966 h 3382963"/>
                <a:gd name="T26" fmla="*/ 1952137 w 2665412"/>
                <a:gd name="T27" fmla="*/ 2838768 h 3382963"/>
                <a:gd name="T28" fmla="*/ 1735409 w 2665412"/>
                <a:gd name="T29" fmla="*/ 2918143 h 3382963"/>
                <a:gd name="T30" fmla="*/ 1580784 w 2665412"/>
                <a:gd name="T31" fmla="*/ 2728596 h 3382963"/>
                <a:gd name="T32" fmla="*/ 1742380 w 2665412"/>
                <a:gd name="T33" fmla="*/ 2773998 h 3382963"/>
                <a:gd name="T34" fmla="*/ 1881478 w 2665412"/>
                <a:gd name="T35" fmla="*/ 2691766 h 3382963"/>
                <a:gd name="T36" fmla="*/ 1563357 w 2665412"/>
                <a:gd name="T37" fmla="*/ 2467293 h 3382963"/>
                <a:gd name="T38" fmla="*/ 1692634 w 2665412"/>
                <a:gd name="T39" fmla="*/ 2322831 h 3382963"/>
                <a:gd name="T40" fmla="*/ 1625723 w 2665412"/>
                <a:gd name="T41" fmla="*/ 2198771 h 3382963"/>
                <a:gd name="T42" fmla="*/ 1410098 w 2665412"/>
                <a:gd name="T43" fmla="*/ 2430592 h 3382963"/>
                <a:gd name="T44" fmla="*/ 1421847 w 2665412"/>
                <a:gd name="T45" fmla="*/ 2757048 h 3382963"/>
                <a:gd name="T46" fmla="*/ 1653351 w 2665412"/>
                <a:gd name="T47" fmla="*/ 2972991 h 3382963"/>
                <a:gd name="T48" fmla="*/ 1980125 w 2665412"/>
                <a:gd name="T49" fmla="*/ 2960924 h 3382963"/>
                <a:gd name="T50" fmla="*/ 2195433 w 2665412"/>
                <a:gd name="T51" fmla="*/ 2729420 h 3382963"/>
                <a:gd name="T52" fmla="*/ 2184001 w 2665412"/>
                <a:gd name="T53" fmla="*/ 2402964 h 3382963"/>
                <a:gd name="T54" fmla="*/ 1952179 w 2665412"/>
                <a:gd name="T55" fmla="*/ 2187021 h 3382963"/>
                <a:gd name="T56" fmla="*/ 2156055 w 2665412"/>
                <a:gd name="T57" fmla="*/ 2032367 h 3382963"/>
                <a:gd name="T58" fmla="*/ 2395816 w 2665412"/>
                <a:gd name="T59" fmla="*/ 2850094 h 3382963"/>
                <a:gd name="T60" fmla="*/ 1619054 w 2665412"/>
                <a:gd name="T61" fmla="*/ 3205130 h 3382963"/>
                <a:gd name="T62" fmla="*/ 1161763 w 2665412"/>
                <a:gd name="T63" fmla="*/ 2697981 h 3382963"/>
                <a:gd name="T64" fmla="*/ 1590474 w 2665412"/>
                <a:gd name="T65" fmla="*/ 1963774 h 3382963"/>
                <a:gd name="T66" fmla="*/ 247746 w 2665412"/>
                <a:gd name="T67" fmla="*/ 2374875 h 3382963"/>
                <a:gd name="T68" fmla="*/ 90506 w 2665412"/>
                <a:gd name="T69" fmla="*/ 2382501 h 3382963"/>
                <a:gd name="T70" fmla="*/ 82882 w 2665412"/>
                <a:gd name="T71" fmla="*/ 2224911 h 3382963"/>
                <a:gd name="T72" fmla="*/ 1925231 w 2665412"/>
                <a:gd name="T73" fmla="*/ 1275421 h 3382963"/>
                <a:gd name="T74" fmla="*/ 2142932 w 2665412"/>
                <a:gd name="T75" fmla="*/ 1565745 h 3382963"/>
                <a:gd name="T76" fmla="*/ 2433411 w 2665412"/>
                <a:gd name="T77" fmla="*/ 1348081 h 3382963"/>
                <a:gd name="T78" fmla="*/ 2215710 w 2665412"/>
                <a:gd name="T79" fmla="*/ 1057758 h 3382963"/>
                <a:gd name="T80" fmla="*/ 2557039 w 2665412"/>
                <a:gd name="T81" fmla="*/ 1184676 h 3382963"/>
                <a:gd name="T82" fmla="*/ 2359043 w 2665412"/>
                <a:gd name="T83" fmla="*/ 1666644 h 3382963"/>
                <a:gd name="T84" fmla="*/ 1943029 w 2665412"/>
                <a:gd name="T85" fmla="*/ 1631742 h 3382963"/>
                <a:gd name="T86" fmla="*/ 1831795 w 2665412"/>
                <a:gd name="T87" fmla="*/ 1117727 h 3382963"/>
                <a:gd name="T88" fmla="*/ 1543971 w 2665412"/>
                <a:gd name="T89" fmla="*/ 596250 h 3382963"/>
                <a:gd name="T90" fmla="*/ 1297460 w 2665412"/>
                <a:gd name="T91" fmla="*/ 948099 h 3382963"/>
                <a:gd name="T92" fmla="*/ 1031888 w 2665412"/>
                <a:gd name="T93" fmla="*/ 755548 h 3382963"/>
                <a:gd name="T94" fmla="*/ 814631 w 2665412"/>
                <a:gd name="T95" fmla="*/ 602286 h 3382963"/>
                <a:gd name="T96" fmla="*/ 863801 w 2665412"/>
                <a:gd name="T97" fmla="*/ 640380 h 3382963"/>
                <a:gd name="T98" fmla="*/ 958650 w 2665412"/>
                <a:gd name="T99" fmla="*/ 731486 h 3382963"/>
                <a:gd name="T100" fmla="*/ 915825 w 2665412"/>
                <a:gd name="T101" fmla="*/ 1047026 h 3382963"/>
                <a:gd name="T102" fmla="*/ 1093788 w 2665412"/>
                <a:gd name="T103" fmla="*/ 1742545 h 3382963"/>
                <a:gd name="T104" fmla="*/ 941203 w 2665412"/>
                <a:gd name="T105" fmla="*/ 2331086 h 3382963"/>
                <a:gd name="T106" fmla="*/ 804162 w 2665412"/>
                <a:gd name="T107" fmla="*/ 2246646 h 3382963"/>
                <a:gd name="T108" fmla="*/ 518978 w 2665412"/>
                <a:gd name="T109" fmla="*/ 1458116 h 3382963"/>
                <a:gd name="T110" fmla="*/ 425714 w 2665412"/>
                <a:gd name="T111" fmla="*/ 1302568 h 3382963"/>
                <a:gd name="T112" fmla="*/ 154488 w 2665412"/>
                <a:gd name="T113" fmla="*/ 951475 h 3382963"/>
                <a:gd name="T114" fmla="*/ 4758 w 2665412"/>
                <a:gd name="T115" fmla="*/ 912429 h 3382963"/>
                <a:gd name="T116" fmla="*/ 912333 w 2665412"/>
                <a:gd name="T117" fmla="*/ 0 h 3382963"/>
                <a:gd name="T118" fmla="*/ 1112519 w 2665412"/>
                <a:gd name="T119" fmla="*/ 199433 h 3382963"/>
                <a:gd name="T120" fmla="*/ 953005 w 2665412"/>
                <a:gd name="T121" fmla="*/ 526732 h 3382963"/>
                <a:gd name="T122" fmla="*/ 719772 w 2665412"/>
                <a:gd name="T123" fmla="*/ 209293 h 33829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665412" h="3382963">
                  <a:moveTo>
                    <a:pt x="506574" y="2643989"/>
                  </a:moveTo>
                  <a:lnTo>
                    <a:pt x="493243" y="2644624"/>
                  </a:lnTo>
                  <a:lnTo>
                    <a:pt x="480230" y="2646210"/>
                  </a:lnTo>
                  <a:lnTo>
                    <a:pt x="467217" y="2648431"/>
                  </a:lnTo>
                  <a:lnTo>
                    <a:pt x="454521" y="2650970"/>
                  </a:lnTo>
                  <a:lnTo>
                    <a:pt x="442460" y="2654460"/>
                  </a:lnTo>
                  <a:lnTo>
                    <a:pt x="430399" y="2658585"/>
                  </a:lnTo>
                  <a:lnTo>
                    <a:pt x="418655" y="2663027"/>
                  </a:lnTo>
                  <a:lnTo>
                    <a:pt x="407229" y="2667786"/>
                  </a:lnTo>
                  <a:lnTo>
                    <a:pt x="396120" y="2673180"/>
                  </a:lnTo>
                  <a:lnTo>
                    <a:pt x="385328" y="2679526"/>
                  </a:lnTo>
                  <a:lnTo>
                    <a:pt x="374854" y="2685872"/>
                  </a:lnTo>
                  <a:lnTo>
                    <a:pt x="364380" y="2692852"/>
                  </a:lnTo>
                  <a:lnTo>
                    <a:pt x="354858" y="2700784"/>
                  </a:lnTo>
                  <a:lnTo>
                    <a:pt x="345336" y="2708717"/>
                  </a:lnTo>
                  <a:lnTo>
                    <a:pt x="336449" y="2717284"/>
                  </a:lnTo>
                  <a:lnTo>
                    <a:pt x="327562" y="2725533"/>
                  </a:lnTo>
                  <a:lnTo>
                    <a:pt x="319310" y="2735052"/>
                  </a:lnTo>
                  <a:lnTo>
                    <a:pt x="312010" y="2744571"/>
                  </a:lnTo>
                  <a:lnTo>
                    <a:pt x="304710" y="2754724"/>
                  </a:lnTo>
                  <a:lnTo>
                    <a:pt x="298044" y="2764878"/>
                  </a:lnTo>
                  <a:lnTo>
                    <a:pt x="291696" y="2775348"/>
                  </a:lnTo>
                  <a:lnTo>
                    <a:pt x="285983" y="2786136"/>
                  </a:lnTo>
                  <a:lnTo>
                    <a:pt x="280905" y="2797241"/>
                  </a:lnTo>
                  <a:lnTo>
                    <a:pt x="276144" y="2808981"/>
                  </a:lnTo>
                  <a:lnTo>
                    <a:pt x="272018" y="2820721"/>
                  </a:lnTo>
                  <a:lnTo>
                    <a:pt x="268209" y="2832461"/>
                  </a:lnTo>
                  <a:lnTo>
                    <a:pt x="265353" y="2844835"/>
                  </a:lnTo>
                  <a:lnTo>
                    <a:pt x="263131" y="2857210"/>
                  </a:lnTo>
                  <a:lnTo>
                    <a:pt x="261226" y="2869584"/>
                  </a:lnTo>
                  <a:lnTo>
                    <a:pt x="259957" y="2882276"/>
                  </a:lnTo>
                  <a:lnTo>
                    <a:pt x="259322" y="2895285"/>
                  </a:lnTo>
                  <a:lnTo>
                    <a:pt x="259639" y="2908294"/>
                  </a:lnTo>
                  <a:lnTo>
                    <a:pt x="260274" y="2921620"/>
                  </a:lnTo>
                  <a:lnTo>
                    <a:pt x="261861" y="2934629"/>
                  </a:lnTo>
                  <a:lnTo>
                    <a:pt x="264083" y="2947638"/>
                  </a:lnTo>
                  <a:lnTo>
                    <a:pt x="266622" y="2960330"/>
                  </a:lnTo>
                  <a:lnTo>
                    <a:pt x="270113" y="2972704"/>
                  </a:lnTo>
                  <a:lnTo>
                    <a:pt x="273922" y="2984444"/>
                  </a:lnTo>
                  <a:lnTo>
                    <a:pt x="278366" y="2996501"/>
                  </a:lnTo>
                  <a:lnTo>
                    <a:pt x="283444" y="3007924"/>
                  </a:lnTo>
                  <a:lnTo>
                    <a:pt x="288840" y="3019029"/>
                  </a:lnTo>
                  <a:lnTo>
                    <a:pt x="294870" y="3029817"/>
                  </a:lnTo>
                  <a:lnTo>
                    <a:pt x="301536" y="3040605"/>
                  </a:lnTo>
                  <a:lnTo>
                    <a:pt x="308836" y="3050441"/>
                  </a:lnTo>
                  <a:lnTo>
                    <a:pt x="316136" y="3060277"/>
                  </a:lnTo>
                  <a:lnTo>
                    <a:pt x="323753" y="3069478"/>
                  </a:lnTo>
                  <a:lnTo>
                    <a:pt x="332323" y="3078680"/>
                  </a:lnTo>
                  <a:lnTo>
                    <a:pt x="341210" y="3087247"/>
                  </a:lnTo>
                  <a:lnTo>
                    <a:pt x="350732" y="3095496"/>
                  </a:lnTo>
                  <a:lnTo>
                    <a:pt x="360254" y="3103429"/>
                  </a:lnTo>
                  <a:lnTo>
                    <a:pt x="370411" y="3110409"/>
                  </a:lnTo>
                  <a:lnTo>
                    <a:pt x="380250" y="3117072"/>
                  </a:lnTo>
                  <a:lnTo>
                    <a:pt x="391041" y="3123418"/>
                  </a:lnTo>
                  <a:lnTo>
                    <a:pt x="401833" y="3128812"/>
                  </a:lnTo>
                  <a:lnTo>
                    <a:pt x="412942" y="3134206"/>
                  </a:lnTo>
                  <a:lnTo>
                    <a:pt x="424685" y="3138965"/>
                  </a:lnTo>
                  <a:lnTo>
                    <a:pt x="436429" y="3143090"/>
                  </a:lnTo>
                  <a:lnTo>
                    <a:pt x="448173" y="3146580"/>
                  </a:lnTo>
                  <a:lnTo>
                    <a:pt x="460551" y="3149753"/>
                  </a:lnTo>
                  <a:lnTo>
                    <a:pt x="472930" y="3151974"/>
                  </a:lnTo>
                  <a:lnTo>
                    <a:pt x="485626" y="3153878"/>
                  </a:lnTo>
                  <a:lnTo>
                    <a:pt x="498004" y="3154830"/>
                  </a:lnTo>
                  <a:lnTo>
                    <a:pt x="511017" y="3155147"/>
                  </a:lnTo>
                  <a:lnTo>
                    <a:pt x="524030" y="3155147"/>
                  </a:lnTo>
                  <a:lnTo>
                    <a:pt x="537044" y="3154513"/>
                  </a:lnTo>
                  <a:lnTo>
                    <a:pt x="550374" y="3152926"/>
                  </a:lnTo>
                  <a:lnTo>
                    <a:pt x="563070" y="3150705"/>
                  </a:lnTo>
                  <a:lnTo>
                    <a:pt x="575766" y="3148167"/>
                  </a:lnTo>
                  <a:lnTo>
                    <a:pt x="588462" y="3144994"/>
                  </a:lnTo>
                  <a:lnTo>
                    <a:pt x="600206" y="3141186"/>
                  </a:lnTo>
                  <a:lnTo>
                    <a:pt x="612267" y="3136744"/>
                  </a:lnTo>
                  <a:lnTo>
                    <a:pt x="623693" y="3131668"/>
                  </a:lnTo>
                  <a:lnTo>
                    <a:pt x="634802" y="3125956"/>
                  </a:lnTo>
                  <a:lnTo>
                    <a:pt x="645593" y="3119928"/>
                  </a:lnTo>
                  <a:lnTo>
                    <a:pt x="656067" y="3113265"/>
                  </a:lnTo>
                  <a:lnTo>
                    <a:pt x="665907" y="3106284"/>
                  </a:lnTo>
                  <a:lnTo>
                    <a:pt x="676063" y="3098986"/>
                  </a:lnTo>
                  <a:lnTo>
                    <a:pt x="685268" y="3090737"/>
                  </a:lnTo>
                  <a:lnTo>
                    <a:pt x="694155" y="3082487"/>
                  </a:lnTo>
                  <a:lnTo>
                    <a:pt x="702725" y="3073603"/>
                  </a:lnTo>
                  <a:lnTo>
                    <a:pt x="710977" y="3064402"/>
                  </a:lnTo>
                  <a:lnTo>
                    <a:pt x="718594" y="3054566"/>
                  </a:lnTo>
                  <a:lnTo>
                    <a:pt x="725894" y="3045047"/>
                  </a:lnTo>
                  <a:lnTo>
                    <a:pt x="732560" y="3034576"/>
                  </a:lnTo>
                  <a:lnTo>
                    <a:pt x="738908" y="3023788"/>
                  </a:lnTo>
                  <a:lnTo>
                    <a:pt x="744621" y="3013000"/>
                  </a:lnTo>
                  <a:lnTo>
                    <a:pt x="750017" y="3001895"/>
                  </a:lnTo>
                  <a:lnTo>
                    <a:pt x="754460" y="2990472"/>
                  </a:lnTo>
                  <a:lnTo>
                    <a:pt x="758586" y="2979050"/>
                  </a:lnTo>
                  <a:lnTo>
                    <a:pt x="762078" y="2966676"/>
                  </a:lnTo>
                  <a:lnTo>
                    <a:pt x="765252" y="2954618"/>
                  </a:lnTo>
                  <a:lnTo>
                    <a:pt x="767473" y="2942244"/>
                  </a:lnTo>
                  <a:lnTo>
                    <a:pt x="769378" y="2929870"/>
                  </a:lnTo>
                  <a:lnTo>
                    <a:pt x="770330" y="2916861"/>
                  </a:lnTo>
                  <a:lnTo>
                    <a:pt x="770965" y="2903852"/>
                  </a:lnTo>
                  <a:lnTo>
                    <a:pt x="770647" y="2890843"/>
                  </a:lnTo>
                  <a:lnTo>
                    <a:pt x="770013" y="2877834"/>
                  </a:lnTo>
                  <a:lnTo>
                    <a:pt x="768426" y="2864507"/>
                  </a:lnTo>
                  <a:lnTo>
                    <a:pt x="766521" y="2851816"/>
                  </a:lnTo>
                  <a:lnTo>
                    <a:pt x="763982" y="2839441"/>
                  </a:lnTo>
                  <a:lnTo>
                    <a:pt x="760808" y="2827067"/>
                  </a:lnTo>
                  <a:lnTo>
                    <a:pt x="756682" y="2814692"/>
                  </a:lnTo>
                  <a:lnTo>
                    <a:pt x="752238" y="2802953"/>
                  </a:lnTo>
                  <a:lnTo>
                    <a:pt x="747160" y="2791530"/>
                  </a:lnTo>
                  <a:lnTo>
                    <a:pt x="741764" y="2780108"/>
                  </a:lnTo>
                  <a:lnTo>
                    <a:pt x="735416" y="2769637"/>
                  </a:lnTo>
                  <a:lnTo>
                    <a:pt x="729068" y="2759166"/>
                  </a:lnTo>
                  <a:lnTo>
                    <a:pt x="722086" y="2749013"/>
                  </a:lnTo>
                  <a:lnTo>
                    <a:pt x="714468" y="2739177"/>
                  </a:lnTo>
                  <a:lnTo>
                    <a:pt x="706533" y="2729658"/>
                  </a:lnTo>
                  <a:lnTo>
                    <a:pt x="697964" y="2720774"/>
                  </a:lnTo>
                  <a:lnTo>
                    <a:pt x="689394" y="2712207"/>
                  </a:lnTo>
                  <a:lnTo>
                    <a:pt x="680189" y="2704275"/>
                  </a:lnTo>
                  <a:lnTo>
                    <a:pt x="670350" y="2696342"/>
                  </a:lnTo>
                  <a:lnTo>
                    <a:pt x="660511" y="2689362"/>
                  </a:lnTo>
                  <a:lnTo>
                    <a:pt x="650037" y="2682382"/>
                  </a:lnTo>
                  <a:lnTo>
                    <a:pt x="639563" y="2676353"/>
                  </a:lnTo>
                  <a:lnTo>
                    <a:pt x="628771" y="2670324"/>
                  </a:lnTo>
                  <a:lnTo>
                    <a:pt x="617662" y="2665248"/>
                  </a:lnTo>
                  <a:lnTo>
                    <a:pt x="606236" y="2660171"/>
                  </a:lnTo>
                  <a:lnTo>
                    <a:pt x="594175" y="2656364"/>
                  </a:lnTo>
                  <a:lnTo>
                    <a:pt x="582431" y="2652873"/>
                  </a:lnTo>
                  <a:lnTo>
                    <a:pt x="570053" y="2650018"/>
                  </a:lnTo>
                  <a:lnTo>
                    <a:pt x="557992" y="2647479"/>
                  </a:lnTo>
                  <a:lnTo>
                    <a:pt x="545296" y="2645576"/>
                  </a:lnTo>
                  <a:lnTo>
                    <a:pt x="532600" y="2644306"/>
                  </a:lnTo>
                  <a:lnTo>
                    <a:pt x="519587" y="2643989"/>
                  </a:lnTo>
                  <a:lnTo>
                    <a:pt x="506574" y="2643989"/>
                  </a:lnTo>
                  <a:close/>
                  <a:moveTo>
                    <a:pt x="552279" y="2413000"/>
                  </a:moveTo>
                  <a:lnTo>
                    <a:pt x="560214" y="2505650"/>
                  </a:lnTo>
                  <a:lnTo>
                    <a:pt x="569736" y="2506602"/>
                  </a:lnTo>
                  <a:lnTo>
                    <a:pt x="578940" y="2508188"/>
                  </a:lnTo>
                  <a:lnTo>
                    <a:pt x="588779" y="2510092"/>
                  </a:lnTo>
                  <a:lnTo>
                    <a:pt x="597984" y="2511678"/>
                  </a:lnTo>
                  <a:lnTo>
                    <a:pt x="607506" y="2513582"/>
                  </a:lnTo>
                  <a:lnTo>
                    <a:pt x="617028" y="2516120"/>
                  </a:lnTo>
                  <a:lnTo>
                    <a:pt x="626232" y="2518976"/>
                  </a:lnTo>
                  <a:lnTo>
                    <a:pt x="635119" y="2521514"/>
                  </a:lnTo>
                  <a:lnTo>
                    <a:pt x="644006" y="2524370"/>
                  </a:lnTo>
                  <a:lnTo>
                    <a:pt x="653211" y="2527860"/>
                  </a:lnTo>
                  <a:lnTo>
                    <a:pt x="661780" y="2531033"/>
                  </a:lnTo>
                  <a:lnTo>
                    <a:pt x="670668" y="2534841"/>
                  </a:lnTo>
                  <a:lnTo>
                    <a:pt x="679237" y="2538648"/>
                  </a:lnTo>
                  <a:lnTo>
                    <a:pt x="687807" y="2542773"/>
                  </a:lnTo>
                  <a:lnTo>
                    <a:pt x="696377" y="2547215"/>
                  </a:lnTo>
                  <a:lnTo>
                    <a:pt x="704629" y="2551657"/>
                  </a:lnTo>
                  <a:lnTo>
                    <a:pt x="764299" y="2480266"/>
                  </a:lnTo>
                  <a:lnTo>
                    <a:pt x="884275" y="2581165"/>
                  </a:lnTo>
                  <a:lnTo>
                    <a:pt x="824922" y="2651921"/>
                  </a:lnTo>
                  <a:lnTo>
                    <a:pt x="830953" y="2659219"/>
                  </a:lnTo>
                  <a:lnTo>
                    <a:pt x="836348" y="2666517"/>
                  </a:lnTo>
                  <a:lnTo>
                    <a:pt x="842062" y="2674449"/>
                  </a:lnTo>
                  <a:lnTo>
                    <a:pt x="847140" y="2682382"/>
                  </a:lnTo>
                  <a:lnTo>
                    <a:pt x="852536" y="2690314"/>
                  </a:lnTo>
                  <a:lnTo>
                    <a:pt x="857297" y="2698563"/>
                  </a:lnTo>
                  <a:lnTo>
                    <a:pt x="862057" y="2706813"/>
                  </a:lnTo>
                  <a:lnTo>
                    <a:pt x="866501" y="2715380"/>
                  </a:lnTo>
                  <a:lnTo>
                    <a:pt x="870945" y="2723947"/>
                  </a:lnTo>
                  <a:lnTo>
                    <a:pt x="875071" y="2732514"/>
                  </a:lnTo>
                  <a:lnTo>
                    <a:pt x="879197" y="2741398"/>
                  </a:lnTo>
                  <a:lnTo>
                    <a:pt x="883006" y="2750282"/>
                  </a:lnTo>
                  <a:lnTo>
                    <a:pt x="886497" y="2759166"/>
                  </a:lnTo>
                  <a:lnTo>
                    <a:pt x="889671" y="2768050"/>
                  </a:lnTo>
                  <a:lnTo>
                    <a:pt x="892845" y="2777252"/>
                  </a:lnTo>
                  <a:lnTo>
                    <a:pt x="896019" y="2786453"/>
                  </a:lnTo>
                  <a:lnTo>
                    <a:pt x="986794" y="2779156"/>
                  </a:lnTo>
                  <a:lnTo>
                    <a:pt x="1000125" y="2934629"/>
                  </a:lnTo>
                  <a:lnTo>
                    <a:pt x="909667" y="2942879"/>
                  </a:lnTo>
                  <a:lnTo>
                    <a:pt x="908397" y="2952397"/>
                  </a:lnTo>
                  <a:lnTo>
                    <a:pt x="907128" y="2962233"/>
                  </a:lnTo>
                  <a:lnTo>
                    <a:pt x="905541" y="2971752"/>
                  </a:lnTo>
                  <a:lnTo>
                    <a:pt x="903636" y="2981588"/>
                  </a:lnTo>
                  <a:lnTo>
                    <a:pt x="901415" y="2990790"/>
                  </a:lnTo>
                  <a:lnTo>
                    <a:pt x="899193" y="3000309"/>
                  </a:lnTo>
                  <a:lnTo>
                    <a:pt x="896654" y="3009827"/>
                  </a:lnTo>
                  <a:lnTo>
                    <a:pt x="893797" y="3019029"/>
                  </a:lnTo>
                  <a:lnTo>
                    <a:pt x="890623" y="3027913"/>
                  </a:lnTo>
                  <a:lnTo>
                    <a:pt x="887449" y="3036797"/>
                  </a:lnTo>
                  <a:lnTo>
                    <a:pt x="883958" y="3045999"/>
                  </a:lnTo>
                  <a:lnTo>
                    <a:pt x="880149" y="3054566"/>
                  </a:lnTo>
                  <a:lnTo>
                    <a:pt x="876658" y="3063450"/>
                  </a:lnTo>
                  <a:lnTo>
                    <a:pt x="872532" y="3072017"/>
                  </a:lnTo>
                  <a:lnTo>
                    <a:pt x="868088" y="3080584"/>
                  </a:lnTo>
                  <a:lnTo>
                    <a:pt x="863644" y="3089150"/>
                  </a:lnTo>
                  <a:lnTo>
                    <a:pt x="933154" y="3147532"/>
                  </a:lnTo>
                  <a:lnTo>
                    <a:pt x="831905" y="3267151"/>
                  </a:lnTo>
                  <a:lnTo>
                    <a:pt x="763347" y="3209404"/>
                  </a:lnTo>
                  <a:lnTo>
                    <a:pt x="755730" y="3215433"/>
                  </a:lnTo>
                  <a:lnTo>
                    <a:pt x="748112" y="3221144"/>
                  </a:lnTo>
                  <a:lnTo>
                    <a:pt x="740177" y="3226538"/>
                  </a:lnTo>
                  <a:lnTo>
                    <a:pt x="732560" y="3231615"/>
                  </a:lnTo>
                  <a:lnTo>
                    <a:pt x="724307" y="3237009"/>
                  </a:lnTo>
                  <a:lnTo>
                    <a:pt x="716055" y="3242085"/>
                  </a:lnTo>
                  <a:lnTo>
                    <a:pt x="707485" y="3246527"/>
                  </a:lnTo>
                  <a:lnTo>
                    <a:pt x="698916" y="3251287"/>
                  </a:lnTo>
                  <a:lnTo>
                    <a:pt x="690346" y="3256046"/>
                  </a:lnTo>
                  <a:lnTo>
                    <a:pt x="681459" y="3259854"/>
                  </a:lnTo>
                  <a:lnTo>
                    <a:pt x="672572" y="3263979"/>
                  </a:lnTo>
                  <a:lnTo>
                    <a:pt x="663685" y="3267786"/>
                  </a:lnTo>
                  <a:lnTo>
                    <a:pt x="654480" y="3271276"/>
                  </a:lnTo>
                  <a:lnTo>
                    <a:pt x="645593" y="3274449"/>
                  </a:lnTo>
                  <a:lnTo>
                    <a:pt x="635754" y="3277305"/>
                  </a:lnTo>
                  <a:lnTo>
                    <a:pt x="626549" y="3280478"/>
                  </a:lnTo>
                  <a:lnTo>
                    <a:pt x="634484" y="3369637"/>
                  </a:lnTo>
                  <a:lnTo>
                    <a:pt x="478008" y="3382963"/>
                  </a:lnTo>
                  <a:lnTo>
                    <a:pt x="470390" y="3293804"/>
                  </a:lnTo>
                  <a:lnTo>
                    <a:pt x="460551" y="3292535"/>
                  </a:lnTo>
                  <a:lnTo>
                    <a:pt x="451029" y="3291266"/>
                  </a:lnTo>
                  <a:lnTo>
                    <a:pt x="441190" y="3289362"/>
                  </a:lnTo>
                  <a:lnTo>
                    <a:pt x="431668" y="3287458"/>
                  </a:lnTo>
                  <a:lnTo>
                    <a:pt x="421829" y="3285237"/>
                  </a:lnTo>
                  <a:lnTo>
                    <a:pt x="412624" y="3283016"/>
                  </a:lnTo>
                  <a:lnTo>
                    <a:pt x="403420" y="3280478"/>
                  </a:lnTo>
                  <a:lnTo>
                    <a:pt x="394215" y="3277305"/>
                  </a:lnTo>
                  <a:lnTo>
                    <a:pt x="384693" y="3274449"/>
                  </a:lnTo>
                  <a:lnTo>
                    <a:pt x="375806" y="3271276"/>
                  </a:lnTo>
                  <a:lnTo>
                    <a:pt x="366919" y="3267786"/>
                  </a:lnTo>
                  <a:lnTo>
                    <a:pt x="358032" y="3263979"/>
                  </a:lnTo>
                  <a:lnTo>
                    <a:pt x="349145" y="3259854"/>
                  </a:lnTo>
                  <a:lnTo>
                    <a:pt x="340575" y="3256046"/>
                  </a:lnTo>
                  <a:lnTo>
                    <a:pt x="332006" y="3251921"/>
                  </a:lnTo>
                  <a:lnTo>
                    <a:pt x="323436" y="3246845"/>
                  </a:lnTo>
                  <a:lnTo>
                    <a:pt x="265987" y="3315697"/>
                  </a:lnTo>
                  <a:lnTo>
                    <a:pt x="146012" y="3214798"/>
                  </a:lnTo>
                  <a:lnTo>
                    <a:pt x="204412" y="3145628"/>
                  </a:lnTo>
                  <a:lnTo>
                    <a:pt x="198382" y="3138331"/>
                  </a:lnTo>
                  <a:lnTo>
                    <a:pt x="192669" y="3130398"/>
                  </a:lnTo>
                  <a:lnTo>
                    <a:pt x="187273" y="3122466"/>
                  </a:lnTo>
                  <a:lnTo>
                    <a:pt x="181877" y="3114851"/>
                  </a:lnTo>
                  <a:lnTo>
                    <a:pt x="176799" y="3106602"/>
                  </a:lnTo>
                  <a:lnTo>
                    <a:pt x="172038" y="3098352"/>
                  </a:lnTo>
                  <a:lnTo>
                    <a:pt x="167277" y="3089785"/>
                  </a:lnTo>
                  <a:lnTo>
                    <a:pt x="162834" y="3081853"/>
                  </a:lnTo>
                  <a:lnTo>
                    <a:pt x="158390" y="3072969"/>
                  </a:lnTo>
                  <a:lnTo>
                    <a:pt x="154264" y="3064402"/>
                  </a:lnTo>
                  <a:lnTo>
                    <a:pt x="150455" y="3055517"/>
                  </a:lnTo>
                  <a:lnTo>
                    <a:pt x="146646" y="3046633"/>
                  </a:lnTo>
                  <a:lnTo>
                    <a:pt x="143155" y="3037114"/>
                  </a:lnTo>
                  <a:lnTo>
                    <a:pt x="139664" y="3028230"/>
                  </a:lnTo>
                  <a:lnTo>
                    <a:pt x="136807" y="3018711"/>
                  </a:lnTo>
                  <a:lnTo>
                    <a:pt x="133633" y="3009193"/>
                  </a:lnTo>
                  <a:lnTo>
                    <a:pt x="43175" y="3017125"/>
                  </a:lnTo>
                  <a:lnTo>
                    <a:pt x="30162" y="2861334"/>
                  </a:lnTo>
                  <a:lnTo>
                    <a:pt x="121255" y="2853402"/>
                  </a:lnTo>
                  <a:lnTo>
                    <a:pt x="122207" y="2843249"/>
                  </a:lnTo>
                  <a:lnTo>
                    <a:pt x="123794" y="2833730"/>
                  </a:lnTo>
                  <a:lnTo>
                    <a:pt x="125698" y="2824529"/>
                  </a:lnTo>
                  <a:lnTo>
                    <a:pt x="127285" y="2814692"/>
                  </a:lnTo>
                  <a:lnTo>
                    <a:pt x="129824" y="2805491"/>
                  </a:lnTo>
                  <a:lnTo>
                    <a:pt x="132046" y="2796290"/>
                  </a:lnTo>
                  <a:lnTo>
                    <a:pt x="134903" y="2787088"/>
                  </a:lnTo>
                  <a:lnTo>
                    <a:pt x="137442" y="2777569"/>
                  </a:lnTo>
                  <a:lnTo>
                    <a:pt x="140298" y="2768685"/>
                  </a:lnTo>
                  <a:lnTo>
                    <a:pt x="143790" y="2759801"/>
                  </a:lnTo>
                  <a:lnTo>
                    <a:pt x="147598" y="2750917"/>
                  </a:lnTo>
                  <a:lnTo>
                    <a:pt x="151090" y="2742032"/>
                  </a:lnTo>
                  <a:lnTo>
                    <a:pt x="154899" y="2733466"/>
                  </a:lnTo>
                  <a:lnTo>
                    <a:pt x="159025" y="2724899"/>
                  </a:lnTo>
                  <a:lnTo>
                    <a:pt x="167912" y="2707765"/>
                  </a:lnTo>
                  <a:lnTo>
                    <a:pt x="97450" y="2648749"/>
                  </a:lnTo>
                  <a:lnTo>
                    <a:pt x="198382" y="2528812"/>
                  </a:lnTo>
                  <a:lnTo>
                    <a:pt x="269161" y="2588780"/>
                  </a:lnTo>
                  <a:lnTo>
                    <a:pt x="284079" y="2577675"/>
                  </a:lnTo>
                  <a:lnTo>
                    <a:pt x="299631" y="2566887"/>
                  </a:lnTo>
                  <a:lnTo>
                    <a:pt x="307884" y="2561493"/>
                  </a:lnTo>
                  <a:lnTo>
                    <a:pt x="315819" y="2556734"/>
                  </a:lnTo>
                  <a:lnTo>
                    <a:pt x="324388" y="2552292"/>
                  </a:lnTo>
                  <a:lnTo>
                    <a:pt x="332323" y="2547532"/>
                  </a:lnTo>
                  <a:lnTo>
                    <a:pt x="340893" y="2543407"/>
                  </a:lnTo>
                  <a:lnTo>
                    <a:pt x="349463" y="2539283"/>
                  </a:lnTo>
                  <a:lnTo>
                    <a:pt x="358350" y="2535158"/>
                  </a:lnTo>
                  <a:lnTo>
                    <a:pt x="367237" y="2531350"/>
                  </a:lnTo>
                  <a:lnTo>
                    <a:pt x="376124" y="2528177"/>
                  </a:lnTo>
                  <a:lnTo>
                    <a:pt x="385646" y="2524687"/>
                  </a:lnTo>
                  <a:lnTo>
                    <a:pt x="394533" y="2521832"/>
                  </a:lnTo>
                  <a:lnTo>
                    <a:pt x="403737" y="2518976"/>
                  </a:lnTo>
                  <a:lnTo>
                    <a:pt x="396120" y="2426327"/>
                  </a:lnTo>
                  <a:lnTo>
                    <a:pt x="552279" y="2413000"/>
                  </a:lnTo>
                  <a:close/>
                  <a:moveTo>
                    <a:pt x="1753153" y="2246313"/>
                  </a:moveTo>
                  <a:lnTo>
                    <a:pt x="1813988" y="2246313"/>
                  </a:lnTo>
                  <a:lnTo>
                    <a:pt x="1817474" y="2246631"/>
                  </a:lnTo>
                  <a:lnTo>
                    <a:pt x="1820959" y="2247583"/>
                  </a:lnTo>
                  <a:lnTo>
                    <a:pt x="1823811" y="2248536"/>
                  </a:lnTo>
                  <a:lnTo>
                    <a:pt x="1826346" y="2250441"/>
                  </a:lnTo>
                  <a:lnTo>
                    <a:pt x="1828564" y="2252346"/>
                  </a:lnTo>
                  <a:lnTo>
                    <a:pt x="1830148" y="2254886"/>
                  </a:lnTo>
                  <a:lnTo>
                    <a:pt x="1831415" y="2257426"/>
                  </a:lnTo>
                  <a:lnTo>
                    <a:pt x="1831732" y="2259966"/>
                  </a:lnTo>
                  <a:lnTo>
                    <a:pt x="1831732" y="2310766"/>
                  </a:lnTo>
                  <a:lnTo>
                    <a:pt x="1842188" y="2312036"/>
                  </a:lnTo>
                  <a:lnTo>
                    <a:pt x="1852011" y="2313623"/>
                  </a:lnTo>
                  <a:lnTo>
                    <a:pt x="1862467" y="2315528"/>
                  </a:lnTo>
                  <a:lnTo>
                    <a:pt x="1871973" y="2317751"/>
                  </a:lnTo>
                  <a:lnTo>
                    <a:pt x="1880528" y="2319973"/>
                  </a:lnTo>
                  <a:lnTo>
                    <a:pt x="1889400" y="2322513"/>
                  </a:lnTo>
                  <a:lnTo>
                    <a:pt x="1897955" y="2325371"/>
                  </a:lnTo>
                  <a:lnTo>
                    <a:pt x="1907460" y="2328863"/>
                  </a:lnTo>
                  <a:lnTo>
                    <a:pt x="1916332" y="2332673"/>
                  </a:lnTo>
                  <a:lnTo>
                    <a:pt x="1925204" y="2336801"/>
                  </a:lnTo>
                  <a:lnTo>
                    <a:pt x="1934393" y="2341246"/>
                  </a:lnTo>
                  <a:lnTo>
                    <a:pt x="1942948" y="2345691"/>
                  </a:lnTo>
                  <a:lnTo>
                    <a:pt x="1951503" y="2350771"/>
                  </a:lnTo>
                  <a:lnTo>
                    <a:pt x="1960058" y="2355851"/>
                  </a:lnTo>
                  <a:lnTo>
                    <a:pt x="1967662" y="2361566"/>
                  </a:lnTo>
                  <a:lnTo>
                    <a:pt x="1975267" y="2367281"/>
                  </a:lnTo>
                  <a:lnTo>
                    <a:pt x="1982238" y="2372996"/>
                  </a:lnTo>
                  <a:lnTo>
                    <a:pt x="1988575" y="2379346"/>
                  </a:lnTo>
                  <a:lnTo>
                    <a:pt x="1994278" y="2385378"/>
                  </a:lnTo>
                  <a:lnTo>
                    <a:pt x="1999665" y="2392046"/>
                  </a:lnTo>
                  <a:lnTo>
                    <a:pt x="2002199" y="2396491"/>
                  </a:lnTo>
                  <a:lnTo>
                    <a:pt x="2004100" y="2401253"/>
                  </a:lnTo>
                  <a:lnTo>
                    <a:pt x="2005051" y="2406016"/>
                  </a:lnTo>
                  <a:lnTo>
                    <a:pt x="2005685" y="2411413"/>
                  </a:lnTo>
                  <a:lnTo>
                    <a:pt x="2005051" y="2416493"/>
                  </a:lnTo>
                  <a:lnTo>
                    <a:pt x="2003784" y="2421891"/>
                  </a:lnTo>
                  <a:lnTo>
                    <a:pt x="2001566" y="2427288"/>
                  </a:lnTo>
                  <a:lnTo>
                    <a:pt x="1998397" y="2432368"/>
                  </a:lnTo>
                  <a:lnTo>
                    <a:pt x="1996179" y="2435543"/>
                  </a:lnTo>
                  <a:lnTo>
                    <a:pt x="1993961" y="2438401"/>
                  </a:lnTo>
                  <a:lnTo>
                    <a:pt x="1991426" y="2441576"/>
                  </a:lnTo>
                  <a:lnTo>
                    <a:pt x="1988575" y="2444433"/>
                  </a:lnTo>
                  <a:lnTo>
                    <a:pt x="1985406" y="2447291"/>
                  </a:lnTo>
                  <a:lnTo>
                    <a:pt x="1982238" y="2449831"/>
                  </a:lnTo>
                  <a:lnTo>
                    <a:pt x="1978435" y="2452688"/>
                  </a:lnTo>
                  <a:lnTo>
                    <a:pt x="1974633" y="2454911"/>
                  </a:lnTo>
                  <a:lnTo>
                    <a:pt x="1971148" y="2457133"/>
                  </a:lnTo>
                  <a:lnTo>
                    <a:pt x="1967029" y="2459038"/>
                  </a:lnTo>
                  <a:lnTo>
                    <a:pt x="1962910" y="2460626"/>
                  </a:lnTo>
                  <a:lnTo>
                    <a:pt x="1958790" y="2462213"/>
                  </a:lnTo>
                  <a:lnTo>
                    <a:pt x="1954671" y="2463483"/>
                  </a:lnTo>
                  <a:lnTo>
                    <a:pt x="1950235" y="2464118"/>
                  </a:lnTo>
                  <a:lnTo>
                    <a:pt x="1945799" y="2464753"/>
                  </a:lnTo>
                  <a:lnTo>
                    <a:pt x="1941364" y="2464753"/>
                  </a:lnTo>
                  <a:lnTo>
                    <a:pt x="1936294" y="2464753"/>
                  </a:lnTo>
                  <a:lnTo>
                    <a:pt x="1931541" y="2464118"/>
                  </a:lnTo>
                  <a:lnTo>
                    <a:pt x="1926471" y="2462531"/>
                  </a:lnTo>
                  <a:lnTo>
                    <a:pt x="1922035" y="2460626"/>
                  </a:lnTo>
                  <a:lnTo>
                    <a:pt x="1917916" y="2458403"/>
                  </a:lnTo>
                  <a:lnTo>
                    <a:pt x="1914431" y="2455546"/>
                  </a:lnTo>
                  <a:lnTo>
                    <a:pt x="1910946" y="2452688"/>
                  </a:lnTo>
                  <a:lnTo>
                    <a:pt x="1908094" y="2448878"/>
                  </a:lnTo>
                  <a:lnTo>
                    <a:pt x="1904925" y="2445068"/>
                  </a:lnTo>
                  <a:lnTo>
                    <a:pt x="1903341" y="2443798"/>
                  </a:lnTo>
                  <a:lnTo>
                    <a:pt x="1897004" y="2438401"/>
                  </a:lnTo>
                  <a:lnTo>
                    <a:pt x="1890667" y="2433638"/>
                  </a:lnTo>
                  <a:lnTo>
                    <a:pt x="1883696" y="2429193"/>
                  </a:lnTo>
                  <a:lnTo>
                    <a:pt x="1876092" y="2424431"/>
                  </a:lnTo>
                  <a:lnTo>
                    <a:pt x="1868804" y="2419986"/>
                  </a:lnTo>
                  <a:lnTo>
                    <a:pt x="1861200" y="2415858"/>
                  </a:lnTo>
                  <a:lnTo>
                    <a:pt x="1853912" y="2412366"/>
                  </a:lnTo>
                  <a:lnTo>
                    <a:pt x="1847258" y="2409508"/>
                  </a:lnTo>
                  <a:lnTo>
                    <a:pt x="1840921" y="2407286"/>
                  </a:lnTo>
                  <a:lnTo>
                    <a:pt x="1834267" y="2405381"/>
                  </a:lnTo>
                  <a:lnTo>
                    <a:pt x="1827296" y="2403793"/>
                  </a:lnTo>
                  <a:lnTo>
                    <a:pt x="1820642" y="2402523"/>
                  </a:lnTo>
                  <a:lnTo>
                    <a:pt x="1813355" y="2401253"/>
                  </a:lnTo>
                  <a:lnTo>
                    <a:pt x="1806384" y="2400301"/>
                  </a:lnTo>
                  <a:lnTo>
                    <a:pt x="1799730" y="2399666"/>
                  </a:lnTo>
                  <a:lnTo>
                    <a:pt x="1792759" y="2399348"/>
                  </a:lnTo>
                  <a:lnTo>
                    <a:pt x="1786105" y="2399031"/>
                  </a:lnTo>
                  <a:lnTo>
                    <a:pt x="1776917" y="2399348"/>
                  </a:lnTo>
                  <a:lnTo>
                    <a:pt x="1767094" y="2400301"/>
                  </a:lnTo>
                  <a:lnTo>
                    <a:pt x="1756321" y="2401571"/>
                  </a:lnTo>
                  <a:lnTo>
                    <a:pt x="1745548" y="2404428"/>
                  </a:lnTo>
                  <a:lnTo>
                    <a:pt x="1740162" y="2405698"/>
                  </a:lnTo>
                  <a:lnTo>
                    <a:pt x="1734458" y="2407603"/>
                  </a:lnTo>
                  <a:lnTo>
                    <a:pt x="1729072" y="2409826"/>
                  </a:lnTo>
                  <a:lnTo>
                    <a:pt x="1723368" y="2412048"/>
                  </a:lnTo>
                  <a:lnTo>
                    <a:pt x="1717982" y="2414906"/>
                  </a:lnTo>
                  <a:lnTo>
                    <a:pt x="1712279" y="2418081"/>
                  </a:lnTo>
                  <a:lnTo>
                    <a:pt x="1706575" y="2421256"/>
                  </a:lnTo>
                  <a:lnTo>
                    <a:pt x="1701506" y="2425383"/>
                  </a:lnTo>
                  <a:lnTo>
                    <a:pt x="1698337" y="2427923"/>
                  </a:lnTo>
                  <a:lnTo>
                    <a:pt x="1695168" y="2431416"/>
                  </a:lnTo>
                  <a:lnTo>
                    <a:pt x="1692634" y="2434908"/>
                  </a:lnTo>
                  <a:lnTo>
                    <a:pt x="1690415" y="2438401"/>
                  </a:lnTo>
                  <a:lnTo>
                    <a:pt x="1688514" y="2442211"/>
                  </a:lnTo>
                  <a:lnTo>
                    <a:pt x="1686930" y="2446338"/>
                  </a:lnTo>
                  <a:lnTo>
                    <a:pt x="1686296" y="2450783"/>
                  </a:lnTo>
                  <a:lnTo>
                    <a:pt x="1685662" y="2455228"/>
                  </a:lnTo>
                  <a:lnTo>
                    <a:pt x="1685346" y="2459673"/>
                  </a:lnTo>
                  <a:lnTo>
                    <a:pt x="1685346" y="2464118"/>
                  </a:lnTo>
                  <a:lnTo>
                    <a:pt x="1685662" y="2468563"/>
                  </a:lnTo>
                  <a:lnTo>
                    <a:pt x="1686296" y="2473008"/>
                  </a:lnTo>
                  <a:lnTo>
                    <a:pt x="1687880" y="2477136"/>
                  </a:lnTo>
                  <a:lnTo>
                    <a:pt x="1689148" y="2481581"/>
                  </a:lnTo>
                  <a:lnTo>
                    <a:pt x="1691366" y="2485708"/>
                  </a:lnTo>
                  <a:lnTo>
                    <a:pt x="1693584" y="2489518"/>
                  </a:lnTo>
                  <a:lnTo>
                    <a:pt x="1698654" y="2495233"/>
                  </a:lnTo>
                  <a:lnTo>
                    <a:pt x="1703723" y="2500631"/>
                  </a:lnTo>
                  <a:lnTo>
                    <a:pt x="1709427" y="2505076"/>
                  </a:lnTo>
                  <a:lnTo>
                    <a:pt x="1715130" y="2508568"/>
                  </a:lnTo>
                  <a:lnTo>
                    <a:pt x="1721784" y="2512378"/>
                  </a:lnTo>
                  <a:lnTo>
                    <a:pt x="1729389" y="2515871"/>
                  </a:lnTo>
                  <a:lnTo>
                    <a:pt x="1745865" y="2522538"/>
                  </a:lnTo>
                  <a:lnTo>
                    <a:pt x="1750618" y="2524443"/>
                  </a:lnTo>
                  <a:lnTo>
                    <a:pt x="1778501" y="2534603"/>
                  </a:lnTo>
                  <a:lnTo>
                    <a:pt x="1797829" y="2542223"/>
                  </a:lnTo>
                  <a:lnTo>
                    <a:pt x="1816523" y="2549208"/>
                  </a:lnTo>
                  <a:lnTo>
                    <a:pt x="1827613" y="2553336"/>
                  </a:lnTo>
                  <a:lnTo>
                    <a:pt x="1854546" y="2562861"/>
                  </a:lnTo>
                  <a:lnTo>
                    <a:pt x="1868804" y="2568258"/>
                  </a:lnTo>
                  <a:lnTo>
                    <a:pt x="1882746" y="2573656"/>
                  </a:lnTo>
                  <a:lnTo>
                    <a:pt x="1897004" y="2579688"/>
                  </a:lnTo>
                  <a:lnTo>
                    <a:pt x="1911262" y="2585721"/>
                  </a:lnTo>
                  <a:lnTo>
                    <a:pt x="1925204" y="2592388"/>
                  </a:lnTo>
                  <a:lnTo>
                    <a:pt x="1938512" y="2599373"/>
                  </a:lnTo>
                  <a:lnTo>
                    <a:pt x="1951503" y="2606676"/>
                  </a:lnTo>
                  <a:lnTo>
                    <a:pt x="1964177" y="2614613"/>
                  </a:lnTo>
                  <a:lnTo>
                    <a:pt x="1969563" y="2618741"/>
                  </a:lnTo>
                  <a:lnTo>
                    <a:pt x="1975584" y="2622868"/>
                  </a:lnTo>
                  <a:lnTo>
                    <a:pt x="1980653" y="2627313"/>
                  </a:lnTo>
                  <a:lnTo>
                    <a:pt x="1986040" y="2631758"/>
                  </a:lnTo>
                  <a:lnTo>
                    <a:pt x="1990793" y="2636203"/>
                  </a:lnTo>
                  <a:lnTo>
                    <a:pt x="1995229" y="2640966"/>
                  </a:lnTo>
                  <a:lnTo>
                    <a:pt x="1999665" y="2645728"/>
                  </a:lnTo>
                  <a:lnTo>
                    <a:pt x="2003467" y="2651126"/>
                  </a:lnTo>
                  <a:lnTo>
                    <a:pt x="2006952" y="2656206"/>
                  </a:lnTo>
                  <a:lnTo>
                    <a:pt x="2010438" y="2661286"/>
                  </a:lnTo>
                  <a:lnTo>
                    <a:pt x="2012972" y="2667001"/>
                  </a:lnTo>
                  <a:lnTo>
                    <a:pt x="2015507" y="2672398"/>
                  </a:lnTo>
                  <a:lnTo>
                    <a:pt x="2017408" y="2677796"/>
                  </a:lnTo>
                  <a:lnTo>
                    <a:pt x="2019309" y="2682876"/>
                  </a:lnTo>
                  <a:lnTo>
                    <a:pt x="2020260" y="2688273"/>
                  </a:lnTo>
                  <a:lnTo>
                    <a:pt x="2021844" y="2693671"/>
                  </a:lnTo>
                  <a:lnTo>
                    <a:pt x="2022478" y="2699068"/>
                  </a:lnTo>
                  <a:lnTo>
                    <a:pt x="2023429" y="2704148"/>
                  </a:lnTo>
                  <a:lnTo>
                    <a:pt x="2023745" y="2709546"/>
                  </a:lnTo>
                  <a:lnTo>
                    <a:pt x="2024062" y="2714943"/>
                  </a:lnTo>
                  <a:lnTo>
                    <a:pt x="2024062" y="2720023"/>
                  </a:lnTo>
                  <a:lnTo>
                    <a:pt x="2024062" y="2725738"/>
                  </a:lnTo>
                  <a:lnTo>
                    <a:pt x="2023429" y="2730818"/>
                  </a:lnTo>
                  <a:lnTo>
                    <a:pt x="2022478" y="2736216"/>
                  </a:lnTo>
                  <a:lnTo>
                    <a:pt x="2021844" y="2741296"/>
                  </a:lnTo>
                  <a:lnTo>
                    <a:pt x="2020894" y="2746376"/>
                  </a:lnTo>
                  <a:lnTo>
                    <a:pt x="2019309" y="2751773"/>
                  </a:lnTo>
                  <a:lnTo>
                    <a:pt x="2017725" y="2756853"/>
                  </a:lnTo>
                  <a:lnTo>
                    <a:pt x="2014240" y="2767331"/>
                  </a:lnTo>
                  <a:lnTo>
                    <a:pt x="2009170" y="2777173"/>
                  </a:lnTo>
                  <a:lnTo>
                    <a:pt x="2004100" y="2787016"/>
                  </a:lnTo>
                  <a:lnTo>
                    <a:pt x="1997763" y="2796223"/>
                  </a:lnTo>
                  <a:lnTo>
                    <a:pt x="1990476" y="2805431"/>
                  </a:lnTo>
                  <a:lnTo>
                    <a:pt x="1982554" y="2814003"/>
                  </a:lnTo>
                  <a:lnTo>
                    <a:pt x="1973683" y="2822576"/>
                  </a:lnTo>
                  <a:lnTo>
                    <a:pt x="1964177" y="2830513"/>
                  </a:lnTo>
                  <a:lnTo>
                    <a:pt x="1958474" y="2834641"/>
                  </a:lnTo>
                  <a:lnTo>
                    <a:pt x="1952137" y="2838768"/>
                  </a:lnTo>
                  <a:lnTo>
                    <a:pt x="1945799" y="2842261"/>
                  </a:lnTo>
                  <a:lnTo>
                    <a:pt x="1938829" y="2845753"/>
                  </a:lnTo>
                  <a:lnTo>
                    <a:pt x="1931541" y="2848928"/>
                  </a:lnTo>
                  <a:lnTo>
                    <a:pt x="1923937" y="2852421"/>
                  </a:lnTo>
                  <a:lnTo>
                    <a:pt x="1915698" y="2854961"/>
                  </a:lnTo>
                  <a:lnTo>
                    <a:pt x="1907777" y="2857818"/>
                  </a:lnTo>
                  <a:lnTo>
                    <a:pt x="1899222" y="2860041"/>
                  </a:lnTo>
                  <a:lnTo>
                    <a:pt x="1890350" y="2862263"/>
                  </a:lnTo>
                  <a:lnTo>
                    <a:pt x="1880845" y="2864486"/>
                  </a:lnTo>
                  <a:lnTo>
                    <a:pt x="1871656" y="2866391"/>
                  </a:lnTo>
                  <a:lnTo>
                    <a:pt x="1862150" y="2867978"/>
                  </a:lnTo>
                  <a:lnTo>
                    <a:pt x="1852011" y="2869566"/>
                  </a:lnTo>
                  <a:lnTo>
                    <a:pt x="1842188" y="2870201"/>
                  </a:lnTo>
                  <a:lnTo>
                    <a:pt x="1831732" y="2871471"/>
                  </a:lnTo>
                  <a:lnTo>
                    <a:pt x="1831732" y="2918143"/>
                  </a:lnTo>
                  <a:lnTo>
                    <a:pt x="1831415" y="2921001"/>
                  </a:lnTo>
                  <a:lnTo>
                    <a:pt x="1830148" y="2923858"/>
                  </a:lnTo>
                  <a:lnTo>
                    <a:pt x="1828564" y="2926081"/>
                  </a:lnTo>
                  <a:lnTo>
                    <a:pt x="1826346" y="2928303"/>
                  </a:lnTo>
                  <a:lnTo>
                    <a:pt x="1823811" y="2929573"/>
                  </a:lnTo>
                  <a:lnTo>
                    <a:pt x="1820959" y="2931161"/>
                  </a:lnTo>
                  <a:lnTo>
                    <a:pt x="1817474" y="2931796"/>
                  </a:lnTo>
                  <a:lnTo>
                    <a:pt x="1813988" y="2932113"/>
                  </a:lnTo>
                  <a:lnTo>
                    <a:pt x="1753153" y="2932113"/>
                  </a:lnTo>
                  <a:lnTo>
                    <a:pt x="1749350" y="2931796"/>
                  </a:lnTo>
                  <a:lnTo>
                    <a:pt x="1745865" y="2931161"/>
                  </a:lnTo>
                  <a:lnTo>
                    <a:pt x="1743013" y="2929573"/>
                  </a:lnTo>
                  <a:lnTo>
                    <a:pt x="1740478" y="2928303"/>
                  </a:lnTo>
                  <a:lnTo>
                    <a:pt x="1738261" y="2926081"/>
                  </a:lnTo>
                  <a:lnTo>
                    <a:pt x="1736676" y="2923858"/>
                  </a:lnTo>
                  <a:lnTo>
                    <a:pt x="1735726" y="2921001"/>
                  </a:lnTo>
                  <a:lnTo>
                    <a:pt x="1735409" y="2918143"/>
                  </a:lnTo>
                  <a:lnTo>
                    <a:pt x="1735409" y="2867661"/>
                  </a:lnTo>
                  <a:lnTo>
                    <a:pt x="1722418" y="2865438"/>
                  </a:lnTo>
                  <a:lnTo>
                    <a:pt x="1708793" y="2863216"/>
                  </a:lnTo>
                  <a:lnTo>
                    <a:pt x="1696436" y="2860041"/>
                  </a:lnTo>
                  <a:lnTo>
                    <a:pt x="1683444" y="2857183"/>
                  </a:lnTo>
                  <a:lnTo>
                    <a:pt x="1670770" y="2853373"/>
                  </a:lnTo>
                  <a:lnTo>
                    <a:pt x="1658413" y="2849246"/>
                  </a:lnTo>
                  <a:lnTo>
                    <a:pt x="1646689" y="2844801"/>
                  </a:lnTo>
                  <a:lnTo>
                    <a:pt x="1635283" y="2840038"/>
                  </a:lnTo>
                  <a:lnTo>
                    <a:pt x="1624193" y="2834958"/>
                  </a:lnTo>
                  <a:lnTo>
                    <a:pt x="1613420" y="2829243"/>
                  </a:lnTo>
                  <a:lnTo>
                    <a:pt x="1603280" y="2823528"/>
                  </a:lnTo>
                  <a:lnTo>
                    <a:pt x="1594092" y="2816543"/>
                  </a:lnTo>
                  <a:lnTo>
                    <a:pt x="1585220" y="2809876"/>
                  </a:lnTo>
                  <a:lnTo>
                    <a:pt x="1576982" y="2802573"/>
                  </a:lnTo>
                  <a:lnTo>
                    <a:pt x="1569377" y="2794636"/>
                  </a:lnTo>
                  <a:lnTo>
                    <a:pt x="1566209" y="2790826"/>
                  </a:lnTo>
                  <a:lnTo>
                    <a:pt x="1563357" y="2786698"/>
                  </a:lnTo>
                  <a:lnTo>
                    <a:pt x="1560188" y="2782253"/>
                  </a:lnTo>
                  <a:lnTo>
                    <a:pt x="1558287" y="2777173"/>
                  </a:lnTo>
                  <a:lnTo>
                    <a:pt x="1557337" y="2772411"/>
                  </a:lnTo>
                  <a:lnTo>
                    <a:pt x="1557337" y="2767331"/>
                  </a:lnTo>
                  <a:lnTo>
                    <a:pt x="1557654" y="2761933"/>
                  </a:lnTo>
                  <a:lnTo>
                    <a:pt x="1559238" y="2756853"/>
                  </a:lnTo>
                  <a:lnTo>
                    <a:pt x="1561456" y="2751456"/>
                  </a:lnTo>
                  <a:lnTo>
                    <a:pt x="1564308" y="2746058"/>
                  </a:lnTo>
                  <a:lnTo>
                    <a:pt x="1566209" y="2743201"/>
                  </a:lnTo>
                  <a:lnTo>
                    <a:pt x="1568743" y="2740026"/>
                  </a:lnTo>
                  <a:lnTo>
                    <a:pt x="1571278" y="2737168"/>
                  </a:lnTo>
                  <a:lnTo>
                    <a:pt x="1574447" y="2734311"/>
                  </a:lnTo>
                  <a:lnTo>
                    <a:pt x="1577299" y="2731136"/>
                  </a:lnTo>
                  <a:lnTo>
                    <a:pt x="1580784" y="2728596"/>
                  </a:lnTo>
                  <a:lnTo>
                    <a:pt x="1583952" y="2726056"/>
                  </a:lnTo>
                  <a:lnTo>
                    <a:pt x="1587755" y="2723833"/>
                  </a:lnTo>
                  <a:lnTo>
                    <a:pt x="1591874" y="2721611"/>
                  </a:lnTo>
                  <a:lnTo>
                    <a:pt x="1595359" y="2719706"/>
                  </a:lnTo>
                  <a:lnTo>
                    <a:pt x="1599478" y="2717801"/>
                  </a:lnTo>
                  <a:lnTo>
                    <a:pt x="1603914" y="2716531"/>
                  </a:lnTo>
                  <a:lnTo>
                    <a:pt x="1608033" y="2715261"/>
                  </a:lnTo>
                  <a:lnTo>
                    <a:pt x="1612469" y="2714626"/>
                  </a:lnTo>
                  <a:lnTo>
                    <a:pt x="1616905" y="2713673"/>
                  </a:lnTo>
                  <a:lnTo>
                    <a:pt x="1621341" y="2713673"/>
                  </a:lnTo>
                  <a:lnTo>
                    <a:pt x="1626411" y="2713673"/>
                  </a:lnTo>
                  <a:lnTo>
                    <a:pt x="1631480" y="2714943"/>
                  </a:lnTo>
                  <a:lnTo>
                    <a:pt x="1635916" y="2715896"/>
                  </a:lnTo>
                  <a:lnTo>
                    <a:pt x="1640352" y="2717801"/>
                  </a:lnTo>
                  <a:lnTo>
                    <a:pt x="1644471" y="2720023"/>
                  </a:lnTo>
                  <a:lnTo>
                    <a:pt x="1648274" y="2723198"/>
                  </a:lnTo>
                  <a:lnTo>
                    <a:pt x="1651759" y="2726056"/>
                  </a:lnTo>
                  <a:lnTo>
                    <a:pt x="1654928" y="2729866"/>
                  </a:lnTo>
                  <a:lnTo>
                    <a:pt x="1657462" y="2733041"/>
                  </a:lnTo>
                  <a:lnTo>
                    <a:pt x="1658096" y="2733993"/>
                  </a:lnTo>
                  <a:lnTo>
                    <a:pt x="1659364" y="2734946"/>
                  </a:lnTo>
                  <a:lnTo>
                    <a:pt x="1665701" y="2740026"/>
                  </a:lnTo>
                  <a:lnTo>
                    <a:pt x="1671721" y="2744471"/>
                  </a:lnTo>
                  <a:lnTo>
                    <a:pt x="1678692" y="2748598"/>
                  </a:lnTo>
                  <a:lnTo>
                    <a:pt x="1685662" y="2752726"/>
                  </a:lnTo>
                  <a:lnTo>
                    <a:pt x="1692634" y="2756853"/>
                  </a:lnTo>
                  <a:lnTo>
                    <a:pt x="1699921" y="2760346"/>
                  </a:lnTo>
                  <a:lnTo>
                    <a:pt x="1707526" y="2763521"/>
                  </a:lnTo>
                  <a:lnTo>
                    <a:pt x="1714497" y="2766061"/>
                  </a:lnTo>
                  <a:lnTo>
                    <a:pt x="1720834" y="2768283"/>
                  </a:lnTo>
                  <a:lnTo>
                    <a:pt x="1731607" y="2771458"/>
                  </a:lnTo>
                  <a:lnTo>
                    <a:pt x="1742380" y="2773998"/>
                  </a:lnTo>
                  <a:lnTo>
                    <a:pt x="1753153" y="2776221"/>
                  </a:lnTo>
                  <a:lnTo>
                    <a:pt x="1764242" y="2778126"/>
                  </a:lnTo>
                  <a:lnTo>
                    <a:pt x="1775016" y="2779396"/>
                  </a:lnTo>
                  <a:lnTo>
                    <a:pt x="1785789" y="2780666"/>
                  </a:lnTo>
                  <a:lnTo>
                    <a:pt x="1795928" y="2780983"/>
                  </a:lnTo>
                  <a:lnTo>
                    <a:pt x="1806067" y="2781301"/>
                  </a:lnTo>
                  <a:lnTo>
                    <a:pt x="1817157" y="2780983"/>
                  </a:lnTo>
                  <a:lnTo>
                    <a:pt x="1827613" y="2780348"/>
                  </a:lnTo>
                  <a:lnTo>
                    <a:pt x="1837119" y="2778761"/>
                  </a:lnTo>
                  <a:lnTo>
                    <a:pt x="1845991" y="2776856"/>
                  </a:lnTo>
                  <a:lnTo>
                    <a:pt x="1854546" y="2774633"/>
                  </a:lnTo>
                  <a:lnTo>
                    <a:pt x="1862467" y="2771776"/>
                  </a:lnTo>
                  <a:lnTo>
                    <a:pt x="1869121" y="2768283"/>
                  </a:lnTo>
                  <a:lnTo>
                    <a:pt x="1875458" y="2764791"/>
                  </a:lnTo>
                  <a:lnTo>
                    <a:pt x="1879260" y="2761616"/>
                  </a:lnTo>
                  <a:lnTo>
                    <a:pt x="1882429" y="2758441"/>
                  </a:lnTo>
                  <a:lnTo>
                    <a:pt x="1885280" y="2754948"/>
                  </a:lnTo>
                  <a:lnTo>
                    <a:pt x="1888132" y="2751456"/>
                  </a:lnTo>
                  <a:lnTo>
                    <a:pt x="1890350" y="2747646"/>
                  </a:lnTo>
                  <a:lnTo>
                    <a:pt x="1892251" y="2743518"/>
                  </a:lnTo>
                  <a:lnTo>
                    <a:pt x="1893519" y="2739391"/>
                  </a:lnTo>
                  <a:lnTo>
                    <a:pt x="1894786" y="2734946"/>
                  </a:lnTo>
                  <a:lnTo>
                    <a:pt x="1895420" y="2730818"/>
                  </a:lnTo>
                  <a:lnTo>
                    <a:pt x="1895737" y="2726373"/>
                  </a:lnTo>
                  <a:lnTo>
                    <a:pt x="1895420" y="2721928"/>
                  </a:lnTo>
                  <a:lnTo>
                    <a:pt x="1895103" y="2717483"/>
                  </a:lnTo>
                  <a:lnTo>
                    <a:pt x="1893836" y="2713038"/>
                  </a:lnTo>
                  <a:lnTo>
                    <a:pt x="1892885" y="2708911"/>
                  </a:lnTo>
                  <a:lnTo>
                    <a:pt x="1890984" y="2704783"/>
                  </a:lnTo>
                  <a:lnTo>
                    <a:pt x="1888766" y="2700656"/>
                  </a:lnTo>
                  <a:lnTo>
                    <a:pt x="1885280" y="2696211"/>
                  </a:lnTo>
                  <a:lnTo>
                    <a:pt x="1881478" y="2691766"/>
                  </a:lnTo>
                  <a:lnTo>
                    <a:pt x="1876092" y="2687321"/>
                  </a:lnTo>
                  <a:lnTo>
                    <a:pt x="1870705" y="2682876"/>
                  </a:lnTo>
                  <a:lnTo>
                    <a:pt x="1864368" y="2678748"/>
                  </a:lnTo>
                  <a:lnTo>
                    <a:pt x="1857714" y="2674621"/>
                  </a:lnTo>
                  <a:lnTo>
                    <a:pt x="1850110" y="2671128"/>
                  </a:lnTo>
                  <a:lnTo>
                    <a:pt x="1842188" y="2667318"/>
                  </a:lnTo>
                  <a:lnTo>
                    <a:pt x="1817474" y="2657158"/>
                  </a:lnTo>
                  <a:lnTo>
                    <a:pt x="1720517" y="2617471"/>
                  </a:lnTo>
                  <a:lnTo>
                    <a:pt x="1673305" y="2597786"/>
                  </a:lnTo>
                  <a:lnTo>
                    <a:pt x="1644471" y="2585086"/>
                  </a:lnTo>
                  <a:lnTo>
                    <a:pt x="1639085" y="2582546"/>
                  </a:lnTo>
                  <a:lnTo>
                    <a:pt x="1634015" y="2580006"/>
                  </a:lnTo>
                  <a:lnTo>
                    <a:pt x="1624827" y="2574608"/>
                  </a:lnTo>
                  <a:lnTo>
                    <a:pt x="1615638" y="2567623"/>
                  </a:lnTo>
                  <a:lnTo>
                    <a:pt x="1607083" y="2560638"/>
                  </a:lnTo>
                  <a:lnTo>
                    <a:pt x="1598845" y="2552383"/>
                  </a:lnTo>
                  <a:lnTo>
                    <a:pt x="1591874" y="2544446"/>
                  </a:lnTo>
                  <a:lnTo>
                    <a:pt x="1588072" y="2540001"/>
                  </a:lnTo>
                  <a:lnTo>
                    <a:pt x="1585220" y="2534921"/>
                  </a:lnTo>
                  <a:lnTo>
                    <a:pt x="1581734" y="2530476"/>
                  </a:lnTo>
                  <a:lnTo>
                    <a:pt x="1579200" y="2525713"/>
                  </a:lnTo>
                  <a:lnTo>
                    <a:pt x="1576348" y="2520633"/>
                  </a:lnTo>
                  <a:lnTo>
                    <a:pt x="1574130" y="2515236"/>
                  </a:lnTo>
                  <a:lnTo>
                    <a:pt x="1571912" y="2510156"/>
                  </a:lnTo>
                  <a:lnTo>
                    <a:pt x="1570011" y="2505076"/>
                  </a:lnTo>
                  <a:lnTo>
                    <a:pt x="1568110" y="2499678"/>
                  </a:lnTo>
                  <a:lnTo>
                    <a:pt x="1566525" y="2494598"/>
                  </a:lnTo>
                  <a:lnTo>
                    <a:pt x="1565575" y="2488883"/>
                  </a:lnTo>
                  <a:lnTo>
                    <a:pt x="1564624" y="2483803"/>
                  </a:lnTo>
                  <a:lnTo>
                    <a:pt x="1563991" y="2478088"/>
                  </a:lnTo>
                  <a:lnTo>
                    <a:pt x="1563674" y="2473008"/>
                  </a:lnTo>
                  <a:lnTo>
                    <a:pt x="1563357" y="2467293"/>
                  </a:lnTo>
                  <a:lnTo>
                    <a:pt x="1563674" y="2461896"/>
                  </a:lnTo>
                  <a:lnTo>
                    <a:pt x="1563991" y="2456816"/>
                  </a:lnTo>
                  <a:lnTo>
                    <a:pt x="1564308" y="2451101"/>
                  </a:lnTo>
                  <a:lnTo>
                    <a:pt x="1565575" y="2446021"/>
                  </a:lnTo>
                  <a:lnTo>
                    <a:pt x="1566525" y="2440306"/>
                  </a:lnTo>
                  <a:lnTo>
                    <a:pt x="1567793" y="2435226"/>
                  </a:lnTo>
                  <a:lnTo>
                    <a:pt x="1569060" y="2429828"/>
                  </a:lnTo>
                  <a:lnTo>
                    <a:pt x="1570961" y="2424748"/>
                  </a:lnTo>
                  <a:lnTo>
                    <a:pt x="1573179" y="2419668"/>
                  </a:lnTo>
                  <a:lnTo>
                    <a:pt x="1575397" y="2414271"/>
                  </a:lnTo>
                  <a:lnTo>
                    <a:pt x="1577932" y="2409191"/>
                  </a:lnTo>
                  <a:lnTo>
                    <a:pt x="1580784" y="2404428"/>
                  </a:lnTo>
                  <a:lnTo>
                    <a:pt x="1583636" y="2399031"/>
                  </a:lnTo>
                  <a:lnTo>
                    <a:pt x="1586804" y="2394268"/>
                  </a:lnTo>
                  <a:lnTo>
                    <a:pt x="1590290" y="2389506"/>
                  </a:lnTo>
                  <a:lnTo>
                    <a:pt x="1594092" y="2385061"/>
                  </a:lnTo>
                  <a:lnTo>
                    <a:pt x="1598211" y="2379981"/>
                  </a:lnTo>
                  <a:lnTo>
                    <a:pt x="1602013" y="2375536"/>
                  </a:lnTo>
                  <a:lnTo>
                    <a:pt x="1606766" y="2371091"/>
                  </a:lnTo>
                  <a:lnTo>
                    <a:pt x="1611202" y="2367281"/>
                  </a:lnTo>
                  <a:lnTo>
                    <a:pt x="1615955" y="2363153"/>
                  </a:lnTo>
                  <a:lnTo>
                    <a:pt x="1621658" y="2358073"/>
                  </a:lnTo>
                  <a:lnTo>
                    <a:pt x="1627678" y="2353628"/>
                  </a:lnTo>
                  <a:lnTo>
                    <a:pt x="1634015" y="2349818"/>
                  </a:lnTo>
                  <a:lnTo>
                    <a:pt x="1640669" y="2345691"/>
                  </a:lnTo>
                  <a:lnTo>
                    <a:pt x="1647323" y="2341881"/>
                  </a:lnTo>
                  <a:lnTo>
                    <a:pt x="1654294" y="2338071"/>
                  </a:lnTo>
                  <a:lnTo>
                    <a:pt x="1661898" y="2334896"/>
                  </a:lnTo>
                  <a:lnTo>
                    <a:pt x="1669186" y="2331403"/>
                  </a:lnTo>
                  <a:lnTo>
                    <a:pt x="1676790" y="2328546"/>
                  </a:lnTo>
                  <a:lnTo>
                    <a:pt x="1684395" y="2325371"/>
                  </a:lnTo>
                  <a:lnTo>
                    <a:pt x="1692634" y="2322831"/>
                  </a:lnTo>
                  <a:lnTo>
                    <a:pt x="1700872" y="2320608"/>
                  </a:lnTo>
                  <a:lnTo>
                    <a:pt x="1709427" y="2318386"/>
                  </a:lnTo>
                  <a:lnTo>
                    <a:pt x="1717982" y="2316163"/>
                  </a:lnTo>
                  <a:lnTo>
                    <a:pt x="1726220" y="2314893"/>
                  </a:lnTo>
                  <a:lnTo>
                    <a:pt x="1735409" y="2312988"/>
                  </a:lnTo>
                  <a:lnTo>
                    <a:pt x="1735409" y="2259966"/>
                  </a:lnTo>
                  <a:lnTo>
                    <a:pt x="1735726" y="2257426"/>
                  </a:lnTo>
                  <a:lnTo>
                    <a:pt x="1736676" y="2254886"/>
                  </a:lnTo>
                  <a:lnTo>
                    <a:pt x="1738261" y="2252346"/>
                  </a:lnTo>
                  <a:lnTo>
                    <a:pt x="1740478" y="2250441"/>
                  </a:lnTo>
                  <a:lnTo>
                    <a:pt x="1743013" y="2248536"/>
                  </a:lnTo>
                  <a:lnTo>
                    <a:pt x="1745865" y="2247583"/>
                  </a:lnTo>
                  <a:lnTo>
                    <a:pt x="1749350" y="2246631"/>
                  </a:lnTo>
                  <a:lnTo>
                    <a:pt x="1753153" y="2246313"/>
                  </a:lnTo>
                  <a:close/>
                  <a:moveTo>
                    <a:pt x="1796891" y="2159710"/>
                  </a:moveTo>
                  <a:lnTo>
                    <a:pt x="1786093" y="2160028"/>
                  </a:lnTo>
                  <a:lnTo>
                    <a:pt x="1775296" y="2160663"/>
                  </a:lnTo>
                  <a:lnTo>
                    <a:pt x="1764817" y="2161298"/>
                  </a:lnTo>
                  <a:lnTo>
                    <a:pt x="1754337" y="2162251"/>
                  </a:lnTo>
                  <a:lnTo>
                    <a:pt x="1743540" y="2163839"/>
                  </a:lnTo>
                  <a:lnTo>
                    <a:pt x="1733695" y="2165427"/>
                  </a:lnTo>
                  <a:lnTo>
                    <a:pt x="1723216" y="2167332"/>
                  </a:lnTo>
                  <a:lnTo>
                    <a:pt x="1712736" y="2169555"/>
                  </a:lnTo>
                  <a:lnTo>
                    <a:pt x="1702892" y="2171778"/>
                  </a:lnTo>
                  <a:lnTo>
                    <a:pt x="1692730" y="2174318"/>
                  </a:lnTo>
                  <a:lnTo>
                    <a:pt x="1683202" y="2177177"/>
                  </a:lnTo>
                  <a:lnTo>
                    <a:pt x="1673040" y="2180352"/>
                  </a:lnTo>
                  <a:lnTo>
                    <a:pt x="1663513" y="2183528"/>
                  </a:lnTo>
                  <a:lnTo>
                    <a:pt x="1653669" y="2187021"/>
                  </a:lnTo>
                  <a:lnTo>
                    <a:pt x="1644460" y="2190514"/>
                  </a:lnTo>
                  <a:lnTo>
                    <a:pt x="1635250" y="2194643"/>
                  </a:lnTo>
                  <a:lnTo>
                    <a:pt x="1625723" y="2198771"/>
                  </a:lnTo>
                  <a:lnTo>
                    <a:pt x="1616514" y="2203217"/>
                  </a:lnTo>
                  <a:lnTo>
                    <a:pt x="1607622" y="2207663"/>
                  </a:lnTo>
                  <a:lnTo>
                    <a:pt x="1598730" y="2213061"/>
                  </a:lnTo>
                  <a:lnTo>
                    <a:pt x="1589839" y="2217825"/>
                  </a:lnTo>
                  <a:lnTo>
                    <a:pt x="1581264" y="2222906"/>
                  </a:lnTo>
                  <a:lnTo>
                    <a:pt x="1572690" y="2228622"/>
                  </a:lnTo>
                  <a:lnTo>
                    <a:pt x="1564116" y="2234020"/>
                  </a:lnTo>
                  <a:lnTo>
                    <a:pt x="1555859" y="2240054"/>
                  </a:lnTo>
                  <a:lnTo>
                    <a:pt x="1547920" y="2246088"/>
                  </a:lnTo>
                  <a:lnTo>
                    <a:pt x="1539981" y="2252439"/>
                  </a:lnTo>
                  <a:lnTo>
                    <a:pt x="1532042" y="2258473"/>
                  </a:lnTo>
                  <a:lnTo>
                    <a:pt x="1524420" y="2265459"/>
                  </a:lnTo>
                  <a:lnTo>
                    <a:pt x="1517117" y="2272128"/>
                  </a:lnTo>
                  <a:lnTo>
                    <a:pt x="1509495" y="2279114"/>
                  </a:lnTo>
                  <a:lnTo>
                    <a:pt x="1502509" y="2286101"/>
                  </a:lnTo>
                  <a:lnTo>
                    <a:pt x="1495522" y="2293405"/>
                  </a:lnTo>
                  <a:lnTo>
                    <a:pt x="1488853" y="2301026"/>
                  </a:lnTo>
                  <a:lnTo>
                    <a:pt x="1482185" y="2308648"/>
                  </a:lnTo>
                  <a:lnTo>
                    <a:pt x="1475833" y="2316269"/>
                  </a:lnTo>
                  <a:lnTo>
                    <a:pt x="1469482" y="2324526"/>
                  </a:lnTo>
                  <a:lnTo>
                    <a:pt x="1463131" y="2332465"/>
                  </a:lnTo>
                  <a:lnTo>
                    <a:pt x="1457415" y="2340722"/>
                  </a:lnTo>
                  <a:lnTo>
                    <a:pt x="1451698" y="2348978"/>
                  </a:lnTo>
                  <a:lnTo>
                    <a:pt x="1446300" y="2357553"/>
                  </a:lnTo>
                  <a:lnTo>
                    <a:pt x="1440901" y="2366444"/>
                  </a:lnTo>
                  <a:lnTo>
                    <a:pt x="1435820" y="2375019"/>
                  </a:lnTo>
                  <a:lnTo>
                    <a:pt x="1431057" y="2383910"/>
                  </a:lnTo>
                  <a:lnTo>
                    <a:pt x="1426293" y="2393120"/>
                  </a:lnTo>
                  <a:lnTo>
                    <a:pt x="1421847" y="2402012"/>
                  </a:lnTo>
                  <a:lnTo>
                    <a:pt x="1417719" y="2411221"/>
                  </a:lnTo>
                  <a:lnTo>
                    <a:pt x="1413591" y="2421065"/>
                  </a:lnTo>
                  <a:lnTo>
                    <a:pt x="1410098" y="2430592"/>
                  </a:lnTo>
                  <a:lnTo>
                    <a:pt x="1406287" y="2440437"/>
                  </a:lnTo>
                  <a:lnTo>
                    <a:pt x="1403111" y="2449964"/>
                  </a:lnTo>
                  <a:lnTo>
                    <a:pt x="1399936" y="2460126"/>
                  </a:lnTo>
                  <a:lnTo>
                    <a:pt x="1397395" y="2469653"/>
                  </a:lnTo>
                  <a:lnTo>
                    <a:pt x="1394855" y="2480132"/>
                  </a:lnTo>
                  <a:lnTo>
                    <a:pt x="1391996" y="2490294"/>
                  </a:lnTo>
                  <a:lnTo>
                    <a:pt x="1390091" y="2500456"/>
                  </a:lnTo>
                  <a:lnTo>
                    <a:pt x="1388503" y="2510936"/>
                  </a:lnTo>
                  <a:lnTo>
                    <a:pt x="1386598" y="2521416"/>
                  </a:lnTo>
                  <a:lnTo>
                    <a:pt x="1385328" y="2532213"/>
                  </a:lnTo>
                  <a:lnTo>
                    <a:pt x="1384375" y="2542692"/>
                  </a:lnTo>
                  <a:lnTo>
                    <a:pt x="1383422" y="2553172"/>
                  </a:lnTo>
                  <a:lnTo>
                    <a:pt x="1382787" y="2564604"/>
                  </a:lnTo>
                  <a:lnTo>
                    <a:pt x="1382787" y="2575401"/>
                  </a:lnTo>
                  <a:lnTo>
                    <a:pt x="1382787" y="2585881"/>
                  </a:lnTo>
                  <a:lnTo>
                    <a:pt x="1382787" y="2596678"/>
                  </a:lnTo>
                  <a:lnTo>
                    <a:pt x="1383422" y="2607475"/>
                  </a:lnTo>
                  <a:lnTo>
                    <a:pt x="1384375" y="2617955"/>
                  </a:lnTo>
                  <a:lnTo>
                    <a:pt x="1385328" y="2628434"/>
                  </a:lnTo>
                  <a:lnTo>
                    <a:pt x="1386598" y="2638914"/>
                  </a:lnTo>
                  <a:lnTo>
                    <a:pt x="1388503" y="2649076"/>
                  </a:lnTo>
                  <a:lnTo>
                    <a:pt x="1390091" y="2659556"/>
                  </a:lnTo>
                  <a:lnTo>
                    <a:pt x="1391996" y="2669718"/>
                  </a:lnTo>
                  <a:lnTo>
                    <a:pt x="1394855" y="2680197"/>
                  </a:lnTo>
                  <a:lnTo>
                    <a:pt x="1397077" y="2690042"/>
                  </a:lnTo>
                  <a:lnTo>
                    <a:pt x="1399936" y="2699886"/>
                  </a:lnTo>
                  <a:lnTo>
                    <a:pt x="1402794" y="2709731"/>
                  </a:lnTo>
                  <a:lnTo>
                    <a:pt x="1406287" y="2719575"/>
                  </a:lnTo>
                  <a:lnTo>
                    <a:pt x="1409462" y="2729102"/>
                  </a:lnTo>
                  <a:lnTo>
                    <a:pt x="1413591" y="2738312"/>
                  </a:lnTo>
                  <a:lnTo>
                    <a:pt x="1417402" y="2748156"/>
                  </a:lnTo>
                  <a:lnTo>
                    <a:pt x="1421847" y="2757048"/>
                  </a:lnTo>
                  <a:lnTo>
                    <a:pt x="1425976" y="2766257"/>
                  </a:lnTo>
                  <a:lnTo>
                    <a:pt x="1430739" y="2775149"/>
                  </a:lnTo>
                  <a:lnTo>
                    <a:pt x="1435503" y="2784041"/>
                  </a:lnTo>
                  <a:lnTo>
                    <a:pt x="1440266" y="2792932"/>
                  </a:lnTo>
                  <a:lnTo>
                    <a:pt x="1445982" y="2801507"/>
                  </a:lnTo>
                  <a:lnTo>
                    <a:pt x="1451063" y="2810081"/>
                  </a:lnTo>
                  <a:lnTo>
                    <a:pt x="1456779" y="2818655"/>
                  </a:lnTo>
                  <a:lnTo>
                    <a:pt x="1462813" y="2826912"/>
                  </a:lnTo>
                  <a:lnTo>
                    <a:pt x="1468529" y="2834851"/>
                  </a:lnTo>
                  <a:lnTo>
                    <a:pt x="1474881" y="2842790"/>
                  </a:lnTo>
                  <a:lnTo>
                    <a:pt x="1481549" y="2850729"/>
                  </a:lnTo>
                  <a:lnTo>
                    <a:pt x="1487901" y="2858351"/>
                  </a:lnTo>
                  <a:lnTo>
                    <a:pt x="1494887" y="2865972"/>
                  </a:lnTo>
                  <a:lnTo>
                    <a:pt x="1501873" y="2873276"/>
                  </a:lnTo>
                  <a:lnTo>
                    <a:pt x="1509177" y="2880262"/>
                  </a:lnTo>
                  <a:lnTo>
                    <a:pt x="1516164" y="2887249"/>
                  </a:lnTo>
                  <a:lnTo>
                    <a:pt x="1524103" y="2894235"/>
                  </a:lnTo>
                  <a:lnTo>
                    <a:pt x="1531407" y="2900904"/>
                  </a:lnTo>
                  <a:lnTo>
                    <a:pt x="1539346" y="2907255"/>
                  </a:lnTo>
                  <a:lnTo>
                    <a:pt x="1546968" y="2913289"/>
                  </a:lnTo>
                  <a:lnTo>
                    <a:pt x="1555224" y="2919323"/>
                  </a:lnTo>
                  <a:lnTo>
                    <a:pt x="1563481" y="2925356"/>
                  </a:lnTo>
                  <a:lnTo>
                    <a:pt x="1572055" y="2930755"/>
                  </a:lnTo>
                  <a:lnTo>
                    <a:pt x="1580629" y="2936471"/>
                  </a:lnTo>
                  <a:lnTo>
                    <a:pt x="1589203" y="2941552"/>
                  </a:lnTo>
                  <a:lnTo>
                    <a:pt x="1598095" y="2946951"/>
                  </a:lnTo>
                  <a:lnTo>
                    <a:pt x="1606987" y="2951714"/>
                  </a:lnTo>
                  <a:lnTo>
                    <a:pt x="1615879" y="2956478"/>
                  </a:lnTo>
                  <a:lnTo>
                    <a:pt x="1625088" y="2960606"/>
                  </a:lnTo>
                  <a:lnTo>
                    <a:pt x="1634298" y="2965052"/>
                  </a:lnTo>
                  <a:lnTo>
                    <a:pt x="1643824" y="2969180"/>
                  </a:lnTo>
                  <a:lnTo>
                    <a:pt x="1653351" y="2972991"/>
                  </a:lnTo>
                  <a:lnTo>
                    <a:pt x="1662878" y="2976167"/>
                  </a:lnTo>
                  <a:lnTo>
                    <a:pt x="1672723" y="2979660"/>
                  </a:lnTo>
                  <a:lnTo>
                    <a:pt x="1682567" y="2982518"/>
                  </a:lnTo>
                  <a:lnTo>
                    <a:pt x="1692730" y="2985376"/>
                  </a:lnTo>
                  <a:lnTo>
                    <a:pt x="1702892" y="2988234"/>
                  </a:lnTo>
                  <a:lnTo>
                    <a:pt x="1713054" y="2990457"/>
                  </a:lnTo>
                  <a:lnTo>
                    <a:pt x="1723216" y="2992680"/>
                  </a:lnTo>
                  <a:lnTo>
                    <a:pt x="1733695" y="2994585"/>
                  </a:lnTo>
                  <a:lnTo>
                    <a:pt x="1744493" y="2995856"/>
                  </a:lnTo>
                  <a:lnTo>
                    <a:pt x="1754655" y="2997443"/>
                  </a:lnTo>
                  <a:lnTo>
                    <a:pt x="1765452" y="2998396"/>
                  </a:lnTo>
                  <a:lnTo>
                    <a:pt x="1776249" y="2999349"/>
                  </a:lnTo>
                  <a:lnTo>
                    <a:pt x="1787046" y="2999666"/>
                  </a:lnTo>
                  <a:lnTo>
                    <a:pt x="1797843" y="2999984"/>
                  </a:lnTo>
                  <a:lnTo>
                    <a:pt x="1808958" y="2999984"/>
                  </a:lnTo>
                  <a:lnTo>
                    <a:pt x="1819438" y="2999666"/>
                  </a:lnTo>
                  <a:lnTo>
                    <a:pt x="1830235" y="2999349"/>
                  </a:lnTo>
                  <a:lnTo>
                    <a:pt x="1841032" y="2998396"/>
                  </a:lnTo>
                  <a:lnTo>
                    <a:pt x="1851512" y="2997443"/>
                  </a:lnTo>
                  <a:lnTo>
                    <a:pt x="1861674" y="2995856"/>
                  </a:lnTo>
                  <a:lnTo>
                    <a:pt x="1872153" y="2994585"/>
                  </a:lnTo>
                  <a:lnTo>
                    <a:pt x="1882633" y="2992680"/>
                  </a:lnTo>
                  <a:lnTo>
                    <a:pt x="1892795" y="2990457"/>
                  </a:lnTo>
                  <a:lnTo>
                    <a:pt x="1902639" y="2988234"/>
                  </a:lnTo>
                  <a:lnTo>
                    <a:pt x="1912801" y="2985376"/>
                  </a:lnTo>
                  <a:lnTo>
                    <a:pt x="1922646" y="2982836"/>
                  </a:lnTo>
                  <a:lnTo>
                    <a:pt x="1932490" y="2979660"/>
                  </a:lnTo>
                  <a:lnTo>
                    <a:pt x="1942017" y="2976484"/>
                  </a:lnTo>
                  <a:lnTo>
                    <a:pt x="1951862" y="2972991"/>
                  </a:lnTo>
                  <a:lnTo>
                    <a:pt x="1961389" y="2969180"/>
                  </a:lnTo>
                  <a:lnTo>
                    <a:pt x="1970598" y="2965052"/>
                  </a:lnTo>
                  <a:lnTo>
                    <a:pt x="1980125" y="2960924"/>
                  </a:lnTo>
                  <a:lnTo>
                    <a:pt x="1989334" y="2956478"/>
                  </a:lnTo>
                  <a:lnTo>
                    <a:pt x="1998226" y="2952032"/>
                  </a:lnTo>
                  <a:lnTo>
                    <a:pt x="2007118" y="2947268"/>
                  </a:lnTo>
                  <a:lnTo>
                    <a:pt x="2016010" y="2942187"/>
                  </a:lnTo>
                  <a:lnTo>
                    <a:pt x="2024584" y="2936789"/>
                  </a:lnTo>
                  <a:lnTo>
                    <a:pt x="2033158" y="2931390"/>
                  </a:lnTo>
                  <a:lnTo>
                    <a:pt x="2041415" y="2925674"/>
                  </a:lnTo>
                  <a:lnTo>
                    <a:pt x="2049354" y="2919640"/>
                  </a:lnTo>
                  <a:lnTo>
                    <a:pt x="2057610" y="2913924"/>
                  </a:lnTo>
                  <a:lnTo>
                    <a:pt x="2065867" y="2907573"/>
                  </a:lnTo>
                  <a:lnTo>
                    <a:pt x="2073489" y="2901222"/>
                  </a:lnTo>
                  <a:lnTo>
                    <a:pt x="2081110" y="2894553"/>
                  </a:lnTo>
                  <a:lnTo>
                    <a:pt x="2088414" y="2887884"/>
                  </a:lnTo>
                  <a:lnTo>
                    <a:pt x="2096036" y="2880580"/>
                  </a:lnTo>
                  <a:lnTo>
                    <a:pt x="2103022" y="2873594"/>
                  </a:lnTo>
                  <a:lnTo>
                    <a:pt x="2110008" y="2866290"/>
                  </a:lnTo>
                  <a:lnTo>
                    <a:pt x="2116677" y="2858668"/>
                  </a:lnTo>
                  <a:lnTo>
                    <a:pt x="2123346" y="2851364"/>
                  </a:lnTo>
                  <a:lnTo>
                    <a:pt x="2130015" y="2843425"/>
                  </a:lnTo>
                  <a:lnTo>
                    <a:pt x="2136049" y="2835804"/>
                  </a:lnTo>
                  <a:lnTo>
                    <a:pt x="2142400" y="2827547"/>
                  </a:lnTo>
                  <a:lnTo>
                    <a:pt x="2148434" y="2819290"/>
                  </a:lnTo>
                  <a:lnTo>
                    <a:pt x="2153832" y="2810716"/>
                  </a:lnTo>
                  <a:lnTo>
                    <a:pt x="2159548" y="2802459"/>
                  </a:lnTo>
                  <a:lnTo>
                    <a:pt x="2164629" y="2793885"/>
                  </a:lnTo>
                  <a:lnTo>
                    <a:pt x="2169393" y="2784993"/>
                  </a:lnTo>
                  <a:lnTo>
                    <a:pt x="2174474" y="2775784"/>
                  </a:lnTo>
                  <a:lnTo>
                    <a:pt x="2179237" y="2766892"/>
                  </a:lnTo>
                  <a:lnTo>
                    <a:pt x="2183683" y="2757683"/>
                  </a:lnTo>
                  <a:lnTo>
                    <a:pt x="2187811" y="2748474"/>
                  </a:lnTo>
                  <a:lnTo>
                    <a:pt x="2191622" y="2739264"/>
                  </a:lnTo>
                  <a:lnTo>
                    <a:pt x="2195433" y="2729420"/>
                  </a:lnTo>
                  <a:lnTo>
                    <a:pt x="2199244" y="2719893"/>
                  </a:lnTo>
                  <a:lnTo>
                    <a:pt x="2202102" y="2710048"/>
                  </a:lnTo>
                  <a:lnTo>
                    <a:pt x="2205595" y="2700204"/>
                  </a:lnTo>
                  <a:lnTo>
                    <a:pt x="2208136" y="2690042"/>
                  </a:lnTo>
                  <a:lnTo>
                    <a:pt x="2210676" y="2680197"/>
                  </a:lnTo>
                  <a:lnTo>
                    <a:pt x="2213217" y="2669718"/>
                  </a:lnTo>
                  <a:lnTo>
                    <a:pt x="2215122" y="2659556"/>
                  </a:lnTo>
                  <a:lnTo>
                    <a:pt x="2217027" y="2649076"/>
                  </a:lnTo>
                  <a:lnTo>
                    <a:pt x="2218615" y="2638279"/>
                  </a:lnTo>
                  <a:lnTo>
                    <a:pt x="2219885" y="2628117"/>
                  </a:lnTo>
                  <a:lnTo>
                    <a:pt x="2221156" y="2617320"/>
                  </a:lnTo>
                  <a:lnTo>
                    <a:pt x="2221791" y="2606523"/>
                  </a:lnTo>
                  <a:lnTo>
                    <a:pt x="2222743" y="2595725"/>
                  </a:lnTo>
                  <a:lnTo>
                    <a:pt x="2222743" y="2584611"/>
                  </a:lnTo>
                  <a:lnTo>
                    <a:pt x="2222743" y="2573814"/>
                  </a:lnTo>
                  <a:lnTo>
                    <a:pt x="2222743" y="2563016"/>
                  </a:lnTo>
                  <a:lnTo>
                    <a:pt x="2221791" y="2552537"/>
                  </a:lnTo>
                  <a:lnTo>
                    <a:pt x="2221156" y="2541740"/>
                  </a:lnTo>
                  <a:lnTo>
                    <a:pt x="2219885" y="2531260"/>
                  </a:lnTo>
                  <a:lnTo>
                    <a:pt x="2218933" y="2521098"/>
                  </a:lnTo>
                  <a:lnTo>
                    <a:pt x="2217027" y="2510618"/>
                  </a:lnTo>
                  <a:lnTo>
                    <a:pt x="2215122" y="2500139"/>
                  </a:lnTo>
                  <a:lnTo>
                    <a:pt x="2213217" y="2490294"/>
                  </a:lnTo>
                  <a:lnTo>
                    <a:pt x="2210994" y="2479815"/>
                  </a:lnTo>
                  <a:lnTo>
                    <a:pt x="2208453" y="2469970"/>
                  </a:lnTo>
                  <a:lnTo>
                    <a:pt x="2205595" y="2460126"/>
                  </a:lnTo>
                  <a:lnTo>
                    <a:pt x="2202419" y="2449964"/>
                  </a:lnTo>
                  <a:lnTo>
                    <a:pt x="2199244" y="2440437"/>
                  </a:lnTo>
                  <a:lnTo>
                    <a:pt x="2195751" y="2430910"/>
                  </a:lnTo>
                  <a:lnTo>
                    <a:pt x="2192257" y="2421383"/>
                  </a:lnTo>
                  <a:lnTo>
                    <a:pt x="2188129" y="2412174"/>
                  </a:lnTo>
                  <a:lnTo>
                    <a:pt x="2184001" y="2402964"/>
                  </a:lnTo>
                  <a:lnTo>
                    <a:pt x="2179555" y="2393437"/>
                  </a:lnTo>
                  <a:lnTo>
                    <a:pt x="2174791" y="2384546"/>
                  </a:lnTo>
                  <a:lnTo>
                    <a:pt x="2169710" y="2375654"/>
                  </a:lnTo>
                  <a:lnTo>
                    <a:pt x="2164947" y="2366762"/>
                  </a:lnTo>
                  <a:lnTo>
                    <a:pt x="2159866" y="2358188"/>
                  </a:lnTo>
                  <a:lnTo>
                    <a:pt x="2154150" y="2349614"/>
                  </a:lnTo>
                  <a:lnTo>
                    <a:pt x="2148751" y="2341357"/>
                  </a:lnTo>
                  <a:lnTo>
                    <a:pt x="2142717" y="2333418"/>
                  </a:lnTo>
                  <a:lnTo>
                    <a:pt x="2136684" y="2325161"/>
                  </a:lnTo>
                  <a:lnTo>
                    <a:pt x="2130332" y="2316905"/>
                  </a:lnTo>
                  <a:lnTo>
                    <a:pt x="2124299" y="2309283"/>
                  </a:lnTo>
                  <a:lnTo>
                    <a:pt x="2117312" y="2301661"/>
                  </a:lnTo>
                  <a:lnTo>
                    <a:pt x="2110643" y="2294357"/>
                  </a:lnTo>
                  <a:lnTo>
                    <a:pt x="2103657" y="2286736"/>
                  </a:lnTo>
                  <a:lnTo>
                    <a:pt x="2096671" y="2279750"/>
                  </a:lnTo>
                  <a:lnTo>
                    <a:pt x="2089367" y="2272763"/>
                  </a:lnTo>
                  <a:lnTo>
                    <a:pt x="2081745" y="2265777"/>
                  </a:lnTo>
                  <a:lnTo>
                    <a:pt x="2074124" y="2259425"/>
                  </a:lnTo>
                  <a:lnTo>
                    <a:pt x="2066185" y="2252757"/>
                  </a:lnTo>
                  <a:lnTo>
                    <a:pt x="2058245" y="2246405"/>
                  </a:lnTo>
                  <a:lnTo>
                    <a:pt x="2050306" y="2240372"/>
                  </a:lnTo>
                  <a:lnTo>
                    <a:pt x="2042050" y="2234338"/>
                  </a:lnTo>
                  <a:lnTo>
                    <a:pt x="2033793" y="2228939"/>
                  </a:lnTo>
                  <a:lnTo>
                    <a:pt x="2025219" y="2223223"/>
                  </a:lnTo>
                  <a:lnTo>
                    <a:pt x="2016327" y="2218142"/>
                  </a:lnTo>
                  <a:lnTo>
                    <a:pt x="2007753" y="2213061"/>
                  </a:lnTo>
                  <a:lnTo>
                    <a:pt x="1998861" y="2207980"/>
                  </a:lnTo>
                  <a:lnTo>
                    <a:pt x="1989652" y="2203534"/>
                  </a:lnTo>
                  <a:lnTo>
                    <a:pt x="1980760" y="2199088"/>
                  </a:lnTo>
                  <a:lnTo>
                    <a:pt x="1971551" y="2194643"/>
                  </a:lnTo>
                  <a:lnTo>
                    <a:pt x="1961706" y="2190832"/>
                  </a:lnTo>
                  <a:lnTo>
                    <a:pt x="1952179" y="2187021"/>
                  </a:lnTo>
                  <a:lnTo>
                    <a:pt x="1942335" y="2183528"/>
                  </a:lnTo>
                  <a:lnTo>
                    <a:pt x="1932808" y="2180352"/>
                  </a:lnTo>
                  <a:lnTo>
                    <a:pt x="1922963" y="2177177"/>
                  </a:lnTo>
                  <a:lnTo>
                    <a:pt x="1913119" y="2174318"/>
                  </a:lnTo>
                  <a:lnTo>
                    <a:pt x="1902639" y="2171778"/>
                  </a:lnTo>
                  <a:lnTo>
                    <a:pt x="1892795" y="2169555"/>
                  </a:lnTo>
                  <a:lnTo>
                    <a:pt x="1882315" y="2167332"/>
                  </a:lnTo>
                  <a:lnTo>
                    <a:pt x="1871836" y="2165427"/>
                  </a:lnTo>
                  <a:lnTo>
                    <a:pt x="1861356" y="2163839"/>
                  </a:lnTo>
                  <a:lnTo>
                    <a:pt x="1850559" y="2162251"/>
                  </a:lnTo>
                  <a:lnTo>
                    <a:pt x="1840397" y="2161298"/>
                  </a:lnTo>
                  <a:lnTo>
                    <a:pt x="1829600" y="2160663"/>
                  </a:lnTo>
                  <a:lnTo>
                    <a:pt x="1818167" y="2160028"/>
                  </a:lnTo>
                  <a:lnTo>
                    <a:pt x="1807688" y="2159710"/>
                  </a:lnTo>
                  <a:lnTo>
                    <a:pt x="1796891" y="2159710"/>
                  </a:lnTo>
                  <a:close/>
                  <a:moveTo>
                    <a:pt x="1703527" y="1784350"/>
                  </a:moveTo>
                  <a:lnTo>
                    <a:pt x="1960753" y="1793877"/>
                  </a:lnTo>
                  <a:lnTo>
                    <a:pt x="1955037" y="1945990"/>
                  </a:lnTo>
                  <a:lnTo>
                    <a:pt x="1970280" y="1950118"/>
                  </a:lnTo>
                  <a:lnTo>
                    <a:pt x="1985841" y="1954247"/>
                  </a:lnTo>
                  <a:lnTo>
                    <a:pt x="2000766" y="1959010"/>
                  </a:lnTo>
                  <a:lnTo>
                    <a:pt x="2016010" y="1963774"/>
                  </a:lnTo>
                  <a:lnTo>
                    <a:pt x="2030935" y="1969172"/>
                  </a:lnTo>
                  <a:lnTo>
                    <a:pt x="2045225" y="1975206"/>
                  </a:lnTo>
                  <a:lnTo>
                    <a:pt x="2059833" y="1980922"/>
                  </a:lnTo>
                  <a:lnTo>
                    <a:pt x="2074441" y="1987273"/>
                  </a:lnTo>
                  <a:lnTo>
                    <a:pt x="2088414" y="1993942"/>
                  </a:lnTo>
                  <a:lnTo>
                    <a:pt x="2102069" y="2001246"/>
                  </a:lnTo>
                  <a:lnTo>
                    <a:pt x="2116042" y="2008550"/>
                  </a:lnTo>
                  <a:lnTo>
                    <a:pt x="2129697" y="2016172"/>
                  </a:lnTo>
                  <a:lnTo>
                    <a:pt x="2143035" y="2024111"/>
                  </a:lnTo>
                  <a:lnTo>
                    <a:pt x="2156055" y="2032367"/>
                  </a:lnTo>
                  <a:lnTo>
                    <a:pt x="2169075" y="2041259"/>
                  </a:lnTo>
                  <a:lnTo>
                    <a:pt x="2181778" y="2050151"/>
                  </a:lnTo>
                  <a:lnTo>
                    <a:pt x="2293243" y="1945990"/>
                  </a:lnTo>
                  <a:lnTo>
                    <a:pt x="2468220" y="2134941"/>
                  </a:lnTo>
                  <a:lnTo>
                    <a:pt x="2357390" y="2237831"/>
                  </a:lnTo>
                  <a:lnTo>
                    <a:pt x="2365330" y="2251169"/>
                  </a:lnTo>
                  <a:lnTo>
                    <a:pt x="2373269" y="2264507"/>
                  </a:lnTo>
                  <a:lnTo>
                    <a:pt x="2380573" y="2278162"/>
                  </a:lnTo>
                  <a:lnTo>
                    <a:pt x="2387559" y="2292135"/>
                  </a:lnTo>
                  <a:lnTo>
                    <a:pt x="2394228" y="2306107"/>
                  </a:lnTo>
                  <a:lnTo>
                    <a:pt x="2400897" y="2320715"/>
                  </a:lnTo>
                  <a:lnTo>
                    <a:pt x="2406930" y="2335323"/>
                  </a:lnTo>
                  <a:lnTo>
                    <a:pt x="2412647" y="2349614"/>
                  </a:lnTo>
                  <a:lnTo>
                    <a:pt x="2418045" y="2364539"/>
                  </a:lnTo>
                  <a:lnTo>
                    <a:pt x="2423444" y="2379465"/>
                  </a:lnTo>
                  <a:lnTo>
                    <a:pt x="2427890" y="2394708"/>
                  </a:lnTo>
                  <a:lnTo>
                    <a:pt x="2432335" y="2409951"/>
                  </a:lnTo>
                  <a:lnTo>
                    <a:pt x="2435829" y="2425194"/>
                  </a:lnTo>
                  <a:lnTo>
                    <a:pt x="2439639" y="2440754"/>
                  </a:lnTo>
                  <a:lnTo>
                    <a:pt x="2443133" y="2456315"/>
                  </a:lnTo>
                  <a:lnTo>
                    <a:pt x="2445673" y="2472193"/>
                  </a:lnTo>
                  <a:lnTo>
                    <a:pt x="2595563" y="2477909"/>
                  </a:lnTo>
                  <a:lnTo>
                    <a:pt x="2586354" y="2735136"/>
                  </a:lnTo>
                  <a:lnTo>
                    <a:pt x="2437099" y="2729420"/>
                  </a:lnTo>
                  <a:lnTo>
                    <a:pt x="2432971" y="2744980"/>
                  </a:lnTo>
                  <a:lnTo>
                    <a:pt x="2428842" y="2760541"/>
                  </a:lnTo>
                  <a:lnTo>
                    <a:pt x="2424079" y="2776419"/>
                  </a:lnTo>
                  <a:lnTo>
                    <a:pt x="2419315" y="2791027"/>
                  </a:lnTo>
                  <a:lnTo>
                    <a:pt x="2413599" y="2806270"/>
                  </a:lnTo>
                  <a:lnTo>
                    <a:pt x="2408201" y="2821196"/>
                  </a:lnTo>
                  <a:lnTo>
                    <a:pt x="2402167" y="2835804"/>
                  </a:lnTo>
                  <a:lnTo>
                    <a:pt x="2395816" y="2850094"/>
                  </a:lnTo>
                  <a:lnTo>
                    <a:pt x="2388829" y="2864702"/>
                  </a:lnTo>
                  <a:lnTo>
                    <a:pt x="2381525" y="2878992"/>
                  </a:lnTo>
                  <a:lnTo>
                    <a:pt x="2374221" y="2892647"/>
                  </a:lnTo>
                  <a:lnTo>
                    <a:pt x="2366917" y="2906303"/>
                  </a:lnTo>
                  <a:lnTo>
                    <a:pt x="2358661" y="2919640"/>
                  </a:lnTo>
                  <a:lnTo>
                    <a:pt x="2350404" y="2932978"/>
                  </a:lnTo>
                  <a:lnTo>
                    <a:pt x="2341512" y="2945998"/>
                  </a:lnTo>
                  <a:lnTo>
                    <a:pt x="2332620" y="2958701"/>
                  </a:lnTo>
                  <a:lnTo>
                    <a:pt x="2433606" y="3067625"/>
                  </a:lnTo>
                  <a:lnTo>
                    <a:pt x="2245290" y="3242603"/>
                  </a:lnTo>
                  <a:lnTo>
                    <a:pt x="2144940" y="3134949"/>
                  </a:lnTo>
                  <a:lnTo>
                    <a:pt x="2131285" y="3143205"/>
                  </a:lnTo>
                  <a:lnTo>
                    <a:pt x="2117947" y="3150509"/>
                  </a:lnTo>
                  <a:lnTo>
                    <a:pt x="2103657" y="3157813"/>
                  </a:lnTo>
                  <a:lnTo>
                    <a:pt x="2089684" y="3165117"/>
                  </a:lnTo>
                  <a:lnTo>
                    <a:pt x="2075394" y="3172103"/>
                  </a:lnTo>
                  <a:lnTo>
                    <a:pt x="2061104" y="3178455"/>
                  </a:lnTo>
                  <a:lnTo>
                    <a:pt x="2046496" y="3184488"/>
                  </a:lnTo>
                  <a:lnTo>
                    <a:pt x="2031570" y="3190205"/>
                  </a:lnTo>
                  <a:lnTo>
                    <a:pt x="2016645" y="3195603"/>
                  </a:lnTo>
                  <a:lnTo>
                    <a:pt x="2001402" y="3200684"/>
                  </a:lnTo>
                  <a:lnTo>
                    <a:pt x="1986159" y="3205448"/>
                  </a:lnTo>
                  <a:lnTo>
                    <a:pt x="1970598" y="3209576"/>
                  </a:lnTo>
                  <a:lnTo>
                    <a:pt x="1955037" y="3213704"/>
                  </a:lnTo>
                  <a:lnTo>
                    <a:pt x="1939477" y="3217515"/>
                  </a:lnTo>
                  <a:lnTo>
                    <a:pt x="1923916" y="3220373"/>
                  </a:lnTo>
                  <a:lnTo>
                    <a:pt x="1908038" y="3223231"/>
                  </a:lnTo>
                  <a:lnTo>
                    <a:pt x="1902322" y="3370263"/>
                  </a:lnTo>
                  <a:lnTo>
                    <a:pt x="1645095" y="3360736"/>
                  </a:lnTo>
                  <a:lnTo>
                    <a:pt x="1650493" y="3213704"/>
                  </a:lnTo>
                  <a:lnTo>
                    <a:pt x="1634615" y="3209576"/>
                  </a:lnTo>
                  <a:lnTo>
                    <a:pt x="1619054" y="3205130"/>
                  </a:lnTo>
                  <a:lnTo>
                    <a:pt x="1603494" y="3200684"/>
                  </a:lnTo>
                  <a:lnTo>
                    <a:pt x="1588251" y="3195603"/>
                  </a:lnTo>
                  <a:lnTo>
                    <a:pt x="1573325" y="3189887"/>
                  </a:lnTo>
                  <a:lnTo>
                    <a:pt x="1558717" y="3184488"/>
                  </a:lnTo>
                  <a:lnTo>
                    <a:pt x="1543792" y="3178137"/>
                  </a:lnTo>
                  <a:lnTo>
                    <a:pt x="1529184" y="3171786"/>
                  </a:lnTo>
                  <a:lnTo>
                    <a:pt x="1515211" y="3164482"/>
                  </a:lnTo>
                  <a:lnTo>
                    <a:pt x="1500921" y="3157496"/>
                  </a:lnTo>
                  <a:lnTo>
                    <a:pt x="1486948" y="3150192"/>
                  </a:lnTo>
                  <a:lnTo>
                    <a:pt x="1472975" y="3142252"/>
                  </a:lnTo>
                  <a:lnTo>
                    <a:pt x="1459637" y="3134313"/>
                  </a:lnTo>
                  <a:lnTo>
                    <a:pt x="1446300" y="3125739"/>
                  </a:lnTo>
                  <a:lnTo>
                    <a:pt x="1433280" y="3117165"/>
                  </a:lnTo>
                  <a:lnTo>
                    <a:pt x="1420577" y="3107638"/>
                  </a:lnTo>
                  <a:lnTo>
                    <a:pt x="1312606" y="3207988"/>
                  </a:lnTo>
                  <a:lnTo>
                    <a:pt x="1137310" y="3019673"/>
                  </a:lnTo>
                  <a:lnTo>
                    <a:pt x="1245917" y="2918688"/>
                  </a:lnTo>
                  <a:lnTo>
                    <a:pt x="1238296" y="2905350"/>
                  </a:lnTo>
                  <a:lnTo>
                    <a:pt x="1230357" y="2891377"/>
                  </a:lnTo>
                  <a:lnTo>
                    <a:pt x="1223053" y="2877722"/>
                  </a:lnTo>
                  <a:lnTo>
                    <a:pt x="1216066" y="2863749"/>
                  </a:lnTo>
                  <a:lnTo>
                    <a:pt x="1209397" y="2849459"/>
                  </a:lnTo>
                  <a:lnTo>
                    <a:pt x="1203046" y="2834851"/>
                  </a:lnTo>
                  <a:lnTo>
                    <a:pt x="1197012" y="2820560"/>
                  </a:lnTo>
                  <a:lnTo>
                    <a:pt x="1191296" y="2805635"/>
                  </a:lnTo>
                  <a:lnTo>
                    <a:pt x="1186215" y="2790710"/>
                  </a:lnTo>
                  <a:lnTo>
                    <a:pt x="1181134" y="2775466"/>
                  </a:lnTo>
                  <a:lnTo>
                    <a:pt x="1176688" y="2760223"/>
                  </a:lnTo>
                  <a:lnTo>
                    <a:pt x="1172560" y="2744980"/>
                  </a:lnTo>
                  <a:lnTo>
                    <a:pt x="1168432" y="2729420"/>
                  </a:lnTo>
                  <a:lnTo>
                    <a:pt x="1164938" y="2713859"/>
                  </a:lnTo>
                  <a:lnTo>
                    <a:pt x="1161763" y="2697981"/>
                  </a:lnTo>
                  <a:lnTo>
                    <a:pt x="1159222" y="2682420"/>
                  </a:lnTo>
                  <a:lnTo>
                    <a:pt x="1009650" y="2676704"/>
                  </a:lnTo>
                  <a:lnTo>
                    <a:pt x="1019494" y="2419478"/>
                  </a:lnTo>
                  <a:lnTo>
                    <a:pt x="1169384" y="2425194"/>
                  </a:lnTo>
                  <a:lnTo>
                    <a:pt x="1173513" y="2409633"/>
                  </a:lnTo>
                  <a:lnTo>
                    <a:pt x="1177641" y="2393755"/>
                  </a:lnTo>
                  <a:lnTo>
                    <a:pt x="1182404" y="2378512"/>
                  </a:lnTo>
                  <a:lnTo>
                    <a:pt x="1187803" y="2363904"/>
                  </a:lnTo>
                  <a:lnTo>
                    <a:pt x="1193202" y="2348978"/>
                  </a:lnTo>
                  <a:lnTo>
                    <a:pt x="1198918" y="2334053"/>
                  </a:lnTo>
                  <a:lnTo>
                    <a:pt x="1205269" y="2319445"/>
                  </a:lnTo>
                  <a:lnTo>
                    <a:pt x="1211620" y="2305155"/>
                  </a:lnTo>
                  <a:lnTo>
                    <a:pt x="1218607" y="2290864"/>
                  </a:lnTo>
                  <a:lnTo>
                    <a:pt x="1225593" y="2277209"/>
                  </a:lnTo>
                  <a:lnTo>
                    <a:pt x="1233215" y="2263554"/>
                  </a:lnTo>
                  <a:lnTo>
                    <a:pt x="1240836" y="2249581"/>
                  </a:lnTo>
                  <a:lnTo>
                    <a:pt x="1248775" y="2236243"/>
                  </a:lnTo>
                  <a:lnTo>
                    <a:pt x="1257349" y="2223223"/>
                  </a:lnTo>
                  <a:lnTo>
                    <a:pt x="1265606" y="2210203"/>
                  </a:lnTo>
                  <a:lnTo>
                    <a:pt x="1274815" y="2197818"/>
                  </a:lnTo>
                  <a:lnTo>
                    <a:pt x="1171607" y="2086988"/>
                  </a:lnTo>
                  <a:lnTo>
                    <a:pt x="1360558" y="1912011"/>
                  </a:lnTo>
                  <a:lnTo>
                    <a:pt x="1464083" y="2023476"/>
                  </a:lnTo>
                  <a:lnTo>
                    <a:pt x="1477421" y="2015537"/>
                  </a:lnTo>
                  <a:lnTo>
                    <a:pt x="1491076" y="2007915"/>
                  </a:lnTo>
                  <a:lnTo>
                    <a:pt x="1504732" y="2000611"/>
                  </a:lnTo>
                  <a:lnTo>
                    <a:pt x="1518387" y="1993625"/>
                  </a:lnTo>
                  <a:lnTo>
                    <a:pt x="1532677" y="1986956"/>
                  </a:lnTo>
                  <a:lnTo>
                    <a:pt x="1546650" y="1980605"/>
                  </a:lnTo>
                  <a:lnTo>
                    <a:pt x="1561258" y="1974571"/>
                  </a:lnTo>
                  <a:lnTo>
                    <a:pt x="1575548" y="1969172"/>
                  </a:lnTo>
                  <a:lnTo>
                    <a:pt x="1590474" y="1963774"/>
                  </a:lnTo>
                  <a:lnTo>
                    <a:pt x="1605399" y="1958693"/>
                  </a:lnTo>
                  <a:lnTo>
                    <a:pt x="1620325" y="1954247"/>
                  </a:lnTo>
                  <a:lnTo>
                    <a:pt x="1635568" y="1950118"/>
                  </a:lnTo>
                  <a:lnTo>
                    <a:pt x="1650811" y="1945990"/>
                  </a:lnTo>
                  <a:lnTo>
                    <a:pt x="1666371" y="1942815"/>
                  </a:lnTo>
                  <a:lnTo>
                    <a:pt x="1681932" y="1939321"/>
                  </a:lnTo>
                  <a:lnTo>
                    <a:pt x="1697493" y="1936781"/>
                  </a:lnTo>
                  <a:lnTo>
                    <a:pt x="1703527" y="1784350"/>
                  </a:lnTo>
                  <a:close/>
                  <a:moveTo>
                    <a:pt x="499967" y="1495425"/>
                  </a:moveTo>
                  <a:lnTo>
                    <a:pt x="512673" y="1507816"/>
                  </a:lnTo>
                  <a:lnTo>
                    <a:pt x="526015" y="1520207"/>
                  </a:lnTo>
                  <a:lnTo>
                    <a:pt x="540309" y="1532916"/>
                  </a:lnTo>
                  <a:lnTo>
                    <a:pt x="555557" y="1545307"/>
                  </a:lnTo>
                  <a:lnTo>
                    <a:pt x="571122" y="1557381"/>
                  </a:lnTo>
                  <a:lnTo>
                    <a:pt x="587958" y="1569136"/>
                  </a:lnTo>
                  <a:lnTo>
                    <a:pt x="596217" y="1574220"/>
                  </a:lnTo>
                  <a:lnTo>
                    <a:pt x="604794" y="1579939"/>
                  </a:lnTo>
                  <a:lnTo>
                    <a:pt x="613371" y="1584705"/>
                  </a:lnTo>
                  <a:lnTo>
                    <a:pt x="622265" y="1589788"/>
                  </a:lnTo>
                  <a:lnTo>
                    <a:pt x="639736" y="1608851"/>
                  </a:lnTo>
                  <a:lnTo>
                    <a:pt x="657525" y="1628868"/>
                  </a:lnTo>
                  <a:lnTo>
                    <a:pt x="692150" y="1668583"/>
                  </a:lnTo>
                  <a:lnTo>
                    <a:pt x="641960" y="1916723"/>
                  </a:lnTo>
                  <a:lnTo>
                    <a:pt x="640054" y="1924030"/>
                  </a:lnTo>
                  <a:lnTo>
                    <a:pt x="637830" y="1931338"/>
                  </a:lnTo>
                  <a:lnTo>
                    <a:pt x="635289" y="1938328"/>
                  </a:lnTo>
                  <a:lnTo>
                    <a:pt x="631795" y="1945000"/>
                  </a:lnTo>
                  <a:lnTo>
                    <a:pt x="628618" y="1951672"/>
                  </a:lnTo>
                  <a:lnTo>
                    <a:pt x="624489" y="1958026"/>
                  </a:lnTo>
                  <a:lnTo>
                    <a:pt x="620041" y="1963745"/>
                  </a:lnTo>
                  <a:lnTo>
                    <a:pt x="615277" y="1969464"/>
                  </a:lnTo>
                  <a:lnTo>
                    <a:pt x="247746" y="2374875"/>
                  </a:lnTo>
                  <a:lnTo>
                    <a:pt x="244252" y="2379323"/>
                  </a:lnTo>
                  <a:lnTo>
                    <a:pt x="240122" y="2382818"/>
                  </a:lnTo>
                  <a:lnTo>
                    <a:pt x="235675" y="2386631"/>
                  </a:lnTo>
                  <a:lnTo>
                    <a:pt x="231228" y="2390126"/>
                  </a:lnTo>
                  <a:lnTo>
                    <a:pt x="226781" y="2393303"/>
                  </a:lnTo>
                  <a:lnTo>
                    <a:pt x="222334" y="2395845"/>
                  </a:lnTo>
                  <a:lnTo>
                    <a:pt x="217251" y="2399022"/>
                  </a:lnTo>
                  <a:lnTo>
                    <a:pt x="212486" y="2401246"/>
                  </a:lnTo>
                  <a:lnTo>
                    <a:pt x="207404" y="2403470"/>
                  </a:lnTo>
                  <a:lnTo>
                    <a:pt x="202639" y="2405377"/>
                  </a:lnTo>
                  <a:lnTo>
                    <a:pt x="197239" y="2406965"/>
                  </a:lnTo>
                  <a:lnTo>
                    <a:pt x="192156" y="2408236"/>
                  </a:lnTo>
                  <a:lnTo>
                    <a:pt x="187074" y="2409189"/>
                  </a:lnTo>
                  <a:lnTo>
                    <a:pt x="181673" y="2410460"/>
                  </a:lnTo>
                  <a:lnTo>
                    <a:pt x="176273" y="2411095"/>
                  </a:lnTo>
                  <a:lnTo>
                    <a:pt x="170873" y="2411413"/>
                  </a:lnTo>
                  <a:lnTo>
                    <a:pt x="165473" y="2411413"/>
                  </a:lnTo>
                  <a:lnTo>
                    <a:pt x="160073" y="2411413"/>
                  </a:lnTo>
                  <a:lnTo>
                    <a:pt x="154990" y="2411095"/>
                  </a:lnTo>
                  <a:lnTo>
                    <a:pt x="149272" y="2410460"/>
                  </a:lnTo>
                  <a:lnTo>
                    <a:pt x="144190" y="2409825"/>
                  </a:lnTo>
                  <a:lnTo>
                    <a:pt x="139107" y="2408554"/>
                  </a:lnTo>
                  <a:lnTo>
                    <a:pt x="133707" y="2406965"/>
                  </a:lnTo>
                  <a:lnTo>
                    <a:pt x="128625" y="2405377"/>
                  </a:lnTo>
                  <a:lnTo>
                    <a:pt x="123224" y="2403470"/>
                  </a:lnTo>
                  <a:lnTo>
                    <a:pt x="118459" y="2401246"/>
                  </a:lnTo>
                  <a:lnTo>
                    <a:pt x="113377" y="2399022"/>
                  </a:lnTo>
                  <a:lnTo>
                    <a:pt x="108612" y="2395845"/>
                  </a:lnTo>
                  <a:lnTo>
                    <a:pt x="104165" y="2392985"/>
                  </a:lnTo>
                  <a:lnTo>
                    <a:pt x="99082" y="2390126"/>
                  </a:lnTo>
                  <a:lnTo>
                    <a:pt x="94635" y="2386313"/>
                  </a:lnTo>
                  <a:lnTo>
                    <a:pt x="90506" y="2382501"/>
                  </a:lnTo>
                  <a:lnTo>
                    <a:pt x="86058" y="2378688"/>
                  </a:lnTo>
                  <a:lnTo>
                    <a:pt x="82564" y="2374875"/>
                  </a:lnTo>
                  <a:lnTo>
                    <a:pt x="78752" y="2370427"/>
                  </a:lnTo>
                  <a:lnTo>
                    <a:pt x="75258" y="2365661"/>
                  </a:lnTo>
                  <a:lnTo>
                    <a:pt x="72081" y="2361213"/>
                  </a:lnTo>
                  <a:lnTo>
                    <a:pt x="69222" y="2356448"/>
                  </a:lnTo>
                  <a:lnTo>
                    <a:pt x="66364" y="2351999"/>
                  </a:lnTo>
                  <a:lnTo>
                    <a:pt x="64140" y="2346916"/>
                  </a:lnTo>
                  <a:lnTo>
                    <a:pt x="61916" y="2342150"/>
                  </a:lnTo>
                  <a:lnTo>
                    <a:pt x="60328" y="2336749"/>
                  </a:lnTo>
                  <a:lnTo>
                    <a:pt x="58422" y="2331983"/>
                  </a:lnTo>
                  <a:lnTo>
                    <a:pt x="57151" y="2326900"/>
                  </a:lnTo>
                  <a:lnTo>
                    <a:pt x="55563" y="2321498"/>
                  </a:lnTo>
                  <a:lnTo>
                    <a:pt x="54928" y="2316097"/>
                  </a:lnTo>
                  <a:lnTo>
                    <a:pt x="54293" y="2310696"/>
                  </a:lnTo>
                  <a:lnTo>
                    <a:pt x="53975" y="2305612"/>
                  </a:lnTo>
                  <a:lnTo>
                    <a:pt x="53975" y="2299893"/>
                  </a:lnTo>
                  <a:lnTo>
                    <a:pt x="53975" y="2294810"/>
                  </a:lnTo>
                  <a:lnTo>
                    <a:pt x="54293" y="2289726"/>
                  </a:lnTo>
                  <a:lnTo>
                    <a:pt x="54928" y="2284007"/>
                  </a:lnTo>
                  <a:lnTo>
                    <a:pt x="55563" y="2278924"/>
                  </a:lnTo>
                  <a:lnTo>
                    <a:pt x="56834" y="2273523"/>
                  </a:lnTo>
                  <a:lnTo>
                    <a:pt x="58422" y="2268439"/>
                  </a:lnTo>
                  <a:lnTo>
                    <a:pt x="60328" y="2263355"/>
                  </a:lnTo>
                  <a:lnTo>
                    <a:pt x="61916" y="2257954"/>
                  </a:lnTo>
                  <a:lnTo>
                    <a:pt x="64140" y="2253188"/>
                  </a:lnTo>
                  <a:lnTo>
                    <a:pt x="66364" y="2248105"/>
                  </a:lnTo>
                  <a:lnTo>
                    <a:pt x="69222" y="2243021"/>
                  </a:lnTo>
                  <a:lnTo>
                    <a:pt x="72081" y="2238573"/>
                  </a:lnTo>
                  <a:lnTo>
                    <a:pt x="75258" y="2233807"/>
                  </a:lnTo>
                  <a:lnTo>
                    <a:pt x="78752" y="2229359"/>
                  </a:lnTo>
                  <a:lnTo>
                    <a:pt x="82882" y="2224911"/>
                  </a:lnTo>
                  <a:lnTo>
                    <a:pt x="429129" y="1842376"/>
                  </a:lnTo>
                  <a:lnTo>
                    <a:pt x="499967" y="1495425"/>
                  </a:lnTo>
                  <a:close/>
                  <a:moveTo>
                    <a:pt x="2178844" y="1055220"/>
                  </a:moveTo>
                  <a:lnTo>
                    <a:pt x="2166450" y="1055537"/>
                  </a:lnTo>
                  <a:lnTo>
                    <a:pt x="2154055" y="1056172"/>
                  </a:lnTo>
                  <a:lnTo>
                    <a:pt x="2141978" y="1058076"/>
                  </a:lnTo>
                  <a:lnTo>
                    <a:pt x="2129584" y="1059979"/>
                  </a:lnTo>
                  <a:lnTo>
                    <a:pt x="2117507" y="1062518"/>
                  </a:lnTo>
                  <a:lnTo>
                    <a:pt x="2105430" y="1066008"/>
                  </a:lnTo>
                  <a:lnTo>
                    <a:pt x="2093671" y="1070133"/>
                  </a:lnTo>
                  <a:lnTo>
                    <a:pt x="2081594" y="1074575"/>
                  </a:lnTo>
                  <a:lnTo>
                    <a:pt x="2070153" y="1079334"/>
                  </a:lnTo>
                  <a:lnTo>
                    <a:pt x="2058712" y="1085363"/>
                  </a:lnTo>
                  <a:lnTo>
                    <a:pt x="2047588" y="1091709"/>
                  </a:lnTo>
                  <a:lnTo>
                    <a:pt x="2036783" y="1098372"/>
                  </a:lnTo>
                  <a:lnTo>
                    <a:pt x="2025977" y="1105987"/>
                  </a:lnTo>
                  <a:lnTo>
                    <a:pt x="2015490" y="1114236"/>
                  </a:lnTo>
                  <a:lnTo>
                    <a:pt x="2005320" y="1122803"/>
                  </a:lnTo>
                  <a:lnTo>
                    <a:pt x="1996103" y="1132005"/>
                  </a:lnTo>
                  <a:lnTo>
                    <a:pt x="1987204" y="1141206"/>
                  </a:lnTo>
                  <a:lnTo>
                    <a:pt x="1978941" y="1151042"/>
                  </a:lnTo>
                  <a:lnTo>
                    <a:pt x="1971314" y="1161513"/>
                  </a:lnTo>
                  <a:lnTo>
                    <a:pt x="1964322" y="1171666"/>
                  </a:lnTo>
                  <a:lnTo>
                    <a:pt x="1957330" y="1182454"/>
                  </a:lnTo>
                  <a:lnTo>
                    <a:pt x="1951610" y="1193242"/>
                  </a:lnTo>
                  <a:lnTo>
                    <a:pt x="1945889" y="1204348"/>
                  </a:lnTo>
                  <a:lnTo>
                    <a:pt x="1941122" y="1216088"/>
                  </a:lnTo>
                  <a:lnTo>
                    <a:pt x="1936673" y="1227510"/>
                  </a:lnTo>
                  <a:lnTo>
                    <a:pt x="1932859" y="1239250"/>
                  </a:lnTo>
                  <a:lnTo>
                    <a:pt x="1929999" y="1251307"/>
                  </a:lnTo>
                  <a:lnTo>
                    <a:pt x="1927456" y="1263047"/>
                  </a:lnTo>
                  <a:lnTo>
                    <a:pt x="1925231" y="1275421"/>
                  </a:lnTo>
                  <a:lnTo>
                    <a:pt x="1923642" y="1287796"/>
                  </a:lnTo>
                  <a:lnTo>
                    <a:pt x="1923007" y="1299853"/>
                  </a:lnTo>
                  <a:lnTo>
                    <a:pt x="1922371" y="1312545"/>
                  </a:lnTo>
                  <a:lnTo>
                    <a:pt x="1923007" y="1324919"/>
                  </a:lnTo>
                  <a:lnTo>
                    <a:pt x="1923642" y="1336976"/>
                  </a:lnTo>
                  <a:lnTo>
                    <a:pt x="1925231" y="1349351"/>
                  </a:lnTo>
                  <a:lnTo>
                    <a:pt x="1927456" y="1361408"/>
                  </a:lnTo>
                  <a:lnTo>
                    <a:pt x="1929999" y="1373465"/>
                  </a:lnTo>
                  <a:lnTo>
                    <a:pt x="1933177" y="1385522"/>
                  </a:lnTo>
                  <a:lnTo>
                    <a:pt x="1936990" y="1397579"/>
                  </a:lnTo>
                  <a:lnTo>
                    <a:pt x="1941440" y="1409002"/>
                  </a:lnTo>
                  <a:lnTo>
                    <a:pt x="1946843" y="1420424"/>
                  </a:lnTo>
                  <a:lnTo>
                    <a:pt x="1952563" y="1432164"/>
                  </a:lnTo>
                  <a:lnTo>
                    <a:pt x="1958919" y="1443269"/>
                  </a:lnTo>
                  <a:lnTo>
                    <a:pt x="1965593" y="1454375"/>
                  </a:lnTo>
                  <a:lnTo>
                    <a:pt x="1973539" y="1465163"/>
                  </a:lnTo>
                  <a:lnTo>
                    <a:pt x="1981802" y="1475633"/>
                  </a:lnTo>
                  <a:lnTo>
                    <a:pt x="1990065" y="1485152"/>
                  </a:lnTo>
                  <a:lnTo>
                    <a:pt x="1999281" y="1494671"/>
                  </a:lnTo>
                  <a:lnTo>
                    <a:pt x="2008816" y="1503872"/>
                  </a:lnTo>
                  <a:lnTo>
                    <a:pt x="2018350" y="1511805"/>
                  </a:lnTo>
                  <a:lnTo>
                    <a:pt x="2028838" y="1519737"/>
                  </a:lnTo>
                  <a:lnTo>
                    <a:pt x="2039325" y="1526717"/>
                  </a:lnTo>
                  <a:lnTo>
                    <a:pt x="2049813" y="1533381"/>
                  </a:lnTo>
                  <a:lnTo>
                    <a:pt x="2060937" y="1539409"/>
                  </a:lnTo>
                  <a:lnTo>
                    <a:pt x="2072060" y="1544803"/>
                  </a:lnTo>
                  <a:lnTo>
                    <a:pt x="2083501" y="1549880"/>
                  </a:lnTo>
                  <a:lnTo>
                    <a:pt x="2094942" y="1554005"/>
                  </a:lnTo>
                  <a:lnTo>
                    <a:pt x="2107019" y="1557812"/>
                  </a:lnTo>
                  <a:lnTo>
                    <a:pt x="2118778" y="1560985"/>
                  </a:lnTo>
                  <a:lnTo>
                    <a:pt x="2130855" y="1563523"/>
                  </a:lnTo>
                  <a:lnTo>
                    <a:pt x="2142932" y="1565745"/>
                  </a:lnTo>
                  <a:lnTo>
                    <a:pt x="2155326" y="1567331"/>
                  </a:lnTo>
                  <a:lnTo>
                    <a:pt x="2167721" y="1567966"/>
                  </a:lnTo>
                  <a:lnTo>
                    <a:pt x="2179798" y="1568283"/>
                  </a:lnTo>
                  <a:lnTo>
                    <a:pt x="2192510" y="1567966"/>
                  </a:lnTo>
                  <a:lnTo>
                    <a:pt x="2204905" y="1567014"/>
                  </a:lnTo>
                  <a:lnTo>
                    <a:pt x="2216982" y="1565427"/>
                  </a:lnTo>
                  <a:lnTo>
                    <a:pt x="2229058" y="1563206"/>
                  </a:lnTo>
                  <a:lnTo>
                    <a:pt x="2241135" y="1560668"/>
                  </a:lnTo>
                  <a:lnTo>
                    <a:pt x="2253212" y="1557178"/>
                  </a:lnTo>
                  <a:lnTo>
                    <a:pt x="2264971" y="1553370"/>
                  </a:lnTo>
                  <a:lnTo>
                    <a:pt x="2277048" y="1548928"/>
                  </a:lnTo>
                  <a:lnTo>
                    <a:pt x="2288489" y="1543851"/>
                  </a:lnTo>
                  <a:lnTo>
                    <a:pt x="2299930" y="1538140"/>
                  </a:lnTo>
                  <a:lnTo>
                    <a:pt x="2311053" y="1532111"/>
                  </a:lnTo>
                  <a:lnTo>
                    <a:pt x="2321859" y="1524814"/>
                  </a:lnTo>
                  <a:lnTo>
                    <a:pt x="2332665" y="1517516"/>
                  </a:lnTo>
                  <a:lnTo>
                    <a:pt x="2343152" y="1509266"/>
                  </a:lnTo>
                  <a:lnTo>
                    <a:pt x="2353322" y="1500382"/>
                  </a:lnTo>
                  <a:lnTo>
                    <a:pt x="2362539" y="1491498"/>
                  </a:lnTo>
                  <a:lnTo>
                    <a:pt x="2371437" y="1482296"/>
                  </a:lnTo>
                  <a:lnTo>
                    <a:pt x="2379701" y="1472143"/>
                  </a:lnTo>
                  <a:lnTo>
                    <a:pt x="2387328" y="1462307"/>
                  </a:lnTo>
                  <a:lnTo>
                    <a:pt x="2394955" y="1451836"/>
                  </a:lnTo>
                  <a:lnTo>
                    <a:pt x="2400994" y="1441048"/>
                  </a:lnTo>
                  <a:lnTo>
                    <a:pt x="2407350" y="1430260"/>
                  </a:lnTo>
                  <a:lnTo>
                    <a:pt x="2412753" y="1419155"/>
                  </a:lnTo>
                  <a:lnTo>
                    <a:pt x="2417520" y="1407415"/>
                  </a:lnTo>
                  <a:lnTo>
                    <a:pt x="2421969" y="1395993"/>
                  </a:lnTo>
                  <a:lnTo>
                    <a:pt x="2425783" y="1384253"/>
                  </a:lnTo>
                  <a:lnTo>
                    <a:pt x="2428961" y="1372196"/>
                  </a:lnTo>
                  <a:lnTo>
                    <a:pt x="2431504" y="1360139"/>
                  </a:lnTo>
                  <a:lnTo>
                    <a:pt x="2433411" y="1348081"/>
                  </a:lnTo>
                  <a:lnTo>
                    <a:pt x="2435000" y="1336024"/>
                  </a:lnTo>
                  <a:lnTo>
                    <a:pt x="2435635" y="1323333"/>
                  </a:lnTo>
                  <a:lnTo>
                    <a:pt x="2435953" y="1310958"/>
                  </a:lnTo>
                  <a:lnTo>
                    <a:pt x="2435635" y="1298901"/>
                  </a:lnTo>
                  <a:lnTo>
                    <a:pt x="2435000" y="1286527"/>
                  </a:lnTo>
                  <a:lnTo>
                    <a:pt x="2433411" y="1274152"/>
                  </a:lnTo>
                  <a:lnTo>
                    <a:pt x="2431186" y="1262095"/>
                  </a:lnTo>
                  <a:lnTo>
                    <a:pt x="2428643" y="1250038"/>
                  </a:lnTo>
                  <a:lnTo>
                    <a:pt x="2425465" y="1237981"/>
                  </a:lnTo>
                  <a:lnTo>
                    <a:pt x="2421652" y="1225924"/>
                  </a:lnTo>
                  <a:lnTo>
                    <a:pt x="2416884" y="1214501"/>
                  </a:lnTo>
                  <a:lnTo>
                    <a:pt x="2411799" y="1203079"/>
                  </a:lnTo>
                  <a:lnTo>
                    <a:pt x="2406079" y="1191339"/>
                  </a:lnTo>
                  <a:lnTo>
                    <a:pt x="2399723" y="1180233"/>
                  </a:lnTo>
                  <a:lnTo>
                    <a:pt x="2393049" y="1169128"/>
                  </a:lnTo>
                  <a:lnTo>
                    <a:pt x="2385103" y="1158657"/>
                  </a:lnTo>
                  <a:lnTo>
                    <a:pt x="2376840" y="1148187"/>
                  </a:lnTo>
                  <a:lnTo>
                    <a:pt x="2368259" y="1138351"/>
                  </a:lnTo>
                  <a:lnTo>
                    <a:pt x="2359043" y="1128832"/>
                  </a:lnTo>
                  <a:lnTo>
                    <a:pt x="2349826" y="1120265"/>
                  </a:lnTo>
                  <a:lnTo>
                    <a:pt x="2340292" y="1111698"/>
                  </a:lnTo>
                  <a:lnTo>
                    <a:pt x="2329804" y="1103766"/>
                  </a:lnTo>
                  <a:lnTo>
                    <a:pt x="2319317" y="1096785"/>
                  </a:lnTo>
                  <a:lnTo>
                    <a:pt x="2308829" y="1090122"/>
                  </a:lnTo>
                  <a:lnTo>
                    <a:pt x="2297705" y="1084094"/>
                  </a:lnTo>
                  <a:lnTo>
                    <a:pt x="2286582" y="1078700"/>
                  </a:lnTo>
                  <a:lnTo>
                    <a:pt x="2275141" y="1073623"/>
                  </a:lnTo>
                  <a:lnTo>
                    <a:pt x="2263700" y="1069181"/>
                  </a:lnTo>
                  <a:lnTo>
                    <a:pt x="2251623" y="1065691"/>
                  </a:lnTo>
                  <a:lnTo>
                    <a:pt x="2239864" y="1062518"/>
                  </a:lnTo>
                  <a:lnTo>
                    <a:pt x="2227787" y="1059979"/>
                  </a:lnTo>
                  <a:lnTo>
                    <a:pt x="2215710" y="1057758"/>
                  </a:lnTo>
                  <a:lnTo>
                    <a:pt x="2203316" y="1056172"/>
                  </a:lnTo>
                  <a:lnTo>
                    <a:pt x="2190921" y="1055537"/>
                  </a:lnTo>
                  <a:lnTo>
                    <a:pt x="2178844" y="1055220"/>
                  </a:lnTo>
                  <a:close/>
                  <a:moveTo>
                    <a:pt x="2144839" y="823913"/>
                  </a:moveTo>
                  <a:lnTo>
                    <a:pt x="2301519" y="838826"/>
                  </a:lnTo>
                  <a:lnTo>
                    <a:pt x="2292938" y="930841"/>
                  </a:lnTo>
                  <a:lnTo>
                    <a:pt x="2302155" y="933379"/>
                  </a:lnTo>
                  <a:lnTo>
                    <a:pt x="2311053" y="936235"/>
                  </a:lnTo>
                  <a:lnTo>
                    <a:pt x="2319952" y="939725"/>
                  </a:lnTo>
                  <a:lnTo>
                    <a:pt x="2328851" y="943215"/>
                  </a:lnTo>
                  <a:lnTo>
                    <a:pt x="2338067" y="946706"/>
                  </a:lnTo>
                  <a:lnTo>
                    <a:pt x="2346330" y="950513"/>
                  </a:lnTo>
                  <a:lnTo>
                    <a:pt x="2354911" y="954638"/>
                  </a:lnTo>
                  <a:lnTo>
                    <a:pt x="2363492" y="959080"/>
                  </a:lnTo>
                  <a:lnTo>
                    <a:pt x="2372073" y="963522"/>
                  </a:lnTo>
                  <a:lnTo>
                    <a:pt x="2380654" y="968282"/>
                  </a:lnTo>
                  <a:lnTo>
                    <a:pt x="2388917" y="973358"/>
                  </a:lnTo>
                  <a:lnTo>
                    <a:pt x="2397180" y="978752"/>
                  </a:lnTo>
                  <a:lnTo>
                    <a:pt x="2405125" y="983829"/>
                  </a:lnTo>
                  <a:lnTo>
                    <a:pt x="2413071" y="989540"/>
                  </a:lnTo>
                  <a:lnTo>
                    <a:pt x="2420698" y="995569"/>
                  </a:lnTo>
                  <a:lnTo>
                    <a:pt x="2428643" y="1001280"/>
                  </a:lnTo>
                  <a:lnTo>
                    <a:pt x="2499197" y="943215"/>
                  </a:lnTo>
                  <a:lnTo>
                    <a:pt x="2599625" y="1063787"/>
                  </a:lnTo>
                  <a:lnTo>
                    <a:pt x="2529389" y="1122169"/>
                  </a:lnTo>
                  <a:lnTo>
                    <a:pt x="2533839" y="1130736"/>
                  </a:lnTo>
                  <a:lnTo>
                    <a:pt x="2538288" y="1139620"/>
                  </a:lnTo>
                  <a:lnTo>
                    <a:pt x="2542420" y="1148504"/>
                  </a:lnTo>
                  <a:lnTo>
                    <a:pt x="2546551" y="1157388"/>
                  </a:lnTo>
                  <a:lnTo>
                    <a:pt x="2550365" y="1166590"/>
                  </a:lnTo>
                  <a:lnTo>
                    <a:pt x="2553543" y="1175474"/>
                  </a:lnTo>
                  <a:lnTo>
                    <a:pt x="2557039" y="1184676"/>
                  </a:lnTo>
                  <a:lnTo>
                    <a:pt x="2559899" y="1193560"/>
                  </a:lnTo>
                  <a:lnTo>
                    <a:pt x="2562442" y="1203079"/>
                  </a:lnTo>
                  <a:lnTo>
                    <a:pt x="2564984" y="1212280"/>
                  </a:lnTo>
                  <a:lnTo>
                    <a:pt x="2567527" y="1221799"/>
                  </a:lnTo>
                  <a:lnTo>
                    <a:pt x="2569116" y="1231318"/>
                  </a:lnTo>
                  <a:lnTo>
                    <a:pt x="2571022" y="1240519"/>
                  </a:lnTo>
                  <a:lnTo>
                    <a:pt x="2572612" y="1249721"/>
                  </a:lnTo>
                  <a:lnTo>
                    <a:pt x="2574201" y="1259557"/>
                  </a:lnTo>
                  <a:lnTo>
                    <a:pt x="2575154" y="1269075"/>
                  </a:lnTo>
                  <a:lnTo>
                    <a:pt x="2665412" y="1277325"/>
                  </a:lnTo>
                  <a:lnTo>
                    <a:pt x="2650793" y="1433433"/>
                  </a:lnTo>
                  <a:lnTo>
                    <a:pt x="2561170" y="1425501"/>
                  </a:lnTo>
                  <a:lnTo>
                    <a:pt x="2558310" y="1434385"/>
                  </a:lnTo>
                  <a:lnTo>
                    <a:pt x="2555132" y="1443587"/>
                  </a:lnTo>
                  <a:lnTo>
                    <a:pt x="2552272" y="1452471"/>
                  </a:lnTo>
                  <a:lnTo>
                    <a:pt x="2548458" y="1461355"/>
                  </a:lnTo>
                  <a:lnTo>
                    <a:pt x="2544644" y="1470239"/>
                  </a:lnTo>
                  <a:lnTo>
                    <a:pt x="2540513" y="1479124"/>
                  </a:lnTo>
                  <a:lnTo>
                    <a:pt x="2536381" y="1488008"/>
                  </a:lnTo>
                  <a:lnTo>
                    <a:pt x="2531932" y="1496575"/>
                  </a:lnTo>
                  <a:lnTo>
                    <a:pt x="2527482" y="1505142"/>
                  </a:lnTo>
                  <a:lnTo>
                    <a:pt x="2522715" y="1513708"/>
                  </a:lnTo>
                  <a:lnTo>
                    <a:pt x="2517630" y="1521958"/>
                  </a:lnTo>
                  <a:lnTo>
                    <a:pt x="2512228" y="1530208"/>
                  </a:lnTo>
                  <a:lnTo>
                    <a:pt x="2506825" y="1538140"/>
                  </a:lnTo>
                  <a:lnTo>
                    <a:pt x="2501104" y="1546390"/>
                  </a:lnTo>
                  <a:lnTo>
                    <a:pt x="2495384" y="1554322"/>
                  </a:lnTo>
                  <a:lnTo>
                    <a:pt x="2489027" y="1561937"/>
                  </a:lnTo>
                  <a:lnTo>
                    <a:pt x="2546233" y="1631107"/>
                  </a:lnTo>
                  <a:lnTo>
                    <a:pt x="2425465" y="1731372"/>
                  </a:lnTo>
                  <a:lnTo>
                    <a:pt x="2367624" y="1662202"/>
                  </a:lnTo>
                  <a:lnTo>
                    <a:pt x="2359043" y="1666644"/>
                  </a:lnTo>
                  <a:lnTo>
                    <a:pt x="2350144" y="1671086"/>
                  </a:lnTo>
                  <a:lnTo>
                    <a:pt x="2341245" y="1675211"/>
                  </a:lnTo>
                  <a:lnTo>
                    <a:pt x="2332029" y="1679018"/>
                  </a:lnTo>
                  <a:lnTo>
                    <a:pt x="2323130" y="1682826"/>
                  </a:lnTo>
                  <a:lnTo>
                    <a:pt x="2313596" y="1685999"/>
                  </a:lnTo>
                  <a:lnTo>
                    <a:pt x="2304697" y="1689489"/>
                  </a:lnTo>
                  <a:lnTo>
                    <a:pt x="2295481" y="1692344"/>
                  </a:lnTo>
                  <a:lnTo>
                    <a:pt x="2286264" y="1694883"/>
                  </a:lnTo>
                  <a:lnTo>
                    <a:pt x="2277048" y="1697421"/>
                  </a:lnTo>
                  <a:lnTo>
                    <a:pt x="2267196" y="1699642"/>
                  </a:lnTo>
                  <a:lnTo>
                    <a:pt x="2257979" y="1701546"/>
                  </a:lnTo>
                  <a:lnTo>
                    <a:pt x="2248763" y="1703450"/>
                  </a:lnTo>
                  <a:lnTo>
                    <a:pt x="2238910" y="1705036"/>
                  </a:lnTo>
                  <a:lnTo>
                    <a:pt x="2229376" y="1706623"/>
                  </a:lnTo>
                  <a:lnTo>
                    <a:pt x="2220160" y="1707575"/>
                  </a:lnTo>
                  <a:lnTo>
                    <a:pt x="2211579" y="1797051"/>
                  </a:lnTo>
                  <a:lnTo>
                    <a:pt x="2054898" y="1782138"/>
                  </a:lnTo>
                  <a:lnTo>
                    <a:pt x="2063161" y="1692027"/>
                  </a:lnTo>
                  <a:lnTo>
                    <a:pt x="2054263" y="1689172"/>
                  </a:lnTo>
                  <a:lnTo>
                    <a:pt x="2045364" y="1685999"/>
                  </a:lnTo>
                  <a:lnTo>
                    <a:pt x="2035830" y="1682826"/>
                  </a:lnTo>
                  <a:lnTo>
                    <a:pt x="2027249" y="1679335"/>
                  </a:lnTo>
                  <a:lnTo>
                    <a:pt x="2018350" y="1675528"/>
                  </a:lnTo>
                  <a:lnTo>
                    <a:pt x="2009451" y="1671720"/>
                  </a:lnTo>
                  <a:lnTo>
                    <a:pt x="2000870" y="1667596"/>
                  </a:lnTo>
                  <a:lnTo>
                    <a:pt x="1992289" y="1663154"/>
                  </a:lnTo>
                  <a:lnTo>
                    <a:pt x="1984026" y="1658077"/>
                  </a:lnTo>
                  <a:lnTo>
                    <a:pt x="1975445" y="1653317"/>
                  </a:lnTo>
                  <a:lnTo>
                    <a:pt x="1967182" y="1648241"/>
                  </a:lnTo>
                  <a:lnTo>
                    <a:pt x="1958919" y="1642847"/>
                  </a:lnTo>
                  <a:lnTo>
                    <a:pt x="1950656" y="1637453"/>
                  </a:lnTo>
                  <a:lnTo>
                    <a:pt x="1943029" y="1631742"/>
                  </a:lnTo>
                  <a:lnTo>
                    <a:pt x="1935084" y="1626030"/>
                  </a:lnTo>
                  <a:lnTo>
                    <a:pt x="1927456" y="1620002"/>
                  </a:lnTo>
                  <a:lnTo>
                    <a:pt x="1857220" y="1678384"/>
                  </a:lnTo>
                  <a:lnTo>
                    <a:pt x="1756792" y="1556860"/>
                  </a:lnTo>
                  <a:lnTo>
                    <a:pt x="1827346" y="1498478"/>
                  </a:lnTo>
                  <a:lnTo>
                    <a:pt x="1822896" y="1489594"/>
                  </a:lnTo>
                  <a:lnTo>
                    <a:pt x="1818765" y="1481027"/>
                  </a:lnTo>
                  <a:lnTo>
                    <a:pt x="1814633" y="1472143"/>
                  </a:lnTo>
                  <a:lnTo>
                    <a:pt x="1810820" y="1463259"/>
                  </a:lnTo>
                  <a:lnTo>
                    <a:pt x="1807324" y="1454057"/>
                  </a:lnTo>
                  <a:lnTo>
                    <a:pt x="1803828" y="1445173"/>
                  </a:lnTo>
                  <a:lnTo>
                    <a:pt x="1800968" y="1436289"/>
                  </a:lnTo>
                  <a:lnTo>
                    <a:pt x="1797789" y="1426770"/>
                  </a:lnTo>
                  <a:lnTo>
                    <a:pt x="1795247" y="1417569"/>
                  </a:lnTo>
                  <a:lnTo>
                    <a:pt x="1792704" y="1408367"/>
                  </a:lnTo>
                  <a:lnTo>
                    <a:pt x="1790480" y="1399166"/>
                  </a:lnTo>
                  <a:lnTo>
                    <a:pt x="1788573" y="1389647"/>
                  </a:lnTo>
                  <a:lnTo>
                    <a:pt x="1786666" y="1380445"/>
                  </a:lnTo>
                  <a:lnTo>
                    <a:pt x="1785395" y="1371244"/>
                  </a:lnTo>
                  <a:lnTo>
                    <a:pt x="1783170" y="1352206"/>
                  </a:lnTo>
                  <a:lnTo>
                    <a:pt x="1690687" y="1343639"/>
                  </a:lnTo>
                  <a:lnTo>
                    <a:pt x="1705624" y="1186897"/>
                  </a:lnTo>
                  <a:lnTo>
                    <a:pt x="1798425" y="1195781"/>
                  </a:lnTo>
                  <a:lnTo>
                    <a:pt x="1801285" y="1186897"/>
                  </a:lnTo>
                  <a:lnTo>
                    <a:pt x="1804146" y="1178012"/>
                  </a:lnTo>
                  <a:lnTo>
                    <a:pt x="1807642" y="1169128"/>
                  </a:lnTo>
                  <a:lnTo>
                    <a:pt x="1810820" y="1160244"/>
                  </a:lnTo>
                  <a:lnTo>
                    <a:pt x="1814633" y="1151677"/>
                  </a:lnTo>
                  <a:lnTo>
                    <a:pt x="1818765" y="1142793"/>
                  </a:lnTo>
                  <a:lnTo>
                    <a:pt x="1822896" y="1134226"/>
                  </a:lnTo>
                  <a:lnTo>
                    <a:pt x="1827346" y="1125659"/>
                  </a:lnTo>
                  <a:lnTo>
                    <a:pt x="1831795" y="1117727"/>
                  </a:lnTo>
                  <a:lnTo>
                    <a:pt x="1836562" y="1109160"/>
                  </a:lnTo>
                  <a:lnTo>
                    <a:pt x="1841329" y="1100910"/>
                  </a:lnTo>
                  <a:lnTo>
                    <a:pt x="1846732" y="1092661"/>
                  </a:lnTo>
                  <a:lnTo>
                    <a:pt x="1852135" y="1085045"/>
                  </a:lnTo>
                  <a:lnTo>
                    <a:pt x="1857856" y="1077113"/>
                  </a:lnTo>
                  <a:lnTo>
                    <a:pt x="1863894" y="1069181"/>
                  </a:lnTo>
                  <a:lnTo>
                    <a:pt x="1869615" y="1061566"/>
                  </a:lnTo>
                  <a:lnTo>
                    <a:pt x="1810184" y="989858"/>
                  </a:lnTo>
                  <a:lnTo>
                    <a:pt x="1931588" y="889593"/>
                  </a:lnTo>
                  <a:lnTo>
                    <a:pt x="1990700" y="961301"/>
                  </a:lnTo>
                  <a:lnTo>
                    <a:pt x="1999599" y="956859"/>
                  </a:lnTo>
                  <a:lnTo>
                    <a:pt x="2008180" y="952734"/>
                  </a:lnTo>
                  <a:lnTo>
                    <a:pt x="2017079" y="948609"/>
                  </a:lnTo>
                  <a:lnTo>
                    <a:pt x="2025977" y="944485"/>
                  </a:lnTo>
                  <a:lnTo>
                    <a:pt x="2034876" y="941312"/>
                  </a:lnTo>
                  <a:lnTo>
                    <a:pt x="2043775" y="937504"/>
                  </a:lnTo>
                  <a:lnTo>
                    <a:pt x="2052673" y="934649"/>
                  </a:lnTo>
                  <a:lnTo>
                    <a:pt x="2061890" y="931476"/>
                  </a:lnTo>
                  <a:lnTo>
                    <a:pt x="2071424" y="928937"/>
                  </a:lnTo>
                  <a:lnTo>
                    <a:pt x="2080641" y="926399"/>
                  </a:lnTo>
                  <a:lnTo>
                    <a:pt x="2089539" y="924178"/>
                  </a:lnTo>
                  <a:lnTo>
                    <a:pt x="2099074" y="922274"/>
                  </a:lnTo>
                  <a:lnTo>
                    <a:pt x="2108608" y="920370"/>
                  </a:lnTo>
                  <a:lnTo>
                    <a:pt x="2117825" y="918784"/>
                  </a:lnTo>
                  <a:lnTo>
                    <a:pt x="2127041" y="917515"/>
                  </a:lnTo>
                  <a:lnTo>
                    <a:pt x="2136258" y="916246"/>
                  </a:lnTo>
                  <a:lnTo>
                    <a:pt x="2144839" y="823913"/>
                  </a:lnTo>
                  <a:close/>
                  <a:moveTo>
                    <a:pt x="1509345" y="590550"/>
                  </a:moveTo>
                  <a:lnTo>
                    <a:pt x="1518239" y="590550"/>
                  </a:lnTo>
                  <a:lnTo>
                    <a:pt x="1526817" y="591817"/>
                  </a:lnTo>
                  <a:lnTo>
                    <a:pt x="1535394" y="593400"/>
                  </a:lnTo>
                  <a:lnTo>
                    <a:pt x="1543971" y="596250"/>
                  </a:lnTo>
                  <a:lnTo>
                    <a:pt x="1551912" y="599417"/>
                  </a:lnTo>
                  <a:lnTo>
                    <a:pt x="1559854" y="603534"/>
                  </a:lnTo>
                  <a:lnTo>
                    <a:pt x="1566843" y="608601"/>
                  </a:lnTo>
                  <a:lnTo>
                    <a:pt x="1570655" y="611452"/>
                  </a:lnTo>
                  <a:lnTo>
                    <a:pt x="1574149" y="614302"/>
                  </a:lnTo>
                  <a:lnTo>
                    <a:pt x="1577326" y="617469"/>
                  </a:lnTo>
                  <a:lnTo>
                    <a:pt x="1580185" y="620953"/>
                  </a:lnTo>
                  <a:lnTo>
                    <a:pt x="1583362" y="624753"/>
                  </a:lnTo>
                  <a:lnTo>
                    <a:pt x="1586221" y="628237"/>
                  </a:lnTo>
                  <a:lnTo>
                    <a:pt x="1588762" y="632037"/>
                  </a:lnTo>
                  <a:lnTo>
                    <a:pt x="1591621" y="636154"/>
                  </a:lnTo>
                  <a:lnTo>
                    <a:pt x="1593845" y="640271"/>
                  </a:lnTo>
                  <a:lnTo>
                    <a:pt x="1595433" y="644388"/>
                  </a:lnTo>
                  <a:lnTo>
                    <a:pt x="1597339" y="648505"/>
                  </a:lnTo>
                  <a:lnTo>
                    <a:pt x="1598927" y="652305"/>
                  </a:lnTo>
                  <a:lnTo>
                    <a:pt x="1601151" y="660856"/>
                  </a:lnTo>
                  <a:lnTo>
                    <a:pt x="1603057" y="669724"/>
                  </a:lnTo>
                  <a:lnTo>
                    <a:pt x="1603375" y="678274"/>
                  </a:lnTo>
                  <a:lnTo>
                    <a:pt x="1603375" y="687142"/>
                  </a:lnTo>
                  <a:lnTo>
                    <a:pt x="1602104" y="696326"/>
                  </a:lnTo>
                  <a:lnTo>
                    <a:pt x="1600516" y="704560"/>
                  </a:lnTo>
                  <a:lnTo>
                    <a:pt x="1597657" y="712794"/>
                  </a:lnTo>
                  <a:lnTo>
                    <a:pt x="1594480" y="721028"/>
                  </a:lnTo>
                  <a:lnTo>
                    <a:pt x="1590350" y="728629"/>
                  </a:lnTo>
                  <a:lnTo>
                    <a:pt x="1585268" y="736229"/>
                  </a:lnTo>
                  <a:lnTo>
                    <a:pt x="1582409" y="739396"/>
                  </a:lnTo>
                  <a:lnTo>
                    <a:pt x="1579550" y="742880"/>
                  </a:lnTo>
                  <a:lnTo>
                    <a:pt x="1576373" y="746047"/>
                  </a:lnTo>
                  <a:lnTo>
                    <a:pt x="1572879" y="749531"/>
                  </a:lnTo>
                  <a:lnTo>
                    <a:pt x="1569384" y="752381"/>
                  </a:lnTo>
                  <a:lnTo>
                    <a:pt x="1565572" y="755231"/>
                  </a:lnTo>
                  <a:lnTo>
                    <a:pt x="1297460" y="948099"/>
                  </a:lnTo>
                  <a:lnTo>
                    <a:pt x="1293012" y="951266"/>
                  </a:lnTo>
                  <a:lnTo>
                    <a:pt x="1288247" y="953799"/>
                  </a:lnTo>
                  <a:lnTo>
                    <a:pt x="1283164" y="956333"/>
                  </a:lnTo>
                  <a:lnTo>
                    <a:pt x="1278399" y="958550"/>
                  </a:lnTo>
                  <a:lnTo>
                    <a:pt x="1273634" y="960450"/>
                  </a:lnTo>
                  <a:lnTo>
                    <a:pt x="1268869" y="962033"/>
                  </a:lnTo>
                  <a:lnTo>
                    <a:pt x="1263469" y="962983"/>
                  </a:lnTo>
                  <a:lnTo>
                    <a:pt x="1258386" y="964250"/>
                  </a:lnTo>
                  <a:lnTo>
                    <a:pt x="1253304" y="964884"/>
                  </a:lnTo>
                  <a:lnTo>
                    <a:pt x="1247903" y="965200"/>
                  </a:lnTo>
                  <a:lnTo>
                    <a:pt x="1242820" y="965200"/>
                  </a:lnTo>
                  <a:lnTo>
                    <a:pt x="1237102" y="964884"/>
                  </a:lnTo>
                  <a:lnTo>
                    <a:pt x="1232020" y="964567"/>
                  </a:lnTo>
                  <a:lnTo>
                    <a:pt x="1226937" y="963617"/>
                  </a:lnTo>
                  <a:lnTo>
                    <a:pt x="1221537" y="962667"/>
                  </a:lnTo>
                  <a:lnTo>
                    <a:pt x="1216454" y="961083"/>
                  </a:lnTo>
                  <a:lnTo>
                    <a:pt x="1006475" y="894894"/>
                  </a:lnTo>
                  <a:lnTo>
                    <a:pt x="1009652" y="885393"/>
                  </a:lnTo>
                  <a:lnTo>
                    <a:pt x="1013464" y="875259"/>
                  </a:lnTo>
                  <a:lnTo>
                    <a:pt x="1017911" y="862591"/>
                  </a:lnTo>
                  <a:lnTo>
                    <a:pt x="1022676" y="847706"/>
                  </a:lnTo>
                  <a:lnTo>
                    <a:pt x="1027123" y="832188"/>
                  </a:lnTo>
                  <a:lnTo>
                    <a:pt x="1029029" y="824271"/>
                  </a:lnTo>
                  <a:lnTo>
                    <a:pt x="1030935" y="816353"/>
                  </a:lnTo>
                  <a:lnTo>
                    <a:pt x="1031888" y="808753"/>
                  </a:lnTo>
                  <a:lnTo>
                    <a:pt x="1033159" y="801469"/>
                  </a:lnTo>
                  <a:lnTo>
                    <a:pt x="1033794" y="793868"/>
                  </a:lnTo>
                  <a:lnTo>
                    <a:pt x="1033794" y="786584"/>
                  </a:lnTo>
                  <a:lnTo>
                    <a:pt x="1033794" y="778666"/>
                  </a:lnTo>
                  <a:lnTo>
                    <a:pt x="1033477" y="770749"/>
                  </a:lnTo>
                  <a:lnTo>
                    <a:pt x="1032841" y="762832"/>
                  </a:lnTo>
                  <a:lnTo>
                    <a:pt x="1031888" y="755548"/>
                  </a:lnTo>
                  <a:lnTo>
                    <a:pt x="1029665" y="740980"/>
                  </a:lnTo>
                  <a:lnTo>
                    <a:pt x="1027441" y="727995"/>
                  </a:lnTo>
                  <a:lnTo>
                    <a:pt x="1025217" y="718178"/>
                  </a:lnTo>
                  <a:lnTo>
                    <a:pt x="1022994" y="708994"/>
                  </a:lnTo>
                  <a:lnTo>
                    <a:pt x="1227572" y="773599"/>
                  </a:lnTo>
                  <a:lnTo>
                    <a:pt x="1458835" y="607651"/>
                  </a:lnTo>
                  <a:lnTo>
                    <a:pt x="1462965" y="605118"/>
                  </a:lnTo>
                  <a:lnTo>
                    <a:pt x="1467095" y="602268"/>
                  </a:lnTo>
                  <a:lnTo>
                    <a:pt x="1470589" y="600051"/>
                  </a:lnTo>
                  <a:lnTo>
                    <a:pt x="1474719" y="598467"/>
                  </a:lnTo>
                  <a:lnTo>
                    <a:pt x="1479166" y="596567"/>
                  </a:lnTo>
                  <a:lnTo>
                    <a:pt x="1483296" y="594984"/>
                  </a:lnTo>
                  <a:lnTo>
                    <a:pt x="1491873" y="592767"/>
                  </a:lnTo>
                  <a:lnTo>
                    <a:pt x="1500768" y="591183"/>
                  </a:lnTo>
                  <a:lnTo>
                    <a:pt x="1509345" y="590550"/>
                  </a:lnTo>
                  <a:close/>
                  <a:moveTo>
                    <a:pt x="690596" y="539750"/>
                  </a:moveTo>
                  <a:lnTo>
                    <a:pt x="691548" y="539750"/>
                  </a:lnTo>
                  <a:lnTo>
                    <a:pt x="693769" y="540067"/>
                  </a:lnTo>
                  <a:lnTo>
                    <a:pt x="702016" y="540702"/>
                  </a:lnTo>
                  <a:lnTo>
                    <a:pt x="727394" y="541020"/>
                  </a:lnTo>
                  <a:lnTo>
                    <a:pt x="757531" y="541655"/>
                  </a:lnTo>
                  <a:lnTo>
                    <a:pt x="770854" y="541972"/>
                  </a:lnTo>
                  <a:lnTo>
                    <a:pt x="781640" y="543242"/>
                  </a:lnTo>
                  <a:lnTo>
                    <a:pt x="781957" y="543242"/>
                  </a:lnTo>
                  <a:lnTo>
                    <a:pt x="785763" y="546734"/>
                  </a:lnTo>
                  <a:lnTo>
                    <a:pt x="789887" y="552130"/>
                  </a:lnTo>
                  <a:lnTo>
                    <a:pt x="794646" y="558479"/>
                  </a:lnTo>
                  <a:lnTo>
                    <a:pt x="799404" y="566415"/>
                  </a:lnTo>
                  <a:lnTo>
                    <a:pt x="804797" y="576573"/>
                  </a:lnTo>
                  <a:lnTo>
                    <a:pt x="809872" y="588001"/>
                  </a:lnTo>
                  <a:lnTo>
                    <a:pt x="812093" y="594668"/>
                  </a:lnTo>
                  <a:lnTo>
                    <a:pt x="814631" y="602286"/>
                  </a:lnTo>
                  <a:lnTo>
                    <a:pt x="817169" y="609905"/>
                  </a:lnTo>
                  <a:lnTo>
                    <a:pt x="820024" y="618476"/>
                  </a:lnTo>
                  <a:lnTo>
                    <a:pt x="822244" y="627364"/>
                  </a:lnTo>
                  <a:lnTo>
                    <a:pt x="824465" y="637205"/>
                  </a:lnTo>
                  <a:lnTo>
                    <a:pt x="826685" y="647681"/>
                  </a:lnTo>
                  <a:lnTo>
                    <a:pt x="828906" y="658791"/>
                  </a:lnTo>
                  <a:lnTo>
                    <a:pt x="830809" y="670537"/>
                  </a:lnTo>
                  <a:lnTo>
                    <a:pt x="832395" y="683235"/>
                  </a:lnTo>
                  <a:lnTo>
                    <a:pt x="834299" y="696567"/>
                  </a:lnTo>
                  <a:lnTo>
                    <a:pt x="835885" y="710535"/>
                  </a:lnTo>
                  <a:lnTo>
                    <a:pt x="836836" y="725454"/>
                  </a:lnTo>
                  <a:lnTo>
                    <a:pt x="838105" y="741644"/>
                  </a:lnTo>
                  <a:lnTo>
                    <a:pt x="839057" y="757834"/>
                  </a:lnTo>
                  <a:lnTo>
                    <a:pt x="840009" y="775611"/>
                  </a:lnTo>
                  <a:lnTo>
                    <a:pt x="840326" y="794022"/>
                  </a:lnTo>
                  <a:lnTo>
                    <a:pt x="840643" y="813069"/>
                  </a:lnTo>
                  <a:lnTo>
                    <a:pt x="840326" y="833703"/>
                  </a:lnTo>
                  <a:lnTo>
                    <a:pt x="840326" y="854972"/>
                  </a:lnTo>
                  <a:lnTo>
                    <a:pt x="844767" y="839735"/>
                  </a:lnTo>
                  <a:lnTo>
                    <a:pt x="849208" y="824497"/>
                  </a:lnTo>
                  <a:lnTo>
                    <a:pt x="857456" y="794975"/>
                  </a:lnTo>
                  <a:lnTo>
                    <a:pt x="864435" y="767992"/>
                  </a:lnTo>
                  <a:lnTo>
                    <a:pt x="870145" y="742914"/>
                  </a:lnTo>
                  <a:lnTo>
                    <a:pt x="878710" y="705456"/>
                  </a:lnTo>
                  <a:lnTo>
                    <a:pt x="881248" y="694028"/>
                  </a:lnTo>
                  <a:lnTo>
                    <a:pt x="882517" y="688314"/>
                  </a:lnTo>
                  <a:lnTo>
                    <a:pt x="878076" y="679425"/>
                  </a:lnTo>
                  <a:lnTo>
                    <a:pt x="874586" y="670854"/>
                  </a:lnTo>
                  <a:lnTo>
                    <a:pt x="871097" y="663236"/>
                  </a:lnTo>
                  <a:lnTo>
                    <a:pt x="868559" y="655617"/>
                  </a:lnTo>
                  <a:lnTo>
                    <a:pt x="864752" y="644506"/>
                  </a:lnTo>
                  <a:lnTo>
                    <a:pt x="863801" y="640380"/>
                  </a:lnTo>
                  <a:lnTo>
                    <a:pt x="867290" y="637205"/>
                  </a:lnTo>
                  <a:lnTo>
                    <a:pt x="876489" y="629269"/>
                  </a:lnTo>
                  <a:lnTo>
                    <a:pt x="881882" y="624507"/>
                  </a:lnTo>
                  <a:lnTo>
                    <a:pt x="888227" y="619746"/>
                  </a:lnTo>
                  <a:lnTo>
                    <a:pt x="894571" y="615619"/>
                  </a:lnTo>
                  <a:lnTo>
                    <a:pt x="900598" y="611810"/>
                  </a:lnTo>
                  <a:lnTo>
                    <a:pt x="921535" y="619746"/>
                  </a:lnTo>
                  <a:lnTo>
                    <a:pt x="939300" y="659426"/>
                  </a:lnTo>
                  <a:lnTo>
                    <a:pt x="934224" y="671172"/>
                  </a:lnTo>
                  <a:lnTo>
                    <a:pt x="928514" y="683235"/>
                  </a:lnTo>
                  <a:lnTo>
                    <a:pt x="922487" y="695932"/>
                  </a:lnTo>
                  <a:lnTo>
                    <a:pt x="923439" y="707043"/>
                  </a:lnTo>
                  <a:lnTo>
                    <a:pt x="924073" y="720693"/>
                  </a:lnTo>
                  <a:lnTo>
                    <a:pt x="924708" y="736248"/>
                  </a:lnTo>
                  <a:lnTo>
                    <a:pt x="924073" y="753390"/>
                  </a:lnTo>
                  <a:lnTo>
                    <a:pt x="923439" y="790213"/>
                  </a:lnTo>
                  <a:lnTo>
                    <a:pt x="921852" y="827354"/>
                  </a:lnTo>
                  <a:lnTo>
                    <a:pt x="920266" y="862273"/>
                  </a:lnTo>
                  <a:lnTo>
                    <a:pt x="918680" y="891161"/>
                  </a:lnTo>
                  <a:lnTo>
                    <a:pt x="916777" y="918461"/>
                  </a:lnTo>
                  <a:lnTo>
                    <a:pt x="918680" y="913382"/>
                  </a:lnTo>
                  <a:lnTo>
                    <a:pt x="923756" y="899097"/>
                  </a:lnTo>
                  <a:lnTo>
                    <a:pt x="927245" y="888621"/>
                  </a:lnTo>
                  <a:lnTo>
                    <a:pt x="931369" y="876241"/>
                  </a:lnTo>
                  <a:lnTo>
                    <a:pt x="935493" y="862273"/>
                  </a:lnTo>
                  <a:lnTo>
                    <a:pt x="939934" y="846401"/>
                  </a:lnTo>
                  <a:lnTo>
                    <a:pt x="943741" y="828307"/>
                  </a:lnTo>
                  <a:lnTo>
                    <a:pt x="947865" y="809260"/>
                  </a:lnTo>
                  <a:lnTo>
                    <a:pt x="951672" y="788626"/>
                  </a:lnTo>
                  <a:lnTo>
                    <a:pt x="955161" y="766722"/>
                  </a:lnTo>
                  <a:lnTo>
                    <a:pt x="957699" y="743866"/>
                  </a:lnTo>
                  <a:lnTo>
                    <a:pt x="958650" y="731486"/>
                  </a:lnTo>
                  <a:lnTo>
                    <a:pt x="959919" y="719106"/>
                  </a:lnTo>
                  <a:lnTo>
                    <a:pt x="960554" y="707043"/>
                  </a:lnTo>
                  <a:lnTo>
                    <a:pt x="960871" y="694345"/>
                  </a:lnTo>
                  <a:lnTo>
                    <a:pt x="961188" y="681330"/>
                  </a:lnTo>
                  <a:lnTo>
                    <a:pt x="961188" y="668315"/>
                  </a:lnTo>
                  <a:lnTo>
                    <a:pt x="969119" y="649268"/>
                  </a:lnTo>
                  <a:lnTo>
                    <a:pt x="970705" y="651173"/>
                  </a:lnTo>
                  <a:lnTo>
                    <a:pt x="973877" y="656887"/>
                  </a:lnTo>
                  <a:lnTo>
                    <a:pt x="976098" y="661331"/>
                  </a:lnTo>
                  <a:lnTo>
                    <a:pt x="978636" y="666727"/>
                  </a:lnTo>
                  <a:lnTo>
                    <a:pt x="981808" y="673076"/>
                  </a:lnTo>
                  <a:lnTo>
                    <a:pt x="984663" y="681012"/>
                  </a:lnTo>
                  <a:lnTo>
                    <a:pt x="988152" y="690218"/>
                  </a:lnTo>
                  <a:lnTo>
                    <a:pt x="991007" y="700377"/>
                  </a:lnTo>
                  <a:lnTo>
                    <a:pt x="993862" y="712122"/>
                  </a:lnTo>
                  <a:lnTo>
                    <a:pt x="997035" y="724820"/>
                  </a:lnTo>
                  <a:lnTo>
                    <a:pt x="999572" y="739422"/>
                  </a:lnTo>
                  <a:lnTo>
                    <a:pt x="1002110" y="754977"/>
                  </a:lnTo>
                  <a:lnTo>
                    <a:pt x="1004013" y="772436"/>
                  </a:lnTo>
                  <a:lnTo>
                    <a:pt x="1005600" y="790848"/>
                  </a:lnTo>
                  <a:lnTo>
                    <a:pt x="1005282" y="796244"/>
                  </a:lnTo>
                  <a:lnTo>
                    <a:pt x="1004331" y="801958"/>
                  </a:lnTo>
                  <a:lnTo>
                    <a:pt x="1003062" y="809260"/>
                  </a:lnTo>
                  <a:lnTo>
                    <a:pt x="1000841" y="817196"/>
                  </a:lnTo>
                  <a:lnTo>
                    <a:pt x="997669" y="826085"/>
                  </a:lnTo>
                  <a:lnTo>
                    <a:pt x="994497" y="836243"/>
                  </a:lnTo>
                  <a:lnTo>
                    <a:pt x="985932" y="858781"/>
                  </a:lnTo>
                  <a:lnTo>
                    <a:pt x="964043" y="914969"/>
                  </a:lnTo>
                  <a:lnTo>
                    <a:pt x="951037" y="948301"/>
                  </a:lnTo>
                  <a:lnTo>
                    <a:pt x="937079" y="985442"/>
                  </a:lnTo>
                  <a:lnTo>
                    <a:pt x="922804" y="1025757"/>
                  </a:lnTo>
                  <a:lnTo>
                    <a:pt x="915825" y="1047026"/>
                  </a:lnTo>
                  <a:lnTo>
                    <a:pt x="908212" y="1068929"/>
                  </a:lnTo>
                  <a:lnTo>
                    <a:pt x="901233" y="1091785"/>
                  </a:lnTo>
                  <a:lnTo>
                    <a:pt x="894254" y="1115594"/>
                  </a:lnTo>
                  <a:lnTo>
                    <a:pt x="886958" y="1139719"/>
                  </a:lnTo>
                  <a:lnTo>
                    <a:pt x="880296" y="1165115"/>
                  </a:lnTo>
                  <a:lnTo>
                    <a:pt x="873634" y="1190510"/>
                  </a:lnTo>
                  <a:lnTo>
                    <a:pt x="867290" y="1217493"/>
                  </a:lnTo>
                  <a:lnTo>
                    <a:pt x="861580" y="1244476"/>
                  </a:lnTo>
                  <a:lnTo>
                    <a:pt x="855553" y="1272728"/>
                  </a:lnTo>
                  <a:lnTo>
                    <a:pt x="850477" y="1301298"/>
                  </a:lnTo>
                  <a:lnTo>
                    <a:pt x="845402" y="1330821"/>
                  </a:lnTo>
                  <a:lnTo>
                    <a:pt x="840960" y="1360343"/>
                  </a:lnTo>
                  <a:lnTo>
                    <a:pt x="836836" y="1391135"/>
                  </a:lnTo>
                  <a:lnTo>
                    <a:pt x="874586" y="1434307"/>
                  </a:lnTo>
                  <a:lnTo>
                    <a:pt x="949768" y="1522239"/>
                  </a:lnTo>
                  <a:lnTo>
                    <a:pt x="990373" y="1569856"/>
                  </a:lnTo>
                  <a:lnTo>
                    <a:pt x="1026219" y="1613028"/>
                  </a:lnTo>
                  <a:lnTo>
                    <a:pt x="1041129" y="1631122"/>
                  </a:lnTo>
                  <a:lnTo>
                    <a:pt x="1053500" y="1646042"/>
                  </a:lnTo>
                  <a:lnTo>
                    <a:pt x="1062065" y="1657470"/>
                  </a:lnTo>
                  <a:lnTo>
                    <a:pt x="1066824" y="1664137"/>
                  </a:lnTo>
                  <a:lnTo>
                    <a:pt x="1071582" y="1671755"/>
                  </a:lnTo>
                  <a:lnTo>
                    <a:pt x="1077292" y="1680326"/>
                  </a:lnTo>
                  <a:lnTo>
                    <a:pt x="1080147" y="1685088"/>
                  </a:lnTo>
                  <a:lnTo>
                    <a:pt x="1083002" y="1689850"/>
                  </a:lnTo>
                  <a:lnTo>
                    <a:pt x="1085540" y="1695564"/>
                  </a:lnTo>
                  <a:lnTo>
                    <a:pt x="1088395" y="1701913"/>
                  </a:lnTo>
                  <a:lnTo>
                    <a:pt x="1090616" y="1708579"/>
                  </a:lnTo>
                  <a:lnTo>
                    <a:pt x="1091884" y="1715880"/>
                  </a:lnTo>
                  <a:lnTo>
                    <a:pt x="1093471" y="1724134"/>
                  </a:lnTo>
                  <a:lnTo>
                    <a:pt x="1093788" y="1733022"/>
                  </a:lnTo>
                  <a:lnTo>
                    <a:pt x="1093788" y="1742545"/>
                  </a:lnTo>
                  <a:lnTo>
                    <a:pt x="1092836" y="1753021"/>
                  </a:lnTo>
                  <a:lnTo>
                    <a:pt x="1090933" y="1765084"/>
                  </a:lnTo>
                  <a:lnTo>
                    <a:pt x="1087761" y="1777147"/>
                  </a:lnTo>
                  <a:lnTo>
                    <a:pt x="1086809" y="1785083"/>
                  </a:lnTo>
                  <a:lnTo>
                    <a:pt x="1084271" y="1801272"/>
                  </a:lnTo>
                  <a:lnTo>
                    <a:pt x="1076340" y="1854920"/>
                  </a:lnTo>
                  <a:lnTo>
                    <a:pt x="1054452" y="2009516"/>
                  </a:lnTo>
                  <a:lnTo>
                    <a:pt x="1023681" y="2230139"/>
                  </a:lnTo>
                  <a:lnTo>
                    <a:pt x="1022730" y="2236488"/>
                  </a:lnTo>
                  <a:lnTo>
                    <a:pt x="1021461" y="2242520"/>
                  </a:lnTo>
                  <a:lnTo>
                    <a:pt x="1019875" y="2248551"/>
                  </a:lnTo>
                  <a:lnTo>
                    <a:pt x="1018289" y="2254582"/>
                  </a:lnTo>
                  <a:lnTo>
                    <a:pt x="1015751" y="2259979"/>
                  </a:lnTo>
                  <a:lnTo>
                    <a:pt x="1013530" y="2265693"/>
                  </a:lnTo>
                  <a:lnTo>
                    <a:pt x="1011310" y="2271407"/>
                  </a:lnTo>
                  <a:lnTo>
                    <a:pt x="1008455" y="2276486"/>
                  </a:lnTo>
                  <a:lnTo>
                    <a:pt x="1005917" y="2281248"/>
                  </a:lnTo>
                  <a:lnTo>
                    <a:pt x="1002427" y="2286009"/>
                  </a:lnTo>
                  <a:lnTo>
                    <a:pt x="999255" y="2291088"/>
                  </a:lnTo>
                  <a:lnTo>
                    <a:pt x="995766" y="2295533"/>
                  </a:lnTo>
                  <a:lnTo>
                    <a:pt x="992276" y="2299659"/>
                  </a:lnTo>
                  <a:lnTo>
                    <a:pt x="988470" y="2303469"/>
                  </a:lnTo>
                  <a:lnTo>
                    <a:pt x="984346" y="2307278"/>
                  </a:lnTo>
                  <a:lnTo>
                    <a:pt x="980222" y="2311087"/>
                  </a:lnTo>
                  <a:lnTo>
                    <a:pt x="975781" y="2314262"/>
                  </a:lnTo>
                  <a:lnTo>
                    <a:pt x="971339" y="2317436"/>
                  </a:lnTo>
                  <a:lnTo>
                    <a:pt x="966581" y="2320293"/>
                  </a:lnTo>
                  <a:lnTo>
                    <a:pt x="961823" y="2322833"/>
                  </a:lnTo>
                  <a:lnTo>
                    <a:pt x="956747" y="2325372"/>
                  </a:lnTo>
                  <a:lnTo>
                    <a:pt x="951989" y="2327277"/>
                  </a:lnTo>
                  <a:lnTo>
                    <a:pt x="946913" y="2329182"/>
                  </a:lnTo>
                  <a:lnTo>
                    <a:pt x="941203" y="2331086"/>
                  </a:lnTo>
                  <a:lnTo>
                    <a:pt x="936128" y="2332674"/>
                  </a:lnTo>
                  <a:lnTo>
                    <a:pt x="930418" y="2333309"/>
                  </a:lnTo>
                  <a:lnTo>
                    <a:pt x="925025" y="2334578"/>
                  </a:lnTo>
                  <a:lnTo>
                    <a:pt x="919315" y="2334896"/>
                  </a:lnTo>
                  <a:lnTo>
                    <a:pt x="913605" y="2335213"/>
                  </a:lnTo>
                  <a:lnTo>
                    <a:pt x="907577" y="2335213"/>
                  </a:lnTo>
                  <a:lnTo>
                    <a:pt x="901550" y="2334896"/>
                  </a:lnTo>
                  <a:lnTo>
                    <a:pt x="895523" y="2333943"/>
                  </a:lnTo>
                  <a:lnTo>
                    <a:pt x="889813" y="2333309"/>
                  </a:lnTo>
                  <a:lnTo>
                    <a:pt x="883786" y="2332356"/>
                  </a:lnTo>
                  <a:lnTo>
                    <a:pt x="878076" y="2330769"/>
                  </a:lnTo>
                  <a:lnTo>
                    <a:pt x="872683" y="2328864"/>
                  </a:lnTo>
                  <a:lnTo>
                    <a:pt x="867290" y="2326642"/>
                  </a:lnTo>
                  <a:lnTo>
                    <a:pt x="862214" y="2324420"/>
                  </a:lnTo>
                  <a:lnTo>
                    <a:pt x="857456" y="2321881"/>
                  </a:lnTo>
                  <a:lnTo>
                    <a:pt x="852698" y="2319341"/>
                  </a:lnTo>
                  <a:lnTo>
                    <a:pt x="848257" y="2316167"/>
                  </a:lnTo>
                  <a:lnTo>
                    <a:pt x="843815" y="2312992"/>
                  </a:lnTo>
                  <a:lnTo>
                    <a:pt x="839692" y="2309183"/>
                  </a:lnTo>
                  <a:lnTo>
                    <a:pt x="835568" y="2305373"/>
                  </a:lnTo>
                  <a:lnTo>
                    <a:pt x="831761" y="2301882"/>
                  </a:lnTo>
                  <a:lnTo>
                    <a:pt x="827954" y="2297755"/>
                  </a:lnTo>
                  <a:lnTo>
                    <a:pt x="824782" y="2293311"/>
                  </a:lnTo>
                  <a:lnTo>
                    <a:pt x="821293" y="2288866"/>
                  </a:lnTo>
                  <a:lnTo>
                    <a:pt x="818755" y="2283787"/>
                  </a:lnTo>
                  <a:lnTo>
                    <a:pt x="815900" y="2279026"/>
                  </a:lnTo>
                  <a:lnTo>
                    <a:pt x="813362" y="2274264"/>
                  </a:lnTo>
                  <a:lnTo>
                    <a:pt x="811141" y="2269185"/>
                  </a:lnTo>
                  <a:lnTo>
                    <a:pt x="809238" y="2263471"/>
                  </a:lnTo>
                  <a:lnTo>
                    <a:pt x="807335" y="2258392"/>
                  </a:lnTo>
                  <a:lnTo>
                    <a:pt x="805749" y="2252678"/>
                  </a:lnTo>
                  <a:lnTo>
                    <a:pt x="804162" y="2246646"/>
                  </a:lnTo>
                  <a:lnTo>
                    <a:pt x="803211" y="2241250"/>
                  </a:lnTo>
                  <a:lnTo>
                    <a:pt x="802576" y="2234901"/>
                  </a:lnTo>
                  <a:lnTo>
                    <a:pt x="801942" y="2228869"/>
                  </a:lnTo>
                  <a:lnTo>
                    <a:pt x="801625" y="2222838"/>
                  </a:lnTo>
                  <a:lnTo>
                    <a:pt x="801625" y="2216807"/>
                  </a:lnTo>
                  <a:lnTo>
                    <a:pt x="801942" y="2210458"/>
                  </a:lnTo>
                  <a:lnTo>
                    <a:pt x="802576" y="2204109"/>
                  </a:lnTo>
                  <a:lnTo>
                    <a:pt x="803211" y="2197443"/>
                  </a:lnTo>
                  <a:lnTo>
                    <a:pt x="833981" y="1990152"/>
                  </a:lnTo>
                  <a:lnTo>
                    <a:pt x="855235" y="1846032"/>
                  </a:lnTo>
                  <a:lnTo>
                    <a:pt x="861897" y="1797146"/>
                  </a:lnTo>
                  <a:lnTo>
                    <a:pt x="863801" y="1783178"/>
                  </a:lnTo>
                  <a:lnTo>
                    <a:pt x="864435" y="1777147"/>
                  </a:lnTo>
                  <a:lnTo>
                    <a:pt x="861897" y="1774290"/>
                  </a:lnTo>
                  <a:lnTo>
                    <a:pt x="855553" y="1767623"/>
                  </a:lnTo>
                  <a:lnTo>
                    <a:pt x="833030" y="1744133"/>
                  </a:lnTo>
                  <a:lnTo>
                    <a:pt x="763558" y="1673343"/>
                  </a:lnTo>
                  <a:lnTo>
                    <a:pt x="687424" y="1595886"/>
                  </a:lnTo>
                  <a:lnTo>
                    <a:pt x="657288" y="1564777"/>
                  </a:lnTo>
                  <a:lnTo>
                    <a:pt x="637620" y="1543825"/>
                  </a:lnTo>
                  <a:lnTo>
                    <a:pt x="624931" y="1537159"/>
                  </a:lnTo>
                  <a:lnTo>
                    <a:pt x="612876" y="1530175"/>
                  </a:lnTo>
                  <a:lnTo>
                    <a:pt x="600822" y="1523192"/>
                  </a:lnTo>
                  <a:lnTo>
                    <a:pt x="589719" y="1516208"/>
                  </a:lnTo>
                  <a:lnTo>
                    <a:pt x="578933" y="1508907"/>
                  </a:lnTo>
                  <a:lnTo>
                    <a:pt x="569100" y="1501605"/>
                  </a:lnTo>
                  <a:lnTo>
                    <a:pt x="559266" y="1494622"/>
                  </a:lnTo>
                  <a:lnTo>
                    <a:pt x="550383" y="1487003"/>
                  </a:lnTo>
                  <a:lnTo>
                    <a:pt x="541818" y="1480019"/>
                  </a:lnTo>
                  <a:lnTo>
                    <a:pt x="533570" y="1472718"/>
                  </a:lnTo>
                  <a:lnTo>
                    <a:pt x="525957" y="1465099"/>
                  </a:lnTo>
                  <a:lnTo>
                    <a:pt x="518978" y="1458116"/>
                  </a:lnTo>
                  <a:lnTo>
                    <a:pt x="511682" y="1451132"/>
                  </a:lnTo>
                  <a:lnTo>
                    <a:pt x="505655" y="1444148"/>
                  </a:lnTo>
                  <a:lnTo>
                    <a:pt x="499945" y="1436847"/>
                  </a:lnTo>
                  <a:lnTo>
                    <a:pt x="494235" y="1430181"/>
                  </a:lnTo>
                  <a:lnTo>
                    <a:pt x="489159" y="1423514"/>
                  </a:lnTo>
                  <a:lnTo>
                    <a:pt x="484718" y="1416848"/>
                  </a:lnTo>
                  <a:lnTo>
                    <a:pt x="480277" y="1410499"/>
                  </a:lnTo>
                  <a:lnTo>
                    <a:pt x="476470" y="1404150"/>
                  </a:lnTo>
                  <a:lnTo>
                    <a:pt x="473298" y="1397801"/>
                  </a:lnTo>
                  <a:lnTo>
                    <a:pt x="469808" y="1392405"/>
                  </a:lnTo>
                  <a:lnTo>
                    <a:pt x="464733" y="1381294"/>
                  </a:lnTo>
                  <a:lnTo>
                    <a:pt x="460926" y="1371453"/>
                  </a:lnTo>
                  <a:lnTo>
                    <a:pt x="458706" y="1362565"/>
                  </a:lnTo>
                  <a:lnTo>
                    <a:pt x="457754" y="1359073"/>
                  </a:lnTo>
                  <a:lnTo>
                    <a:pt x="457119" y="1355264"/>
                  </a:lnTo>
                  <a:lnTo>
                    <a:pt x="457119" y="1352089"/>
                  </a:lnTo>
                  <a:lnTo>
                    <a:pt x="457119" y="1349550"/>
                  </a:lnTo>
                  <a:lnTo>
                    <a:pt x="456802" y="1347010"/>
                  </a:lnTo>
                  <a:lnTo>
                    <a:pt x="456168" y="1344788"/>
                  </a:lnTo>
                  <a:lnTo>
                    <a:pt x="454264" y="1342566"/>
                  </a:lnTo>
                  <a:lnTo>
                    <a:pt x="452361" y="1340344"/>
                  </a:lnTo>
                  <a:lnTo>
                    <a:pt x="449823" y="1338439"/>
                  </a:lnTo>
                  <a:lnTo>
                    <a:pt x="446968" y="1336217"/>
                  </a:lnTo>
                  <a:lnTo>
                    <a:pt x="440624" y="1332408"/>
                  </a:lnTo>
                  <a:lnTo>
                    <a:pt x="434279" y="1328598"/>
                  </a:lnTo>
                  <a:lnTo>
                    <a:pt x="431107" y="1326376"/>
                  </a:lnTo>
                  <a:lnTo>
                    <a:pt x="428887" y="1324472"/>
                  </a:lnTo>
                  <a:lnTo>
                    <a:pt x="426666" y="1322250"/>
                  </a:lnTo>
                  <a:lnTo>
                    <a:pt x="425397" y="1319393"/>
                  </a:lnTo>
                  <a:lnTo>
                    <a:pt x="424128" y="1317170"/>
                  </a:lnTo>
                  <a:lnTo>
                    <a:pt x="424128" y="1314631"/>
                  </a:lnTo>
                  <a:lnTo>
                    <a:pt x="425714" y="1302568"/>
                  </a:lnTo>
                  <a:lnTo>
                    <a:pt x="427618" y="1289553"/>
                  </a:lnTo>
                  <a:lnTo>
                    <a:pt x="429521" y="1275268"/>
                  </a:lnTo>
                  <a:lnTo>
                    <a:pt x="432059" y="1260983"/>
                  </a:lnTo>
                  <a:lnTo>
                    <a:pt x="438086" y="1229873"/>
                  </a:lnTo>
                  <a:lnTo>
                    <a:pt x="445382" y="1196542"/>
                  </a:lnTo>
                  <a:lnTo>
                    <a:pt x="453313" y="1161623"/>
                  </a:lnTo>
                  <a:lnTo>
                    <a:pt x="462195" y="1125117"/>
                  </a:lnTo>
                  <a:lnTo>
                    <a:pt x="471712" y="1087658"/>
                  </a:lnTo>
                  <a:lnTo>
                    <a:pt x="481229" y="1049883"/>
                  </a:lnTo>
                  <a:lnTo>
                    <a:pt x="501531" y="974014"/>
                  </a:lnTo>
                  <a:lnTo>
                    <a:pt x="521199" y="901001"/>
                  </a:lnTo>
                  <a:lnTo>
                    <a:pt x="538963" y="833386"/>
                  </a:lnTo>
                  <a:lnTo>
                    <a:pt x="546577" y="803228"/>
                  </a:lnTo>
                  <a:lnTo>
                    <a:pt x="553238" y="775293"/>
                  </a:lnTo>
                  <a:lnTo>
                    <a:pt x="622710" y="754659"/>
                  </a:lnTo>
                  <a:lnTo>
                    <a:pt x="591305" y="753072"/>
                  </a:lnTo>
                  <a:lnTo>
                    <a:pt x="520881" y="750215"/>
                  </a:lnTo>
                  <a:lnTo>
                    <a:pt x="482497" y="748628"/>
                  </a:lnTo>
                  <a:lnTo>
                    <a:pt x="448554" y="747358"/>
                  </a:lnTo>
                  <a:lnTo>
                    <a:pt x="423494" y="747041"/>
                  </a:lnTo>
                  <a:lnTo>
                    <a:pt x="415563" y="747358"/>
                  </a:lnTo>
                  <a:lnTo>
                    <a:pt x="411439" y="747993"/>
                  </a:lnTo>
                  <a:lnTo>
                    <a:pt x="409853" y="748628"/>
                  </a:lnTo>
                  <a:lnTo>
                    <a:pt x="406364" y="750850"/>
                  </a:lnTo>
                  <a:lnTo>
                    <a:pt x="396847" y="757516"/>
                  </a:lnTo>
                  <a:lnTo>
                    <a:pt x="382889" y="767992"/>
                  </a:lnTo>
                  <a:lnTo>
                    <a:pt x="366393" y="781007"/>
                  </a:lnTo>
                  <a:lnTo>
                    <a:pt x="325472" y="812752"/>
                  </a:lnTo>
                  <a:lnTo>
                    <a:pt x="279791" y="849258"/>
                  </a:lnTo>
                  <a:lnTo>
                    <a:pt x="195093" y="917826"/>
                  </a:lnTo>
                  <a:lnTo>
                    <a:pt x="154805" y="951158"/>
                  </a:lnTo>
                  <a:lnTo>
                    <a:pt x="154488" y="951475"/>
                  </a:lnTo>
                  <a:lnTo>
                    <a:pt x="150681" y="954332"/>
                  </a:lnTo>
                  <a:lnTo>
                    <a:pt x="146875" y="957506"/>
                  </a:lnTo>
                  <a:lnTo>
                    <a:pt x="143068" y="960046"/>
                  </a:lnTo>
                  <a:lnTo>
                    <a:pt x="139261" y="962586"/>
                  </a:lnTo>
                  <a:lnTo>
                    <a:pt x="135454" y="964808"/>
                  </a:lnTo>
                  <a:lnTo>
                    <a:pt x="131013" y="966712"/>
                  </a:lnTo>
                  <a:lnTo>
                    <a:pt x="126889" y="968617"/>
                  </a:lnTo>
                  <a:lnTo>
                    <a:pt x="122766" y="969887"/>
                  </a:lnTo>
                  <a:lnTo>
                    <a:pt x="113883" y="972426"/>
                  </a:lnTo>
                  <a:lnTo>
                    <a:pt x="105318" y="974014"/>
                  </a:lnTo>
                  <a:lnTo>
                    <a:pt x="96436" y="975283"/>
                  </a:lnTo>
                  <a:lnTo>
                    <a:pt x="87554" y="974966"/>
                  </a:lnTo>
                  <a:lnTo>
                    <a:pt x="78671" y="974014"/>
                  </a:lnTo>
                  <a:lnTo>
                    <a:pt x="70106" y="972109"/>
                  </a:lnTo>
                  <a:lnTo>
                    <a:pt x="61541" y="969569"/>
                  </a:lnTo>
                  <a:lnTo>
                    <a:pt x="52976" y="966395"/>
                  </a:lnTo>
                  <a:lnTo>
                    <a:pt x="48852" y="964490"/>
                  </a:lnTo>
                  <a:lnTo>
                    <a:pt x="45363" y="962268"/>
                  </a:lnTo>
                  <a:lnTo>
                    <a:pt x="41239" y="959729"/>
                  </a:lnTo>
                  <a:lnTo>
                    <a:pt x="37432" y="956872"/>
                  </a:lnTo>
                  <a:lnTo>
                    <a:pt x="33626" y="954015"/>
                  </a:lnTo>
                  <a:lnTo>
                    <a:pt x="30453" y="951158"/>
                  </a:lnTo>
                  <a:lnTo>
                    <a:pt x="26647" y="947666"/>
                  </a:lnTo>
                  <a:lnTo>
                    <a:pt x="23792" y="944491"/>
                  </a:lnTo>
                  <a:lnTo>
                    <a:pt x="20302" y="940682"/>
                  </a:lnTo>
                  <a:lnTo>
                    <a:pt x="17764" y="936873"/>
                  </a:lnTo>
                  <a:lnTo>
                    <a:pt x="14909" y="933063"/>
                  </a:lnTo>
                  <a:lnTo>
                    <a:pt x="12689" y="929254"/>
                  </a:lnTo>
                  <a:lnTo>
                    <a:pt x="10468" y="925127"/>
                  </a:lnTo>
                  <a:lnTo>
                    <a:pt x="8248" y="921000"/>
                  </a:lnTo>
                  <a:lnTo>
                    <a:pt x="6662" y="916874"/>
                  </a:lnTo>
                  <a:lnTo>
                    <a:pt x="4758" y="912429"/>
                  </a:lnTo>
                  <a:lnTo>
                    <a:pt x="2538" y="903858"/>
                  </a:lnTo>
                  <a:lnTo>
                    <a:pt x="634" y="894970"/>
                  </a:lnTo>
                  <a:lnTo>
                    <a:pt x="0" y="886399"/>
                  </a:lnTo>
                  <a:lnTo>
                    <a:pt x="0" y="877511"/>
                  </a:lnTo>
                  <a:lnTo>
                    <a:pt x="952" y="868622"/>
                  </a:lnTo>
                  <a:lnTo>
                    <a:pt x="2538" y="859734"/>
                  </a:lnTo>
                  <a:lnTo>
                    <a:pt x="5075" y="851163"/>
                  </a:lnTo>
                  <a:lnTo>
                    <a:pt x="8882" y="842909"/>
                  </a:lnTo>
                  <a:lnTo>
                    <a:pt x="10785" y="838782"/>
                  </a:lnTo>
                  <a:lnTo>
                    <a:pt x="13006" y="834656"/>
                  </a:lnTo>
                  <a:lnTo>
                    <a:pt x="15544" y="831164"/>
                  </a:lnTo>
                  <a:lnTo>
                    <a:pt x="18082" y="827354"/>
                  </a:lnTo>
                  <a:lnTo>
                    <a:pt x="20937" y="823545"/>
                  </a:lnTo>
                  <a:lnTo>
                    <a:pt x="24109" y="820053"/>
                  </a:lnTo>
                  <a:lnTo>
                    <a:pt x="27281" y="816561"/>
                  </a:lnTo>
                  <a:lnTo>
                    <a:pt x="30771" y="813069"/>
                  </a:lnTo>
                  <a:lnTo>
                    <a:pt x="80575" y="775611"/>
                  </a:lnTo>
                  <a:lnTo>
                    <a:pt x="189700" y="694028"/>
                  </a:lnTo>
                  <a:lnTo>
                    <a:pt x="248386" y="650220"/>
                  </a:lnTo>
                  <a:lnTo>
                    <a:pt x="300094" y="612127"/>
                  </a:lnTo>
                  <a:lnTo>
                    <a:pt x="321348" y="596572"/>
                  </a:lnTo>
                  <a:lnTo>
                    <a:pt x="337843" y="585144"/>
                  </a:lnTo>
                  <a:lnTo>
                    <a:pt x="349263" y="577208"/>
                  </a:lnTo>
                  <a:lnTo>
                    <a:pt x="352436" y="574986"/>
                  </a:lnTo>
                  <a:lnTo>
                    <a:pt x="354022" y="574351"/>
                  </a:lnTo>
                  <a:lnTo>
                    <a:pt x="460926" y="562606"/>
                  </a:lnTo>
                  <a:lnTo>
                    <a:pt x="554190" y="552448"/>
                  </a:lnTo>
                  <a:lnTo>
                    <a:pt x="595112" y="548003"/>
                  </a:lnTo>
                  <a:lnTo>
                    <a:pt x="631275" y="544512"/>
                  </a:lnTo>
                  <a:lnTo>
                    <a:pt x="663315" y="541655"/>
                  </a:lnTo>
                  <a:lnTo>
                    <a:pt x="690596" y="539750"/>
                  </a:lnTo>
                  <a:close/>
                  <a:moveTo>
                    <a:pt x="912333" y="0"/>
                  </a:moveTo>
                  <a:lnTo>
                    <a:pt x="923772" y="0"/>
                  </a:lnTo>
                  <a:lnTo>
                    <a:pt x="935529" y="0"/>
                  </a:lnTo>
                  <a:lnTo>
                    <a:pt x="943791" y="636"/>
                  </a:lnTo>
                  <a:lnTo>
                    <a:pt x="952052" y="1908"/>
                  </a:lnTo>
                  <a:lnTo>
                    <a:pt x="960632" y="3817"/>
                  </a:lnTo>
                  <a:lnTo>
                    <a:pt x="969211" y="5407"/>
                  </a:lnTo>
                  <a:lnTo>
                    <a:pt x="977473" y="8270"/>
                  </a:lnTo>
                  <a:lnTo>
                    <a:pt x="986052" y="11451"/>
                  </a:lnTo>
                  <a:lnTo>
                    <a:pt x="993996" y="14949"/>
                  </a:lnTo>
                  <a:lnTo>
                    <a:pt x="1001940" y="19084"/>
                  </a:lnTo>
                  <a:lnTo>
                    <a:pt x="1010202" y="22901"/>
                  </a:lnTo>
                  <a:lnTo>
                    <a:pt x="1017828" y="27990"/>
                  </a:lnTo>
                  <a:lnTo>
                    <a:pt x="1025454" y="33080"/>
                  </a:lnTo>
                  <a:lnTo>
                    <a:pt x="1032762" y="39123"/>
                  </a:lnTo>
                  <a:lnTo>
                    <a:pt x="1039753" y="44848"/>
                  </a:lnTo>
                  <a:lnTo>
                    <a:pt x="1047061" y="51210"/>
                  </a:lnTo>
                  <a:lnTo>
                    <a:pt x="1053734" y="57889"/>
                  </a:lnTo>
                  <a:lnTo>
                    <a:pt x="1060407" y="65523"/>
                  </a:lnTo>
                  <a:lnTo>
                    <a:pt x="1066127" y="72839"/>
                  </a:lnTo>
                  <a:lnTo>
                    <a:pt x="1072164" y="80791"/>
                  </a:lnTo>
                  <a:lnTo>
                    <a:pt x="1077884" y="89061"/>
                  </a:lnTo>
                  <a:lnTo>
                    <a:pt x="1082968" y="97331"/>
                  </a:lnTo>
                  <a:lnTo>
                    <a:pt x="1087734" y="106555"/>
                  </a:lnTo>
                  <a:lnTo>
                    <a:pt x="1092183" y="115779"/>
                  </a:lnTo>
                  <a:lnTo>
                    <a:pt x="1096313" y="125003"/>
                  </a:lnTo>
                  <a:lnTo>
                    <a:pt x="1100127" y="134546"/>
                  </a:lnTo>
                  <a:lnTo>
                    <a:pt x="1103304" y="145042"/>
                  </a:lnTo>
                  <a:lnTo>
                    <a:pt x="1106164" y="155220"/>
                  </a:lnTo>
                  <a:lnTo>
                    <a:pt x="1108706" y="166035"/>
                  </a:lnTo>
                  <a:lnTo>
                    <a:pt x="1110612" y="176849"/>
                  </a:lnTo>
                  <a:lnTo>
                    <a:pt x="1111566" y="187982"/>
                  </a:lnTo>
                  <a:lnTo>
                    <a:pt x="1112519" y="199433"/>
                  </a:lnTo>
                  <a:lnTo>
                    <a:pt x="1112837" y="210883"/>
                  </a:lnTo>
                  <a:lnTo>
                    <a:pt x="1112519" y="222970"/>
                  </a:lnTo>
                  <a:lnTo>
                    <a:pt x="1110930" y="247144"/>
                  </a:lnTo>
                  <a:lnTo>
                    <a:pt x="1109024" y="271636"/>
                  </a:lnTo>
                  <a:lnTo>
                    <a:pt x="1106164" y="296764"/>
                  </a:lnTo>
                  <a:lnTo>
                    <a:pt x="1104575" y="308851"/>
                  </a:lnTo>
                  <a:lnTo>
                    <a:pt x="1102351" y="321574"/>
                  </a:lnTo>
                  <a:lnTo>
                    <a:pt x="1100444" y="333978"/>
                  </a:lnTo>
                  <a:lnTo>
                    <a:pt x="1097902" y="345747"/>
                  </a:lnTo>
                  <a:lnTo>
                    <a:pt x="1095360" y="358152"/>
                  </a:lnTo>
                  <a:lnTo>
                    <a:pt x="1092183" y="369921"/>
                  </a:lnTo>
                  <a:lnTo>
                    <a:pt x="1089323" y="381372"/>
                  </a:lnTo>
                  <a:lnTo>
                    <a:pt x="1085510" y="393140"/>
                  </a:lnTo>
                  <a:lnTo>
                    <a:pt x="1082014" y="404273"/>
                  </a:lnTo>
                  <a:lnTo>
                    <a:pt x="1077884" y="415406"/>
                  </a:lnTo>
                  <a:lnTo>
                    <a:pt x="1073753" y="425902"/>
                  </a:lnTo>
                  <a:lnTo>
                    <a:pt x="1068986" y="436080"/>
                  </a:lnTo>
                  <a:lnTo>
                    <a:pt x="1063585" y="445941"/>
                  </a:lnTo>
                  <a:lnTo>
                    <a:pt x="1058501" y="455483"/>
                  </a:lnTo>
                  <a:lnTo>
                    <a:pt x="1052463" y="464389"/>
                  </a:lnTo>
                  <a:lnTo>
                    <a:pt x="1046108" y="472977"/>
                  </a:lnTo>
                  <a:lnTo>
                    <a:pt x="1039753" y="481247"/>
                  </a:lnTo>
                  <a:lnTo>
                    <a:pt x="1032762" y="488563"/>
                  </a:lnTo>
                  <a:lnTo>
                    <a:pt x="1025454" y="495242"/>
                  </a:lnTo>
                  <a:lnTo>
                    <a:pt x="1017510" y="501922"/>
                  </a:lnTo>
                  <a:lnTo>
                    <a:pt x="1009248" y="507647"/>
                  </a:lnTo>
                  <a:lnTo>
                    <a:pt x="1000351" y="512736"/>
                  </a:lnTo>
                  <a:lnTo>
                    <a:pt x="991454" y="516871"/>
                  </a:lnTo>
                  <a:lnTo>
                    <a:pt x="981921" y="520688"/>
                  </a:lnTo>
                  <a:lnTo>
                    <a:pt x="971435" y="523551"/>
                  </a:lnTo>
                  <a:lnTo>
                    <a:pt x="960949" y="525778"/>
                  </a:lnTo>
                  <a:lnTo>
                    <a:pt x="953005" y="526732"/>
                  </a:lnTo>
                  <a:lnTo>
                    <a:pt x="944426" y="527050"/>
                  </a:lnTo>
                  <a:lnTo>
                    <a:pt x="935847" y="526414"/>
                  </a:lnTo>
                  <a:lnTo>
                    <a:pt x="926314" y="525141"/>
                  </a:lnTo>
                  <a:lnTo>
                    <a:pt x="917099" y="523233"/>
                  </a:lnTo>
                  <a:lnTo>
                    <a:pt x="907884" y="520688"/>
                  </a:lnTo>
                  <a:lnTo>
                    <a:pt x="898669" y="517190"/>
                  </a:lnTo>
                  <a:lnTo>
                    <a:pt x="888819" y="513373"/>
                  </a:lnTo>
                  <a:lnTo>
                    <a:pt x="879286" y="508283"/>
                  </a:lnTo>
                  <a:lnTo>
                    <a:pt x="869118" y="503194"/>
                  </a:lnTo>
                  <a:lnTo>
                    <a:pt x="859585" y="496833"/>
                  </a:lnTo>
                  <a:lnTo>
                    <a:pt x="849735" y="490153"/>
                  </a:lnTo>
                  <a:lnTo>
                    <a:pt x="840202" y="482837"/>
                  </a:lnTo>
                  <a:lnTo>
                    <a:pt x="830987" y="474886"/>
                  </a:lnTo>
                  <a:lnTo>
                    <a:pt x="821454" y="465979"/>
                  </a:lnTo>
                  <a:lnTo>
                    <a:pt x="812239" y="456755"/>
                  </a:lnTo>
                  <a:lnTo>
                    <a:pt x="803342" y="446577"/>
                  </a:lnTo>
                  <a:lnTo>
                    <a:pt x="794445" y="435762"/>
                  </a:lnTo>
                  <a:lnTo>
                    <a:pt x="786183" y="424630"/>
                  </a:lnTo>
                  <a:lnTo>
                    <a:pt x="778240" y="412225"/>
                  </a:lnTo>
                  <a:lnTo>
                    <a:pt x="770296" y="400138"/>
                  </a:lnTo>
                  <a:lnTo>
                    <a:pt x="762987" y="386779"/>
                  </a:lnTo>
                  <a:lnTo>
                    <a:pt x="756314" y="372784"/>
                  </a:lnTo>
                  <a:lnTo>
                    <a:pt x="749324" y="358470"/>
                  </a:lnTo>
                  <a:lnTo>
                    <a:pt x="743604" y="343203"/>
                  </a:lnTo>
                  <a:lnTo>
                    <a:pt x="738202" y="327617"/>
                  </a:lnTo>
                  <a:lnTo>
                    <a:pt x="733436" y="311077"/>
                  </a:lnTo>
                  <a:lnTo>
                    <a:pt x="728987" y="294219"/>
                  </a:lnTo>
                  <a:lnTo>
                    <a:pt x="725810" y="276725"/>
                  </a:lnTo>
                  <a:lnTo>
                    <a:pt x="722632" y="258595"/>
                  </a:lnTo>
                  <a:lnTo>
                    <a:pt x="720408" y="240146"/>
                  </a:lnTo>
                  <a:lnTo>
                    <a:pt x="719137" y="221062"/>
                  </a:lnTo>
                  <a:lnTo>
                    <a:pt x="719772" y="209293"/>
                  </a:lnTo>
                  <a:lnTo>
                    <a:pt x="721361" y="197206"/>
                  </a:lnTo>
                  <a:lnTo>
                    <a:pt x="722632" y="185756"/>
                  </a:lnTo>
                  <a:lnTo>
                    <a:pt x="724856" y="174623"/>
                  </a:lnTo>
                  <a:lnTo>
                    <a:pt x="727399" y="163490"/>
                  </a:lnTo>
                  <a:lnTo>
                    <a:pt x="730576" y="152676"/>
                  </a:lnTo>
                  <a:lnTo>
                    <a:pt x="734389" y="142179"/>
                  </a:lnTo>
                  <a:lnTo>
                    <a:pt x="737884" y="131683"/>
                  </a:lnTo>
                  <a:lnTo>
                    <a:pt x="742333" y="121823"/>
                  </a:lnTo>
                  <a:lnTo>
                    <a:pt x="746782" y="111962"/>
                  </a:lnTo>
                  <a:lnTo>
                    <a:pt x="752184" y="102420"/>
                  </a:lnTo>
                  <a:lnTo>
                    <a:pt x="757268" y="93514"/>
                  </a:lnTo>
                  <a:lnTo>
                    <a:pt x="763305" y="84290"/>
                  </a:lnTo>
                  <a:lnTo>
                    <a:pt x="769660" y="76338"/>
                  </a:lnTo>
                  <a:lnTo>
                    <a:pt x="776015" y="68068"/>
                  </a:lnTo>
                  <a:lnTo>
                    <a:pt x="783006" y="60116"/>
                  </a:lnTo>
                  <a:lnTo>
                    <a:pt x="790314" y="53118"/>
                  </a:lnTo>
                  <a:lnTo>
                    <a:pt x="797940" y="46121"/>
                  </a:lnTo>
                  <a:lnTo>
                    <a:pt x="805567" y="39759"/>
                  </a:lnTo>
                  <a:lnTo>
                    <a:pt x="813828" y="33398"/>
                  </a:lnTo>
                  <a:lnTo>
                    <a:pt x="822725" y="27990"/>
                  </a:lnTo>
                  <a:lnTo>
                    <a:pt x="831305" y="22901"/>
                  </a:lnTo>
                  <a:lnTo>
                    <a:pt x="840520" y="18130"/>
                  </a:lnTo>
                  <a:lnTo>
                    <a:pt x="849735" y="13995"/>
                  </a:lnTo>
                  <a:lnTo>
                    <a:pt x="859903" y="10496"/>
                  </a:lnTo>
                  <a:lnTo>
                    <a:pt x="870071" y="7316"/>
                  </a:lnTo>
                  <a:lnTo>
                    <a:pt x="879922" y="4771"/>
                  </a:lnTo>
                  <a:lnTo>
                    <a:pt x="890725" y="2544"/>
                  </a:lnTo>
                  <a:lnTo>
                    <a:pt x="901529" y="954"/>
                  </a:lnTo>
                  <a:lnTo>
                    <a:pt x="912333" y="0"/>
                  </a:lnTo>
                  <a:close/>
                </a:path>
              </a:pathLst>
            </a:custGeom>
            <a:solidFill>
              <a:schemeClr val="bg1"/>
            </a:solidFill>
            <a:ln>
              <a:noFill/>
            </a:ln>
          </p:spPr>
          <p:txBody>
            <a:bodyPr anchor="ctr">
              <a:scene3d>
                <a:camera prst="orthographicFront"/>
                <a:lightRig rig="threePt" dir="t"/>
              </a:scene3d>
              <a:sp3d contourW="12700">
                <a:contourClr>
                  <a:srgbClr val="FFFFFF"/>
                </a:contourClr>
              </a:sp3d>
            </a:bodyPr>
            <a:lstStyle/>
            <a:p>
              <a:pPr algn="ctr">
                <a:defRPr/>
              </a:pPr>
              <a:endParaRPr lang="zh-CN" altLang="en-US" sz="2260">
                <a:solidFill>
                  <a:srgbClr val="FFFFFF"/>
                </a:solidFill>
                <a:ea typeface="宋体" panose="02010600030101010101" pitchFamily="2" charset="-122"/>
              </a:endParaRPr>
            </a:p>
          </p:txBody>
        </p:sp>
      </p:grpSp>
      <p:sp>
        <p:nvSpPr>
          <p:cNvPr id="15" name="PA-任意多边形 11383"/>
          <p:cNvSpPr>
            <a:spLocks noEditPoints="1"/>
          </p:cNvSpPr>
          <p:nvPr>
            <p:custDataLst>
              <p:tags r:id="rId7"/>
            </p:custDataLst>
          </p:nvPr>
        </p:nvSpPr>
        <p:spPr bwMode="auto">
          <a:xfrm>
            <a:off x="4853861" y="2616948"/>
            <a:ext cx="120929" cy="167739"/>
          </a:xfrm>
          <a:custGeom>
            <a:avLst/>
            <a:gdLst>
              <a:gd name="T0" fmla="*/ 111 w 248"/>
              <a:gd name="T1" fmla="*/ 0 h 342"/>
              <a:gd name="T2" fmla="*/ 75 w 248"/>
              <a:gd name="T3" fmla="*/ 10 h 342"/>
              <a:gd name="T4" fmla="*/ 45 w 248"/>
              <a:gd name="T5" fmla="*/ 28 h 342"/>
              <a:gd name="T6" fmla="*/ 20 w 248"/>
              <a:gd name="T7" fmla="*/ 57 h 342"/>
              <a:gd name="T8" fmla="*/ 5 w 248"/>
              <a:gd name="T9" fmla="*/ 91 h 342"/>
              <a:gd name="T10" fmla="*/ 0 w 248"/>
              <a:gd name="T11" fmla="*/ 129 h 342"/>
              <a:gd name="T12" fmla="*/ 2 w 248"/>
              <a:gd name="T13" fmla="*/ 155 h 342"/>
              <a:gd name="T14" fmla="*/ 14 w 248"/>
              <a:gd name="T15" fmla="*/ 192 h 342"/>
              <a:gd name="T16" fmla="*/ 36 w 248"/>
              <a:gd name="T17" fmla="*/ 222 h 342"/>
              <a:gd name="T18" fmla="*/ 54 w 248"/>
              <a:gd name="T19" fmla="*/ 265 h 342"/>
              <a:gd name="T20" fmla="*/ 58 w 248"/>
              <a:gd name="T21" fmla="*/ 280 h 342"/>
              <a:gd name="T22" fmla="*/ 60 w 248"/>
              <a:gd name="T23" fmla="*/ 311 h 342"/>
              <a:gd name="T24" fmla="*/ 70 w 248"/>
              <a:gd name="T25" fmla="*/ 328 h 342"/>
              <a:gd name="T26" fmla="*/ 78 w 248"/>
              <a:gd name="T27" fmla="*/ 334 h 342"/>
              <a:gd name="T28" fmla="*/ 108 w 248"/>
              <a:gd name="T29" fmla="*/ 342 h 342"/>
              <a:gd name="T30" fmla="*/ 130 w 248"/>
              <a:gd name="T31" fmla="*/ 342 h 342"/>
              <a:gd name="T32" fmla="*/ 171 w 248"/>
              <a:gd name="T33" fmla="*/ 333 h 342"/>
              <a:gd name="T34" fmla="*/ 172 w 248"/>
              <a:gd name="T35" fmla="*/ 331 h 342"/>
              <a:gd name="T36" fmla="*/ 184 w 248"/>
              <a:gd name="T37" fmla="*/ 318 h 342"/>
              <a:gd name="T38" fmla="*/ 190 w 248"/>
              <a:gd name="T39" fmla="*/ 292 h 342"/>
              <a:gd name="T40" fmla="*/ 189 w 248"/>
              <a:gd name="T41" fmla="*/ 275 h 342"/>
              <a:gd name="T42" fmla="*/ 210 w 248"/>
              <a:gd name="T43" fmla="*/ 224 h 342"/>
              <a:gd name="T44" fmla="*/ 225 w 248"/>
              <a:gd name="T45" fmla="*/ 203 h 342"/>
              <a:gd name="T46" fmla="*/ 242 w 248"/>
              <a:gd name="T47" fmla="*/ 168 h 342"/>
              <a:gd name="T48" fmla="*/ 248 w 248"/>
              <a:gd name="T49" fmla="*/ 129 h 342"/>
              <a:gd name="T50" fmla="*/ 245 w 248"/>
              <a:gd name="T51" fmla="*/ 103 h 342"/>
              <a:gd name="T52" fmla="*/ 233 w 248"/>
              <a:gd name="T53" fmla="*/ 68 h 342"/>
              <a:gd name="T54" fmla="*/ 211 w 248"/>
              <a:gd name="T55" fmla="*/ 38 h 342"/>
              <a:gd name="T56" fmla="*/ 182 w 248"/>
              <a:gd name="T57" fmla="*/ 15 h 342"/>
              <a:gd name="T58" fmla="*/ 148 w 248"/>
              <a:gd name="T59" fmla="*/ 2 h 342"/>
              <a:gd name="T60" fmla="*/ 124 w 248"/>
              <a:gd name="T61" fmla="*/ 0 h 342"/>
              <a:gd name="T62" fmla="*/ 109 w 248"/>
              <a:gd name="T63" fmla="*/ 207 h 342"/>
              <a:gd name="T64" fmla="*/ 71 w 248"/>
              <a:gd name="T65" fmla="*/ 190 h 342"/>
              <a:gd name="T66" fmla="*/ 47 w 248"/>
              <a:gd name="T67" fmla="*/ 158 h 342"/>
              <a:gd name="T68" fmla="*/ 40 w 248"/>
              <a:gd name="T69" fmla="*/ 134 h 342"/>
              <a:gd name="T70" fmla="*/ 40 w 248"/>
              <a:gd name="T71" fmla="*/ 115 h 342"/>
              <a:gd name="T72" fmla="*/ 45 w 248"/>
              <a:gd name="T73" fmla="*/ 91 h 342"/>
              <a:gd name="T74" fmla="*/ 64 w 248"/>
              <a:gd name="T75" fmla="*/ 64 h 342"/>
              <a:gd name="T76" fmla="*/ 91 w 248"/>
              <a:gd name="T77" fmla="*/ 45 h 342"/>
              <a:gd name="T78" fmla="*/ 114 w 248"/>
              <a:gd name="T79" fmla="*/ 39 h 342"/>
              <a:gd name="T80" fmla="*/ 139 w 248"/>
              <a:gd name="T81" fmla="*/ 40 h 342"/>
              <a:gd name="T82" fmla="*/ 178 w 248"/>
              <a:gd name="T83" fmla="*/ 58 h 342"/>
              <a:gd name="T84" fmla="*/ 203 w 248"/>
              <a:gd name="T85" fmla="*/ 94 h 342"/>
              <a:gd name="T86" fmla="*/ 209 w 248"/>
              <a:gd name="T87" fmla="*/ 124 h 342"/>
              <a:gd name="T88" fmla="*/ 207 w 248"/>
              <a:gd name="T89" fmla="*/ 141 h 342"/>
              <a:gd name="T90" fmla="*/ 198 w 248"/>
              <a:gd name="T91" fmla="*/ 164 h 342"/>
              <a:gd name="T92" fmla="*/ 171 w 248"/>
              <a:gd name="T93" fmla="*/ 194 h 342"/>
              <a:gd name="T94" fmla="*/ 148 w 248"/>
              <a:gd name="T95" fmla="*/ 205 h 342"/>
              <a:gd name="T96" fmla="*/ 124 w 248"/>
              <a:gd name="T97" fmla="*/ 209 h 3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48" h="342">
                <a:moveTo>
                  <a:pt x="124" y="0"/>
                </a:moveTo>
                <a:lnTo>
                  <a:pt x="124" y="0"/>
                </a:lnTo>
                <a:lnTo>
                  <a:pt x="111" y="0"/>
                </a:lnTo>
                <a:lnTo>
                  <a:pt x="99" y="2"/>
                </a:lnTo>
                <a:lnTo>
                  <a:pt x="87" y="5"/>
                </a:lnTo>
                <a:lnTo>
                  <a:pt x="75" y="10"/>
                </a:lnTo>
                <a:lnTo>
                  <a:pt x="65" y="15"/>
                </a:lnTo>
                <a:lnTo>
                  <a:pt x="54" y="22"/>
                </a:lnTo>
                <a:lnTo>
                  <a:pt x="45" y="28"/>
                </a:lnTo>
                <a:lnTo>
                  <a:pt x="36" y="38"/>
                </a:lnTo>
                <a:lnTo>
                  <a:pt x="28" y="47"/>
                </a:lnTo>
                <a:lnTo>
                  <a:pt x="20" y="57"/>
                </a:lnTo>
                <a:lnTo>
                  <a:pt x="14" y="68"/>
                </a:lnTo>
                <a:lnTo>
                  <a:pt x="9" y="79"/>
                </a:lnTo>
                <a:lnTo>
                  <a:pt x="5" y="91"/>
                </a:lnTo>
                <a:lnTo>
                  <a:pt x="2" y="103"/>
                </a:lnTo>
                <a:lnTo>
                  <a:pt x="0" y="116"/>
                </a:lnTo>
                <a:lnTo>
                  <a:pt x="0" y="129"/>
                </a:lnTo>
                <a:lnTo>
                  <a:pt x="0" y="129"/>
                </a:lnTo>
                <a:lnTo>
                  <a:pt x="0" y="142"/>
                </a:lnTo>
                <a:lnTo>
                  <a:pt x="2" y="155"/>
                </a:lnTo>
                <a:lnTo>
                  <a:pt x="5" y="168"/>
                </a:lnTo>
                <a:lnTo>
                  <a:pt x="9" y="180"/>
                </a:lnTo>
                <a:lnTo>
                  <a:pt x="14" y="192"/>
                </a:lnTo>
                <a:lnTo>
                  <a:pt x="20" y="202"/>
                </a:lnTo>
                <a:lnTo>
                  <a:pt x="28" y="213"/>
                </a:lnTo>
                <a:lnTo>
                  <a:pt x="36" y="222"/>
                </a:lnTo>
                <a:lnTo>
                  <a:pt x="36" y="222"/>
                </a:lnTo>
                <a:lnTo>
                  <a:pt x="48" y="247"/>
                </a:lnTo>
                <a:lnTo>
                  <a:pt x="54" y="265"/>
                </a:lnTo>
                <a:lnTo>
                  <a:pt x="57" y="275"/>
                </a:lnTo>
                <a:lnTo>
                  <a:pt x="58" y="280"/>
                </a:lnTo>
                <a:lnTo>
                  <a:pt x="58" y="280"/>
                </a:lnTo>
                <a:lnTo>
                  <a:pt x="56" y="292"/>
                </a:lnTo>
                <a:lnTo>
                  <a:pt x="57" y="303"/>
                </a:lnTo>
                <a:lnTo>
                  <a:pt x="60" y="311"/>
                </a:lnTo>
                <a:lnTo>
                  <a:pt x="62" y="317"/>
                </a:lnTo>
                <a:lnTo>
                  <a:pt x="66" y="324"/>
                </a:lnTo>
                <a:lnTo>
                  <a:pt x="70" y="328"/>
                </a:lnTo>
                <a:lnTo>
                  <a:pt x="75" y="331"/>
                </a:lnTo>
                <a:lnTo>
                  <a:pt x="75" y="331"/>
                </a:lnTo>
                <a:lnTo>
                  <a:pt x="78" y="334"/>
                </a:lnTo>
                <a:lnTo>
                  <a:pt x="86" y="337"/>
                </a:lnTo>
                <a:lnTo>
                  <a:pt x="100" y="341"/>
                </a:lnTo>
                <a:lnTo>
                  <a:pt x="108" y="342"/>
                </a:lnTo>
                <a:lnTo>
                  <a:pt x="118" y="342"/>
                </a:lnTo>
                <a:lnTo>
                  <a:pt x="118" y="342"/>
                </a:lnTo>
                <a:lnTo>
                  <a:pt x="130" y="342"/>
                </a:lnTo>
                <a:lnTo>
                  <a:pt x="143" y="339"/>
                </a:lnTo>
                <a:lnTo>
                  <a:pt x="156" y="337"/>
                </a:lnTo>
                <a:lnTo>
                  <a:pt x="171" y="333"/>
                </a:lnTo>
                <a:lnTo>
                  <a:pt x="171" y="333"/>
                </a:lnTo>
                <a:lnTo>
                  <a:pt x="172" y="331"/>
                </a:lnTo>
                <a:lnTo>
                  <a:pt x="172" y="331"/>
                </a:lnTo>
                <a:lnTo>
                  <a:pt x="176" y="329"/>
                </a:lnTo>
                <a:lnTo>
                  <a:pt x="180" y="325"/>
                </a:lnTo>
                <a:lnTo>
                  <a:pt x="184" y="318"/>
                </a:lnTo>
                <a:lnTo>
                  <a:pt x="188" y="312"/>
                </a:lnTo>
                <a:lnTo>
                  <a:pt x="190" y="303"/>
                </a:lnTo>
                <a:lnTo>
                  <a:pt x="190" y="292"/>
                </a:lnTo>
                <a:lnTo>
                  <a:pt x="189" y="280"/>
                </a:lnTo>
                <a:lnTo>
                  <a:pt x="189" y="280"/>
                </a:lnTo>
                <a:lnTo>
                  <a:pt x="189" y="275"/>
                </a:lnTo>
                <a:lnTo>
                  <a:pt x="192" y="265"/>
                </a:lnTo>
                <a:lnTo>
                  <a:pt x="198" y="248"/>
                </a:lnTo>
                <a:lnTo>
                  <a:pt x="210" y="224"/>
                </a:lnTo>
                <a:lnTo>
                  <a:pt x="210" y="224"/>
                </a:lnTo>
                <a:lnTo>
                  <a:pt x="218" y="214"/>
                </a:lnTo>
                <a:lnTo>
                  <a:pt x="225" y="203"/>
                </a:lnTo>
                <a:lnTo>
                  <a:pt x="232" y="193"/>
                </a:lnTo>
                <a:lnTo>
                  <a:pt x="239" y="181"/>
                </a:lnTo>
                <a:lnTo>
                  <a:pt x="242" y="168"/>
                </a:lnTo>
                <a:lnTo>
                  <a:pt x="245" y="156"/>
                </a:lnTo>
                <a:lnTo>
                  <a:pt x="248" y="143"/>
                </a:lnTo>
                <a:lnTo>
                  <a:pt x="248" y="129"/>
                </a:lnTo>
                <a:lnTo>
                  <a:pt x="248" y="129"/>
                </a:lnTo>
                <a:lnTo>
                  <a:pt x="248" y="116"/>
                </a:lnTo>
                <a:lnTo>
                  <a:pt x="245" y="103"/>
                </a:lnTo>
                <a:lnTo>
                  <a:pt x="242" y="91"/>
                </a:lnTo>
                <a:lnTo>
                  <a:pt x="239" y="79"/>
                </a:lnTo>
                <a:lnTo>
                  <a:pt x="233" y="68"/>
                </a:lnTo>
                <a:lnTo>
                  <a:pt x="227" y="57"/>
                </a:lnTo>
                <a:lnTo>
                  <a:pt x="220" y="47"/>
                </a:lnTo>
                <a:lnTo>
                  <a:pt x="211" y="38"/>
                </a:lnTo>
                <a:lnTo>
                  <a:pt x="203" y="28"/>
                </a:lnTo>
                <a:lnTo>
                  <a:pt x="193" y="22"/>
                </a:lnTo>
                <a:lnTo>
                  <a:pt x="182" y="15"/>
                </a:lnTo>
                <a:lnTo>
                  <a:pt x="172" y="10"/>
                </a:lnTo>
                <a:lnTo>
                  <a:pt x="160" y="5"/>
                </a:lnTo>
                <a:lnTo>
                  <a:pt x="148" y="2"/>
                </a:lnTo>
                <a:lnTo>
                  <a:pt x="137" y="0"/>
                </a:lnTo>
                <a:lnTo>
                  <a:pt x="124" y="0"/>
                </a:lnTo>
                <a:lnTo>
                  <a:pt x="124" y="0"/>
                </a:lnTo>
                <a:close/>
                <a:moveTo>
                  <a:pt x="124" y="209"/>
                </a:moveTo>
                <a:lnTo>
                  <a:pt x="124" y="209"/>
                </a:lnTo>
                <a:lnTo>
                  <a:pt x="109" y="207"/>
                </a:lnTo>
                <a:lnTo>
                  <a:pt x="96" y="203"/>
                </a:lnTo>
                <a:lnTo>
                  <a:pt x="83" y="198"/>
                </a:lnTo>
                <a:lnTo>
                  <a:pt x="71" y="190"/>
                </a:lnTo>
                <a:lnTo>
                  <a:pt x="61" y="181"/>
                </a:lnTo>
                <a:lnTo>
                  <a:pt x="53" y="169"/>
                </a:lnTo>
                <a:lnTo>
                  <a:pt x="47" y="158"/>
                </a:lnTo>
                <a:lnTo>
                  <a:pt x="41" y="145"/>
                </a:lnTo>
                <a:lnTo>
                  <a:pt x="41" y="145"/>
                </a:lnTo>
                <a:lnTo>
                  <a:pt x="40" y="134"/>
                </a:lnTo>
                <a:lnTo>
                  <a:pt x="39" y="124"/>
                </a:lnTo>
                <a:lnTo>
                  <a:pt x="39" y="124"/>
                </a:lnTo>
                <a:lnTo>
                  <a:pt x="40" y="115"/>
                </a:lnTo>
                <a:lnTo>
                  <a:pt x="41" y="107"/>
                </a:lnTo>
                <a:lnTo>
                  <a:pt x="43" y="99"/>
                </a:lnTo>
                <a:lnTo>
                  <a:pt x="45" y="91"/>
                </a:lnTo>
                <a:lnTo>
                  <a:pt x="49" y="83"/>
                </a:lnTo>
                <a:lnTo>
                  <a:pt x="53" y="77"/>
                </a:lnTo>
                <a:lnTo>
                  <a:pt x="64" y="64"/>
                </a:lnTo>
                <a:lnTo>
                  <a:pt x="77" y="53"/>
                </a:lnTo>
                <a:lnTo>
                  <a:pt x="83" y="49"/>
                </a:lnTo>
                <a:lnTo>
                  <a:pt x="91" y="45"/>
                </a:lnTo>
                <a:lnTo>
                  <a:pt x="99" y="43"/>
                </a:lnTo>
                <a:lnTo>
                  <a:pt x="107" y="40"/>
                </a:lnTo>
                <a:lnTo>
                  <a:pt x="114" y="39"/>
                </a:lnTo>
                <a:lnTo>
                  <a:pt x="124" y="39"/>
                </a:lnTo>
                <a:lnTo>
                  <a:pt x="124" y="39"/>
                </a:lnTo>
                <a:lnTo>
                  <a:pt x="139" y="40"/>
                </a:lnTo>
                <a:lnTo>
                  <a:pt x="154" y="44"/>
                </a:lnTo>
                <a:lnTo>
                  <a:pt x="167" y="51"/>
                </a:lnTo>
                <a:lnTo>
                  <a:pt x="178" y="58"/>
                </a:lnTo>
                <a:lnTo>
                  <a:pt x="189" y="69"/>
                </a:lnTo>
                <a:lnTo>
                  <a:pt x="197" y="81"/>
                </a:lnTo>
                <a:lnTo>
                  <a:pt x="203" y="94"/>
                </a:lnTo>
                <a:lnTo>
                  <a:pt x="207" y="108"/>
                </a:lnTo>
                <a:lnTo>
                  <a:pt x="207" y="108"/>
                </a:lnTo>
                <a:lnTo>
                  <a:pt x="209" y="124"/>
                </a:lnTo>
                <a:lnTo>
                  <a:pt x="209" y="124"/>
                </a:lnTo>
                <a:lnTo>
                  <a:pt x="209" y="132"/>
                </a:lnTo>
                <a:lnTo>
                  <a:pt x="207" y="141"/>
                </a:lnTo>
                <a:lnTo>
                  <a:pt x="205" y="149"/>
                </a:lnTo>
                <a:lnTo>
                  <a:pt x="202" y="156"/>
                </a:lnTo>
                <a:lnTo>
                  <a:pt x="198" y="164"/>
                </a:lnTo>
                <a:lnTo>
                  <a:pt x="194" y="171"/>
                </a:lnTo>
                <a:lnTo>
                  <a:pt x="184" y="184"/>
                </a:lnTo>
                <a:lnTo>
                  <a:pt x="171" y="194"/>
                </a:lnTo>
                <a:lnTo>
                  <a:pt x="164" y="198"/>
                </a:lnTo>
                <a:lnTo>
                  <a:pt x="156" y="201"/>
                </a:lnTo>
                <a:lnTo>
                  <a:pt x="148" y="205"/>
                </a:lnTo>
                <a:lnTo>
                  <a:pt x="141" y="206"/>
                </a:lnTo>
                <a:lnTo>
                  <a:pt x="133" y="207"/>
                </a:lnTo>
                <a:lnTo>
                  <a:pt x="124" y="209"/>
                </a:lnTo>
                <a:lnTo>
                  <a:pt x="124" y="209"/>
                </a:lnTo>
                <a:close/>
              </a:path>
            </a:pathLst>
          </a:custGeom>
          <a:solidFill>
            <a:schemeClr val="bg1"/>
          </a:solidFill>
          <a:ln>
            <a:noFill/>
          </a:ln>
        </p:spPr>
        <p:txBody>
          <a:bodyPr/>
          <a:lstStyle/>
          <a:p>
            <a:pPr>
              <a:defRPr/>
            </a:pPr>
            <a:endParaRPr lang="en-US" sz="1700"/>
          </a:p>
        </p:txBody>
      </p:sp>
      <p:sp>
        <p:nvSpPr>
          <p:cNvPr id="16" name="PA-任意多边形 11384"/>
          <p:cNvSpPr/>
          <p:nvPr>
            <p:custDataLst>
              <p:tags r:id="rId8"/>
            </p:custDataLst>
          </p:nvPr>
        </p:nvSpPr>
        <p:spPr bwMode="auto">
          <a:xfrm>
            <a:off x="4894820" y="2790539"/>
            <a:ext cx="37059" cy="31207"/>
          </a:xfrm>
          <a:custGeom>
            <a:avLst/>
            <a:gdLst>
              <a:gd name="T0" fmla="*/ 49 w 76"/>
              <a:gd name="T1" fmla="*/ 63 h 63"/>
              <a:gd name="T2" fmla="*/ 70 w 76"/>
              <a:gd name="T3" fmla="*/ 43 h 63"/>
              <a:gd name="T4" fmla="*/ 76 w 76"/>
              <a:gd name="T5" fmla="*/ 0 h 63"/>
              <a:gd name="T6" fmla="*/ 72 w 76"/>
              <a:gd name="T7" fmla="*/ 2 h 63"/>
              <a:gd name="T8" fmla="*/ 72 w 76"/>
              <a:gd name="T9" fmla="*/ 2 h 63"/>
              <a:gd name="T10" fmla="*/ 61 w 76"/>
              <a:gd name="T11" fmla="*/ 4 h 63"/>
              <a:gd name="T12" fmla="*/ 51 w 76"/>
              <a:gd name="T13" fmla="*/ 7 h 63"/>
              <a:gd name="T14" fmla="*/ 36 w 76"/>
              <a:gd name="T15" fmla="*/ 7 h 63"/>
              <a:gd name="T16" fmla="*/ 36 w 76"/>
              <a:gd name="T17" fmla="*/ 7 h 63"/>
              <a:gd name="T18" fmla="*/ 19 w 76"/>
              <a:gd name="T19" fmla="*/ 5 h 63"/>
              <a:gd name="T20" fmla="*/ 4 w 76"/>
              <a:gd name="T21" fmla="*/ 2 h 63"/>
              <a:gd name="T22" fmla="*/ 0 w 76"/>
              <a:gd name="T23" fmla="*/ 0 h 63"/>
              <a:gd name="T24" fmla="*/ 2 w 76"/>
              <a:gd name="T25" fmla="*/ 45 h 63"/>
              <a:gd name="T26" fmla="*/ 23 w 76"/>
              <a:gd name="T27" fmla="*/ 63 h 63"/>
              <a:gd name="T28" fmla="*/ 49 w 76"/>
              <a:gd name="T29"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6" h="63">
                <a:moveTo>
                  <a:pt x="49" y="63"/>
                </a:moveTo>
                <a:lnTo>
                  <a:pt x="70" y="43"/>
                </a:lnTo>
                <a:lnTo>
                  <a:pt x="76" y="0"/>
                </a:lnTo>
                <a:lnTo>
                  <a:pt x="72" y="2"/>
                </a:lnTo>
                <a:lnTo>
                  <a:pt x="72" y="2"/>
                </a:lnTo>
                <a:lnTo>
                  <a:pt x="61" y="4"/>
                </a:lnTo>
                <a:lnTo>
                  <a:pt x="51" y="7"/>
                </a:lnTo>
                <a:lnTo>
                  <a:pt x="36" y="7"/>
                </a:lnTo>
                <a:lnTo>
                  <a:pt x="36" y="7"/>
                </a:lnTo>
                <a:lnTo>
                  <a:pt x="19" y="5"/>
                </a:lnTo>
                <a:lnTo>
                  <a:pt x="4" y="2"/>
                </a:lnTo>
                <a:lnTo>
                  <a:pt x="0" y="0"/>
                </a:lnTo>
                <a:lnTo>
                  <a:pt x="2" y="45"/>
                </a:lnTo>
                <a:lnTo>
                  <a:pt x="23" y="63"/>
                </a:lnTo>
                <a:lnTo>
                  <a:pt x="49" y="63"/>
                </a:lnTo>
                <a:close/>
              </a:path>
            </a:pathLst>
          </a:custGeom>
          <a:solidFill>
            <a:schemeClr val="bg1"/>
          </a:solidFill>
          <a:ln>
            <a:noFill/>
          </a:ln>
        </p:spPr>
        <p:txBody>
          <a:bodyPr/>
          <a:lstStyle/>
          <a:p>
            <a:pPr>
              <a:defRPr/>
            </a:pPr>
            <a:endParaRPr lang="en-US" sz="1700"/>
          </a:p>
        </p:txBody>
      </p:sp>
      <p:sp>
        <p:nvSpPr>
          <p:cNvPr id="17" name="PA-任意多边形 11385"/>
          <p:cNvSpPr/>
          <p:nvPr>
            <p:custDataLst>
              <p:tags r:id="rId9"/>
            </p:custDataLst>
          </p:nvPr>
        </p:nvSpPr>
        <p:spPr bwMode="auto">
          <a:xfrm>
            <a:off x="4793395" y="2683264"/>
            <a:ext cx="23405" cy="17554"/>
          </a:xfrm>
          <a:custGeom>
            <a:avLst/>
            <a:gdLst>
              <a:gd name="T0" fmla="*/ 47 w 49"/>
              <a:gd name="T1" fmla="*/ 17 h 33"/>
              <a:gd name="T2" fmla="*/ 47 w 49"/>
              <a:gd name="T3" fmla="*/ 17 h 33"/>
              <a:gd name="T4" fmla="*/ 48 w 49"/>
              <a:gd name="T5" fmla="*/ 9 h 33"/>
              <a:gd name="T6" fmla="*/ 49 w 49"/>
              <a:gd name="T7" fmla="*/ 0 h 33"/>
              <a:gd name="T8" fmla="*/ 0 w 49"/>
              <a:gd name="T9" fmla="*/ 0 h 33"/>
              <a:gd name="T10" fmla="*/ 0 w 49"/>
              <a:gd name="T11" fmla="*/ 33 h 33"/>
              <a:gd name="T12" fmla="*/ 49 w 49"/>
              <a:gd name="T13" fmla="*/ 33 h 33"/>
              <a:gd name="T14" fmla="*/ 49 w 49"/>
              <a:gd name="T15" fmla="*/ 33 h 33"/>
              <a:gd name="T16" fmla="*/ 48 w 49"/>
              <a:gd name="T17" fmla="*/ 26 h 33"/>
              <a:gd name="T18" fmla="*/ 47 w 49"/>
              <a:gd name="T19" fmla="*/ 17 h 33"/>
              <a:gd name="T20" fmla="*/ 47 w 49"/>
              <a:gd name="T21" fmla="*/ 17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 h="33">
                <a:moveTo>
                  <a:pt x="47" y="17"/>
                </a:moveTo>
                <a:lnTo>
                  <a:pt x="47" y="17"/>
                </a:lnTo>
                <a:lnTo>
                  <a:pt x="48" y="9"/>
                </a:lnTo>
                <a:lnTo>
                  <a:pt x="49" y="0"/>
                </a:lnTo>
                <a:lnTo>
                  <a:pt x="0" y="0"/>
                </a:lnTo>
                <a:lnTo>
                  <a:pt x="0" y="33"/>
                </a:lnTo>
                <a:lnTo>
                  <a:pt x="49" y="33"/>
                </a:lnTo>
                <a:lnTo>
                  <a:pt x="49" y="33"/>
                </a:lnTo>
                <a:lnTo>
                  <a:pt x="48" y="26"/>
                </a:lnTo>
                <a:lnTo>
                  <a:pt x="47" y="17"/>
                </a:lnTo>
                <a:lnTo>
                  <a:pt x="47" y="17"/>
                </a:lnTo>
                <a:close/>
              </a:path>
            </a:pathLst>
          </a:custGeom>
          <a:solidFill>
            <a:schemeClr val="bg1"/>
          </a:solidFill>
          <a:ln>
            <a:noFill/>
          </a:ln>
        </p:spPr>
        <p:txBody>
          <a:bodyPr/>
          <a:lstStyle/>
          <a:p>
            <a:pPr>
              <a:defRPr/>
            </a:pPr>
            <a:endParaRPr lang="en-US" sz="1700"/>
          </a:p>
        </p:txBody>
      </p:sp>
      <p:sp>
        <p:nvSpPr>
          <p:cNvPr id="19" name="PA-任意多边形 11387"/>
          <p:cNvSpPr/>
          <p:nvPr>
            <p:custDataLst>
              <p:tags r:id="rId10"/>
            </p:custDataLst>
          </p:nvPr>
        </p:nvSpPr>
        <p:spPr bwMode="auto">
          <a:xfrm>
            <a:off x="4910425" y="2568187"/>
            <a:ext cx="17554" cy="27306"/>
          </a:xfrm>
          <a:custGeom>
            <a:avLst/>
            <a:gdLst>
              <a:gd name="T0" fmla="*/ 34 w 34"/>
              <a:gd name="T1" fmla="*/ 57 h 57"/>
              <a:gd name="T2" fmla="*/ 34 w 34"/>
              <a:gd name="T3" fmla="*/ 0 h 57"/>
              <a:gd name="T4" fmla="*/ 0 w 34"/>
              <a:gd name="T5" fmla="*/ 0 h 57"/>
              <a:gd name="T6" fmla="*/ 0 w 34"/>
              <a:gd name="T7" fmla="*/ 54 h 57"/>
              <a:gd name="T8" fmla="*/ 0 w 34"/>
              <a:gd name="T9" fmla="*/ 54 h 57"/>
              <a:gd name="T10" fmla="*/ 6 w 34"/>
              <a:gd name="T11" fmla="*/ 54 h 57"/>
              <a:gd name="T12" fmla="*/ 6 w 34"/>
              <a:gd name="T13" fmla="*/ 54 h 57"/>
              <a:gd name="T14" fmla="*/ 20 w 34"/>
              <a:gd name="T15" fmla="*/ 54 h 57"/>
              <a:gd name="T16" fmla="*/ 34 w 34"/>
              <a:gd name="T17" fmla="*/ 57 h 57"/>
              <a:gd name="T18" fmla="*/ 34 w 34"/>
              <a:gd name="T19" fmla="*/ 57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4" h="57">
                <a:moveTo>
                  <a:pt x="34" y="57"/>
                </a:moveTo>
                <a:lnTo>
                  <a:pt x="34" y="0"/>
                </a:lnTo>
                <a:lnTo>
                  <a:pt x="0" y="0"/>
                </a:lnTo>
                <a:lnTo>
                  <a:pt x="0" y="54"/>
                </a:lnTo>
                <a:lnTo>
                  <a:pt x="0" y="54"/>
                </a:lnTo>
                <a:lnTo>
                  <a:pt x="6" y="54"/>
                </a:lnTo>
                <a:lnTo>
                  <a:pt x="6" y="54"/>
                </a:lnTo>
                <a:lnTo>
                  <a:pt x="20" y="54"/>
                </a:lnTo>
                <a:lnTo>
                  <a:pt x="34" y="57"/>
                </a:lnTo>
                <a:lnTo>
                  <a:pt x="34" y="57"/>
                </a:lnTo>
                <a:close/>
              </a:path>
            </a:pathLst>
          </a:custGeom>
          <a:solidFill>
            <a:schemeClr val="bg1"/>
          </a:solidFill>
          <a:ln>
            <a:noFill/>
          </a:ln>
        </p:spPr>
        <p:txBody>
          <a:bodyPr/>
          <a:lstStyle/>
          <a:p>
            <a:pPr>
              <a:defRPr/>
            </a:pPr>
            <a:endParaRPr lang="en-US" sz="1700"/>
          </a:p>
        </p:txBody>
      </p:sp>
      <p:sp>
        <p:nvSpPr>
          <p:cNvPr id="20" name="PA-任意多边形 11388"/>
          <p:cNvSpPr/>
          <p:nvPr>
            <p:custDataLst>
              <p:tags r:id="rId11"/>
            </p:custDataLst>
          </p:nvPr>
        </p:nvSpPr>
        <p:spPr bwMode="auto">
          <a:xfrm>
            <a:off x="4820702" y="2601344"/>
            <a:ext cx="29258" cy="29257"/>
          </a:xfrm>
          <a:custGeom>
            <a:avLst/>
            <a:gdLst>
              <a:gd name="T0" fmla="*/ 61 w 61"/>
              <a:gd name="T1" fmla="*/ 38 h 62"/>
              <a:gd name="T2" fmla="*/ 23 w 61"/>
              <a:gd name="T3" fmla="*/ 0 h 62"/>
              <a:gd name="T4" fmla="*/ 0 w 61"/>
              <a:gd name="T5" fmla="*/ 25 h 62"/>
              <a:gd name="T6" fmla="*/ 38 w 61"/>
              <a:gd name="T7" fmla="*/ 62 h 62"/>
              <a:gd name="T8" fmla="*/ 38 w 61"/>
              <a:gd name="T9" fmla="*/ 62 h 62"/>
              <a:gd name="T10" fmla="*/ 48 w 61"/>
              <a:gd name="T11" fmla="*/ 49 h 62"/>
              <a:gd name="T12" fmla="*/ 61 w 61"/>
              <a:gd name="T13" fmla="*/ 38 h 62"/>
              <a:gd name="T14" fmla="*/ 61 w 61"/>
              <a:gd name="T15" fmla="*/ 38 h 6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1" h="62">
                <a:moveTo>
                  <a:pt x="61" y="38"/>
                </a:moveTo>
                <a:lnTo>
                  <a:pt x="23" y="0"/>
                </a:lnTo>
                <a:lnTo>
                  <a:pt x="0" y="25"/>
                </a:lnTo>
                <a:lnTo>
                  <a:pt x="38" y="62"/>
                </a:lnTo>
                <a:lnTo>
                  <a:pt x="38" y="62"/>
                </a:lnTo>
                <a:lnTo>
                  <a:pt x="48" y="49"/>
                </a:lnTo>
                <a:lnTo>
                  <a:pt x="61" y="38"/>
                </a:lnTo>
                <a:lnTo>
                  <a:pt x="61" y="38"/>
                </a:lnTo>
                <a:close/>
              </a:path>
            </a:pathLst>
          </a:custGeom>
          <a:solidFill>
            <a:schemeClr val="bg1"/>
          </a:solidFill>
          <a:ln>
            <a:noFill/>
          </a:ln>
        </p:spPr>
        <p:txBody>
          <a:bodyPr/>
          <a:lstStyle/>
          <a:p>
            <a:pPr>
              <a:defRPr/>
            </a:pPr>
            <a:endParaRPr lang="en-US" sz="1700"/>
          </a:p>
        </p:txBody>
      </p:sp>
      <p:sp>
        <p:nvSpPr>
          <p:cNvPr id="21" name="PA-任意多边形 11389"/>
          <p:cNvSpPr/>
          <p:nvPr>
            <p:custDataLst>
              <p:tags r:id="rId12"/>
            </p:custDataLst>
          </p:nvPr>
        </p:nvSpPr>
        <p:spPr bwMode="auto">
          <a:xfrm>
            <a:off x="4976741" y="2601344"/>
            <a:ext cx="27306" cy="29257"/>
          </a:xfrm>
          <a:custGeom>
            <a:avLst/>
            <a:gdLst>
              <a:gd name="T0" fmla="*/ 0 w 58"/>
              <a:gd name="T1" fmla="*/ 35 h 60"/>
              <a:gd name="T2" fmla="*/ 0 w 58"/>
              <a:gd name="T3" fmla="*/ 35 h 60"/>
              <a:gd name="T4" fmla="*/ 13 w 58"/>
              <a:gd name="T5" fmla="*/ 47 h 60"/>
              <a:gd name="T6" fmla="*/ 23 w 58"/>
              <a:gd name="T7" fmla="*/ 60 h 60"/>
              <a:gd name="T8" fmla="*/ 58 w 58"/>
              <a:gd name="T9" fmla="*/ 25 h 60"/>
              <a:gd name="T10" fmla="*/ 34 w 58"/>
              <a:gd name="T11" fmla="*/ 0 h 60"/>
              <a:gd name="T12" fmla="*/ 0 w 58"/>
              <a:gd name="T13" fmla="*/ 35 h 60"/>
            </a:gdLst>
            <a:ahLst/>
            <a:cxnLst>
              <a:cxn ang="0">
                <a:pos x="T0" y="T1"/>
              </a:cxn>
              <a:cxn ang="0">
                <a:pos x="T2" y="T3"/>
              </a:cxn>
              <a:cxn ang="0">
                <a:pos x="T4" y="T5"/>
              </a:cxn>
              <a:cxn ang="0">
                <a:pos x="T6" y="T7"/>
              </a:cxn>
              <a:cxn ang="0">
                <a:pos x="T8" y="T9"/>
              </a:cxn>
              <a:cxn ang="0">
                <a:pos x="T10" y="T11"/>
              </a:cxn>
              <a:cxn ang="0">
                <a:pos x="T12" y="T13"/>
              </a:cxn>
            </a:cxnLst>
            <a:rect l="0" t="0" r="r" b="b"/>
            <a:pathLst>
              <a:path w="58" h="60">
                <a:moveTo>
                  <a:pt x="0" y="35"/>
                </a:moveTo>
                <a:lnTo>
                  <a:pt x="0" y="35"/>
                </a:lnTo>
                <a:lnTo>
                  <a:pt x="13" y="47"/>
                </a:lnTo>
                <a:lnTo>
                  <a:pt x="23" y="60"/>
                </a:lnTo>
                <a:lnTo>
                  <a:pt x="58" y="25"/>
                </a:lnTo>
                <a:lnTo>
                  <a:pt x="34" y="0"/>
                </a:lnTo>
                <a:lnTo>
                  <a:pt x="0" y="35"/>
                </a:lnTo>
                <a:close/>
              </a:path>
            </a:pathLst>
          </a:custGeom>
          <a:solidFill>
            <a:schemeClr val="bg1"/>
          </a:solidFill>
          <a:ln>
            <a:noFill/>
          </a:ln>
        </p:spPr>
        <p:txBody>
          <a:bodyPr/>
          <a:lstStyle/>
          <a:p>
            <a:pPr>
              <a:defRPr/>
            </a:pPr>
            <a:endParaRPr lang="en-US" sz="1700"/>
          </a:p>
        </p:txBody>
      </p:sp>
      <p:grpSp>
        <p:nvGrpSpPr>
          <p:cNvPr id="2" name="组合 1"/>
          <p:cNvGrpSpPr/>
          <p:nvPr/>
        </p:nvGrpSpPr>
        <p:grpSpPr>
          <a:xfrm>
            <a:off x="5494020" y="2464435"/>
            <a:ext cx="878840" cy="878840"/>
            <a:chOff x="6841" y="3881"/>
            <a:chExt cx="1384" cy="1384"/>
          </a:xfrm>
        </p:grpSpPr>
        <p:sp>
          <p:nvSpPr>
            <p:cNvPr id="5" name="PA-椭圆 6"/>
            <p:cNvSpPr/>
            <p:nvPr>
              <p:custDataLst>
                <p:tags r:id="rId13"/>
              </p:custDataLst>
            </p:nvPr>
          </p:nvSpPr>
          <p:spPr>
            <a:xfrm>
              <a:off x="6841" y="3881"/>
              <a:ext cx="1385" cy="1385"/>
            </a:xfrm>
            <a:prstGeom prst="ellipse">
              <a:avLst/>
            </a:prstGeom>
            <a:solidFill>
              <a:srgbClr val="221F1A"/>
            </a:solidFill>
            <a:ln>
              <a:noFill/>
            </a:ln>
            <a:effectLst>
              <a:outerShdw blurRad="101600" dist="762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PA-任意多边形 11386"/>
            <p:cNvSpPr/>
            <p:nvPr>
              <p:custDataLst>
                <p:tags r:id="rId14"/>
              </p:custDataLst>
            </p:nvPr>
          </p:nvSpPr>
          <p:spPr bwMode="auto">
            <a:xfrm>
              <a:off x="7890" y="4226"/>
              <a:ext cx="37" cy="28"/>
            </a:xfrm>
            <a:custGeom>
              <a:avLst/>
              <a:gdLst>
                <a:gd name="T0" fmla="*/ 0 w 49"/>
                <a:gd name="T1" fmla="*/ 0 h 33"/>
                <a:gd name="T2" fmla="*/ 0 w 49"/>
                <a:gd name="T3" fmla="*/ 0 h 33"/>
                <a:gd name="T4" fmla="*/ 1 w 49"/>
                <a:gd name="T5" fmla="*/ 9 h 33"/>
                <a:gd name="T6" fmla="*/ 2 w 49"/>
                <a:gd name="T7" fmla="*/ 17 h 33"/>
                <a:gd name="T8" fmla="*/ 2 w 49"/>
                <a:gd name="T9" fmla="*/ 17 h 33"/>
                <a:gd name="T10" fmla="*/ 1 w 49"/>
                <a:gd name="T11" fmla="*/ 26 h 33"/>
                <a:gd name="T12" fmla="*/ 0 w 49"/>
                <a:gd name="T13" fmla="*/ 33 h 33"/>
                <a:gd name="T14" fmla="*/ 49 w 49"/>
                <a:gd name="T15" fmla="*/ 33 h 33"/>
                <a:gd name="T16" fmla="*/ 49 w 49"/>
                <a:gd name="T17" fmla="*/ 0 h 33"/>
                <a:gd name="T18" fmla="*/ 0 w 49"/>
                <a:gd name="T19" fmla="*/ 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9" h="33">
                  <a:moveTo>
                    <a:pt x="0" y="0"/>
                  </a:moveTo>
                  <a:lnTo>
                    <a:pt x="0" y="0"/>
                  </a:lnTo>
                  <a:lnTo>
                    <a:pt x="1" y="9"/>
                  </a:lnTo>
                  <a:lnTo>
                    <a:pt x="2" y="17"/>
                  </a:lnTo>
                  <a:lnTo>
                    <a:pt x="2" y="17"/>
                  </a:lnTo>
                  <a:lnTo>
                    <a:pt x="1" y="26"/>
                  </a:lnTo>
                  <a:lnTo>
                    <a:pt x="0" y="33"/>
                  </a:lnTo>
                  <a:lnTo>
                    <a:pt x="49" y="33"/>
                  </a:lnTo>
                  <a:lnTo>
                    <a:pt x="49" y="0"/>
                  </a:lnTo>
                  <a:lnTo>
                    <a:pt x="0" y="0"/>
                  </a:lnTo>
                  <a:close/>
                </a:path>
              </a:pathLst>
            </a:custGeom>
            <a:solidFill>
              <a:schemeClr val="bg1"/>
            </a:solidFill>
            <a:ln>
              <a:noFill/>
            </a:ln>
          </p:spPr>
          <p:txBody>
            <a:bodyPr/>
            <a:lstStyle/>
            <a:p>
              <a:pPr>
                <a:defRPr/>
              </a:pPr>
              <a:endParaRPr lang="en-US" sz="1700"/>
            </a:p>
          </p:txBody>
        </p:sp>
        <p:sp>
          <p:nvSpPr>
            <p:cNvPr id="22" name="PA-任意多边形 11390"/>
            <p:cNvSpPr/>
            <p:nvPr>
              <p:custDataLst>
                <p:tags r:id="rId15"/>
              </p:custDataLst>
            </p:nvPr>
          </p:nvSpPr>
          <p:spPr bwMode="auto">
            <a:xfrm>
              <a:off x="7177" y="4269"/>
              <a:ext cx="627" cy="743"/>
            </a:xfrm>
            <a:custGeom>
              <a:avLst/>
              <a:gdLst>
                <a:gd name="T0" fmla="*/ 812 w 815"/>
                <a:gd name="T1" fmla="*/ 776 h 971"/>
                <a:gd name="T2" fmla="*/ 787 w 815"/>
                <a:gd name="T3" fmla="*/ 706 h 971"/>
                <a:gd name="T4" fmla="*/ 743 w 815"/>
                <a:gd name="T5" fmla="*/ 657 h 971"/>
                <a:gd name="T6" fmla="*/ 682 w 815"/>
                <a:gd name="T7" fmla="*/ 629 h 971"/>
                <a:gd name="T8" fmla="*/ 612 w 815"/>
                <a:gd name="T9" fmla="*/ 613 h 971"/>
                <a:gd name="T10" fmla="*/ 542 w 815"/>
                <a:gd name="T11" fmla="*/ 592 h 971"/>
                <a:gd name="T12" fmla="*/ 508 w 815"/>
                <a:gd name="T13" fmla="*/ 559 h 971"/>
                <a:gd name="T14" fmla="*/ 503 w 815"/>
                <a:gd name="T15" fmla="*/ 498 h 971"/>
                <a:gd name="T16" fmla="*/ 522 w 815"/>
                <a:gd name="T17" fmla="*/ 464 h 971"/>
                <a:gd name="T18" fmla="*/ 568 w 815"/>
                <a:gd name="T19" fmla="*/ 397 h 971"/>
                <a:gd name="T20" fmla="*/ 605 w 815"/>
                <a:gd name="T21" fmla="*/ 363 h 971"/>
                <a:gd name="T22" fmla="*/ 616 w 815"/>
                <a:gd name="T23" fmla="*/ 316 h 971"/>
                <a:gd name="T24" fmla="*/ 608 w 815"/>
                <a:gd name="T25" fmla="*/ 265 h 971"/>
                <a:gd name="T26" fmla="*/ 586 w 815"/>
                <a:gd name="T27" fmla="*/ 252 h 971"/>
                <a:gd name="T28" fmla="*/ 590 w 815"/>
                <a:gd name="T29" fmla="*/ 169 h 971"/>
                <a:gd name="T30" fmla="*/ 586 w 815"/>
                <a:gd name="T31" fmla="*/ 90 h 971"/>
                <a:gd name="T32" fmla="*/ 563 w 815"/>
                <a:gd name="T33" fmla="*/ 55 h 971"/>
                <a:gd name="T34" fmla="*/ 546 w 815"/>
                <a:gd name="T35" fmla="*/ 50 h 971"/>
                <a:gd name="T36" fmla="*/ 514 w 815"/>
                <a:gd name="T37" fmla="*/ 51 h 971"/>
                <a:gd name="T38" fmla="*/ 487 w 815"/>
                <a:gd name="T39" fmla="*/ 43 h 971"/>
                <a:gd name="T40" fmla="*/ 464 w 815"/>
                <a:gd name="T41" fmla="*/ 15 h 971"/>
                <a:gd name="T42" fmla="*/ 441 w 815"/>
                <a:gd name="T43" fmla="*/ 0 h 971"/>
                <a:gd name="T44" fmla="*/ 402 w 815"/>
                <a:gd name="T45" fmla="*/ 10 h 971"/>
                <a:gd name="T46" fmla="*/ 321 w 815"/>
                <a:gd name="T47" fmla="*/ 28 h 971"/>
                <a:gd name="T48" fmla="*/ 283 w 815"/>
                <a:gd name="T49" fmla="*/ 36 h 971"/>
                <a:gd name="T50" fmla="*/ 260 w 815"/>
                <a:gd name="T51" fmla="*/ 47 h 971"/>
                <a:gd name="T52" fmla="*/ 235 w 815"/>
                <a:gd name="T53" fmla="*/ 76 h 971"/>
                <a:gd name="T54" fmla="*/ 225 w 815"/>
                <a:gd name="T55" fmla="*/ 109 h 971"/>
                <a:gd name="T56" fmla="*/ 219 w 815"/>
                <a:gd name="T57" fmla="*/ 175 h 971"/>
                <a:gd name="T58" fmla="*/ 208 w 815"/>
                <a:gd name="T59" fmla="*/ 259 h 971"/>
                <a:gd name="T60" fmla="*/ 193 w 815"/>
                <a:gd name="T61" fmla="*/ 288 h 971"/>
                <a:gd name="T62" fmla="*/ 192 w 815"/>
                <a:gd name="T63" fmla="*/ 315 h 971"/>
                <a:gd name="T64" fmla="*/ 197 w 815"/>
                <a:gd name="T65" fmla="*/ 345 h 971"/>
                <a:gd name="T66" fmla="*/ 214 w 815"/>
                <a:gd name="T67" fmla="*/ 369 h 971"/>
                <a:gd name="T68" fmla="*/ 240 w 815"/>
                <a:gd name="T69" fmla="*/ 392 h 971"/>
                <a:gd name="T70" fmla="*/ 278 w 815"/>
                <a:gd name="T71" fmla="*/ 450 h 971"/>
                <a:gd name="T72" fmla="*/ 295 w 815"/>
                <a:gd name="T73" fmla="*/ 471 h 971"/>
                <a:gd name="T74" fmla="*/ 311 w 815"/>
                <a:gd name="T75" fmla="*/ 478 h 971"/>
                <a:gd name="T76" fmla="*/ 290 w 815"/>
                <a:gd name="T77" fmla="*/ 579 h 971"/>
                <a:gd name="T78" fmla="*/ 242 w 815"/>
                <a:gd name="T79" fmla="*/ 605 h 971"/>
                <a:gd name="T80" fmla="*/ 125 w 815"/>
                <a:gd name="T81" fmla="*/ 636 h 971"/>
                <a:gd name="T82" fmla="*/ 56 w 815"/>
                <a:gd name="T83" fmla="*/ 665 h 971"/>
                <a:gd name="T84" fmla="*/ 20 w 815"/>
                <a:gd name="T85" fmla="*/ 706 h 971"/>
                <a:gd name="T86" fmla="*/ 9 w 815"/>
                <a:gd name="T87" fmla="*/ 741 h 971"/>
                <a:gd name="T88" fmla="*/ 0 w 815"/>
                <a:gd name="T89" fmla="*/ 817 h 971"/>
                <a:gd name="T90" fmla="*/ 0 w 815"/>
                <a:gd name="T91" fmla="*/ 830 h 971"/>
                <a:gd name="T92" fmla="*/ 5 w 815"/>
                <a:gd name="T93" fmla="*/ 849 h 971"/>
                <a:gd name="T94" fmla="*/ 37 w 815"/>
                <a:gd name="T95" fmla="*/ 886 h 971"/>
                <a:gd name="T96" fmla="*/ 93 w 815"/>
                <a:gd name="T97" fmla="*/ 919 h 971"/>
                <a:gd name="T98" fmla="*/ 214 w 815"/>
                <a:gd name="T99" fmla="*/ 954 h 971"/>
                <a:gd name="T100" fmla="*/ 260 w 815"/>
                <a:gd name="T101" fmla="*/ 960 h 971"/>
                <a:gd name="T102" fmla="*/ 407 w 815"/>
                <a:gd name="T103" fmla="*/ 971 h 971"/>
                <a:gd name="T104" fmla="*/ 445 w 815"/>
                <a:gd name="T105" fmla="*/ 946 h 971"/>
                <a:gd name="T106" fmla="*/ 529 w 815"/>
                <a:gd name="T107" fmla="*/ 963 h 971"/>
                <a:gd name="T108" fmla="*/ 675 w 815"/>
                <a:gd name="T109" fmla="*/ 937 h 971"/>
                <a:gd name="T110" fmla="*/ 747 w 815"/>
                <a:gd name="T111" fmla="*/ 904 h 971"/>
                <a:gd name="T112" fmla="*/ 798 w 815"/>
                <a:gd name="T113" fmla="*/ 865 h 971"/>
                <a:gd name="T114" fmla="*/ 812 w 815"/>
                <a:gd name="T115" fmla="*/ 839 h 971"/>
                <a:gd name="T116" fmla="*/ 815 w 815"/>
                <a:gd name="T117" fmla="*/ 824 h 971"/>
                <a:gd name="T118" fmla="*/ 815 w 815"/>
                <a:gd name="T119" fmla="*/ 822 h 9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815" h="971">
                  <a:moveTo>
                    <a:pt x="815" y="822"/>
                  </a:moveTo>
                  <a:lnTo>
                    <a:pt x="815" y="822"/>
                  </a:lnTo>
                  <a:lnTo>
                    <a:pt x="815" y="798"/>
                  </a:lnTo>
                  <a:lnTo>
                    <a:pt x="812" y="776"/>
                  </a:lnTo>
                  <a:lnTo>
                    <a:pt x="808" y="757"/>
                  </a:lnTo>
                  <a:lnTo>
                    <a:pt x="802" y="738"/>
                  </a:lnTo>
                  <a:lnTo>
                    <a:pt x="795" y="721"/>
                  </a:lnTo>
                  <a:lnTo>
                    <a:pt x="787" y="706"/>
                  </a:lnTo>
                  <a:lnTo>
                    <a:pt x="778" y="691"/>
                  </a:lnTo>
                  <a:lnTo>
                    <a:pt x="768" y="680"/>
                  </a:lnTo>
                  <a:lnTo>
                    <a:pt x="756" y="668"/>
                  </a:lnTo>
                  <a:lnTo>
                    <a:pt x="743" y="657"/>
                  </a:lnTo>
                  <a:lnTo>
                    <a:pt x="729" y="649"/>
                  </a:lnTo>
                  <a:lnTo>
                    <a:pt x="714" y="642"/>
                  </a:lnTo>
                  <a:lnTo>
                    <a:pt x="699" y="634"/>
                  </a:lnTo>
                  <a:lnTo>
                    <a:pt x="682" y="629"/>
                  </a:lnTo>
                  <a:lnTo>
                    <a:pt x="665" y="623"/>
                  </a:lnTo>
                  <a:lnTo>
                    <a:pt x="646" y="619"/>
                  </a:lnTo>
                  <a:lnTo>
                    <a:pt x="646" y="619"/>
                  </a:lnTo>
                  <a:lnTo>
                    <a:pt x="612" y="613"/>
                  </a:lnTo>
                  <a:lnTo>
                    <a:pt x="582" y="606"/>
                  </a:lnTo>
                  <a:lnTo>
                    <a:pt x="568" y="602"/>
                  </a:lnTo>
                  <a:lnTo>
                    <a:pt x="555" y="597"/>
                  </a:lnTo>
                  <a:lnTo>
                    <a:pt x="542" y="592"/>
                  </a:lnTo>
                  <a:lnTo>
                    <a:pt x="531" y="587"/>
                  </a:lnTo>
                  <a:lnTo>
                    <a:pt x="522" y="579"/>
                  </a:lnTo>
                  <a:lnTo>
                    <a:pt x="514" y="570"/>
                  </a:lnTo>
                  <a:lnTo>
                    <a:pt x="508" y="559"/>
                  </a:lnTo>
                  <a:lnTo>
                    <a:pt x="504" y="548"/>
                  </a:lnTo>
                  <a:lnTo>
                    <a:pt x="501" y="533"/>
                  </a:lnTo>
                  <a:lnTo>
                    <a:pt x="501" y="518"/>
                  </a:lnTo>
                  <a:lnTo>
                    <a:pt x="503" y="498"/>
                  </a:lnTo>
                  <a:lnTo>
                    <a:pt x="508" y="477"/>
                  </a:lnTo>
                  <a:lnTo>
                    <a:pt x="508" y="477"/>
                  </a:lnTo>
                  <a:lnTo>
                    <a:pt x="516" y="471"/>
                  </a:lnTo>
                  <a:lnTo>
                    <a:pt x="522" y="464"/>
                  </a:lnTo>
                  <a:lnTo>
                    <a:pt x="535" y="448"/>
                  </a:lnTo>
                  <a:lnTo>
                    <a:pt x="547" y="431"/>
                  </a:lnTo>
                  <a:lnTo>
                    <a:pt x="558" y="414"/>
                  </a:lnTo>
                  <a:lnTo>
                    <a:pt x="568" y="397"/>
                  </a:lnTo>
                  <a:lnTo>
                    <a:pt x="581" y="382"/>
                  </a:lnTo>
                  <a:lnTo>
                    <a:pt x="589" y="375"/>
                  </a:lnTo>
                  <a:lnTo>
                    <a:pt x="597" y="369"/>
                  </a:lnTo>
                  <a:lnTo>
                    <a:pt x="605" y="363"/>
                  </a:lnTo>
                  <a:lnTo>
                    <a:pt x="614" y="360"/>
                  </a:lnTo>
                  <a:lnTo>
                    <a:pt x="614" y="360"/>
                  </a:lnTo>
                  <a:lnTo>
                    <a:pt x="616" y="336"/>
                  </a:lnTo>
                  <a:lnTo>
                    <a:pt x="616" y="316"/>
                  </a:lnTo>
                  <a:lnTo>
                    <a:pt x="614" y="272"/>
                  </a:lnTo>
                  <a:lnTo>
                    <a:pt x="614" y="272"/>
                  </a:lnTo>
                  <a:lnTo>
                    <a:pt x="612" y="268"/>
                  </a:lnTo>
                  <a:lnTo>
                    <a:pt x="608" y="265"/>
                  </a:lnTo>
                  <a:lnTo>
                    <a:pt x="601" y="263"/>
                  </a:lnTo>
                  <a:lnTo>
                    <a:pt x="592" y="259"/>
                  </a:lnTo>
                  <a:lnTo>
                    <a:pt x="589" y="256"/>
                  </a:lnTo>
                  <a:lnTo>
                    <a:pt x="586" y="252"/>
                  </a:lnTo>
                  <a:lnTo>
                    <a:pt x="586" y="252"/>
                  </a:lnTo>
                  <a:lnTo>
                    <a:pt x="586" y="226"/>
                  </a:lnTo>
                  <a:lnTo>
                    <a:pt x="588" y="198"/>
                  </a:lnTo>
                  <a:lnTo>
                    <a:pt x="590" y="169"/>
                  </a:lnTo>
                  <a:lnTo>
                    <a:pt x="592" y="141"/>
                  </a:lnTo>
                  <a:lnTo>
                    <a:pt x="590" y="114"/>
                  </a:lnTo>
                  <a:lnTo>
                    <a:pt x="588" y="102"/>
                  </a:lnTo>
                  <a:lnTo>
                    <a:pt x="586" y="90"/>
                  </a:lnTo>
                  <a:lnTo>
                    <a:pt x="582" y="80"/>
                  </a:lnTo>
                  <a:lnTo>
                    <a:pt x="577" y="71"/>
                  </a:lnTo>
                  <a:lnTo>
                    <a:pt x="571" y="62"/>
                  </a:lnTo>
                  <a:lnTo>
                    <a:pt x="563" y="55"/>
                  </a:lnTo>
                  <a:lnTo>
                    <a:pt x="563" y="55"/>
                  </a:lnTo>
                  <a:lnTo>
                    <a:pt x="558" y="53"/>
                  </a:lnTo>
                  <a:lnTo>
                    <a:pt x="552" y="50"/>
                  </a:lnTo>
                  <a:lnTo>
                    <a:pt x="546" y="50"/>
                  </a:lnTo>
                  <a:lnTo>
                    <a:pt x="541" y="49"/>
                  </a:lnTo>
                  <a:lnTo>
                    <a:pt x="541" y="49"/>
                  </a:lnTo>
                  <a:lnTo>
                    <a:pt x="514" y="51"/>
                  </a:lnTo>
                  <a:lnTo>
                    <a:pt x="514" y="51"/>
                  </a:lnTo>
                  <a:lnTo>
                    <a:pt x="505" y="50"/>
                  </a:lnTo>
                  <a:lnTo>
                    <a:pt x="496" y="47"/>
                  </a:lnTo>
                  <a:lnTo>
                    <a:pt x="496" y="47"/>
                  </a:lnTo>
                  <a:lnTo>
                    <a:pt x="487" y="43"/>
                  </a:lnTo>
                  <a:lnTo>
                    <a:pt x="481" y="37"/>
                  </a:lnTo>
                  <a:lnTo>
                    <a:pt x="475" y="29"/>
                  </a:lnTo>
                  <a:lnTo>
                    <a:pt x="470" y="21"/>
                  </a:lnTo>
                  <a:lnTo>
                    <a:pt x="464" y="15"/>
                  </a:lnTo>
                  <a:lnTo>
                    <a:pt x="458" y="8"/>
                  </a:lnTo>
                  <a:lnTo>
                    <a:pt x="450" y="3"/>
                  </a:lnTo>
                  <a:lnTo>
                    <a:pt x="447" y="2"/>
                  </a:lnTo>
                  <a:lnTo>
                    <a:pt x="441" y="0"/>
                  </a:lnTo>
                  <a:lnTo>
                    <a:pt x="441" y="0"/>
                  </a:lnTo>
                  <a:lnTo>
                    <a:pt x="418" y="0"/>
                  </a:lnTo>
                  <a:lnTo>
                    <a:pt x="418" y="0"/>
                  </a:lnTo>
                  <a:lnTo>
                    <a:pt x="402" y="10"/>
                  </a:lnTo>
                  <a:lnTo>
                    <a:pt x="386" y="16"/>
                  </a:lnTo>
                  <a:lnTo>
                    <a:pt x="371" y="20"/>
                  </a:lnTo>
                  <a:lnTo>
                    <a:pt x="354" y="23"/>
                  </a:lnTo>
                  <a:lnTo>
                    <a:pt x="321" y="28"/>
                  </a:lnTo>
                  <a:lnTo>
                    <a:pt x="306" y="30"/>
                  </a:lnTo>
                  <a:lnTo>
                    <a:pt x="290" y="34"/>
                  </a:lnTo>
                  <a:lnTo>
                    <a:pt x="290" y="34"/>
                  </a:lnTo>
                  <a:lnTo>
                    <a:pt x="283" y="36"/>
                  </a:lnTo>
                  <a:lnTo>
                    <a:pt x="283" y="36"/>
                  </a:lnTo>
                  <a:lnTo>
                    <a:pt x="275" y="40"/>
                  </a:lnTo>
                  <a:lnTo>
                    <a:pt x="268" y="43"/>
                  </a:lnTo>
                  <a:lnTo>
                    <a:pt x="260" y="47"/>
                  </a:lnTo>
                  <a:lnTo>
                    <a:pt x="255" y="53"/>
                  </a:lnTo>
                  <a:lnTo>
                    <a:pt x="248" y="58"/>
                  </a:lnTo>
                  <a:lnTo>
                    <a:pt x="244" y="63"/>
                  </a:lnTo>
                  <a:lnTo>
                    <a:pt x="235" y="76"/>
                  </a:lnTo>
                  <a:lnTo>
                    <a:pt x="235" y="76"/>
                  </a:lnTo>
                  <a:lnTo>
                    <a:pt x="231" y="87"/>
                  </a:lnTo>
                  <a:lnTo>
                    <a:pt x="227" y="97"/>
                  </a:lnTo>
                  <a:lnTo>
                    <a:pt x="225" y="109"/>
                  </a:lnTo>
                  <a:lnTo>
                    <a:pt x="223" y="122"/>
                  </a:lnTo>
                  <a:lnTo>
                    <a:pt x="221" y="148"/>
                  </a:lnTo>
                  <a:lnTo>
                    <a:pt x="219" y="175"/>
                  </a:lnTo>
                  <a:lnTo>
                    <a:pt x="219" y="175"/>
                  </a:lnTo>
                  <a:lnTo>
                    <a:pt x="221" y="249"/>
                  </a:lnTo>
                  <a:lnTo>
                    <a:pt x="221" y="249"/>
                  </a:lnTo>
                  <a:lnTo>
                    <a:pt x="213" y="254"/>
                  </a:lnTo>
                  <a:lnTo>
                    <a:pt x="208" y="259"/>
                  </a:lnTo>
                  <a:lnTo>
                    <a:pt x="202" y="265"/>
                  </a:lnTo>
                  <a:lnTo>
                    <a:pt x="198" y="272"/>
                  </a:lnTo>
                  <a:lnTo>
                    <a:pt x="196" y="280"/>
                  </a:lnTo>
                  <a:lnTo>
                    <a:pt x="193" y="288"/>
                  </a:lnTo>
                  <a:lnTo>
                    <a:pt x="192" y="297"/>
                  </a:lnTo>
                  <a:lnTo>
                    <a:pt x="192" y="305"/>
                  </a:lnTo>
                  <a:lnTo>
                    <a:pt x="192" y="305"/>
                  </a:lnTo>
                  <a:lnTo>
                    <a:pt x="192" y="315"/>
                  </a:lnTo>
                  <a:lnTo>
                    <a:pt x="192" y="326"/>
                  </a:lnTo>
                  <a:lnTo>
                    <a:pt x="195" y="335"/>
                  </a:lnTo>
                  <a:lnTo>
                    <a:pt x="197" y="345"/>
                  </a:lnTo>
                  <a:lnTo>
                    <a:pt x="197" y="345"/>
                  </a:lnTo>
                  <a:lnTo>
                    <a:pt x="200" y="352"/>
                  </a:lnTo>
                  <a:lnTo>
                    <a:pt x="204" y="358"/>
                  </a:lnTo>
                  <a:lnTo>
                    <a:pt x="209" y="363"/>
                  </a:lnTo>
                  <a:lnTo>
                    <a:pt x="214" y="369"/>
                  </a:lnTo>
                  <a:lnTo>
                    <a:pt x="227" y="379"/>
                  </a:lnTo>
                  <a:lnTo>
                    <a:pt x="234" y="384"/>
                  </a:lnTo>
                  <a:lnTo>
                    <a:pt x="240" y="392"/>
                  </a:lnTo>
                  <a:lnTo>
                    <a:pt x="240" y="392"/>
                  </a:lnTo>
                  <a:lnTo>
                    <a:pt x="247" y="401"/>
                  </a:lnTo>
                  <a:lnTo>
                    <a:pt x="253" y="410"/>
                  </a:lnTo>
                  <a:lnTo>
                    <a:pt x="266" y="431"/>
                  </a:lnTo>
                  <a:lnTo>
                    <a:pt x="278" y="450"/>
                  </a:lnTo>
                  <a:lnTo>
                    <a:pt x="283" y="459"/>
                  </a:lnTo>
                  <a:lnTo>
                    <a:pt x="290" y="465"/>
                  </a:lnTo>
                  <a:lnTo>
                    <a:pt x="290" y="465"/>
                  </a:lnTo>
                  <a:lnTo>
                    <a:pt x="295" y="471"/>
                  </a:lnTo>
                  <a:lnTo>
                    <a:pt x="300" y="474"/>
                  </a:lnTo>
                  <a:lnTo>
                    <a:pt x="306" y="477"/>
                  </a:lnTo>
                  <a:lnTo>
                    <a:pt x="311" y="478"/>
                  </a:lnTo>
                  <a:lnTo>
                    <a:pt x="311" y="478"/>
                  </a:lnTo>
                  <a:lnTo>
                    <a:pt x="311" y="555"/>
                  </a:lnTo>
                  <a:lnTo>
                    <a:pt x="311" y="555"/>
                  </a:lnTo>
                  <a:lnTo>
                    <a:pt x="302" y="568"/>
                  </a:lnTo>
                  <a:lnTo>
                    <a:pt x="290" y="579"/>
                  </a:lnTo>
                  <a:lnTo>
                    <a:pt x="290" y="579"/>
                  </a:lnTo>
                  <a:lnTo>
                    <a:pt x="275" y="589"/>
                  </a:lnTo>
                  <a:lnTo>
                    <a:pt x="260" y="599"/>
                  </a:lnTo>
                  <a:lnTo>
                    <a:pt x="242" y="605"/>
                  </a:lnTo>
                  <a:lnTo>
                    <a:pt x="223" y="612"/>
                  </a:lnTo>
                  <a:lnTo>
                    <a:pt x="184" y="622"/>
                  </a:lnTo>
                  <a:lnTo>
                    <a:pt x="145" y="631"/>
                  </a:lnTo>
                  <a:lnTo>
                    <a:pt x="125" y="636"/>
                  </a:lnTo>
                  <a:lnTo>
                    <a:pt x="107" y="642"/>
                  </a:lnTo>
                  <a:lnTo>
                    <a:pt x="89" y="648"/>
                  </a:lnTo>
                  <a:lnTo>
                    <a:pt x="72" y="656"/>
                  </a:lnTo>
                  <a:lnTo>
                    <a:pt x="56" y="665"/>
                  </a:lnTo>
                  <a:lnTo>
                    <a:pt x="42" y="677"/>
                  </a:lnTo>
                  <a:lnTo>
                    <a:pt x="30" y="690"/>
                  </a:lnTo>
                  <a:lnTo>
                    <a:pt x="25" y="698"/>
                  </a:lnTo>
                  <a:lnTo>
                    <a:pt x="20" y="706"/>
                  </a:lnTo>
                  <a:lnTo>
                    <a:pt x="20" y="706"/>
                  </a:lnTo>
                  <a:lnTo>
                    <a:pt x="14" y="717"/>
                  </a:lnTo>
                  <a:lnTo>
                    <a:pt x="12" y="729"/>
                  </a:lnTo>
                  <a:lnTo>
                    <a:pt x="9" y="741"/>
                  </a:lnTo>
                  <a:lnTo>
                    <a:pt x="8" y="755"/>
                  </a:lnTo>
                  <a:lnTo>
                    <a:pt x="5" y="784"/>
                  </a:lnTo>
                  <a:lnTo>
                    <a:pt x="3" y="800"/>
                  </a:lnTo>
                  <a:lnTo>
                    <a:pt x="0" y="817"/>
                  </a:lnTo>
                  <a:lnTo>
                    <a:pt x="0" y="818"/>
                  </a:lnTo>
                  <a:lnTo>
                    <a:pt x="0" y="818"/>
                  </a:lnTo>
                  <a:lnTo>
                    <a:pt x="0" y="828"/>
                  </a:lnTo>
                  <a:lnTo>
                    <a:pt x="0" y="830"/>
                  </a:lnTo>
                  <a:lnTo>
                    <a:pt x="0" y="830"/>
                  </a:lnTo>
                  <a:lnTo>
                    <a:pt x="0" y="830"/>
                  </a:lnTo>
                  <a:lnTo>
                    <a:pt x="1" y="839"/>
                  </a:lnTo>
                  <a:lnTo>
                    <a:pt x="5" y="849"/>
                  </a:lnTo>
                  <a:lnTo>
                    <a:pt x="10" y="858"/>
                  </a:lnTo>
                  <a:lnTo>
                    <a:pt x="18" y="868"/>
                  </a:lnTo>
                  <a:lnTo>
                    <a:pt x="26" y="877"/>
                  </a:lnTo>
                  <a:lnTo>
                    <a:pt x="37" y="886"/>
                  </a:lnTo>
                  <a:lnTo>
                    <a:pt x="48" y="895"/>
                  </a:lnTo>
                  <a:lnTo>
                    <a:pt x="61" y="903"/>
                  </a:lnTo>
                  <a:lnTo>
                    <a:pt x="77" y="911"/>
                  </a:lnTo>
                  <a:lnTo>
                    <a:pt x="93" y="919"/>
                  </a:lnTo>
                  <a:lnTo>
                    <a:pt x="110" y="925"/>
                  </a:lnTo>
                  <a:lnTo>
                    <a:pt x="128" y="932"/>
                  </a:lnTo>
                  <a:lnTo>
                    <a:pt x="168" y="945"/>
                  </a:lnTo>
                  <a:lnTo>
                    <a:pt x="214" y="954"/>
                  </a:lnTo>
                  <a:lnTo>
                    <a:pt x="214" y="954"/>
                  </a:lnTo>
                  <a:lnTo>
                    <a:pt x="215" y="954"/>
                  </a:lnTo>
                  <a:lnTo>
                    <a:pt x="215" y="954"/>
                  </a:lnTo>
                  <a:lnTo>
                    <a:pt x="260" y="960"/>
                  </a:lnTo>
                  <a:lnTo>
                    <a:pt x="307" y="966"/>
                  </a:lnTo>
                  <a:lnTo>
                    <a:pt x="356" y="969"/>
                  </a:lnTo>
                  <a:lnTo>
                    <a:pt x="407" y="971"/>
                  </a:lnTo>
                  <a:lnTo>
                    <a:pt x="407" y="971"/>
                  </a:lnTo>
                  <a:lnTo>
                    <a:pt x="450" y="969"/>
                  </a:lnTo>
                  <a:lnTo>
                    <a:pt x="450" y="969"/>
                  </a:lnTo>
                  <a:lnTo>
                    <a:pt x="448" y="958"/>
                  </a:lnTo>
                  <a:lnTo>
                    <a:pt x="445" y="946"/>
                  </a:lnTo>
                  <a:lnTo>
                    <a:pt x="450" y="969"/>
                  </a:lnTo>
                  <a:lnTo>
                    <a:pt x="450" y="969"/>
                  </a:lnTo>
                  <a:lnTo>
                    <a:pt x="488" y="967"/>
                  </a:lnTo>
                  <a:lnTo>
                    <a:pt x="529" y="963"/>
                  </a:lnTo>
                  <a:lnTo>
                    <a:pt x="576" y="958"/>
                  </a:lnTo>
                  <a:lnTo>
                    <a:pt x="627" y="949"/>
                  </a:lnTo>
                  <a:lnTo>
                    <a:pt x="652" y="943"/>
                  </a:lnTo>
                  <a:lnTo>
                    <a:pt x="675" y="937"/>
                  </a:lnTo>
                  <a:lnTo>
                    <a:pt x="697" y="930"/>
                  </a:lnTo>
                  <a:lnTo>
                    <a:pt x="717" y="922"/>
                  </a:lnTo>
                  <a:lnTo>
                    <a:pt x="734" y="915"/>
                  </a:lnTo>
                  <a:lnTo>
                    <a:pt x="747" y="904"/>
                  </a:lnTo>
                  <a:lnTo>
                    <a:pt x="747" y="904"/>
                  </a:lnTo>
                  <a:lnTo>
                    <a:pt x="768" y="892"/>
                  </a:lnTo>
                  <a:lnTo>
                    <a:pt x="785" y="879"/>
                  </a:lnTo>
                  <a:lnTo>
                    <a:pt x="798" y="865"/>
                  </a:lnTo>
                  <a:lnTo>
                    <a:pt x="803" y="858"/>
                  </a:lnTo>
                  <a:lnTo>
                    <a:pt x="808" y="851"/>
                  </a:lnTo>
                  <a:lnTo>
                    <a:pt x="808" y="851"/>
                  </a:lnTo>
                  <a:lnTo>
                    <a:pt x="812" y="839"/>
                  </a:lnTo>
                  <a:lnTo>
                    <a:pt x="815" y="828"/>
                  </a:lnTo>
                  <a:lnTo>
                    <a:pt x="815" y="828"/>
                  </a:lnTo>
                  <a:lnTo>
                    <a:pt x="815" y="828"/>
                  </a:lnTo>
                  <a:lnTo>
                    <a:pt x="815" y="824"/>
                  </a:lnTo>
                  <a:lnTo>
                    <a:pt x="815" y="823"/>
                  </a:lnTo>
                  <a:lnTo>
                    <a:pt x="815" y="823"/>
                  </a:lnTo>
                  <a:lnTo>
                    <a:pt x="815" y="822"/>
                  </a:lnTo>
                  <a:lnTo>
                    <a:pt x="815" y="822"/>
                  </a:lnTo>
                  <a:close/>
                </a:path>
              </a:pathLst>
            </a:custGeom>
            <a:solidFill>
              <a:schemeClr val="bg1"/>
            </a:solidFill>
            <a:ln>
              <a:noFill/>
            </a:ln>
          </p:spPr>
          <p:txBody>
            <a:bodyPr/>
            <a:lstStyle/>
            <a:p>
              <a:pPr>
                <a:defRPr/>
              </a:pPr>
              <a:endParaRPr lang="en-US" sz="1700"/>
            </a:p>
          </p:txBody>
        </p:sp>
      </p:grpSp>
      <p:sp>
        <p:nvSpPr>
          <p:cNvPr id="23" name="PA-任意多边形 11391"/>
          <p:cNvSpPr/>
          <p:nvPr>
            <p:custDataLst>
              <p:tags r:id="rId16"/>
            </p:custDataLst>
          </p:nvPr>
        </p:nvSpPr>
        <p:spPr bwMode="auto">
          <a:xfrm>
            <a:off x="4890919" y="2657908"/>
            <a:ext cx="44861" cy="42910"/>
          </a:xfrm>
          <a:custGeom>
            <a:avLst/>
            <a:gdLst>
              <a:gd name="T0" fmla="*/ 85 w 90"/>
              <a:gd name="T1" fmla="*/ 35 h 90"/>
              <a:gd name="T2" fmla="*/ 55 w 90"/>
              <a:gd name="T3" fmla="*/ 35 h 90"/>
              <a:gd name="T4" fmla="*/ 55 w 90"/>
              <a:gd name="T5" fmla="*/ 5 h 90"/>
              <a:gd name="T6" fmla="*/ 55 w 90"/>
              <a:gd name="T7" fmla="*/ 5 h 90"/>
              <a:gd name="T8" fmla="*/ 55 w 90"/>
              <a:gd name="T9" fmla="*/ 3 h 90"/>
              <a:gd name="T10" fmla="*/ 53 w 90"/>
              <a:gd name="T11" fmla="*/ 1 h 90"/>
              <a:gd name="T12" fmla="*/ 52 w 90"/>
              <a:gd name="T13" fmla="*/ 0 h 90"/>
              <a:gd name="T14" fmla="*/ 50 w 90"/>
              <a:gd name="T15" fmla="*/ 0 h 90"/>
              <a:gd name="T16" fmla="*/ 40 w 90"/>
              <a:gd name="T17" fmla="*/ 0 h 90"/>
              <a:gd name="T18" fmla="*/ 40 w 90"/>
              <a:gd name="T19" fmla="*/ 0 h 90"/>
              <a:gd name="T20" fmla="*/ 39 w 90"/>
              <a:gd name="T21" fmla="*/ 0 h 90"/>
              <a:gd name="T22" fmla="*/ 36 w 90"/>
              <a:gd name="T23" fmla="*/ 1 h 90"/>
              <a:gd name="T24" fmla="*/ 35 w 90"/>
              <a:gd name="T25" fmla="*/ 3 h 90"/>
              <a:gd name="T26" fmla="*/ 35 w 90"/>
              <a:gd name="T27" fmla="*/ 5 h 90"/>
              <a:gd name="T28" fmla="*/ 35 w 90"/>
              <a:gd name="T29" fmla="*/ 35 h 90"/>
              <a:gd name="T30" fmla="*/ 5 w 90"/>
              <a:gd name="T31" fmla="*/ 35 h 90"/>
              <a:gd name="T32" fmla="*/ 5 w 90"/>
              <a:gd name="T33" fmla="*/ 35 h 90"/>
              <a:gd name="T34" fmla="*/ 4 w 90"/>
              <a:gd name="T35" fmla="*/ 35 h 90"/>
              <a:gd name="T36" fmla="*/ 1 w 90"/>
              <a:gd name="T37" fmla="*/ 37 h 90"/>
              <a:gd name="T38" fmla="*/ 1 w 90"/>
              <a:gd name="T39" fmla="*/ 38 h 90"/>
              <a:gd name="T40" fmla="*/ 0 w 90"/>
              <a:gd name="T41" fmla="*/ 40 h 90"/>
              <a:gd name="T42" fmla="*/ 0 w 90"/>
              <a:gd name="T43" fmla="*/ 50 h 90"/>
              <a:gd name="T44" fmla="*/ 0 w 90"/>
              <a:gd name="T45" fmla="*/ 50 h 90"/>
              <a:gd name="T46" fmla="*/ 1 w 90"/>
              <a:gd name="T47" fmla="*/ 51 h 90"/>
              <a:gd name="T48" fmla="*/ 1 w 90"/>
              <a:gd name="T49" fmla="*/ 54 h 90"/>
              <a:gd name="T50" fmla="*/ 4 w 90"/>
              <a:gd name="T51" fmla="*/ 54 h 90"/>
              <a:gd name="T52" fmla="*/ 5 w 90"/>
              <a:gd name="T53" fmla="*/ 55 h 90"/>
              <a:gd name="T54" fmla="*/ 35 w 90"/>
              <a:gd name="T55" fmla="*/ 55 h 90"/>
              <a:gd name="T56" fmla="*/ 35 w 90"/>
              <a:gd name="T57" fmla="*/ 85 h 90"/>
              <a:gd name="T58" fmla="*/ 35 w 90"/>
              <a:gd name="T59" fmla="*/ 85 h 90"/>
              <a:gd name="T60" fmla="*/ 35 w 90"/>
              <a:gd name="T61" fmla="*/ 86 h 90"/>
              <a:gd name="T62" fmla="*/ 36 w 90"/>
              <a:gd name="T63" fmla="*/ 89 h 90"/>
              <a:gd name="T64" fmla="*/ 39 w 90"/>
              <a:gd name="T65" fmla="*/ 89 h 90"/>
              <a:gd name="T66" fmla="*/ 40 w 90"/>
              <a:gd name="T67" fmla="*/ 90 h 90"/>
              <a:gd name="T68" fmla="*/ 50 w 90"/>
              <a:gd name="T69" fmla="*/ 90 h 90"/>
              <a:gd name="T70" fmla="*/ 50 w 90"/>
              <a:gd name="T71" fmla="*/ 90 h 90"/>
              <a:gd name="T72" fmla="*/ 52 w 90"/>
              <a:gd name="T73" fmla="*/ 89 h 90"/>
              <a:gd name="T74" fmla="*/ 53 w 90"/>
              <a:gd name="T75" fmla="*/ 89 h 90"/>
              <a:gd name="T76" fmla="*/ 55 w 90"/>
              <a:gd name="T77" fmla="*/ 86 h 90"/>
              <a:gd name="T78" fmla="*/ 55 w 90"/>
              <a:gd name="T79" fmla="*/ 85 h 90"/>
              <a:gd name="T80" fmla="*/ 55 w 90"/>
              <a:gd name="T81" fmla="*/ 55 h 90"/>
              <a:gd name="T82" fmla="*/ 85 w 90"/>
              <a:gd name="T83" fmla="*/ 55 h 90"/>
              <a:gd name="T84" fmla="*/ 85 w 90"/>
              <a:gd name="T85" fmla="*/ 55 h 90"/>
              <a:gd name="T86" fmla="*/ 87 w 90"/>
              <a:gd name="T87" fmla="*/ 54 h 90"/>
              <a:gd name="T88" fmla="*/ 89 w 90"/>
              <a:gd name="T89" fmla="*/ 54 h 90"/>
              <a:gd name="T90" fmla="*/ 90 w 90"/>
              <a:gd name="T91" fmla="*/ 51 h 90"/>
              <a:gd name="T92" fmla="*/ 90 w 90"/>
              <a:gd name="T93" fmla="*/ 50 h 90"/>
              <a:gd name="T94" fmla="*/ 90 w 90"/>
              <a:gd name="T95" fmla="*/ 40 h 90"/>
              <a:gd name="T96" fmla="*/ 90 w 90"/>
              <a:gd name="T97" fmla="*/ 40 h 90"/>
              <a:gd name="T98" fmla="*/ 90 w 90"/>
              <a:gd name="T99" fmla="*/ 38 h 90"/>
              <a:gd name="T100" fmla="*/ 89 w 90"/>
              <a:gd name="T101" fmla="*/ 37 h 90"/>
              <a:gd name="T102" fmla="*/ 87 w 90"/>
              <a:gd name="T103" fmla="*/ 35 h 90"/>
              <a:gd name="T104" fmla="*/ 85 w 90"/>
              <a:gd name="T105" fmla="*/ 35 h 90"/>
              <a:gd name="T106" fmla="*/ 85 w 90"/>
              <a:gd name="T107" fmla="*/ 35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0" h="90">
                <a:moveTo>
                  <a:pt x="85" y="35"/>
                </a:moveTo>
                <a:lnTo>
                  <a:pt x="55" y="35"/>
                </a:lnTo>
                <a:lnTo>
                  <a:pt x="55" y="5"/>
                </a:lnTo>
                <a:lnTo>
                  <a:pt x="55" y="5"/>
                </a:lnTo>
                <a:lnTo>
                  <a:pt x="55" y="3"/>
                </a:lnTo>
                <a:lnTo>
                  <a:pt x="53" y="1"/>
                </a:lnTo>
                <a:lnTo>
                  <a:pt x="52" y="0"/>
                </a:lnTo>
                <a:lnTo>
                  <a:pt x="50" y="0"/>
                </a:lnTo>
                <a:lnTo>
                  <a:pt x="40" y="0"/>
                </a:lnTo>
                <a:lnTo>
                  <a:pt x="40" y="0"/>
                </a:lnTo>
                <a:lnTo>
                  <a:pt x="39" y="0"/>
                </a:lnTo>
                <a:lnTo>
                  <a:pt x="36" y="1"/>
                </a:lnTo>
                <a:lnTo>
                  <a:pt x="35" y="3"/>
                </a:lnTo>
                <a:lnTo>
                  <a:pt x="35" y="5"/>
                </a:lnTo>
                <a:lnTo>
                  <a:pt x="35" y="35"/>
                </a:lnTo>
                <a:lnTo>
                  <a:pt x="5" y="35"/>
                </a:lnTo>
                <a:lnTo>
                  <a:pt x="5" y="35"/>
                </a:lnTo>
                <a:lnTo>
                  <a:pt x="4" y="35"/>
                </a:lnTo>
                <a:lnTo>
                  <a:pt x="1" y="37"/>
                </a:lnTo>
                <a:lnTo>
                  <a:pt x="1" y="38"/>
                </a:lnTo>
                <a:lnTo>
                  <a:pt x="0" y="40"/>
                </a:lnTo>
                <a:lnTo>
                  <a:pt x="0" y="50"/>
                </a:lnTo>
                <a:lnTo>
                  <a:pt x="0" y="50"/>
                </a:lnTo>
                <a:lnTo>
                  <a:pt x="1" y="51"/>
                </a:lnTo>
                <a:lnTo>
                  <a:pt x="1" y="54"/>
                </a:lnTo>
                <a:lnTo>
                  <a:pt x="4" y="54"/>
                </a:lnTo>
                <a:lnTo>
                  <a:pt x="5" y="55"/>
                </a:lnTo>
                <a:lnTo>
                  <a:pt x="35" y="55"/>
                </a:lnTo>
                <a:lnTo>
                  <a:pt x="35" y="85"/>
                </a:lnTo>
                <a:lnTo>
                  <a:pt x="35" y="85"/>
                </a:lnTo>
                <a:lnTo>
                  <a:pt x="35" y="86"/>
                </a:lnTo>
                <a:lnTo>
                  <a:pt x="36" y="89"/>
                </a:lnTo>
                <a:lnTo>
                  <a:pt x="39" y="89"/>
                </a:lnTo>
                <a:lnTo>
                  <a:pt x="40" y="90"/>
                </a:lnTo>
                <a:lnTo>
                  <a:pt x="50" y="90"/>
                </a:lnTo>
                <a:lnTo>
                  <a:pt x="50" y="90"/>
                </a:lnTo>
                <a:lnTo>
                  <a:pt x="52" y="89"/>
                </a:lnTo>
                <a:lnTo>
                  <a:pt x="53" y="89"/>
                </a:lnTo>
                <a:lnTo>
                  <a:pt x="55" y="86"/>
                </a:lnTo>
                <a:lnTo>
                  <a:pt x="55" y="85"/>
                </a:lnTo>
                <a:lnTo>
                  <a:pt x="55" y="55"/>
                </a:lnTo>
                <a:lnTo>
                  <a:pt x="85" y="55"/>
                </a:lnTo>
                <a:lnTo>
                  <a:pt x="85" y="55"/>
                </a:lnTo>
                <a:lnTo>
                  <a:pt x="87" y="54"/>
                </a:lnTo>
                <a:lnTo>
                  <a:pt x="89" y="54"/>
                </a:lnTo>
                <a:lnTo>
                  <a:pt x="90" y="51"/>
                </a:lnTo>
                <a:lnTo>
                  <a:pt x="90" y="50"/>
                </a:lnTo>
                <a:lnTo>
                  <a:pt x="90" y="40"/>
                </a:lnTo>
                <a:lnTo>
                  <a:pt x="90" y="40"/>
                </a:lnTo>
                <a:lnTo>
                  <a:pt x="90" y="38"/>
                </a:lnTo>
                <a:lnTo>
                  <a:pt x="89" y="37"/>
                </a:lnTo>
                <a:lnTo>
                  <a:pt x="87" y="35"/>
                </a:lnTo>
                <a:lnTo>
                  <a:pt x="85" y="35"/>
                </a:lnTo>
                <a:lnTo>
                  <a:pt x="85" y="35"/>
                </a:lnTo>
                <a:close/>
              </a:path>
            </a:pathLst>
          </a:custGeom>
          <a:solidFill>
            <a:schemeClr val="bg1"/>
          </a:solidFill>
          <a:ln>
            <a:noFill/>
          </a:ln>
        </p:spPr>
        <p:txBody>
          <a:bodyPr/>
          <a:lstStyle/>
          <a:p>
            <a:pPr>
              <a:defRPr/>
            </a:pPr>
            <a:endParaRPr lang="en-US" sz="1700"/>
          </a:p>
        </p:txBody>
      </p:sp>
      <p:sp>
        <p:nvSpPr>
          <p:cNvPr id="24" name="PA-任意多边形 163"/>
          <p:cNvSpPr>
            <a:spLocks noEditPoints="1"/>
          </p:cNvSpPr>
          <p:nvPr>
            <p:custDataLst>
              <p:tags r:id="rId17"/>
            </p:custDataLst>
          </p:nvPr>
        </p:nvSpPr>
        <p:spPr bwMode="auto">
          <a:xfrm>
            <a:off x="1720255" y="2637702"/>
            <a:ext cx="537716" cy="537710"/>
          </a:xfrm>
          <a:custGeom>
            <a:avLst/>
            <a:gdLst>
              <a:gd name="T0" fmla="*/ 0 w 140"/>
              <a:gd name="T1" fmla="*/ 63 h 140"/>
              <a:gd name="T2" fmla="*/ 128 w 140"/>
              <a:gd name="T3" fmla="*/ 30 h 140"/>
              <a:gd name="T4" fmla="*/ 139 w 140"/>
              <a:gd name="T5" fmla="*/ 26 h 140"/>
              <a:gd name="T6" fmla="*/ 135 w 140"/>
              <a:gd name="T7" fmla="*/ 59 h 140"/>
              <a:gd name="T8" fmla="*/ 106 w 140"/>
              <a:gd name="T9" fmla="*/ 45 h 140"/>
              <a:gd name="T10" fmla="*/ 70 w 140"/>
              <a:gd name="T11" fmla="*/ 14 h 140"/>
              <a:gd name="T12" fmla="*/ 126 w 140"/>
              <a:gd name="T13" fmla="*/ 75 h 140"/>
              <a:gd name="T14" fmla="*/ 24 w 140"/>
              <a:gd name="T15" fmla="*/ 102 h 140"/>
              <a:gd name="T16" fmla="*/ 33 w 140"/>
              <a:gd name="T17" fmla="*/ 92 h 140"/>
              <a:gd name="T18" fmla="*/ 1 w 140"/>
              <a:gd name="T19" fmla="*/ 84 h 140"/>
              <a:gd name="T20" fmla="*/ 4 w 140"/>
              <a:gd name="T21" fmla="*/ 116 h 140"/>
              <a:gd name="T22" fmla="*/ 70 w 140"/>
              <a:gd name="T23" fmla="*/ 140 h 140"/>
              <a:gd name="T24" fmla="*/ 126 w 140"/>
              <a:gd name="T25" fmla="*/ 75 h 140"/>
              <a:gd name="T26" fmla="*/ 101 w 140"/>
              <a:gd name="T27" fmla="*/ 68 h 140"/>
              <a:gd name="T28" fmla="*/ 38 w 140"/>
              <a:gd name="T29" fmla="*/ 68 h 140"/>
              <a:gd name="T30" fmla="*/ 74 w 140"/>
              <a:gd name="T31" fmla="*/ 49 h 140"/>
              <a:gd name="T32" fmla="*/ 68 w 140"/>
              <a:gd name="T33" fmla="*/ 46 h 140"/>
              <a:gd name="T34" fmla="*/ 61 w 140"/>
              <a:gd name="T35" fmla="*/ 53 h 140"/>
              <a:gd name="T36" fmla="*/ 60 w 140"/>
              <a:gd name="T37" fmla="*/ 65 h 140"/>
              <a:gd name="T38" fmla="*/ 66 w 140"/>
              <a:gd name="T39" fmla="*/ 70 h 140"/>
              <a:gd name="T40" fmla="*/ 68 w 140"/>
              <a:gd name="T41" fmla="*/ 80 h 140"/>
              <a:gd name="T42" fmla="*/ 64 w 140"/>
              <a:gd name="T43" fmla="*/ 74 h 140"/>
              <a:gd name="T44" fmla="*/ 60 w 140"/>
              <a:gd name="T45" fmla="*/ 82 h 140"/>
              <a:gd name="T46" fmla="*/ 68 w 140"/>
              <a:gd name="T47" fmla="*/ 91 h 140"/>
              <a:gd name="T48" fmla="*/ 74 w 140"/>
              <a:gd name="T49" fmla="*/ 87 h 140"/>
              <a:gd name="T50" fmla="*/ 85 w 140"/>
              <a:gd name="T51" fmla="*/ 77 h 140"/>
              <a:gd name="T52" fmla="*/ 78 w 140"/>
              <a:gd name="T53" fmla="*/ 67 h 140"/>
              <a:gd name="T54" fmla="*/ 74 w 140"/>
              <a:gd name="T55" fmla="*/ 65 h 140"/>
              <a:gd name="T56" fmla="*/ 76 w 140"/>
              <a:gd name="T57" fmla="*/ 58 h 140"/>
              <a:gd name="T58" fmla="*/ 83 w 140"/>
              <a:gd name="T59" fmla="*/ 61 h 140"/>
              <a:gd name="T60" fmla="*/ 74 w 140"/>
              <a:gd name="T61" fmla="*/ 49 h 140"/>
              <a:gd name="T62" fmla="*/ 77 w 140"/>
              <a:gd name="T63" fmla="*/ 79 h 140"/>
              <a:gd name="T64" fmla="*/ 77 w 140"/>
              <a:gd name="T65" fmla="*/ 74 h 140"/>
              <a:gd name="T66" fmla="*/ 75 w 140"/>
              <a:gd name="T67" fmla="*/ 72 h 140"/>
              <a:gd name="T68" fmla="*/ 74 w 140"/>
              <a:gd name="T69" fmla="*/ 81 h 140"/>
              <a:gd name="T70" fmla="*/ 65 w 140"/>
              <a:gd name="T71" fmla="*/ 59 h 140"/>
              <a:gd name="T72" fmla="*/ 68 w 140"/>
              <a:gd name="T73" fmla="*/ 64 h 140"/>
              <a:gd name="T74" fmla="*/ 65 w 140"/>
              <a:gd name="T75" fmla="*/ 57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40" h="140">
                <a:moveTo>
                  <a:pt x="14" y="65"/>
                </a:moveTo>
                <a:cubicBezTo>
                  <a:pt x="0" y="63"/>
                  <a:pt x="0" y="63"/>
                  <a:pt x="0" y="63"/>
                </a:cubicBezTo>
                <a:cubicBezTo>
                  <a:pt x="3" y="27"/>
                  <a:pt x="34" y="0"/>
                  <a:pt x="70" y="0"/>
                </a:cubicBezTo>
                <a:cubicBezTo>
                  <a:pt x="94" y="0"/>
                  <a:pt x="115" y="12"/>
                  <a:pt x="128" y="30"/>
                </a:cubicBezTo>
                <a:cubicBezTo>
                  <a:pt x="136" y="24"/>
                  <a:pt x="136" y="24"/>
                  <a:pt x="136" y="24"/>
                </a:cubicBezTo>
                <a:cubicBezTo>
                  <a:pt x="137" y="23"/>
                  <a:pt x="139" y="24"/>
                  <a:pt x="139" y="26"/>
                </a:cubicBezTo>
                <a:cubicBezTo>
                  <a:pt x="139" y="56"/>
                  <a:pt x="139" y="56"/>
                  <a:pt x="139" y="56"/>
                </a:cubicBezTo>
                <a:cubicBezTo>
                  <a:pt x="139" y="58"/>
                  <a:pt x="137" y="59"/>
                  <a:pt x="135" y="59"/>
                </a:cubicBezTo>
                <a:cubicBezTo>
                  <a:pt x="107" y="48"/>
                  <a:pt x="107" y="48"/>
                  <a:pt x="107" y="48"/>
                </a:cubicBezTo>
                <a:cubicBezTo>
                  <a:pt x="105" y="47"/>
                  <a:pt x="104" y="46"/>
                  <a:pt x="106" y="45"/>
                </a:cubicBezTo>
                <a:cubicBezTo>
                  <a:pt x="116" y="38"/>
                  <a:pt x="116" y="38"/>
                  <a:pt x="116" y="38"/>
                </a:cubicBezTo>
                <a:cubicBezTo>
                  <a:pt x="106" y="23"/>
                  <a:pt x="89" y="14"/>
                  <a:pt x="70" y="14"/>
                </a:cubicBezTo>
                <a:cubicBezTo>
                  <a:pt x="41" y="14"/>
                  <a:pt x="17" y="36"/>
                  <a:pt x="14" y="65"/>
                </a:cubicBezTo>
                <a:close/>
                <a:moveTo>
                  <a:pt x="126" y="75"/>
                </a:moveTo>
                <a:cubicBezTo>
                  <a:pt x="123" y="104"/>
                  <a:pt x="99" y="126"/>
                  <a:pt x="70" y="126"/>
                </a:cubicBezTo>
                <a:cubicBezTo>
                  <a:pt x="51" y="126"/>
                  <a:pt x="34" y="116"/>
                  <a:pt x="24" y="102"/>
                </a:cubicBezTo>
                <a:cubicBezTo>
                  <a:pt x="34" y="95"/>
                  <a:pt x="34" y="95"/>
                  <a:pt x="34" y="95"/>
                </a:cubicBezTo>
                <a:cubicBezTo>
                  <a:pt x="36" y="94"/>
                  <a:pt x="35" y="93"/>
                  <a:pt x="33" y="92"/>
                </a:cubicBezTo>
                <a:cubicBezTo>
                  <a:pt x="5" y="81"/>
                  <a:pt x="5" y="81"/>
                  <a:pt x="5" y="81"/>
                </a:cubicBezTo>
                <a:cubicBezTo>
                  <a:pt x="3" y="81"/>
                  <a:pt x="1" y="82"/>
                  <a:pt x="1" y="84"/>
                </a:cubicBezTo>
                <a:cubicBezTo>
                  <a:pt x="1" y="114"/>
                  <a:pt x="1" y="114"/>
                  <a:pt x="1" y="114"/>
                </a:cubicBezTo>
                <a:cubicBezTo>
                  <a:pt x="1" y="116"/>
                  <a:pt x="3" y="117"/>
                  <a:pt x="4" y="116"/>
                </a:cubicBezTo>
                <a:cubicBezTo>
                  <a:pt x="12" y="110"/>
                  <a:pt x="12" y="110"/>
                  <a:pt x="12" y="110"/>
                </a:cubicBezTo>
                <a:cubicBezTo>
                  <a:pt x="25" y="128"/>
                  <a:pt x="46" y="140"/>
                  <a:pt x="70" y="140"/>
                </a:cubicBezTo>
                <a:cubicBezTo>
                  <a:pt x="106" y="140"/>
                  <a:pt x="137" y="113"/>
                  <a:pt x="140" y="77"/>
                </a:cubicBezTo>
                <a:lnTo>
                  <a:pt x="126" y="75"/>
                </a:lnTo>
                <a:close/>
                <a:moveTo>
                  <a:pt x="70" y="36"/>
                </a:moveTo>
                <a:cubicBezTo>
                  <a:pt x="87" y="36"/>
                  <a:pt x="101" y="50"/>
                  <a:pt x="101" y="68"/>
                </a:cubicBezTo>
                <a:cubicBezTo>
                  <a:pt x="101" y="85"/>
                  <a:pt x="87" y="99"/>
                  <a:pt x="70" y="99"/>
                </a:cubicBezTo>
                <a:cubicBezTo>
                  <a:pt x="52" y="99"/>
                  <a:pt x="38" y="85"/>
                  <a:pt x="38" y="68"/>
                </a:cubicBezTo>
                <a:cubicBezTo>
                  <a:pt x="38" y="50"/>
                  <a:pt x="52" y="36"/>
                  <a:pt x="70" y="36"/>
                </a:cubicBezTo>
                <a:close/>
                <a:moveTo>
                  <a:pt x="74" y="49"/>
                </a:moveTo>
                <a:cubicBezTo>
                  <a:pt x="74" y="46"/>
                  <a:pt x="74" y="46"/>
                  <a:pt x="74" y="46"/>
                </a:cubicBezTo>
                <a:cubicBezTo>
                  <a:pt x="68" y="46"/>
                  <a:pt x="68" y="46"/>
                  <a:pt x="68" y="46"/>
                </a:cubicBezTo>
                <a:cubicBezTo>
                  <a:pt x="68" y="49"/>
                  <a:pt x="68" y="49"/>
                  <a:pt x="68" y="49"/>
                </a:cubicBezTo>
                <a:cubicBezTo>
                  <a:pt x="64" y="50"/>
                  <a:pt x="62" y="51"/>
                  <a:pt x="61" y="53"/>
                </a:cubicBezTo>
                <a:cubicBezTo>
                  <a:pt x="59" y="55"/>
                  <a:pt x="58" y="57"/>
                  <a:pt x="58" y="59"/>
                </a:cubicBezTo>
                <a:cubicBezTo>
                  <a:pt x="58" y="61"/>
                  <a:pt x="58" y="63"/>
                  <a:pt x="60" y="65"/>
                </a:cubicBezTo>
                <a:cubicBezTo>
                  <a:pt x="61" y="67"/>
                  <a:pt x="63" y="68"/>
                  <a:pt x="65" y="69"/>
                </a:cubicBezTo>
                <a:cubicBezTo>
                  <a:pt x="65" y="69"/>
                  <a:pt x="66" y="69"/>
                  <a:pt x="66" y="70"/>
                </a:cubicBezTo>
                <a:cubicBezTo>
                  <a:pt x="67" y="70"/>
                  <a:pt x="67" y="70"/>
                  <a:pt x="68" y="70"/>
                </a:cubicBezTo>
                <a:cubicBezTo>
                  <a:pt x="68" y="80"/>
                  <a:pt x="68" y="80"/>
                  <a:pt x="68" y="80"/>
                </a:cubicBezTo>
                <a:cubicBezTo>
                  <a:pt x="67" y="80"/>
                  <a:pt x="66" y="79"/>
                  <a:pt x="65" y="78"/>
                </a:cubicBezTo>
                <a:cubicBezTo>
                  <a:pt x="64" y="77"/>
                  <a:pt x="64" y="76"/>
                  <a:pt x="64" y="74"/>
                </a:cubicBezTo>
                <a:cubicBezTo>
                  <a:pt x="57" y="74"/>
                  <a:pt x="57" y="74"/>
                  <a:pt x="57" y="74"/>
                </a:cubicBezTo>
                <a:cubicBezTo>
                  <a:pt x="57" y="77"/>
                  <a:pt x="58" y="80"/>
                  <a:pt x="60" y="82"/>
                </a:cubicBezTo>
                <a:cubicBezTo>
                  <a:pt x="61" y="85"/>
                  <a:pt x="64" y="86"/>
                  <a:pt x="68" y="87"/>
                </a:cubicBezTo>
                <a:cubicBezTo>
                  <a:pt x="68" y="91"/>
                  <a:pt x="68" y="91"/>
                  <a:pt x="68" y="91"/>
                </a:cubicBezTo>
                <a:cubicBezTo>
                  <a:pt x="74" y="91"/>
                  <a:pt x="74" y="91"/>
                  <a:pt x="74" y="91"/>
                </a:cubicBezTo>
                <a:cubicBezTo>
                  <a:pt x="74" y="87"/>
                  <a:pt x="74" y="87"/>
                  <a:pt x="74" y="87"/>
                </a:cubicBezTo>
                <a:cubicBezTo>
                  <a:pt x="78" y="87"/>
                  <a:pt x="80" y="85"/>
                  <a:pt x="82" y="84"/>
                </a:cubicBezTo>
                <a:cubicBezTo>
                  <a:pt x="83" y="82"/>
                  <a:pt x="84" y="80"/>
                  <a:pt x="85" y="77"/>
                </a:cubicBezTo>
                <a:cubicBezTo>
                  <a:pt x="85" y="75"/>
                  <a:pt x="85" y="73"/>
                  <a:pt x="83" y="71"/>
                </a:cubicBezTo>
                <a:cubicBezTo>
                  <a:pt x="82" y="69"/>
                  <a:pt x="81" y="68"/>
                  <a:pt x="78" y="67"/>
                </a:cubicBezTo>
                <a:cubicBezTo>
                  <a:pt x="78" y="67"/>
                  <a:pt x="77" y="66"/>
                  <a:pt x="76" y="66"/>
                </a:cubicBezTo>
                <a:cubicBezTo>
                  <a:pt x="76" y="66"/>
                  <a:pt x="75" y="66"/>
                  <a:pt x="74" y="65"/>
                </a:cubicBezTo>
                <a:cubicBezTo>
                  <a:pt x="74" y="55"/>
                  <a:pt x="74" y="55"/>
                  <a:pt x="74" y="55"/>
                </a:cubicBezTo>
                <a:cubicBezTo>
                  <a:pt x="75" y="56"/>
                  <a:pt x="76" y="57"/>
                  <a:pt x="76" y="58"/>
                </a:cubicBezTo>
                <a:cubicBezTo>
                  <a:pt x="77" y="58"/>
                  <a:pt x="77" y="59"/>
                  <a:pt x="77" y="61"/>
                </a:cubicBezTo>
                <a:cubicBezTo>
                  <a:pt x="83" y="61"/>
                  <a:pt x="83" y="61"/>
                  <a:pt x="83" y="61"/>
                </a:cubicBezTo>
                <a:cubicBezTo>
                  <a:pt x="84" y="59"/>
                  <a:pt x="83" y="57"/>
                  <a:pt x="82" y="54"/>
                </a:cubicBezTo>
                <a:cubicBezTo>
                  <a:pt x="80" y="52"/>
                  <a:pt x="78" y="50"/>
                  <a:pt x="74" y="49"/>
                </a:cubicBezTo>
                <a:close/>
                <a:moveTo>
                  <a:pt x="74" y="81"/>
                </a:moveTo>
                <a:cubicBezTo>
                  <a:pt x="75" y="80"/>
                  <a:pt x="76" y="80"/>
                  <a:pt x="77" y="79"/>
                </a:cubicBezTo>
                <a:cubicBezTo>
                  <a:pt x="77" y="79"/>
                  <a:pt x="78" y="78"/>
                  <a:pt x="78" y="77"/>
                </a:cubicBezTo>
                <a:cubicBezTo>
                  <a:pt x="78" y="76"/>
                  <a:pt x="78" y="75"/>
                  <a:pt x="77" y="74"/>
                </a:cubicBezTo>
                <a:cubicBezTo>
                  <a:pt x="77" y="73"/>
                  <a:pt x="76" y="73"/>
                  <a:pt x="75" y="72"/>
                </a:cubicBezTo>
                <a:cubicBezTo>
                  <a:pt x="75" y="72"/>
                  <a:pt x="75" y="72"/>
                  <a:pt x="75" y="72"/>
                </a:cubicBezTo>
                <a:cubicBezTo>
                  <a:pt x="75" y="72"/>
                  <a:pt x="75" y="72"/>
                  <a:pt x="74" y="72"/>
                </a:cubicBezTo>
                <a:lnTo>
                  <a:pt x="74" y="81"/>
                </a:lnTo>
                <a:close/>
                <a:moveTo>
                  <a:pt x="65" y="57"/>
                </a:moveTo>
                <a:cubicBezTo>
                  <a:pt x="65" y="58"/>
                  <a:pt x="65" y="58"/>
                  <a:pt x="65" y="59"/>
                </a:cubicBezTo>
                <a:cubicBezTo>
                  <a:pt x="65" y="61"/>
                  <a:pt x="65" y="61"/>
                  <a:pt x="65" y="62"/>
                </a:cubicBezTo>
                <a:cubicBezTo>
                  <a:pt x="66" y="63"/>
                  <a:pt x="67" y="63"/>
                  <a:pt x="68" y="64"/>
                </a:cubicBezTo>
                <a:cubicBezTo>
                  <a:pt x="68" y="55"/>
                  <a:pt x="68" y="55"/>
                  <a:pt x="68" y="55"/>
                </a:cubicBezTo>
                <a:cubicBezTo>
                  <a:pt x="67" y="56"/>
                  <a:pt x="66" y="56"/>
                  <a:pt x="65" y="57"/>
                </a:cubicBezTo>
                <a:close/>
              </a:path>
            </a:pathLst>
          </a:custGeom>
          <a:solidFill>
            <a:schemeClr val="bg1"/>
          </a:solidFill>
          <a:ln>
            <a:noFill/>
          </a:ln>
        </p:spPr>
        <p:txBody>
          <a:bodyPr vert="horz" wrap="square" lIns="64652" tIns="32327" rIns="64652" bIns="32327" numCol="1" anchor="t" anchorCtr="0" compatLnSpc="1"/>
          <a:lstStyle/>
          <a:p>
            <a:endParaRPr lang="zh-CN" altLang="en-US" sz="1700"/>
          </a:p>
        </p:txBody>
      </p:sp>
      <p:sp>
        <p:nvSpPr>
          <p:cNvPr id="25" name="文本框 24"/>
          <p:cNvSpPr txBox="1"/>
          <p:nvPr>
            <p:custDataLst>
              <p:tags r:id="rId18"/>
            </p:custDataLst>
          </p:nvPr>
        </p:nvSpPr>
        <p:spPr>
          <a:xfrm>
            <a:off x="727817" y="4255803"/>
            <a:ext cx="2505548" cy="1706880"/>
          </a:xfrm>
          <a:prstGeom prst="rect">
            <a:avLst/>
          </a:prstGeom>
          <a:noFill/>
        </p:spPr>
        <p:txBody>
          <a:bodyPr wrap="square" rtlCol="0">
            <a:spAutoFit/>
          </a:bodyPr>
          <a:lstStyle/>
          <a:p>
            <a:pPr algn="ctr">
              <a:lnSpc>
                <a:spcPct val="150000"/>
              </a:lnSpc>
              <a:defRPr/>
            </a:pPr>
            <a:r>
              <a:rPr lang="en-US" altLang="zh-CN" sz="1400" kern="0" dirty="0">
                <a:solidFill>
                  <a:schemeClr val="tx1"/>
                </a:solidFill>
              </a:rPr>
              <a:t>my research focuses on how emotional experiences in the digital age are being redefined, particularly in the context of Gothic culture</a:t>
            </a:r>
            <a:endParaRPr lang="en-US" altLang="zh-CN" sz="1400" kern="0" dirty="0">
              <a:solidFill>
                <a:schemeClr val="tx1"/>
              </a:solidFill>
            </a:endParaRPr>
          </a:p>
        </p:txBody>
      </p:sp>
      <p:sp>
        <p:nvSpPr>
          <p:cNvPr id="26" name="文本框 25"/>
          <p:cNvSpPr txBox="1"/>
          <p:nvPr>
            <p:custDataLst>
              <p:tags r:id="rId19"/>
            </p:custDataLst>
          </p:nvPr>
        </p:nvSpPr>
        <p:spPr>
          <a:xfrm>
            <a:off x="4147820" y="4255770"/>
            <a:ext cx="3895725" cy="2030095"/>
          </a:xfrm>
          <a:prstGeom prst="rect">
            <a:avLst/>
          </a:prstGeom>
          <a:noFill/>
        </p:spPr>
        <p:txBody>
          <a:bodyPr wrap="square" rtlCol="0">
            <a:spAutoFit/>
          </a:bodyPr>
          <a:lstStyle/>
          <a:p>
            <a:pPr algn="ctr">
              <a:lnSpc>
                <a:spcPct val="150000"/>
              </a:lnSpc>
              <a:defRPr/>
            </a:pPr>
            <a:r>
              <a:rPr lang="en-US" altLang="zh-CN" sz="1400" kern="0" dirty="0">
                <a:solidFill>
                  <a:schemeClr val="tx1"/>
                </a:solidFill>
              </a:rPr>
              <a:t> The application of virtual reality (VR) technology to emotional experiences has attracted attention, especially in creating immersive narratives and emotional responses. Research has shown that VR can enhance users' emotional engagement through multi-sensory interaction design</a:t>
            </a:r>
            <a:endParaRPr lang="en-US" altLang="zh-CN" sz="1400" kern="0" dirty="0">
              <a:solidFill>
                <a:schemeClr val="tx1"/>
              </a:solidFill>
            </a:endParaRPr>
          </a:p>
        </p:txBody>
      </p:sp>
      <p:sp>
        <p:nvSpPr>
          <p:cNvPr id="27" name="文本框 26"/>
          <p:cNvSpPr txBox="1"/>
          <p:nvPr>
            <p:custDataLst>
              <p:tags r:id="rId20"/>
            </p:custDataLst>
          </p:nvPr>
        </p:nvSpPr>
        <p:spPr>
          <a:xfrm>
            <a:off x="8374380" y="4254500"/>
            <a:ext cx="3168650" cy="1706880"/>
          </a:xfrm>
          <a:prstGeom prst="rect">
            <a:avLst/>
          </a:prstGeom>
          <a:noFill/>
        </p:spPr>
        <p:txBody>
          <a:bodyPr wrap="square" rtlCol="0">
            <a:spAutoFit/>
          </a:bodyPr>
          <a:lstStyle/>
          <a:p>
            <a:pPr algn="ctr">
              <a:lnSpc>
                <a:spcPct val="150000"/>
              </a:lnSpc>
              <a:defRPr/>
            </a:pPr>
            <a:r>
              <a:rPr lang="en-US" altLang="zh-CN" sz="1400" kern="0" dirty="0">
                <a:solidFill>
                  <a:schemeClr val="tx1"/>
                </a:solidFill>
              </a:rPr>
              <a:t>my research integrates theories and methods from multiple disciplines such as cultural studies, digital media, and emotional psychology to form a unique interdisciplinary perspective</a:t>
            </a:r>
            <a:endParaRPr lang="en-US" altLang="zh-CN" sz="1400" kern="0" dirty="0">
              <a:solidFill>
                <a:schemeClr val="tx1"/>
              </a:solidFill>
            </a:endParaRPr>
          </a:p>
        </p:txBody>
      </p:sp>
      <p:sp>
        <p:nvSpPr>
          <p:cNvPr id="30" name="文本框 29"/>
          <p:cNvSpPr txBox="1"/>
          <p:nvPr/>
        </p:nvSpPr>
        <p:spPr>
          <a:xfrm>
            <a:off x="1195070" y="1038225"/>
            <a:ext cx="8181975" cy="460375"/>
          </a:xfrm>
          <a:prstGeom prst="rect">
            <a:avLst/>
          </a:prstGeom>
          <a:noFill/>
        </p:spPr>
        <p:txBody>
          <a:bodyPr wrap="square" rtlCol="0">
            <a:spAutoFit/>
          </a:bodyPr>
          <a:p>
            <a:r>
              <a:rPr lang="en-US" altLang="zh-CN" sz="2400">
                <a:latin typeface="字制区喜脉体" panose="02000603000000000000" charset="-122"/>
                <a:ea typeface="字制区喜脉体" panose="02000603000000000000" charset="-122"/>
              </a:rPr>
              <a:t>I am a contemporary practitioner</a:t>
            </a:r>
            <a:endParaRPr lang="en-US" altLang="zh-CN" sz="2400">
              <a:latin typeface="字制区喜脉体" panose="02000603000000000000" charset="-122"/>
              <a:ea typeface="字制区喜脉体" panose="02000603000000000000"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0" presetClass="entr" presetSubtype="0" fill="hold" grpId="0" nodeType="afterEffect">
                                  <p:stCondLst>
                                    <p:cond delay="0"/>
                                  </p:stCondLst>
                                  <p:iterate type="lt">
                                    <p:tmPct val="10000"/>
                                  </p:iterate>
                                  <p:childTnLst>
                                    <p:set>
                                      <p:cBhvr>
                                        <p:cTn id="6" dur="1" fill="hold">
                                          <p:stCondLst>
                                            <p:cond delay="0"/>
                                          </p:stCondLst>
                                        </p:cTn>
                                        <p:tgtEl>
                                          <p:spTgt spid="4"/>
                                        </p:tgtEl>
                                        <p:attrNameLst>
                                          <p:attrName>style.visibility</p:attrName>
                                        </p:attrNameLst>
                                      </p:cBhvr>
                                      <p:to>
                                        <p:strVal val="visible"/>
                                      </p:to>
                                    </p:set>
                                    <p:anim to="" calcmode="lin" valueType="num">
                                      <p:cBhvr>
                                        <p:cTn id="7" dur="700" fill="hold">
                                          <p:stCondLst>
                                            <p:cond delay="0"/>
                                          </p:stCondLst>
                                        </p:cTn>
                                        <p:tgtEl>
                                          <p:spTgt spid="4"/>
                                        </p:tgtEl>
                                        <p:attrNameLst>
                                          <p:attrName>ppt_y</p:attrName>
                                        </p:attrNameLst>
                                      </p:cBhvr>
                                      <p:tavLst>
                                        <p:tav tm="0" fmla="#ppt_y+#ppt_h/2*((1.5-1.5*$)^3-(1.5-1.5*$)^2)*8/9">
                                          <p:val>
                                            <p:fltVal val="0"/>
                                          </p:val>
                                        </p:tav>
                                        <p:tav tm="100000">
                                          <p:val>
                                            <p:fltVal val="1"/>
                                          </p:val>
                                        </p:tav>
                                      </p:tavLst>
                                    </p:anim>
                                    <p:anim to="" calcmode="lin" valueType="num">
                                      <p:cBhvr>
                                        <p:cTn id="8" dur="700" fill="hold">
                                          <p:stCondLst>
                                            <p:cond delay="0"/>
                                          </p:stCondLst>
                                        </p:cTn>
                                        <p:tgtEl>
                                          <p:spTgt spid="4"/>
                                        </p:tgtEl>
                                        <p:attrNameLst>
                                          <p:attrName>ppt_h</p:attrName>
                                        </p:attrNameLst>
                                      </p:cBhvr>
                                      <p:tavLst>
                                        <p:tav tm="0" fmla="#ppt_h-#ppt_h*((1.5-1.5*$)^3-(1.5-1.5*$)^2)">
                                          <p:val>
                                            <p:fltVal val="0"/>
                                          </p:val>
                                        </p:tav>
                                        <p:tav tm="100000">
                                          <p:val>
                                            <p:fltVal val="1"/>
                                          </p:val>
                                        </p:tav>
                                      </p:tavLst>
                                    </p:anim>
                                  </p:childTnLst>
                                </p:cTn>
                              </p:par>
                              <p:par>
                                <p:cTn id="9" presetID="0" presetClass="entr" presetSubtype="0" fill="hold" grpId="0" nodeType="withEffect">
                                  <p:stCondLst>
                                    <p:cond delay="0"/>
                                  </p:stCondLst>
                                  <p:iterate type="lt">
                                    <p:tmPct val="10000"/>
                                  </p:iterate>
                                  <p:childTnLst>
                                    <p:set>
                                      <p:cBhvr>
                                        <p:cTn id="10" dur="1" fill="hold">
                                          <p:stCondLst>
                                            <p:cond delay="0"/>
                                          </p:stCondLst>
                                        </p:cTn>
                                        <p:tgtEl>
                                          <p:spTgt spid="15"/>
                                        </p:tgtEl>
                                        <p:attrNameLst>
                                          <p:attrName>style.visibility</p:attrName>
                                        </p:attrNameLst>
                                      </p:cBhvr>
                                      <p:to>
                                        <p:strVal val="visible"/>
                                      </p:to>
                                    </p:set>
                                    <p:anim to="" calcmode="lin" valueType="num">
                                      <p:cBhvr>
                                        <p:cTn id="11" dur="700" fill="hold">
                                          <p:stCondLst>
                                            <p:cond delay="0"/>
                                          </p:stCondLst>
                                        </p:cTn>
                                        <p:tgtEl>
                                          <p:spTgt spid="15"/>
                                        </p:tgtEl>
                                        <p:attrNameLst>
                                          <p:attrName>ppt_y</p:attrName>
                                        </p:attrNameLst>
                                      </p:cBhvr>
                                      <p:tavLst>
                                        <p:tav tm="0" fmla="#ppt_y+#ppt_h/2*((1.5-1.5*$)^3-(1.5-1.5*$)^2)*8/9">
                                          <p:val>
                                            <p:fltVal val="0"/>
                                          </p:val>
                                        </p:tav>
                                        <p:tav tm="100000">
                                          <p:val>
                                            <p:fltVal val="1"/>
                                          </p:val>
                                        </p:tav>
                                      </p:tavLst>
                                    </p:anim>
                                    <p:anim to="" calcmode="lin" valueType="num">
                                      <p:cBhvr>
                                        <p:cTn id="12" dur="700" fill="hold">
                                          <p:stCondLst>
                                            <p:cond delay="0"/>
                                          </p:stCondLst>
                                        </p:cTn>
                                        <p:tgtEl>
                                          <p:spTgt spid="15"/>
                                        </p:tgtEl>
                                        <p:attrNameLst>
                                          <p:attrName>ppt_h</p:attrName>
                                        </p:attrNameLst>
                                      </p:cBhvr>
                                      <p:tavLst>
                                        <p:tav tm="0" fmla="#ppt_h-#ppt_h*((1.5-1.5*$)^3-(1.5-1.5*$)^2)">
                                          <p:val>
                                            <p:fltVal val="0"/>
                                          </p:val>
                                        </p:tav>
                                        <p:tav tm="100000">
                                          <p:val>
                                            <p:fltVal val="1"/>
                                          </p:val>
                                        </p:tav>
                                      </p:tavLst>
                                    </p:anim>
                                  </p:childTnLst>
                                </p:cTn>
                              </p:par>
                              <p:par>
                                <p:cTn id="13" presetID="0" presetClass="entr" presetSubtype="0" fill="hold" grpId="0" nodeType="withEffect">
                                  <p:stCondLst>
                                    <p:cond delay="0"/>
                                  </p:stCondLst>
                                  <p:iterate type="lt">
                                    <p:tmPct val="10000"/>
                                  </p:iterate>
                                  <p:childTnLst>
                                    <p:set>
                                      <p:cBhvr>
                                        <p:cTn id="14" dur="1" fill="hold">
                                          <p:stCondLst>
                                            <p:cond delay="0"/>
                                          </p:stCondLst>
                                        </p:cTn>
                                        <p:tgtEl>
                                          <p:spTgt spid="16"/>
                                        </p:tgtEl>
                                        <p:attrNameLst>
                                          <p:attrName>style.visibility</p:attrName>
                                        </p:attrNameLst>
                                      </p:cBhvr>
                                      <p:to>
                                        <p:strVal val="visible"/>
                                      </p:to>
                                    </p:set>
                                    <p:anim to="" calcmode="lin" valueType="num">
                                      <p:cBhvr>
                                        <p:cTn id="15" dur="700" fill="hold">
                                          <p:stCondLst>
                                            <p:cond delay="0"/>
                                          </p:stCondLst>
                                        </p:cTn>
                                        <p:tgtEl>
                                          <p:spTgt spid="16"/>
                                        </p:tgtEl>
                                        <p:attrNameLst>
                                          <p:attrName>ppt_y</p:attrName>
                                        </p:attrNameLst>
                                      </p:cBhvr>
                                      <p:tavLst>
                                        <p:tav tm="0" fmla="#ppt_y+#ppt_h/2*((1.5-1.5*$)^3-(1.5-1.5*$)^2)*8/9">
                                          <p:val>
                                            <p:fltVal val="0"/>
                                          </p:val>
                                        </p:tav>
                                        <p:tav tm="100000">
                                          <p:val>
                                            <p:fltVal val="1"/>
                                          </p:val>
                                        </p:tav>
                                      </p:tavLst>
                                    </p:anim>
                                    <p:anim to="" calcmode="lin" valueType="num">
                                      <p:cBhvr>
                                        <p:cTn id="16" dur="700" fill="hold">
                                          <p:stCondLst>
                                            <p:cond delay="0"/>
                                          </p:stCondLst>
                                        </p:cTn>
                                        <p:tgtEl>
                                          <p:spTgt spid="16"/>
                                        </p:tgtEl>
                                        <p:attrNameLst>
                                          <p:attrName>ppt_h</p:attrName>
                                        </p:attrNameLst>
                                      </p:cBhvr>
                                      <p:tavLst>
                                        <p:tav tm="0" fmla="#ppt_h-#ppt_h*((1.5-1.5*$)^3-(1.5-1.5*$)^2)">
                                          <p:val>
                                            <p:fltVal val="0"/>
                                          </p:val>
                                        </p:tav>
                                        <p:tav tm="100000">
                                          <p:val>
                                            <p:fltVal val="1"/>
                                          </p:val>
                                        </p:tav>
                                      </p:tavLst>
                                    </p:anim>
                                  </p:childTnLst>
                                </p:cTn>
                              </p:par>
                              <p:par>
                                <p:cTn id="17" presetID="0" presetClass="entr" presetSubtype="0" fill="hold" grpId="0" nodeType="withEffect">
                                  <p:stCondLst>
                                    <p:cond delay="0"/>
                                  </p:stCondLst>
                                  <p:iterate type="lt">
                                    <p:tmPct val="10000"/>
                                  </p:iterate>
                                  <p:childTnLst>
                                    <p:set>
                                      <p:cBhvr>
                                        <p:cTn id="18" dur="1" fill="hold">
                                          <p:stCondLst>
                                            <p:cond delay="0"/>
                                          </p:stCondLst>
                                        </p:cTn>
                                        <p:tgtEl>
                                          <p:spTgt spid="17"/>
                                        </p:tgtEl>
                                        <p:attrNameLst>
                                          <p:attrName>style.visibility</p:attrName>
                                        </p:attrNameLst>
                                      </p:cBhvr>
                                      <p:to>
                                        <p:strVal val="visible"/>
                                      </p:to>
                                    </p:set>
                                    <p:anim to="" calcmode="lin" valueType="num">
                                      <p:cBhvr>
                                        <p:cTn id="19" dur="700" fill="hold">
                                          <p:stCondLst>
                                            <p:cond delay="0"/>
                                          </p:stCondLst>
                                        </p:cTn>
                                        <p:tgtEl>
                                          <p:spTgt spid="17"/>
                                        </p:tgtEl>
                                        <p:attrNameLst>
                                          <p:attrName>ppt_y</p:attrName>
                                        </p:attrNameLst>
                                      </p:cBhvr>
                                      <p:tavLst>
                                        <p:tav tm="0" fmla="#ppt_y+#ppt_h/2*((1.5-1.5*$)^3-(1.5-1.5*$)^2)*8/9">
                                          <p:val>
                                            <p:fltVal val="0"/>
                                          </p:val>
                                        </p:tav>
                                        <p:tav tm="100000">
                                          <p:val>
                                            <p:fltVal val="1"/>
                                          </p:val>
                                        </p:tav>
                                      </p:tavLst>
                                    </p:anim>
                                    <p:anim to="" calcmode="lin" valueType="num">
                                      <p:cBhvr>
                                        <p:cTn id="20" dur="700" fill="hold">
                                          <p:stCondLst>
                                            <p:cond delay="0"/>
                                          </p:stCondLst>
                                        </p:cTn>
                                        <p:tgtEl>
                                          <p:spTgt spid="17"/>
                                        </p:tgtEl>
                                        <p:attrNameLst>
                                          <p:attrName>ppt_h</p:attrName>
                                        </p:attrNameLst>
                                      </p:cBhvr>
                                      <p:tavLst>
                                        <p:tav tm="0" fmla="#ppt_h-#ppt_h*((1.5-1.5*$)^3-(1.5-1.5*$)^2)">
                                          <p:val>
                                            <p:fltVal val="0"/>
                                          </p:val>
                                        </p:tav>
                                        <p:tav tm="100000">
                                          <p:val>
                                            <p:fltVal val="1"/>
                                          </p:val>
                                        </p:tav>
                                      </p:tavLst>
                                    </p:anim>
                                  </p:childTnLst>
                                </p:cTn>
                              </p:par>
                              <p:par>
                                <p:cTn id="21" presetID="0" presetClass="entr" presetSubtype="0" fill="hold" grpId="0" nodeType="withEffect">
                                  <p:stCondLst>
                                    <p:cond delay="0"/>
                                  </p:stCondLst>
                                  <p:iterate type="lt">
                                    <p:tmPct val="10000"/>
                                  </p:iterate>
                                  <p:childTnLst>
                                    <p:set>
                                      <p:cBhvr>
                                        <p:cTn id="22" dur="1" fill="hold">
                                          <p:stCondLst>
                                            <p:cond delay="0"/>
                                          </p:stCondLst>
                                        </p:cTn>
                                        <p:tgtEl>
                                          <p:spTgt spid="19"/>
                                        </p:tgtEl>
                                        <p:attrNameLst>
                                          <p:attrName>style.visibility</p:attrName>
                                        </p:attrNameLst>
                                      </p:cBhvr>
                                      <p:to>
                                        <p:strVal val="visible"/>
                                      </p:to>
                                    </p:set>
                                    <p:anim to="" calcmode="lin" valueType="num">
                                      <p:cBhvr>
                                        <p:cTn id="23" dur="700" fill="hold">
                                          <p:stCondLst>
                                            <p:cond delay="0"/>
                                          </p:stCondLst>
                                        </p:cTn>
                                        <p:tgtEl>
                                          <p:spTgt spid="19"/>
                                        </p:tgtEl>
                                        <p:attrNameLst>
                                          <p:attrName>ppt_y</p:attrName>
                                        </p:attrNameLst>
                                      </p:cBhvr>
                                      <p:tavLst>
                                        <p:tav tm="0" fmla="#ppt_y+#ppt_h/2*((1.5-1.5*$)^3-(1.5-1.5*$)^2)*8/9">
                                          <p:val>
                                            <p:fltVal val="0"/>
                                          </p:val>
                                        </p:tav>
                                        <p:tav tm="100000">
                                          <p:val>
                                            <p:fltVal val="1"/>
                                          </p:val>
                                        </p:tav>
                                      </p:tavLst>
                                    </p:anim>
                                    <p:anim to="" calcmode="lin" valueType="num">
                                      <p:cBhvr>
                                        <p:cTn id="24" dur="700" fill="hold">
                                          <p:stCondLst>
                                            <p:cond delay="0"/>
                                          </p:stCondLst>
                                        </p:cTn>
                                        <p:tgtEl>
                                          <p:spTgt spid="19"/>
                                        </p:tgtEl>
                                        <p:attrNameLst>
                                          <p:attrName>ppt_h</p:attrName>
                                        </p:attrNameLst>
                                      </p:cBhvr>
                                      <p:tavLst>
                                        <p:tav tm="0" fmla="#ppt_h-#ppt_h*((1.5-1.5*$)^3-(1.5-1.5*$)^2)">
                                          <p:val>
                                            <p:fltVal val="0"/>
                                          </p:val>
                                        </p:tav>
                                        <p:tav tm="100000">
                                          <p:val>
                                            <p:fltVal val="1"/>
                                          </p:val>
                                        </p:tav>
                                      </p:tavLst>
                                    </p:anim>
                                  </p:childTnLst>
                                </p:cTn>
                              </p:par>
                              <p:par>
                                <p:cTn id="25" presetID="0" presetClass="entr" presetSubtype="0" fill="hold" grpId="0" nodeType="withEffect">
                                  <p:stCondLst>
                                    <p:cond delay="0"/>
                                  </p:stCondLst>
                                  <p:iterate type="lt">
                                    <p:tmPct val="10000"/>
                                  </p:iterate>
                                  <p:childTnLst>
                                    <p:set>
                                      <p:cBhvr>
                                        <p:cTn id="26" dur="1" fill="hold">
                                          <p:stCondLst>
                                            <p:cond delay="0"/>
                                          </p:stCondLst>
                                        </p:cTn>
                                        <p:tgtEl>
                                          <p:spTgt spid="20"/>
                                        </p:tgtEl>
                                        <p:attrNameLst>
                                          <p:attrName>style.visibility</p:attrName>
                                        </p:attrNameLst>
                                      </p:cBhvr>
                                      <p:to>
                                        <p:strVal val="visible"/>
                                      </p:to>
                                    </p:set>
                                    <p:anim to="" calcmode="lin" valueType="num">
                                      <p:cBhvr>
                                        <p:cTn id="27" dur="700" fill="hold">
                                          <p:stCondLst>
                                            <p:cond delay="0"/>
                                          </p:stCondLst>
                                        </p:cTn>
                                        <p:tgtEl>
                                          <p:spTgt spid="20"/>
                                        </p:tgtEl>
                                        <p:attrNameLst>
                                          <p:attrName>ppt_y</p:attrName>
                                        </p:attrNameLst>
                                      </p:cBhvr>
                                      <p:tavLst>
                                        <p:tav tm="0" fmla="#ppt_y+#ppt_h/2*((1.5-1.5*$)^3-(1.5-1.5*$)^2)*8/9">
                                          <p:val>
                                            <p:fltVal val="0"/>
                                          </p:val>
                                        </p:tav>
                                        <p:tav tm="100000">
                                          <p:val>
                                            <p:fltVal val="1"/>
                                          </p:val>
                                        </p:tav>
                                      </p:tavLst>
                                    </p:anim>
                                    <p:anim to="" calcmode="lin" valueType="num">
                                      <p:cBhvr>
                                        <p:cTn id="28" dur="700" fill="hold">
                                          <p:stCondLst>
                                            <p:cond delay="0"/>
                                          </p:stCondLst>
                                        </p:cTn>
                                        <p:tgtEl>
                                          <p:spTgt spid="20"/>
                                        </p:tgtEl>
                                        <p:attrNameLst>
                                          <p:attrName>ppt_h</p:attrName>
                                        </p:attrNameLst>
                                      </p:cBhvr>
                                      <p:tavLst>
                                        <p:tav tm="0" fmla="#ppt_h-#ppt_h*((1.5-1.5*$)^3-(1.5-1.5*$)^2)">
                                          <p:val>
                                            <p:fltVal val="0"/>
                                          </p:val>
                                        </p:tav>
                                        <p:tav tm="100000">
                                          <p:val>
                                            <p:fltVal val="1"/>
                                          </p:val>
                                        </p:tav>
                                      </p:tavLst>
                                    </p:anim>
                                  </p:childTnLst>
                                </p:cTn>
                              </p:par>
                              <p:par>
                                <p:cTn id="29" presetID="0" presetClass="entr" presetSubtype="0" fill="hold" grpId="0" nodeType="withEffect">
                                  <p:stCondLst>
                                    <p:cond delay="0"/>
                                  </p:stCondLst>
                                  <p:iterate type="lt">
                                    <p:tmPct val="10000"/>
                                  </p:iterate>
                                  <p:childTnLst>
                                    <p:set>
                                      <p:cBhvr>
                                        <p:cTn id="30" dur="1" fill="hold">
                                          <p:stCondLst>
                                            <p:cond delay="0"/>
                                          </p:stCondLst>
                                        </p:cTn>
                                        <p:tgtEl>
                                          <p:spTgt spid="21"/>
                                        </p:tgtEl>
                                        <p:attrNameLst>
                                          <p:attrName>style.visibility</p:attrName>
                                        </p:attrNameLst>
                                      </p:cBhvr>
                                      <p:to>
                                        <p:strVal val="visible"/>
                                      </p:to>
                                    </p:set>
                                    <p:anim to="" calcmode="lin" valueType="num">
                                      <p:cBhvr>
                                        <p:cTn id="31" dur="700" fill="hold">
                                          <p:stCondLst>
                                            <p:cond delay="0"/>
                                          </p:stCondLst>
                                        </p:cTn>
                                        <p:tgtEl>
                                          <p:spTgt spid="21"/>
                                        </p:tgtEl>
                                        <p:attrNameLst>
                                          <p:attrName>ppt_y</p:attrName>
                                        </p:attrNameLst>
                                      </p:cBhvr>
                                      <p:tavLst>
                                        <p:tav tm="0" fmla="#ppt_y+#ppt_h/2*((1.5-1.5*$)^3-(1.5-1.5*$)^2)*8/9">
                                          <p:val>
                                            <p:fltVal val="0"/>
                                          </p:val>
                                        </p:tav>
                                        <p:tav tm="100000">
                                          <p:val>
                                            <p:fltVal val="1"/>
                                          </p:val>
                                        </p:tav>
                                      </p:tavLst>
                                    </p:anim>
                                    <p:anim to="" calcmode="lin" valueType="num">
                                      <p:cBhvr>
                                        <p:cTn id="32" dur="700" fill="hold">
                                          <p:stCondLst>
                                            <p:cond delay="0"/>
                                          </p:stCondLst>
                                        </p:cTn>
                                        <p:tgtEl>
                                          <p:spTgt spid="21"/>
                                        </p:tgtEl>
                                        <p:attrNameLst>
                                          <p:attrName>ppt_h</p:attrName>
                                        </p:attrNameLst>
                                      </p:cBhvr>
                                      <p:tavLst>
                                        <p:tav tm="0" fmla="#ppt_h-#ppt_h*((1.5-1.5*$)^3-(1.5-1.5*$)^2)">
                                          <p:val>
                                            <p:fltVal val="0"/>
                                          </p:val>
                                        </p:tav>
                                        <p:tav tm="100000">
                                          <p:val>
                                            <p:fltVal val="1"/>
                                          </p:val>
                                        </p:tav>
                                      </p:tavLst>
                                    </p:anim>
                                  </p:childTnLst>
                                </p:cTn>
                              </p:par>
                              <p:par>
                                <p:cTn id="33" presetID="0" presetClass="entr" presetSubtype="0" fill="hold" grpId="0" nodeType="withEffect">
                                  <p:stCondLst>
                                    <p:cond delay="0"/>
                                  </p:stCondLst>
                                  <p:iterate type="lt">
                                    <p:tmPct val="10000"/>
                                  </p:iterate>
                                  <p:childTnLst>
                                    <p:set>
                                      <p:cBhvr>
                                        <p:cTn id="34" dur="1" fill="hold">
                                          <p:stCondLst>
                                            <p:cond delay="0"/>
                                          </p:stCondLst>
                                        </p:cTn>
                                        <p:tgtEl>
                                          <p:spTgt spid="23"/>
                                        </p:tgtEl>
                                        <p:attrNameLst>
                                          <p:attrName>style.visibility</p:attrName>
                                        </p:attrNameLst>
                                      </p:cBhvr>
                                      <p:to>
                                        <p:strVal val="visible"/>
                                      </p:to>
                                    </p:set>
                                    <p:anim to="" calcmode="lin" valueType="num">
                                      <p:cBhvr>
                                        <p:cTn id="35" dur="700" fill="hold">
                                          <p:stCondLst>
                                            <p:cond delay="0"/>
                                          </p:stCondLst>
                                        </p:cTn>
                                        <p:tgtEl>
                                          <p:spTgt spid="23"/>
                                        </p:tgtEl>
                                        <p:attrNameLst>
                                          <p:attrName>ppt_y</p:attrName>
                                        </p:attrNameLst>
                                      </p:cBhvr>
                                      <p:tavLst>
                                        <p:tav tm="0" fmla="#ppt_y+#ppt_h/2*((1.5-1.5*$)^3-(1.5-1.5*$)^2)*8/9">
                                          <p:val>
                                            <p:fltVal val="0"/>
                                          </p:val>
                                        </p:tav>
                                        <p:tav tm="100000">
                                          <p:val>
                                            <p:fltVal val="1"/>
                                          </p:val>
                                        </p:tav>
                                      </p:tavLst>
                                    </p:anim>
                                    <p:anim to="" calcmode="lin" valueType="num">
                                      <p:cBhvr>
                                        <p:cTn id="36" dur="700" fill="hold">
                                          <p:stCondLst>
                                            <p:cond delay="0"/>
                                          </p:stCondLst>
                                        </p:cTn>
                                        <p:tgtEl>
                                          <p:spTgt spid="23"/>
                                        </p:tgtEl>
                                        <p:attrNameLst>
                                          <p:attrName>ppt_h</p:attrName>
                                        </p:attrNameLst>
                                      </p:cBhvr>
                                      <p:tavLst>
                                        <p:tav tm="0" fmla="#ppt_h-#ppt_h*((1.5-1.5*$)^3-(1.5-1.5*$)^2)">
                                          <p:val>
                                            <p:fltVal val="0"/>
                                          </p:val>
                                        </p:tav>
                                        <p:tav tm="100000">
                                          <p:val>
                                            <p:fltVal val="1"/>
                                          </p:val>
                                        </p:tav>
                                      </p:tavLst>
                                    </p:anim>
                                  </p:childTnLst>
                                </p:cTn>
                              </p:par>
                              <p:par>
                                <p:cTn id="37" presetID="0" presetClass="entr" presetSubtype="0" fill="hold" grpId="0" nodeType="withEffect">
                                  <p:stCondLst>
                                    <p:cond delay="0"/>
                                  </p:stCondLst>
                                  <p:iterate type="lt">
                                    <p:tmPct val="10000"/>
                                  </p:iterate>
                                  <p:childTnLst>
                                    <p:set>
                                      <p:cBhvr>
                                        <p:cTn id="38" dur="1" fill="hold">
                                          <p:stCondLst>
                                            <p:cond delay="0"/>
                                          </p:stCondLst>
                                        </p:cTn>
                                        <p:tgtEl>
                                          <p:spTgt spid="24"/>
                                        </p:tgtEl>
                                        <p:attrNameLst>
                                          <p:attrName>style.visibility</p:attrName>
                                        </p:attrNameLst>
                                      </p:cBhvr>
                                      <p:to>
                                        <p:strVal val="visible"/>
                                      </p:to>
                                    </p:set>
                                    <p:anim to="" calcmode="lin" valueType="num">
                                      <p:cBhvr>
                                        <p:cTn id="39" dur="700" fill="hold">
                                          <p:stCondLst>
                                            <p:cond delay="0"/>
                                          </p:stCondLst>
                                        </p:cTn>
                                        <p:tgtEl>
                                          <p:spTgt spid="24"/>
                                        </p:tgtEl>
                                        <p:attrNameLst>
                                          <p:attrName>ppt_y</p:attrName>
                                        </p:attrNameLst>
                                      </p:cBhvr>
                                      <p:tavLst>
                                        <p:tav tm="0" fmla="#ppt_y+#ppt_h/2*((1.5-1.5*$)^3-(1.5-1.5*$)^2)*8/9">
                                          <p:val>
                                            <p:fltVal val="0"/>
                                          </p:val>
                                        </p:tav>
                                        <p:tav tm="100000">
                                          <p:val>
                                            <p:fltVal val="1"/>
                                          </p:val>
                                        </p:tav>
                                      </p:tavLst>
                                    </p:anim>
                                    <p:anim to="" calcmode="lin" valueType="num">
                                      <p:cBhvr>
                                        <p:cTn id="40" dur="700" fill="hold">
                                          <p:stCondLst>
                                            <p:cond delay="0"/>
                                          </p:stCondLst>
                                        </p:cTn>
                                        <p:tgtEl>
                                          <p:spTgt spid="24"/>
                                        </p:tgtEl>
                                        <p:attrNameLst>
                                          <p:attrName>ppt_h</p:attrName>
                                        </p:attrNameLst>
                                      </p:cBhvr>
                                      <p:tavLst>
                                        <p:tav tm="0" fmla="#ppt_h-#ppt_h*((1.5-1.5*$)^3-(1.5-1.5*$)^2)">
                                          <p:val>
                                            <p:fltVal val="0"/>
                                          </p:val>
                                        </p:tav>
                                        <p:tav tm="100000">
                                          <p:val>
                                            <p:fltVal val="1"/>
                                          </p:val>
                                        </p:tav>
                                      </p:tavLst>
                                    </p:anim>
                                  </p:childTnLst>
                                </p:cTn>
                              </p:par>
                            </p:childTnLst>
                          </p:cTn>
                        </p:par>
                        <p:par>
                          <p:cTn id="41" fill="hold">
                            <p:stCondLst>
                              <p:cond delay="699"/>
                            </p:stCondLst>
                            <p:childTnLst>
                              <p:par>
                                <p:cTn id="42" presetID="0" presetClass="entr" presetSubtype="0" fill="hold" grpId="0" nodeType="afterEffect">
                                  <p:stCondLst>
                                    <p:cond delay="0"/>
                                  </p:stCondLst>
                                  <p:iterate type="lt">
                                    <p:tmPct val="10000"/>
                                  </p:iterate>
                                  <p:childTnLst>
                                    <p:set>
                                      <p:cBhvr>
                                        <p:cTn id="43" dur="750" fill="hold">
                                          <p:stCondLst>
                                            <p:cond delay="0"/>
                                          </p:stCondLst>
                                        </p:cTn>
                                        <p:tgtEl>
                                          <p:spTgt spid="10"/>
                                        </p:tgtEl>
                                        <p:attrNameLst>
                                          <p:attrName>style.visibility</p:attrName>
                                        </p:attrNameLst>
                                      </p:cBhvr>
                                      <p:to>
                                        <p:strVal val="visible"/>
                                      </p:to>
                                    </p:set>
                                    <p:anim to="" calcmode="lin" valueType="num">
                                      <p:cBhvr>
                                        <p:cTn id="44" dur="750" fill="hold">
                                          <p:stCondLst>
                                            <p:cond delay="0"/>
                                          </p:stCondLst>
                                        </p:cTn>
                                        <p:tgtEl>
                                          <p:spTgt spid="10"/>
                                        </p:tgtEl>
                                        <p:attrNameLst>
                                          <p:attrName>ppt_h</p:attrName>
                                        </p:attrNameLst>
                                      </p:cBhvr>
                                      <p:tavLst>
                                        <p:tav tm="0" fmla="#ppt_h-#ppt_h*((1.5-1.5*$)^3-(1.5-1.5*$)^2)">
                                          <p:val>
                                            <p:fltVal val="0"/>
                                          </p:val>
                                        </p:tav>
                                        <p:tav tm="100000">
                                          <p:val>
                                            <p:fltVal val="1"/>
                                          </p:val>
                                        </p:tav>
                                      </p:tavLst>
                                    </p:anim>
                                    <p:anim to="" calcmode="lin" valueType="num">
                                      <p:cBhvr>
                                        <p:cTn id="45" dur="750" fill="hold">
                                          <p:stCondLst>
                                            <p:cond delay="0"/>
                                          </p:stCondLst>
                                        </p:cTn>
                                        <p:tgtEl>
                                          <p:spTgt spid="10"/>
                                        </p:tgtEl>
                                        <p:attrNameLst>
                                          <p:attrName>ppt_w</p:attrName>
                                        </p:attrNameLst>
                                      </p:cBhvr>
                                      <p:tavLst>
                                        <p:tav tm="0" fmla="#ppt_w-#ppt_w*((1.5-1.5*$)^3-(1.5-1.5*$)^2)">
                                          <p:val>
                                            <p:fltVal val="0"/>
                                          </p:val>
                                        </p:tav>
                                        <p:tav tm="100000">
                                          <p:val>
                                            <p:fltVal val="1"/>
                                          </p:val>
                                        </p:tav>
                                      </p:tavLst>
                                    </p:anim>
                                    <p:anim to="" calcmode="lin" valueType="num">
                                      <p:cBhvr>
                                        <p:cTn id="46" dur="750" fill="hold">
                                          <p:stCondLst>
                                            <p:cond delay="0"/>
                                          </p:stCondLst>
                                        </p:cTn>
                                        <p:tgtEl>
                                          <p:spTgt spid="10"/>
                                        </p:tgtEl>
                                        <p:attrNameLst>
                                          <p:attrName>ppt_x</p:attrName>
                                        </p:attrNameLst>
                                      </p:cBhvr>
                                      <p:tavLst>
                                        <p:tav tm="0" fmla="#ppt_x-(#ppt_x-0.5)*((1.5-1.5*$)^3-(1.5-1.5*$)^2)">
                                          <p:val>
                                            <p:fltVal val="0"/>
                                          </p:val>
                                        </p:tav>
                                        <p:tav tm="100000">
                                          <p:val>
                                            <p:fltVal val="1"/>
                                          </p:val>
                                        </p:tav>
                                      </p:tavLst>
                                    </p:anim>
                                    <p:anim to="" calcmode="lin" valueType="num">
                                      <p:cBhvr>
                                        <p:cTn id="47" dur="750" fill="hold">
                                          <p:stCondLst>
                                            <p:cond delay="0"/>
                                          </p:stCondLst>
                                        </p:cTn>
                                        <p:tgtEl>
                                          <p:spTgt spid="10"/>
                                        </p:tgtEl>
                                        <p:attrNameLst>
                                          <p:attrName>ppt_y</p:attrName>
                                        </p:attrNameLst>
                                      </p:cBhvr>
                                      <p:tavLst>
                                        <p:tav tm="0" fmla="#ppt_y-(#ppt_y-0.5)*((1.5-1.5*$)^3-(1.5-1.5*$)^2)">
                                          <p:val>
                                            <p:fltVal val="0"/>
                                          </p:val>
                                        </p:tav>
                                        <p:tav tm="100000">
                                          <p:val>
                                            <p:fltVal val="1"/>
                                          </p:val>
                                        </p:tav>
                                      </p:tavLst>
                                    </p:anim>
                                  </p:childTnLst>
                                </p:cTn>
                              </p:par>
                              <p:par>
                                <p:cTn id="48" presetID="0" presetClass="entr" presetSubtype="0" fill="hold" grpId="0" nodeType="withEffect">
                                  <p:stCondLst>
                                    <p:cond delay="0"/>
                                  </p:stCondLst>
                                  <p:iterate type="lt">
                                    <p:tmPct val="10000"/>
                                  </p:iterate>
                                  <p:childTnLst>
                                    <p:set>
                                      <p:cBhvr>
                                        <p:cTn id="49" dur="750" fill="hold">
                                          <p:stCondLst>
                                            <p:cond delay="0"/>
                                          </p:stCondLst>
                                        </p:cTn>
                                        <p:tgtEl>
                                          <p:spTgt spid="9"/>
                                        </p:tgtEl>
                                        <p:attrNameLst>
                                          <p:attrName>style.visibility</p:attrName>
                                        </p:attrNameLst>
                                      </p:cBhvr>
                                      <p:to>
                                        <p:strVal val="visible"/>
                                      </p:to>
                                    </p:set>
                                    <p:anim to="" calcmode="lin" valueType="num">
                                      <p:cBhvr>
                                        <p:cTn id="50" dur="750" fill="hold">
                                          <p:stCondLst>
                                            <p:cond delay="0"/>
                                          </p:stCondLst>
                                        </p:cTn>
                                        <p:tgtEl>
                                          <p:spTgt spid="9"/>
                                        </p:tgtEl>
                                        <p:attrNameLst>
                                          <p:attrName>ppt_h</p:attrName>
                                        </p:attrNameLst>
                                      </p:cBhvr>
                                      <p:tavLst>
                                        <p:tav tm="0" fmla="#ppt_h-#ppt_h*((1.5-1.5*$)^3-(1.5-1.5*$)^2)">
                                          <p:val>
                                            <p:fltVal val="0"/>
                                          </p:val>
                                        </p:tav>
                                        <p:tav tm="100000">
                                          <p:val>
                                            <p:fltVal val="1"/>
                                          </p:val>
                                        </p:tav>
                                      </p:tavLst>
                                    </p:anim>
                                    <p:anim to="" calcmode="lin" valueType="num">
                                      <p:cBhvr>
                                        <p:cTn id="51" dur="750" fill="hold">
                                          <p:stCondLst>
                                            <p:cond delay="0"/>
                                          </p:stCondLst>
                                        </p:cTn>
                                        <p:tgtEl>
                                          <p:spTgt spid="9"/>
                                        </p:tgtEl>
                                        <p:attrNameLst>
                                          <p:attrName>ppt_w</p:attrName>
                                        </p:attrNameLst>
                                      </p:cBhvr>
                                      <p:tavLst>
                                        <p:tav tm="0" fmla="#ppt_w-#ppt_w*((1.5-1.5*$)^3-(1.5-1.5*$)^2)">
                                          <p:val>
                                            <p:fltVal val="0"/>
                                          </p:val>
                                        </p:tav>
                                        <p:tav tm="100000">
                                          <p:val>
                                            <p:fltVal val="1"/>
                                          </p:val>
                                        </p:tav>
                                      </p:tavLst>
                                    </p:anim>
                                    <p:anim to="" calcmode="lin" valueType="num">
                                      <p:cBhvr>
                                        <p:cTn id="52" dur="750" fill="hold">
                                          <p:stCondLst>
                                            <p:cond delay="0"/>
                                          </p:stCondLst>
                                        </p:cTn>
                                        <p:tgtEl>
                                          <p:spTgt spid="9"/>
                                        </p:tgtEl>
                                        <p:attrNameLst>
                                          <p:attrName>ppt_x</p:attrName>
                                        </p:attrNameLst>
                                      </p:cBhvr>
                                      <p:tavLst>
                                        <p:tav tm="0" fmla="#ppt_x-(#ppt_x-0.5)*((1.5-1.5*$)^3-(1.5-1.5*$)^2)">
                                          <p:val>
                                            <p:fltVal val="0"/>
                                          </p:val>
                                        </p:tav>
                                        <p:tav tm="100000">
                                          <p:val>
                                            <p:fltVal val="1"/>
                                          </p:val>
                                        </p:tav>
                                      </p:tavLst>
                                    </p:anim>
                                    <p:anim to="" calcmode="lin" valueType="num">
                                      <p:cBhvr>
                                        <p:cTn id="53" dur="750" fill="hold">
                                          <p:stCondLst>
                                            <p:cond delay="0"/>
                                          </p:stCondLst>
                                        </p:cTn>
                                        <p:tgtEl>
                                          <p:spTgt spid="9"/>
                                        </p:tgtEl>
                                        <p:attrNameLst>
                                          <p:attrName>ppt_y</p:attrName>
                                        </p:attrNameLst>
                                      </p:cBhvr>
                                      <p:tavLst>
                                        <p:tav tm="0" fmla="#ppt_y-(#ppt_y-0.5)*((1.5-1.5*$)^3-(1.5-1.5*$)^2)">
                                          <p:val>
                                            <p:fltVal val="0"/>
                                          </p:val>
                                        </p:tav>
                                        <p:tav tm="100000">
                                          <p:val>
                                            <p:fltVal val="1"/>
                                          </p:val>
                                        </p:tav>
                                      </p:tavLst>
                                    </p:anim>
                                  </p:childTnLst>
                                </p:cTn>
                              </p:par>
                              <p:par>
                                <p:cTn id="54" presetID="0" presetClass="entr" presetSubtype="0" fill="hold" grpId="0" nodeType="withEffect">
                                  <p:stCondLst>
                                    <p:cond delay="0"/>
                                  </p:stCondLst>
                                  <p:iterate type="lt">
                                    <p:tmPct val="10000"/>
                                  </p:iterate>
                                  <p:childTnLst>
                                    <p:set>
                                      <p:cBhvr>
                                        <p:cTn id="55" dur="750" fill="hold">
                                          <p:stCondLst>
                                            <p:cond delay="0"/>
                                          </p:stCondLst>
                                        </p:cTn>
                                        <p:tgtEl>
                                          <p:spTgt spid="12"/>
                                        </p:tgtEl>
                                        <p:attrNameLst>
                                          <p:attrName>style.visibility</p:attrName>
                                        </p:attrNameLst>
                                      </p:cBhvr>
                                      <p:to>
                                        <p:strVal val="visible"/>
                                      </p:to>
                                    </p:set>
                                    <p:anim to="" calcmode="lin" valueType="num">
                                      <p:cBhvr>
                                        <p:cTn id="56" dur="750" fill="hold">
                                          <p:stCondLst>
                                            <p:cond delay="0"/>
                                          </p:stCondLst>
                                        </p:cTn>
                                        <p:tgtEl>
                                          <p:spTgt spid="12"/>
                                        </p:tgtEl>
                                        <p:attrNameLst>
                                          <p:attrName>ppt_h</p:attrName>
                                        </p:attrNameLst>
                                      </p:cBhvr>
                                      <p:tavLst>
                                        <p:tav tm="0" fmla="#ppt_h-#ppt_h*((1.5-1.5*$)^3-(1.5-1.5*$)^2)">
                                          <p:val>
                                            <p:fltVal val="0"/>
                                          </p:val>
                                        </p:tav>
                                        <p:tav tm="100000">
                                          <p:val>
                                            <p:fltVal val="1"/>
                                          </p:val>
                                        </p:tav>
                                      </p:tavLst>
                                    </p:anim>
                                    <p:anim to="" calcmode="lin" valueType="num">
                                      <p:cBhvr>
                                        <p:cTn id="57" dur="750" fill="hold">
                                          <p:stCondLst>
                                            <p:cond delay="0"/>
                                          </p:stCondLst>
                                        </p:cTn>
                                        <p:tgtEl>
                                          <p:spTgt spid="12"/>
                                        </p:tgtEl>
                                        <p:attrNameLst>
                                          <p:attrName>ppt_w</p:attrName>
                                        </p:attrNameLst>
                                      </p:cBhvr>
                                      <p:tavLst>
                                        <p:tav tm="0" fmla="#ppt_w-#ppt_w*((1.5-1.5*$)^3-(1.5-1.5*$)^2)">
                                          <p:val>
                                            <p:fltVal val="0"/>
                                          </p:val>
                                        </p:tav>
                                        <p:tav tm="100000">
                                          <p:val>
                                            <p:fltVal val="1"/>
                                          </p:val>
                                        </p:tav>
                                      </p:tavLst>
                                    </p:anim>
                                    <p:anim to="" calcmode="lin" valueType="num">
                                      <p:cBhvr>
                                        <p:cTn id="58" dur="750" fill="hold">
                                          <p:stCondLst>
                                            <p:cond delay="0"/>
                                          </p:stCondLst>
                                        </p:cTn>
                                        <p:tgtEl>
                                          <p:spTgt spid="12"/>
                                        </p:tgtEl>
                                        <p:attrNameLst>
                                          <p:attrName>ppt_x</p:attrName>
                                        </p:attrNameLst>
                                      </p:cBhvr>
                                      <p:tavLst>
                                        <p:tav tm="0" fmla="#ppt_x-(#ppt_x-0.5)*((1.5-1.5*$)^3-(1.5-1.5*$)^2)">
                                          <p:val>
                                            <p:fltVal val="0"/>
                                          </p:val>
                                        </p:tav>
                                        <p:tav tm="100000">
                                          <p:val>
                                            <p:fltVal val="1"/>
                                          </p:val>
                                        </p:tav>
                                      </p:tavLst>
                                    </p:anim>
                                    <p:anim to="" calcmode="lin" valueType="num">
                                      <p:cBhvr>
                                        <p:cTn id="59" dur="750" fill="hold">
                                          <p:stCondLst>
                                            <p:cond delay="0"/>
                                          </p:stCondLst>
                                        </p:cTn>
                                        <p:tgtEl>
                                          <p:spTgt spid="12"/>
                                        </p:tgtEl>
                                        <p:attrNameLst>
                                          <p:attrName>ppt_y</p:attrName>
                                        </p:attrNameLst>
                                      </p:cBhvr>
                                      <p:tavLst>
                                        <p:tav tm="0" fmla="#ppt_y-(#ppt_y-0.5)*((1.5-1.5*$)^3-(1.5-1.5*$)^2)">
                                          <p:val>
                                            <p:fltVal val="0"/>
                                          </p:val>
                                        </p:tav>
                                        <p:tav tm="100000">
                                          <p:val>
                                            <p:fltVal val="1"/>
                                          </p:val>
                                        </p:tav>
                                      </p:tavLst>
                                    </p:anim>
                                  </p:childTnLst>
                                </p:cTn>
                              </p:par>
                            </p:childTnLst>
                          </p:cTn>
                        </p:par>
                        <p:par>
                          <p:cTn id="60" fill="hold">
                            <p:stCondLst>
                              <p:cond delay="4449"/>
                            </p:stCondLst>
                            <p:childTnLst>
                              <p:par>
                                <p:cTn id="61" presetID="42" presetClass="entr" presetSubtype="0" fill="hold" grpId="0" nodeType="afterEffect">
                                  <p:stCondLst>
                                    <p:cond delay="0"/>
                                  </p:stCondLst>
                                  <p:childTnLst>
                                    <p:set>
                                      <p:cBhvr>
                                        <p:cTn id="62" dur="1" fill="hold">
                                          <p:stCondLst>
                                            <p:cond delay="0"/>
                                          </p:stCondLst>
                                        </p:cTn>
                                        <p:tgtEl>
                                          <p:spTgt spid="25"/>
                                        </p:tgtEl>
                                        <p:attrNameLst>
                                          <p:attrName>style.visibility</p:attrName>
                                        </p:attrNameLst>
                                      </p:cBhvr>
                                      <p:to>
                                        <p:strVal val="visible"/>
                                      </p:to>
                                    </p:set>
                                    <p:animEffect transition="in" filter="fade">
                                      <p:cBhvr>
                                        <p:cTn id="63" dur="1000"/>
                                        <p:tgtEl>
                                          <p:spTgt spid="25"/>
                                        </p:tgtEl>
                                      </p:cBhvr>
                                    </p:animEffect>
                                    <p:anim calcmode="lin" valueType="num">
                                      <p:cBhvr>
                                        <p:cTn id="64" dur="1000" fill="hold"/>
                                        <p:tgtEl>
                                          <p:spTgt spid="25"/>
                                        </p:tgtEl>
                                        <p:attrNameLst>
                                          <p:attrName>ppt_x</p:attrName>
                                        </p:attrNameLst>
                                      </p:cBhvr>
                                      <p:tavLst>
                                        <p:tav tm="0">
                                          <p:val>
                                            <p:strVal val="#ppt_x"/>
                                          </p:val>
                                        </p:tav>
                                        <p:tav tm="100000">
                                          <p:val>
                                            <p:strVal val="#ppt_x"/>
                                          </p:val>
                                        </p:tav>
                                      </p:tavLst>
                                    </p:anim>
                                    <p:anim calcmode="lin" valueType="num">
                                      <p:cBhvr>
                                        <p:cTn id="65" dur="1000" fill="hold"/>
                                        <p:tgtEl>
                                          <p:spTgt spid="25"/>
                                        </p:tgtEl>
                                        <p:attrNameLst>
                                          <p:attrName>ppt_y</p:attrName>
                                        </p:attrNameLst>
                                      </p:cBhvr>
                                      <p:tavLst>
                                        <p:tav tm="0">
                                          <p:val>
                                            <p:strVal val="#ppt_y+.1"/>
                                          </p:val>
                                        </p:tav>
                                        <p:tav tm="100000">
                                          <p:val>
                                            <p:strVal val="#ppt_y"/>
                                          </p:val>
                                        </p:tav>
                                      </p:tavLst>
                                    </p:anim>
                                  </p:childTnLst>
                                </p:cTn>
                              </p:par>
                              <p:par>
                                <p:cTn id="66" presetID="42" presetClass="entr" presetSubtype="0" fill="hold" grpId="0" nodeType="withEffect">
                                  <p:stCondLst>
                                    <p:cond delay="0"/>
                                  </p:stCondLst>
                                  <p:childTnLst>
                                    <p:set>
                                      <p:cBhvr>
                                        <p:cTn id="67" dur="1" fill="hold">
                                          <p:stCondLst>
                                            <p:cond delay="0"/>
                                          </p:stCondLst>
                                        </p:cTn>
                                        <p:tgtEl>
                                          <p:spTgt spid="26"/>
                                        </p:tgtEl>
                                        <p:attrNameLst>
                                          <p:attrName>style.visibility</p:attrName>
                                        </p:attrNameLst>
                                      </p:cBhvr>
                                      <p:to>
                                        <p:strVal val="visible"/>
                                      </p:to>
                                    </p:set>
                                    <p:animEffect transition="in" filter="fade">
                                      <p:cBhvr>
                                        <p:cTn id="68" dur="1000"/>
                                        <p:tgtEl>
                                          <p:spTgt spid="26"/>
                                        </p:tgtEl>
                                      </p:cBhvr>
                                    </p:animEffect>
                                    <p:anim calcmode="lin" valueType="num">
                                      <p:cBhvr>
                                        <p:cTn id="69" dur="1000" fill="hold"/>
                                        <p:tgtEl>
                                          <p:spTgt spid="26"/>
                                        </p:tgtEl>
                                        <p:attrNameLst>
                                          <p:attrName>ppt_x</p:attrName>
                                        </p:attrNameLst>
                                      </p:cBhvr>
                                      <p:tavLst>
                                        <p:tav tm="0">
                                          <p:val>
                                            <p:strVal val="#ppt_x"/>
                                          </p:val>
                                        </p:tav>
                                        <p:tav tm="100000">
                                          <p:val>
                                            <p:strVal val="#ppt_x"/>
                                          </p:val>
                                        </p:tav>
                                      </p:tavLst>
                                    </p:anim>
                                    <p:anim calcmode="lin" valueType="num">
                                      <p:cBhvr>
                                        <p:cTn id="70" dur="1000" fill="hold"/>
                                        <p:tgtEl>
                                          <p:spTgt spid="26"/>
                                        </p:tgtEl>
                                        <p:attrNameLst>
                                          <p:attrName>ppt_y</p:attrName>
                                        </p:attrNameLst>
                                      </p:cBhvr>
                                      <p:tavLst>
                                        <p:tav tm="0">
                                          <p:val>
                                            <p:strVal val="#ppt_y+.1"/>
                                          </p:val>
                                        </p:tav>
                                        <p:tav tm="100000">
                                          <p:val>
                                            <p:strVal val="#ppt_y"/>
                                          </p:val>
                                        </p:tav>
                                      </p:tavLst>
                                    </p:anim>
                                  </p:childTnLst>
                                </p:cTn>
                              </p:par>
                              <p:par>
                                <p:cTn id="71" presetID="42" presetClass="entr" presetSubtype="0" fill="hold" grpId="0" nodeType="withEffect">
                                  <p:stCondLst>
                                    <p:cond delay="0"/>
                                  </p:stCondLst>
                                  <p:childTnLst>
                                    <p:set>
                                      <p:cBhvr>
                                        <p:cTn id="72" dur="1" fill="hold">
                                          <p:stCondLst>
                                            <p:cond delay="0"/>
                                          </p:stCondLst>
                                        </p:cTn>
                                        <p:tgtEl>
                                          <p:spTgt spid="27"/>
                                        </p:tgtEl>
                                        <p:attrNameLst>
                                          <p:attrName>style.visibility</p:attrName>
                                        </p:attrNameLst>
                                      </p:cBhvr>
                                      <p:to>
                                        <p:strVal val="visible"/>
                                      </p:to>
                                    </p:set>
                                    <p:animEffect transition="in" filter="fade">
                                      <p:cBhvr>
                                        <p:cTn id="73" dur="1000"/>
                                        <p:tgtEl>
                                          <p:spTgt spid="27"/>
                                        </p:tgtEl>
                                      </p:cBhvr>
                                    </p:animEffect>
                                    <p:anim calcmode="lin" valueType="num">
                                      <p:cBhvr>
                                        <p:cTn id="74" dur="1000" fill="hold"/>
                                        <p:tgtEl>
                                          <p:spTgt spid="27"/>
                                        </p:tgtEl>
                                        <p:attrNameLst>
                                          <p:attrName>ppt_x</p:attrName>
                                        </p:attrNameLst>
                                      </p:cBhvr>
                                      <p:tavLst>
                                        <p:tav tm="0">
                                          <p:val>
                                            <p:strVal val="#ppt_x"/>
                                          </p:val>
                                        </p:tav>
                                        <p:tav tm="100000">
                                          <p:val>
                                            <p:strVal val="#ppt_x"/>
                                          </p:val>
                                        </p:tav>
                                      </p:tavLst>
                                    </p:anim>
                                    <p:anim calcmode="lin" valueType="num">
                                      <p:cBhvr>
                                        <p:cTn id="75"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p:bldP spid="10" grpId="0"/>
      <p:bldP spid="12" grpId="0"/>
      <p:bldP spid="15" grpId="0" animBg="1"/>
      <p:bldP spid="16" grpId="0" animBg="1"/>
      <p:bldP spid="17" grpId="0" animBg="1"/>
      <p:bldP spid="19" grpId="0" animBg="1"/>
      <p:bldP spid="20" grpId="0" animBg="1"/>
      <p:bldP spid="21" grpId="0" animBg="1"/>
      <p:bldP spid="23" grpId="0" animBg="1"/>
      <p:bldP spid="24" grpId="0" animBg="1"/>
      <p:bldP spid="25" grpId="0"/>
      <p:bldP spid="26" grpId="0"/>
      <p:bldP spid="2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矩形 31"/>
          <p:cNvSpPr/>
          <p:nvPr/>
        </p:nvSpPr>
        <p:spPr>
          <a:xfrm>
            <a:off x="0" y="0"/>
            <a:ext cx="12192000" cy="6858000"/>
          </a:xfrm>
          <a:prstGeom prst="rect">
            <a:avLst/>
          </a:prstGeom>
          <a:solidFill>
            <a:srgbClr val="F3F0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3" name="矩形 32"/>
          <p:cNvSpPr/>
          <p:nvPr/>
        </p:nvSpPr>
        <p:spPr>
          <a:xfrm>
            <a:off x="54361" y="202510"/>
            <a:ext cx="430887" cy="5378466"/>
          </a:xfrm>
          <a:prstGeom prst="rect">
            <a:avLst/>
          </a:prstGeom>
        </p:spPr>
        <p:txBody>
          <a:bodyPr vert="eaVert" wrap="square">
            <a:spAutoFit/>
          </a:bodyPr>
          <a:lstStyle/>
          <a:p>
            <a:pPr algn="dist"/>
            <a:r>
              <a:rPr lang="zh-CN" altLang="en-US" sz="1600" dirty="0">
                <a:latin typeface="思源黑体 CN Bold" panose="020B0800000000000000" pitchFamily="34" charset="-122"/>
                <a:ea typeface="思源黑体 CN Bold" panose="020B0800000000000000" pitchFamily="34" charset="-122"/>
              </a:rPr>
              <a:t>A</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R</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 </a:t>
            </a:r>
            <a:r>
              <a:rPr lang="zh-CN" altLang="en-US" sz="1600" dirty="0">
                <a:latin typeface="思源黑体 CN Bold" panose="020B0800000000000000" pitchFamily="34" charset="-122"/>
                <a:ea typeface="思源黑体 CN Bold" panose="020B0800000000000000" pitchFamily="34" charset="-122"/>
              </a:rPr>
              <a:t>E</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X</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H</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B</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O</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N</a:t>
            </a:r>
            <a:endParaRPr lang="zh-CN" altLang="en-US" sz="1600" dirty="0">
              <a:latin typeface="思源黑体 CN Bold" panose="020B0800000000000000" pitchFamily="34" charset="-122"/>
              <a:ea typeface="思源黑体 CN Bold" panose="020B0800000000000000" pitchFamily="34" charset="-122"/>
            </a:endParaRPr>
          </a:p>
        </p:txBody>
      </p:sp>
      <p:sp>
        <p:nvSpPr>
          <p:cNvPr id="34" name="矩形 33"/>
          <p:cNvSpPr/>
          <p:nvPr/>
        </p:nvSpPr>
        <p:spPr>
          <a:xfrm>
            <a:off x="11645199" y="1388973"/>
            <a:ext cx="430887" cy="5378466"/>
          </a:xfrm>
          <a:prstGeom prst="rect">
            <a:avLst/>
          </a:prstGeom>
        </p:spPr>
        <p:txBody>
          <a:bodyPr vert="eaVert" wrap="square">
            <a:spAutoFit/>
          </a:bodyPr>
          <a:lstStyle/>
          <a:p>
            <a:pPr algn="dist"/>
            <a:r>
              <a:rPr lang="zh-CN" altLang="en-US" sz="1600" dirty="0">
                <a:latin typeface="思源黑体 CN Bold" panose="020B0800000000000000" pitchFamily="34" charset="-122"/>
                <a:ea typeface="思源黑体 CN Bold" panose="020B0800000000000000" pitchFamily="34" charset="-122"/>
              </a:rPr>
              <a:t>A</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R</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 </a:t>
            </a:r>
            <a:r>
              <a:rPr lang="zh-CN" altLang="en-US" sz="1600" dirty="0">
                <a:latin typeface="思源黑体 CN Bold" panose="020B0800000000000000" pitchFamily="34" charset="-122"/>
                <a:ea typeface="思源黑体 CN Bold" panose="020B0800000000000000" pitchFamily="34" charset="-122"/>
              </a:rPr>
              <a:t>E</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X</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H</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B</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O</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N</a:t>
            </a:r>
            <a:endParaRPr lang="zh-CN" altLang="en-US" sz="1600" dirty="0">
              <a:latin typeface="思源黑体 CN Bold" panose="020B0800000000000000" pitchFamily="34" charset="-122"/>
              <a:ea typeface="思源黑体 CN Bold" panose="020B0800000000000000" pitchFamily="34" charset="-122"/>
            </a:endParaRPr>
          </a:p>
        </p:txBody>
      </p:sp>
      <p:sp>
        <p:nvSpPr>
          <p:cNvPr id="36" name="îsļîďe"/>
          <p:cNvSpPr/>
          <p:nvPr/>
        </p:nvSpPr>
        <p:spPr>
          <a:xfrm flipH="1">
            <a:off x="658813" y="1814777"/>
            <a:ext cx="10766425" cy="3047378"/>
          </a:xfrm>
          <a:prstGeom prst="roundRect">
            <a:avLst>
              <a:gd name="adj" fmla="val 4633"/>
            </a:avLst>
          </a:prstGeom>
          <a:blipFill>
            <a:blip r:embed="rId1">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t="-78888"/>
            </a:stretch>
          </a:blipFill>
          <a:ln w="38100">
            <a:noFill/>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noAutofit/>
          </a:bodyPr>
          <a:lstStyle/>
          <a:p>
            <a:pPr algn="ctr"/>
            <a:endParaRPr lang="zh-CN" altLang="en-US"/>
          </a:p>
        </p:txBody>
      </p:sp>
      <p:sp>
        <p:nvSpPr>
          <p:cNvPr id="37" name="íṡḷiḑe"/>
          <p:cNvSpPr/>
          <p:nvPr/>
        </p:nvSpPr>
        <p:spPr>
          <a:xfrm>
            <a:off x="6980222" y="1125538"/>
            <a:ext cx="3231851" cy="4932362"/>
          </a:xfrm>
          <a:prstGeom prst="roundRect">
            <a:avLst>
              <a:gd name="adj" fmla="val 6524"/>
            </a:avLst>
          </a:prstGeom>
          <a:solidFill>
            <a:schemeClr val="bg1"/>
          </a:solidFill>
          <a:ln w="19050" cap="rnd">
            <a:noFill/>
            <a:prstDash val="solid"/>
            <a:round/>
          </a:ln>
          <a:effectLst>
            <a:outerShdw blurRad="406400" dist="101600" algn="l" rotWithShape="0">
              <a:schemeClr val="bg1">
                <a:lumMod val="6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1200" b="1">
              <a:solidFill>
                <a:schemeClr val="bg1"/>
              </a:solidFill>
            </a:endParaRPr>
          </a:p>
        </p:txBody>
      </p:sp>
      <p:sp>
        <p:nvSpPr>
          <p:cNvPr id="38" name="íş1îḋè"/>
          <p:cNvSpPr txBox="1"/>
          <p:nvPr/>
        </p:nvSpPr>
        <p:spPr>
          <a:xfrm>
            <a:off x="7331710" y="2247900"/>
            <a:ext cx="3349625" cy="583565"/>
          </a:xfrm>
          <a:prstGeom prst="rect">
            <a:avLst/>
          </a:prstGeom>
          <a:noFill/>
          <a:ln>
            <a:noFill/>
          </a:ln>
        </p:spPr>
        <p:txBody>
          <a:bodyPr wrap="square" lIns="91440" tIns="45720" rIns="91440" bIns="45720" anchor="ctr" anchorCtr="0">
            <a:spAutoFit/>
          </a:bodyPr>
          <a:lstStyle/>
          <a:p>
            <a:pPr marL="0" marR="0" lvl="0" indent="0" defTabSz="913765" rtl="0" eaLnBrk="1" fontAlgn="auto" latinLnBrk="0" hangingPunct="1">
              <a:lnSpc>
                <a:spcPct val="100000"/>
              </a:lnSpc>
              <a:spcBef>
                <a:spcPts val="0"/>
              </a:spcBef>
              <a:spcAft>
                <a:spcPts val="0"/>
              </a:spcAft>
              <a:buClrTx/>
              <a:buSzPct val="25000"/>
              <a:buFontTx/>
              <a:buNone/>
              <a:defRPr/>
            </a:pPr>
            <a:r>
              <a:rPr kumimoji="0" lang="en-US" sz="3200" b="1" i="0" u="none" strike="noStrike" kern="1200" cap="none" spc="0" normalizeH="0" baseline="0" noProof="0" dirty="0">
                <a:ln>
                  <a:noFill/>
                </a:ln>
                <a:solidFill>
                  <a:schemeClr val="tx1">
                    <a:lumMod val="75000"/>
                    <a:lumOff val="25000"/>
                  </a:schemeClr>
                </a:solidFill>
                <a:effectLst/>
                <a:uLnTx/>
                <a:uFillTx/>
                <a:latin typeface="思源黑体 CN Bold" panose="020B0800000000000000" pitchFamily="34" charset="-122"/>
                <a:ea typeface="思源黑体 CN Bold" panose="020B0800000000000000" pitchFamily="34" charset="-122"/>
              </a:rPr>
              <a:t>PART THREE</a:t>
            </a:r>
            <a:endParaRPr kumimoji="0" lang="en-US" sz="3200" b="1" i="0" u="none" strike="noStrike" kern="1200" cap="none" spc="0" normalizeH="0" baseline="0" noProof="0" dirty="0">
              <a:ln>
                <a:noFill/>
              </a:ln>
              <a:solidFill>
                <a:schemeClr val="tx1">
                  <a:lumMod val="75000"/>
                  <a:lumOff val="25000"/>
                </a:schemeClr>
              </a:solidFill>
              <a:effectLst/>
              <a:uLnTx/>
              <a:uFillTx/>
              <a:latin typeface="思源黑体 CN Bold" panose="020B0800000000000000" pitchFamily="34" charset="-122"/>
              <a:ea typeface="思源黑体 CN Bold" panose="020B0800000000000000" pitchFamily="34" charset="-122"/>
            </a:endParaRPr>
          </a:p>
        </p:txBody>
      </p:sp>
      <p:sp>
        <p:nvSpPr>
          <p:cNvPr id="39" name="ïšļiďé"/>
          <p:cNvSpPr txBox="1"/>
          <p:nvPr/>
        </p:nvSpPr>
        <p:spPr>
          <a:xfrm>
            <a:off x="7342505" y="3312160"/>
            <a:ext cx="2375535" cy="1905635"/>
          </a:xfrm>
          <a:prstGeom prst="rect">
            <a:avLst/>
          </a:prstGeom>
          <a:noFill/>
          <a:ln>
            <a:noFill/>
          </a:ln>
        </p:spPr>
        <p:txBody>
          <a:bodyPr wrap="square" lIns="91440" tIns="45720" rIns="91440" bIns="45720" anchor="t" anchorCtr="0">
            <a:noAutofit/>
          </a:bodyPr>
          <a:lstStyle/>
          <a:p>
            <a:r>
              <a:rPr lang="en-US" altLang="zh-CN" sz="2000" b="1" dirty="0">
                <a:solidFill>
                  <a:schemeClr val="tx1">
                    <a:lumMod val="75000"/>
                    <a:lumOff val="25000"/>
                  </a:schemeClr>
                </a:solidFill>
                <a:latin typeface="思源黑体 CN Bold" panose="020B0800000000000000" pitchFamily="34" charset="-122"/>
                <a:ea typeface="思源黑体 CN Bold" panose="020B0800000000000000" pitchFamily="34" charset="-122"/>
                <a:sym typeface="+mn-ea"/>
              </a:rPr>
              <a:t>The influence of ontology on me</a:t>
            </a:r>
            <a:endParaRPr lang="en-US" altLang="zh-CN" sz="2000" b="1" dirty="0">
              <a:solidFill>
                <a:schemeClr val="tx1">
                  <a:lumMod val="75000"/>
                  <a:lumOff val="25000"/>
                </a:schemeClr>
              </a:solidFill>
              <a:latin typeface="思源黑体 CN Bold" panose="020B0800000000000000" pitchFamily="34" charset="-122"/>
              <a:ea typeface="思源黑体 CN Bold" panose="020B0800000000000000" pitchFamily="34" charset="-122"/>
            </a:endParaRPr>
          </a:p>
          <a:p>
            <a:endParaRPr lang="zh-CN" altLang="en-US" sz="2000" b="1" dirty="0">
              <a:solidFill>
                <a:schemeClr val="tx1">
                  <a:lumMod val="75000"/>
                  <a:lumOff val="25000"/>
                </a:schemeClr>
              </a:solidFill>
              <a:latin typeface="思源黑体 CN Bold" panose="020B0800000000000000" pitchFamily="34" charset="-122"/>
              <a:ea typeface="思源黑体 CN Bold" panose="020B0800000000000000" pitchFamily="34" charset="-122"/>
            </a:endParaRPr>
          </a:p>
        </p:txBody>
      </p:sp>
      <p:sp>
        <p:nvSpPr>
          <p:cNvPr id="41" name="iṥļîḋê"/>
          <p:cNvSpPr txBox="1"/>
          <p:nvPr/>
        </p:nvSpPr>
        <p:spPr>
          <a:xfrm>
            <a:off x="658813" y="5033980"/>
            <a:ext cx="4267198" cy="525465"/>
          </a:xfrm>
          <a:prstGeom prst="rect">
            <a:avLst/>
          </a:prstGeom>
          <a:noFill/>
          <a:ln>
            <a:noFill/>
          </a:ln>
        </p:spPr>
        <p:txBody>
          <a:bodyPr wrap="square" lIns="91440" tIns="45720" rIns="91440" bIns="45720" anchor="t" anchorCtr="0">
            <a:spAutoFit/>
          </a:bodyPr>
          <a:lstStyle/>
          <a:p>
            <a:pPr defTabSz="913765">
              <a:lnSpc>
                <a:spcPct val="150000"/>
              </a:lnSpc>
              <a:buSzPct val="25000"/>
              <a:defRPr/>
            </a:pPr>
            <a:r>
              <a:rPr lang="en-US" altLang="zh-CN" sz="1000" dirty="0"/>
              <a:t>Theme  color makes PP</a:t>
            </a:r>
            <a:r>
              <a:rPr lang="en-US" altLang="zh-CN" sz="100" dirty="0"/>
              <a:t> </a:t>
            </a:r>
            <a:r>
              <a:rPr lang="en-US" altLang="zh-CN" sz="1000" dirty="0"/>
              <a:t>T more to change Theme  color makes PPT more convenient to change</a:t>
            </a:r>
            <a:endParaRPr lang="en-US" altLang="zh-CN" sz="1000" dirty="0"/>
          </a:p>
        </p:txBody>
      </p:sp>
      <p:grpSp>
        <p:nvGrpSpPr>
          <p:cNvPr id="42" name="ïşļîḋe"/>
          <p:cNvGrpSpPr/>
          <p:nvPr/>
        </p:nvGrpSpPr>
        <p:grpSpPr>
          <a:xfrm>
            <a:off x="7409857" y="3014488"/>
            <a:ext cx="2413157" cy="45719"/>
            <a:chOff x="3250333" y="3170819"/>
            <a:chExt cx="1905682" cy="45719"/>
          </a:xfrm>
        </p:grpSpPr>
        <p:sp>
          <p:nvSpPr>
            <p:cNvPr id="43" name="íṩľiḓè"/>
            <p:cNvSpPr/>
            <p:nvPr/>
          </p:nvSpPr>
          <p:spPr>
            <a:xfrm>
              <a:off x="3250333" y="3170819"/>
              <a:ext cx="468975" cy="45719"/>
            </a:xfrm>
            <a:prstGeom prst="roundRect">
              <a:avLst>
                <a:gd name="adj" fmla="val 50000"/>
              </a:avLst>
            </a:prstGeom>
            <a:solidFill>
              <a:schemeClr val="accent3"/>
            </a:solidFill>
            <a:ln w="12700" cap="rnd">
              <a:noFill/>
              <a:prstDash val="solid"/>
              <a:round/>
            </a:ln>
            <a:effectLst>
              <a:outerShdw blurRad="254000" dist="127000" algn="ctr" rotWithShape="0">
                <a:schemeClr val="accent3">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25000" lnSpcReduction="20000"/>
            </a:bodyPr>
            <a:lstStyle/>
            <a:p>
              <a:pPr algn="ctr" defTabSz="914400"/>
              <a:endParaRPr lang="zh-CN" altLang="en-US" sz="3600" b="1">
                <a:solidFill>
                  <a:schemeClr val="bg1"/>
                </a:solidFill>
              </a:endParaRPr>
            </a:p>
          </p:txBody>
        </p:sp>
        <p:sp>
          <p:nvSpPr>
            <p:cNvPr id="44" name="ïśḷíḍê"/>
            <p:cNvSpPr/>
            <p:nvPr/>
          </p:nvSpPr>
          <p:spPr>
            <a:xfrm>
              <a:off x="3824785" y="3170819"/>
              <a:ext cx="1331230" cy="45719"/>
            </a:xfrm>
            <a:prstGeom prst="roundRect">
              <a:avLst>
                <a:gd name="adj" fmla="val 50000"/>
              </a:avLst>
            </a:prstGeom>
            <a:solidFill>
              <a:schemeClr val="accent3"/>
            </a:solidFill>
            <a:ln w="12700" cap="rnd">
              <a:noFill/>
              <a:prstDash val="solid"/>
              <a:round/>
            </a:ln>
            <a:effectLst>
              <a:outerShdw blurRad="254000" dist="127000" algn="ctr" rotWithShape="0">
                <a:schemeClr val="accent3">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25000" lnSpcReduction="20000"/>
            </a:bodyPr>
            <a:lstStyle/>
            <a:p>
              <a:pPr algn="ctr" defTabSz="914400"/>
              <a:endParaRPr lang="zh-CN" altLang="en-US" sz="3600" b="1">
                <a:solidFill>
                  <a:schemeClr val="bg1"/>
                </a:solidFill>
              </a:endParaRPr>
            </a:p>
          </p:txBody>
        </p:sp>
      </p:grpSp>
      <p:pic>
        <p:nvPicPr>
          <p:cNvPr id="45" name="图片 44"/>
          <p:cNvPicPr>
            <a:picLocks noChangeAspect="1"/>
          </p:cNvPicPr>
          <p:nvPr/>
        </p:nvPicPr>
        <p:blipFill rotWithShape="1">
          <a:blip r:embed="rId3">
            <a:extLst>
              <a:ext uri="{28A0092B-C50C-407E-A947-70E740481C1C}">
                <a14:useLocalDpi xmlns:a14="http://schemas.microsoft.com/office/drawing/2010/main" val="0"/>
              </a:ext>
            </a:extLst>
          </a:blip>
          <a:srcRect l="67610" b="49706"/>
          <a:stretch>
            <a:fillRect/>
          </a:stretch>
        </p:blipFill>
        <p:spPr>
          <a:xfrm rot="20800686">
            <a:off x="2105492" y="2090149"/>
            <a:ext cx="867934" cy="898477"/>
          </a:xfrm>
          <a:prstGeom prst="rect">
            <a:avLst/>
          </a:prstGeom>
        </p:spPr>
      </p:pic>
    </p:spTree>
    <p:custDataLst>
      <p:tags r:id="rId4"/>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1000"/>
                                        <p:tgtEl>
                                          <p:spTgt spid="33"/>
                                        </p:tgtEl>
                                      </p:cBhvr>
                                    </p:animEffect>
                                    <p:anim calcmode="lin" valueType="num">
                                      <p:cBhvr>
                                        <p:cTn id="8" dur="1000" fill="hold"/>
                                        <p:tgtEl>
                                          <p:spTgt spid="33"/>
                                        </p:tgtEl>
                                        <p:attrNameLst>
                                          <p:attrName>ppt_x</p:attrName>
                                        </p:attrNameLst>
                                      </p:cBhvr>
                                      <p:tavLst>
                                        <p:tav tm="0">
                                          <p:val>
                                            <p:strVal val="#ppt_x"/>
                                          </p:val>
                                        </p:tav>
                                        <p:tav tm="100000">
                                          <p:val>
                                            <p:strVal val="#ppt_x"/>
                                          </p:val>
                                        </p:tav>
                                      </p:tavLst>
                                    </p:anim>
                                    <p:anim calcmode="lin" valueType="num">
                                      <p:cBhvr>
                                        <p:cTn id="9" dur="1000" fill="hold"/>
                                        <p:tgtEl>
                                          <p:spTgt spid="33"/>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34"/>
                                        </p:tgtEl>
                                        <p:attrNameLst>
                                          <p:attrName>style.visibility</p:attrName>
                                        </p:attrNameLst>
                                      </p:cBhvr>
                                      <p:to>
                                        <p:strVal val="visible"/>
                                      </p:to>
                                    </p:set>
                                    <p:animEffect transition="in" filter="fade">
                                      <p:cBhvr>
                                        <p:cTn id="12" dur="1000"/>
                                        <p:tgtEl>
                                          <p:spTgt spid="34"/>
                                        </p:tgtEl>
                                      </p:cBhvr>
                                    </p:animEffect>
                                    <p:anim calcmode="lin" valueType="num">
                                      <p:cBhvr>
                                        <p:cTn id="13" dur="1000" fill="hold"/>
                                        <p:tgtEl>
                                          <p:spTgt spid="34"/>
                                        </p:tgtEl>
                                        <p:attrNameLst>
                                          <p:attrName>ppt_x</p:attrName>
                                        </p:attrNameLst>
                                      </p:cBhvr>
                                      <p:tavLst>
                                        <p:tav tm="0">
                                          <p:val>
                                            <p:strVal val="#ppt_x"/>
                                          </p:val>
                                        </p:tav>
                                        <p:tav tm="100000">
                                          <p:val>
                                            <p:strVal val="#ppt_x"/>
                                          </p:val>
                                        </p:tav>
                                      </p:tavLst>
                                    </p:anim>
                                    <p:anim calcmode="lin" valueType="num">
                                      <p:cBhvr>
                                        <p:cTn id="14" dur="1000" fill="hold"/>
                                        <p:tgtEl>
                                          <p:spTgt spid="34"/>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22" presetClass="entr" presetSubtype="8" fill="hold" grpId="0" nodeType="afterEffect">
                                  <p:stCondLst>
                                    <p:cond delay="0"/>
                                  </p:stCondLst>
                                  <p:childTnLst>
                                    <p:set>
                                      <p:cBhvr>
                                        <p:cTn id="17" dur="1" fill="hold">
                                          <p:stCondLst>
                                            <p:cond delay="0"/>
                                          </p:stCondLst>
                                        </p:cTn>
                                        <p:tgtEl>
                                          <p:spTgt spid="36"/>
                                        </p:tgtEl>
                                        <p:attrNameLst>
                                          <p:attrName>style.visibility</p:attrName>
                                        </p:attrNameLst>
                                      </p:cBhvr>
                                      <p:to>
                                        <p:strVal val="visible"/>
                                      </p:to>
                                    </p:set>
                                    <p:animEffect transition="in" filter="wipe(left)">
                                      <p:cBhvr>
                                        <p:cTn id="18" dur="500"/>
                                        <p:tgtEl>
                                          <p:spTgt spid="36"/>
                                        </p:tgtEl>
                                      </p:cBhvr>
                                    </p:animEffect>
                                  </p:childTnLst>
                                </p:cTn>
                              </p:par>
                            </p:childTnLst>
                          </p:cTn>
                        </p:par>
                        <p:par>
                          <p:cTn id="19" fill="hold">
                            <p:stCondLst>
                              <p:cond delay="1500"/>
                            </p:stCondLst>
                            <p:childTnLst>
                              <p:par>
                                <p:cTn id="20" presetID="42" presetClass="entr" presetSubtype="0" fill="hold" grpId="0" nodeType="afterEffect">
                                  <p:stCondLst>
                                    <p:cond delay="0"/>
                                  </p:stCondLst>
                                  <p:childTnLst>
                                    <p:set>
                                      <p:cBhvr>
                                        <p:cTn id="21" dur="1" fill="hold">
                                          <p:stCondLst>
                                            <p:cond delay="0"/>
                                          </p:stCondLst>
                                        </p:cTn>
                                        <p:tgtEl>
                                          <p:spTgt spid="37"/>
                                        </p:tgtEl>
                                        <p:attrNameLst>
                                          <p:attrName>style.visibility</p:attrName>
                                        </p:attrNameLst>
                                      </p:cBhvr>
                                      <p:to>
                                        <p:strVal val="visible"/>
                                      </p:to>
                                    </p:set>
                                    <p:animEffect transition="in" filter="fade">
                                      <p:cBhvr>
                                        <p:cTn id="22" dur="1000"/>
                                        <p:tgtEl>
                                          <p:spTgt spid="37"/>
                                        </p:tgtEl>
                                      </p:cBhvr>
                                    </p:animEffect>
                                    <p:anim calcmode="lin" valueType="num">
                                      <p:cBhvr>
                                        <p:cTn id="23" dur="1000" fill="hold"/>
                                        <p:tgtEl>
                                          <p:spTgt spid="37"/>
                                        </p:tgtEl>
                                        <p:attrNameLst>
                                          <p:attrName>ppt_x</p:attrName>
                                        </p:attrNameLst>
                                      </p:cBhvr>
                                      <p:tavLst>
                                        <p:tav tm="0">
                                          <p:val>
                                            <p:strVal val="#ppt_x"/>
                                          </p:val>
                                        </p:tav>
                                        <p:tav tm="100000">
                                          <p:val>
                                            <p:strVal val="#ppt_x"/>
                                          </p:val>
                                        </p:tav>
                                      </p:tavLst>
                                    </p:anim>
                                    <p:anim calcmode="lin" valueType="num">
                                      <p:cBhvr>
                                        <p:cTn id="24" dur="1000" fill="hold"/>
                                        <p:tgtEl>
                                          <p:spTgt spid="37"/>
                                        </p:tgtEl>
                                        <p:attrNameLst>
                                          <p:attrName>ppt_y</p:attrName>
                                        </p:attrNameLst>
                                      </p:cBhvr>
                                      <p:tavLst>
                                        <p:tav tm="0">
                                          <p:val>
                                            <p:strVal val="#ppt_y+.1"/>
                                          </p:val>
                                        </p:tav>
                                        <p:tav tm="100000">
                                          <p:val>
                                            <p:strVal val="#ppt_y"/>
                                          </p:val>
                                        </p:tav>
                                      </p:tavLst>
                                    </p:anim>
                                  </p:childTnLst>
                                </p:cTn>
                              </p:par>
                            </p:childTnLst>
                          </p:cTn>
                        </p:par>
                        <p:par>
                          <p:cTn id="25" fill="hold">
                            <p:stCondLst>
                              <p:cond delay="2500"/>
                            </p:stCondLst>
                            <p:childTnLst>
                              <p:par>
                                <p:cTn id="26" presetID="41" presetClass="entr" presetSubtype="0" fill="hold" grpId="0" nodeType="afterEffect">
                                  <p:stCondLst>
                                    <p:cond delay="0"/>
                                  </p:stCondLst>
                                  <p:iterate type="lt">
                                    <p:tmPct val="10000"/>
                                  </p:iterate>
                                  <p:childTnLst>
                                    <p:set>
                                      <p:cBhvr>
                                        <p:cTn id="27" dur="1" fill="hold">
                                          <p:stCondLst>
                                            <p:cond delay="0"/>
                                          </p:stCondLst>
                                        </p:cTn>
                                        <p:tgtEl>
                                          <p:spTgt spid="38"/>
                                        </p:tgtEl>
                                        <p:attrNameLst>
                                          <p:attrName>style.visibility</p:attrName>
                                        </p:attrNameLst>
                                      </p:cBhvr>
                                      <p:to>
                                        <p:strVal val="visible"/>
                                      </p:to>
                                    </p:set>
                                    <p:anim calcmode="lin" valueType="num">
                                      <p:cBhvr>
                                        <p:cTn id="28" dur="500" fill="hold"/>
                                        <p:tgtEl>
                                          <p:spTgt spid="38"/>
                                        </p:tgtEl>
                                        <p:attrNameLst>
                                          <p:attrName>ppt_x</p:attrName>
                                        </p:attrNameLst>
                                      </p:cBhvr>
                                      <p:tavLst>
                                        <p:tav tm="0">
                                          <p:val>
                                            <p:strVal val="#ppt_x"/>
                                          </p:val>
                                        </p:tav>
                                        <p:tav tm="50000">
                                          <p:val>
                                            <p:strVal val="#ppt_x+.1"/>
                                          </p:val>
                                        </p:tav>
                                        <p:tav tm="100000">
                                          <p:val>
                                            <p:strVal val="#ppt_x"/>
                                          </p:val>
                                        </p:tav>
                                      </p:tavLst>
                                    </p:anim>
                                    <p:anim calcmode="lin" valueType="num">
                                      <p:cBhvr>
                                        <p:cTn id="29" dur="500" fill="hold"/>
                                        <p:tgtEl>
                                          <p:spTgt spid="38"/>
                                        </p:tgtEl>
                                        <p:attrNameLst>
                                          <p:attrName>ppt_y</p:attrName>
                                        </p:attrNameLst>
                                      </p:cBhvr>
                                      <p:tavLst>
                                        <p:tav tm="0">
                                          <p:val>
                                            <p:strVal val="#ppt_y"/>
                                          </p:val>
                                        </p:tav>
                                        <p:tav tm="100000">
                                          <p:val>
                                            <p:strVal val="#ppt_y"/>
                                          </p:val>
                                        </p:tav>
                                      </p:tavLst>
                                    </p:anim>
                                    <p:anim calcmode="lin" valueType="num">
                                      <p:cBhvr>
                                        <p:cTn id="30" dur="500" fill="hold"/>
                                        <p:tgtEl>
                                          <p:spTgt spid="38"/>
                                        </p:tgtEl>
                                        <p:attrNameLst>
                                          <p:attrName>ppt_h</p:attrName>
                                        </p:attrNameLst>
                                      </p:cBhvr>
                                      <p:tavLst>
                                        <p:tav tm="0">
                                          <p:val>
                                            <p:strVal val="#ppt_h/10"/>
                                          </p:val>
                                        </p:tav>
                                        <p:tav tm="50000">
                                          <p:val>
                                            <p:strVal val="#ppt_h+.01"/>
                                          </p:val>
                                        </p:tav>
                                        <p:tav tm="100000">
                                          <p:val>
                                            <p:strVal val="#ppt_h"/>
                                          </p:val>
                                        </p:tav>
                                      </p:tavLst>
                                    </p:anim>
                                    <p:anim calcmode="lin" valueType="num">
                                      <p:cBhvr>
                                        <p:cTn id="31" dur="500" fill="hold"/>
                                        <p:tgtEl>
                                          <p:spTgt spid="38"/>
                                        </p:tgtEl>
                                        <p:attrNameLst>
                                          <p:attrName>ppt_w</p:attrName>
                                        </p:attrNameLst>
                                      </p:cBhvr>
                                      <p:tavLst>
                                        <p:tav tm="0">
                                          <p:val>
                                            <p:strVal val="#ppt_w/10"/>
                                          </p:val>
                                        </p:tav>
                                        <p:tav tm="50000">
                                          <p:val>
                                            <p:strVal val="#ppt_w+.01"/>
                                          </p:val>
                                        </p:tav>
                                        <p:tav tm="100000">
                                          <p:val>
                                            <p:strVal val="#ppt_w"/>
                                          </p:val>
                                        </p:tav>
                                      </p:tavLst>
                                    </p:anim>
                                    <p:animEffect transition="in" filter="fade">
                                      <p:cBhvr>
                                        <p:cTn id="32" dur="500" tmFilter="0,0; .5, 1; 1, 1"/>
                                        <p:tgtEl>
                                          <p:spTgt spid="38"/>
                                        </p:tgtEl>
                                      </p:cBhvr>
                                    </p:animEffect>
                                  </p:childTnLst>
                                </p:cTn>
                              </p:par>
                            </p:childTnLst>
                          </p:cTn>
                        </p:par>
                        <p:par>
                          <p:cTn id="33" fill="hold">
                            <p:stCondLst>
                              <p:cond delay="3450"/>
                            </p:stCondLst>
                            <p:childTnLst>
                              <p:par>
                                <p:cTn id="34" presetID="22" presetClass="entr" presetSubtype="8" fill="hold" nodeType="afterEffect">
                                  <p:stCondLst>
                                    <p:cond delay="0"/>
                                  </p:stCondLst>
                                  <p:childTnLst>
                                    <p:set>
                                      <p:cBhvr>
                                        <p:cTn id="35" dur="1" fill="hold">
                                          <p:stCondLst>
                                            <p:cond delay="0"/>
                                          </p:stCondLst>
                                        </p:cTn>
                                        <p:tgtEl>
                                          <p:spTgt spid="42"/>
                                        </p:tgtEl>
                                        <p:attrNameLst>
                                          <p:attrName>style.visibility</p:attrName>
                                        </p:attrNameLst>
                                      </p:cBhvr>
                                      <p:to>
                                        <p:strVal val="visible"/>
                                      </p:to>
                                    </p:set>
                                    <p:animEffect transition="in" filter="wipe(left)">
                                      <p:cBhvr>
                                        <p:cTn id="36" dur="500"/>
                                        <p:tgtEl>
                                          <p:spTgt spid="42"/>
                                        </p:tgtEl>
                                      </p:cBhvr>
                                    </p:animEffect>
                                  </p:childTnLst>
                                </p:cTn>
                              </p:par>
                            </p:childTnLst>
                          </p:cTn>
                        </p:par>
                        <p:par>
                          <p:cTn id="37" fill="hold">
                            <p:stCondLst>
                              <p:cond delay="3950"/>
                            </p:stCondLst>
                            <p:childTnLst>
                              <p:par>
                                <p:cTn id="38" presetID="56" presetClass="entr" presetSubtype="0" fill="hold" grpId="0" nodeType="afterEffect">
                                  <p:stCondLst>
                                    <p:cond delay="0"/>
                                  </p:stCondLst>
                                  <p:iterate type="lt">
                                    <p:tmPct val="10000"/>
                                  </p:iterate>
                                  <p:childTnLst>
                                    <p:set>
                                      <p:cBhvr>
                                        <p:cTn id="39" dur="1" fill="hold">
                                          <p:stCondLst>
                                            <p:cond delay="0"/>
                                          </p:stCondLst>
                                        </p:cTn>
                                        <p:tgtEl>
                                          <p:spTgt spid="39"/>
                                        </p:tgtEl>
                                        <p:attrNameLst>
                                          <p:attrName>style.visibility</p:attrName>
                                        </p:attrNameLst>
                                      </p:cBhvr>
                                      <p:to>
                                        <p:strVal val="visible"/>
                                      </p:to>
                                    </p:set>
                                    <p:anim by="(-#ppt_w*2)" calcmode="lin" valueType="num">
                                      <p:cBhvr rctx="PPT">
                                        <p:cTn id="40" dur="500" autoRev="1" fill="hold">
                                          <p:stCondLst>
                                            <p:cond delay="0"/>
                                          </p:stCondLst>
                                        </p:cTn>
                                        <p:tgtEl>
                                          <p:spTgt spid="39"/>
                                        </p:tgtEl>
                                        <p:attrNameLst>
                                          <p:attrName>ppt_w</p:attrName>
                                        </p:attrNameLst>
                                      </p:cBhvr>
                                    </p:anim>
                                    <p:anim by="(#ppt_w*0.50)" calcmode="lin" valueType="num">
                                      <p:cBhvr>
                                        <p:cTn id="41" dur="500" decel="50000" autoRev="1" fill="hold">
                                          <p:stCondLst>
                                            <p:cond delay="0"/>
                                          </p:stCondLst>
                                        </p:cTn>
                                        <p:tgtEl>
                                          <p:spTgt spid="39"/>
                                        </p:tgtEl>
                                        <p:attrNameLst>
                                          <p:attrName>ppt_x</p:attrName>
                                        </p:attrNameLst>
                                      </p:cBhvr>
                                    </p:anim>
                                    <p:anim from="(-#ppt_h/2)" to="(#ppt_y)" calcmode="lin" valueType="num">
                                      <p:cBhvr>
                                        <p:cTn id="42" dur="1000" fill="hold">
                                          <p:stCondLst>
                                            <p:cond delay="0"/>
                                          </p:stCondLst>
                                        </p:cTn>
                                        <p:tgtEl>
                                          <p:spTgt spid="39"/>
                                        </p:tgtEl>
                                        <p:attrNameLst>
                                          <p:attrName>ppt_y</p:attrName>
                                        </p:attrNameLst>
                                      </p:cBhvr>
                                    </p:anim>
                                    <p:animRot by="21600000">
                                      <p:cBhvr>
                                        <p:cTn id="43" dur="1000" fill="hold">
                                          <p:stCondLst>
                                            <p:cond delay="0"/>
                                          </p:stCondLst>
                                        </p:cTn>
                                        <p:tgtEl>
                                          <p:spTgt spid="39"/>
                                        </p:tgtEl>
                                        <p:attrNameLst>
                                          <p:attrName>r</p:attrName>
                                        </p:attrNameLst>
                                      </p:cBhvr>
                                    </p:animRot>
                                  </p:childTnLst>
                                </p:cTn>
                              </p:par>
                            </p:childTnLst>
                          </p:cTn>
                        </p:par>
                        <p:par>
                          <p:cTn id="44" fill="hold">
                            <p:stCondLst>
                              <p:cond delay="7949"/>
                            </p:stCondLst>
                            <p:childTnLst>
                              <p:par>
                                <p:cTn id="45" presetID="22" presetClass="entr" presetSubtype="8" fill="hold" grpId="0" nodeType="afterEffect">
                                  <p:stCondLst>
                                    <p:cond delay="0"/>
                                  </p:stCondLst>
                                  <p:childTnLst>
                                    <p:set>
                                      <p:cBhvr>
                                        <p:cTn id="46" dur="1" fill="hold">
                                          <p:stCondLst>
                                            <p:cond delay="0"/>
                                          </p:stCondLst>
                                        </p:cTn>
                                        <p:tgtEl>
                                          <p:spTgt spid="41"/>
                                        </p:tgtEl>
                                        <p:attrNameLst>
                                          <p:attrName>style.visibility</p:attrName>
                                        </p:attrNameLst>
                                      </p:cBhvr>
                                      <p:to>
                                        <p:strVal val="visible"/>
                                      </p:to>
                                    </p:set>
                                    <p:animEffect transition="in" filter="wipe(left)">
                                      <p:cBhvr>
                                        <p:cTn id="47" dur="500"/>
                                        <p:tgtEl>
                                          <p:spTgt spid="41"/>
                                        </p:tgtEl>
                                      </p:cBhvr>
                                    </p:animEffect>
                                  </p:childTnLst>
                                </p:cTn>
                              </p:par>
                            </p:childTnLst>
                          </p:cTn>
                        </p:par>
                        <p:par>
                          <p:cTn id="48" fill="hold">
                            <p:stCondLst>
                              <p:cond delay="8449"/>
                            </p:stCondLst>
                            <p:childTnLst>
                              <p:par>
                                <p:cTn id="49" presetID="10" presetClass="entr" presetSubtype="0" fill="hold" nodeType="afterEffect">
                                  <p:stCondLst>
                                    <p:cond delay="0"/>
                                  </p:stCondLst>
                                  <p:childTnLst>
                                    <p:set>
                                      <p:cBhvr>
                                        <p:cTn id="50" dur="1" fill="hold">
                                          <p:stCondLst>
                                            <p:cond delay="0"/>
                                          </p:stCondLst>
                                        </p:cTn>
                                        <p:tgtEl>
                                          <p:spTgt spid="45"/>
                                        </p:tgtEl>
                                        <p:attrNameLst>
                                          <p:attrName>style.visibility</p:attrName>
                                        </p:attrNameLst>
                                      </p:cBhvr>
                                      <p:to>
                                        <p:strVal val="visible"/>
                                      </p:to>
                                    </p:set>
                                    <p:animEffect transition="in" filter="fade">
                                      <p:cBhvr>
                                        <p:cTn id="51"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4" grpId="0"/>
      <p:bldP spid="36" grpId="0" animBg="1"/>
      <p:bldP spid="37" grpId="0" animBg="1"/>
      <p:bldP spid="38" grpId="0"/>
      <p:bldP spid="39" grpId="0"/>
      <p:bldP spid="4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0" y="0"/>
            <a:ext cx="12192000" cy="6858000"/>
          </a:xfrm>
          <a:prstGeom prst="rect">
            <a:avLst/>
          </a:prstGeom>
          <a:solidFill>
            <a:srgbClr val="F3F0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iṥlïde"/>
          <p:cNvSpPr txBox="1"/>
          <p:nvPr/>
        </p:nvSpPr>
        <p:spPr>
          <a:xfrm>
            <a:off x="0" y="223916"/>
            <a:ext cx="1567596" cy="398780"/>
          </a:xfrm>
          <a:prstGeom prst="rect">
            <a:avLst/>
          </a:prstGeom>
          <a:solidFill>
            <a:srgbClr val="221F1A"/>
          </a:solidFill>
        </p:spPr>
        <p:txBody>
          <a:bodyPr wrap="square" rtlCol="0">
            <a:spAutoFit/>
          </a:bodyPr>
          <a:lstStyle/>
          <a:p>
            <a:pPr algn="dist"/>
            <a:r>
              <a:rPr lang="en-US" altLang="zh-CN" sz="2000" b="1" dirty="0">
                <a:solidFill>
                  <a:schemeClr val="bg1"/>
                </a:solidFill>
                <a:latin typeface="思源黑体 CN Bold" panose="020B0800000000000000" pitchFamily="34" charset="-122"/>
                <a:ea typeface="思源黑体 CN Bold" panose="020B0800000000000000" pitchFamily="34" charset="-122"/>
                <a:sym typeface="+mn-ea"/>
              </a:rPr>
              <a:t>ontology</a:t>
            </a:r>
            <a:endParaRPr lang="en-US" altLang="zh-CN" sz="2000" b="1" dirty="0">
              <a:solidFill>
                <a:schemeClr val="bg1"/>
              </a:solidFill>
              <a:latin typeface="思源黑体 CN Bold" panose="020B0800000000000000" pitchFamily="34" charset="-122"/>
              <a:ea typeface="思源黑体 CN Bold" panose="020B0800000000000000" pitchFamily="34" charset="-122"/>
              <a:sym typeface="+mn-ea"/>
            </a:endParaRPr>
          </a:p>
        </p:txBody>
      </p:sp>
      <p:grpSp>
        <p:nvGrpSpPr>
          <p:cNvPr id="8" name="ïŝḻíḍè"/>
          <p:cNvGrpSpPr/>
          <p:nvPr>
            <p:custDataLst>
              <p:tags r:id="rId1"/>
            </p:custDataLst>
          </p:nvPr>
        </p:nvGrpSpPr>
        <p:grpSpPr>
          <a:xfrm>
            <a:off x="992498" y="955867"/>
            <a:ext cx="393652" cy="393652"/>
            <a:chOff x="660400" y="2096245"/>
            <a:chExt cx="497734" cy="497734"/>
          </a:xfrm>
        </p:grpSpPr>
        <p:sp>
          <p:nvSpPr>
            <p:cNvPr id="9" name="îṡḷïḍè"/>
            <p:cNvSpPr/>
            <p:nvPr>
              <p:custDataLst>
                <p:tags r:id="rId2"/>
              </p:custDataLst>
            </p:nvPr>
          </p:nvSpPr>
          <p:spPr>
            <a:xfrm>
              <a:off x="660400" y="2096245"/>
              <a:ext cx="497734" cy="497734"/>
            </a:xfrm>
            <a:prstGeom prst="ellipse">
              <a:avLst/>
            </a:prstGeom>
            <a:solidFill>
              <a:srgbClr val="221F1A"/>
            </a:solidFill>
            <a:ln w="19050">
              <a:solidFill>
                <a:schemeClr val="bg1"/>
              </a:solid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85000" lnSpcReduction="20000"/>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endParaRPr lang="zh-CN" altLang="en-US" sz="1600" dirty="0">
                <a:solidFill>
                  <a:schemeClr val="bg1"/>
                </a:solidFill>
              </a:endParaRPr>
            </a:p>
          </p:txBody>
        </p:sp>
        <p:sp>
          <p:nvSpPr>
            <p:cNvPr id="10" name="iṥlidê"/>
            <p:cNvSpPr/>
            <p:nvPr>
              <p:custDataLst>
                <p:tags r:id="rId3"/>
              </p:custDataLst>
            </p:nvPr>
          </p:nvSpPr>
          <p:spPr>
            <a:xfrm>
              <a:off x="779848" y="2227680"/>
              <a:ext cx="258838" cy="234864"/>
            </a:xfrm>
            <a:custGeom>
              <a:avLst/>
              <a:gdLst>
                <a:gd name="connsiteX0" fmla="*/ 116112 w 607919"/>
                <a:gd name="connsiteY0" fmla="*/ 473652 h 551610"/>
                <a:gd name="connsiteX1" fmla="*/ 118901 w 607919"/>
                <a:gd name="connsiteY1" fmla="*/ 480423 h 551610"/>
                <a:gd name="connsiteX2" fmla="*/ 118901 w 607919"/>
                <a:gd name="connsiteY2" fmla="*/ 551610 h 551610"/>
                <a:gd name="connsiteX3" fmla="*/ 55604 w 607919"/>
                <a:gd name="connsiteY3" fmla="*/ 551610 h 551610"/>
                <a:gd name="connsiteX4" fmla="*/ 55604 w 607919"/>
                <a:gd name="connsiteY4" fmla="*/ 540851 h 551610"/>
                <a:gd name="connsiteX5" fmla="*/ 65255 w 607919"/>
                <a:gd name="connsiteY5" fmla="*/ 520583 h 551610"/>
                <a:gd name="connsiteX6" fmla="*/ 83555 w 607919"/>
                <a:gd name="connsiteY6" fmla="*/ 502317 h 551610"/>
                <a:gd name="connsiteX7" fmla="*/ 109375 w 607919"/>
                <a:gd name="connsiteY7" fmla="*/ 476545 h 551610"/>
                <a:gd name="connsiteX8" fmla="*/ 116112 w 607919"/>
                <a:gd name="connsiteY8" fmla="*/ 473652 h 551610"/>
                <a:gd name="connsiteX9" fmla="*/ 199155 w 607919"/>
                <a:gd name="connsiteY9" fmla="*/ 390799 h 551610"/>
                <a:gd name="connsiteX10" fmla="*/ 201956 w 607919"/>
                <a:gd name="connsiteY10" fmla="*/ 397632 h 551610"/>
                <a:gd name="connsiteX11" fmla="*/ 201956 w 607919"/>
                <a:gd name="connsiteY11" fmla="*/ 551610 h 551610"/>
                <a:gd name="connsiteX12" fmla="*/ 145363 w 607919"/>
                <a:gd name="connsiteY12" fmla="*/ 551610 h 551610"/>
                <a:gd name="connsiteX13" fmla="*/ 145363 w 607919"/>
                <a:gd name="connsiteY13" fmla="*/ 454170 h 551610"/>
                <a:gd name="connsiteX14" fmla="*/ 154879 w 607919"/>
                <a:gd name="connsiteY14" fmla="*/ 431030 h 551610"/>
                <a:gd name="connsiteX15" fmla="*/ 192315 w 607919"/>
                <a:gd name="connsiteY15" fmla="*/ 393630 h 551610"/>
                <a:gd name="connsiteX16" fmla="*/ 199155 w 607919"/>
                <a:gd name="connsiteY16" fmla="*/ 390799 h 551610"/>
                <a:gd name="connsiteX17" fmla="*/ 231082 w 607919"/>
                <a:gd name="connsiteY17" fmla="*/ 388245 h 551610"/>
                <a:gd name="connsiteX18" fmla="*/ 237930 w 607919"/>
                <a:gd name="connsiteY18" fmla="*/ 391091 h 551610"/>
                <a:gd name="connsiteX19" fmla="*/ 266763 w 607919"/>
                <a:gd name="connsiteY19" fmla="*/ 419867 h 551610"/>
                <a:gd name="connsiteX20" fmla="*/ 275915 w 607919"/>
                <a:gd name="connsiteY20" fmla="*/ 428875 h 551610"/>
                <a:gd name="connsiteX21" fmla="*/ 284941 w 607919"/>
                <a:gd name="connsiteY21" fmla="*/ 451520 h 551610"/>
                <a:gd name="connsiteX22" fmla="*/ 284941 w 607919"/>
                <a:gd name="connsiteY22" fmla="*/ 551610 h 551610"/>
                <a:gd name="connsiteX23" fmla="*/ 228277 w 607919"/>
                <a:gd name="connsiteY23" fmla="*/ 551610 h 551610"/>
                <a:gd name="connsiteX24" fmla="*/ 228277 w 607919"/>
                <a:gd name="connsiteY24" fmla="*/ 394969 h 551610"/>
                <a:gd name="connsiteX25" fmla="*/ 231082 w 607919"/>
                <a:gd name="connsiteY25" fmla="*/ 388245 h 551610"/>
                <a:gd name="connsiteX26" fmla="*/ 365148 w 607919"/>
                <a:gd name="connsiteY26" fmla="*/ 381336 h 551610"/>
                <a:gd name="connsiteX27" fmla="*/ 367997 w 607919"/>
                <a:gd name="connsiteY27" fmla="*/ 388122 h 551610"/>
                <a:gd name="connsiteX28" fmla="*/ 367997 w 607919"/>
                <a:gd name="connsiteY28" fmla="*/ 551610 h 551610"/>
                <a:gd name="connsiteX29" fmla="*/ 311262 w 607919"/>
                <a:gd name="connsiteY29" fmla="*/ 551610 h 551610"/>
                <a:gd name="connsiteX30" fmla="*/ 311262 w 607919"/>
                <a:gd name="connsiteY30" fmla="*/ 444661 h 551610"/>
                <a:gd name="connsiteX31" fmla="*/ 316898 w 607919"/>
                <a:gd name="connsiteY31" fmla="*/ 425523 h 551610"/>
                <a:gd name="connsiteX32" fmla="*/ 322534 w 607919"/>
                <a:gd name="connsiteY32" fmla="*/ 419894 h 551610"/>
                <a:gd name="connsiteX33" fmla="*/ 358353 w 607919"/>
                <a:gd name="connsiteY33" fmla="*/ 384120 h 551610"/>
                <a:gd name="connsiteX34" fmla="*/ 365148 w 607919"/>
                <a:gd name="connsiteY34" fmla="*/ 381336 h 551610"/>
                <a:gd name="connsiteX35" fmla="*/ 448177 w 607919"/>
                <a:gd name="connsiteY35" fmla="*/ 298352 h 551610"/>
                <a:gd name="connsiteX36" fmla="*/ 450982 w 607919"/>
                <a:gd name="connsiteY36" fmla="*/ 305139 h 551610"/>
                <a:gd name="connsiteX37" fmla="*/ 450982 w 607919"/>
                <a:gd name="connsiteY37" fmla="*/ 551610 h 551610"/>
                <a:gd name="connsiteX38" fmla="*/ 394318 w 607919"/>
                <a:gd name="connsiteY38" fmla="*/ 551610 h 551610"/>
                <a:gd name="connsiteX39" fmla="*/ 394318 w 607919"/>
                <a:gd name="connsiteY39" fmla="*/ 361815 h 551610"/>
                <a:gd name="connsiteX40" fmla="*/ 403846 w 607919"/>
                <a:gd name="connsiteY40" fmla="*/ 338669 h 551610"/>
                <a:gd name="connsiteX41" fmla="*/ 441329 w 607919"/>
                <a:gd name="connsiteY41" fmla="*/ 301136 h 551610"/>
                <a:gd name="connsiteX42" fmla="*/ 448177 w 607919"/>
                <a:gd name="connsiteY42" fmla="*/ 298352 h 551610"/>
                <a:gd name="connsiteX43" fmla="*/ 527085 w 607919"/>
                <a:gd name="connsiteY43" fmla="*/ 219452 h 551610"/>
                <a:gd name="connsiteX44" fmla="*/ 529874 w 607919"/>
                <a:gd name="connsiteY44" fmla="*/ 226177 h 551610"/>
                <a:gd name="connsiteX45" fmla="*/ 529874 w 607919"/>
                <a:gd name="connsiteY45" fmla="*/ 551610 h 551610"/>
                <a:gd name="connsiteX46" fmla="*/ 477232 w 607919"/>
                <a:gd name="connsiteY46" fmla="*/ 551610 h 551610"/>
                <a:gd name="connsiteX47" fmla="*/ 477232 w 607919"/>
                <a:gd name="connsiteY47" fmla="*/ 278727 h 551610"/>
                <a:gd name="connsiteX48" fmla="*/ 486883 w 607919"/>
                <a:gd name="connsiteY48" fmla="*/ 255580 h 551610"/>
                <a:gd name="connsiteX49" fmla="*/ 520348 w 607919"/>
                <a:gd name="connsiteY49" fmla="*/ 222298 h 551610"/>
                <a:gd name="connsiteX50" fmla="*/ 527085 w 607919"/>
                <a:gd name="connsiteY50" fmla="*/ 219452 h 551610"/>
                <a:gd name="connsiteX51" fmla="*/ 387769 w 607919"/>
                <a:gd name="connsiteY51" fmla="*/ 0 h 551610"/>
                <a:gd name="connsiteX52" fmla="*/ 580729 w 607919"/>
                <a:gd name="connsiteY52" fmla="*/ 0 h 551610"/>
                <a:gd name="connsiteX53" fmla="*/ 607919 w 607919"/>
                <a:gd name="connsiteY53" fmla="*/ 26022 h 551610"/>
                <a:gd name="connsiteX54" fmla="*/ 607919 w 607919"/>
                <a:gd name="connsiteY54" fmla="*/ 219812 h 551610"/>
                <a:gd name="connsiteX55" fmla="*/ 598271 w 607919"/>
                <a:gd name="connsiteY55" fmla="*/ 223815 h 551610"/>
                <a:gd name="connsiteX56" fmla="*/ 530610 w 607919"/>
                <a:gd name="connsiteY56" fmla="*/ 156258 h 551610"/>
                <a:gd name="connsiteX57" fmla="*/ 304320 w 607919"/>
                <a:gd name="connsiteY57" fmla="*/ 382325 h 551610"/>
                <a:gd name="connsiteX58" fmla="*/ 285024 w 607919"/>
                <a:gd name="connsiteY58" fmla="*/ 382325 h 551610"/>
                <a:gd name="connsiteX59" fmla="*/ 216360 w 607919"/>
                <a:gd name="connsiteY59" fmla="*/ 313767 h 551610"/>
                <a:gd name="connsiteX60" fmla="*/ 94068 w 607919"/>
                <a:gd name="connsiteY60" fmla="*/ 435996 h 551610"/>
                <a:gd name="connsiteX61" fmla="*/ 17260 w 607919"/>
                <a:gd name="connsiteY61" fmla="*/ 435996 h 551610"/>
                <a:gd name="connsiteX62" fmla="*/ 15882 w 607919"/>
                <a:gd name="connsiteY62" fmla="*/ 434745 h 551610"/>
                <a:gd name="connsiteX63" fmla="*/ 15882 w 607919"/>
                <a:gd name="connsiteY63" fmla="*/ 358055 h 551610"/>
                <a:gd name="connsiteX64" fmla="*/ 206837 w 607919"/>
                <a:gd name="connsiteY64" fmla="*/ 167267 h 551610"/>
                <a:gd name="connsiteX65" fmla="*/ 226008 w 607919"/>
                <a:gd name="connsiteY65" fmla="*/ 167267 h 551610"/>
                <a:gd name="connsiteX66" fmla="*/ 294672 w 607919"/>
                <a:gd name="connsiteY66" fmla="*/ 235701 h 551610"/>
                <a:gd name="connsiteX67" fmla="*/ 424481 w 607919"/>
                <a:gd name="connsiteY67" fmla="*/ 105965 h 551610"/>
                <a:gd name="connsiteX68" fmla="*/ 452423 w 607919"/>
                <a:gd name="connsiteY68" fmla="*/ 78192 h 551610"/>
                <a:gd name="connsiteX69" fmla="*/ 383885 w 607919"/>
                <a:gd name="connsiteY69" fmla="*/ 9633 h 551610"/>
                <a:gd name="connsiteX70" fmla="*/ 387769 w 607919"/>
                <a:gd name="connsiteY70" fmla="*/ 0 h 551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607919" h="551610">
                  <a:moveTo>
                    <a:pt x="116112" y="473652"/>
                  </a:moveTo>
                  <a:cubicBezTo>
                    <a:pt x="117836" y="474356"/>
                    <a:pt x="118901" y="476670"/>
                    <a:pt x="118901" y="480423"/>
                  </a:cubicBezTo>
                  <a:lnTo>
                    <a:pt x="118901" y="551610"/>
                  </a:lnTo>
                  <a:lnTo>
                    <a:pt x="55604" y="551610"/>
                  </a:lnTo>
                  <a:lnTo>
                    <a:pt x="55604" y="540851"/>
                  </a:lnTo>
                  <a:cubicBezTo>
                    <a:pt x="55604" y="534971"/>
                    <a:pt x="59991" y="525838"/>
                    <a:pt x="65255" y="520583"/>
                  </a:cubicBezTo>
                  <a:lnTo>
                    <a:pt x="83555" y="502317"/>
                  </a:lnTo>
                  <a:lnTo>
                    <a:pt x="109375" y="476545"/>
                  </a:lnTo>
                  <a:cubicBezTo>
                    <a:pt x="112007" y="473855"/>
                    <a:pt x="114389" y="472948"/>
                    <a:pt x="116112" y="473652"/>
                  </a:cubicBezTo>
                  <a:close/>
                  <a:moveTo>
                    <a:pt x="199155" y="390799"/>
                  </a:moveTo>
                  <a:cubicBezTo>
                    <a:pt x="200892" y="391534"/>
                    <a:pt x="201956" y="393880"/>
                    <a:pt x="201956" y="397632"/>
                  </a:cubicBezTo>
                  <a:lnTo>
                    <a:pt x="201956" y="551610"/>
                  </a:lnTo>
                  <a:lnTo>
                    <a:pt x="145363" y="551610"/>
                  </a:lnTo>
                  <a:lnTo>
                    <a:pt x="145363" y="454170"/>
                  </a:lnTo>
                  <a:cubicBezTo>
                    <a:pt x="145363" y="446665"/>
                    <a:pt x="149620" y="436283"/>
                    <a:pt x="154879" y="431030"/>
                  </a:cubicBezTo>
                  <a:lnTo>
                    <a:pt x="192315" y="393630"/>
                  </a:lnTo>
                  <a:cubicBezTo>
                    <a:pt x="195007" y="390941"/>
                    <a:pt x="197417" y="390065"/>
                    <a:pt x="199155" y="390799"/>
                  </a:cubicBezTo>
                  <a:close/>
                  <a:moveTo>
                    <a:pt x="231082" y="388245"/>
                  </a:moveTo>
                  <a:cubicBezTo>
                    <a:pt x="232822" y="387525"/>
                    <a:pt x="235235" y="388401"/>
                    <a:pt x="237930" y="391091"/>
                  </a:cubicBezTo>
                  <a:lnTo>
                    <a:pt x="266763" y="419867"/>
                  </a:lnTo>
                  <a:lnTo>
                    <a:pt x="275915" y="428875"/>
                  </a:lnTo>
                  <a:cubicBezTo>
                    <a:pt x="280929" y="433879"/>
                    <a:pt x="284941" y="444013"/>
                    <a:pt x="284941" y="451520"/>
                  </a:cubicBezTo>
                  <a:lnTo>
                    <a:pt x="284941" y="551610"/>
                  </a:lnTo>
                  <a:lnTo>
                    <a:pt x="228277" y="551610"/>
                  </a:lnTo>
                  <a:lnTo>
                    <a:pt x="228277" y="394969"/>
                  </a:lnTo>
                  <a:cubicBezTo>
                    <a:pt x="228277" y="391278"/>
                    <a:pt x="229343" y="388964"/>
                    <a:pt x="231082" y="388245"/>
                  </a:cubicBezTo>
                  <a:close/>
                  <a:moveTo>
                    <a:pt x="365148" y="381336"/>
                  </a:moveTo>
                  <a:cubicBezTo>
                    <a:pt x="366901" y="382055"/>
                    <a:pt x="367997" y="384370"/>
                    <a:pt x="367997" y="388122"/>
                  </a:cubicBezTo>
                  <a:lnTo>
                    <a:pt x="367997" y="551610"/>
                  </a:lnTo>
                  <a:lnTo>
                    <a:pt x="311262" y="551610"/>
                  </a:lnTo>
                  <a:lnTo>
                    <a:pt x="311262" y="444661"/>
                  </a:lnTo>
                  <a:cubicBezTo>
                    <a:pt x="311262" y="437156"/>
                    <a:pt x="313767" y="428650"/>
                    <a:pt x="316898" y="425523"/>
                  </a:cubicBezTo>
                  <a:cubicBezTo>
                    <a:pt x="320029" y="422396"/>
                    <a:pt x="322534" y="419894"/>
                    <a:pt x="322534" y="419894"/>
                  </a:cubicBezTo>
                  <a:lnTo>
                    <a:pt x="358353" y="384120"/>
                  </a:lnTo>
                  <a:cubicBezTo>
                    <a:pt x="360983" y="381493"/>
                    <a:pt x="363394" y="380617"/>
                    <a:pt x="365148" y="381336"/>
                  </a:cubicBezTo>
                  <a:close/>
                  <a:moveTo>
                    <a:pt x="448177" y="298352"/>
                  </a:moveTo>
                  <a:cubicBezTo>
                    <a:pt x="449916" y="299071"/>
                    <a:pt x="450982" y="301386"/>
                    <a:pt x="450982" y="305139"/>
                  </a:cubicBezTo>
                  <a:lnTo>
                    <a:pt x="450982" y="551610"/>
                  </a:lnTo>
                  <a:lnTo>
                    <a:pt x="394318" y="551610"/>
                  </a:lnTo>
                  <a:lnTo>
                    <a:pt x="394318" y="361815"/>
                  </a:lnTo>
                  <a:cubicBezTo>
                    <a:pt x="394318" y="354308"/>
                    <a:pt x="398580" y="343924"/>
                    <a:pt x="403846" y="338669"/>
                  </a:cubicBezTo>
                  <a:lnTo>
                    <a:pt x="441329" y="301136"/>
                  </a:lnTo>
                  <a:cubicBezTo>
                    <a:pt x="444024" y="298508"/>
                    <a:pt x="446438" y="297633"/>
                    <a:pt x="448177" y="298352"/>
                  </a:cubicBezTo>
                  <a:close/>
                  <a:moveTo>
                    <a:pt x="527085" y="219452"/>
                  </a:moveTo>
                  <a:cubicBezTo>
                    <a:pt x="528809" y="220171"/>
                    <a:pt x="529874" y="222486"/>
                    <a:pt x="529874" y="226177"/>
                  </a:cubicBezTo>
                  <a:lnTo>
                    <a:pt x="529874" y="551610"/>
                  </a:lnTo>
                  <a:lnTo>
                    <a:pt x="477232" y="551610"/>
                  </a:lnTo>
                  <a:lnTo>
                    <a:pt x="477232" y="278727"/>
                  </a:lnTo>
                  <a:cubicBezTo>
                    <a:pt x="477232" y="271345"/>
                    <a:pt x="481494" y="260960"/>
                    <a:pt x="486883" y="255580"/>
                  </a:cubicBezTo>
                  <a:lnTo>
                    <a:pt x="520348" y="222298"/>
                  </a:lnTo>
                  <a:cubicBezTo>
                    <a:pt x="522980" y="219608"/>
                    <a:pt x="525362" y="218732"/>
                    <a:pt x="527085" y="219452"/>
                  </a:cubicBezTo>
                  <a:close/>
                  <a:moveTo>
                    <a:pt x="387769" y="0"/>
                  </a:moveTo>
                  <a:lnTo>
                    <a:pt x="580729" y="0"/>
                  </a:lnTo>
                  <a:cubicBezTo>
                    <a:pt x="594512" y="0"/>
                    <a:pt x="607919" y="12135"/>
                    <a:pt x="607919" y="26022"/>
                  </a:cubicBezTo>
                  <a:lnTo>
                    <a:pt x="607919" y="219812"/>
                  </a:lnTo>
                  <a:cubicBezTo>
                    <a:pt x="607919" y="227318"/>
                    <a:pt x="603534" y="229070"/>
                    <a:pt x="598271" y="223815"/>
                  </a:cubicBezTo>
                  <a:lnTo>
                    <a:pt x="530610" y="156258"/>
                  </a:lnTo>
                  <a:lnTo>
                    <a:pt x="304320" y="382325"/>
                  </a:lnTo>
                  <a:cubicBezTo>
                    <a:pt x="298932" y="387580"/>
                    <a:pt x="290412" y="387580"/>
                    <a:pt x="285024" y="382325"/>
                  </a:cubicBezTo>
                  <a:lnTo>
                    <a:pt x="216360" y="313767"/>
                  </a:lnTo>
                  <a:lnTo>
                    <a:pt x="94068" y="435996"/>
                  </a:lnTo>
                  <a:cubicBezTo>
                    <a:pt x="72767" y="457264"/>
                    <a:pt x="38435" y="457264"/>
                    <a:pt x="17260" y="435996"/>
                  </a:cubicBezTo>
                  <a:lnTo>
                    <a:pt x="15882" y="434745"/>
                  </a:lnTo>
                  <a:cubicBezTo>
                    <a:pt x="-5294" y="413477"/>
                    <a:pt x="-5294" y="379198"/>
                    <a:pt x="15882" y="358055"/>
                  </a:cubicBezTo>
                  <a:lnTo>
                    <a:pt x="206837" y="167267"/>
                  </a:lnTo>
                  <a:cubicBezTo>
                    <a:pt x="212100" y="161888"/>
                    <a:pt x="220745" y="161888"/>
                    <a:pt x="226008" y="167267"/>
                  </a:cubicBezTo>
                  <a:lnTo>
                    <a:pt x="294672" y="235701"/>
                  </a:lnTo>
                  <a:lnTo>
                    <a:pt x="424481" y="105965"/>
                  </a:lnTo>
                  <a:lnTo>
                    <a:pt x="452423" y="78192"/>
                  </a:lnTo>
                  <a:lnTo>
                    <a:pt x="383885" y="9633"/>
                  </a:lnTo>
                  <a:cubicBezTo>
                    <a:pt x="378497" y="4379"/>
                    <a:pt x="380376" y="0"/>
                    <a:pt x="387769" y="0"/>
                  </a:cubicBezTo>
                  <a:close/>
                </a:path>
              </a:pathLst>
            </a:custGeom>
            <a:solidFill>
              <a:schemeClr val="bg1"/>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32500" lnSpcReduction="20000"/>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endParaRPr lang="zh-CN" altLang="en-US" sz="2000" b="1" dirty="0">
                <a:solidFill>
                  <a:schemeClr val="bg1"/>
                </a:solidFill>
              </a:endParaRPr>
            </a:p>
          </p:txBody>
        </p:sp>
      </p:grpSp>
      <p:cxnSp>
        <p:nvCxnSpPr>
          <p:cNvPr id="14" name="直接连接符 13"/>
          <p:cNvCxnSpPr/>
          <p:nvPr>
            <p:custDataLst>
              <p:tags r:id="rId4"/>
            </p:custDataLst>
          </p:nvPr>
        </p:nvCxnSpPr>
        <p:spPr>
          <a:xfrm>
            <a:off x="1087113" y="3568906"/>
            <a:ext cx="4270797" cy="0"/>
          </a:xfrm>
          <a:prstGeom prst="line">
            <a:avLst/>
          </a:prstGeom>
          <a:ln w="3175" cap="rnd">
            <a:solidFill>
              <a:schemeClr val="bg1">
                <a:lumMod val="75000"/>
              </a:schemeClr>
            </a:solidFill>
            <a:round/>
          </a:ln>
        </p:spPr>
        <p:style>
          <a:lnRef idx="1">
            <a:schemeClr val="accent1"/>
          </a:lnRef>
          <a:fillRef idx="0">
            <a:schemeClr val="accent1"/>
          </a:fillRef>
          <a:effectRef idx="0">
            <a:schemeClr val="accent1"/>
          </a:effectRef>
          <a:fontRef idx="minor">
            <a:schemeClr val="tx1"/>
          </a:fontRef>
        </p:style>
      </p:cxnSp>
      <p:sp>
        <p:nvSpPr>
          <p:cNvPr id="15" name="文本框 14"/>
          <p:cNvSpPr txBox="1"/>
          <p:nvPr>
            <p:custDataLst>
              <p:tags r:id="rId5"/>
            </p:custDataLst>
          </p:nvPr>
        </p:nvSpPr>
        <p:spPr>
          <a:xfrm>
            <a:off x="1567815" y="847725"/>
            <a:ext cx="2264410" cy="829945"/>
          </a:xfrm>
          <a:prstGeom prst="rect">
            <a:avLst/>
          </a:prstGeom>
          <a:noFill/>
        </p:spPr>
        <p:txBody>
          <a:bodyPr wrap="square" rtlCol="0">
            <a:spAutoFit/>
          </a:bodyPr>
          <a:lstStyle/>
          <a:p>
            <a:r>
              <a:rPr lang="en-US" altLang="zh-CN" sz="2400" b="1" dirty="0">
                <a:solidFill>
                  <a:schemeClr val="accent1"/>
                </a:solidFill>
                <a:effectLst>
                  <a:outerShdw blurRad="76200" dist="50800" dir="5400000" algn="ctr" rotWithShape="0">
                    <a:schemeClr val="accent1">
                      <a:alpha val="20000"/>
                    </a:schemeClr>
                  </a:outerShdw>
                </a:effectLst>
              </a:rPr>
              <a:t>pragmatism</a:t>
            </a:r>
            <a:endParaRPr lang="en-US" altLang="zh-CN" sz="2400" b="1" dirty="0">
              <a:solidFill>
                <a:schemeClr val="accent1"/>
              </a:solidFill>
              <a:effectLst>
                <a:outerShdw blurRad="76200" dist="50800" dir="5400000" algn="ctr" rotWithShape="0">
                  <a:schemeClr val="accent1">
                    <a:alpha val="20000"/>
                  </a:schemeClr>
                </a:outerShdw>
              </a:effectLst>
            </a:endParaRPr>
          </a:p>
          <a:p>
            <a:endParaRPr lang="zh-CN" altLang="en-US" sz="2400" dirty="0">
              <a:solidFill>
                <a:sysClr val="windowText" lastClr="000000"/>
              </a:solidFill>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6"/>
            </p:custDataLst>
          </p:nvPr>
        </p:nvSpPr>
        <p:spPr>
          <a:xfrm>
            <a:off x="1059815" y="1456055"/>
            <a:ext cx="4406265" cy="922020"/>
          </a:xfrm>
          <a:prstGeom prst="rect">
            <a:avLst/>
          </a:prstGeom>
          <a:noFill/>
        </p:spPr>
        <p:txBody>
          <a:bodyPr wrap="square" rtlCol="0">
            <a:spAutoFit/>
          </a:bodyPr>
          <a:lstStyle/>
          <a:p>
            <a:pPr>
              <a:lnSpc>
                <a:spcPct val="150000"/>
              </a:lnSpc>
            </a:pPr>
            <a:r>
              <a:rPr lang="en-US" altLang="zh-CN" dirty="0">
                <a:solidFill>
                  <a:schemeClr val="tx1"/>
                </a:solidFill>
                <a:latin typeface="思源黑体 CN Bold" panose="020B0800000000000000" pitchFamily="34" charset="-122"/>
                <a:ea typeface="思源黑体 CN Bold" panose="020B0800000000000000" pitchFamily="34" charset="-122"/>
              </a:rPr>
              <a:t>1. Emotional experience driven by experience and practice</a:t>
            </a:r>
            <a:endParaRPr lang="en-US" altLang="zh-CN" dirty="0">
              <a:solidFill>
                <a:schemeClr val="tx1"/>
              </a:solidFill>
              <a:latin typeface="思源黑体 CN Bold" panose="020B0800000000000000" pitchFamily="34" charset="-122"/>
              <a:ea typeface="思源黑体 CN Bold" panose="020B0800000000000000" pitchFamily="34" charset="-122"/>
            </a:endParaRPr>
          </a:p>
        </p:txBody>
      </p:sp>
      <p:sp>
        <p:nvSpPr>
          <p:cNvPr id="19" name="文本框 18"/>
          <p:cNvSpPr txBox="1"/>
          <p:nvPr/>
        </p:nvSpPr>
        <p:spPr>
          <a:xfrm>
            <a:off x="1059815" y="2588260"/>
            <a:ext cx="4405630" cy="3067050"/>
          </a:xfrm>
          <a:prstGeom prst="rect">
            <a:avLst/>
          </a:prstGeom>
          <a:noFill/>
        </p:spPr>
        <p:txBody>
          <a:bodyPr wrap="square" rtlCol="0">
            <a:noAutofit/>
          </a:bodyPr>
          <a:p>
            <a:r>
              <a:rPr lang="en-US" altLang="zh-CN" b="1"/>
              <a:t>The practicality of emotion</a:t>
            </a:r>
            <a:r>
              <a:rPr lang="zh-CN" altLang="en-US"/>
              <a:t>：</a:t>
            </a:r>
            <a:endParaRPr lang="en-US" altLang="zh-CN"/>
          </a:p>
          <a:p>
            <a:r>
              <a:rPr lang="en-US" altLang="zh-CN"/>
              <a:t>Gothic emotion is not an abstract, fixed concept, and I will treat emotional experiences as actionable beings generated in actual interactions.</a:t>
            </a:r>
            <a:endParaRPr lang="en-US" altLang="zh-CN"/>
          </a:p>
          <a:p>
            <a:endParaRPr lang="en-US" altLang="zh-CN"/>
          </a:p>
          <a:p>
            <a:r>
              <a:rPr lang="en-US" altLang="zh-CN" b="1"/>
              <a:t>Digital technology as a tool of emotion generation</a:t>
            </a:r>
            <a:r>
              <a:rPr lang="zh-CN" altLang="en-US" b="1"/>
              <a:t>：</a:t>
            </a:r>
            <a:endParaRPr lang="zh-CN" altLang="en-US" b="1"/>
          </a:p>
          <a:p>
            <a:r>
              <a:rPr lang="en-US" altLang="zh-CN"/>
              <a:t>Digital technology is not only a medium for emotional transmission, it is also seen as a tool in itself that can effectively enhance the generation of emotional experiences</a:t>
            </a:r>
            <a:endParaRPr lang="en-US" altLang="zh-CN"/>
          </a:p>
        </p:txBody>
      </p:sp>
      <p:pic>
        <p:nvPicPr>
          <p:cNvPr id="2" name="图片 1" descr="8a0ca63868b15afc215131cf99a557e"/>
          <p:cNvPicPr>
            <a:picLocks noChangeAspect="1"/>
          </p:cNvPicPr>
          <p:nvPr/>
        </p:nvPicPr>
        <p:blipFill>
          <a:blip r:embed="rId7"/>
          <a:stretch>
            <a:fillRect/>
          </a:stretch>
        </p:blipFill>
        <p:spPr>
          <a:xfrm>
            <a:off x="6617335" y="1059815"/>
            <a:ext cx="4564380" cy="5130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1000"/>
                                        <p:tgtEl>
                                          <p:spTgt spid="14"/>
                                        </p:tgtEl>
                                      </p:cBhvr>
                                    </p:animEffect>
                                    <p:anim calcmode="lin" valueType="num">
                                      <p:cBhvr>
                                        <p:cTn id="14" dur="1000" fill="hold"/>
                                        <p:tgtEl>
                                          <p:spTgt spid="14"/>
                                        </p:tgtEl>
                                        <p:attrNameLst>
                                          <p:attrName>ppt_x</p:attrName>
                                        </p:attrNameLst>
                                      </p:cBhvr>
                                      <p:tavLst>
                                        <p:tav tm="0">
                                          <p:val>
                                            <p:strVal val="#ppt_x"/>
                                          </p:val>
                                        </p:tav>
                                        <p:tav tm="100000">
                                          <p:val>
                                            <p:strVal val="#ppt_x"/>
                                          </p:val>
                                        </p:tav>
                                      </p:tavLst>
                                    </p:anim>
                                    <p:anim calcmode="lin" valueType="num">
                                      <p:cBhvr>
                                        <p:cTn id="15" dur="1000" fill="hold"/>
                                        <p:tgtEl>
                                          <p:spTgt spid="14"/>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16"/>
                                        </p:tgtEl>
                                        <p:attrNameLst>
                                          <p:attrName>style.visibility</p:attrName>
                                        </p:attrNameLst>
                                      </p:cBhvr>
                                      <p:to>
                                        <p:strVal val="visible"/>
                                      </p:to>
                                    </p:set>
                                    <p:animEffect transition="in" filter="fade">
                                      <p:cBhvr>
                                        <p:cTn id="24" dur="1000"/>
                                        <p:tgtEl>
                                          <p:spTgt spid="16"/>
                                        </p:tgtEl>
                                      </p:cBhvr>
                                    </p:animEffect>
                                    <p:anim calcmode="lin" valueType="num">
                                      <p:cBhvr>
                                        <p:cTn id="25" dur="1000" fill="hold"/>
                                        <p:tgtEl>
                                          <p:spTgt spid="16"/>
                                        </p:tgtEl>
                                        <p:attrNameLst>
                                          <p:attrName>ppt_x</p:attrName>
                                        </p:attrNameLst>
                                      </p:cBhvr>
                                      <p:tavLst>
                                        <p:tav tm="0">
                                          <p:val>
                                            <p:strVal val="#ppt_x"/>
                                          </p:val>
                                        </p:tav>
                                        <p:tav tm="100000">
                                          <p:val>
                                            <p:strVal val="#ppt_x"/>
                                          </p:val>
                                        </p:tav>
                                      </p:tavLst>
                                    </p:anim>
                                    <p:anim calcmode="lin" valueType="num">
                                      <p:cBhvr>
                                        <p:cTn id="26"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0" y="0"/>
            <a:ext cx="12192000" cy="6858000"/>
          </a:xfrm>
          <a:prstGeom prst="rect">
            <a:avLst/>
          </a:prstGeom>
          <a:solidFill>
            <a:srgbClr val="F3F0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a:t>案例</a:t>
            </a:r>
            <a:endParaRPr lang="zh-CN" altLang="en-US"/>
          </a:p>
        </p:txBody>
      </p:sp>
      <p:sp>
        <p:nvSpPr>
          <p:cNvPr id="6" name="iṥlïde"/>
          <p:cNvSpPr txBox="1"/>
          <p:nvPr/>
        </p:nvSpPr>
        <p:spPr>
          <a:xfrm>
            <a:off x="0" y="223916"/>
            <a:ext cx="1567596" cy="398780"/>
          </a:xfrm>
          <a:prstGeom prst="rect">
            <a:avLst/>
          </a:prstGeom>
          <a:solidFill>
            <a:srgbClr val="221F1A"/>
          </a:solidFill>
        </p:spPr>
        <p:txBody>
          <a:bodyPr wrap="square" rtlCol="0">
            <a:spAutoFit/>
          </a:bodyPr>
          <a:lstStyle/>
          <a:p>
            <a:pPr algn="dist"/>
            <a:r>
              <a:rPr lang="en-US" altLang="zh-CN" sz="2000" b="1" dirty="0">
                <a:solidFill>
                  <a:schemeClr val="bg1"/>
                </a:solidFill>
                <a:latin typeface="思源黑体 CN Bold" panose="020B0800000000000000" pitchFamily="34" charset="-122"/>
                <a:ea typeface="思源黑体 CN Bold" panose="020B0800000000000000" pitchFamily="34" charset="-122"/>
                <a:sym typeface="+mn-ea"/>
              </a:rPr>
              <a:t>ontology</a:t>
            </a:r>
            <a:endParaRPr lang="zh-CN" altLang="en-US" sz="2000" b="1" dirty="0">
              <a:solidFill>
                <a:schemeClr val="bg1"/>
              </a:solidFill>
              <a:latin typeface="思源黑体 CN Bold" panose="020B0800000000000000" pitchFamily="34" charset="-122"/>
              <a:ea typeface="思源黑体 CN Bold" panose="020B0800000000000000" pitchFamily="34" charset="-122"/>
            </a:endParaRPr>
          </a:p>
        </p:txBody>
      </p:sp>
      <p:sp>
        <p:nvSpPr>
          <p:cNvPr id="5" name="PA-isḷiḍê"/>
          <p:cNvSpPr txBox="1"/>
          <p:nvPr>
            <p:custDataLst>
              <p:tags r:id="rId1"/>
            </p:custDataLst>
          </p:nvPr>
        </p:nvSpPr>
        <p:spPr>
          <a:xfrm>
            <a:off x="469265" y="5224145"/>
            <a:ext cx="2501900" cy="439420"/>
          </a:xfrm>
          <a:prstGeom prst="rect">
            <a:avLst/>
          </a:prstGeom>
        </p:spPr>
        <p:txBody>
          <a:bodyPr/>
          <a:lstStyle>
            <a:lvl1pPr marL="228600" indent="-228600" algn="l" defTabSz="913765" rtl="0" eaLnBrk="1" latinLnBrk="0" hangingPunct="1">
              <a:lnSpc>
                <a:spcPct val="90000"/>
              </a:lnSpc>
              <a:spcBef>
                <a:spcPts val="1000"/>
              </a:spcBef>
              <a:buFont typeface="Arial" panose="020B0604020202020204" pitchFamily="34" charset="0"/>
              <a:buChar char="•"/>
              <a:defRPr sz="2000" kern="1200">
                <a:solidFill>
                  <a:schemeClr val="tx1"/>
                </a:solidFill>
              </a:defRPr>
            </a:lvl1pPr>
            <a:lvl2pPr marL="685800" indent="-228600" algn="l" defTabSz="913765" rtl="0" eaLnBrk="1" latinLnBrk="0" hangingPunct="1">
              <a:lnSpc>
                <a:spcPct val="90000"/>
              </a:lnSpc>
              <a:spcBef>
                <a:spcPts val="500"/>
              </a:spcBef>
              <a:buFont typeface="Arial" panose="020B0604020202020204" pitchFamily="34" charset="0"/>
              <a:buChar char="•"/>
              <a:defRPr sz="1800" kern="1200">
                <a:solidFill>
                  <a:schemeClr val="tx1"/>
                </a:solidFill>
              </a:defRPr>
            </a:lvl2pPr>
            <a:lvl3pPr marL="1143000" indent="-228600" algn="l" defTabSz="913765" rtl="0" eaLnBrk="1" latinLnBrk="0" hangingPunct="1">
              <a:lnSpc>
                <a:spcPct val="90000"/>
              </a:lnSpc>
              <a:spcBef>
                <a:spcPts val="500"/>
              </a:spcBef>
              <a:buFont typeface="Arial" panose="020B0604020202020204" pitchFamily="34" charset="0"/>
              <a:buChar char="•"/>
              <a:defRPr sz="1600" kern="1200">
                <a:solidFill>
                  <a:schemeClr val="tx1"/>
                </a:solidFill>
              </a:defRPr>
            </a:lvl3pPr>
            <a:lvl4pPr marL="1600200" indent="-228600" algn="l" defTabSz="913765" rtl="0" eaLnBrk="1" latinLnBrk="0" hangingPunct="1">
              <a:lnSpc>
                <a:spcPct val="90000"/>
              </a:lnSpc>
              <a:spcBef>
                <a:spcPts val="500"/>
              </a:spcBef>
              <a:buFont typeface="Arial" panose="020B0604020202020204" pitchFamily="34" charset="0"/>
              <a:buChar char="•"/>
              <a:defRPr sz="1400" kern="1200">
                <a:solidFill>
                  <a:schemeClr val="tx1"/>
                </a:solidFill>
              </a:defRPr>
            </a:lvl4pPr>
            <a:lvl5pPr marL="2057400" indent="-228600" algn="l" defTabSz="913765" rtl="0" eaLnBrk="1" latinLnBrk="0" hangingPunct="1">
              <a:lnSpc>
                <a:spcPct val="90000"/>
              </a:lnSpc>
              <a:spcBef>
                <a:spcPts val="500"/>
              </a:spcBef>
              <a:buFont typeface="Arial" panose="020B0604020202020204" pitchFamily="34" charset="0"/>
              <a:buChar char="•"/>
              <a:defRPr sz="1200" kern="1200">
                <a:solidFill>
                  <a:schemeClr val="tx1"/>
                </a:solidFill>
              </a:defRPr>
            </a:lvl5pPr>
            <a:lvl6pPr marL="2514600" indent="-228600" algn="l" defTabSz="913765" rtl="0" eaLnBrk="1" latinLnBrk="0" hangingPunct="1">
              <a:lnSpc>
                <a:spcPct val="90000"/>
              </a:lnSpc>
              <a:spcBef>
                <a:spcPts val="500"/>
              </a:spcBef>
              <a:buFont typeface="Arial" panose="020B0604020202020204" pitchFamily="34" charset="0"/>
              <a:buChar char="•"/>
              <a:defRPr sz="1800" kern="1200">
                <a:solidFill>
                  <a:schemeClr val="tx1"/>
                </a:solidFill>
              </a:defRPr>
            </a:lvl6pPr>
            <a:lvl7pPr marL="2971800" indent="-228600" algn="l" defTabSz="913765" rtl="0" eaLnBrk="1" latinLnBrk="0" hangingPunct="1">
              <a:lnSpc>
                <a:spcPct val="90000"/>
              </a:lnSpc>
              <a:spcBef>
                <a:spcPts val="500"/>
              </a:spcBef>
              <a:buFont typeface="Arial" panose="020B0604020202020204" pitchFamily="34" charset="0"/>
              <a:buChar char="•"/>
              <a:defRPr sz="1800" kern="1200">
                <a:solidFill>
                  <a:schemeClr val="tx1"/>
                </a:solidFill>
              </a:defRPr>
            </a:lvl7pPr>
            <a:lvl8pPr marL="3429000" indent="-228600" algn="l" defTabSz="913765" rtl="0" eaLnBrk="1" latinLnBrk="0" hangingPunct="1">
              <a:lnSpc>
                <a:spcPct val="90000"/>
              </a:lnSpc>
              <a:spcBef>
                <a:spcPts val="500"/>
              </a:spcBef>
              <a:buFont typeface="Arial" panose="020B0604020202020204" pitchFamily="34" charset="0"/>
              <a:buChar char="•"/>
              <a:defRPr sz="1800" kern="1200">
                <a:solidFill>
                  <a:schemeClr val="tx1"/>
                </a:solidFill>
              </a:defRPr>
            </a:lvl8pPr>
            <a:lvl9pPr marL="3886200" indent="-228600" algn="l" defTabSz="913765" rtl="0" eaLnBrk="1" latinLnBrk="0" hangingPunct="1">
              <a:lnSpc>
                <a:spcPct val="90000"/>
              </a:lnSpc>
              <a:spcBef>
                <a:spcPts val="500"/>
              </a:spcBef>
              <a:buFont typeface="Arial" panose="020B0604020202020204" pitchFamily="34" charset="0"/>
              <a:buChar char="•"/>
              <a:defRPr sz="1800" kern="1200">
                <a:solidFill>
                  <a:schemeClr val="tx1"/>
                </a:solidFill>
              </a:defRPr>
            </a:lvl9pPr>
          </a:lstStyle>
          <a:p>
            <a:pPr marL="0" indent="0">
              <a:buNone/>
            </a:pPr>
            <a:r>
              <a:rPr lang="en-US" altLang="zh-CN" b="1" dirty="0">
                <a:solidFill>
                  <a:sysClr val="windowText" lastClr="000000"/>
                </a:solidFill>
                <a:latin typeface="思源黑体 CN Bold" panose="020B0800000000000000" pitchFamily="34" charset="-122"/>
                <a:ea typeface="思源黑体 CN Bold" panose="020B0800000000000000" pitchFamily="34" charset="-122"/>
              </a:rPr>
              <a:t>Gothic concept map</a:t>
            </a:r>
            <a:endParaRPr lang="en-US" altLang="zh-CN" b="1" dirty="0">
              <a:solidFill>
                <a:sysClr val="windowText" lastClr="000000"/>
              </a:solidFill>
              <a:latin typeface="思源黑体 CN Bold" panose="020B0800000000000000" pitchFamily="34" charset="-122"/>
              <a:ea typeface="思源黑体 CN Bold" panose="020B0800000000000000" pitchFamily="34" charset="-122"/>
            </a:endParaRPr>
          </a:p>
        </p:txBody>
      </p:sp>
      <p:sp>
        <p:nvSpPr>
          <p:cNvPr id="9" name="PA-íş1ïḋê"/>
          <p:cNvSpPr txBox="1"/>
          <p:nvPr>
            <p:custDataLst>
              <p:tags r:id="rId2"/>
            </p:custDataLst>
          </p:nvPr>
        </p:nvSpPr>
        <p:spPr>
          <a:xfrm>
            <a:off x="4788534" y="1667510"/>
            <a:ext cx="6362065" cy="782320"/>
          </a:xfrm>
          <a:prstGeom prst="rect">
            <a:avLst/>
          </a:prstGeom>
          <a:noFill/>
          <a:ln>
            <a:noFill/>
          </a:ln>
        </p:spPr>
        <p:txBody>
          <a:bodyPr wrap="square" lIns="90000" tIns="46800" rIns="90000" bIns="46800" anchor="b" anchorCtr="0">
            <a:noAutofit/>
          </a:bodyPr>
          <a:lstStyle/>
          <a:p>
            <a:r>
              <a:rPr lang="en-US" altLang="zh-CN" sz="2400" b="1" dirty="0">
                <a:solidFill>
                  <a:sysClr val="windowText" lastClr="000000"/>
                </a:solidFill>
              </a:rPr>
              <a:t>The interactivity of emotions and experiences</a:t>
            </a:r>
            <a:endParaRPr lang="en-US" altLang="zh-CN" sz="2400" b="1" dirty="0">
              <a:solidFill>
                <a:sysClr val="windowText" lastClr="000000"/>
              </a:solidFill>
            </a:endParaRPr>
          </a:p>
        </p:txBody>
      </p:sp>
      <p:sp>
        <p:nvSpPr>
          <p:cNvPr id="10" name="îṩ1ïḋê"/>
          <p:cNvSpPr txBox="1"/>
          <p:nvPr/>
        </p:nvSpPr>
        <p:spPr>
          <a:xfrm>
            <a:off x="4789169" y="2449830"/>
            <a:ext cx="6361138" cy="1232535"/>
          </a:xfrm>
          <a:prstGeom prst="rect">
            <a:avLst/>
          </a:prstGeom>
          <a:noFill/>
          <a:ln>
            <a:noFill/>
          </a:ln>
        </p:spPr>
        <p:txBody>
          <a:bodyPr wrap="square" lIns="90000" tIns="46800" rIns="90000" bIns="46800" anchor="t" anchorCtr="0"/>
          <a:lstStyle/>
          <a:p>
            <a:pPr>
              <a:lnSpc>
                <a:spcPct val="150000"/>
              </a:lnSpc>
            </a:pPr>
            <a:r>
              <a:rPr lang="en-US" altLang="zh-CN" sz="1400" dirty="0">
                <a:latin typeface="思源黑体 CN Normal" panose="020B0400000000000000" pitchFamily="34" charset="-122"/>
                <a:ea typeface="思源黑体 CN Normal" panose="020B0400000000000000" pitchFamily="34" charset="-122"/>
              </a:rPr>
              <a:t> With an emphasis on interaction and feedback in practice, my research may be more focused on actual emotional interaction on digital platforms, rather than just analyzing static representations of works of art</a:t>
            </a:r>
            <a:endParaRPr lang="en-US" altLang="zh-CN" sz="1400" dirty="0">
              <a:latin typeface="思源黑体 CN Normal" panose="020B0400000000000000" pitchFamily="34" charset="-122"/>
              <a:ea typeface="思源黑体 CN Normal" panose="020B0400000000000000" pitchFamily="34" charset="-122"/>
            </a:endParaRPr>
          </a:p>
        </p:txBody>
      </p:sp>
      <p:sp>
        <p:nvSpPr>
          <p:cNvPr id="13" name="iṣḻîḋê"/>
          <p:cNvSpPr txBox="1"/>
          <p:nvPr/>
        </p:nvSpPr>
        <p:spPr>
          <a:xfrm>
            <a:off x="4158543" y="1771574"/>
            <a:ext cx="468542" cy="327476"/>
          </a:xfrm>
          <a:custGeom>
            <a:avLst/>
            <a:gdLst/>
            <a:ahLst/>
            <a:cxnLst/>
            <a:rect l="l" t="t" r="r" b="b"/>
            <a:pathLst>
              <a:path w="518207" h="362188">
                <a:moveTo>
                  <a:pt x="409551" y="0"/>
                </a:moveTo>
                <a:cubicBezTo>
                  <a:pt x="419581" y="0"/>
                  <a:pt x="431654" y="4272"/>
                  <a:pt x="445770" y="12816"/>
                </a:cubicBezTo>
                <a:cubicBezTo>
                  <a:pt x="459886" y="21360"/>
                  <a:pt x="466944" y="30275"/>
                  <a:pt x="466944" y="39562"/>
                </a:cubicBezTo>
                <a:cubicBezTo>
                  <a:pt x="466944" y="48849"/>
                  <a:pt x="463229" y="60922"/>
                  <a:pt x="455799" y="75781"/>
                </a:cubicBezTo>
                <a:cubicBezTo>
                  <a:pt x="448370" y="90640"/>
                  <a:pt x="444655" y="103270"/>
                  <a:pt x="444655" y="113671"/>
                </a:cubicBezTo>
                <a:cubicBezTo>
                  <a:pt x="444655" y="124816"/>
                  <a:pt x="449484" y="133359"/>
                  <a:pt x="459143" y="139303"/>
                </a:cubicBezTo>
                <a:cubicBezTo>
                  <a:pt x="475488" y="148218"/>
                  <a:pt x="489418" y="162149"/>
                  <a:pt x="500934" y="181094"/>
                </a:cubicBezTo>
                <a:cubicBezTo>
                  <a:pt x="512449" y="200039"/>
                  <a:pt x="518207" y="219913"/>
                  <a:pt x="518207" y="240716"/>
                </a:cubicBezTo>
                <a:cubicBezTo>
                  <a:pt x="518207" y="273406"/>
                  <a:pt x="506877" y="301823"/>
                  <a:pt x="484217" y="325969"/>
                </a:cubicBezTo>
                <a:cubicBezTo>
                  <a:pt x="461557" y="350115"/>
                  <a:pt x="432582" y="362188"/>
                  <a:pt x="397292" y="362188"/>
                </a:cubicBezTo>
                <a:cubicBezTo>
                  <a:pt x="362002" y="362188"/>
                  <a:pt x="333213" y="350487"/>
                  <a:pt x="310924" y="327084"/>
                </a:cubicBezTo>
                <a:cubicBezTo>
                  <a:pt x="288636" y="303681"/>
                  <a:pt x="277491" y="276377"/>
                  <a:pt x="277491" y="245173"/>
                </a:cubicBezTo>
                <a:cubicBezTo>
                  <a:pt x="277491" y="230314"/>
                  <a:pt x="282321" y="210626"/>
                  <a:pt x="291979" y="186109"/>
                </a:cubicBezTo>
                <a:cubicBezTo>
                  <a:pt x="301637" y="161592"/>
                  <a:pt x="315568" y="129830"/>
                  <a:pt x="333770" y="90826"/>
                </a:cubicBezTo>
                <a:cubicBezTo>
                  <a:pt x="351972" y="51821"/>
                  <a:pt x="363674" y="28418"/>
                  <a:pt x="368874" y="20617"/>
                </a:cubicBezTo>
                <a:cubicBezTo>
                  <a:pt x="374075" y="12816"/>
                  <a:pt x="379647" y="7429"/>
                  <a:pt x="385591" y="4458"/>
                </a:cubicBezTo>
                <a:cubicBezTo>
                  <a:pt x="391534" y="1486"/>
                  <a:pt x="399521" y="0"/>
                  <a:pt x="409551" y="0"/>
                </a:cubicBezTo>
                <a:close/>
                <a:moveTo>
                  <a:pt x="132059" y="0"/>
                </a:moveTo>
                <a:cubicBezTo>
                  <a:pt x="142089" y="0"/>
                  <a:pt x="154162" y="4272"/>
                  <a:pt x="168278" y="12816"/>
                </a:cubicBezTo>
                <a:cubicBezTo>
                  <a:pt x="182394" y="21360"/>
                  <a:pt x="189452" y="30275"/>
                  <a:pt x="189452" y="39562"/>
                </a:cubicBezTo>
                <a:cubicBezTo>
                  <a:pt x="189452" y="48849"/>
                  <a:pt x="185737" y="60922"/>
                  <a:pt x="178308" y="75781"/>
                </a:cubicBezTo>
                <a:cubicBezTo>
                  <a:pt x="170878" y="90640"/>
                  <a:pt x="167163" y="103270"/>
                  <a:pt x="167163" y="113671"/>
                </a:cubicBezTo>
                <a:cubicBezTo>
                  <a:pt x="167163" y="124816"/>
                  <a:pt x="171993" y="133359"/>
                  <a:pt x="181651" y="139303"/>
                </a:cubicBezTo>
                <a:cubicBezTo>
                  <a:pt x="197996" y="148218"/>
                  <a:pt x="211926" y="162149"/>
                  <a:pt x="223442" y="181094"/>
                </a:cubicBezTo>
                <a:cubicBezTo>
                  <a:pt x="234958" y="200039"/>
                  <a:pt x="240715" y="219913"/>
                  <a:pt x="240715" y="240716"/>
                </a:cubicBezTo>
                <a:cubicBezTo>
                  <a:pt x="240715" y="273406"/>
                  <a:pt x="229385" y="301823"/>
                  <a:pt x="206725" y="325969"/>
                </a:cubicBezTo>
                <a:cubicBezTo>
                  <a:pt x="184066" y="350115"/>
                  <a:pt x="155090" y="362188"/>
                  <a:pt x="119800" y="362188"/>
                </a:cubicBezTo>
                <a:cubicBezTo>
                  <a:pt x="84510" y="362188"/>
                  <a:pt x="55721" y="350487"/>
                  <a:pt x="33432" y="327084"/>
                </a:cubicBezTo>
                <a:cubicBezTo>
                  <a:pt x="11144" y="303681"/>
                  <a:pt x="0" y="276377"/>
                  <a:pt x="0" y="245173"/>
                </a:cubicBezTo>
                <a:cubicBezTo>
                  <a:pt x="0" y="230314"/>
                  <a:pt x="4829" y="210626"/>
                  <a:pt x="14487" y="186109"/>
                </a:cubicBezTo>
                <a:cubicBezTo>
                  <a:pt x="24145" y="161592"/>
                  <a:pt x="38076" y="129830"/>
                  <a:pt x="56278" y="90826"/>
                </a:cubicBezTo>
                <a:cubicBezTo>
                  <a:pt x="74480" y="51821"/>
                  <a:pt x="86182" y="28418"/>
                  <a:pt x="91382" y="20617"/>
                </a:cubicBezTo>
                <a:cubicBezTo>
                  <a:pt x="96583" y="12816"/>
                  <a:pt x="102155" y="7429"/>
                  <a:pt x="108099" y="4458"/>
                </a:cubicBezTo>
                <a:cubicBezTo>
                  <a:pt x="114042" y="1486"/>
                  <a:pt x="122029" y="0"/>
                  <a:pt x="132059" y="0"/>
                </a:cubicBezTo>
                <a:close/>
              </a:path>
            </a:pathLst>
          </a:custGeom>
          <a:solidFill>
            <a:srgbClr val="221F1A"/>
          </a:solidFill>
          <a:ln w="57150" cap="rnd">
            <a:noFill/>
            <a:prstDash val="solid"/>
            <a:round/>
          </a:ln>
          <a:effectLst>
            <a:outerShdw blurRad="76200" dist="50800" dir="5400000" algn="ctr" rotWithShape="0">
              <a:schemeClr val="accent2">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75000" lnSpcReduction="10000"/>
          </a:bodyPr>
          <a:lstStyle>
            <a:defPPr>
              <a:defRPr lang="zh-CN"/>
            </a:defPPr>
            <a:lvl1pPr algn="ctr" defTabSz="913765">
              <a:defRPr sz="2000" b="1">
                <a:solidFill>
                  <a:schemeClr val="bg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endParaRPr lang="zh-CN" altLang="en-US" dirty="0"/>
          </a:p>
        </p:txBody>
      </p:sp>
      <p:sp>
        <p:nvSpPr>
          <p:cNvPr id="14" name="ïṧ1iḋé"/>
          <p:cNvSpPr txBox="1"/>
          <p:nvPr/>
        </p:nvSpPr>
        <p:spPr>
          <a:xfrm>
            <a:off x="10681130" y="5335823"/>
            <a:ext cx="468542" cy="327477"/>
          </a:xfrm>
          <a:custGeom>
            <a:avLst/>
            <a:gdLst/>
            <a:ahLst/>
            <a:cxnLst/>
            <a:rect l="l" t="t" r="r" b="b"/>
            <a:pathLst>
              <a:path w="518207" h="362189">
                <a:moveTo>
                  <a:pt x="398407" y="0"/>
                </a:moveTo>
                <a:cubicBezTo>
                  <a:pt x="433697" y="0"/>
                  <a:pt x="462486" y="11702"/>
                  <a:pt x="484774" y="35105"/>
                </a:cubicBezTo>
                <a:cubicBezTo>
                  <a:pt x="507063" y="58508"/>
                  <a:pt x="518207" y="85811"/>
                  <a:pt x="518207" y="117015"/>
                </a:cubicBezTo>
                <a:cubicBezTo>
                  <a:pt x="518207" y="131874"/>
                  <a:pt x="513378" y="151562"/>
                  <a:pt x="503720" y="176079"/>
                </a:cubicBezTo>
                <a:cubicBezTo>
                  <a:pt x="494061" y="200597"/>
                  <a:pt x="480131" y="232358"/>
                  <a:pt x="461929" y="271363"/>
                </a:cubicBezTo>
                <a:cubicBezTo>
                  <a:pt x="443726" y="310368"/>
                  <a:pt x="432025" y="333771"/>
                  <a:pt x="426824" y="341572"/>
                </a:cubicBezTo>
                <a:cubicBezTo>
                  <a:pt x="421624" y="349373"/>
                  <a:pt x="416052" y="354759"/>
                  <a:pt x="410108" y="357731"/>
                </a:cubicBezTo>
                <a:cubicBezTo>
                  <a:pt x="404164" y="360703"/>
                  <a:pt x="396178" y="362189"/>
                  <a:pt x="386148" y="362189"/>
                </a:cubicBezTo>
                <a:cubicBezTo>
                  <a:pt x="376118" y="362189"/>
                  <a:pt x="364045" y="357917"/>
                  <a:pt x="349929" y="349373"/>
                </a:cubicBezTo>
                <a:cubicBezTo>
                  <a:pt x="335813" y="340829"/>
                  <a:pt x="328755" y="331913"/>
                  <a:pt x="328755" y="322626"/>
                </a:cubicBezTo>
                <a:cubicBezTo>
                  <a:pt x="328755" y="313340"/>
                  <a:pt x="332470" y="301267"/>
                  <a:pt x="339899" y="286408"/>
                </a:cubicBezTo>
                <a:cubicBezTo>
                  <a:pt x="347329" y="271549"/>
                  <a:pt x="351043" y="258733"/>
                  <a:pt x="351043" y="247960"/>
                </a:cubicBezTo>
                <a:cubicBezTo>
                  <a:pt x="351043" y="237187"/>
                  <a:pt x="346214" y="228829"/>
                  <a:pt x="336556" y="222885"/>
                </a:cubicBezTo>
                <a:cubicBezTo>
                  <a:pt x="320211" y="213970"/>
                  <a:pt x="306281" y="200040"/>
                  <a:pt x="294765" y="181094"/>
                </a:cubicBezTo>
                <a:cubicBezTo>
                  <a:pt x="283249" y="162149"/>
                  <a:pt x="277491" y="142275"/>
                  <a:pt x="277491" y="121473"/>
                </a:cubicBezTo>
                <a:cubicBezTo>
                  <a:pt x="277491" y="88783"/>
                  <a:pt x="288821" y="60365"/>
                  <a:pt x="311481" y="36219"/>
                </a:cubicBezTo>
                <a:cubicBezTo>
                  <a:pt x="334141" y="12073"/>
                  <a:pt x="363116" y="0"/>
                  <a:pt x="398407" y="0"/>
                </a:cubicBezTo>
                <a:close/>
                <a:moveTo>
                  <a:pt x="120915" y="0"/>
                </a:moveTo>
                <a:cubicBezTo>
                  <a:pt x="156205" y="0"/>
                  <a:pt x="184994" y="11702"/>
                  <a:pt x="207283" y="35105"/>
                </a:cubicBezTo>
                <a:cubicBezTo>
                  <a:pt x="229571" y="58508"/>
                  <a:pt x="240715" y="85811"/>
                  <a:pt x="240715" y="117015"/>
                </a:cubicBezTo>
                <a:cubicBezTo>
                  <a:pt x="240715" y="131874"/>
                  <a:pt x="235886" y="151562"/>
                  <a:pt x="226228" y="176079"/>
                </a:cubicBezTo>
                <a:cubicBezTo>
                  <a:pt x="216570" y="200597"/>
                  <a:pt x="202639" y="232358"/>
                  <a:pt x="184437" y="271363"/>
                </a:cubicBezTo>
                <a:cubicBezTo>
                  <a:pt x="166235" y="310368"/>
                  <a:pt x="154533" y="333771"/>
                  <a:pt x="149333" y="341572"/>
                </a:cubicBezTo>
                <a:cubicBezTo>
                  <a:pt x="144132" y="349373"/>
                  <a:pt x="138560" y="354759"/>
                  <a:pt x="132616" y="357731"/>
                </a:cubicBezTo>
                <a:cubicBezTo>
                  <a:pt x="126673" y="360703"/>
                  <a:pt x="118686" y="362189"/>
                  <a:pt x="108656" y="362189"/>
                </a:cubicBezTo>
                <a:cubicBezTo>
                  <a:pt x="98626" y="362189"/>
                  <a:pt x="86553" y="357917"/>
                  <a:pt x="72437" y="349373"/>
                </a:cubicBezTo>
                <a:cubicBezTo>
                  <a:pt x="58321" y="340829"/>
                  <a:pt x="51263" y="331913"/>
                  <a:pt x="51263" y="322626"/>
                </a:cubicBezTo>
                <a:cubicBezTo>
                  <a:pt x="51263" y="313340"/>
                  <a:pt x="54978" y="301267"/>
                  <a:pt x="62407" y="286408"/>
                </a:cubicBezTo>
                <a:cubicBezTo>
                  <a:pt x="69837" y="271549"/>
                  <a:pt x="73552" y="258733"/>
                  <a:pt x="73552" y="247960"/>
                </a:cubicBezTo>
                <a:cubicBezTo>
                  <a:pt x="73552" y="237187"/>
                  <a:pt x="68722" y="228829"/>
                  <a:pt x="59064" y="222885"/>
                </a:cubicBezTo>
                <a:cubicBezTo>
                  <a:pt x="42719" y="213970"/>
                  <a:pt x="28789" y="200040"/>
                  <a:pt x="17273" y="181094"/>
                </a:cubicBezTo>
                <a:cubicBezTo>
                  <a:pt x="5757" y="162149"/>
                  <a:pt x="0" y="142275"/>
                  <a:pt x="0" y="121473"/>
                </a:cubicBezTo>
                <a:cubicBezTo>
                  <a:pt x="0" y="88783"/>
                  <a:pt x="11330" y="60365"/>
                  <a:pt x="33990" y="36219"/>
                </a:cubicBezTo>
                <a:cubicBezTo>
                  <a:pt x="56650" y="12073"/>
                  <a:pt x="85625" y="0"/>
                  <a:pt x="120915" y="0"/>
                </a:cubicBezTo>
                <a:close/>
              </a:path>
            </a:pathLst>
          </a:custGeom>
          <a:solidFill>
            <a:srgbClr val="221F1A"/>
          </a:solidFill>
          <a:ln w="57150" cap="rnd">
            <a:noFill/>
            <a:prstDash val="solid"/>
            <a:round/>
          </a:ln>
          <a:effectLst>
            <a:outerShdw blurRad="76200" dist="50800" dir="5400000" algn="ctr" rotWithShape="0">
              <a:schemeClr val="accent4">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75000" lnSpcReduction="10000"/>
          </a:bodyPr>
          <a:lstStyle>
            <a:defPPr>
              <a:defRPr lang="zh-CN"/>
            </a:defPPr>
            <a:lvl1pPr algn="ctr" defTabSz="913765">
              <a:defRPr sz="2000" b="1">
                <a:solidFill>
                  <a:schemeClr val="bg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endParaRPr lang="zh-CN" altLang="en-US" dirty="0"/>
          </a:p>
        </p:txBody>
      </p:sp>
      <p:sp>
        <p:nvSpPr>
          <p:cNvPr id="11" name="PA-íş1ïḋê"/>
          <p:cNvSpPr txBox="1"/>
          <p:nvPr>
            <p:custDataLst>
              <p:tags r:id="rId3"/>
            </p:custDataLst>
          </p:nvPr>
        </p:nvSpPr>
        <p:spPr>
          <a:xfrm>
            <a:off x="4789170" y="3541395"/>
            <a:ext cx="6362065" cy="528955"/>
          </a:xfrm>
          <a:prstGeom prst="rect">
            <a:avLst/>
          </a:prstGeom>
          <a:noFill/>
          <a:ln>
            <a:noFill/>
          </a:ln>
        </p:spPr>
        <p:txBody>
          <a:bodyPr wrap="square" lIns="90000" tIns="46800" rIns="90000" bIns="46800" anchor="b" anchorCtr="0">
            <a:noAutofit/>
          </a:bodyPr>
          <a:p>
            <a:r>
              <a:rPr lang="en-US" altLang="zh-CN" sz="2400" b="1" dirty="0">
                <a:solidFill>
                  <a:sysClr val="windowText" lastClr="000000"/>
                </a:solidFill>
              </a:rPr>
              <a:t>The operability of emotional responses</a:t>
            </a:r>
            <a:endParaRPr lang="en-US" altLang="zh-CN" sz="2400" b="1" dirty="0">
              <a:solidFill>
                <a:sysClr val="windowText" lastClr="000000"/>
              </a:solidFill>
            </a:endParaRPr>
          </a:p>
        </p:txBody>
      </p:sp>
      <p:sp>
        <p:nvSpPr>
          <p:cNvPr id="15" name="îṩ1ïḋê"/>
          <p:cNvSpPr txBox="1"/>
          <p:nvPr/>
        </p:nvSpPr>
        <p:spPr>
          <a:xfrm>
            <a:off x="4789804" y="4104005"/>
            <a:ext cx="6361138" cy="1232535"/>
          </a:xfrm>
          <a:prstGeom prst="rect">
            <a:avLst/>
          </a:prstGeom>
          <a:noFill/>
          <a:ln>
            <a:noFill/>
          </a:ln>
        </p:spPr>
        <p:txBody>
          <a:bodyPr wrap="square" lIns="90000" tIns="46800" rIns="90000" bIns="46800" anchor="t" anchorCtr="0"/>
          <a:p>
            <a:pPr>
              <a:lnSpc>
                <a:spcPct val="150000"/>
              </a:lnSpc>
            </a:pPr>
            <a:r>
              <a:rPr lang="en-US" altLang="zh-CN" sz="1400" dirty="0">
                <a:latin typeface="思源黑体 CN Normal" panose="020B0400000000000000" pitchFamily="34" charset="-122"/>
                <a:ea typeface="思源黑体 CN Normal" panose="020B0400000000000000" pitchFamily="34" charset="-122"/>
              </a:rPr>
              <a:t> Emotional experience is not just an abstract emotional response, but a process that can be manipulated and regulated through concrete design and technical means</a:t>
            </a:r>
            <a:endParaRPr lang="en-US" altLang="zh-CN" sz="1400" dirty="0">
              <a:latin typeface="思源黑体 CN Normal" panose="020B0400000000000000" pitchFamily="34" charset="-122"/>
              <a:ea typeface="思源黑体 CN Normal" panose="020B0400000000000000" pitchFamily="34" charset="-122"/>
            </a:endParaRPr>
          </a:p>
        </p:txBody>
      </p:sp>
      <p:pic>
        <p:nvPicPr>
          <p:cNvPr id="16" name="图片 15"/>
          <p:cNvPicPr>
            <a:picLocks noChangeAspect="1"/>
          </p:cNvPicPr>
          <p:nvPr/>
        </p:nvPicPr>
        <p:blipFill>
          <a:blip r:embed="rId4"/>
          <a:stretch>
            <a:fillRect/>
          </a:stretch>
        </p:blipFill>
        <p:spPr>
          <a:xfrm>
            <a:off x="469265" y="1667510"/>
            <a:ext cx="3528060" cy="332295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1000"/>
                                        <p:tgtEl>
                                          <p:spTgt spid="14"/>
                                        </p:tgtEl>
                                      </p:cBhvr>
                                    </p:animEffect>
                                    <p:anim calcmode="lin" valueType="num">
                                      <p:cBhvr>
                                        <p:cTn id="13" dur="1000" fill="hold"/>
                                        <p:tgtEl>
                                          <p:spTgt spid="14"/>
                                        </p:tgtEl>
                                        <p:attrNameLst>
                                          <p:attrName>ppt_x</p:attrName>
                                        </p:attrNameLst>
                                      </p:cBhvr>
                                      <p:tavLst>
                                        <p:tav tm="0">
                                          <p:val>
                                            <p:strVal val="#ppt_x"/>
                                          </p:val>
                                        </p:tav>
                                        <p:tav tm="100000">
                                          <p:val>
                                            <p:strVal val="#ppt_x"/>
                                          </p:val>
                                        </p:tav>
                                      </p:tavLst>
                                    </p:anim>
                                    <p:anim calcmode="lin" valueType="num">
                                      <p:cBhvr>
                                        <p:cTn id="14" dur="1000" fill="hold"/>
                                        <p:tgtEl>
                                          <p:spTgt spid="14"/>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0" presetClass="entr" presetSubtype="0" fill="hold" grpId="0" nodeType="afterEffect">
                                  <p:stCondLst>
                                    <p:cond delay="0"/>
                                  </p:stCondLst>
                                  <p:iterate type="lt">
                                    <p:tmPct val="10000"/>
                                  </p:iterate>
                                  <p:childTnLst>
                                    <p:set>
                                      <p:cBhvr>
                                        <p:cTn id="17" dur="1" fill="hold">
                                          <p:stCondLst>
                                            <p:cond delay="0"/>
                                          </p:stCondLst>
                                        </p:cTn>
                                        <p:tgtEl>
                                          <p:spTgt spid="9"/>
                                        </p:tgtEl>
                                        <p:attrNameLst>
                                          <p:attrName>style.visibility</p:attrName>
                                        </p:attrNameLst>
                                      </p:cBhvr>
                                      <p:to>
                                        <p:strVal val="visible"/>
                                      </p:to>
                                    </p:set>
                                    <p:anim to="" calcmode="lin" valueType="num">
                                      <p:cBhvr>
                                        <p:cTn id="18" dur="700" fill="hold">
                                          <p:stCondLst>
                                            <p:cond delay="0"/>
                                          </p:stCondLst>
                                        </p:cTn>
                                        <p:tgtEl>
                                          <p:spTgt spid="9"/>
                                        </p:tgtEl>
                                        <p:attrNameLst>
                                          <p:attrName>ppt_x</p:attrName>
                                        </p:attrNameLst>
                                      </p:cBhvr>
                                      <p:tavLst>
                                        <p:tav tm="0" fmla="#ppt_x-#ppt_h*((1.5-1.5*$)^3-(1.5-1.5*$)^2)">
                                          <p:val>
                                            <p:fltVal val="0"/>
                                          </p:val>
                                        </p:tav>
                                        <p:tav tm="100000">
                                          <p:val>
                                            <p:fltVal val="1"/>
                                          </p:val>
                                        </p:tav>
                                      </p:tavLst>
                                    </p:anim>
                                    <p:anim to="" calcmode="lin" valueType="num">
                                      <p:cBhvr>
                                        <p:cTn id="19" dur="700" fill="hold">
                                          <p:stCondLst>
                                            <p:cond delay="0"/>
                                          </p:stCondLst>
                                        </p:cTn>
                                        <p:tgtEl>
                                          <p:spTgt spid="9"/>
                                        </p:tgtEl>
                                        <p:attrNameLst>
                                          <p:attrName>style.rotation</p:attrName>
                                        </p:attrNameLst>
                                      </p:cBhvr>
                                      <p:tavLst>
                                        <p:tav tm="0" fmla="#ppt_r+180*((1.5-1.5*$)^3-(1.5-1.5*$)^2)">
                                          <p:val>
                                            <p:fltVal val="0"/>
                                          </p:val>
                                        </p:tav>
                                        <p:tav tm="100000">
                                          <p:val>
                                            <p:fltVal val="1"/>
                                          </p:val>
                                        </p:tav>
                                      </p:tavLst>
                                    </p:anim>
                                    <p:animEffect filter="fade">
                                      <p:cBhvr>
                                        <p:cTn id="20" dur="300">
                                          <p:stCondLst>
                                            <p:cond delay="0"/>
                                          </p:stCondLst>
                                        </p:cTn>
                                        <p:tgtEl>
                                          <p:spTgt spid="9"/>
                                        </p:tgtEl>
                                      </p:cBhvr>
                                    </p:animEffect>
                                  </p:childTnLst>
                                </p:cTn>
                              </p:par>
                            </p:childTnLst>
                          </p:cTn>
                        </p:par>
                        <p:par>
                          <p:cTn id="21" fill="hold">
                            <p:stCondLst>
                              <p:cond delay="4779"/>
                            </p:stCondLst>
                            <p:childTnLst>
                              <p:par>
                                <p:cTn id="22" presetID="22" presetClass="entr" presetSubtype="8" fill="hold" grpId="0" nodeType="after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wipe(left)">
                                      <p:cBhvr>
                                        <p:cTn id="24" dur="500"/>
                                        <p:tgtEl>
                                          <p:spTgt spid="10"/>
                                        </p:tgtEl>
                                      </p:cBhvr>
                                    </p:animEffect>
                                  </p:childTnLst>
                                </p:cTn>
                              </p:par>
                            </p:childTnLst>
                          </p:cTn>
                        </p:par>
                        <p:par>
                          <p:cTn id="25" fill="hold">
                            <p:stCondLst>
                              <p:cond delay="5279"/>
                            </p:stCondLst>
                            <p:childTnLst>
                              <p:par>
                                <p:cTn id="26" presetID="0" presetClass="entr" presetSubtype="0" fill="hold" grpId="0" nodeType="afterEffect">
                                  <p:stCondLst>
                                    <p:cond delay="0"/>
                                  </p:stCondLst>
                                  <p:iterate type="lt">
                                    <p:tmPct val="10000"/>
                                  </p:iterate>
                                  <p:childTnLst>
                                    <p:set>
                                      <p:cBhvr>
                                        <p:cTn id="27" dur="1" fill="hold">
                                          <p:stCondLst>
                                            <p:cond delay="0"/>
                                          </p:stCondLst>
                                        </p:cTn>
                                        <p:tgtEl>
                                          <p:spTgt spid="11"/>
                                        </p:tgtEl>
                                        <p:attrNameLst>
                                          <p:attrName>style.visibility</p:attrName>
                                        </p:attrNameLst>
                                      </p:cBhvr>
                                      <p:to>
                                        <p:strVal val="visible"/>
                                      </p:to>
                                    </p:set>
                                    <p:anim to="" calcmode="lin" valueType="num">
                                      <p:cBhvr>
                                        <p:cTn id="28" dur="700" fill="hold">
                                          <p:stCondLst>
                                            <p:cond delay="0"/>
                                          </p:stCondLst>
                                        </p:cTn>
                                        <p:tgtEl>
                                          <p:spTgt spid="11"/>
                                        </p:tgtEl>
                                        <p:attrNameLst>
                                          <p:attrName>ppt_x</p:attrName>
                                        </p:attrNameLst>
                                      </p:cBhvr>
                                      <p:tavLst>
                                        <p:tav tm="0" fmla="#ppt_x-#ppt_h*((1.5-1.5*$)^3-(1.5-1.5*$)^2)">
                                          <p:val>
                                            <p:fltVal val="0"/>
                                          </p:val>
                                        </p:tav>
                                        <p:tav tm="100000">
                                          <p:val>
                                            <p:fltVal val="1"/>
                                          </p:val>
                                        </p:tav>
                                      </p:tavLst>
                                    </p:anim>
                                    <p:anim to="" calcmode="lin" valueType="num">
                                      <p:cBhvr>
                                        <p:cTn id="29" dur="700" fill="hold">
                                          <p:stCondLst>
                                            <p:cond delay="0"/>
                                          </p:stCondLst>
                                        </p:cTn>
                                        <p:tgtEl>
                                          <p:spTgt spid="11"/>
                                        </p:tgtEl>
                                        <p:attrNameLst>
                                          <p:attrName>style.rotation</p:attrName>
                                        </p:attrNameLst>
                                      </p:cBhvr>
                                      <p:tavLst>
                                        <p:tav tm="0" fmla="#ppt_r+180*((1.5-1.5*$)^3-(1.5-1.5*$)^2)">
                                          <p:val>
                                            <p:fltVal val="0"/>
                                          </p:val>
                                        </p:tav>
                                        <p:tav tm="100000">
                                          <p:val>
                                            <p:fltVal val="1"/>
                                          </p:val>
                                        </p:tav>
                                      </p:tavLst>
                                    </p:anim>
                                    <p:animEffect filter="fade">
                                      <p:cBhvr>
                                        <p:cTn id="30" dur="300">
                                          <p:stCondLst>
                                            <p:cond delay="0"/>
                                          </p:stCondLst>
                                        </p:cTn>
                                        <p:tgtEl>
                                          <p:spTgt spid="11"/>
                                        </p:tgtEl>
                                      </p:cBhvr>
                                    </p:animEffect>
                                  </p:childTnLst>
                                </p:cTn>
                              </p:par>
                            </p:childTnLst>
                          </p:cTn>
                        </p:par>
                        <p:par>
                          <p:cTn id="31" fill="hold">
                            <p:stCondLst>
                              <p:cond delay="8569"/>
                            </p:stCondLst>
                            <p:childTnLst>
                              <p:par>
                                <p:cTn id="32" presetID="22" presetClass="entr" presetSubtype="8" fill="hold" grpId="0" nodeType="afterEffect">
                                  <p:stCondLst>
                                    <p:cond delay="0"/>
                                  </p:stCondLst>
                                  <p:childTnLst>
                                    <p:set>
                                      <p:cBhvr>
                                        <p:cTn id="33" dur="1" fill="hold">
                                          <p:stCondLst>
                                            <p:cond delay="0"/>
                                          </p:stCondLst>
                                        </p:cTn>
                                        <p:tgtEl>
                                          <p:spTgt spid="15"/>
                                        </p:tgtEl>
                                        <p:attrNameLst>
                                          <p:attrName>style.visibility</p:attrName>
                                        </p:attrNameLst>
                                      </p:cBhvr>
                                      <p:to>
                                        <p:strVal val="visible"/>
                                      </p:to>
                                    </p:set>
                                    <p:animEffect transition="in" filter="wipe(left)">
                                      <p:cBhvr>
                                        <p:cTn id="34"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3" grpId="0" animBg="1"/>
      <p:bldP spid="14" grpId="0" animBg="1"/>
      <p:bldP spid="11" grpId="0"/>
      <p:bldP spid="1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矩形 31"/>
          <p:cNvSpPr/>
          <p:nvPr/>
        </p:nvSpPr>
        <p:spPr>
          <a:xfrm>
            <a:off x="0" y="0"/>
            <a:ext cx="12192000" cy="6858000"/>
          </a:xfrm>
          <a:prstGeom prst="rect">
            <a:avLst/>
          </a:prstGeom>
          <a:solidFill>
            <a:srgbClr val="F3F0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3" name="矩形 32"/>
          <p:cNvSpPr/>
          <p:nvPr/>
        </p:nvSpPr>
        <p:spPr>
          <a:xfrm>
            <a:off x="54361" y="202510"/>
            <a:ext cx="430887" cy="5378466"/>
          </a:xfrm>
          <a:prstGeom prst="rect">
            <a:avLst/>
          </a:prstGeom>
        </p:spPr>
        <p:txBody>
          <a:bodyPr vert="eaVert" wrap="square">
            <a:spAutoFit/>
          </a:bodyPr>
          <a:lstStyle/>
          <a:p>
            <a:pPr algn="dist"/>
            <a:r>
              <a:rPr lang="zh-CN" altLang="en-US" sz="1600" dirty="0">
                <a:latin typeface="思源黑体 CN Bold" panose="020B0800000000000000" pitchFamily="34" charset="-122"/>
                <a:ea typeface="思源黑体 CN Bold" panose="020B0800000000000000" pitchFamily="34" charset="-122"/>
              </a:rPr>
              <a:t>A</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R</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 </a:t>
            </a:r>
            <a:r>
              <a:rPr lang="zh-CN" altLang="en-US" sz="1600" dirty="0">
                <a:latin typeface="思源黑体 CN Bold" panose="020B0800000000000000" pitchFamily="34" charset="-122"/>
                <a:ea typeface="思源黑体 CN Bold" panose="020B0800000000000000" pitchFamily="34" charset="-122"/>
              </a:rPr>
              <a:t>E</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X</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H</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B</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O</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N</a:t>
            </a:r>
            <a:endParaRPr lang="zh-CN" altLang="en-US" sz="1600" dirty="0">
              <a:latin typeface="思源黑体 CN Bold" panose="020B0800000000000000" pitchFamily="34" charset="-122"/>
              <a:ea typeface="思源黑体 CN Bold" panose="020B0800000000000000" pitchFamily="34" charset="-122"/>
            </a:endParaRPr>
          </a:p>
        </p:txBody>
      </p:sp>
      <p:sp>
        <p:nvSpPr>
          <p:cNvPr id="34" name="矩形 33"/>
          <p:cNvSpPr/>
          <p:nvPr/>
        </p:nvSpPr>
        <p:spPr>
          <a:xfrm>
            <a:off x="11645199" y="1388973"/>
            <a:ext cx="430887" cy="5378466"/>
          </a:xfrm>
          <a:prstGeom prst="rect">
            <a:avLst/>
          </a:prstGeom>
        </p:spPr>
        <p:txBody>
          <a:bodyPr vert="eaVert" wrap="square">
            <a:spAutoFit/>
          </a:bodyPr>
          <a:lstStyle/>
          <a:p>
            <a:pPr algn="dist"/>
            <a:r>
              <a:rPr lang="zh-CN" altLang="en-US" sz="1600" dirty="0">
                <a:latin typeface="思源黑体 CN Bold" panose="020B0800000000000000" pitchFamily="34" charset="-122"/>
                <a:ea typeface="思源黑体 CN Bold" panose="020B0800000000000000" pitchFamily="34" charset="-122"/>
              </a:rPr>
              <a:t>A</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R</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 </a:t>
            </a:r>
            <a:r>
              <a:rPr lang="zh-CN" altLang="en-US" sz="1600" dirty="0">
                <a:latin typeface="思源黑体 CN Bold" panose="020B0800000000000000" pitchFamily="34" charset="-122"/>
                <a:ea typeface="思源黑体 CN Bold" panose="020B0800000000000000" pitchFamily="34" charset="-122"/>
              </a:rPr>
              <a:t>E</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X</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H</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B</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O</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N</a:t>
            </a:r>
            <a:endParaRPr lang="zh-CN" altLang="en-US" sz="1600" dirty="0">
              <a:latin typeface="思源黑体 CN Bold" panose="020B0800000000000000" pitchFamily="34" charset="-122"/>
              <a:ea typeface="思源黑体 CN Bold" panose="020B0800000000000000" pitchFamily="34" charset="-122"/>
            </a:endParaRPr>
          </a:p>
        </p:txBody>
      </p:sp>
      <p:sp>
        <p:nvSpPr>
          <p:cNvPr id="36" name="îsļîďe"/>
          <p:cNvSpPr/>
          <p:nvPr/>
        </p:nvSpPr>
        <p:spPr>
          <a:xfrm flipH="1">
            <a:off x="658813" y="1814777"/>
            <a:ext cx="10766425" cy="3047378"/>
          </a:xfrm>
          <a:prstGeom prst="roundRect">
            <a:avLst>
              <a:gd name="adj" fmla="val 4633"/>
            </a:avLst>
          </a:prstGeom>
          <a:blipFill>
            <a:blip r:embed="rId1">
              <a:extLst>
                <a:ext uri="{BEBA8EAE-BF5A-486C-A8C5-ECC9F3942E4B}">
                  <a14:imgProps xmlns:a14="http://schemas.microsoft.com/office/drawing/2010/main">
                    <a14:imgLayer r:embed="rId2">
                      <a14:imgEffect>
                        <a14:saturation sat="33000"/>
                      </a14:imgEffect>
                    </a14:imgLayer>
                  </a14:imgProps>
                </a:ext>
                <a:ext uri="{28A0092B-C50C-407E-A947-70E740481C1C}">
                  <a14:useLocalDpi xmlns:a14="http://schemas.microsoft.com/office/drawing/2010/main" val="0"/>
                </a:ext>
              </a:extLst>
            </a:blip>
            <a:stretch>
              <a:fillRect t="-78888"/>
            </a:stretch>
          </a:blipFill>
          <a:ln w="38100">
            <a:noFill/>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noAutofit/>
          </a:bodyPr>
          <a:lstStyle/>
          <a:p>
            <a:pPr algn="ctr"/>
            <a:endParaRPr lang="zh-CN" altLang="en-US"/>
          </a:p>
        </p:txBody>
      </p:sp>
      <p:sp>
        <p:nvSpPr>
          <p:cNvPr id="37" name="íṡḷiḑe"/>
          <p:cNvSpPr/>
          <p:nvPr/>
        </p:nvSpPr>
        <p:spPr>
          <a:xfrm>
            <a:off x="6980222" y="1125538"/>
            <a:ext cx="3231851" cy="4932362"/>
          </a:xfrm>
          <a:prstGeom prst="roundRect">
            <a:avLst>
              <a:gd name="adj" fmla="val 6524"/>
            </a:avLst>
          </a:prstGeom>
          <a:solidFill>
            <a:schemeClr val="bg1"/>
          </a:solidFill>
          <a:ln w="19050" cap="rnd">
            <a:noFill/>
            <a:prstDash val="solid"/>
            <a:round/>
          </a:ln>
          <a:effectLst>
            <a:outerShdw blurRad="406400" dist="101600" algn="l" rotWithShape="0">
              <a:schemeClr val="bg1">
                <a:lumMod val="6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1200" b="1">
              <a:solidFill>
                <a:schemeClr val="bg1"/>
              </a:solidFill>
            </a:endParaRPr>
          </a:p>
        </p:txBody>
      </p:sp>
      <p:sp>
        <p:nvSpPr>
          <p:cNvPr id="38" name="íş1îḋè"/>
          <p:cNvSpPr txBox="1"/>
          <p:nvPr/>
        </p:nvSpPr>
        <p:spPr>
          <a:xfrm>
            <a:off x="7332003" y="2247606"/>
            <a:ext cx="2621940" cy="583565"/>
          </a:xfrm>
          <a:prstGeom prst="rect">
            <a:avLst/>
          </a:prstGeom>
          <a:noFill/>
          <a:ln>
            <a:noFill/>
          </a:ln>
        </p:spPr>
        <p:txBody>
          <a:bodyPr wrap="square" lIns="91440" tIns="45720" rIns="91440" bIns="45720" anchor="ctr" anchorCtr="0">
            <a:spAutoFit/>
          </a:bodyPr>
          <a:lstStyle/>
          <a:p>
            <a:pPr marL="0" marR="0" lvl="0" indent="0" defTabSz="913765" rtl="0" eaLnBrk="1" fontAlgn="auto" latinLnBrk="0" hangingPunct="1">
              <a:lnSpc>
                <a:spcPct val="100000"/>
              </a:lnSpc>
              <a:spcBef>
                <a:spcPts val="0"/>
              </a:spcBef>
              <a:spcAft>
                <a:spcPts val="0"/>
              </a:spcAft>
              <a:buClrTx/>
              <a:buSzPct val="25000"/>
              <a:buFontTx/>
              <a:buNone/>
              <a:defRPr/>
            </a:pPr>
            <a:r>
              <a:rPr kumimoji="0" lang="en-US" sz="3200" b="1" i="0" u="none" strike="noStrike" kern="1200" cap="none" spc="0" normalizeH="0" baseline="0" noProof="0" dirty="0">
                <a:ln>
                  <a:noFill/>
                </a:ln>
                <a:solidFill>
                  <a:schemeClr val="tx1">
                    <a:lumMod val="75000"/>
                    <a:lumOff val="25000"/>
                  </a:schemeClr>
                </a:solidFill>
                <a:effectLst/>
                <a:uLnTx/>
                <a:uFillTx/>
                <a:latin typeface="思源黑体 CN Bold" panose="020B0800000000000000" pitchFamily="34" charset="-122"/>
                <a:ea typeface="思源黑体 CN Bold" panose="020B0800000000000000" pitchFamily="34" charset="-122"/>
              </a:rPr>
              <a:t>PART FOUR</a:t>
            </a:r>
            <a:endParaRPr kumimoji="0" lang="en-US" sz="3200" b="1" i="0" u="none" strike="noStrike" kern="1200" cap="none" spc="0" normalizeH="0" baseline="0" noProof="0" dirty="0">
              <a:ln>
                <a:noFill/>
              </a:ln>
              <a:solidFill>
                <a:schemeClr val="tx1">
                  <a:lumMod val="75000"/>
                  <a:lumOff val="25000"/>
                </a:schemeClr>
              </a:solidFill>
              <a:effectLst/>
              <a:uLnTx/>
              <a:uFillTx/>
              <a:latin typeface="思源黑体 CN Bold" panose="020B0800000000000000" pitchFamily="34" charset="-122"/>
              <a:ea typeface="思源黑体 CN Bold" panose="020B0800000000000000" pitchFamily="34" charset="-122"/>
            </a:endParaRPr>
          </a:p>
        </p:txBody>
      </p:sp>
      <p:sp>
        <p:nvSpPr>
          <p:cNvPr id="39" name="ïšļiďé"/>
          <p:cNvSpPr txBox="1"/>
          <p:nvPr/>
        </p:nvSpPr>
        <p:spPr>
          <a:xfrm>
            <a:off x="7342505" y="3312160"/>
            <a:ext cx="2479675" cy="1322070"/>
          </a:xfrm>
          <a:prstGeom prst="rect">
            <a:avLst/>
          </a:prstGeom>
          <a:noFill/>
          <a:ln>
            <a:noFill/>
          </a:ln>
        </p:spPr>
        <p:txBody>
          <a:bodyPr wrap="square" lIns="91440" tIns="45720" rIns="91440" bIns="45720" anchor="t" anchorCtr="0">
            <a:spAutoFit/>
          </a:bodyPr>
          <a:lstStyle/>
          <a:p>
            <a:r>
              <a:rPr lang="en-US" altLang="zh-CN" sz="2000" b="1" dirty="0">
                <a:solidFill>
                  <a:schemeClr val="tx1">
                    <a:lumMod val="75000"/>
                    <a:lumOff val="25000"/>
                  </a:schemeClr>
                </a:solidFill>
                <a:latin typeface="思源黑体 CN Bold" panose="020B0800000000000000" pitchFamily="34" charset="-122"/>
                <a:ea typeface="思源黑体 CN Bold" panose="020B0800000000000000" pitchFamily="34" charset="-122"/>
                <a:sym typeface="+mn-ea"/>
              </a:rPr>
              <a:t>Practical results and future prospects</a:t>
            </a:r>
            <a:endParaRPr lang="en-US" altLang="zh-CN" sz="2000" b="1" dirty="0">
              <a:solidFill>
                <a:schemeClr val="tx1">
                  <a:lumMod val="75000"/>
                  <a:lumOff val="25000"/>
                </a:schemeClr>
              </a:solidFill>
              <a:latin typeface="思源黑体 CN Bold" panose="020B0800000000000000" pitchFamily="34" charset="-122"/>
              <a:ea typeface="思源黑体 CN Bold" panose="020B0800000000000000" pitchFamily="34" charset="-122"/>
            </a:endParaRPr>
          </a:p>
          <a:p>
            <a:endParaRPr lang="zh-CN" altLang="en-US" sz="2000" b="1" dirty="0">
              <a:solidFill>
                <a:schemeClr val="tx1">
                  <a:lumMod val="75000"/>
                  <a:lumOff val="25000"/>
                </a:schemeClr>
              </a:solidFill>
              <a:latin typeface="思源黑体 CN Bold" panose="020B0800000000000000" pitchFamily="34" charset="-122"/>
              <a:ea typeface="思源黑体 CN Bold" panose="020B0800000000000000" pitchFamily="34" charset="-122"/>
            </a:endParaRPr>
          </a:p>
        </p:txBody>
      </p:sp>
      <p:sp>
        <p:nvSpPr>
          <p:cNvPr id="41" name="iṥļîḋê"/>
          <p:cNvSpPr txBox="1"/>
          <p:nvPr/>
        </p:nvSpPr>
        <p:spPr>
          <a:xfrm>
            <a:off x="658813" y="5033980"/>
            <a:ext cx="4267198" cy="525465"/>
          </a:xfrm>
          <a:prstGeom prst="rect">
            <a:avLst/>
          </a:prstGeom>
          <a:noFill/>
          <a:ln>
            <a:noFill/>
          </a:ln>
        </p:spPr>
        <p:txBody>
          <a:bodyPr wrap="square" lIns="91440" tIns="45720" rIns="91440" bIns="45720" anchor="t" anchorCtr="0">
            <a:spAutoFit/>
          </a:bodyPr>
          <a:lstStyle/>
          <a:p>
            <a:pPr defTabSz="913765">
              <a:lnSpc>
                <a:spcPct val="150000"/>
              </a:lnSpc>
              <a:buSzPct val="25000"/>
              <a:defRPr/>
            </a:pPr>
            <a:r>
              <a:rPr lang="en-US" altLang="zh-CN" sz="1000" dirty="0"/>
              <a:t>Theme  color makes PP</a:t>
            </a:r>
            <a:r>
              <a:rPr lang="en-US" altLang="zh-CN" sz="100" dirty="0"/>
              <a:t> </a:t>
            </a:r>
            <a:r>
              <a:rPr lang="en-US" altLang="zh-CN" sz="1000" dirty="0"/>
              <a:t>T more to change Theme  color makes PPT more convenient to change</a:t>
            </a:r>
            <a:endParaRPr lang="en-US" altLang="zh-CN" sz="1000" dirty="0"/>
          </a:p>
        </p:txBody>
      </p:sp>
      <p:grpSp>
        <p:nvGrpSpPr>
          <p:cNvPr id="42" name="ïşļîḋe"/>
          <p:cNvGrpSpPr/>
          <p:nvPr/>
        </p:nvGrpSpPr>
        <p:grpSpPr>
          <a:xfrm>
            <a:off x="7409857" y="3014488"/>
            <a:ext cx="2413157" cy="45719"/>
            <a:chOff x="3250333" y="3170819"/>
            <a:chExt cx="1905682" cy="45719"/>
          </a:xfrm>
        </p:grpSpPr>
        <p:sp>
          <p:nvSpPr>
            <p:cNvPr id="43" name="íṩľiḓè"/>
            <p:cNvSpPr/>
            <p:nvPr/>
          </p:nvSpPr>
          <p:spPr>
            <a:xfrm>
              <a:off x="3250333" y="3170819"/>
              <a:ext cx="468975" cy="45719"/>
            </a:xfrm>
            <a:prstGeom prst="roundRect">
              <a:avLst>
                <a:gd name="adj" fmla="val 50000"/>
              </a:avLst>
            </a:prstGeom>
            <a:solidFill>
              <a:schemeClr val="accent3"/>
            </a:solidFill>
            <a:ln w="12700" cap="rnd">
              <a:noFill/>
              <a:prstDash val="solid"/>
              <a:round/>
            </a:ln>
            <a:effectLst>
              <a:outerShdw blurRad="254000" dist="127000" algn="ctr" rotWithShape="0">
                <a:schemeClr val="accent3">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25000" lnSpcReduction="20000"/>
            </a:bodyPr>
            <a:lstStyle/>
            <a:p>
              <a:pPr algn="ctr" defTabSz="914400"/>
              <a:endParaRPr lang="zh-CN" altLang="en-US" sz="3600" b="1">
                <a:solidFill>
                  <a:schemeClr val="bg1"/>
                </a:solidFill>
              </a:endParaRPr>
            </a:p>
          </p:txBody>
        </p:sp>
        <p:sp>
          <p:nvSpPr>
            <p:cNvPr id="44" name="ïśḷíḍê"/>
            <p:cNvSpPr/>
            <p:nvPr/>
          </p:nvSpPr>
          <p:spPr>
            <a:xfrm>
              <a:off x="3824785" y="3170819"/>
              <a:ext cx="1331230" cy="45719"/>
            </a:xfrm>
            <a:prstGeom prst="roundRect">
              <a:avLst>
                <a:gd name="adj" fmla="val 50000"/>
              </a:avLst>
            </a:prstGeom>
            <a:solidFill>
              <a:schemeClr val="accent3"/>
            </a:solidFill>
            <a:ln w="12700" cap="rnd">
              <a:noFill/>
              <a:prstDash val="solid"/>
              <a:round/>
            </a:ln>
            <a:effectLst>
              <a:outerShdw blurRad="254000" dist="127000" algn="ctr" rotWithShape="0">
                <a:schemeClr val="accent3">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25000" lnSpcReduction="20000"/>
            </a:bodyPr>
            <a:lstStyle/>
            <a:p>
              <a:pPr algn="ctr" defTabSz="914400"/>
              <a:endParaRPr lang="zh-CN" altLang="en-US" sz="3600" b="1">
                <a:solidFill>
                  <a:schemeClr val="bg1"/>
                </a:solidFill>
              </a:endParaRPr>
            </a:p>
          </p:txBody>
        </p:sp>
      </p:grpSp>
      <p:pic>
        <p:nvPicPr>
          <p:cNvPr id="45" name="图片 44"/>
          <p:cNvPicPr>
            <a:picLocks noChangeAspect="1"/>
          </p:cNvPicPr>
          <p:nvPr/>
        </p:nvPicPr>
        <p:blipFill rotWithShape="1">
          <a:blip r:embed="rId3">
            <a:extLst>
              <a:ext uri="{28A0092B-C50C-407E-A947-70E740481C1C}">
                <a14:useLocalDpi xmlns:a14="http://schemas.microsoft.com/office/drawing/2010/main" val="0"/>
              </a:ext>
            </a:extLst>
          </a:blip>
          <a:srcRect l="67610" b="49706"/>
          <a:stretch>
            <a:fillRect/>
          </a:stretch>
        </p:blipFill>
        <p:spPr>
          <a:xfrm rot="20800686">
            <a:off x="2105492" y="2090149"/>
            <a:ext cx="867934" cy="898477"/>
          </a:xfrm>
          <a:prstGeom prst="rect">
            <a:avLst/>
          </a:prstGeom>
        </p:spPr>
      </p:pic>
    </p:spTree>
    <p:custDataLst>
      <p:tags r:id="rId4"/>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1000"/>
                                        <p:tgtEl>
                                          <p:spTgt spid="33"/>
                                        </p:tgtEl>
                                      </p:cBhvr>
                                    </p:animEffect>
                                    <p:anim calcmode="lin" valueType="num">
                                      <p:cBhvr>
                                        <p:cTn id="8" dur="1000" fill="hold"/>
                                        <p:tgtEl>
                                          <p:spTgt spid="33"/>
                                        </p:tgtEl>
                                        <p:attrNameLst>
                                          <p:attrName>ppt_x</p:attrName>
                                        </p:attrNameLst>
                                      </p:cBhvr>
                                      <p:tavLst>
                                        <p:tav tm="0">
                                          <p:val>
                                            <p:strVal val="#ppt_x"/>
                                          </p:val>
                                        </p:tav>
                                        <p:tav tm="100000">
                                          <p:val>
                                            <p:strVal val="#ppt_x"/>
                                          </p:val>
                                        </p:tav>
                                      </p:tavLst>
                                    </p:anim>
                                    <p:anim calcmode="lin" valueType="num">
                                      <p:cBhvr>
                                        <p:cTn id="9" dur="1000" fill="hold"/>
                                        <p:tgtEl>
                                          <p:spTgt spid="33"/>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34"/>
                                        </p:tgtEl>
                                        <p:attrNameLst>
                                          <p:attrName>style.visibility</p:attrName>
                                        </p:attrNameLst>
                                      </p:cBhvr>
                                      <p:to>
                                        <p:strVal val="visible"/>
                                      </p:to>
                                    </p:set>
                                    <p:animEffect transition="in" filter="fade">
                                      <p:cBhvr>
                                        <p:cTn id="12" dur="1000"/>
                                        <p:tgtEl>
                                          <p:spTgt spid="34"/>
                                        </p:tgtEl>
                                      </p:cBhvr>
                                    </p:animEffect>
                                    <p:anim calcmode="lin" valueType="num">
                                      <p:cBhvr>
                                        <p:cTn id="13" dur="1000" fill="hold"/>
                                        <p:tgtEl>
                                          <p:spTgt spid="34"/>
                                        </p:tgtEl>
                                        <p:attrNameLst>
                                          <p:attrName>ppt_x</p:attrName>
                                        </p:attrNameLst>
                                      </p:cBhvr>
                                      <p:tavLst>
                                        <p:tav tm="0">
                                          <p:val>
                                            <p:strVal val="#ppt_x"/>
                                          </p:val>
                                        </p:tav>
                                        <p:tav tm="100000">
                                          <p:val>
                                            <p:strVal val="#ppt_x"/>
                                          </p:val>
                                        </p:tav>
                                      </p:tavLst>
                                    </p:anim>
                                    <p:anim calcmode="lin" valueType="num">
                                      <p:cBhvr>
                                        <p:cTn id="14" dur="1000" fill="hold"/>
                                        <p:tgtEl>
                                          <p:spTgt spid="34"/>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22" presetClass="entr" presetSubtype="8" fill="hold" grpId="0" nodeType="afterEffect">
                                  <p:stCondLst>
                                    <p:cond delay="0"/>
                                  </p:stCondLst>
                                  <p:childTnLst>
                                    <p:set>
                                      <p:cBhvr>
                                        <p:cTn id="17" dur="1" fill="hold">
                                          <p:stCondLst>
                                            <p:cond delay="0"/>
                                          </p:stCondLst>
                                        </p:cTn>
                                        <p:tgtEl>
                                          <p:spTgt spid="36"/>
                                        </p:tgtEl>
                                        <p:attrNameLst>
                                          <p:attrName>style.visibility</p:attrName>
                                        </p:attrNameLst>
                                      </p:cBhvr>
                                      <p:to>
                                        <p:strVal val="visible"/>
                                      </p:to>
                                    </p:set>
                                    <p:animEffect transition="in" filter="wipe(left)">
                                      <p:cBhvr>
                                        <p:cTn id="18" dur="500"/>
                                        <p:tgtEl>
                                          <p:spTgt spid="36"/>
                                        </p:tgtEl>
                                      </p:cBhvr>
                                    </p:animEffect>
                                  </p:childTnLst>
                                </p:cTn>
                              </p:par>
                            </p:childTnLst>
                          </p:cTn>
                        </p:par>
                        <p:par>
                          <p:cTn id="19" fill="hold">
                            <p:stCondLst>
                              <p:cond delay="1500"/>
                            </p:stCondLst>
                            <p:childTnLst>
                              <p:par>
                                <p:cTn id="20" presetID="42" presetClass="entr" presetSubtype="0" fill="hold" grpId="0" nodeType="afterEffect">
                                  <p:stCondLst>
                                    <p:cond delay="0"/>
                                  </p:stCondLst>
                                  <p:childTnLst>
                                    <p:set>
                                      <p:cBhvr>
                                        <p:cTn id="21" dur="1" fill="hold">
                                          <p:stCondLst>
                                            <p:cond delay="0"/>
                                          </p:stCondLst>
                                        </p:cTn>
                                        <p:tgtEl>
                                          <p:spTgt spid="37"/>
                                        </p:tgtEl>
                                        <p:attrNameLst>
                                          <p:attrName>style.visibility</p:attrName>
                                        </p:attrNameLst>
                                      </p:cBhvr>
                                      <p:to>
                                        <p:strVal val="visible"/>
                                      </p:to>
                                    </p:set>
                                    <p:animEffect transition="in" filter="fade">
                                      <p:cBhvr>
                                        <p:cTn id="22" dur="1000"/>
                                        <p:tgtEl>
                                          <p:spTgt spid="37"/>
                                        </p:tgtEl>
                                      </p:cBhvr>
                                    </p:animEffect>
                                    <p:anim calcmode="lin" valueType="num">
                                      <p:cBhvr>
                                        <p:cTn id="23" dur="1000" fill="hold"/>
                                        <p:tgtEl>
                                          <p:spTgt spid="37"/>
                                        </p:tgtEl>
                                        <p:attrNameLst>
                                          <p:attrName>ppt_x</p:attrName>
                                        </p:attrNameLst>
                                      </p:cBhvr>
                                      <p:tavLst>
                                        <p:tav tm="0">
                                          <p:val>
                                            <p:strVal val="#ppt_x"/>
                                          </p:val>
                                        </p:tav>
                                        <p:tav tm="100000">
                                          <p:val>
                                            <p:strVal val="#ppt_x"/>
                                          </p:val>
                                        </p:tav>
                                      </p:tavLst>
                                    </p:anim>
                                    <p:anim calcmode="lin" valueType="num">
                                      <p:cBhvr>
                                        <p:cTn id="24" dur="1000" fill="hold"/>
                                        <p:tgtEl>
                                          <p:spTgt spid="37"/>
                                        </p:tgtEl>
                                        <p:attrNameLst>
                                          <p:attrName>ppt_y</p:attrName>
                                        </p:attrNameLst>
                                      </p:cBhvr>
                                      <p:tavLst>
                                        <p:tav tm="0">
                                          <p:val>
                                            <p:strVal val="#ppt_y+.1"/>
                                          </p:val>
                                        </p:tav>
                                        <p:tav tm="100000">
                                          <p:val>
                                            <p:strVal val="#ppt_y"/>
                                          </p:val>
                                        </p:tav>
                                      </p:tavLst>
                                    </p:anim>
                                  </p:childTnLst>
                                </p:cTn>
                              </p:par>
                            </p:childTnLst>
                          </p:cTn>
                        </p:par>
                        <p:par>
                          <p:cTn id="25" fill="hold">
                            <p:stCondLst>
                              <p:cond delay="2500"/>
                            </p:stCondLst>
                            <p:childTnLst>
                              <p:par>
                                <p:cTn id="26" presetID="41" presetClass="entr" presetSubtype="0" fill="hold" grpId="0" nodeType="afterEffect">
                                  <p:stCondLst>
                                    <p:cond delay="0"/>
                                  </p:stCondLst>
                                  <p:iterate type="lt">
                                    <p:tmPct val="10000"/>
                                  </p:iterate>
                                  <p:childTnLst>
                                    <p:set>
                                      <p:cBhvr>
                                        <p:cTn id="27" dur="1" fill="hold">
                                          <p:stCondLst>
                                            <p:cond delay="0"/>
                                          </p:stCondLst>
                                        </p:cTn>
                                        <p:tgtEl>
                                          <p:spTgt spid="38"/>
                                        </p:tgtEl>
                                        <p:attrNameLst>
                                          <p:attrName>style.visibility</p:attrName>
                                        </p:attrNameLst>
                                      </p:cBhvr>
                                      <p:to>
                                        <p:strVal val="visible"/>
                                      </p:to>
                                    </p:set>
                                    <p:anim calcmode="lin" valueType="num">
                                      <p:cBhvr>
                                        <p:cTn id="28" dur="500" fill="hold"/>
                                        <p:tgtEl>
                                          <p:spTgt spid="38"/>
                                        </p:tgtEl>
                                        <p:attrNameLst>
                                          <p:attrName>ppt_x</p:attrName>
                                        </p:attrNameLst>
                                      </p:cBhvr>
                                      <p:tavLst>
                                        <p:tav tm="0">
                                          <p:val>
                                            <p:strVal val="#ppt_x"/>
                                          </p:val>
                                        </p:tav>
                                        <p:tav tm="50000">
                                          <p:val>
                                            <p:strVal val="#ppt_x+.1"/>
                                          </p:val>
                                        </p:tav>
                                        <p:tav tm="100000">
                                          <p:val>
                                            <p:strVal val="#ppt_x"/>
                                          </p:val>
                                        </p:tav>
                                      </p:tavLst>
                                    </p:anim>
                                    <p:anim calcmode="lin" valueType="num">
                                      <p:cBhvr>
                                        <p:cTn id="29" dur="500" fill="hold"/>
                                        <p:tgtEl>
                                          <p:spTgt spid="38"/>
                                        </p:tgtEl>
                                        <p:attrNameLst>
                                          <p:attrName>ppt_y</p:attrName>
                                        </p:attrNameLst>
                                      </p:cBhvr>
                                      <p:tavLst>
                                        <p:tav tm="0">
                                          <p:val>
                                            <p:strVal val="#ppt_y"/>
                                          </p:val>
                                        </p:tav>
                                        <p:tav tm="100000">
                                          <p:val>
                                            <p:strVal val="#ppt_y"/>
                                          </p:val>
                                        </p:tav>
                                      </p:tavLst>
                                    </p:anim>
                                    <p:anim calcmode="lin" valueType="num">
                                      <p:cBhvr>
                                        <p:cTn id="30" dur="500" fill="hold"/>
                                        <p:tgtEl>
                                          <p:spTgt spid="38"/>
                                        </p:tgtEl>
                                        <p:attrNameLst>
                                          <p:attrName>ppt_h</p:attrName>
                                        </p:attrNameLst>
                                      </p:cBhvr>
                                      <p:tavLst>
                                        <p:tav tm="0">
                                          <p:val>
                                            <p:strVal val="#ppt_h/10"/>
                                          </p:val>
                                        </p:tav>
                                        <p:tav tm="50000">
                                          <p:val>
                                            <p:strVal val="#ppt_h+.01"/>
                                          </p:val>
                                        </p:tav>
                                        <p:tav tm="100000">
                                          <p:val>
                                            <p:strVal val="#ppt_h"/>
                                          </p:val>
                                        </p:tav>
                                      </p:tavLst>
                                    </p:anim>
                                    <p:anim calcmode="lin" valueType="num">
                                      <p:cBhvr>
                                        <p:cTn id="31" dur="500" fill="hold"/>
                                        <p:tgtEl>
                                          <p:spTgt spid="38"/>
                                        </p:tgtEl>
                                        <p:attrNameLst>
                                          <p:attrName>ppt_w</p:attrName>
                                        </p:attrNameLst>
                                      </p:cBhvr>
                                      <p:tavLst>
                                        <p:tav tm="0">
                                          <p:val>
                                            <p:strVal val="#ppt_w/10"/>
                                          </p:val>
                                        </p:tav>
                                        <p:tav tm="50000">
                                          <p:val>
                                            <p:strVal val="#ppt_w+.01"/>
                                          </p:val>
                                        </p:tav>
                                        <p:tav tm="100000">
                                          <p:val>
                                            <p:strVal val="#ppt_w"/>
                                          </p:val>
                                        </p:tav>
                                      </p:tavLst>
                                    </p:anim>
                                    <p:animEffect transition="in" filter="fade">
                                      <p:cBhvr>
                                        <p:cTn id="32" dur="500" tmFilter="0,0; .5, 1; 1, 1"/>
                                        <p:tgtEl>
                                          <p:spTgt spid="38"/>
                                        </p:tgtEl>
                                      </p:cBhvr>
                                    </p:animEffect>
                                  </p:childTnLst>
                                </p:cTn>
                              </p:par>
                            </p:childTnLst>
                          </p:cTn>
                        </p:par>
                        <p:par>
                          <p:cTn id="33" fill="hold">
                            <p:stCondLst>
                              <p:cond delay="3400"/>
                            </p:stCondLst>
                            <p:childTnLst>
                              <p:par>
                                <p:cTn id="34" presetID="22" presetClass="entr" presetSubtype="8" fill="hold" nodeType="afterEffect">
                                  <p:stCondLst>
                                    <p:cond delay="0"/>
                                  </p:stCondLst>
                                  <p:childTnLst>
                                    <p:set>
                                      <p:cBhvr>
                                        <p:cTn id="35" dur="1" fill="hold">
                                          <p:stCondLst>
                                            <p:cond delay="0"/>
                                          </p:stCondLst>
                                        </p:cTn>
                                        <p:tgtEl>
                                          <p:spTgt spid="42"/>
                                        </p:tgtEl>
                                        <p:attrNameLst>
                                          <p:attrName>style.visibility</p:attrName>
                                        </p:attrNameLst>
                                      </p:cBhvr>
                                      <p:to>
                                        <p:strVal val="visible"/>
                                      </p:to>
                                    </p:set>
                                    <p:animEffect transition="in" filter="wipe(left)">
                                      <p:cBhvr>
                                        <p:cTn id="36" dur="500"/>
                                        <p:tgtEl>
                                          <p:spTgt spid="42"/>
                                        </p:tgtEl>
                                      </p:cBhvr>
                                    </p:animEffect>
                                  </p:childTnLst>
                                </p:cTn>
                              </p:par>
                            </p:childTnLst>
                          </p:cTn>
                        </p:par>
                        <p:par>
                          <p:cTn id="37" fill="hold">
                            <p:stCondLst>
                              <p:cond delay="3900"/>
                            </p:stCondLst>
                            <p:childTnLst>
                              <p:par>
                                <p:cTn id="38" presetID="56" presetClass="entr" presetSubtype="0" fill="hold" grpId="0" nodeType="afterEffect">
                                  <p:stCondLst>
                                    <p:cond delay="0"/>
                                  </p:stCondLst>
                                  <p:iterate type="lt">
                                    <p:tmPct val="10000"/>
                                  </p:iterate>
                                  <p:childTnLst>
                                    <p:set>
                                      <p:cBhvr>
                                        <p:cTn id="39" dur="1" fill="hold">
                                          <p:stCondLst>
                                            <p:cond delay="0"/>
                                          </p:stCondLst>
                                        </p:cTn>
                                        <p:tgtEl>
                                          <p:spTgt spid="39"/>
                                        </p:tgtEl>
                                        <p:attrNameLst>
                                          <p:attrName>style.visibility</p:attrName>
                                        </p:attrNameLst>
                                      </p:cBhvr>
                                      <p:to>
                                        <p:strVal val="visible"/>
                                      </p:to>
                                    </p:set>
                                    <p:anim by="(-#ppt_w*2)" calcmode="lin" valueType="num">
                                      <p:cBhvr rctx="PPT">
                                        <p:cTn id="40" dur="500" autoRev="1" fill="hold">
                                          <p:stCondLst>
                                            <p:cond delay="0"/>
                                          </p:stCondLst>
                                        </p:cTn>
                                        <p:tgtEl>
                                          <p:spTgt spid="39"/>
                                        </p:tgtEl>
                                        <p:attrNameLst>
                                          <p:attrName>ppt_w</p:attrName>
                                        </p:attrNameLst>
                                      </p:cBhvr>
                                    </p:anim>
                                    <p:anim by="(#ppt_w*0.50)" calcmode="lin" valueType="num">
                                      <p:cBhvr>
                                        <p:cTn id="41" dur="500" decel="50000" autoRev="1" fill="hold">
                                          <p:stCondLst>
                                            <p:cond delay="0"/>
                                          </p:stCondLst>
                                        </p:cTn>
                                        <p:tgtEl>
                                          <p:spTgt spid="39"/>
                                        </p:tgtEl>
                                        <p:attrNameLst>
                                          <p:attrName>ppt_x</p:attrName>
                                        </p:attrNameLst>
                                      </p:cBhvr>
                                    </p:anim>
                                    <p:anim from="(-#ppt_h/2)" to="(#ppt_y)" calcmode="lin" valueType="num">
                                      <p:cBhvr>
                                        <p:cTn id="42" dur="1000" fill="hold">
                                          <p:stCondLst>
                                            <p:cond delay="0"/>
                                          </p:stCondLst>
                                        </p:cTn>
                                        <p:tgtEl>
                                          <p:spTgt spid="39"/>
                                        </p:tgtEl>
                                        <p:attrNameLst>
                                          <p:attrName>ppt_y</p:attrName>
                                        </p:attrNameLst>
                                      </p:cBhvr>
                                    </p:anim>
                                    <p:animRot by="21600000">
                                      <p:cBhvr>
                                        <p:cTn id="43" dur="1000" fill="hold">
                                          <p:stCondLst>
                                            <p:cond delay="0"/>
                                          </p:stCondLst>
                                        </p:cTn>
                                        <p:tgtEl>
                                          <p:spTgt spid="39"/>
                                        </p:tgtEl>
                                        <p:attrNameLst>
                                          <p:attrName>r</p:attrName>
                                        </p:attrNameLst>
                                      </p:cBhvr>
                                    </p:animRot>
                                  </p:childTnLst>
                                </p:cTn>
                              </p:par>
                            </p:childTnLst>
                          </p:cTn>
                        </p:par>
                        <p:par>
                          <p:cTn id="44" fill="hold">
                            <p:stCondLst>
                              <p:cond delay="8600"/>
                            </p:stCondLst>
                            <p:childTnLst>
                              <p:par>
                                <p:cTn id="45" presetID="22" presetClass="entr" presetSubtype="8" fill="hold" grpId="0" nodeType="afterEffect">
                                  <p:stCondLst>
                                    <p:cond delay="0"/>
                                  </p:stCondLst>
                                  <p:childTnLst>
                                    <p:set>
                                      <p:cBhvr>
                                        <p:cTn id="46" dur="1" fill="hold">
                                          <p:stCondLst>
                                            <p:cond delay="0"/>
                                          </p:stCondLst>
                                        </p:cTn>
                                        <p:tgtEl>
                                          <p:spTgt spid="41"/>
                                        </p:tgtEl>
                                        <p:attrNameLst>
                                          <p:attrName>style.visibility</p:attrName>
                                        </p:attrNameLst>
                                      </p:cBhvr>
                                      <p:to>
                                        <p:strVal val="visible"/>
                                      </p:to>
                                    </p:set>
                                    <p:animEffect transition="in" filter="wipe(left)">
                                      <p:cBhvr>
                                        <p:cTn id="47" dur="500"/>
                                        <p:tgtEl>
                                          <p:spTgt spid="41"/>
                                        </p:tgtEl>
                                      </p:cBhvr>
                                    </p:animEffect>
                                  </p:childTnLst>
                                </p:cTn>
                              </p:par>
                            </p:childTnLst>
                          </p:cTn>
                        </p:par>
                        <p:par>
                          <p:cTn id="48" fill="hold">
                            <p:stCondLst>
                              <p:cond delay="9100"/>
                            </p:stCondLst>
                            <p:childTnLst>
                              <p:par>
                                <p:cTn id="49" presetID="10" presetClass="entr" presetSubtype="0" fill="hold" nodeType="afterEffect">
                                  <p:stCondLst>
                                    <p:cond delay="0"/>
                                  </p:stCondLst>
                                  <p:childTnLst>
                                    <p:set>
                                      <p:cBhvr>
                                        <p:cTn id="50" dur="1" fill="hold">
                                          <p:stCondLst>
                                            <p:cond delay="0"/>
                                          </p:stCondLst>
                                        </p:cTn>
                                        <p:tgtEl>
                                          <p:spTgt spid="45"/>
                                        </p:tgtEl>
                                        <p:attrNameLst>
                                          <p:attrName>style.visibility</p:attrName>
                                        </p:attrNameLst>
                                      </p:cBhvr>
                                      <p:to>
                                        <p:strVal val="visible"/>
                                      </p:to>
                                    </p:set>
                                    <p:animEffect transition="in" filter="fade">
                                      <p:cBhvr>
                                        <p:cTn id="51"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P spid="34" grpId="0"/>
      <p:bldP spid="36" grpId="0" bldLvl="0" animBg="1"/>
      <p:bldP spid="37" grpId="0" bldLvl="0" animBg="1"/>
      <p:bldP spid="38" grpId="0"/>
      <p:bldP spid="39" grpId="0"/>
      <p:bldP spid="4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0" y="0"/>
            <a:ext cx="12192000" cy="6858000"/>
          </a:xfrm>
          <a:prstGeom prst="rect">
            <a:avLst/>
          </a:prstGeom>
          <a:solidFill>
            <a:srgbClr val="F3F0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思源黑体 CN Bold" panose="020B0800000000000000" pitchFamily="34" charset="-122"/>
              <a:ea typeface="思源黑体 CN Bold" panose="020B0800000000000000" pitchFamily="34" charset="-122"/>
            </a:endParaRPr>
          </a:p>
        </p:txBody>
      </p:sp>
      <p:sp>
        <p:nvSpPr>
          <p:cNvPr id="6" name="iṥlïde"/>
          <p:cNvSpPr txBox="1"/>
          <p:nvPr/>
        </p:nvSpPr>
        <p:spPr>
          <a:xfrm>
            <a:off x="0" y="223916"/>
            <a:ext cx="1567596" cy="398780"/>
          </a:xfrm>
          <a:prstGeom prst="rect">
            <a:avLst/>
          </a:prstGeom>
          <a:solidFill>
            <a:srgbClr val="221F1A"/>
          </a:solidFill>
        </p:spPr>
        <p:txBody>
          <a:bodyPr wrap="square" rtlCol="0">
            <a:spAutoFit/>
          </a:bodyPr>
          <a:lstStyle/>
          <a:p>
            <a:pPr algn="dist"/>
            <a:r>
              <a:rPr lang="en-US" altLang="zh-CN" sz="2000" b="1" dirty="0">
                <a:solidFill>
                  <a:schemeClr val="bg1"/>
                </a:solidFill>
                <a:latin typeface="思源黑体 CN Bold" panose="020B0800000000000000" pitchFamily="34" charset="-122"/>
                <a:ea typeface="思源黑体 CN Bold" panose="020B0800000000000000" pitchFamily="34" charset="-122"/>
              </a:rPr>
              <a:t>WORKS</a:t>
            </a:r>
            <a:endParaRPr lang="en-US" altLang="zh-CN" sz="2000" b="1" dirty="0">
              <a:solidFill>
                <a:schemeClr val="bg1"/>
              </a:solidFill>
              <a:latin typeface="思源黑体 CN Bold" panose="020B0800000000000000" pitchFamily="34" charset="-122"/>
              <a:ea typeface="思源黑体 CN Bold" panose="020B0800000000000000" pitchFamily="34" charset="-122"/>
            </a:endParaRPr>
          </a:p>
        </p:txBody>
      </p:sp>
      <p:pic>
        <p:nvPicPr>
          <p:cNvPr id="4" name="图片 3" descr="4B665616DA4A419EE1A242ED1FFAB74D"/>
          <p:cNvPicPr>
            <a:picLocks noChangeAspect="1"/>
          </p:cNvPicPr>
          <p:nvPr/>
        </p:nvPicPr>
        <p:blipFill>
          <a:blip r:embed="rId1"/>
          <a:stretch>
            <a:fillRect/>
          </a:stretch>
        </p:blipFill>
        <p:spPr>
          <a:xfrm>
            <a:off x="999490" y="759460"/>
            <a:ext cx="5478780" cy="5185410"/>
          </a:xfrm>
          <a:prstGeom prst="rect">
            <a:avLst/>
          </a:prstGeom>
        </p:spPr>
      </p:pic>
      <p:pic>
        <p:nvPicPr>
          <p:cNvPr id="5" name="图片 4" descr="BBADD7660F11BB4B649B7F044273AEEC"/>
          <p:cNvPicPr>
            <a:picLocks noChangeAspect="1"/>
          </p:cNvPicPr>
          <p:nvPr/>
        </p:nvPicPr>
        <p:blipFill>
          <a:blip r:embed="rId2"/>
          <a:stretch>
            <a:fillRect/>
          </a:stretch>
        </p:blipFill>
        <p:spPr>
          <a:xfrm>
            <a:off x="6783705" y="759460"/>
            <a:ext cx="3051810" cy="3531235"/>
          </a:xfrm>
          <a:prstGeom prst="rect">
            <a:avLst/>
          </a:prstGeom>
        </p:spPr>
      </p:pic>
      <p:sp>
        <p:nvSpPr>
          <p:cNvPr id="7" name="文本框 6"/>
          <p:cNvSpPr txBox="1"/>
          <p:nvPr/>
        </p:nvSpPr>
        <p:spPr>
          <a:xfrm>
            <a:off x="6783705" y="4489450"/>
            <a:ext cx="3867785" cy="922020"/>
          </a:xfrm>
          <a:prstGeom prst="rect">
            <a:avLst/>
          </a:prstGeom>
          <a:noFill/>
        </p:spPr>
        <p:txBody>
          <a:bodyPr wrap="square" rtlCol="0">
            <a:spAutoFit/>
          </a:bodyPr>
          <a:p>
            <a:r>
              <a:rPr lang="en-US" altLang="zh-CN">
                <a:latin typeface="DIN-BlackItalic" charset="0"/>
                <a:ea typeface="字制区喜脉体" panose="02000603000000000000" charset="-122"/>
                <a:cs typeface="DIN-BlackItalic" charset="0"/>
              </a:rPr>
              <a:t>Partial manuscript display</a:t>
            </a:r>
            <a:endParaRPr lang="en-US" altLang="zh-CN">
              <a:latin typeface="DIN-BlackItalic" charset="0"/>
              <a:ea typeface="字制区喜脉体" panose="02000603000000000000" charset="-122"/>
              <a:cs typeface="DIN-BlackItalic" charset="0"/>
            </a:endParaRPr>
          </a:p>
          <a:p>
            <a:r>
              <a:rPr lang="zh-CN" altLang="en-US">
                <a:latin typeface="+mj-lt"/>
                <a:ea typeface="+mj-lt"/>
                <a:cs typeface="+mj-lt"/>
              </a:rPr>
              <a:t>（</a:t>
            </a:r>
            <a:r>
              <a:rPr lang="en-US" altLang="zh-CN">
                <a:latin typeface="+mj-lt"/>
                <a:ea typeface="+mj-lt"/>
                <a:cs typeface="+mj-lt"/>
              </a:rPr>
              <a:t>Inspired by Victorian Gothic architecture</a:t>
            </a:r>
            <a:r>
              <a:rPr lang="zh-CN" altLang="en-US">
                <a:latin typeface="+mj-lt"/>
                <a:ea typeface="+mj-lt"/>
                <a:cs typeface="+mj-lt"/>
              </a:rPr>
              <a:t>）</a:t>
            </a:r>
            <a:endParaRPr lang="zh-CN" altLang="en-US">
              <a:latin typeface="+mj-lt"/>
              <a:ea typeface="+mj-lt"/>
              <a:cs typeface="+mj-lt"/>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0" y="0"/>
            <a:ext cx="12192000" cy="6858000"/>
          </a:xfrm>
          <a:prstGeom prst="rect">
            <a:avLst/>
          </a:prstGeom>
          <a:solidFill>
            <a:srgbClr val="F3F0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iṥlïde"/>
          <p:cNvSpPr txBox="1"/>
          <p:nvPr/>
        </p:nvSpPr>
        <p:spPr>
          <a:xfrm>
            <a:off x="0" y="223916"/>
            <a:ext cx="1567596" cy="398780"/>
          </a:xfrm>
          <a:prstGeom prst="rect">
            <a:avLst/>
          </a:prstGeom>
          <a:solidFill>
            <a:srgbClr val="221F1A"/>
          </a:solidFill>
        </p:spPr>
        <p:txBody>
          <a:bodyPr wrap="square" rtlCol="0">
            <a:spAutoFit/>
          </a:bodyPr>
          <a:lstStyle/>
          <a:p>
            <a:pPr algn="dist"/>
            <a:r>
              <a:rPr lang="en-US" altLang="zh-CN" sz="2000" b="1" dirty="0">
                <a:solidFill>
                  <a:schemeClr val="bg1"/>
                </a:solidFill>
                <a:latin typeface="思源黑体 CN Bold" panose="020B0800000000000000" pitchFamily="34" charset="-122"/>
                <a:ea typeface="思源黑体 CN Bold" panose="020B0800000000000000" pitchFamily="34" charset="-122"/>
              </a:rPr>
              <a:t>WORKS</a:t>
            </a:r>
            <a:endParaRPr lang="en-US" altLang="zh-CN" sz="2000" b="1" dirty="0">
              <a:solidFill>
                <a:schemeClr val="bg1"/>
              </a:solidFill>
              <a:latin typeface="思源黑体 CN Bold" panose="020B0800000000000000" pitchFamily="34" charset="-122"/>
              <a:ea typeface="思源黑体 CN Bold" panose="020B0800000000000000" pitchFamily="34" charset="-122"/>
            </a:endParaRPr>
          </a:p>
        </p:txBody>
      </p:sp>
      <p:pic>
        <p:nvPicPr>
          <p:cNvPr id="2" name="图片 1" descr="3"/>
          <p:cNvPicPr>
            <a:picLocks noChangeAspect="1"/>
          </p:cNvPicPr>
          <p:nvPr/>
        </p:nvPicPr>
        <p:blipFill>
          <a:blip r:embed="rId1"/>
          <a:stretch>
            <a:fillRect/>
          </a:stretch>
        </p:blipFill>
        <p:spPr>
          <a:xfrm>
            <a:off x="226695" y="1318895"/>
            <a:ext cx="9579610" cy="4941570"/>
          </a:xfrm>
          <a:prstGeom prst="rect">
            <a:avLst/>
          </a:prstGeom>
        </p:spPr>
      </p:pic>
      <p:sp>
        <p:nvSpPr>
          <p:cNvPr id="23" name="文本框 22"/>
          <p:cNvSpPr txBox="1"/>
          <p:nvPr/>
        </p:nvSpPr>
        <p:spPr>
          <a:xfrm>
            <a:off x="9909810" y="1211580"/>
            <a:ext cx="2075180" cy="368300"/>
          </a:xfrm>
          <a:prstGeom prst="rect">
            <a:avLst/>
          </a:prstGeom>
          <a:noFill/>
        </p:spPr>
        <p:txBody>
          <a:bodyPr wrap="square" rtlCol="0">
            <a:spAutoFit/>
          </a:bodyPr>
          <a:p>
            <a:endParaRPr lang="zh-CN" altLang="en-US"/>
          </a:p>
        </p:txBody>
      </p:sp>
      <p:sp>
        <p:nvSpPr>
          <p:cNvPr id="24" name="文本框 23"/>
          <p:cNvSpPr txBox="1"/>
          <p:nvPr/>
        </p:nvSpPr>
        <p:spPr>
          <a:xfrm>
            <a:off x="184150" y="907415"/>
            <a:ext cx="3749040" cy="645160"/>
          </a:xfrm>
          <a:prstGeom prst="rect">
            <a:avLst/>
          </a:prstGeom>
          <a:noFill/>
        </p:spPr>
        <p:txBody>
          <a:bodyPr wrap="square" rtlCol="0">
            <a:spAutoFit/>
          </a:bodyPr>
          <a:p>
            <a:r>
              <a:rPr lang="en-US" altLang="zh-CN" b="1" dirty="0">
                <a:solidFill>
                  <a:sysClr val="windowText" lastClr="000000"/>
                </a:solidFill>
                <a:latin typeface="思源黑体 CN Bold" panose="020B0800000000000000" pitchFamily="34" charset="-122"/>
                <a:ea typeface="思源黑体 CN Bold" panose="020B0800000000000000" pitchFamily="34" charset="-122"/>
                <a:sym typeface="+mn-ea"/>
              </a:rPr>
              <a:t>Gothic concept map</a:t>
            </a:r>
            <a:endParaRPr lang="en-US" altLang="zh-CN" b="1" dirty="0">
              <a:solidFill>
                <a:sysClr val="windowText" lastClr="000000"/>
              </a:solidFill>
              <a:latin typeface="思源黑体 CN Bold" panose="020B0800000000000000" pitchFamily="34" charset="-122"/>
              <a:ea typeface="思源黑体 CN Bold" panose="020B0800000000000000" pitchFamily="34" charset="-122"/>
            </a:endParaRPr>
          </a:p>
          <a:p>
            <a:endParaRPr lang="zh-CN" altLang="en-US"/>
          </a:p>
        </p:txBody>
      </p:sp>
      <p:sp>
        <p:nvSpPr>
          <p:cNvPr id="25" name="文本框 24"/>
          <p:cNvSpPr txBox="1"/>
          <p:nvPr/>
        </p:nvSpPr>
        <p:spPr>
          <a:xfrm>
            <a:off x="9920605" y="1331595"/>
            <a:ext cx="1923415" cy="3692525"/>
          </a:xfrm>
          <a:prstGeom prst="rect">
            <a:avLst/>
          </a:prstGeom>
          <a:noFill/>
        </p:spPr>
        <p:txBody>
          <a:bodyPr wrap="square" rtlCol="0">
            <a:spAutoFit/>
          </a:bodyPr>
          <a:p>
            <a:r>
              <a:rPr lang="en-US" altLang="zh-CN"/>
              <a:t>Drawing on the characteristics of Victorian Gothic architecture, the night as the environmental theme, the color scheme is mainly black, white and red, reflecting the thriller, loneliness, and supernatural atmosphere</a:t>
            </a:r>
            <a:endParaRPr lang="en-US" altLang="zh-CN"/>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0" y="0"/>
            <a:ext cx="12192000" cy="6858000"/>
          </a:xfrm>
          <a:prstGeom prst="rect">
            <a:avLst/>
          </a:prstGeom>
          <a:solidFill>
            <a:srgbClr val="F3F0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a:t>e</a:t>
            </a:r>
            <a:endParaRPr lang="zh-CN" altLang="en-US"/>
          </a:p>
        </p:txBody>
      </p:sp>
      <p:sp>
        <p:nvSpPr>
          <p:cNvPr id="6" name="iṥlïde"/>
          <p:cNvSpPr txBox="1"/>
          <p:nvPr/>
        </p:nvSpPr>
        <p:spPr>
          <a:xfrm>
            <a:off x="0" y="223916"/>
            <a:ext cx="1567596" cy="398780"/>
          </a:xfrm>
          <a:prstGeom prst="rect">
            <a:avLst/>
          </a:prstGeom>
          <a:solidFill>
            <a:srgbClr val="221F1A"/>
          </a:solidFill>
        </p:spPr>
        <p:txBody>
          <a:bodyPr wrap="square" rtlCol="0">
            <a:spAutoFit/>
          </a:bodyPr>
          <a:lstStyle/>
          <a:p>
            <a:pPr algn="dist"/>
            <a:r>
              <a:rPr lang="en-US" altLang="zh-CN" sz="2000" b="1" dirty="0">
                <a:solidFill>
                  <a:schemeClr val="bg1"/>
                </a:solidFill>
                <a:latin typeface="思源黑体 CN Bold" panose="020B0800000000000000" pitchFamily="34" charset="-122"/>
                <a:ea typeface="思源黑体 CN Bold" panose="020B0800000000000000" pitchFamily="34" charset="-122"/>
              </a:rPr>
              <a:t>WORKS</a:t>
            </a:r>
            <a:endParaRPr lang="en-US" altLang="zh-CN" sz="2000" b="1" dirty="0">
              <a:solidFill>
                <a:schemeClr val="bg1"/>
              </a:solidFill>
              <a:latin typeface="思源黑体 CN Bold" panose="020B0800000000000000" pitchFamily="34" charset="-122"/>
              <a:ea typeface="思源黑体 CN Bold" panose="020B0800000000000000" pitchFamily="34" charset="-122"/>
            </a:endParaRPr>
          </a:p>
        </p:txBody>
      </p:sp>
      <p:pic>
        <p:nvPicPr>
          <p:cNvPr id="4" name="图片 3" descr="5"/>
          <p:cNvPicPr>
            <a:picLocks noChangeAspect="1"/>
          </p:cNvPicPr>
          <p:nvPr/>
        </p:nvPicPr>
        <p:blipFill>
          <a:blip r:embed="rId1"/>
          <a:stretch>
            <a:fillRect/>
          </a:stretch>
        </p:blipFill>
        <p:spPr>
          <a:xfrm>
            <a:off x="488950" y="758825"/>
            <a:ext cx="5760720" cy="2827655"/>
          </a:xfrm>
          <a:prstGeom prst="rect">
            <a:avLst/>
          </a:prstGeom>
        </p:spPr>
      </p:pic>
      <p:pic>
        <p:nvPicPr>
          <p:cNvPr id="5" name="图片 4" descr="6"/>
          <p:cNvPicPr>
            <a:picLocks noChangeAspect="1"/>
          </p:cNvPicPr>
          <p:nvPr/>
        </p:nvPicPr>
        <p:blipFill>
          <a:blip r:embed="rId2"/>
          <a:stretch>
            <a:fillRect/>
          </a:stretch>
        </p:blipFill>
        <p:spPr>
          <a:xfrm>
            <a:off x="6249670" y="3586480"/>
            <a:ext cx="5760085" cy="2769235"/>
          </a:xfrm>
          <a:prstGeom prst="rect">
            <a:avLst/>
          </a:prstGeom>
        </p:spPr>
      </p:pic>
      <p:sp>
        <p:nvSpPr>
          <p:cNvPr id="7" name="文本框 6"/>
          <p:cNvSpPr txBox="1"/>
          <p:nvPr/>
        </p:nvSpPr>
        <p:spPr>
          <a:xfrm>
            <a:off x="6249670" y="758825"/>
            <a:ext cx="3683635" cy="645160"/>
          </a:xfrm>
          <a:prstGeom prst="rect">
            <a:avLst/>
          </a:prstGeom>
          <a:noFill/>
        </p:spPr>
        <p:txBody>
          <a:bodyPr wrap="square" rtlCol="0">
            <a:spAutoFit/>
          </a:bodyPr>
          <a:p>
            <a:r>
              <a:rPr lang="en-US" altLang="zh-CN" b="1" dirty="0">
                <a:solidFill>
                  <a:sysClr val="windowText" lastClr="000000"/>
                </a:solidFill>
                <a:latin typeface="思源黑体 CN Bold" panose="020B0800000000000000" pitchFamily="34" charset="-122"/>
                <a:ea typeface="思源黑体 CN Bold" panose="020B0800000000000000" pitchFamily="34" charset="-122"/>
                <a:sym typeface="+mn-ea"/>
              </a:rPr>
              <a:t>Gothic concept map</a:t>
            </a:r>
            <a:endParaRPr lang="en-US" altLang="zh-CN" b="1" dirty="0">
              <a:solidFill>
                <a:sysClr val="windowText" lastClr="000000"/>
              </a:solidFill>
              <a:latin typeface="思源黑体 CN Bold" panose="020B0800000000000000" pitchFamily="34" charset="-122"/>
              <a:ea typeface="思源黑体 CN Bold" panose="020B0800000000000000" pitchFamily="34" charset="-122"/>
            </a:endParaRPr>
          </a:p>
          <a:p>
            <a:endParaRPr lang="zh-CN" altLang="en-US"/>
          </a:p>
        </p:txBody>
      </p:sp>
      <p:sp>
        <p:nvSpPr>
          <p:cNvPr id="10" name="文本框 9"/>
          <p:cNvSpPr txBox="1"/>
          <p:nvPr/>
        </p:nvSpPr>
        <p:spPr>
          <a:xfrm>
            <a:off x="3565525" y="3586480"/>
            <a:ext cx="2684145" cy="645160"/>
          </a:xfrm>
          <a:prstGeom prst="rect">
            <a:avLst/>
          </a:prstGeom>
          <a:noFill/>
        </p:spPr>
        <p:txBody>
          <a:bodyPr wrap="square" rtlCol="0">
            <a:spAutoFit/>
          </a:bodyPr>
          <a:p>
            <a:r>
              <a:rPr lang="en-US" altLang="zh-CN" b="1" dirty="0">
                <a:solidFill>
                  <a:sysClr val="windowText" lastClr="000000"/>
                </a:solidFill>
                <a:latin typeface="思源黑体 CN Bold" panose="020B0800000000000000" pitchFamily="34" charset="-122"/>
                <a:ea typeface="思源黑体 CN Bold" panose="020B0800000000000000" pitchFamily="34" charset="-122"/>
                <a:sym typeface="+mn-ea"/>
              </a:rPr>
              <a:t>Gothic concept map</a:t>
            </a:r>
            <a:endParaRPr lang="en-US" altLang="zh-CN" b="1" dirty="0">
              <a:solidFill>
                <a:sysClr val="windowText" lastClr="000000"/>
              </a:solidFill>
              <a:latin typeface="思源黑体 CN Bold" panose="020B0800000000000000" pitchFamily="34" charset="-122"/>
              <a:ea typeface="思源黑体 CN Bold" panose="020B0800000000000000" pitchFamily="34" charset="-122"/>
            </a:endParaRPr>
          </a:p>
          <a:p>
            <a:endParaRPr lang="zh-CN" altLang="en-US"/>
          </a:p>
        </p:txBody>
      </p:sp>
      <p:sp>
        <p:nvSpPr>
          <p:cNvPr id="11" name="文本框 10"/>
          <p:cNvSpPr txBox="1"/>
          <p:nvPr/>
        </p:nvSpPr>
        <p:spPr>
          <a:xfrm>
            <a:off x="6421755" y="1200785"/>
            <a:ext cx="3672840" cy="368300"/>
          </a:xfrm>
          <a:prstGeom prst="rect">
            <a:avLst/>
          </a:prstGeom>
          <a:noFill/>
        </p:spPr>
        <p:txBody>
          <a:bodyPr wrap="square" rtlCol="0">
            <a:spAutoFit/>
          </a:bodyPr>
          <a:p>
            <a:endParaRPr lang="zh-CN" altLang="en-US"/>
          </a:p>
        </p:txBody>
      </p:sp>
      <p:pic>
        <p:nvPicPr>
          <p:cNvPr id="2" name="图片 1"/>
          <p:cNvPicPr>
            <a:picLocks noChangeAspect="1"/>
          </p:cNvPicPr>
          <p:nvPr/>
        </p:nvPicPr>
        <p:blipFill>
          <a:blip r:embed="rId3"/>
          <a:stretch>
            <a:fillRect/>
          </a:stretch>
        </p:blipFill>
        <p:spPr>
          <a:xfrm>
            <a:off x="652145" y="3896360"/>
            <a:ext cx="2745105" cy="2595880"/>
          </a:xfrm>
          <a:prstGeom prst="rect">
            <a:avLst/>
          </a:prstGeom>
        </p:spPr>
      </p:pic>
      <p:sp>
        <p:nvSpPr>
          <p:cNvPr id="8" name="文本框 7"/>
          <p:cNvSpPr txBox="1"/>
          <p:nvPr/>
        </p:nvSpPr>
        <p:spPr>
          <a:xfrm>
            <a:off x="6358255" y="3016885"/>
            <a:ext cx="3590290" cy="645160"/>
          </a:xfrm>
          <a:prstGeom prst="rect">
            <a:avLst/>
          </a:prstGeom>
          <a:noFill/>
        </p:spPr>
        <p:txBody>
          <a:bodyPr wrap="square" rtlCol="0">
            <a:spAutoFit/>
          </a:bodyPr>
          <a:p>
            <a:r>
              <a:rPr lang="en-US" altLang="zh-CN"/>
              <a:t>https://preview.inibiru.com/creator/custom/index.html?id=36336</a:t>
            </a:r>
            <a:endParaRPr lang="en-US" altLang="zh-CN"/>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0" y="0"/>
            <a:ext cx="12192000" cy="6858000"/>
          </a:xfrm>
          <a:prstGeom prst="rect">
            <a:avLst/>
          </a:prstGeom>
          <a:solidFill>
            <a:srgbClr val="F3F0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iṥlïde"/>
          <p:cNvSpPr txBox="1"/>
          <p:nvPr/>
        </p:nvSpPr>
        <p:spPr>
          <a:xfrm>
            <a:off x="0" y="223916"/>
            <a:ext cx="1567596" cy="398780"/>
          </a:xfrm>
          <a:prstGeom prst="rect">
            <a:avLst/>
          </a:prstGeom>
          <a:solidFill>
            <a:srgbClr val="221F1A"/>
          </a:solidFill>
        </p:spPr>
        <p:txBody>
          <a:bodyPr wrap="square" rtlCol="0">
            <a:spAutoFit/>
          </a:bodyPr>
          <a:lstStyle/>
          <a:p>
            <a:pPr algn="dist"/>
            <a:r>
              <a:rPr lang="en-US" altLang="zh-CN" sz="2000" b="1" dirty="0">
                <a:solidFill>
                  <a:schemeClr val="bg1"/>
                </a:solidFill>
                <a:latin typeface="思源黑体 CN Bold" panose="020B0800000000000000" pitchFamily="34" charset="-122"/>
                <a:ea typeface="思源黑体 CN Bold" panose="020B0800000000000000" pitchFamily="34" charset="-122"/>
              </a:rPr>
              <a:t>FUTURE</a:t>
            </a:r>
            <a:endParaRPr lang="en-US" altLang="zh-CN" sz="2000" b="1" dirty="0">
              <a:solidFill>
                <a:schemeClr val="bg1"/>
              </a:solidFill>
              <a:latin typeface="思源黑体 CN Bold" panose="020B0800000000000000" pitchFamily="34" charset="-122"/>
              <a:ea typeface="思源黑体 CN Bold" panose="020B0800000000000000" pitchFamily="34" charset="-122"/>
            </a:endParaRPr>
          </a:p>
        </p:txBody>
      </p:sp>
      <p:sp>
        <p:nvSpPr>
          <p:cNvPr id="4" name="iṩļîḓè"/>
          <p:cNvSpPr/>
          <p:nvPr>
            <p:custDataLst>
              <p:tags r:id="rId1"/>
            </p:custDataLst>
          </p:nvPr>
        </p:nvSpPr>
        <p:spPr>
          <a:xfrm>
            <a:off x="1763395" y="1975485"/>
            <a:ext cx="1951355" cy="1732915"/>
          </a:xfrm>
          <a:prstGeom prst="ellipse">
            <a:avLst/>
          </a:prstGeom>
          <a:blipFill rotWithShape="1">
            <a:blip r:embed="rId2">
              <a:extLst>
                <a:ext uri="{28A0092B-C50C-407E-A947-70E740481C1C}">
                  <a14:useLocalDpi xmlns:a14="http://schemas.microsoft.com/office/drawing/2010/main" val="0"/>
                </a:ext>
              </a:extLst>
            </a:blip>
            <a:stretch>
              <a:fillRect/>
            </a:stretch>
          </a:blipFill>
          <a:ln w="1905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2000" b="1" dirty="0">
              <a:solidFill>
                <a:schemeClr val="bg1"/>
              </a:solidFill>
            </a:endParaRPr>
          </a:p>
        </p:txBody>
      </p:sp>
      <p:sp>
        <p:nvSpPr>
          <p:cNvPr id="5" name="íSľïḑé"/>
          <p:cNvSpPr txBox="1"/>
          <p:nvPr>
            <p:custDataLst>
              <p:tags r:id="rId3"/>
            </p:custDataLst>
          </p:nvPr>
        </p:nvSpPr>
        <p:spPr>
          <a:xfrm>
            <a:off x="3319954" y="1567762"/>
            <a:ext cx="506668" cy="418385"/>
          </a:xfrm>
          <a:prstGeom prst="rect">
            <a:avLst/>
          </a:prstGeom>
          <a:noFill/>
        </p:spPr>
        <p:txBody>
          <a:bodyPr wrap="square" lIns="91440" tIns="45720" rIns="91440" bIns="45720" rtlCol="0" anchor="ctr" anchorCtr="0">
            <a:prstTxWarp prst="textPlain">
              <a:avLst/>
            </a:prstTxWarp>
            <a:normAutofit fontScale="25000" lnSpcReduction="20000"/>
          </a:bodyPr>
          <a:lstStyle/>
          <a:p>
            <a:pPr algn="ctr">
              <a:lnSpc>
                <a:spcPct val="110000"/>
              </a:lnSpc>
            </a:pPr>
            <a:r>
              <a:rPr lang="en-US" altLang="zh-CN" sz="16600" b="1" dirty="0">
                <a:solidFill>
                  <a:sysClr val="windowText" lastClr="000000"/>
                </a:solidFill>
                <a:latin typeface="思源黑体 CN Bold" panose="020B0800000000000000" pitchFamily="34" charset="-122"/>
                <a:ea typeface="思源黑体 CN Bold" panose="020B0800000000000000" pitchFamily="34" charset="-122"/>
              </a:rPr>
              <a:t>“</a:t>
            </a:r>
            <a:endParaRPr lang="zh-CN" altLang="en-US" sz="16600" b="1" dirty="0">
              <a:solidFill>
                <a:sysClr val="windowText" lastClr="000000"/>
              </a:solidFill>
              <a:latin typeface="思源黑体 CN Bold" panose="020B0800000000000000" pitchFamily="34" charset="-122"/>
              <a:ea typeface="思源黑体 CN Bold" panose="020B0800000000000000" pitchFamily="34" charset="-122"/>
            </a:endParaRPr>
          </a:p>
        </p:txBody>
      </p:sp>
      <p:sp>
        <p:nvSpPr>
          <p:cNvPr id="7" name="íS1iḍé"/>
          <p:cNvSpPr/>
          <p:nvPr>
            <p:custDataLst>
              <p:tags r:id="rId4"/>
            </p:custDataLst>
          </p:nvPr>
        </p:nvSpPr>
        <p:spPr>
          <a:xfrm>
            <a:off x="8419465" y="4153535"/>
            <a:ext cx="1724025" cy="1582420"/>
          </a:xfrm>
          <a:prstGeom prst="ellipse">
            <a:avLst/>
          </a:prstGeom>
          <a:blipFill rotWithShape="1">
            <a:blip r:embed="rId5">
              <a:extLst>
                <a:ext uri="{28A0092B-C50C-407E-A947-70E740481C1C}">
                  <a14:useLocalDpi xmlns:a14="http://schemas.microsoft.com/office/drawing/2010/main" val="0"/>
                </a:ext>
              </a:extLst>
            </a:blip>
            <a:stretch>
              <a:fillRect/>
            </a:stretch>
          </a:blipFill>
          <a:ln w="1905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2000" b="1" dirty="0">
              <a:solidFill>
                <a:schemeClr val="bg1"/>
              </a:solidFill>
            </a:endParaRPr>
          </a:p>
        </p:txBody>
      </p:sp>
      <p:sp>
        <p:nvSpPr>
          <p:cNvPr id="8" name="ïṣļíḑê"/>
          <p:cNvSpPr txBox="1"/>
          <p:nvPr>
            <p:custDataLst>
              <p:tags r:id="rId6"/>
            </p:custDataLst>
          </p:nvPr>
        </p:nvSpPr>
        <p:spPr>
          <a:xfrm>
            <a:off x="8080685" y="3745833"/>
            <a:ext cx="506668" cy="418385"/>
          </a:xfrm>
          <a:prstGeom prst="rect">
            <a:avLst/>
          </a:prstGeom>
          <a:noFill/>
        </p:spPr>
        <p:txBody>
          <a:bodyPr wrap="square" lIns="91440" tIns="45720" rIns="91440" bIns="45720" rtlCol="0" anchor="ctr" anchorCtr="0">
            <a:prstTxWarp prst="textPlain">
              <a:avLst/>
            </a:prstTxWarp>
            <a:normAutofit fontScale="25000" lnSpcReduction="20000"/>
          </a:bodyPr>
          <a:lstStyle/>
          <a:p>
            <a:pPr algn="ctr">
              <a:lnSpc>
                <a:spcPct val="110000"/>
              </a:lnSpc>
            </a:pPr>
            <a:r>
              <a:rPr lang="en-US" altLang="zh-CN" sz="16600" b="1" dirty="0">
                <a:solidFill>
                  <a:schemeClr val="tx1">
                    <a:lumMod val="75000"/>
                    <a:lumOff val="25000"/>
                  </a:schemeClr>
                </a:solidFill>
                <a:latin typeface="思源黑体 CN Bold" panose="020B0800000000000000" pitchFamily="34" charset="-122"/>
                <a:ea typeface="思源黑体 CN Bold" panose="020B0800000000000000" pitchFamily="34" charset="-122"/>
              </a:rPr>
              <a:t>”</a:t>
            </a:r>
            <a:endParaRPr lang="zh-CN" altLang="en-US" sz="16600" b="1" dirty="0">
              <a:solidFill>
                <a:schemeClr val="tx1">
                  <a:lumMod val="75000"/>
                  <a:lumOff val="25000"/>
                </a:schemeClr>
              </a:solidFill>
              <a:latin typeface="思源黑体 CN Bold" panose="020B0800000000000000" pitchFamily="34" charset="-122"/>
              <a:ea typeface="思源黑体 CN Bold" panose="020B0800000000000000" pitchFamily="34" charset="-122"/>
            </a:endParaRPr>
          </a:p>
        </p:txBody>
      </p:sp>
      <p:sp>
        <p:nvSpPr>
          <p:cNvPr id="10" name="文本框 9"/>
          <p:cNvSpPr txBox="1"/>
          <p:nvPr>
            <p:custDataLst>
              <p:tags r:id="rId7"/>
            </p:custDataLst>
          </p:nvPr>
        </p:nvSpPr>
        <p:spPr>
          <a:xfrm>
            <a:off x="4163060" y="1819910"/>
            <a:ext cx="5314950" cy="368300"/>
          </a:xfrm>
          <a:prstGeom prst="rect">
            <a:avLst/>
          </a:prstGeom>
          <a:noFill/>
        </p:spPr>
        <p:txBody>
          <a:bodyPr wrap="square" rtlCol="0">
            <a:spAutoFit/>
          </a:bodyPr>
          <a:lstStyle/>
          <a:p>
            <a:r>
              <a:rPr lang="en-US" altLang="zh-CN" dirty="0">
                <a:solidFill>
                  <a:srgbClr val="041E2E"/>
                </a:solidFill>
                <a:latin typeface="思源黑体 CN Bold" panose="020B0800000000000000" pitchFamily="34" charset="-122"/>
                <a:ea typeface="思源黑体 CN Bold" panose="020B0800000000000000" pitchFamily="34" charset="-122"/>
              </a:rPr>
              <a:t>Digital art creation and experience design</a:t>
            </a:r>
            <a:endParaRPr lang="en-US" altLang="zh-CN" dirty="0">
              <a:solidFill>
                <a:srgbClr val="041E2E"/>
              </a:solidFill>
              <a:latin typeface="思源黑体 CN Bold" panose="020B0800000000000000" pitchFamily="34" charset="-122"/>
              <a:ea typeface="思源黑体 CN Bold" panose="020B0800000000000000" pitchFamily="34" charset="-122"/>
            </a:endParaRPr>
          </a:p>
        </p:txBody>
      </p:sp>
      <p:sp>
        <p:nvSpPr>
          <p:cNvPr id="11" name="文本框 10"/>
          <p:cNvSpPr txBox="1"/>
          <p:nvPr>
            <p:custDataLst>
              <p:tags r:id="rId8"/>
            </p:custDataLst>
          </p:nvPr>
        </p:nvSpPr>
        <p:spPr>
          <a:xfrm>
            <a:off x="4162842" y="2324033"/>
            <a:ext cx="6099952" cy="1383665"/>
          </a:xfrm>
          <a:prstGeom prst="rect">
            <a:avLst/>
          </a:prstGeom>
          <a:noFill/>
        </p:spPr>
        <p:txBody>
          <a:bodyPr wrap="square" rtlCol="0">
            <a:spAutoFit/>
          </a:bodyPr>
          <a:lstStyle/>
          <a:p>
            <a:pPr>
              <a:lnSpc>
                <a:spcPct val="150000"/>
              </a:lnSpc>
            </a:pPr>
            <a:r>
              <a:rPr lang="en-US" altLang="zh-CN" sz="1400" dirty="0">
                <a:solidFill>
                  <a:schemeClr val="tx1">
                    <a:lumMod val="65000"/>
                    <a:lumOff val="35000"/>
                  </a:schemeClr>
                </a:solidFill>
                <a:latin typeface="思源黑体 CN Normal" panose="020B0400000000000000" pitchFamily="34" charset="-122"/>
                <a:ea typeface="思源黑体 CN Normal" panose="020B0400000000000000" pitchFamily="34" charset="-122"/>
              </a:rPr>
              <a:t>Emotional design as applied to video games. Gothic emotional experiences can be incorporated into games, with immersive storylines, characters and Settings designed to enhance the player's emotional engagement</a:t>
            </a:r>
            <a:endParaRPr lang="en-US" altLang="zh-CN" sz="1400" dirty="0">
              <a:solidFill>
                <a:schemeClr val="tx1">
                  <a:lumMod val="65000"/>
                  <a:lumOff val="35000"/>
                </a:schemeClr>
              </a:solidFill>
              <a:latin typeface="思源黑体 CN Normal" panose="020B0400000000000000" pitchFamily="34" charset="-122"/>
              <a:ea typeface="思源黑体 CN Normal" panose="020B0400000000000000" pitchFamily="34" charset="-122"/>
            </a:endParaRPr>
          </a:p>
        </p:txBody>
      </p:sp>
      <p:sp>
        <p:nvSpPr>
          <p:cNvPr id="12" name="文本框 11"/>
          <p:cNvSpPr txBox="1"/>
          <p:nvPr>
            <p:custDataLst>
              <p:tags r:id="rId9"/>
            </p:custDataLst>
          </p:nvPr>
        </p:nvSpPr>
        <p:spPr>
          <a:xfrm>
            <a:off x="1482725" y="3982720"/>
            <a:ext cx="6031865" cy="368300"/>
          </a:xfrm>
          <a:prstGeom prst="rect">
            <a:avLst/>
          </a:prstGeom>
          <a:noFill/>
        </p:spPr>
        <p:txBody>
          <a:bodyPr wrap="square" rtlCol="0">
            <a:spAutoFit/>
          </a:bodyPr>
          <a:lstStyle/>
          <a:p>
            <a:pPr algn="r"/>
            <a:r>
              <a:rPr lang="en-US" altLang="zh-CN" dirty="0">
                <a:solidFill>
                  <a:srgbClr val="041E2E"/>
                </a:solidFill>
                <a:latin typeface="思源黑体 CN Bold" panose="020B0800000000000000" pitchFamily="34" charset="-122"/>
                <a:ea typeface="思源黑体 CN Bold" panose="020B0800000000000000" pitchFamily="34" charset="-122"/>
              </a:rPr>
              <a:t>Psychotherapy and emotion management</a:t>
            </a:r>
            <a:endParaRPr lang="en-US" altLang="zh-CN" dirty="0">
              <a:solidFill>
                <a:srgbClr val="041E2E"/>
              </a:solidFill>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10"/>
            </p:custDataLst>
          </p:nvPr>
        </p:nvSpPr>
        <p:spPr>
          <a:xfrm>
            <a:off x="1878183" y="4547296"/>
            <a:ext cx="5774514" cy="1383665"/>
          </a:xfrm>
          <a:prstGeom prst="rect">
            <a:avLst/>
          </a:prstGeom>
          <a:noFill/>
        </p:spPr>
        <p:txBody>
          <a:bodyPr wrap="square" rtlCol="0">
            <a:spAutoFit/>
          </a:bodyPr>
          <a:lstStyle/>
          <a:p>
            <a:pPr algn="r">
              <a:lnSpc>
                <a:spcPct val="150000"/>
              </a:lnSpc>
            </a:pPr>
            <a:r>
              <a:rPr lang="en-US" altLang="zh-CN" sz="1400" dirty="0">
                <a:solidFill>
                  <a:schemeClr val="tx1">
                    <a:lumMod val="65000"/>
                    <a:lumOff val="35000"/>
                  </a:schemeClr>
                </a:solidFill>
                <a:latin typeface="思源黑体 CN Normal" panose="020B0400000000000000" pitchFamily="34" charset="-122"/>
                <a:ea typeface="思源黑体 CN Normal" panose="020B0400000000000000" pitchFamily="34" charset="-122"/>
              </a:rPr>
              <a:t> Exposure therapy, or emotion regulation, helps patients face and deal with negative emotions, such as anxiety, loneliness, and sadness, through immersive gothic emotional experiences.</a:t>
            </a:r>
            <a:endParaRPr lang="en-US" altLang="zh-CN" sz="1400" dirty="0">
              <a:solidFill>
                <a:schemeClr val="tx1">
                  <a:lumMod val="65000"/>
                  <a:lumOff val="35000"/>
                </a:schemeClr>
              </a:solidFill>
              <a:latin typeface="思源黑体 CN Normal" panose="020B0400000000000000" pitchFamily="34" charset="-122"/>
              <a:ea typeface="思源黑体 CN Normal" panose="020B0400000000000000" pitchFamily="34" charset="-122"/>
            </a:endParaRPr>
          </a:p>
          <a:p>
            <a:pPr algn="r">
              <a:lnSpc>
                <a:spcPct val="150000"/>
              </a:lnSpc>
            </a:pPr>
            <a:endParaRPr lang="en-US" altLang="zh-CN" sz="1400" dirty="0">
              <a:solidFill>
                <a:schemeClr val="tx1">
                  <a:lumMod val="65000"/>
                  <a:lumOff val="35000"/>
                </a:schemeClr>
              </a:solidFill>
              <a:latin typeface="思源黑体 CN Normal" panose="020B0400000000000000" pitchFamily="34" charset="-122"/>
              <a:ea typeface="思源黑体 CN Normal" panose="020B0400000000000000" pitchFamily="34" charset="-122"/>
            </a:endParaRPr>
          </a:p>
        </p:txBody>
      </p:sp>
      <p:sp>
        <p:nvSpPr>
          <p:cNvPr id="14" name="文本框 13"/>
          <p:cNvSpPr txBox="1"/>
          <p:nvPr/>
        </p:nvSpPr>
        <p:spPr>
          <a:xfrm>
            <a:off x="649605" y="482600"/>
            <a:ext cx="4737735" cy="583565"/>
          </a:xfrm>
          <a:prstGeom prst="rect">
            <a:avLst/>
          </a:prstGeom>
          <a:noFill/>
        </p:spPr>
        <p:txBody>
          <a:bodyPr wrap="square" rtlCol="0">
            <a:spAutoFit/>
          </a:bodyPr>
          <a:p>
            <a:endParaRPr lang="zh-CN" altLang="en-US" sz="3200">
              <a:latin typeface="DIN-BlackItalic" charset="0"/>
              <a:cs typeface="DIN-BlackItalic"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par>
                          <p:cTn id="17" fill="hold">
                            <p:stCondLst>
                              <p:cond delay="1000"/>
                            </p:stCondLst>
                            <p:childTnLst>
                              <p:par>
                                <p:cTn id="18" presetID="42" presetClass="entr" presetSubtype="0" fill="hold" grpId="0" nodeType="after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1000"/>
                                        <p:tgtEl>
                                          <p:spTgt spid="10"/>
                                        </p:tgtEl>
                                      </p:cBhvr>
                                    </p:animEffect>
                                    <p:anim calcmode="lin" valueType="num">
                                      <p:cBhvr>
                                        <p:cTn id="21" dur="1000" fill="hold"/>
                                        <p:tgtEl>
                                          <p:spTgt spid="10"/>
                                        </p:tgtEl>
                                        <p:attrNameLst>
                                          <p:attrName>ppt_x</p:attrName>
                                        </p:attrNameLst>
                                      </p:cBhvr>
                                      <p:tavLst>
                                        <p:tav tm="0">
                                          <p:val>
                                            <p:strVal val="#ppt_x"/>
                                          </p:val>
                                        </p:tav>
                                        <p:tav tm="100000">
                                          <p:val>
                                            <p:strVal val="#ppt_x"/>
                                          </p:val>
                                        </p:tav>
                                      </p:tavLst>
                                    </p:anim>
                                    <p:anim calcmode="lin" valueType="num">
                                      <p:cBhvr>
                                        <p:cTn id="22" dur="1000" fill="hold"/>
                                        <p:tgtEl>
                                          <p:spTgt spid="10"/>
                                        </p:tgtEl>
                                        <p:attrNameLst>
                                          <p:attrName>ppt_y</p:attrName>
                                        </p:attrNameLst>
                                      </p:cBhvr>
                                      <p:tavLst>
                                        <p:tav tm="0">
                                          <p:val>
                                            <p:strVal val="#ppt_y+.1"/>
                                          </p:val>
                                        </p:tav>
                                        <p:tav tm="100000">
                                          <p:val>
                                            <p:strVal val="#ppt_y"/>
                                          </p:val>
                                        </p:tav>
                                      </p:tavLst>
                                    </p:anim>
                                  </p:childTnLst>
                                </p:cTn>
                              </p:par>
                              <p:par>
                                <p:cTn id="23" presetID="42" presetClass="entr"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1000"/>
                                        <p:tgtEl>
                                          <p:spTgt spid="11"/>
                                        </p:tgtEl>
                                      </p:cBhvr>
                                    </p:animEffect>
                                    <p:anim calcmode="lin" valueType="num">
                                      <p:cBhvr>
                                        <p:cTn id="26" dur="1000" fill="hold"/>
                                        <p:tgtEl>
                                          <p:spTgt spid="11"/>
                                        </p:tgtEl>
                                        <p:attrNameLst>
                                          <p:attrName>ppt_x</p:attrName>
                                        </p:attrNameLst>
                                      </p:cBhvr>
                                      <p:tavLst>
                                        <p:tav tm="0">
                                          <p:val>
                                            <p:strVal val="#ppt_x"/>
                                          </p:val>
                                        </p:tav>
                                        <p:tav tm="100000">
                                          <p:val>
                                            <p:strVal val="#ppt_x"/>
                                          </p:val>
                                        </p:tav>
                                      </p:tavLst>
                                    </p:anim>
                                    <p:anim calcmode="lin" valueType="num">
                                      <p:cBhvr>
                                        <p:cTn id="27" dur="1000" fill="hold"/>
                                        <p:tgtEl>
                                          <p:spTgt spid="11"/>
                                        </p:tgtEl>
                                        <p:attrNameLst>
                                          <p:attrName>ppt_y</p:attrName>
                                        </p:attrNameLst>
                                      </p:cBhvr>
                                      <p:tavLst>
                                        <p:tav tm="0">
                                          <p:val>
                                            <p:strVal val="#ppt_y+.1"/>
                                          </p:val>
                                        </p:tav>
                                        <p:tav tm="100000">
                                          <p:val>
                                            <p:strVal val="#ppt_y"/>
                                          </p:val>
                                        </p:tav>
                                      </p:tavLst>
                                    </p:anim>
                                  </p:childTnLst>
                                </p:cTn>
                              </p:par>
                            </p:childTnLst>
                          </p:cTn>
                        </p:par>
                        <p:par>
                          <p:cTn id="28" fill="hold">
                            <p:stCondLst>
                              <p:cond delay="2000"/>
                            </p:stCondLst>
                            <p:childTnLst>
                              <p:par>
                                <p:cTn id="29" presetID="31" presetClass="entr" presetSubtype="0" fill="hold" grpId="0" nodeType="after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p:cTn id="31" dur="1000" fill="hold"/>
                                        <p:tgtEl>
                                          <p:spTgt spid="7"/>
                                        </p:tgtEl>
                                        <p:attrNameLst>
                                          <p:attrName>ppt_w</p:attrName>
                                        </p:attrNameLst>
                                      </p:cBhvr>
                                      <p:tavLst>
                                        <p:tav tm="0">
                                          <p:val>
                                            <p:fltVal val="0"/>
                                          </p:val>
                                        </p:tav>
                                        <p:tav tm="100000">
                                          <p:val>
                                            <p:strVal val="#ppt_w"/>
                                          </p:val>
                                        </p:tav>
                                      </p:tavLst>
                                    </p:anim>
                                    <p:anim calcmode="lin" valueType="num">
                                      <p:cBhvr>
                                        <p:cTn id="32" dur="1000" fill="hold"/>
                                        <p:tgtEl>
                                          <p:spTgt spid="7"/>
                                        </p:tgtEl>
                                        <p:attrNameLst>
                                          <p:attrName>ppt_h</p:attrName>
                                        </p:attrNameLst>
                                      </p:cBhvr>
                                      <p:tavLst>
                                        <p:tav tm="0">
                                          <p:val>
                                            <p:fltVal val="0"/>
                                          </p:val>
                                        </p:tav>
                                        <p:tav tm="100000">
                                          <p:val>
                                            <p:strVal val="#ppt_h"/>
                                          </p:val>
                                        </p:tav>
                                      </p:tavLst>
                                    </p:anim>
                                    <p:anim calcmode="lin" valueType="num">
                                      <p:cBhvr>
                                        <p:cTn id="33" dur="1000" fill="hold"/>
                                        <p:tgtEl>
                                          <p:spTgt spid="7"/>
                                        </p:tgtEl>
                                        <p:attrNameLst>
                                          <p:attrName>style.rotation</p:attrName>
                                        </p:attrNameLst>
                                      </p:cBhvr>
                                      <p:tavLst>
                                        <p:tav tm="0">
                                          <p:val>
                                            <p:fltVal val="90"/>
                                          </p:val>
                                        </p:tav>
                                        <p:tav tm="100000">
                                          <p:val>
                                            <p:fltVal val="0"/>
                                          </p:val>
                                        </p:tav>
                                      </p:tavLst>
                                    </p:anim>
                                    <p:animEffect transition="in" filter="fade">
                                      <p:cBhvr>
                                        <p:cTn id="34" dur="1000"/>
                                        <p:tgtEl>
                                          <p:spTgt spid="7"/>
                                        </p:tgtEl>
                                      </p:cBhvr>
                                    </p:animEffect>
                                  </p:childTnLst>
                                </p:cTn>
                              </p:par>
                              <p:par>
                                <p:cTn id="35" presetID="31" presetClass="entr" presetSubtype="0" fill="hold" grpId="0" nodeType="with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p:cTn id="37" dur="1000" fill="hold"/>
                                        <p:tgtEl>
                                          <p:spTgt spid="8"/>
                                        </p:tgtEl>
                                        <p:attrNameLst>
                                          <p:attrName>ppt_w</p:attrName>
                                        </p:attrNameLst>
                                      </p:cBhvr>
                                      <p:tavLst>
                                        <p:tav tm="0">
                                          <p:val>
                                            <p:fltVal val="0"/>
                                          </p:val>
                                        </p:tav>
                                        <p:tav tm="100000">
                                          <p:val>
                                            <p:strVal val="#ppt_w"/>
                                          </p:val>
                                        </p:tav>
                                      </p:tavLst>
                                    </p:anim>
                                    <p:anim calcmode="lin" valueType="num">
                                      <p:cBhvr>
                                        <p:cTn id="38" dur="1000" fill="hold"/>
                                        <p:tgtEl>
                                          <p:spTgt spid="8"/>
                                        </p:tgtEl>
                                        <p:attrNameLst>
                                          <p:attrName>ppt_h</p:attrName>
                                        </p:attrNameLst>
                                      </p:cBhvr>
                                      <p:tavLst>
                                        <p:tav tm="0">
                                          <p:val>
                                            <p:fltVal val="0"/>
                                          </p:val>
                                        </p:tav>
                                        <p:tav tm="100000">
                                          <p:val>
                                            <p:strVal val="#ppt_h"/>
                                          </p:val>
                                        </p:tav>
                                      </p:tavLst>
                                    </p:anim>
                                    <p:anim calcmode="lin" valueType="num">
                                      <p:cBhvr>
                                        <p:cTn id="39" dur="1000" fill="hold"/>
                                        <p:tgtEl>
                                          <p:spTgt spid="8"/>
                                        </p:tgtEl>
                                        <p:attrNameLst>
                                          <p:attrName>style.rotation</p:attrName>
                                        </p:attrNameLst>
                                      </p:cBhvr>
                                      <p:tavLst>
                                        <p:tav tm="0">
                                          <p:val>
                                            <p:fltVal val="90"/>
                                          </p:val>
                                        </p:tav>
                                        <p:tav tm="100000">
                                          <p:val>
                                            <p:fltVal val="0"/>
                                          </p:val>
                                        </p:tav>
                                      </p:tavLst>
                                    </p:anim>
                                    <p:animEffect transition="in" filter="fade">
                                      <p:cBhvr>
                                        <p:cTn id="40" dur="1000"/>
                                        <p:tgtEl>
                                          <p:spTgt spid="8"/>
                                        </p:tgtEl>
                                      </p:cBhvr>
                                    </p:animEffect>
                                  </p:childTnLst>
                                </p:cTn>
                              </p:par>
                            </p:childTnLst>
                          </p:cTn>
                        </p:par>
                        <p:par>
                          <p:cTn id="41" fill="hold">
                            <p:stCondLst>
                              <p:cond delay="3000"/>
                            </p:stCondLst>
                            <p:childTnLst>
                              <p:par>
                                <p:cTn id="42" presetID="42" presetClass="entr" presetSubtype="0" fill="hold" grpId="0" nodeType="afterEffect">
                                  <p:stCondLst>
                                    <p:cond delay="0"/>
                                  </p:stCondLst>
                                  <p:childTnLst>
                                    <p:set>
                                      <p:cBhvr>
                                        <p:cTn id="43" dur="1" fill="hold">
                                          <p:stCondLst>
                                            <p:cond delay="0"/>
                                          </p:stCondLst>
                                        </p:cTn>
                                        <p:tgtEl>
                                          <p:spTgt spid="12"/>
                                        </p:tgtEl>
                                        <p:attrNameLst>
                                          <p:attrName>style.visibility</p:attrName>
                                        </p:attrNameLst>
                                      </p:cBhvr>
                                      <p:to>
                                        <p:strVal val="visible"/>
                                      </p:to>
                                    </p:set>
                                    <p:animEffect transition="in" filter="fade">
                                      <p:cBhvr>
                                        <p:cTn id="44" dur="1000"/>
                                        <p:tgtEl>
                                          <p:spTgt spid="12"/>
                                        </p:tgtEl>
                                      </p:cBhvr>
                                    </p:animEffect>
                                    <p:anim calcmode="lin" valueType="num">
                                      <p:cBhvr>
                                        <p:cTn id="45" dur="1000" fill="hold"/>
                                        <p:tgtEl>
                                          <p:spTgt spid="12"/>
                                        </p:tgtEl>
                                        <p:attrNameLst>
                                          <p:attrName>ppt_x</p:attrName>
                                        </p:attrNameLst>
                                      </p:cBhvr>
                                      <p:tavLst>
                                        <p:tav tm="0">
                                          <p:val>
                                            <p:strVal val="#ppt_x"/>
                                          </p:val>
                                        </p:tav>
                                        <p:tav tm="100000">
                                          <p:val>
                                            <p:strVal val="#ppt_x"/>
                                          </p:val>
                                        </p:tav>
                                      </p:tavLst>
                                    </p:anim>
                                    <p:anim calcmode="lin" valueType="num">
                                      <p:cBhvr>
                                        <p:cTn id="46" dur="1000" fill="hold"/>
                                        <p:tgtEl>
                                          <p:spTgt spid="12"/>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13"/>
                                        </p:tgtEl>
                                        <p:attrNameLst>
                                          <p:attrName>style.visibility</p:attrName>
                                        </p:attrNameLst>
                                      </p:cBhvr>
                                      <p:to>
                                        <p:strVal val="visible"/>
                                      </p:to>
                                    </p:set>
                                    <p:animEffect transition="in" filter="fade">
                                      <p:cBhvr>
                                        <p:cTn id="49" dur="1000"/>
                                        <p:tgtEl>
                                          <p:spTgt spid="13"/>
                                        </p:tgtEl>
                                      </p:cBhvr>
                                    </p:animEffect>
                                    <p:anim calcmode="lin" valueType="num">
                                      <p:cBhvr>
                                        <p:cTn id="50" dur="1000" fill="hold"/>
                                        <p:tgtEl>
                                          <p:spTgt spid="13"/>
                                        </p:tgtEl>
                                        <p:attrNameLst>
                                          <p:attrName>ppt_x</p:attrName>
                                        </p:attrNameLst>
                                      </p:cBhvr>
                                      <p:tavLst>
                                        <p:tav tm="0">
                                          <p:val>
                                            <p:strVal val="#ppt_x"/>
                                          </p:val>
                                        </p:tav>
                                        <p:tav tm="100000">
                                          <p:val>
                                            <p:strVal val="#ppt_x"/>
                                          </p:val>
                                        </p:tav>
                                      </p:tavLst>
                                    </p:anim>
                                    <p:anim calcmode="lin" valueType="num">
                                      <p:cBhvr>
                                        <p:cTn id="51"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ldLvl="0" animBg="1"/>
      <p:bldP spid="5" grpId="0"/>
      <p:bldP spid="7" grpId="0" bldLvl="0" animBg="1"/>
      <p:bldP spid="8" grpId="0"/>
      <p:bldP spid="10" grpId="0"/>
      <p:bldP spid="11" grpId="0"/>
      <p:bldP spid="12" grpId="0"/>
      <p:bldP spid="1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 name="矩形 225"/>
          <p:cNvSpPr/>
          <p:nvPr/>
        </p:nvSpPr>
        <p:spPr>
          <a:xfrm>
            <a:off x="0" y="67310"/>
            <a:ext cx="12648565" cy="6858000"/>
          </a:xfrm>
          <a:prstGeom prst="rect">
            <a:avLst/>
          </a:prstGeom>
          <a:solidFill>
            <a:srgbClr val="F3F0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latin typeface="思源黑体 CN Normal" panose="020B0400000000000000" pitchFamily="34" charset="-122"/>
                <a:ea typeface="思源黑体 CN Normal" panose="020B0400000000000000" pitchFamily="34" charset="-122"/>
                <a:sym typeface="+mn-ea"/>
              </a:rPr>
              <a:t>The Dark Beauty of the Digital Ag</a:t>
            </a:r>
            <a:endParaRPr lang="zh-CN" altLang="en-US"/>
          </a:p>
        </p:txBody>
      </p:sp>
      <p:pic>
        <p:nvPicPr>
          <p:cNvPr id="228" name="图片 227"/>
          <p:cNvPicPr>
            <a:picLocks noChangeAspect="1"/>
          </p:cNvPicPr>
          <p:nvPr/>
        </p:nvPicPr>
        <p:blipFill rotWithShape="1">
          <a:blip r:embed="rId1">
            <a:extLst>
              <a:ext uri="{28A0092B-C50C-407E-A947-70E740481C1C}">
                <a14:useLocalDpi xmlns:a14="http://schemas.microsoft.com/office/drawing/2010/main" val="0"/>
              </a:ext>
            </a:extLst>
          </a:blip>
          <a:srcRect t="27557"/>
          <a:stretch>
            <a:fillRect/>
          </a:stretch>
        </p:blipFill>
        <p:spPr>
          <a:xfrm>
            <a:off x="649721" y="2014157"/>
            <a:ext cx="9257684" cy="4470574"/>
          </a:xfrm>
          <a:prstGeom prst="rect">
            <a:avLst/>
          </a:prstGeom>
        </p:spPr>
      </p:pic>
      <p:pic>
        <p:nvPicPr>
          <p:cNvPr id="235" name="图片 234"/>
          <p:cNvPicPr>
            <a:picLocks noChangeAspect="1"/>
          </p:cNvPicPr>
          <p:nvPr>
            <p:custDataLst>
              <p:tags r:id="rId2"/>
            </p:custDataLst>
          </p:nvPr>
        </p:nvPicPr>
        <p:blipFill>
          <a:blip r:embed="rId3">
            <a:extLst>
              <a:ext uri="{28A0092B-C50C-407E-A947-70E740481C1C}">
                <a14:useLocalDpi xmlns:a14="http://schemas.microsoft.com/office/drawing/2010/main" val="0"/>
              </a:ext>
            </a:extLst>
          </a:blip>
          <a:srcRect/>
          <a:stretch>
            <a:fillRect/>
          </a:stretch>
        </p:blipFill>
        <p:spPr>
          <a:xfrm>
            <a:off x="5587995" y="3387351"/>
            <a:ext cx="4897728" cy="3265152"/>
          </a:xfrm>
          <a:prstGeom prst="rect">
            <a:avLst/>
          </a:prstGeom>
        </p:spPr>
      </p:pic>
      <p:grpSp>
        <p:nvGrpSpPr>
          <p:cNvPr id="3" name="组合 2"/>
          <p:cNvGrpSpPr/>
          <p:nvPr/>
        </p:nvGrpSpPr>
        <p:grpSpPr>
          <a:xfrm>
            <a:off x="3373120" y="813435"/>
            <a:ext cx="1159510" cy="336550"/>
            <a:chOff x="10382586" y="6067870"/>
            <a:chExt cx="1159693" cy="488835"/>
          </a:xfrm>
        </p:grpSpPr>
        <p:sp>
          <p:nvSpPr>
            <p:cNvPr id="237" name="Rectangle 9"/>
            <p:cNvSpPr/>
            <p:nvPr/>
          </p:nvSpPr>
          <p:spPr>
            <a:xfrm>
              <a:off x="10382586" y="6067870"/>
              <a:ext cx="1159693" cy="488835"/>
            </a:xfrm>
            <a:prstGeom prst="rect">
              <a:avLst/>
            </a:prstGeom>
            <a:solidFill>
              <a:srgbClr val="221F1A"/>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238" name="Straight Arrow Connector 71"/>
            <p:cNvCxnSpPr/>
            <p:nvPr/>
          </p:nvCxnSpPr>
          <p:spPr>
            <a:xfrm flipH="1">
              <a:off x="10754424" y="6323025"/>
              <a:ext cx="443737"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53" name="组合 252"/>
          <p:cNvGrpSpPr/>
          <p:nvPr/>
        </p:nvGrpSpPr>
        <p:grpSpPr>
          <a:xfrm>
            <a:off x="132504" y="5780250"/>
            <a:ext cx="280004" cy="488760"/>
            <a:chOff x="10146825" y="1243862"/>
            <a:chExt cx="1202497" cy="2099013"/>
          </a:xfrm>
        </p:grpSpPr>
        <p:grpSp>
          <p:nvGrpSpPr>
            <p:cNvPr id="248" name="组合 247"/>
            <p:cNvGrpSpPr/>
            <p:nvPr/>
          </p:nvGrpSpPr>
          <p:grpSpPr>
            <a:xfrm>
              <a:off x="10146825" y="1243862"/>
              <a:ext cx="488835" cy="2099013"/>
              <a:chOff x="10146825" y="1243862"/>
              <a:chExt cx="488835" cy="2099013"/>
            </a:xfrm>
            <a:solidFill>
              <a:srgbClr val="221F1A"/>
            </a:solidFill>
          </p:grpSpPr>
          <p:sp>
            <p:nvSpPr>
              <p:cNvPr id="242" name="椭圆 241"/>
              <p:cNvSpPr/>
              <p:nvPr/>
            </p:nvSpPr>
            <p:spPr>
              <a:xfrm>
                <a:off x="10146825" y="1243862"/>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6" name="椭圆 245"/>
              <p:cNvSpPr/>
              <p:nvPr/>
            </p:nvSpPr>
            <p:spPr>
              <a:xfrm>
                <a:off x="10146825" y="2048951"/>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7" name="椭圆 246"/>
              <p:cNvSpPr/>
              <p:nvPr/>
            </p:nvSpPr>
            <p:spPr>
              <a:xfrm>
                <a:off x="10146825" y="2854040"/>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49" name="组合 248"/>
            <p:cNvGrpSpPr/>
            <p:nvPr/>
          </p:nvGrpSpPr>
          <p:grpSpPr>
            <a:xfrm>
              <a:off x="10860487" y="1243862"/>
              <a:ext cx="488835" cy="2099013"/>
              <a:chOff x="10146825" y="1243862"/>
              <a:chExt cx="488835" cy="2099013"/>
            </a:xfrm>
            <a:solidFill>
              <a:srgbClr val="221F1A"/>
            </a:solidFill>
          </p:grpSpPr>
          <p:sp>
            <p:nvSpPr>
              <p:cNvPr id="250" name="椭圆 249"/>
              <p:cNvSpPr/>
              <p:nvPr/>
            </p:nvSpPr>
            <p:spPr>
              <a:xfrm>
                <a:off x="10146825" y="1243862"/>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1" name="椭圆 250"/>
              <p:cNvSpPr/>
              <p:nvPr/>
            </p:nvSpPr>
            <p:spPr>
              <a:xfrm>
                <a:off x="10146825" y="2048951"/>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2" name="椭圆 251"/>
              <p:cNvSpPr/>
              <p:nvPr/>
            </p:nvSpPr>
            <p:spPr>
              <a:xfrm>
                <a:off x="10146825" y="2854040"/>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259" name="PA-矩形 258"/>
          <p:cNvSpPr/>
          <p:nvPr>
            <p:custDataLst>
              <p:tags r:id="rId4"/>
            </p:custDataLst>
          </p:nvPr>
        </p:nvSpPr>
        <p:spPr>
          <a:xfrm>
            <a:off x="11075670" y="1111250"/>
            <a:ext cx="675005" cy="2562860"/>
          </a:xfrm>
          <a:prstGeom prst="rect">
            <a:avLst/>
          </a:prstGeom>
        </p:spPr>
        <p:txBody>
          <a:bodyPr vert="eaVert" wrap="square">
            <a:spAutoFit/>
          </a:bodyPr>
          <a:lstStyle/>
          <a:p>
            <a:pPr algn="r"/>
            <a:r>
              <a:rPr lang="en-US" altLang="zh-CN" sz="3200" dirty="0">
                <a:latin typeface="思源黑体 CN Normal" panose="020B0400000000000000" pitchFamily="34" charset="-122"/>
                <a:ea typeface="思源黑体 CN Normal" panose="020B0400000000000000" pitchFamily="34" charset="-122"/>
              </a:rPr>
              <a:t>12/10</a:t>
            </a:r>
            <a:endParaRPr lang="zh-CN" altLang="en-US" sz="3200" dirty="0">
              <a:latin typeface="思源黑体 CN Normal" panose="020B0400000000000000" pitchFamily="34" charset="-122"/>
              <a:ea typeface="思源黑体 CN Normal" panose="020B0400000000000000" pitchFamily="34" charset="-122"/>
            </a:endParaRPr>
          </a:p>
        </p:txBody>
      </p:sp>
      <p:sp>
        <p:nvSpPr>
          <p:cNvPr id="262" name="矩形 261"/>
          <p:cNvSpPr/>
          <p:nvPr/>
        </p:nvSpPr>
        <p:spPr>
          <a:xfrm>
            <a:off x="54361" y="202510"/>
            <a:ext cx="430887" cy="5378466"/>
          </a:xfrm>
          <a:prstGeom prst="rect">
            <a:avLst/>
          </a:prstGeom>
        </p:spPr>
        <p:txBody>
          <a:bodyPr vert="eaVert" wrap="square">
            <a:spAutoFit/>
          </a:bodyPr>
          <a:lstStyle/>
          <a:p>
            <a:pPr algn="dist"/>
            <a:r>
              <a:rPr lang="zh-CN" altLang="en-US" sz="1600" dirty="0">
                <a:latin typeface="思源黑体 CN Bold" panose="020B0800000000000000" pitchFamily="34" charset="-122"/>
                <a:ea typeface="思源黑体 CN Bold" panose="020B0800000000000000" pitchFamily="34" charset="-122"/>
              </a:rPr>
              <a:t>A</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R</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 </a:t>
            </a:r>
            <a:r>
              <a:rPr lang="zh-CN" altLang="en-US" sz="1600" dirty="0">
                <a:latin typeface="思源黑体 CN Bold" panose="020B0800000000000000" pitchFamily="34" charset="-122"/>
                <a:ea typeface="思源黑体 CN Bold" panose="020B0800000000000000" pitchFamily="34" charset="-122"/>
              </a:rPr>
              <a:t>E</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X</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H</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B</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O</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N</a:t>
            </a:r>
            <a:endParaRPr lang="zh-CN" altLang="en-US" sz="1600" dirty="0">
              <a:latin typeface="思源黑体 CN Bold" panose="020B0800000000000000" pitchFamily="34" charset="-122"/>
              <a:ea typeface="思源黑体 CN Bold" panose="020B0800000000000000" pitchFamily="34" charset="-122"/>
            </a:endParaRPr>
          </a:p>
        </p:txBody>
      </p:sp>
      <p:sp>
        <p:nvSpPr>
          <p:cNvPr id="263" name="矩形 262"/>
          <p:cNvSpPr/>
          <p:nvPr/>
        </p:nvSpPr>
        <p:spPr>
          <a:xfrm>
            <a:off x="11645199" y="1388973"/>
            <a:ext cx="430887" cy="5378466"/>
          </a:xfrm>
          <a:prstGeom prst="rect">
            <a:avLst/>
          </a:prstGeom>
        </p:spPr>
        <p:txBody>
          <a:bodyPr vert="eaVert" wrap="square">
            <a:spAutoFit/>
          </a:bodyPr>
          <a:lstStyle/>
          <a:p>
            <a:pPr algn="dist"/>
            <a:r>
              <a:rPr lang="zh-CN" altLang="en-US" sz="1600" dirty="0">
                <a:latin typeface="思源黑体 CN Bold" panose="020B0800000000000000" pitchFamily="34" charset="-122"/>
                <a:ea typeface="思源黑体 CN Bold" panose="020B0800000000000000" pitchFamily="34" charset="-122"/>
              </a:rPr>
              <a:t>A</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R</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 </a:t>
            </a:r>
            <a:r>
              <a:rPr lang="zh-CN" altLang="en-US" sz="1600" dirty="0">
                <a:latin typeface="思源黑体 CN Bold" panose="020B0800000000000000" pitchFamily="34" charset="-122"/>
                <a:ea typeface="思源黑体 CN Bold" panose="020B0800000000000000" pitchFamily="34" charset="-122"/>
              </a:rPr>
              <a:t>E</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X</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H</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B</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T</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I</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O</a:t>
            </a:r>
            <a:r>
              <a:rPr lang="en-US" altLang="zh-CN" sz="1600" dirty="0">
                <a:latin typeface="思源黑体 CN Bold" panose="020B0800000000000000" pitchFamily="34" charset="-122"/>
                <a:ea typeface="思源黑体 CN Bold" panose="020B0800000000000000" pitchFamily="34" charset="-122"/>
              </a:rPr>
              <a:t>-</a:t>
            </a:r>
            <a:r>
              <a:rPr lang="zh-CN" altLang="en-US" sz="1600" dirty="0">
                <a:latin typeface="思源黑体 CN Bold" panose="020B0800000000000000" pitchFamily="34" charset="-122"/>
                <a:ea typeface="思源黑体 CN Bold" panose="020B0800000000000000" pitchFamily="34" charset="-122"/>
              </a:rPr>
              <a:t>N</a:t>
            </a:r>
            <a:endParaRPr lang="zh-CN" altLang="en-US" sz="1600" dirty="0">
              <a:latin typeface="思源黑体 CN Bold" panose="020B0800000000000000" pitchFamily="34" charset="-122"/>
              <a:ea typeface="思源黑体 CN Bold" panose="020B0800000000000000" pitchFamily="34" charset="-122"/>
            </a:endParaRPr>
          </a:p>
        </p:txBody>
      </p:sp>
      <p:pic>
        <p:nvPicPr>
          <p:cNvPr id="352" name="图片 351"/>
          <p:cNvPicPr>
            <a:picLocks noChangeAspect="1"/>
          </p:cNvPicPr>
          <p:nvPr/>
        </p:nvPicPr>
        <p:blipFill rotWithShape="1">
          <a:blip r:embed="rId5">
            <a:extLst>
              <a:ext uri="{28A0092B-C50C-407E-A947-70E740481C1C}">
                <a14:useLocalDpi xmlns:a14="http://schemas.microsoft.com/office/drawing/2010/main" val="0"/>
              </a:ext>
            </a:extLst>
          </a:blip>
          <a:srcRect l="67610" b="49706"/>
          <a:stretch>
            <a:fillRect/>
          </a:stretch>
        </p:blipFill>
        <p:spPr>
          <a:xfrm rot="20800686">
            <a:off x="805401" y="3628967"/>
            <a:ext cx="867934" cy="898477"/>
          </a:xfrm>
          <a:prstGeom prst="rect">
            <a:avLst/>
          </a:prstGeom>
        </p:spPr>
      </p:pic>
      <p:grpSp>
        <p:nvGrpSpPr>
          <p:cNvPr id="2" name="组合 1"/>
          <p:cNvGrpSpPr/>
          <p:nvPr/>
        </p:nvGrpSpPr>
        <p:grpSpPr>
          <a:xfrm>
            <a:off x="888639" y="2014157"/>
            <a:ext cx="692249" cy="1178148"/>
            <a:chOff x="888639" y="2014157"/>
            <a:chExt cx="692249" cy="1178148"/>
          </a:xfrm>
        </p:grpSpPr>
        <p:sp>
          <p:nvSpPr>
            <p:cNvPr id="351" name="Rectangle 9"/>
            <p:cNvSpPr/>
            <p:nvPr/>
          </p:nvSpPr>
          <p:spPr>
            <a:xfrm>
              <a:off x="888639" y="2014157"/>
              <a:ext cx="692249" cy="1178148"/>
            </a:xfrm>
            <a:prstGeom prst="rect">
              <a:avLst/>
            </a:prstGeom>
            <a:solidFill>
              <a:srgbClr val="221F1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353" name="Straight Arrow Connector 71"/>
            <p:cNvCxnSpPr/>
            <p:nvPr/>
          </p:nvCxnSpPr>
          <p:spPr>
            <a:xfrm>
              <a:off x="1234763" y="2266750"/>
              <a:ext cx="0" cy="67296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grpSp>
      <p:sp>
        <p:nvSpPr>
          <p:cNvPr id="9" name="文本框 8"/>
          <p:cNvSpPr txBox="1"/>
          <p:nvPr/>
        </p:nvSpPr>
        <p:spPr>
          <a:xfrm>
            <a:off x="10071735" y="5009515"/>
            <a:ext cx="1570355" cy="1757680"/>
          </a:xfrm>
          <a:prstGeom prst="rect">
            <a:avLst/>
          </a:prstGeom>
          <a:noFill/>
          <a:extLst>
            <a:ext uri="{909E8E84-426E-40DD-AFC4-6F175D3DCCD1}">
              <a14:hiddenFill xmlns:a14="http://schemas.microsoft.com/office/drawing/2010/main">
                <a:solidFill>
                  <a:schemeClr val="bg1"/>
                </a:solidFill>
              </a14:hiddenFill>
            </a:ext>
          </a:extLst>
        </p:spPr>
        <p:txBody>
          <a:bodyPr wrap="square" rtlCol="0">
            <a:noAutofit/>
          </a:bodyPr>
          <a:p>
            <a:r>
              <a:rPr lang="en-US" altLang="zh-CN" sz="2400">
                <a:solidFill>
                  <a:schemeClr val="tx1"/>
                </a:solidFill>
                <a:effectLst>
                  <a:outerShdw blurRad="38100" dist="19050" dir="2700000" algn="tl" rotWithShape="0">
                    <a:schemeClr val="dk1">
                      <a:alpha val="40000"/>
                    </a:schemeClr>
                  </a:outerShdw>
                </a:effectLst>
                <a:latin typeface="方正粗黑宋简体" panose="02000000000000000000" charset="-122"/>
                <a:ea typeface="方正粗黑宋简体" panose="02000000000000000000" charset="-122"/>
                <a:cs typeface="方正粗黑宋简体" panose="02000000000000000000" charset="-122"/>
              </a:rPr>
              <a:t>Reporter</a:t>
            </a:r>
            <a:r>
              <a:rPr lang="zh-CN" altLang="en-US" sz="2400">
                <a:solidFill>
                  <a:schemeClr val="tx1"/>
                </a:solidFill>
                <a:effectLst>
                  <a:outerShdw blurRad="38100" dist="19050" dir="2700000" algn="tl" rotWithShape="0">
                    <a:schemeClr val="dk1">
                      <a:alpha val="40000"/>
                    </a:schemeClr>
                  </a:outerShdw>
                </a:effectLst>
                <a:latin typeface="方正粗黑宋简体" panose="02000000000000000000" charset="-122"/>
                <a:ea typeface="方正粗黑宋简体" panose="02000000000000000000" charset="-122"/>
                <a:cs typeface="方正粗黑宋简体" panose="02000000000000000000" charset="-122"/>
              </a:rPr>
              <a:t>：</a:t>
            </a:r>
            <a:endParaRPr lang="zh-CN" altLang="en-US" sz="2400">
              <a:solidFill>
                <a:schemeClr val="tx1"/>
              </a:solidFill>
              <a:effectLst>
                <a:outerShdw blurRad="38100" dist="19050" dir="2700000" algn="tl" rotWithShape="0">
                  <a:schemeClr val="dk1">
                    <a:alpha val="40000"/>
                  </a:schemeClr>
                </a:outerShdw>
              </a:effectLst>
              <a:latin typeface="方正粗黑宋简体" panose="02000000000000000000" charset="-122"/>
              <a:ea typeface="方正粗黑宋简体" panose="02000000000000000000" charset="-122"/>
              <a:cs typeface="方正粗黑宋简体" panose="02000000000000000000" charset="-122"/>
            </a:endParaRPr>
          </a:p>
          <a:p>
            <a:r>
              <a:rPr lang="en-US" altLang="zh-CN" sz="2400">
                <a:solidFill>
                  <a:schemeClr val="tx1"/>
                </a:solidFill>
                <a:effectLst>
                  <a:outerShdw blurRad="38100" dist="19050" dir="2700000" algn="tl" rotWithShape="0">
                    <a:schemeClr val="dk1">
                      <a:alpha val="40000"/>
                    </a:schemeClr>
                  </a:outerShdw>
                </a:effectLst>
                <a:latin typeface="方正粗黑宋简体" panose="02000000000000000000" charset="-122"/>
                <a:ea typeface="方正粗黑宋简体" panose="02000000000000000000" charset="-122"/>
                <a:cs typeface="方正粗黑宋简体" panose="02000000000000000000" charset="-122"/>
              </a:rPr>
              <a:t>Ding kun liu</a:t>
            </a:r>
            <a:endParaRPr lang="en-US" altLang="zh-CN" sz="2400">
              <a:solidFill>
                <a:schemeClr val="tx1"/>
              </a:solidFill>
              <a:effectLst>
                <a:outerShdw blurRad="38100" dist="19050" dir="2700000" algn="tl" rotWithShape="0">
                  <a:schemeClr val="dk1">
                    <a:alpha val="40000"/>
                  </a:schemeClr>
                </a:outerShdw>
              </a:effectLst>
              <a:latin typeface="方正粗黑宋简体" panose="02000000000000000000" charset="-122"/>
              <a:ea typeface="方正粗黑宋简体" panose="02000000000000000000" charset="-122"/>
              <a:cs typeface="方正粗黑宋简体" panose="02000000000000000000" charset="-122"/>
            </a:endParaRPr>
          </a:p>
          <a:p>
            <a:r>
              <a:rPr lang="en-US" altLang="zh-CN" sz="2400">
                <a:solidFill>
                  <a:schemeClr val="tx1"/>
                </a:solidFill>
                <a:effectLst>
                  <a:outerShdw blurRad="38100" dist="19050" dir="2700000" algn="tl" rotWithShape="0">
                    <a:schemeClr val="dk1">
                      <a:alpha val="40000"/>
                    </a:schemeClr>
                  </a:outerShdw>
                </a:effectLst>
                <a:latin typeface="方正粗黑宋简体" panose="02000000000000000000" charset="-122"/>
                <a:ea typeface="方正粗黑宋简体" panose="02000000000000000000" charset="-122"/>
                <a:cs typeface="方正粗黑宋简体" panose="02000000000000000000" charset="-122"/>
              </a:rPr>
              <a:t>Leo</a:t>
            </a:r>
            <a:endParaRPr lang="en-US" altLang="zh-CN" sz="2400">
              <a:solidFill>
                <a:schemeClr val="tx1"/>
              </a:solidFill>
              <a:effectLst>
                <a:outerShdw blurRad="38100" dist="19050" dir="2700000" algn="tl" rotWithShape="0">
                  <a:schemeClr val="dk1">
                    <a:alpha val="40000"/>
                  </a:schemeClr>
                </a:outerShdw>
              </a:effectLst>
              <a:latin typeface="方正粗黑宋简体" panose="02000000000000000000" charset="-122"/>
              <a:ea typeface="方正粗黑宋简体" panose="02000000000000000000" charset="-122"/>
              <a:cs typeface="方正粗黑宋简体" panose="02000000000000000000" charset="-122"/>
            </a:endParaRPr>
          </a:p>
        </p:txBody>
      </p:sp>
      <p:grpSp>
        <p:nvGrpSpPr>
          <p:cNvPr id="11" name="组合 10"/>
          <p:cNvGrpSpPr/>
          <p:nvPr/>
        </p:nvGrpSpPr>
        <p:grpSpPr>
          <a:xfrm>
            <a:off x="11075670" y="3831590"/>
            <a:ext cx="569595" cy="1177925"/>
            <a:chOff x="888639" y="2014157"/>
            <a:chExt cx="692249" cy="1178148"/>
          </a:xfrm>
        </p:grpSpPr>
        <p:sp>
          <p:nvSpPr>
            <p:cNvPr id="12" name="Rectangle 9"/>
            <p:cNvSpPr/>
            <p:nvPr/>
          </p:nvSpPr>
          <p:spPr>
            <a:xfrm>
              <a:off x="888639" y="2014157"/>
              <a:ext cx="692249" cy="1178148"/>
            </a:xfrm>
            <a:prstGeom prst="rect">
              <a:avLst/>
            </a:prstGeom>
            <a:solidFill>
              <a:srgbClr val="221F1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US">
                <a:solidFill>
                  <a:schemeClr val="bg1"/>
                </a:solidFill>
              </a:endParaRPr>
            </a:p>
          </p:txBody>
        </p:sp>
        <p:cxnSp>
          <p:nvCxnSpPr>
            <p:cNvPr id="13" name="Straight Arrow Connector 71"/>
            <p:cNvCxnSpPr/>
            <p:nvPr/>
          </p:nvCxnSpPr>
          <p:spPr>
            <a:xfrm>
              <a:off x="1234763" y="2266750"/>
              <a:ext cx="0" cy="67296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4" name="组合 13"/>
          <p:cNvGrpSpPr/>
          <p:nvPr/>
        </p:nvGrpSpPr>
        <p:grpSpPr>
          <a:xfrm>
            <a:off x="11194204" y="5973290"/>
            <a:ext cx="280004" cy="488760"/>
            <a:chOff x="10146825" y="1243862"/>
            <a:chExt cx="1202497" cy="2099013"/>
          </a:xfrm>
        </p:grpSpPr>
        <p:grpSp>
          <p:nvGrpSpPr>
            <p:cNvPr id="15" name="组合 14"/>
            <p:cNvGrpSpPr/>
            <p:nvPr/>
          </p:nvGrpSpPr>
          <p:grpSpPr>
            <a:xfrm>
              <a:off x="10146825" y="1243862"/>
              <a:ext cx="488835" cy="2099013"/>
              <a:chOff x="10146825" y="1243862"/>
              <a:chExt cx="488835" cy="2099013"/>
            </a:xfrm>
            <a:solidFill>
              <a:srgbClr val="221F1A"/>
            </a:solidFill>
          </p:grpSpPr>
          <p:sp>
            <p:nvSpPr>
              <p:cNvPr id="16" name="椭圆 15"/>
              <p:cNvSpPr/>
              <p:nvPr/>
            </p:nvSpPr>
            <p:spPr>
              <a:xfrm>
                <a:off x="10146825" y="1243862"/>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7" name="椭圆 16"/>
              <p:cNvSpPr/>
              <p:nvPr/>
            </p:nvSpPr>
            <p:spPr>
              <a:xfrm>
                <a:off x="10146825" y="2048951"/>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8" name="椭圆 17"/>
              <p:cNvSpPr/>
              <p:nvPr/>
            </p:nvSpPr>
            <p:spPr>
              <a:xfrm>
                <a:off x="10146825" y="2854040"/>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grpSp>
          <p:nvGrpSpPr>
            <p:cNvPr id="19" name="组合 18"/>
            <p:cNvGrpSpPr/>
            <p:nvPr/>
          </p:nvGrpSpPr>
          <p:grpSpPr>
            <a:xfrm>
              <a:off x="10860487" y="1243862"/>
              <a:ext cx="488835" cy="2099013"/>
              <a:chOff x="10146825" y="1243862"/>
              <a:chExt cx="488835" cy="2099013"/>
            </a:xfrm>
            <a:solidFill>
              <a:srgbClr val="221F1A"/>
            </a:solidFill>
          </p:grpSpPr>
          <p:sp>
            <p:nvSpPr>
              <p:cNvPr id="20" name="椭圆 19"/>
              <p:cNvSpPr/>
              <p:nvPr/>
            </p:nvSpPr>
            <p:spPr>
              <a:xfrm>
                <a:off x="10146825" y="1243862"/>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1" name="椭圆 20"/>
              <p:cNvSpPr/>
              <p:nvPr/>
            </p:nvSpPr>
            <p:spPr>
              <a:xfrm>
                <a:off x="10146825" y="2048951"/>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2" name="椭圆 21"/>
              <p:cNvSpPr/>
              <p:nvPr/>
            </p:nvSpPr>
            <p:spPr>
              <a:xfrm>
                <a:off x="10146825" y="2854040"/>
                <a:ext cx="488835" cy="488835"/>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grpSp>
      <p:sp>
        <p:nvSpPr>
          <p:cNvPr id="4" name="文本框 3"/>
          <p:cNvSpPr txBox="1"/>
          <p:nvPr/>
        </p:nvSpPr>
        <p:spPr>
          <a:xfrm>
            <a:off x="716915" y="571500"/>
            <a:ext cx="4870450" cy="1354455"/>
          </a:xfrm>
          <a:prstGeom prst="rect">
            <a:avLst/>
          </a:prstGeom>
          <a:noFill/>
        </p:spPr>
        <p:txBody>
          <a:bodyPr wrap="square" rtlCol="0">
            <a:noAutofit/>
          </a:bodyPr>
          <a:p>
            <a:r>
              <a:rPr lang="en-US" altLang="zh-CN" sz="4400">
                <a:latin typeface="思源黑体 CN Bold" panose="020B0800000000000000" pitchFamily="34" charset="-122"/>
                <a:ea typeface="思源黑体 CN Bold" panose="020B0800000000000000" pitchFamily="34" charset="-122"/>
              </a:rPr>
              <a:t>THANK</a:t>
            </a:r>
            <a:endParaRPr lang="en-US" altLang="zh-CN" sz="4400">
              <a:latin typeface="思源黑体 CN Bold" panose="020B0800000000000000" pitchFamily="34" charset="-122"/>
              <a:ea typeface="思源黑体 CN Bold" panose="020B0800000000000000" pitchFamily="34" charset="-122"/>
            </a:endParaRPr>
          </a:p>
        </p:txBody>
      </p:sp>
    </p:spTree>
    <p:custDataLst>
      <p:tags r:id="rId6"/>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62"/>
                                        </p:tgtEl>
                                        <p:attrNameLst>
                                          <p:attrName>style.visibility</p:attrName>
                                        </p:attrNameLst>
                                      </p:cBhvr>
                                      <p:to>
                                        <p:strVal val="visible"/>
                                      </p:to>
                                    </p:set>
                                    <p:animEffect transition="in" filter="fade">
                                      <p:cBhvr>
                                        <p:cTn id="7" dur="1000"/>
                                        <p:tgtEl>
                                          <p:spTgt spid="262"/>
                                        </p:tgtEl>
                                      </p:cBhvr>
                                    </p:animEffect>
                                    <p:anim calcmode="lin" valueType="num">
                                      <p:cBhvr>
                                        <p:cTn id="8" dur="1000" fill="hold"/>
                                        <p:tgtEl>
                                          <p:spTgt spid="262"/>
                                        </p:tgtEl>
                                        <p:attrNameLst>
                                          <p:attrName>ppt_x</p:attrName>
                                        </p:attrNameLst>
                                      </p:cBhvr>
                                      <p:tavLst>
                                        <p:tav tm="0">
                                          <p:val>
                                            <p:strVal val="#ppt_x"/>
                                          </p:val>
                                        </p:tav>
                                        <p:tav tm="100000">
                                          <p:val>
                                            <p:strVal val="#ppt_x"/>
                                          </p:val>
                                        </p:tav>
                                      </p:tavLst>
                                    </p:anim>
                                    <p:anim calcmode="lin" valueType="num">
                                      <p:cBhvr>
                                        <p:cTn id="9" dur="1000" fill="hold"/>
                                        <p:tgtEl>
                                          <p:spTgt spid="262"/>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263"/>
                                        </p:tgtEl>
                                        <p:attrNameLst>
                                          <p:attrName>style.visibility</p:attrName>
                                        </p:attrNameLst>
                                      </p:cBhvr>
                                      <p:to>
                                        <p:strVal val="visible"/>
                                      </p:to>
                                    </p:set>
                                    <p:animEffect transition="in" filter="fade">
                                      <p:cBhvr>
                                        <p:cTn id="12" dur="1000"/>
                                        <p:tgtEl>
                                          <p:spTgt spid="263"/>
                                        </p:tgtEl>
                                      </p:cBhvr>
                                    </p:animEffect>
                                    <p:anim calcmode="lin" valueType="num">
                                      <p:cBhvr>
                                        <p:cTn id="13" dur="1000" fill="hold"/>
                                        <p:tgtEl>
                                          <p:spTgt spid="263"/>
                                        </p:tgtEl>
                                        <p:attrNameLst>
                                          <p:attrName>ppt_x</p:attrName>
                                        </p:attrNameLst>
                                      </p:cBhvr>
                                      <p:tavLst>
                                        <p:tav tm="0">
                                          <p:val>
                                            <p:strVal val="#ppt_x"/>
                                          </p:val>
                                        </p:tav>
                                        <p:tav tm="100000">
                                          <p:val>
                                            <p:strVal val="#ppt_x"/>
                                          </p:val>
                                        </p:tav>
                                      </p:tavLst>
                                    </p:anim>
                                    <p:anim calcmode="lin" valueType="num">
                                      <p:cBhvr>
                                        <p:cTn id="14" dur="1000" fill="hold"/>
                                        <p:tgtEl>
                                          <p:spTgt spid="263"/>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18" presetClass="entr" presetSubtype="6" fill="hold" nodeType="afterEffect">
                                  <p:stCondLst>
                                    <p:cond delay="0"/>
                                  </p:stCondLst>
                                  <p:childTnLst>
                                    <p:set>
                                      <p:cBhvr>
                                        <p:cTn id="17" dur="1" fill="hold">
                                          <p:stCondLst>
                                            <p:cond delay="0"/>
                                          </p:stCondLst>
                                        </p:cTn>
                                        <p:tgtEl>
                                          <p:spTgt spid="228"/>
                                        </p:tgtEl>
                                        <p:attrNameLst>
                                          <p:attrName>style.visibility</p:attrName>
                                        </p:attrNameLst>
                                      </p:cBhvr>
                                      <p:to>
                                        <p:strVal val="visible"/>
                                      </p:to>
                                    </p:set>
                                    <p:animEffect transition="in" filter="strips(downRight)">
                                      <p:cBhvr>
                                        <p:cTn id="18" dur="500"/>
                                        <p:tgtEl>
                                          <p:spTgt spid="228"/>
                                        </p:tgtEl>
                                      </p:cBhvr>
                                    </p:animEffect>
                                  </p:childTnLst>
                                </p:cTn>
                              </p:par>
                            </p:childTnLst>
                          </p:cTn>
                        </p:par>
                        <p:par>
                          <p:cTn id="19" fill="hold">
                            <p:stCondLst>
                              <p:cond delay="1500"/>
                            </p:stCondLst>
                            <p:childTnLst>
                              <p:par>
                                <p:cTn id="20" presetID="2" presetClass="entr" presetSubtype="1" fill="hold" nodeType="afterEffect">
                                  <p:stCondLst>
                                    <p:cond delay="0"/>
                                  </p:stCondLst>
                                  <p:childTnLst>
                                    <p:set>
                                      <p:cBhvr>
                                        <p:cTn id="21" dur="1" fill="hold">
                                          <p:stCondLst>
                                            <p:cond delay="0"/>
                                          </p:stCondLst>
                                        </p:cTn>
                                        <p:tgtEl>
                                          <p:spTgt spid="2"/>
                                        </p:tgtEl>
                                        <p:attrNameLst>
                                          <p:attrName>style.visibility</p:attrName>
                                        </p:attrNameLst>
                                      </p:cBhvr>
                                      <p:to>
                                        <p:strVal val="visible"/>
                                      </p:to>
                                    </p:set>
                                    <p:anim calcmode="lin" valueType="num">
                                      <p:cBhvr additive="base">
                                        <p:cTn id="22" dur="500" fill="hold"/>
                                        <p:tgtEl>
                                          <p:spTgt spid="2"/>
                                        </p:tgtEl>
                                        <p:attrNameLst>
                                          <p:attrName>ppt_x</p:attrName>
                                        </p:attrNameLst>
                                      </p:cBhvr>
                                      <p:tavLst>
                                        <p:tav tm="0">
                                          <p:val>
                                            <p:strVal val="#ppt_x"/>
                                          </p:val>
                                        </p:tav>
                                        <p:tav tm="100000">
                                          <p:val>
                                            <p:strVal val="#ppt_x"/>
                                          </p:val>
                                        </p:tav>
                                      </p:tavLst>
                                    </p:anim>
                                    <p:anim calcmode="lin" valueType="num">
                                      <p:cBhvr additive="base">
                                        <p:cTn id="23" dur="500" fill="hold"/>
                                        <p:tgtEl>
                                          <p:spTgt spid="2"/>
                                        </p:tgtEl>
                                        <p:attrNameLst>
                                          <p:attrName>ppt_y</p:attrName>
                                        </p:attrNameLst>
                                      </p:cBhvr>
                                      <p:tavLst>
                                        <p:tav tm="0">
                                          <p:val>
                                            <p:strVal val="0-#ppt_h/2"/>
                                          </p:val>
                                        </p:tav>
                                        <p:tav tm="100000">
                                          <p:val>
                                            <p:strVal val="#ppt_y"/>
                                          </p:val>
                                        </p:tav>
                                      </p:tavLst>
                                    </p:anim>
                                  </p:childTnLst>
                                </p:cTn>
                              </p:par>
                            </p:childTnLst>
                          </p:cTn>
                        </p:par>
                        <p:par>
                          <p:cTn id="24" fill="hold">
                            <p:stCondLst>
                              <p:cond delay="2000"/>
                            </p:stCondLst>
                            <p:childTnLst>
                              <p:par>
                                <p:cTn id="25" presetID="10" presetClass="entr" presetSubtype="0" fill="hold" nodeType="afterEffect">
                                  <p:stCondLst>
                                    <p:cond delay="0"/>
                                  </p:stCondLst>
                                  <p:childTnLst>
                                    <p:set>
                                      <p:cBhvr>
                                        <p:cTn id="26" dur="1" fill="hold">
                                          <p:stCondLst>
                                            <p:cond delay="0"/>
                                          </p:stCondLst>
                                        </p:cTn>
                                        <p:tgtEl>
                                          <p:spTgt spid="352"/>
                                        </p:tgtEl>
                                        <p:attrNameLst>
                                          <p:attrName>style.visibility</p:attrName>
                                        </p:attrNameLst>
                                      </p:cBhvr>
                                      <p:to>
                                        <p:strVal val="visible"/>
                                      </p:to>
                                    </p:set>
                                    <p:animEffect transition="in" filter="fade">
                                      <p:cBhvr>
                                        <p:cTn id="27" dur="500"/>
                                        <p:tgtEl>
                                          <p:spTgt spid="352"/>
                                        </p:tgtEl>
                                      </p:cBhvr>
                                    </p:animEffect>
                                  </p:childTnLst>
                                </p:cTn>
                              </p:par>
                            </p:childTnLst>
                          </p:cTn>
                        </p:par>
                        <p:par>
                          <p:cTn id="28" fill="hold">
                            <p:stCondLst>
                              <p:cond delay="2500"/>
                            </p:stCondLst>
                            <p:childTnLst>
                              <p:par>
                                <p:cTn id="29" presetID="10" presetClass="entr" presetSubtype="0" fill="hold" nodeType="afterEffect">
                                  <p:stCondLst>
                                    <p:cond delay="0"/>
                                  </p:stCondLst>
                                  <p:childTnLst>
                                    <p:set>
                                      <p:cBhvr>
                                        <p:cTn id="30" dur="1" fill="hold">
                                          <p:stCondLst>
                                            <p:cond delay="0"/>
                                          </p:stCondLst>
                                        </p:cTn>
                                        <p:tgtEl>
                                          <p:spTgt spid="235"/>
                                        </p:tgtEl>
                                        <p:attrNameLst>
                                          <p:attrName>style.visibility</p:attrName>
                                        </p:attrNameLst>
                                      </p:cBhvr>
                                      <p:to>
                                        <p:strVal val="visible"/>
                                      </p:to>
                                    </p:set>
                                    <p:animEffect transition="in" filter="fade">
                                      <p:cBhvr>
                                        <p:cTn id="31" dur="500"/>
                                        <p:tgtEl>
                                          <p:spTgt spid="235"/>
                                        </p:tgtEl>
                                      </p:cBhvr>
                                    </p:animEffect>
                                  </p:childTnLst>
                                </p:cTn>
                              </p:par>
                            </p:childTnLst>
                          </p:cTn>
                        </p:par>
                        <p:par>
                          <p:cTn id="32" fill="hold">
                            <p:stCondLst>
                              <p:cond delay="3000"/>
                            </p:stCondLst>
                            <p:childTnLst>
                              <p:par>
                                <p:cTn id="33" presetID="42" presetClass="entr" presetSubtype="0" fill="hold" nodeType="afterEffect">
                                  <p:stCondLst>
                                    <p:cond delay="0"/>
                                  </p:stCondLst>
                                  <p:childTnLst>
                                    <p:set>
                                      <p:cBhvr>
                                        <p:cTn id="34" dur="1" fill="hold">
                                          <p:stCondLst>
                                            <p:cond delay="0"/>
                                          </p:stCondLst>
                                        </p:cTn>
                                        <p:tgtEl>
                                          <p:spTgt spid="3"/>
                                        </p:tgtEl>
                                        <p:attrNameLst>
                                          <p:attrName>style.visibility</p:attrName>
                                        </p:attrNameLst>
                                      </p:cBhvr>
                                      <p:to>
                                        <p:strVal val="visible"/>
                                      </p:to>
                                    </p:set>
                                    <p:animEffect transition="in" filter="fade">
                                      <p:cBhvr>
                                        <p:cTn id="35" dur="1000"/>
                                        <p:tgtEl>
                                          <p:spTgt spid="3"/>
                                        </p:tgtEl>
                                      </p:cBhvr>
                                    </p:animEffect>
                                    <p:anim calcmode="lin" valueType="num">
                                      <p:cBhvr>
                                        <p:cTn id="36" dur="1000" fill="hold"/>
                                        <p:tgtEl>
                                          <p:spTgt spid="3"/>
                                        </p:tgtEl>
                                        <p:attrNameLst>
                                          <p:attrName>ppt_x</p:attrName>
                                        </p:attrNameLst>
                                      </p:cBhvr>
                                      <p:tavLst>
                                        <p:tav tm="0">
                                          <p:val>
                                            <p:strVal val="#ppt_x"/>
                                          </p:val>
                                        </p:tav>
                                        <p:tav tm="100000">
                                          <p:val>
                                            <p:strVal val="#ppt_x"/>
                                          </p:val>
                                        </p:tav>
                                      </p:tavLst>
                                    </p:anim>
                                    <p:anim calcmode="lin" valueType="num">
                                      <p:cBhvr>
                                        <p:cTn id="37" dur="1000" fill="hold"/>
                                        <p:tgtEl>
                                          <p:spTgt spid="3"/>
                                        </p:tgtEl>
                                        <p:attrNameLst>
                                          <p:attrName>ppt_y</p:attrName>
                                        </p:attrNameLst>
                                      </p:cBhvr>
                                      <p:tavLst>
                                        <p:tav tm="0">
                                          <p:val>
                                            <p:strVal val="#ppt_y+.1"/>
                                          </p:val>
                                        </p:tav>
                                        <p:tav tm="100000">
                                          <p:val>
                                            <p:strVal val="#ppt_y"/>
                                          </p:val>
                                        </p:tav>
                                      </p:tavLst>
                                    </p:anim>
                                  </p:childTnLst>
                                </p:cTn>
                              </p:par>
                            </p:childTnLst>
                          </p:cTn>
                        </p:par>
                        <p:par>
                          <p:cTn id="38" fill="hold">
                            <p:stCondLst>
                              <p:cond delay="4000"/>
                            </p:stCondLst>
                            <p:childTnLst>
                              <p:par>
                                <p:cTn id="39" presetID="0" presetClass="entr" presetSubtype="0" decel="70000" fill="hold" grpId="0" nodeType="afterEffect">
                                  <p:stCondLst>
                                    <p:cond delay="0"/>
                                  </p:stCondLst>
                                  <p:iterate type="lt">
                                    <p:tmPct val="10000"/>
                                  </p:iterate>
                                  <p:childTnLst>
                                    <p:set>
                                      <p:cBhvr>
                                        <p:cTn id="40" dur="855" fill="hold">
                                          <p:stCondLst>
                                            <p:cond delay="1"/>
                                          </p:stCondLst>
                                        </p:cTn>
                                        <p:tgtEl>
                                          <p:spTgt spid="259"/>
                                        </p:tgtEl>
                                        <p:attrNameLst>
                                          <p:attrName>style.visibility</p:attrName>
                                        </p:attrNameLst>
                                      </p:cBhvr>
                                      <p:to>
                                        <p:strVal val="visible"/>
                                      </p:to>
                                    </p:set>
                                    <p:anim to="" calcmode="lin" valueType="num">
                                      <p:cBhvr>
                                        <p:cTn id="41" dur="1" fill="hold">
                                          <p:stCondLst>
                                            <p:cond delay="0"/>
                                          </p:stCondLst>
                                        </p:cTn>
                                        <p:tgtEl>
                                          <p:spTgt spid="259"/>
                                        </p:tgtEl>
                                        <p:attrNameLst>
                                          <p:attrName>ppt_x</p:attrName>
                                        </p:attrNameLst>
                                      </p:cBhvr>
                                      <p:tavLst>
                                        <p:tav tm="0">
                                          <p:val>
                                            <p:strVal val="#ppt_x"/>
                                          </p:val>
                                        </p:tav>
                                        <p:tav tm="100000">
                                          <p:val>
                                            <p:strVal val="#ppt_x+0.15*sin(rand(0-360)+0)+2"/>
                                          </p:val>
                                        </p:tav>
                                      </p:tavLst>
                                    </p:anim>
                                    <p:anim to="" calcmode="lin" valueType="num">
                                      <p:cBhvr>
                                        <p:cTn id="42" dur="1" fill="hold">
                                          <p:stCondLst>
                                            <p:cond delay="0"/>
                                          </p:stCondLst>
                                        </p:cTn>
                                        <p:tgtEl>
                                          <p:spTgt spid="259"/>
                                        </p:tgtEl>
                                        <p:attrNameLst>
                                          <p:attrName>ppt_y</p:attrName>
                                        </p:attrNameLst>
                                      </p:cBhvr>
                                      <p:tavLst>
                                        <p:tav tm="0">
                                          <p:val>
                                            <p:strVal val="#ppt_y"/>
                                          </p:val>
                                        </p:tav>
                                        <p:tav tm="100000">
                                          <p:val>
                                            <p:strVal val="#ppt_y+0.15*sin(rand(0-360)+0)+2"/>
                                          </p:val>
                                        </p:tav>
                                      </p:tavLst>
                                    </p:anim>
                                    <p:anim to="" calcmode="lin" valueType="num">
                                      <p:cBhvr>
                                        <p:cTn id="43" dur="998" fill="hold">
                                          <p:stCondLst>
                                            <p:cond delay="2"/>
                                          </p:stCondLst>
                                        </p:cTn>
                                        <p:tgtEl>
                                          <p:spTgt spid="259"/>
                                        </p:tgtEl>
                                        <p:attrNameLst>
                                          <p:attrName>style.opacity</p:attrName>
                                        </p:attrNameLst>
                                      </p:cBhvr>
                                      <p:tavLst>
                                        <p:tav tm="0">
                                          <p:val>
                                            <p:fltVal val="0"/>
                                          </p:val>
                                        </p:tav>
                                        <p:tav tm="100000">
                                          <p:val>
                                            <p:fltVal val="1"/>
                                          </p:val>
                                        </p:tav>
                                      </p:tavLst>
                                    </p:anim>
                                    <p:animScale>
                                      <p:cBhvr>
                                        <p:cTn id="44" dur="998" fill="hold">
                                          <p:stCondLst>
                                            <p:cond delay="1"/>
                                          </p:stCondLst>
                                        </p:cTn>
                                        <p:tgtEl>
                                          <p:spTgt spid="259"/>
                                        </p:tgtEl>
                                      </p:cBhvr>
                                      <p:from x="500000" y="500000"/>
                                      <p:to x="100000" y="100000"/>
                                    </p:animScale>
                                    <p:anim to="" calcmode="lin" valueType="num">
                                      <p:cBhvr>
                                        <p:cTn id="45" dur="714" fill="hold">
                                          <p:stCondLst>
                                            <p:cond delay="286"/>
                                          </p:stCondLst>
                                        </p:cTn>
                                        <p:tgtEl>
                                          <p:spTgt spid="259"/>
                                        </p:tgtEl>
                                        <p:attrNameLst>
                                          <p:attrName>ppt_x</p:attrName>
                                        </p:attrNameLst>
                                      </p:cBhvr>
                                      <p:tavLst>
                                        <p:tav tm="0">
                                          <p:val>
                                            <p:strVal val="ppt_x-2"/>
                                          </p:val>
                                        </p:tav>
                                        <p:tav tm="100000">
                                          <p:val>
                                            <p:strVal val="#ppt_x"/>
                                          </p:val>
                                        </p:tav>
                                      </p:tavLst>
                                    </p:anim>
                                    <p:anim to="" calcmode="lin" valueType="num">
                                      <p:cBhvr>
                                        <p:cTn id="46" dur="714" fill="hold">
                                          <p:stCondLst>
                                            <p:cond delay="286"/>
                                          </p:stCondLst>
                                        </p:cTn>
                                        <p:tgtEl>
                                          <p:spTgt spid="259"/>
                                        </p:tgtEl>
                                        <p:attrNameLst>
                                          <p:attrName>ppt_y</p:attrName>
                                        </p:attrNameLst>
                                      </p:cBhvr>
                                      <p:tavLst>
                                        <p:tav tm="0">
                                          <p:val>
                                            <p:strVal val="ppt_y-2"/>
                                          </p:val>
                                        </p:tav>
                                        <p:tav tm="100000">
                                          <p:val>
                                            <p:strVal val="#ppt_y"/>
                                          </p:val>
                                        </p:tav>
                                      </p:tavLst>
                                    </p:anim>
                                  </p:childTnLst>
                                </p:cTn>
                              </p:par>
                            </p:childTnLst>
                          </p:cTn>
                        </p:par>
                        <p:par>
                          <p:cTn id="47" fill="hold">
                            <p:stCondLst>
                              <p:cond delay="5400"/>
                            </p:stCondLst>
                            <p:childTnLst>
                              <p:par>
                                <p:cTn id="48" presetID="10" presetClass="entr" presetSubtype="0" fill="hold" nodeType="afterEffect">
                                  <p:stCondLst>
                                    <p:cond delay="0"/>
                                  </p:stCondLst>
                                  <p:childTnLst>
                                    <p:set>
                                      <p:cBhvr>
                                        <p:cTn id="49" dur="1" fill="hold">
                                          <p:stCondLst>
                                            <p:cond delay="0"/>
                                          </p:stCondLst>
                                        </p:cTn>
                                        <p:tgtEl>
                                          <p:spTgt spid="253"/>
                                        </p:tgtEl>
                                        <p:attrNameLst>
                                          <p:attrName>style.visibility</p:attrName>
                                        </p:attrNameLst>
                                      </p:cBhvr>
                                      <p:to>
                                        <p:strVal val="visible"/>
                                      </p:to>
                                    </p:set>
                                    <p:animEffect transition="in" filter="fade">
                                      <p:cBhvr>
                                        <p:cTn id="50" dur="500"/>
                                        <p:tgtEl>
                                          <p:spTgt spid="253"/>
                                        </p:tgtEl>
                                      </p:cBhvr>
                                    </p:animEffect>
                                  </p:childTnLst>
                                </p:cTn>
                              </p:par>
                            </p:childTnLst>
                          </p:cTn>
                        </p:par>
                        <p:par>
                          <p:cTn id="51" fill="hold">
                            <p:stCondLst>
                              <p:cond delay="5900"/>
                            </p:stCondLst>
                            <p:childTnLst>
                              <p:par>
                                <p:cTn id="52" presetID="2" presetClass="entr" presetSubtype="1" fill="hold" nodeType="afterEffect">
                                  <p:stCondLst>
                                    <p:cond delay="0"/>
                                  </p:stCondLst>
                                  <p:childTnLst>
                                    <p:set>
                                      <p:cBhvr>
                                        <p:cTn id="53" dur="1" fill="hold">
                                          <p:stCondLst>
                                            <p:cond delay="0"/>
                                          </p:stCondLst>
                                        </p:cTn>
                                        <p:tgtEl>
                                          <p:spTgt spid="11"/>
                                        </p:tgtEl>
                                        <p:attrNameLst>
                                          <p:attrName>style.visibility</p:attrName>
                                        </p:attrNameLst>
                                      </p:cBhvr>
                                      <p:to>
                                        <p:strVal val="visible"/>
                                      </p:to>
                                    </p:set>
                                    <p:anim calcmode="lin" valueType="num">
                                      <p:cBhvr additive="base">
                                        <p:cTn id="54" dur="500" fill="hold"/>
                                        <p:tgtEl>
                                          <p:spTgt spid="11"/>
                                        </p:tgtEl>
                                        <p:attrNameLst>
                                          <p:attrName>ppt_x</p:attrName>
                                        </p:attrNameLst>
                                      </p:cBhvr>
                                      <p:tavLst>
                                        <p:tav tm="0">
                                          <p:val>
                                            <p:strVal val="#ppt_x"/>
                                          </p:val>
                                        </p:tav>
                                        <p:tav tm="100000">
                                          <p:val>
                                            <p:strVal val="#ppt_x"/>
                                          </p:val>
                                        </p:tav>
                                      </p:tavLst>
                                    </p:anim>
                                    <p:anim calcmode="lin" valueType="num">
                                      <p:cBhvr additive="base">
                                        <p:cTn id="55" dur="500" fill="hold"/>
                                        <p:tgtEl>
                                          <p:spTgt spid="11"/>
                                        </p:tgtEl>
                                        <p:attrNameLst>
                                          <p:attrName>ppt_y</p:attrName>
                                        </p:attrNameLst>
                                      </p:cBhvr>
                                      <p:tavLst>
                                        <p:tav tm="0">
                                          <p:val>
                                            <p:strVal val="0-#ppt_h/2"/>
                                          </p:val>
                                        </p:tav>
                                        <p:tav tm="100000">
                                          <p:val>
                                            <p:strVal val="#ppt_y"/>
                                          </p:val>
                                        </p:tav>
                                      </p:tavLst>
                                    </p:anim>
                                  </p:childTnLst>
                                </p:cTn>
                              </p:par>
                            </p:childTnLst>
                          </p:cTn>
                        </p:par>
                        <p:par>
                          <p:cTn id="56" fill="hold">
                            <p:stCondLst>
                              <p:cond delay="6400"/>
                            </p:stCondLst>
                            <p:childTnLst>
                              <p:par>
                                <p:cTn id="57" presetID="10" presetClass="entr" presetSubtype="0" fill="hold" nodeType="afterEffect">
                                  <p:stCondLst>
                                    <p:cond delay="0"/>
                                  </p:stCondLst>
                                  <p:childTnLst>
                                    <p:set>
                                      <p:cBhvr>
                                        <p:cTn id="58" dur="1" fill="hold">
                                          <p:stCondLst>
                                            <p:cond delay="0"/>
                                          </p:stCondLst>
                                        </p:cTn>
                                        <p:tgtEl>
                                          <p:spTgt spid="14"/>
                                        </p:tgtEl>
                                        <p:attrNameLst>
                                          <p:attrName>style.visibility</p:attrName>
                                        </p:attrNameLst>
                                      </p:cBhvr>
                                      <p:to>
                                        <p:strVal val="visible"/>
                                      </p:to>
                                    </p:set>
                                    <p:animEffect transition="in" filter="fade">
                                      <p:cBhvr>
                                        <p:cTn id="5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9" grpId="0"/>
      <p:bldP spid="262" grpId="0"/>
      <p:bldP spid="263" grpId="0"/>
    </p:bldLst>
  </p:timing>
</p:sld>
</file>

<file path=ppt/tags/tag1.xml><?xml version="1.0" encoding="utf-8"?>
<p:tagLst xmlns:p="http://schemas.openxmlformats.org/presentationml/2006/main">
  <p:tag name="picid" val="{4b65a087-80fd-418f-80b6-d39044849d3f}"/>
</p:tagLst>
</file>

<file path=ppt/tags/tag2.xml><?xml version="1.0" encoding="utf-8"?>
<p:tagLst xmlns:p="http://schemas.openxmlformats.org/presentationml/2006/main">
  <p:tag name="PA" val="v5.2.11"/>
  <p:tag name="RESOURCELIBID_ANIM" val="462"/>
</p:tagLst>
</file>

<file path=ppt/tags/tag3.xml><?xml version="1.0" encoding="utf-8"?>
<p:tagLst xmlns:p="http://schemas.openxmlformats.org/presentationml/2006/main">
  <p:tag name="ISLIDE.ICON" val="#393457;"/>
</p:tagLst>
</file>

<file path=ppt/tags/tag4.xml><?xml version="1.0" encoding="utf-8"?>
<p:tagLst xmlns:p="http://schemas.openxmlformats.org/presentationml/2006/main">
  <p:tag name="PA" val="v5.2.11"/>
  <p:tag name="RESOURCELIBID_ANIM" val="462"/>
</p:tagLst>
</file>

<file path=ppt/tags/tag5.xml><?xml version="1.0" encoding="utf-8"?>
<p:tagLst xmlns:p="http://schemas.openxmlformats.org/presentationml/2006/main">
  <p:tag name="PA" val="v5.2.11"/>
  <p:tag name="RESOURCELIBID_ANIM" val="556941"/>
  <p:tag name="KSO_WM_DIAGRAM_VIRTUALLY_FRAME" val="{&quot;height&quot;:232.88144216582992,&quot;left&quot;:79.00007874015748,&quot;top&quot;:272.47913385826774,&quot;width&quot;:440.503937007874}"/>
</p:tagLst>
</file>

<file path=ppt/tags/tag6.xml><?xml version="1.0" encoding="utf-8"?>
<p:tagLst xmlns:p="http://schemas.openxmlformats.org/presentationml/2006/main">
  <p:tag name="PA" val="v5.2.11"/>
  <p:tag name="KSO_WM_DIAGRAM_VIRTUALLY_FRAME" val="{&quot;height&quot;:232.88144216582992,&quot;left&quot;:79.00007874015748,&quot;top&quot;:272.47913385826774,&quot;width&quot;:440.503937007874}"/>
</p:tagLst>
</file>

<file path=ppt/tags/tag7.xml><?xml version="1.0" encoding="utf-8"?>
<p:tagLst xmlns:p="http://schemas.openxmlformats.org/presentationml/2006/main">
  <p:tag name="PA" val="v5.2.11"/>
  <p:tag name="KSO_WM_DIAGRAM_VIRTUALLY_FRAME" val="{&quot;height&quot;:232.88144216582992,&quot;left&quot;:79.00007874015748,&quot;top&quot;:272.47913385826774,&quot;width&quot;:440.503937007874}"/>
</p:tagLst>
</file>

<file path=ppt/tags/tag8.xml><?xml version="1.0" encoding="utf-8"?>
<p:tagLst xmlns:p="http://schemas.openxmlformats.org/presentationml/2006/main">
  <p:tag name="PA" val="v5.2.11"/>
  <p:tag name="RESOURCELIBID_ANIM" val="556941"/>
  <p:tag name="KSO_WM_DIAGRAM_VIRTUALLY_FRAME" val="{&quot;height&quot;:232.88144216582992,&quot;left&quot;:79.00007874015748,&quot;top&quot;:272.47913385826774,&quot;width&quot;:440.503937007874}"/>
</p:tagLst>
</file>

<file path=ppt/tags/tag9.xml><?xml version="1.0" encoding="utf-8"?>
<p:tagLst xmlns:p="http://schemas.openxmlformats.org/presentationml/2006/main">
  <p:tag name="PA" val="v5.2.11"/>
  <p:tag name="KSO_WM_DIAGRAM_VIRTUALLY_FRAME" val="{&quot;height&quot;:232.88144216582992,&quot;left&quot;:79.00007874015748,&quot;top&quot;:272.47913385826774,&quot;width&quot;:440.503937007874}"/>
</p:tagLst>
</file>

<file path=ppt/tags/tag10.xml><?xml version="1.0" encoding="utf-8"?>
<p:tagLst xmlns:p="http://schemas.openxmlformats.org/presentationml/2006/main">
  <p:tag name="PA" val="v5.2.11"/>
  <p:tag name="KSO_WM_DIAGRAM_VIRTUALLY_FRAME" val="{&quot;height&quot;:232.88144216582992,&quot;left&quot;:79.00007874015748,&quot;top&quot;:272.47913385826774,&quot;width&quot;:440.503937007874}"/>
</p:tagLst>
</file>

<file path=ppt/tags/tag11.xml><?xml version="1.0" encoding="utf-8"?>
<p:tagLst xmlns:p="http://schemas.openxmlformats.org/presentationml/2006/main">
  <p:tag name="PA" val="v5.2.11"/>
  <p:tag name="RESOURCELIBID_ANIM" val="556941"/>
  <p:tag name="KSO_WM_DIAGRAM_VIRTUALLY_FRAME" val="{&quot;height&quot;:232.88144216582992,&quot;left&quot;:79.00007874015748,&quot;top&quot;:272.47913385826774,&quot;width&quot;:440.503937007874}"/>
</p:tagLst>
</file>

<file path=ppt/tags/tag12.xml><?xml version="1.0" encoding="utf-8"?>
<p:tagLst xmlns:p="http://schemas.openxmlformats.org/presentationml/2006/main">
  <p:tag name="PA" val="v5.2.11"/>
  <p:tag name="KSO_WM_DIAGRAM_VIRTUALLY_FRAME" val="{&quot;height&quot;:232.88144216582992,&quot;left&quot;:79.00007874015748,&quot;top&quot;:272.47913385826774,&quot;width&quot;:440.503937007874}"/>
</p:tagLst>
</file>

<file path=ppt/tags/tag13.xml><?xml version="1.0" encoding="utf-8"?>
<p:tagLst xmlns:p="http://schemas.openxmlformats.org/presentationml/2006/main">
  <p:tag name="PA" val="v5.2.11"/>
  <p:tag name="KSO_WM_DIAGRAM_VIRTUALLY_FRAME" val="{&quot;height&quot;:232.88144216582992,&quot;left&quot;:79.00007874015748,&quot;top&quot;:272.47913385826774,&quot;width&quot;:440.503937007874}"/>
</p:tagLst>
</file>

<file path=ppt/tags/tag14.xml><?xml version="1.0" encoding="utf-8"?>
<p:tagLst xmlns:p="http://schemas.openxmlformats.org/presentationml/2006/main">
  <p:tag name="PA" val="v5.2.11"/>
  <p:tag name="RESOURCELIBID_ANIM" val="556941"/>
  <p:tag name="KSO_WM_DIAGRAM_VIRTUALLY_FRAME" val="{&quot;height&quot;:232.88144216582992,&quot;left&quot;:79.00007874015748,&quot;top&quot;:272.47913385826774,&quot;width&quot;:440.503937007874}"/>
</p:tagLst>
</file>

<file path=ppt/tags/tag15.xml><?xml version="1.0" encoding="utf-8"?>
<p:tagLst xmlns:p="http://schemas.openxmlformats.org/presentationml/2006/main">
  <p:tag name="PA" val="v5.2.11"/>
  <p:tag name="KSO_WM_DIAGRAM_VIRTUALLY_FRAME" val="{&quot;height&quot;:232.88144216582992,&quot;left&quot;:79.00007874015748,&quot;top&quot;:272.47913385826774,&quot;width&quot;:440.503937007874}"/>
</p:tagLst>
</file>

<file path=ppt/tags/tag16.xml><?xml version="1.0" encoding="utf-8"?>
<p:tagLst xmlns:p="http://schemas.openxmlformats.org/presentationml/2006/main">
  <p:tag name="PA" val="v5.2.11"/>
  <p:tag name="KSO_WM_DIAGRAM_VIRTUALLY_FRAME" val="{&quot;height&quot;:232.88144216582992,&quot;left&quot;:79.00007874015748,&quot;top&quot;:272.47913385826774,&quot;width&quot;:440.503937007874}"/>
</p:tagLst>
</file>

<file path=ppt/tags/tag17.xml><?xml version="1.0" encoding="utf-8"?>
<p:tagLst xmlns:p="http://schemas.openxmlformats.org/presentationml/2006/main">
  <p:tag name="picid" val="{c4d8b5e0-7765-4634-a35e-9431459130f1}"/>
</p:tagLst>
</file>

<file path=ppt/tags/tag18.xml><?xml version="1.0" encoding="utf-8"?>
<p:tagLst xmlns:p="http://schemas.openxmlformats.org/presentationml/2006/main">
  <p:tag name="PA" val="v5.2.11"/>
  <p:tag name="RESOURCELIBID_ANIM" val="462"/>
</p:tagLst>
</file>

<file path=ppt/tags/tag19.xml><?xml version="1.0" encoding="utf-8"?>
<p:tagLst xmlns:p="http://schemas.openxmlformats.org/presentationml/2006/main">
  <p:tag name="PA" val="v5.2.11"/>
</p:tagLst>
</file>

<file path=ppt/tags/tag20.xml><?xml version="1.0" encoding="utf-8"?>
<p:tagLst xmlns:p="http://schemas.openxmlformats.org/presentationml/2006/main">
  <p:tag name="PA" val="v5.2.11"/>
</p:tagLst>
</file>

<file path=ppt/tags/tag21.xml><?xml version="1.0" encoding="utf-8"?>
<p:tagLst xmlns:p="http://schemas.openxmlformats.org/presentationml/2006/main">
  <p:tag name="PA" val="v5.2.11"/>
</p:tagLst>
</file>

<file path=ppt/tags/tag22.xml><?xml version="1.0" encoding="utf-8"?>
<p:tagLst xmlns:p="http://schemas.openxmlformats.org/presentationml/2006/main">
  <p:tag name="PA" val="v5.2.11"/>
  <p:tag name="RESOURCELIBID_ANIM" val="445"/>
</p:tagLst>
</file>

<file path=ppt/tags/tag23.xml><?xml version="1.0" encoding="utf-8"?>
<p:tagLst xmlns:p="http://schemas.openxmlformats.org/presentationml/2006/main">
  <p:tag name="PA" val="v5.2.11"/>
  <p:tag name="RESOURCELIBID_ANIM" val="462"/>
</p:tagLst>
</file>

<file path=ppt/tags/tag24.xml><?xml version="1.0" encoding="utf-8"?>
<p:tagLst xmlns:p="http://schemas.openxmlformats.org/presentationml/2006/main">
  <p:tag name="PA" val="v5.2.11"/>
</p:tagLst>
</file>

<file path=ppt/tags/tag25.xml><?xml version="1.0" encoding="utf-8"?>
<p:tagLst xmlns:p="http://schemas.openxmlformats.org/presentationml/2006/main">
  <p:tag name="PA" val="v5.2.11"/>
</p:tagLst>
</file>

<file path=ppt/tags/tag26.xml><?xml version="1.0" encoding="utf-8"?>
<p:tagLst xmlns:p="http://schemas.openxmlformats.org/presentationml/2006/main">
  <p:tag name="PA" val="v5.2.11"/>
</p:tagLst>
</file>

<file path=ppt/tags/tag27.xml><?xml version="1.0" encoding="utf-8"?>
<p:tagLst xmlns:p="http://schemas.openxmlformats.org/presentationml/2006/main">
  <p:tag name="PA" val="v5.2.11"/>
  <p:tag name="RESOURCELIBID_ANIM" val="448"/>
</p:tagLst>
</file>

<file path=ppt/tags/tag28.xml><?xml version="1.0" encoding="utf-8"?>
<p:tagLst xmlns:p="http://schemas.openxmlformats.org/presentationml/2006/main">
  <p:tag name="PA" val="v5.2.11"/>
</p:tagLst>
</file>

<file path=ppt/tags/tag29.xml><?xml version="1.0" encoding="utf-8"?>
<p:tagLst xmlns:p="http://schemas.openxmlformats.org/presentationml/2006/main">
  <p:tag name="PA" val="v5.2.11"/>
</p:tagLst>
</file>

<file path=ppt/tags/tag30.xml><?xml version="1.0" encoding="utf-8"?>
<p:tagLst xmlns:p="http://schemas.openxmlformats.org/presentationml/2006/main">
  <p:tag name="PA" val="v5.2.11"/>
</p:tagLst>
</file>

<file path=ppt/tags/tag31.xml><?xml version="1.0" encoding="utf-8"?>
<p:tagLst xmlns:p="http://schemas.openxmlformats.org/presentationml/2006/main">
  <p:tag name="PA" val="v5.2.11"/>
</p:tagLst>
</file>

<file path=ppt/tags/tag32.xml><?xml version="1.0" encoding="utf-8"?>
<p:tagLst xmlns:p="http://schemas.openxmlformats.org/presentationml/2006/main">
  <p:tag name="PA" val="v5.2.11"/>
</p:tagLst>
</file>

<file path=ppt/tags/tag33.xml><?xml version="1.0" encoding="utf-8"?>
<p:tagLst xmlns:p="http://schemas.openxmlformats.org/presentationml/2006/main">
  <p:tag name="PA" val="v5.2.11"/>
</p:tagLst>
</file>

<file path=ppt/tags/tag34.xml><?xml version="1.0" encoding="utf-8"?>
<p:tagLst xmlns:p="http://schemas.openxmlformats.org/presentationml/2006/main">
  <p:tag name="PA" val="v5.2.11"/>
</p:tagLst>
</file>

<file path=ppt/tags/tag35.xml><?xml version="1.0" encoding="utf-8"?>
<p:tagLst xmlns:p="http://schemas.openxmlformats.org/presentationml/2006/main">
  <p:tag name="PA" val="v5.2.11"/>
</p:tagLst>
</file>

<file path=ppt/tags/tag36.xml><?xml version="1.0" encoding="utf-8"?>
<p:tagLst xmlns:p="http://schemas.openxmlformats.org/presentationml/2006/main">
  <p:tag name="PA" val="v5.2.11"/>
</p:tagLst>
</file>

<file path=ppt/tags/tag37.xml><?xml version="1.0" encoding="utf-8"?>
<p:tagLst xmlns:p="http://schemas.openxmlformats.org/presentationml/2006/main">
  <p:tag name="PA" val="v5.2.11"/>
</p:tagLst>
</file>

<file path=ppt/tags/tag38.xml><?xml version="1.0" encoding="utf-8"?>
<p:tagLst xmlns:p="http://schemas.openxmlformats.org/presentationml/2006/main">
  <p:tag name="PA" val="v5.2.11"/>
</p:tagLst>
</file>

<file path=ppt/tags/tag39.xml><?xml version="1.0" encoding="utf-8"?>
<p:tagLst xmlns:p="http://schemas.openxmlformats.org/presentationml/2006/main">
  <p:tag name="PA" val="v5.2.11"/>
</p:tagLst>
</file>

<file path=ppt/tags/tag40.xml><?xml version="1.0" encoding="utf-8"?>
<p:tagLst xmlns:p="http://schemas.openxmlformats.org/presentationml/2006/main">
  <p:tag name="PA" val="v5.2.11"/>
</p:tagLst>
</file>

<file path=ppt/tags/tag41.xml><?xml version="1.0" encoding="utf-8"?>
<p:tagLst xmlns:p="http://schemas.openxmlformats.org/presentationml/2006/main">
  <p:tag name="PA" val="v5.2.11"/>
</p:tagLst>
</file>

<file path=ppt/tags/tag42.xml><?xml version="1.0" encoding="utf-8"?>
<p:tagLst xmlns:p="http://schemas.openxmlformats.org/presentationml/2006/main">
  <p:tag name="PA" val="v5.2.11"/>
</p:tagLst>
</file>

<file path=ppt/tags/tag43.xml><?xml version="1.0" encoding="utf-8"?>
<p:tagLst xmlns:p="http://schemas.openxmlformats.org/presentationml/2006/main">
  <p:tag name="PA" val="v5.2.11"/>
</p:tagLst>
</file>

<file path=ppt/tags/tag44.xml><?xml version="1.0" encoding="utf-8"?>
<p:tagLst xmlns:p="http://schemas.openxmlformats.org/presentationml/2006/main">
  <p:tag name="PA" val="v5.2.11"/>
</p:tagLst>
</file>

<file path=ppt/tags/tag45.xml><?xml version="1.0" encoding="utf-8"?>
<p:tagLst xmlns:p="http://schemas.openxmlformats.org/presentationml/2006/main">
  <p:tag name="PA" val="v5.2.11"/>
</p:tagLst>
</file>

<file path=ppt/tags/tag46.xml><?xml version="1.0" encoding="utf-8"?>
<p:tagLst xmlns:p="http://schemas.openxmlformats.org/presentationml/2006/main">
  <p:tag name="PA" val="v5.2.11"/>
</p:tagLst>
</file>

<file path=ppt/tags/tag47.xml><?xml version="1.0" encoding="utf-8"?>
<p:tagLst xmlns:p="http://schemas.openxmlformats.org/presentationml/2006/main">
  <p:tag name="PA" val="v5.2.11"/>
</p:tagLst>
</file>

<file path=ppt/tags/tag48.xml><?xml version="1.0" encoding="utf-8"?>
<p:tagLst xmlns:p="http://schemas.openxmlformats.org/presentationml/2006/main">
  <p:tag name="ISLIDE.DIAGRAM" val="#648560;"/>
</p:tagLst>
</file>

<file path=ppt/tags/tag49.xml><?xml version="1.0" encoding="utf-8"?>
<p:tagLst xmlns:p="http://schemas.openxmlformats.org/presentationml/2006/main">
  <p:tag name="KSO_WM_DIAGRAM_VIRTUALLY_FRAME" val="{&quot;height&quot;:202.7504724409755,&quot;left&quot;:72.85133858267716,&quot;top&quot;:247.8076377952756,&quot;width&quot;:809.8481102362204}"/>
</p:tagLst>
</file>

<file path=ppt/tags/tag50.xml><?xml version="1.0" encoding="utf-8"?>
<p:tagLst xmlns:p="http://schemas.openxmlformats.org/presentationml/2006/main">
  <p:tag name="KSO_WM_DIAGRAM_VIRTUALLY_FRAME" val="{&quot;height&quot;:202.7504724409755,&quot;left&quot;:72.85133858267716,&quot;top&quot;:247.8076377952756,&quot;width&quot;:809.8481102362204}"/>
</p:tagLst>
</file>

<file path=ppt/tags/tag51.xml><?xml version="1.0" encoding="utf-8"?>
<p:tagLst xmlns:p="http://schemas.openxmlformats.org/presentationml/2006/main">
  <p:tag name="KSO_WM_DIAGRAM_VIRTUALLY_FRAME" val="{&quot;height&quot;:202.7504724409755,&quot;left&quot;:72.85133858267716,&quot;top&quot;:247.8076377952756,&quot;width&quot;:809.8481102362204}"/>
</p:tagLst>
</file>

<file path=ppt/tags/tag52.xml><?xml version="1.0" encoding="utf-8"?>
<p:tagLst xmlns:p="http://schemas.openxmlformats.org/presentationml/2006/main">
  <p:tag name="KSO_WM_DIAGRAM_VIRTUALLY_FRAME" val="{&quot;height&quot;:202.7504724409755,&quot;left&quot;:72.85133858267716,&quot;top&quot;:247.8076377952756,&quot;width&quot;:809.8481102362204}"/>
</p:tagLst>
</file>

<file path=ppt/tags/tag53.xml><?xml version="1.0" encoding="utf-8"?>
<p:tagLst xmlns:p="http://schemas.openxmlformats.org/presentationml/2006/main">
  <p:tag name="KSO_WM_DIAGRAM_VIRTUALLY_FRAME" val="{&quot;height&quot;:202.7504724409755,&quot;left&quot;:72.85133858267716,&quot;top&quot;:247.8076377952756,&quot;width&quot;:809.8481102362204}"/>
</p:tagLst>
</file>

<file path=ppt/tags/tag54.xml><?xml version="1.0" encoding="utf-8"?>
<p:tagLst xmlns:p="http://schemas.openxmlformats.org/presentationml/2006/main">
  <p:tag name="KSO_WM_DIAGRAM_VIRTUALLY_FRAME" val="{&quot;height&quot;:202.7504724409755,&quot;left&quot;:72.85133858267716,&quot;top&quot;:247.8076377952756,&quot;width&quot;:809.8481102362204}"/>
</p:tagLst>
</file>

<file path=ppt/tags/tag55.xml><?xml version="1.0" encoding="utf-8"?>
<p:tagLst xmlns:p="http://schemas.openxmlformats.org/presentationml/2006/main">
  <p:tag name="PA" val="v5.2.11"/>
  <p:tag name="RESOURCELIBID_ANIM" val="460"/>
</p:tagLst>
</file>

<file path=ppt/tags/tag56.xml><?xml version="1.0" encoding="utf-8"?>
<p:tagLst xmlns:p="http://schemas.openxmlformats.org/presentationml/2006/main">
  <p:tag name="KSO_WM_DIAGRAM_VIRTUALLY_FRAME" val="{&quot;height&quot;:202.7504724409755,&quot;left&quot;:72.85133858267716,&quot;top&quot;:247.8076377952756,&quot;width&quot;:809.8481102362204}"/>
</p:tagLst>
</file>

<file path=ppt/tags/tag57.xml><?xml version="1.0" encoding="utf-8"?>
<p:tagLst xmlns:p="http://schemas.openxmlformats.org/presentationml/2006/main">
  <p:tag name="KSO_WM_DIAGRAM_VIRTUALLY_FRAME" val="{&quot;height&quot;:202.7504724409755,&quot;left&quot;:72.85133858267716,&quot;top&quot;:247.8076377952756,&quot;width&quot;:809.8481102362204}"/>
</p:tagLst>
</file>

<file path=ppt/tags/tag58.xml><?xml version="1.0" encoding="utf-8"?>
<p:tagLst xmlns:p="http://schemas.openxmlformats.org/presentationml/2006/main">
  <p:tag name="KSO_WM_DIAGRAM_VIRTUALLY_FRAME" val="{&quot;height&quot;:202.7504724409755,&quot;left&quot;:72.85133858267716,&quot;top&quot;:247.8076377952756,&quot;width&quot;:809.8481102362204}"/>
</p:tagLst>
</file>

<file path=ppt/tags/tag59.xml><?xml version="1.0" encoding="utf-8"?>
<p:tagLst xmlns:p="http://schemas.openxmlformats.org/presentationml/2006/main">
  <p:tag name="KSO_WM_DIAGRAM_VIRTUALLY_FRAME" val="{&quot;height&quot;:202.7504724409755,&quot;left&quot;:72.85133858267716,&quot;top&quot;:247.8076377952756,&quot;width&quot;:809.8481102362204}"/>
</p:tagLst>
</file>

<file path=ppt/tags/tag60.xml><?xml version="1.0" encoding="utf-8"?>
<p:tagLst xmlns:p="http://schemas.openxmlformats.org/presentationml/2006/main">
  <p:tag name="KSO_WM_DIAGRAM_VIRTUALLY_FRAME" val="{&quot;height&quot;:202.7504724409755,&quot;left&quot;:72.85133858267716,&quot;top&quot;:247.8076377952756,&quot;width&quot;:809.8481102362204}"/>
</p:tagLst>
</file>

<file path=ppt/tags/tag61.xml><?xml version="1.0" encoding="utf-8"?>
<p:tagLst xmlns:p="http://schemas.openxmlformats.org/presentationml/2006/main">
  <p:tag name="KSO_WM_DIAGRAM_VIRTUALLY_FRAME" val="{&quot;height&quot;:202.7504724409755,&quot;left&quot;:72.85133858267716,&quot;top&quot;:247.8076377952756,&quot;width&quot;:809.8481102362204}"/>
</p:tagLst>
</file>

<file path=ppt/tags/tag62.xml><?xml version="1.0" encoding="utf-8"?>
<p:tagLst xmlns:p="http://schemas.openxmlformats.org/presentationml/2006/main">
  <p:tag name="KSO_WM_DIAGRAM_VIRTUALLY_FRAME" val="{&quot;height&quot;:202.7504724409755,&quot;left&quot;:72.85133858267716,&quot;top&quot;:247.8076377952756,&quot;width&quot;:809.8481102362204}"/>
</p:tagLst>
</file>

<file path=ppt/tags/tag63.xml><?xml version="1.0" encoding="utf-8"?>
<p:tagLst xmlns:p="http://schemas.openxmlformats.org/presentationml/2006/main">
  <p:tag name="KSO_WM_DIAGRAM_VIRTUALLY_FRAME" val="{&quot;height&quot;:202.7504724409755,&quot;left&quot;:72.85133858267716,&quot;top&quot;:247.8076377952756,&quot;width&quot;:809.8481102362204}"/>
</p:tagLst>
</file>

<file path=ppt/tags/tag64.xml><?xml version="1.0" encoding="utf-8"?>
<p:tagLst xmlns:p="http://schemas.openxmlformats.org/presentationml/2006/main">
  <p:tag name="KSO_WM_DIAGRAM_VIRTUALLY_FRAME" val="{&quot;height&quot;:202.7504724409755,&quot;left&quot;:72.85133858267716,&quot;top&quot;:247.8076377952756,&quot;width&quot;:809.8481102362204}"/>
</p:tagLst>
</file>

<file path=ppt/tags/tag65.xml><?xml version="1.0" encoding="utf-8"?>
<p:tagLst xmlns:p="http://schemas.openxmlformats.org/presentationml/2006/main">
  <p:tag name="KSO_WM_DIAGRAM_VIRTUALLY_FRAME" val="{&quot;height&quot;:202.7504724409755,&quot;left&quot;:72.85133858267716,&quot;top&quot;:247.8076377952756,&quot;width&quot;:809.8481102362204}"/>
</p:tagLst>
</file>

<file path=ppt/tags/tag66.xml><?xml version="1.0" encoding="utf-8"?>
<p:tagLst xmlns:p="http://schemas.openxmlformats.org/presentationml/2006/main">
  <p:tag name="KSO_WM_DIAGRAM_VIRTUALLY_FRAME" val="{&quot;height&quot;:202.7504724409755,&quot;left&quot;:72.85133858267716,&quot;top&quot;:247.8076377952756,&quot;width&quot;:809.8481102362204}"/>
</p:tagLst>
</file>

<file path=ppt/tags/tag67.xml><?xml version="1.0" encoding="utf-8"?>
<p:tagLst xmlns:p="http://schemas.openxmlformats.org/presentationml/2006/main">
  <p:tag name="KSO_WM_DIAGRAM_VIRTUALLY_FRAME" val="{&quot;height&quot;:202.7504724409755,&quot;left&quot;:72.85133858267716,&quot;top&quot;:247.8076377952756,&quot;width&quot;:809.8481102362204}"/>
</p:tagLst>
</file>

<file path=ppt/tags/tag68.xml><?xml version="1.0" encoding="utf-8"?>
<p:tagLst xmlns:p="http://schemas.openxmlformats.org/presentationml/2006/main">
  <p:tag name="ISLIDE.DIAGRAM" val="#648560;"/>
</p:tagLst>
</file>

<file path=ppt/tags/tag69.xml><?xml version="1.0" encoding="utf-8"?>
<p:tagLst xmlns:p="http://schemas.openxmlformats.org/presentationml/2006/main">
  <p:tag name="PA" val="v5.2.11"/>
  <p:tag name="RESOURCELIBID_ANIM" val="445"/>
</p:tagLst>
</file>

<file path=ppt/tags/tag70.xml><?xml version="1.0" encoding="utf-8"?>
<p:tagLst xmlns:p="http://schemas.openxmlformats.org/presentationml/2006/main">
  <p:tag name="PA" val="v5.2.11"/>
  <p:tag name="RESOURCELIBID_ANIM" val="437"/>
  <p:tag name="KSO_WM_DIAGRAM_VIRTUALLY_FRAME" val="{&quot;height&quot;:229.73448818897631,&quot;left&quot;:57.30842519685039,&quot;top&quot;:194.05244094488188,&quot;width&quot;:859.43}"/>
</p:tagLst>
</file>

<file path=ppt/tags/tag71.xml><?xml version="1.0" encoding="utf-8"?>
<p:tagLst xmlns:p="http://schemas.openxmlformats.org/presentationml/2006/main">
  <p:tag name="PA" val="v5.2.11"/>
  <p:tag name="RESOURCELIBID_ANIM" val="432"/>
  <p:tag name="KSO_WM_DIAGRAM_VIRTUALLY_FRAME" val="{&quot;height&quot;:229.73448818897631,&quot;left&quot;:57.30842519685039,&quot;top&quot;:194.05244094488188,&quot;width&quot;:859.43}"/>
</p:tagLst>
</file>

<file path=ppt/tags/tag72.xml><?xml version="1.0" encoding="utf-8"?>
<p:tagLst xmlns:p="http://schemas.openxmlformats.org/presentationml/2006/main">
  <p:tag name="PA" val="v5.2.11"/>
  <p:tag name="RESOURCELIBID_ANIM" val="432"/>
  <p:tag name="KSO_WM_DIAGRAM_VIRTUALLY_FRAME" val="{&quot;height&quot;:229.73448818897631,&quot;left&quot;:57.30842519685039,&quot;top&quot;:194.05244094488188,&quot;width&quot;:859.43}"/>
</p:tagLst>
</file>

<file path=ppt/tags/tag73.xml><?xml version="1.0" encoding="utf-8"?>
<p:tagLst xmlns:p="http://schemas.openxmlformats.org/presentationml/2006/main">
  <p:tag name="PA" val="v5.2.11"/>
  <p:tag name="RESOURCELIBID_ANIM" val="432"/>
  <p:tag name="KSO_WM_DIAGRAM_VIRTUALLY_FRAME" val="{&quot;height&quot;:229.73448818897631,&quot;left&quot;:57.30842519685039,&quot;top&quot;:194.05244094488188,&quot;width&quot;:859.43}"/>
</p:tagLst>
</file>

<file path=ppt/tags/tag74.xml><?xml version="1.0" encoding="utf-8"?>
<p:tagLst xmlns:p="http://schemas.openxmlformats.org/presentationml/2006/main">
  <p:tag name="PA" val="v5.2.11"/>
  <p:tag name="RESOURCELIBID_ANIM" val="437"/>
  <p:tag name="KSO_WM_DIAGRAM_VIRTUALLY_FRAME" val="{&quot;height&quot;:229.73448818897631,&quot;left&quot;:57.30842519685039,&quot;top&quot;:194.05244094488188,&quot;width&quot;:859.43}"/>
</p:tagLst>
</file>

<file path=ppt/tags/tag75.xml><?xml version="1.0" encoding="utf-8"?>
<p:tagLst xmlns:p="http://schemas.openxmlformats.org/presentationml/2006/main">
  <p:tag name="PA" val="v5.2.11"/>
  <p:tag name="RESOURCELIBID_ANIM" val="437"/>
  <p:tag name="KSO_WM_DIAGRAM_VIRTUALLY_FRAME" val="{&quot;height&quot;:229.73448818897631,&quot;left&quot;:57.30842519685039,&quot;top&quot;:194.05244094488188,&quot;width&quot;:859.43}"/>
</p:tagLst>
</file>

<file path=ppt/tags/tag76.xml><?xml version="1.0" encoding="utf-8"?>
<p:tagLst xmlns:p="http://schemas.openxmlformats.org/presentationml/2006/main">
  <p:tag name="PA" val="v5.2.11"/>
  <p:tag name="RESOURCELIBID_ANIM" val="437"/>
  <p:tag name="KSO_WM_DIAGRAM_VIRTUALLY_FRAME" val="{&quot;height&quot;:229.73448818897631,&quot;left&quot;:57.30842519685039,&quot;top&quot;:194.05244094488188,&quot;width&quot;:859.43}"/>
</p:tagLst>
</file>

<file path=ppt/tags/tag77.xml><?xml version="1.0" encoding="utf-8"?>
<p:tagLst xmlns:p="http://schemas.openxmlformats.org/presentationml/2006/main">
  <p:tag name="PA" val="v5.2.11"/>
  <p:tag name="RESOURCELIBID_ANIM" val="437"/>
  <p:tag name="KSO_WM_DIAGRAM_VIRTUALLY_FRAME" val="{&quot;height&quot;:229.73448818897631,&quot;left&quot;:57.30842519685039,&quot;top&quot;:194.05244094488188,&quot;width&quot;:859.43}"/>
</p:tagLst>
</file>

<file path=ppt/tags/tag78.xml><?xml version="1.0" encoding="utf-8"?>
<p:tagLst xmlns:p="http://schemas.openxmlformats.org/presentationml/2006/main">
  <p:tag name="PA" val="v5.2.11"/>
  <p:tag name="RESOURCELIBID_ANIM" val="437"/>
  <p:tag name="KSO_WM_DIAGRAM_VIRTUALLY_FRAME" val="{&quot;height&quot;:229.73448818897631,&quot;left&quot;:57.30842519685039,&quot;top&quot;:194.05244094488188,&quot;width&quot;:859.43}"/>
</p:tagLst>
</file>

<file path=ppt/tags/tag79.xml><?xml version="1.0" encoding="utf-8"?>
<p:tagLst xmlns:p="http://schemas.openxmlformats.org/presentationml/2006/main">
  <p:tag name="PA" val="v5.2.11"/>
  <p:tag name="RESOURCELIBID_ANIM" val="437"/>
  <p:tag name="KSO_WM_DIAGRAM_VIRTUALLY_FRAME" val="{&quot;height&quot;:229.73448818897631,&quot;left&quot;:57.30842519685039,&quot;top&quot;:194.05244094488188,&quot;width&quot;:859.43}"/>
</p:tagLst>
</file>

<file path=ppt/tags/tag80.xml><?xml version="1.0" encoding="utf-8"?>
<p:tagLst xmlns:p="http://schemas.openxmlformats.org/presentationml/2006/main">
  <p:tag name="PA" val="v5.2.11"/>
  <p:tag name="RESOURCELIBID_ANIM" val="437"/>
  <p:tag name="KSO_WM_DIAGRAM_VIRTUALLY_FRAME" val="{&quot;height&quot;:229.73448818897631,&quot;left&quot;:57.30842519685039,&quot;top&quot;:194.05244094488188,&quot;width&quot;:859.43}"/>
</p:tagLst>
</file>

<file path=ppt/tags/tag81.xml><?xml version="1.0" encoding="utf-8"?>
<p:tagLst xmlns:p="http://schemas.openxmlformats.org/presentationml/2006/main">
  <p:tag name="PA" val="v5.2.11"/>
  <p:tag name="RESOURCELIBID_ANIM" val="437"/>
  <p:tag name="KSO_WM_DIAGRAM_VIRTUALLY_FRAME" val="{&quot;height&quot;:229.73448818897631,&quot;left&quot;:57.30842519685039,&quot;top&quot;:194.05244094488188,&quot;width&quot;:859.43}"/>
</p:tagLst>
</file>

<file path=ppt/tags/tag82.xml><?xml version="1.0" encoding="utf-8"?>
<p:tagLst xmlns:p="http://schemas.openxmlformats.org/presentationml/2006/main">
  <p:tag name="PA" val="v5.2.11"/>
  <p:tag name="RESOURCELIBID_ANIM" val="437"/>
  <p:tag name="KSO_WM_DIAGRAM_VIRTUALLY_FRAME" val="{&quot;height&quot;:229.73448818897631,&quot;left&quot;:57.30842519685039,&quot;top&quot;:194.05244094488188,&quot;width&quot;:859.43}"/>
</p:tagLst>
</file>

<file path=ppt/tags/tag83.xml><?xml version="1.0" encoding="utf-8"?>
<p:tagLst xmlns:p="http://schemas.openxmlformats.org/presentationml/2006/main">
  <p:tag name="PA" val="v5.2.11"/>
  <p:tag name="RESOURCELIBID_ANIM" val="437"/>
  <p:tag name="KSO_WM_DIAGRAM_VIRTUALLY_FRAME" val="{&quot;height&quot;:229.73448818897631,&quot;left&quot;:57.30842519685039,&quot;top&quot;:194.05244094488188,&quot;width&quot;:859.43}"/>
</p:tagLst>
</file>

<file path=ppt/tags/tag84.xml><?xml version="1.0" encoding="utf-8"?>
<p:tagLst xmlns:p="http://schemas.openxmlformats.org/presentationml/2006/main">
  <p:tag name="PA" val="v5.2.11"/>
  <p:tag name="RESOURCELIBID_ANIM" val="437"/>
  <p:tag name="KSO_WM_DIAGRAM_VIRTUALLY_FRAME" val="{&quot;height&quot;:229.73448818897631,&quot;left&quot;:57.30842519685039,&quot;top&quot;:194.05244094488188,&quot;width&quot;:859.43}"/>
</p:tagLst>
</file>

<file path=ppt/tags/tag85.xml><?xml version="1.0" encoding="utf-8"?>
<p:tagLst xmlns:p="http://schemas.openxmlformats.org/presentationml/2006/main">
  <p:tag name="PA" val="v5.2.11"/>
  <p:tag name="RESOURCELIBID_ANIM" val="437"/>
  <p:tag name="KSO_WM_DIAGRAM_VIRTUALLY_FRAME" val="{&quot;height&quot;:229.73448818897631,&quot;left&quot;:57.30842519685039,&quot;top&quot;:194.05244094488188,&quot;width&quot;:859.43}"/>
</p:tagLst>
</file>

<file path=ppt/tags/tag86.xml><?xml version="1.0" encoding="utf-8"?>
<p:tagLst xmlns:p="http://schemas.openxmlformats.org/presentationml/2006/main">
  <p:tag name="PA" val="v5.2.11"/>
  <p:tag name="RESOURCELIBID_ANIM" val="437"/>
  <p:tag name="KSO_WM_DIAGRAM_VIRTUALLY_FRAME" val="{&quot;height&quot;:229.73448818897631,&quot;left&quot;:57.30842519685039,&quot;top&quot;:194.05244094488188,&quot;width&quot;:859.43}"/>
</p:tagLst>
</file>

<file path=ppt/tags/tag87.xml><?xml version="1.0" encoding="utf-8"?>
<p:tagLst xmlns:p="http://schemas.openxmlformats.org/presentationml/2006/main">
  <p:tag name="KSO_WM_DIAGRAM_VIRTUALLY_FRAME" val="{&quot;height&quot;:229.73448818897631,&quot;left&quot;:57.30842519685039,&quot;top&quot;:194.05244094488188,&quot;width&quot;:859.43}"/>
</p:tagLst>
</file>

<file path=ppt/tags/tag88.xml><?xml version="1.0" encoding="utf-8"?>
<p:tagLst xmlns:p="http://schemas.openxmlformats.org/presentationml/2006/main">
  <p:tag name="KSO_WM_DIAGRAM_VIRTUALLY_FRAME" val="{&quot;height&quot;:229.73448818897631,&quot;left&quot;:57.30842519685039,&quot;top&quot;:194.05244094488188,&quot;width&quot;:859.43}"/>
</p:tagLst>
</file>

<file path=ppt/tags/tag89.xml><?xml version="1.0" encoding="utf-8"?>
<p:tagLst xmlns:p="http://schemas.openxmlformats.org/presentationml/2006/main">
  <p:tag name="KSO_WM_DIAGRAM_VIRTUALLY_FRAME" val="{&quot;height&quot;:229.73448818897631,&quot;left&quot;:57.30842519685039,&quot;top&quot;:194.05244094488188,&quot;width&quot;:859.43}"/>
</p:tagLst>
</file>

<file path=ppt/tags/tag90.xml><?xml version="1.0" encoding="utf-8"?>
<p:tagLst xmlns:p="http://schemas.openxmlformats.org/presentationml/2006/main">
  <p:tag name="ISLIDE.DIAGRAM" val="#648560;"/>
</p:tagLst>
</file>

<file path=ppt/tags/tag91.xml><?xml version="1.0" encoding="utf-8"?>
<p:tagLst xmlns:p="http://schemas.openxmlformats.org/presentationml/2006/main">
  <p:tag name="KSO_WM_DIAGRAM_VIRTUALLY_FRAME" val="{&quot;height&quot;:311.88937007874017,&quot;left&quot;:85.59944881889763,&quot;top&quot;:132.09606299212598,&quot;width&quot;:491.968031496063}"/>
</p:tagLst>
</file>

<file path=ppt/tags/tag92.xml><?xml version="1.0" encoding="utf-8"?>
<p:tagLst xmlns:p="http://schemas.openxmlformats.org/presentationml/2006/main">
  <p:tag name="KSO_WM_DIAGRAM_VIRTUALLY_FRAME" val="{&quot;height&quot;:311.88937007874017,&quot;left&quot;:85.59944881889763,&quot;top&quot;:132.09606299212598,&quot;width&quot;:491.968031496063}"/>
</p:tagLst>
</file>

<file path=ppt/tags/tag93.xml><?xml version="1.0" encoding="utf-8"?>
<p:tagLst xmlns:p="http://schemas.openxmlformats.org/presentationml/2006/main">
  <p:tag name="KSO_WM_DIAGRAM_VIRTUALLY_FRAME" val="{&quot;height&quot;:311.88937007874017,&quot;left&quot;:85.59944881889763,&quot;top&quot;:132.09606299212598,&quot;width&quot;:491.968031496063}"/>
</p:tagLst>
</file>

<file path=ppt/tags/tag94.xml><?xml version="1.0" encoding="utf-8"?>
<p:tagLst xmlns:p="http://schemas.openxmlformats.org/presentationml/2006/main">
  <p:tag name="KSO_WM_DIAGRAM_VIRTUALLY_FRAME" val="{&quot;height&quot;:311.88937007874017,&quot;left&quot;:85.59944881889763,&quot;top&quot;:132.09606299212598,&quot;width&quot;:491.968031496063}"/>
</p:tagLst>
</file>

<file path=ppt/tags/tag95.xml><?xml version="1.0" encoding="utf-8"?>
<p:tagLst xmlns:p="http://schemas.openxmlformats.org/presentationml/2006/main">
  <p:tag name="KSO_WM_DIAGRAM_VIRTUALLY_FRAME" val="{&quot;height&quot;:311.88937007874017,&quot;left&quot;:85.59944881889763,&quot;top&quot;:132.09606299212598,&quot;width&quot;:491.968031496063}"/>
</p:tagLst>
</file>

<file path=ppt/tags/tag96.xml><?xml version="1.0" encoding="utf-8"?>
<p:tagLst xmlns:p="http://schemas.openxmlformats.org/presentationml/2006/main">
  <p:tag name="KSO_WM_DIAGRAM_VIRTUALLY_FRAME" val="{&quot;height&quot;:311.88937007874017,&quot;left&quot;:85.59944881889763,&quot;top&quot;:132.09606299212598,&quot;width&quot;:491.968031496063}"/>
</p:tagLst>
</file>

<file path=ppt/tags/tag97.xml><?xml version="1.0" encoding="utf-8"?>
<p:tagLst xmlns:p="http://schemas.openxmlformats.org/presentationml/2006/main">
  <p:tag name="PA" val="v5.2.11"/>
</p:tagLst>
</file>

<file path=ppt/tags/tag98.xml><?xml version="1.0" encoding="utf-8"?>
<p:tagLst xmlns:p="http://schemas.openxmlformats.org/presentationml/2006/main">
  <p:tag name="PA" val="v5.2.11"/>
  <p:tag name="RESOURCELIBID_ANIM" val="443"/>
</p:tagLst>
</file>

<file path=ppt/tags/tag99.xml><?xml version="1.0" encoding="utf-8"?>
<p:tagLst xmlns:p="http://schemas.openxmlformats.org/presentationml/2006/main">
  <p:tag name="PA" val="v5.2.11"/>
  <p:tag name="RESOURCELIBID_ANIM" val="443"/>
</p:tagLst>
</file>

<file path=ppt/tags/tag100.xml><?xml version="1.0" encoding="utf-8"?>
<p:tagLst xmlns:p="http://schemas.openxmlformats.org/presentationml/2006/main">
  <p:tag name="ISLIDE.DIAGRAM" val="#648560;"/>
</p:tagLst>
</file>

<file path=ppt/tags/tag101.xml><?xml version="1.0" encoding="utf-8"?>
<p:tagLst xmlns:p="http://schemas.openxmlformats.org/presentationml/2006/main">
  <p:tag name="KSO_WM_DIAGRAM_VIRTUALLY_FRAME" val="{&quot;height&quot;:343.5589763779527,&quot;left&quot;:116.75,&quot;top&quot;:123.44582677165354,&quot;width&quot;:691.3440157480316}"/>
</p:tagLst>
</file>

<file path=ppt/tags/tag102.xml><?xml version="1.0" encoding="utf-8"?>
<p:tagLst xmlns:p="http://schemas.openxmlformats.org/presentationml/2006/main">
  <p:tag name="KSO_WM_DIAGRAM_VIRTUALLY_FRAME" val="{&quot;height&quot;:343.5589763779527,&quot;left&quot;:116.75,&quot;top&quot;:123.44582677165354,&quot;width&quot;:691.3440157480316}"/>
</p:tagLst>
</file>

<file path=ppt/tags/tag103.xml><?xml version="1.0" encoding="utf-8"?>
<p:tagLst xmlns:p="http://schemas.openxmlformats.org/presentationml/2006/main">
  <p:tag name="KSO_WM_DIAGRAM_VIRTUALLY_FRAME" val="{&quot;height&quot;:343.5589763779527,&quot;left&quot;:116.75,&quot;top&quot;:123.44582677165354,&quot;width&quot;:691.3440157480316}"/>
</p:tagLst>
</file>

<file path=ppt/tags/tag104.xml><?xml version="1.0" encoding="utf-8"?>
<p:tagLst xmlns:p="http://schemas.openxmlformats.org/presentationml/2006/main">
  <p:tag name="KSO_WM_DIAGRAM_VIRTUALLY_FRAME" val="{&quot;height&quot;:343.5589763779527,&quot;left&quot;:116.75,&quot;top&quot;:123.44582677165354,&quot;width&quot;:691.3440157480316}"/>
</p:tagLst>
</file>

<file path=ppt/tags/tag105.xml><?xml version="1.0" encoding="utf-8"?>
<p:tagLst xmlns:p="http://schemas.openxmlformats.org/presentationml/2006/main">
  <p:tag name="KSO_WM_DIAGRAM_VIRTUALLY_FRAME" val="{&quot;height&quot;:343.5589763779527,&quot;left&quot;:116.75,&quot;top&quot;:123.44582677165354,&quot;width&quot;:691.3440157480316}"/>
</p:tagLst>
</file>

<file path=ppt/tags/tag106.xml><?xml version="1.0" encoding="utf-8"?>
<p:tagLst xmlns:p="http://schemas.openxmlformats.org/presentationml/2006/main">
  <p:tag name="KSO_WM_DIAGRAM_VIRTUALLY_FRAME" val="{&quot;height&quot;:343.5589763779527,&quot;left&quot;:116.75,&quot;top&quot;:123.44582677165354,&quot;width&quot;:691.3440157480316}"/>
</p:tagLst>
</file>

<file path=ppt/tags/tag107.xml><?xml version="1.0" encoding="utf-8"?>
<p:tagLst xmlns:p="http://schemas.openxmlformats.org/presentationml/2006/main">
  <p:tag name="KSO_WM_DIAGRAM_VIRTUALLY_FRAME" val="{&quot;height&quot;:343.5589763779527,&quot;left&quot;:116.75,&quot;top&quot;:123.44582677165354,&quot;width&quot;:691.3440157480316}"/>
</p:tagLst>
</file>

<file path=ppt/tags/tag108.xml><?xml version="1.0" encoding="utf-8"?>
<p:tagLst xmlns:p="http://schemas.openxmlformats.org/presentationml/2006/main">
  <p:tag name="KSO_WM_DIAGRAM_VIRTUALLY_FRAME" val="{&quot;height&quot;:343.5589763779527,&quot;left&quot;:116.75,&quot;top&quot;:123.44582677165354,&quot;width&quot;:691.3440157480316}"/>
</p:tagLst>
</file>

<file path=ppt/tags/tag109.xml><?xml version="1.0" encoding="utf-8"?>
<p:tagLst xmlns:p="http://schemas.openxmlformats.org/presentationml/2006/main">
  <p:tag name="picid" val="{4b65a087-80fd-418f-80b6-d39044849d3f}"/>
</p:tagLst>
</file>

<file path=ppt/tags/tag110.xml><?xml version="1.0" encoding="utf-8"?>
<p:tagLst xmlns:p="http://schemas.openxmlformats.org/presentationml/2006/main">
  <p:tag name="PA" val="v5.2.11"/>
  <p:tag name="RESOURCELIBID_ANIM" val="462"/>
</p:tagLst>
</file>

<file path=ppt/tags/tag111.xml><?xml version="1.0" encoding="utf-8"?>
<p:tagLst xmlns:p="http://schemas.openxmlformats.org/presentationml/2006/main">
  <p:tag name="ISLIDE.ICON" val="#393457;"/>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5120</Words>
  <Application>WPS 演示</Application>
  <PresentationFormat>宽屏</PresentationFormat>
  <Paragraphs>213</Paragraphs>
  <Slides>17</Slides>
  <Notes>0</Notes>
  <HiddenSlides>0</HiddenSlides>
  <MMClips>1</MMClips>
  <ScaleCrop>false</ScaleCrop>
  <HeadingPairs>
    <vt:vector size="6" baseType="variant">
      <vt:variant>
        <vt:lpstr>已用的字体</vt:lpstr>
      </vt:variant>
      <vt:variant>
        <vt:i4>15</vt:i4>
      </vt:variant>
      <vt:variant>
        <vt:lpstr>主题</vt:lpstr>
      </vt:variant>
      <vt:variant>
        <vt:i4>2</vt:i4>
      </vt:variant>
      <vt:variant>
        <vt:lpstr>幻灯片标题</vt:lpstr>
      </vt:variant>
      <vt:variant>
        <vt:i4>17</vt:i4>
      </vt:variant>
    </vt:vector>
  </HeadingPairs>
  <TitlesOfParts>
    <vt:vector size="34" baseType="lpstr">
      <vt:lpstr>Arial</vt:lpstr>
      <vt:lpstr>宋体</vt:lpstr>
      <vt:lpstr>Wingdings</vt:lpstr>
      <vt:lpstr>思源黑体 CN Normal</vt:lpstr>
      <vt:lpstr>思源黑体 CN Bold</vt:lpstr>
      <vt:lpstr>DIN-BlackItalic</vt:lpstr>
      <vt:lpstr>方正粗黑宋简体</vt:lpstr>
      <vt:lpstr>字制区喜脉体</vt:lpstr>
      <vt:lpstr>思源黑体</vt:lpstr>
      <vt:lpstr>黑体</vt:lpstr>
      <vt:lpstr>等线</vt:lpstr>
      <vt:lpstr>微软雅黑</vt:lpstr>
      <vt:lpstr>Arial Unicode MS</vt:lpstr>
      <vt:lpstr>等线 Light</vt:lpstr>
      <vt:lpstr>Calibri</vt:lpstr>
      <vt:lpstr>Office 主题​​</vt:lpstr>
      <vt:lpstr>1_Office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cp:lastModifiedBy>never be carry k</cp:lastModifiedBy>
  <cp:revision>82</cp:revision>
  <dcterms:created xsi:type="dcterms:W3CDTF">2021-08-26T01:11:00Z</dcterms:created>
  <dcterms:modified xsi:type="dcterms:W3CDTF">2024-12-08T18:42:06Z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F625544C9C264DFB97620054121D96B1_12</vt:lpwstr>
  </property>
  <property fmtid="{D5CDD505-2E9C-101B-9397-08002B2CF9AE}" pid="3" name="KSOProductBuildVer">
    <vt:lpwstr>2052-12.1.0.19302</vt:lpwstr>
  </property>
</Properties>
</file>