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78" autoAdjust="0"/>
    <p:restoredTop sz="94660"/>
  </p:normalViewPr>
  <p:slideViewPr>
    <p:cSldViewPr snapToGrid="0">
      <p:cViewPr varScale="1">
        <p:scale>
          <a:sx n="94" d="100"/>
          <a:sy n="94" d="100"/>
        </p:scale>
        <p:origin x="78" y="45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1EFB2D-085F-4337-A62E-6689DDC04801}" type="datetimeFigureOut">
              <a:rPr lang="en-GB" smtClean="0"/>
              <a:t>30/05/2022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62A7A5-8143-4472-AF37-35EE54194F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15120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1EFB2D-085F-4337-A62E-6689DDC04801}" type="datetimeFigureOut">
              <a:rPr lang="en-GB" smtClean="0"/>
              <a:t>30/05/2022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62A7A5-8143-4472-AF37-35EE54194F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43413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1EFB2D-085F-4337-A62E-6689DDC04801}" type="datetimeFigureOut">
              <a:rPr lang="en-GB" smtClean="0"/>
              <a:t>30/05/2022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62A7A5-8143-4472-AF37-35EE54194F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9000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1EFB2D-085F-4337-A62E-6689DDC04801}" type="datetimeFigureOut">
              <a:rPr lang="en-GB" smtClean="0"/>
              <a:t>30/05/2022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62A7A5-8143-4472-AF37-35EE54194F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97895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1EFB2D-085F-4337-A62E-6689DDC04801}" type="datetimeFigureOut">
              <a:rPr lang="en-GB" smtClean="0"/>
              <a:t>30/05/2022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62A7A5-8143-4472-AF37-35EE54194F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30364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1EFB2D-085F-4337-A62E-6689DDC04801}" type="datetimeFigureOut">
              <a:rPr lang="en-GB" smtClean="0"/>
              <a:t>30/05/2022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62A7A5-8143-4472-AF37-35EE54194F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80066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1EFB2D-085F-4337-A62E-6689DDC04801}" type="datetimeFigureOut">
              <a:rPr lang="en-GB" smtClean="0"/>
              <a:t>30/05/2022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62A7A5-8143-4472-AF37-35EE54194F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08933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1EFB2D-085F-4337-A62E-6689DDC04801}" type="datetimeFigureOut">
              <a:rPr lang="en-GB" smtClean="0"/>
              <a:t>30/05/2022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62A7A5-8143-4472-AF37-35EE54194F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43135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1EFB2D-085F-4337-A62E-6689DDC04801}" type="datetimeFigureOut">
              <a:rPr lang="en-GB" smtClean="0"/>
              <a:t>30/05/2022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62A7A5-8143-4472-AF37-35EE54194F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61022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1EFB2D-085F-4337-A62E-6689DDC04801}" type="datetimeFigureOut">
              <a:rPr lang="en-GB" smtClean="0"/>
              <a:t>30/05/2022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62A7A5-8143-4472-AF37-35EE54194F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27257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1EFB2D-085F-4337-A62E-6689DDC04801}" type="datetimeFigureOut">
              <a:rPr lang="en-GB" smtClean="0"/>
              <a:t>30/05/2022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62A7A5-8143-4472-AF37-35EE54194F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83661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1EFB2D-085F-4337-A62E-6689DDC04801}" type="datetimeFigureOut">
              <a:rPr lang="en-GB" smtClean="0"/>
              <a:t>30/05/2022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62A7A5-8143-4472-AF37-35EE54194F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2544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sz="2200" b="1" dirty="0">
                <a:latin typeface="+mn-lt"/>
              </a:rPr>
            </a:br>
            <a:r>
              <a:rPr lang="en-GB" sz="2200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HPAN5023/6023</a:t>
            </a:r>
            <a:br>
              <a:rPr lang="en-GB" sz="6600" dirty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r>
              <a:rPr lang="en-GB" sz="2800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Population Growth, Urbanisation and Sustainability</a:t>
            </a:r>
            <a:br>
              <a:rPr lang="en-GB" sz="2800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r>
              <a:rPr lang="en-GB" sz="4000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Review and Conclusions</a:t>
            </a:r>
            <a:br>
              <a:rPr lang="en-GB" sz="2800" dirty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endParaRPr lang="en-GB" sz="2800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628650" y="1690689"/>
            <a:ext cx="7886700" cy="4486274"/>
          </a:xfrm>
        </p:spPr>
        <p:txBody>
          <a:bodyPr/>
          <a:lstStyle/>
          <a:p>
            <a:r>
              <a:rPr lang="en-GB" sz="2400" b="1" dirty="0">
                <a:solidFill>
                  <a:schemeClr val="accent1">
                    <a:lumMod val="50000"/>
                  </a:schemeClr>
                </a:solidFill>
              </a:rPr>
              <a:t>Review Introductory Lecture Slides</a:t>
            </a:r>
          </a:p>
          <a:p>
            <a:r>
              <a:rPr lang="en-GB" sz="2400" b="1" dirty="0">
                <a:solidFill>
                  <a:schemeClr val="accent1">
                    <a:lumMod val="50000"/>
                  </a:schemeClr>
                </a:solidFill>
              </a:rPr>
              <a:t>Class evaluation of content, method and assessments</a:t>
            </a:r>
          </a:p>
          <a:p>
            <a:r>
              <a:rPr lang="en-GB" sz="2400" b="1" dirty="0">
                <a:solidFill>
                  <a:schemeClr val="accent1">
                    <a:lumMod val="50000"/>
                  </a:schemeClr>
                </a:solidFill>
              </a:rPr>
              <a:t>Highlights/conclusions?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6287" y="3016251"/>
            <a:ext cx="3409951" cy="2212477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98891" y="2743200"/>
            <a:ext cx="3607047" cy="24855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87904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18865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8649" y="352043"/>
            <a:ext cx="4329113" cy="1338645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650" y="1901031"/>
            <a:ext cx="2514600" cy="3570732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5857" y="1901031"/>
            <a:ext cx="2662055" cy="378203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F84E036-F80C-4C69-AFF2-191EA84732C3}"/>
              </a:ext>
            </a:extLst>
          </p:cNvPr>
          <p:cNvSpPr txBox="1"/>
          <p:nvPr/>
        </p:nvSpPr>
        <p:spPr>
          <a:xfrm>
            <a:off x="3495856" y="3093043"/>
            <a:ext cx="5019493" cy="186070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2400" b="1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2400" b="1" dirty="0"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b="1" dirty="0">
                <a:solidFill>
                  <a:srgbClr val="00B05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International Development Planning Review (Liverpool University Press)</a:t>
            </a:r>
          </a:p>
        </p:txBody>
      </p:sp>
    </p:spTree>
    <p:extLst>
      <p:ext uri="{BB962C8B-B14F-4D97-AF65-F5344CB8AC3E}">
        <p14:creationId xmlns:p14="http://schemas.microsoft.com/office/powerpoint/2010/main" val="4483159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90878" y="1825625"/>
            <a:ext cx="4362243" cy="4351338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650" y="272256"/>
            <a:ext cx="4803672" cy="16708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768828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34</TotalTime>
  <Words>41</Words>
  <Application>Microsoft Office PowerPoint</Application>
  <PresentationFormat>On-screen Show (4:3)</PresentationFormat>
  <Paragraphs>11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Calibri</vt:lpstr>
      <vt:lpstr>Calibri Light</vt:lpstr>
      <vt:lpstr>Office Theme</vt:lpstr>
      <vt:lpstr> HPAN5023/6023 Population Growth, Urbanisation and Sustainability Review and Conclusions </vt:lpstr>
      <vt:lpstr>PowerPoint Presentation</vt:lpstr>
      <vt:lpstr>  </vt:lpstr>
      <vt:lpstr> 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HPAN5023/6023 Population Growth, Urbanisation and Sustainability</dc:title>
  <dc:creator>Andy Bevan</dc:creator>
  <cp:lastModifiedBy>Andy Bevan</cp:lastModifiedBy>
  <cp:revision>7</cp:revision>
  <dcterms:created xsi:type="dcterms:W3CDTF">2019-10-08T10:22:12Z</dcterms:created>
  <dcterms:modified xsi:type="dcterms:W3CDTF">2022-05-30T10:51:05Z</dcterms:modified>
</cp:coreProperties>
</file>