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laradx78@outlook.com" initials="C" lastIdx="1" clrIdx="0">
    <p:extLst>
      <p:ext uri="{19B8F6BF-5375-455C-9EA6-DF929625EA0E}">
        <p15:presenceInfo xmlns:p15="http://schemas.microsoft.com/office/powerpoint/2012/main" userId="95f3353506a6bc5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BE7F2"/>
    <a:srgbClr val="4FC2DD"/>
    <a:srgbClr val="74B6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73A89D-A7B8-4EEB-B6DE-E4319124BA0C}" v="1938" dt="2020-08-21T11:15:13.0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commentAuthors" Target="commentAuthors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ir Jacob" userId="95f3353506a6bc53" providerId="LiveId" clId="{8573A89D-A7B8-4EEB-B6DE-E4319124BA0C}"/>
    <pc:docChg chg="undo custSel addSld delSld modSld">
      <pc:chgData name="Clair Jacob" userId="95f3353506a6bc53" providerId="LiveId" clId="{8573A89D-A7B8-4EEB-B6DE-E4319124BA0C}" dt="2020-08-21T13:43:26.359" v="1085" actId="20577"/>
      <pc:docMkLst>
        <pc:docMk/>
      </pc:docMkLst>
      <pc:sldChg chg="modSp mod">
        <pc:chgData name="Clair Jacob" userId="95f3353506a6bc53" providerId="LiveId" clId="{8573A89D-A7B8-4EEB-B6DE-E4319124BA0C}" dt="2020-08-21T11:39:54.754" v="1075" actId="1076"/>
        <pc:sldMkLst>
          <pc:docMk/>
          <pc:sldMk cId="3530603056" sldId="257"/>
        </pc:sldMkLst>
        <pc:spChg chg="mod">
          <ac:chgData name="Clair Jacob" userId="95f3353506a6bc53" providerId="LiveId" clId="{8573A89D-A7B8-4EEB-B6DE-E4319124BA0C}" dt="2020-08-11T13:21:00.442" v="675" actId="207"/>
          <ac:spMkLst>
            <pc:docMk/>
            <pc:sldMk cId="3530603056" sldId="257"/>
            <ac:spMk id="2" creationId="{107153B0-979A-44A2-B5B2-422CC1BA05BD}"/>
          </ac:spMkLst>
        </pc:spChg>
        <pc:spChg chg="mod">
          <ac:chgData name="Clair Jacob" userId="95f3353506a6bc53" providerId="LiveId" clId="{8573A89D-A7B8-4EEB-B6DE-E4319124BA0C}" dt="2020-08-21T11:15:50.260" v="1022" actId="1076"/>
          <ac:spMkLst>
            <pc:docMk/>
            <pc:sldMk cId="3530603056" sldId="257"/>
            <ac:spMk id="3" creationId="{FA954EEA-24B0-4D2F-A069-F5E50F4F1F24}"/>
          </ac:spMkLst>
        </pc:spChg>
        <pc:spChg chg="mod">
          <ac:chgData name="Clair Jacob" userId="95f3353506a6bc53" providerId="LiveId" clId="{8573A89D-A7B8-4EEB-B6DE-E4319124BA0C}" dt="2020-08-21T11:39:53.774" v="1074" actId="14100"/>
          <ac:spMkLst>
            <pc:docMk/>
            <pc:sldMk cId="3530603056" sldId="257"/>
            <ac:spMk id="4" creationId="{9E45D17A-25EB-40F0-BD67-E6A6CFDC4437}"/>
          </ac:spMkLst>
        </pc:spChg>
        <pc:spChg chg="mod">
          <ac:chgData name="Clair Jacob" userId="95f3353506a6bc53" providerId="LiveId" clId="{8573A89D-A7B8-4EEB-B6DE-E4319124BA0C}" dt="2020-08-21T10:47:10.095" v="843" actId="1076"/>
          <ac:spMkLst>
            <pc:docMk/>
            <pc:sldMk cId="3530603056" sldId="257"/>
            <ac:spMk id="5" creationId="{F3AC71D4-9451-4213-8F25-A099FA0F21E4}"/>
          </ac:spMkLst>
        </pc:spChg>
        <pc:spChg chg="mod">
          <ac:chgData name="Clair Jacob" userId="95f3353506a6bc53" providerId="LiveId" clId="{8573A89D-A7B8-4EEB-B6DE-E4319124BA0C}" dt="2020-08-21T11:09:33.709" v="876" actId="207"/>
          <ac:spMkLst>
            <pc:docMk/>
            <pc:sldMk cId="3530603056" sldId="257"/>
            <ac:spMk id="6" creationId="{5DD99E67-C996-49BC-8DE2-CB340C1068AB}"/>
          </ac:spMkLst>
        </pc:spChg>
        <pc:spChg chg="mod">
          <ac:chgData name="Clair Jacob" userId="95f3353506a6bc53" providerId="LiveId" clId="{8573A89D-A7B8-4EEB-B6DE-E4319124BA0C}" dt="2020-08-11T13:22:19.759" v="684" actId="207"/>
          <ac:spMkLst>
            <pc:docMk/>
            <pc:sldMk cId="3530603056" sldId="257"/>
            <ac:spMk id="7" creationId="{82036B15-AC42-492C-9D88-1A4930356417}"/>
          </ac:spMkLst>
        </pc:spChg>
        <pc:spChg chg="mod">
          <ac:chgData name="Clair Jacob" userId="95f3353506a6bc53" providerId="LiveId" clId="{8573A89D-A7B8-4EEB-B6DE-E4319124BA0C}" dt="2020-08-21T11:39:54.754" v="1075" actId="1076"/>
          <ac:spMkLst>
            <pc:docMk/>
            <pc:sldMk cId="3530603056" sldId="257"/>
            <ac:spMk id="9" creationId="{78BDAD99-8590-4D5C-9939-4D6E853E3FF3}"/>
          </ac:spMkLst>
        </pc:spChg>
        <pc:spChg chg="mod">
          <ac:chgData name="Clair Jacob" userId="95f3353506a6bc53" providerId="LiveId" clId="{8573A89D-A7B8-4EEB-B6DE-E4319124BA0C}" dt="2020-08-11T13:21:32.809" v="678" actId="207"/>
          <ac:spMkLst>
            <pc:docMk/>
            <pc:sldMk cId="3530603056" sldId="257"/>
            <ac:spMk id="12" creationId="{F8EF7DA7-E1F3-4BA6-93BE-7D52F66FECE2}"/>
          </ac:spMkLst>
        </pc:spChg>
        <pc:spChg chg="mod">
          <ac:chgData name="Clair Jacob" userId="95f3353506a6bc53" providerId="LiveId" clId="{8573A89D-A7B8-4EEB-B6DE-E4319124BA0C}" dt="2020-08-21T10:47:27.765" v="847" actId="1076"/>
          <ac:spMkLst>
            <pc:docMk/>
            <pc:sldMk cId="3530603056" sldId="257"/>
            <ac:spMk id="15" creationId="{4B2A0167-1749-450A-8890-0CAB04A1A175}"/>
          </ac:spMkLst>
        </pc:spChg>
        <pc:picChg chg="mod">
          <ac:chgData name="Clair Jacob" userId="95f3353506a6bc53" providerId="LiveId" clId="{8573A89D-A7B8-4EEB-B6DE-E4319124BA0C}" dt="2020-08-21T10:47:21.659" v="846" actId="1076"/>
          <ac:picMkLst>
            <pc:docMk/>
            <pc:sldMk cId="3530603056" sldId="257"/>
            <ac:picMk id="1026" creationId="{3E6761FE-DAB8-4DDD-ADFE-3F76609D4252}"/>
          </ac:picMkLst>
        </pc:picChg>
      </pc:sldChg>
      <pc:sldChg chg="addSp delSp modSp new add del mod setBg">
        <pc:chgData name="Clair Jacob" userId="95f3353506a6bc53" providerId="LiveId" clId="{8573A89D-A7B8-4EEB-B6DE-E4319124BA0C}" dt="2020-08-21T11:21:17.387" v="1065" actId="1076"/>
        <pc:sldMkLst>
          <pc:docMk/>
          <pc:sldMk cId="428111154" sldId="258"/>
        </pc:sldMkLst>
        <pc:spChg chg="del mod">
          <ac:chgData name="Clair Jacob" userId="95f3353506a6bc53" providerId="LiveId" clId="{8573A89D-A7B8-4EEB-B6DE-E4319124BA0C}" dt="2020-08-01T17:14:05.617" v="382"/>
          <ac:spMkLst>
            <pc:docMk/>
            <pc:sldMk cId="428111154" sldId="258"/>
            <ac:spMk id="2" creationId="{634441F3-0A95-4A3A-A4DF-35B3EF789F06}"/>
          </ac:spMkLst>
        </pc:spChg>
        <pc:spChg chg="add del mod">
          <ac:chgData name="Clair Jacob" userId="95f3353506a6bc53" providerId="LiveId" clId="{8573A89D-A7B8-4EEB-B6DE-E4319124BA0C}" dt="2020-08-21T11:21:17.387" v="1065" actId="1076"/>
          <ac:spMkLst>
            <pc:docMk/>
            <pc:sldMk cId="428111154" sldId="258"/>
            <ac:spMk id="4" creationId="{FB0A1238-31F9-4F8D-A97D-1447B224247B}"/>
          </ac:spMkLst>
        </pc:spChg>
        <pc:spChg chg="add mod">
          <ac:chgData name="Clair Jacob" userId="95f3353506a6bc53" providerId="LiveId" clId="{8573A89D-A7B8-4EEB-B6DE-E4319124BA0C}" dt="2020-08-01T17:34:01.429" v="642" actId="20577"/>
          <ac:spMkLst>
            <pc:docMk/>
            <pc:sldMk cId="428111154" sldId="258"/>
            <ac:spMk id="6" creationId="{ED8BFCF1-1C6C-4D3C-99B0-285BF6D0AB21}"/>
          </ac:spMkLst>
        </pc:spChg>
      </pc:sldChg>
      <pc:sldChg chg="addSp">
        <pc:chgData name="Clair Jacob" userId="95f3353506a6bc53" providerId="LiveId" clId="{8573A89D-A7B8-4EEB-B6DE-E4319124BA0C}" dt="2020-08-01T17:13:08.697" v="378"/>
        <pc:sldMkLst>
          <pc:docMk/>
          <pc:sldMk cId="3909036497" sldId="258"/>
        </pc:sldMkLst>
        <pc:spChg chg="add">
          <ac:chgData name="Clair Jacob" userId="95f3353506a6bc53" providerId="LiveId" clId="{8573A89D-A7B8-4EEB-B6DE-E4319124BA0C}" dt="2020-08-01T17:13:08.697" v="378"/>
          <ac:spMkLst>
            <pc:docMk/>
            <pc:sldMk cId="3909036497" sldId="258"/>
            <ac:spMk id="2" creationId="{634441F3-0A95-4A3A-A4DF-35B3EF789F06}"/>
          </ac:spMkLst>
        </pc:spChg>
      </pc:sldChg>
      <pc:sldChg chg="addSp modSp new mod setBg">
        <pc:chgData name="Clair Jacob" userId="95f3353506a6bc53" providerId="LiveId" clId="{8573A89D-A7B8-4EEB-B6DE-E4319124BA0C}" dt="2020-08-21T13:43:26.359" v="1085" actId="20577"/>
        <pc:sldMkLst>
          <pc:docMk/>
          <pc:sldMk cId="514750979" sldId="259"/>
        </pc:sldMkLst>
        <pc:spChg chg="add mod">
          <ac:chgData name="Clair Jacob" userId="95f3353506a6bc53" providerId="LiveId" clId="{8573A89D-A7B8-4EEB-B6DE-E4319124BA0C}" dt="2020-08-21T13:43:26.359" v="1085" actId="20577"/>
          <ac:spMkLst>
            <pc:docMk/>
            <pc:sldMk cId="514750979" sldId="259"/>
            <ac:spMk id="3" creationId="{DE7B75E3-DD75-4C7C-9D8E-E84AFCFAFE5C}"/>
          </ac:spMkLst>
        </pc:spChg>
        <pc:spChg chg="add mod">
          <ac:chgData name="Clair Jacob" userId="95f3353506a6bc53" providerId="LiveId" clId="{8573A89D-A7B8-4EEB-B6DE-E4319124BA0C}" dt="2020-08-21T11:19:47.676" v="1045" actId="1076"/>
          <ac:spMkLst>
            <pc:docMk/>
            <pc:sldMk cId="514750979" sldId="259"/>
            <ac:spMk id="5" creationId="{004AD8FE-8A1E-456B-876F-80D0BD3406BD}"/>
          </ac:spMkLst>
        </pc:spChg>
      </pc:sldChg>
      <pc:sldChg chg="new del">
        <pc:chgData name="Clair Jacob" userId="95f3353506a6bc53" providerId="LiveId" clId="{8573A89D-A7B8-4EEB-B6DE-E4319124BA0C}" dt="2020-08-21T11:36:26.399" v="1067" actId="680"/>
        <pc:sldMkLst>
          <pc:docMk/>
          <pc:sldMk cId="3264217826" sldId="260"/>
        </pc:sldMkLst>
      </pc:sldChg>
    </pc:docChg>
  </pc:docChgLst>
  <pc:docChgLst>
    <pc:chgData name="Claradx78@outlook.com" userId="95f3353506a6bc53" providerId="LiveId" clId="{8573A89D-A7B8-4EEB-B6DE-E4319124BA0C}"/>
    <pc:docChg chg="undo custSel addSld delSld modSld">
      <pc:chgData name="Claradx78@outlook.com" userId="95f3353506a6bc53" providerId="LiveId" clId="{8573A89D-A7B8-4EEB-B6DE-E4319124BA0C}" dt="2020-07-27T16:31:22.298" v="3557" actId="1076"/>
      <pc:docMkLst>
        <pc:docMk/>
      </pc:docMkLst>
      <pc:sldChg chg="del">
        <pc:chgData name="Claradx78@outlook.com" userId="95f3353506a6bc53" providerId="LiveId" clId="{8573A89D-A7B8-4EEB-B6DE-E4319124BA0C}" dt="2020-07-05T11:02:08.272" v="0" actId="2696"/>
        <pc:sldMkLst>
          <pc:docMk/>
          <pc:sldMk cId="2451023601" sldId="256"/>
        </pc:sldMkLst>
      </pc:sldChg>
      <pc:sldChg chg="addSp">
        <pc:chgData name="Claradx78@outlook.com" userId="95f3353506a6bc53" providerId="LiveId" clId="{8573A89D-A7B8-4EEB-B6DE-E4319124BA0C}" dt="2020-07-05T11:02:12.950" v="1"/>
        <pc:sldMkLst>
          <pc:docMk/>
          <pc:sldMk cId="1557148665" sldId="257"/>
        </pc:sldMkLst>
        <pc:picChg chg="add">
          <ac:chgData name="Claradx78@outlook.com" userId="95f3353506a6bc53" providerId="LiveId" clId="{8573A89D-A7B8-4EEB-B6DE-E4319124BA0C}" dt="2020-07-05T11:02:12.950" v="1"/>
          <ac:picMkLst>
            <pc:docMk/>
            <pc:sldMk cId="1557148665" sldId="257"/>
            <ac:picMk id="1026" creationId="{3E6761FE-DAB8-4DDD-ADFE-3F76609D4252}"/>
          </ac:picMkLst>
        </pc:picChg>
      </pc:sldChg>
      <pc:sldChg chg="addSp delSp modSp add del mod setBg addCm delCm">
        <pc:chgData name="Claradx78@outlook.com" userId="95f3353506a6bc53" providerId="LiveId" clId="{8573A89D-A7B8-4EEB-B6DE-E4319124BA0C}" dt="2020-07-27T16:31:22.298" v="3557" actId="1076"/>
        <pc:sldMkLst>
          <pc:docMk/>
          <pc:sldMk cId="3530603056" sldId="257"/>
        </pc:sldMkLst>
        <pc:spChg chg="add mod">
          <ac:chgData name="Claradx78@outlook.com" userId="95f3353506a6bc53" providerId="LiveId" clId="{8573A89D-A7B8-4EEB-B6DE-E4319124BA0C}" dt="2020-07-26T17:26:32.020" v="3519" actId="2711"/>
          <ac:spMkLst>
            <pc:docMk/>
            <pc:sldMk cId="3530603056" sldId="257"/>
            <ac:spMk id="2" creationId="{107153B0-979A-44A2-B5B2-422CC1BA05BD}"/>
          </ac:spMkLst>
        </pc:spChg>
        <pc:spChg chg="add del mod">
          <ac:chgData name="Claradx78@outlook.com" userId="95f3353506a6bc53" providerId="LiveId" clId="{8573A89D-A7B8-4EEB-B6DE-E4319124BA0C}" dt="2020-07-21T18:16:28.790" v="369" actId="767"/>
          <ac:spMkLst>
            <pc:docMk/>
            <pc:sldMk cId="3530603056" sldId="257"/>
            <ac:spMk id="2" creationId="{44AE2C30-FD28-46E8-860A-C5573CD9C4CB}"/>
          </ac:spMkLst>
        </pc:spChg>
        <pc:spChg chg="add del mod">
          <ac:chgData name="Claradx78@outlook.com" userId="95f3353506a6bc53" providerId="LiveId" clId="{8573A89D-A7B8-4EEB-B6DE-E4319124BA0C}" dt="2020-07-21T18:20:35.836" v="434"/>
          <ac:spMkLst>
            <pc:docMk/>
            <pc:sldMk cId="3530603056" sldId="257"/>
            <ac:spMk id="3" creationId="{AD01BC6F-73C3-4E9C-86CE-5D48094803AF}"/>
          </ac:spMkLst>
        </pc:spChg>
        <pc:spChg chg="add mod">
          <ac:chgData name="Claradx78@outlook.com" userId="95f3353506a6bc53" providerId="LiveId" clId="{8573A89D-A7B8-4EEB-B6DE-E4319124BA0C}" dt="2020-07-27T16:29:45.567" v="3551" actId="1076"/>
          <ac:spMkLst>
            <pc:docMk/>
            <pc:sldMk cId="3530603056" sldId="257"/>
            <ac:spMk id="3" creationId="{FA954EEA-24B0-4D2F-A069-F5E50F4F1F24}"/>
          </ac:spMkLst>
        </pc:spChg>
        <pc:spChg chg="add del mod">
          <ac:chgData name="Claradx78@outlook.com" userId="95f3353506a6bc53" providerId="LiveId" clId="{8573A89D-A7B8-4EEB-B6DE-E4319124BA0C}" dt="2020-07-22T13:02:54.159" v="1032"/>
          <ac:spMkLst>
            <pc:docMk/>
            <pc:sldMk cId="3530603056" sldId="257"/>
            <ac:spMk id="4" creationId="{92597625-B4C6-4CA5-A119-BC88FD790EBA}"/>
          </ac:spMkLst>
        </pc:spChg>
        <pc:spChg chg="add del mod">
          <ac:chgData name="Claradx78@outlook.com" userId="95f3353506a6bc53" providerId="LiveId" clId="{8573A89D-A7B8-4EEB-B6DE-E4319124BA0C}" dt="2020-07-27T16:30:31.861" v="3556" actId="14100"/>
          <ac:spMkLst>
            <pc:docMk/>
            <pc:sldMk cId="3530603056" sldId="257"/>
            <ac:spMk id="4" creationId="{9E45D17A-25EB-40F0-BD67-E6A6CFDC4437}"/>
          </ac:spMkLst>
        </pc:spChg>
        <pc:spChg chg="add del mod">
          <ac:chgData name="Claradx78@outlook.com" userId="95f3353506a6bc53" providerId="LiveId" clId="{8573A89D-A7B8-4EEB-B6DE-E4319124BA0C}" dt="2020-07-21T18:20:48.670" v="438" actId="478"/>
          <ac:spMkLst>
            <pc:docMk/>
            <pc:sldMk cId="3530603056" sldId="257"/>
            <ac:spMk id="4" creationId="{E963ACE5-DAB1-4C04-9C6D-8B2DE7FD56E1}"/>
          </ac:spMkLst>
        </pc:spChg>
        <pc:spChg chg="add mod">
          <ac:chgData name="Claradx78@outlook.com" userId="95f3353506a6bc53" providerId="LiveId" clId="{8573A89D-A7B8-4EEB-B6DE-E4319124BA0C}" dt="2020-07-27T16:26:49.323" v="3544" actId="1076"/>
          <ac:spMkLst>
            <pc:docMk/>
            <pc:sldMk cId="3530603056" sldId="257"/>
            <ac:spMk id="5" creationId="{F3AC71D4-9451-4213-8F25-A099FA0F21E4}"/>
          </ac:spMkLst>
        </pc:spChg>
        <pc:spChg chg="add del mod">
          <ac:chgData name="Claradx78@outlook.com" userId="95f3353506a6bc53" providerId="LiveId" clId="{8573A89D-A7B8-4EEB-B6DE-E4319124BA0C}" dt="2020-07-21T18:21:51.221" v="447"/>
          <ac:spMkLst>
            <pc:docMk/>
            <pc:sldMk cId="3530603056" sldId="257"/>
            <ac:spMk id="6" creationId="{4F13B0CD-FD29-4249-A69B-F90B6127A576}"/>
          </ac:spMkLst>
        </pc:spChg>
        <pc:spChg chg="add mod">
          <ac:chgData name="Claradx78@outlook.com" userId="95f3353506a6bc53" providerId="LiveId" clId="{8573A89D-A7B8-4EEB-B6DE-E4319124BA0C}" dt="2020-07-26T17:27:32.095" v="3524" actId="2711"/>
          <ac:spMkLst>
            <pc:docMk/>
            <pc:sldMk cId="3530603056" sldId="257"/>
            <ac:spMk id="6" creationId="{5DD99E67-C996-49BC-8DE2-CB340C1068AB}"/>
          </ac:spMkLst>
        </pc:spChg>
        <pc:spChg chg="add mod">
          <ac:chgData name="Claradx78@outlook.com" userId="95f3353506a6bc53" providerId="LiveId" clId="{8573A89D-A7B8-4EEB-B6DE-E4319124BA0C}" dt="2020-07-27T11:45:26.137" v="3541" actId="1076"/>
          <ac:spMkLst>
            <pc:docMk/>
            <pc:sldMk cId="3530603056" sldId="257"/>
            <ac:spMk id="7" creationId="{82036B15-AC42-492C-9D88-1A4930356417}"/>
          </ac:spMkLst>
        </pc:spChg>
        <pc:spChg chg="add mod">
          <ac:chgData name="Claradx78@outlook.com" userId="95f3353506a6bc53" providerId="LiveId" clId="{8573A89D-A7B8-4EEB-B6DE-E4319124BA0C}" dt="2020-07-27T16:31:22.298" v="3557" actId="1076"/>
          <ac:spMkLst>
            <pc:docMk/>
            <pc:sldMk cId="3530603056" sldId="257"/>
            <ac:spMk id="9" creationId="{78BDAD99-8590-4D5C-9939-4D6E853E3FF3}"/>
          </ac:spMkLst>
        </pc:spChg>
        <pc:spChg chg="add del mod">
          <ac:chgData name="Claradx78@outlook.com" userId="95f3353506a6bc53" providerId="LiveId" clId="{8573A89D-A7B8-4EEB-B6DE-E4319124BA0C}" dt="2020-07-26T17:28:39.714" v="3530" actId="14100"/>
          <ac:spMkLst>
            <pc:docMk/>
            <pc:sldMk cId="3530603056" sldId="257"/>
            <ac:spMk id="12" creationId="{F8EF7DA7-E1F3-4BA6-93BE-7D52F66FECE2}"/>
          </ac:spMkLst>
        </pc:spChg>
        <pc:spChg chg="add del mod">
          <ac:chgData name="Claradx78@outlook.com" userId="95f3353506a6bc53" providerId="LiveId" clId="{8573A89D-A7B8-4EEB-B6DE-E4319124BA0C}" dt="2020-07-23T11:22:43.133" v="3095" actId="478"/>
          <ac:spMkLst>
            <pc:docMk/>
            <pc:sldMk cId="3530603056" sldId="257"/>
            <ac:spMk id="14" creationId="{D3598CEA-199E-41D6-B6A3-5AF1E80E6557}"/>
          </ac:spMkLst>
        </pc:spChg>
        <pc:spChg chg="add mod">
          <ac:chgData name="Claradx78@outlook.com" userId="95f3353506a6bc53" providerId="LiveId" clId="{8573A89D-A7B8-4EEB-B6DE-E4319124BA0C}" dt="2020-07-27T16:27:06.356" v="3546" actId="1076"/>
          <ac:spMkLst>
            <pc:docMk/>
            <pc:sldMk cId="3530603056" sldId="257"/>
            <ac:spMk id="15" creationId="{4B2A0167-1749-450A-8890-0CAB04A1A175}"/>
          </ac:spMkLst>
        </pc:spChg>
        <pc:picChg chg="add mod modCrop">
          <ac:chgData name="Claradx78@outlook.com" userId="95f3353506a6bc53" providerId="LiveId" clId="{8573A89D-A7B8-4EEB-B6DE-E4319124BA0C}" dt="2020-07-26T17:23:27.180" v="3510" actId="1076"/>
          <ac:picMkLst>
            <pc:docMk/>
            <pc:sldMk cId="3530603056" sldId="257"/>
            <ac:picMk id="8" creationId="{8145DC15-793C-4699-9C1D-72A53B544FDA}"/>
          </ac:picMkLst>
        </pc:picChg>
        <pc:picChg chg="add mod modCrop">
          <ac:chgData name="Claradx78@outlook.com" userId="95f3353506a6bc53" providerId="LiveId" clId="{8573A89D-A7B8-4EEB-B6DE-E4319124BA0C}" dt="2020-07-26T17:06:53.359" v="3393" actId="1076"/>
          <ac:picMkLst>
            <pc:docMk/>
            <pc:sldMk cId="3530603056" sldId="257"/>
            <ac:picMk id="11" creationId="{AF8339F2-23CC-4885-9172-150196025964}"/>
          </ac:picMkLst>
        </pc:picChg>
        <pc:picChg chg="mod">
          <ac:chgData name="Claradx78@outlook.com" userId="95f3353506a6bc53" providerId="LiveId" clId="{8573A89D-A7B8-4EEB-B6DE-E4319124BA0C}" dt="2020-07-27T16:29:22.390" v="3548" actId="1076"/>
          <ac:picMkLst>
            <pc:docMk/>
            <pc:sldMk cId="3530603056" sldId="257"/>
            <ac:picMk id="1026" creationId="{3E6761FE-DAB8-4DDD-ADFE-3F76609D425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33D4-86D4-4AFA-8813-E98542E53B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31210D-AA9E-47B4-B98A-F9B3185B6C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61AB99-ECE0-45AA-A507-4E3734F3E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026855-EFEE-4E72-9860-9F66AC8C3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9D160-4AEE-437E-943B-B43800FC6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319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87B76-4CCB-428B-8F95-B6ADA7998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2D3CB-AF37-476A-8D91-B40505592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C9B424-6D0D-40E0-927C-51E6246E1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E804FE-A119-44C8-9E12-031C72902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6F0FF2-31BB-49B7-A151-8B383D57D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387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18EAA-B64C-4710-90FD-8AD8266E5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7E2FEE-2066-42F0-B699-C861098DF8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DFF68A-9DB4-4BAE-B74F-423CA8696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7D8C8-7342-4767-8589-DA5C086B7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49EB0C-45F5-47A0-ACCC-6EF90391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28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A17D3-E0EE-4202-9C64-1A1257A4A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968D3-B121-46B6-B550-1D6BF95341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2EDDF4-2FBD-4A88-A1F9-618CBD21AF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D03886-6234-4C73-A8B2-0A8C99098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C10068-6C4B-4C0F-8CD1-FF29B10FFB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FF5E19-D90A-4294-8F88-4711238C8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905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4392B-370B-4528-94B0-8382C4E77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8C07A1-C295-4870-93FF-A1C263F58C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73CF2-C80C-4701-9312-C484BE1A3F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BD683A-4ED2-45CF-AAD0-B2F9B9CD07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EA75D6-9F89-43D8-9390-6718E5B32D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FCBB02-99BB-4D85-822A-0E2382134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D074EB-68BB-4F8B-A1D6-4DBE9C5DE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62A4D-74BA-4640-9E32-298660D6B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610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16F23-04E6-4EC2-A03E-3CF131C74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B07691-F025-43FD-B9EB-6BC908ED5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B1C889-FCFB-445E-B873-C2CF9DBAE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5C0E3D-9182-4477-840C-E0A3ADF01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601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69FFFA-03AA-4FDA-8AF5-55B261AD6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60A6C5-5392-41E8-BB05-0E61D8F03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65C959-C2F2-470C-BB8C-486D005FB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500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B307E-3F45-41AE-A71C-DBC1B708B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12AEC-5C36-46E9-845C-68BD67AF0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413379-9ED8-4A38-9419-36F7F45CC1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9BCBD7-5A69-42D6-AB75-C6D58E98D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C13082-94D6-4F16-BF24-5972E53F8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F92B9B-08D9-4AF7-B998-969A96F8E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16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0344F-68C9-4F3D-B4F4-AA2905078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02EE0E-193B-47C5-AAFB-631D8092BF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96E481-1105-4ABF-9ED6-D8C771A5DF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55EC8B-D482-4853-A251-09E2CF419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365F9F-F4DA-46AF-BA56-BCF2A29F3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CD969B-55FC-4E40-A09B-81EE6C23A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034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3BA18-76C6-4A01-9249-0F32599C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5836F2-1957-4869-86FD-B7023ECAF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8A0CF-1F0A-4EE8-875F-D8118806E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451A43-740F-4C11-8230-644740E86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01CED-0724-41F8-BE0B-0272C8CDD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631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8781D5-3DFB-4186-891A-1AC48F2DC8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791EA5-BD65-47AE-962C-6260F98507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77BDD-BC44-42F7-B66D-6C426A792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BF7BE-5ECE-47D3-98D1-919B5475A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E72B1-B7B8-4430-A39C-8F28B5F55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150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000">
              <a:srgbClr val="74B6B8"/>
            </a:gs>
            <a:gs pos="100000">
              <a:schemeClr val="accent1">
                <a:lumMod val="45000"/>
                <a:lumOff val="55000"/>
              </a:schemeClr>
            </a:gs>
            <a:gs pos="95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40E1CF-7DB4-458D-AAF9-1B7CD6729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19D014-6BE0-4832-94F2-FEC20376F1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A3486-62A6-4EBE-8712-F171A9D05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37C80-FBFC-43C8-899E-F09C6F030FB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313C6-F114-4DFC-AC82-0E1F63CF3D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9B192B-11FE-4908-8BFC-F7953591FF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A9159-DCCB-4836-A54A-01B78757B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156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1">
                <a:lumMod val="45000"/>
                <a:lumOff val="55000"/>
              </a:schemeClr>
            </a:gs>
            <a:gs pos="63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E6761FE-DAB8-4DDD-ADFE-3F76609D42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5601" y="2048151"/>
            <a:ext cx="3365399" cy="2249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3AC71D4-9451-4213-8F25-A099FA0F21E4}"/>
              </a:ext>
            </a:extLst>
          </p:cNvPr>
          <p:cNvSpPr/>
          <p:nvPr/>
        </p:nvSpPr>
        <p:spPr>
          <a:xfrm>
            <a:off x="3772284" y="17448"/>
            <a:ext cx="4143685" cy="19997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latin typeface="Aharoni" panose="02010803020104030203" pitchFamily="2" charset="-79"/>
                <a:cs typeface="Aharoni" panose="02010803020104030203" pitchFamily="2" charset="-79"/>
              </a:rPr>
              <a:t>What is the Social Model of Disability?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7153B0-979A-44A2-B5B2-422CC1BA05BD}"/>
              </a:ext>
            </a:extLst>
          </p:cNvPr>
          <p:cNvSpPr txBox="1"/>
          <p:nvPr/>
        </p:nvSpPr>
        <p:spPr>
          <a:xfrm>
            <a:off x="0" y="2717489"/>
            <a:ext cx="3978393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The Medical Approach</a:t>
            </a:r>
          </a:p>
          <a:p>
            <a:r>
              <a:rPr lang="en-GB" dirty="0">
                <a:latin typeface="Arial Nova" panose="020B0504020202020204" pitchFamily="34" charset="0"/>
              </a:rPr>
              <a:t>The traditional medical approach viewed disability as a problem which requires treatment in order to achieve normal functioning. </a:t>
            </a:r>
          </a:p>
          <a:p>
            <a:r>
              <a:rPr lang="en-GB" dirty="0">
                <a:latin typeface="Arial Nova" panose="020B0504020202020204" pitchFamily="34" charset="0"/>
              </a:rPr>
              <a:t>This model characterises the disabled in a negative way.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(Goering, 2015) (Retief &amp;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Lesosa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2018)</a:t>
            </a:r>
          </a:p>
          <a:p>
            <a:endParaRPr lang="en-GB" sz="1400" dirty="0">
              <a:latin typeface="Arial Nova" panose="020B05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954EEA-24B0-4D2F-A069-F5E50F4F1F24}"/>
              </a:ext>
            </a:extLst>
          </p:cNvPr>
          <p:cNvSpPr txBox="1"/>
          <p:nvPr/>
        </p:nvSpPr>
        <p:spPr>
          <a:xfrm>
            <a:off x="-26708" y="49254"/>
            <a:ext cx="381316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Definition of Disability</a:t>
            </a:r>
          </a:p>
          <a:p>
            <a:r>
              <a:rPr lang="en-GB" dirty="0">
                <a:solidFill>
                  <a:srgbClr val="0B0C0C"/>
                </a:solidFill>
                <a:latin typeface="Arial Nova" panose="020B0504020202020204" pitchFamily="34" charset="0"/>
              </a:rPr>
              <a:t>A</a:t>
            </a:r>
            <a:r>
              <a:rPr lang="en-GB" b="0" i="0" u="none" strike="noStrike" dirty="0">
                <a:solidFill>
                  <a:srgbClr val="0B0C0C"/>
                </a:solidFill>
                <a:effectLst/>
                <a:latin typeface="Arial Nova" panose="020B0504020202020204" pitchFamily="34" charset="0"/>
              </a:rPr>
              <a:t> physical or mental impairment that has a ‘substantial’ and ‘long-term’ negative effect on your ability to do normal daily activities. </a:t>
            </a:r>
            <a:r>
              <a:rPr lang="en-GB" sz="14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(GOV.UK, 2015)</a:t>
            </a:r>
            <a:endParaRPr lang="en-GB" sz="1400" b="0" i="0" u="none" strike="noStrike" dirty="0">
              <a:solidFill>
                <a:srgbClr val="0B0C0C"/>
              </a:solidFill>
              <a:effectLst/>
              <a:latin typeface="Arial Nova" panose="020B0504020202020204" pitchFamily="34" charset="0"/>
            </a:endParaRPr>
          </a:p>
          <a:p>
            <a:r>
              <a:rPr lang="en-GB" dirty="0">
                <a:solidFill>
                  <a:srgbClr val="0B0C0C"/>
                </a:solidFill>
                <a:latin typeface="Arial Nova" panose="020B0504020202020204" pitchFamily="34" charset="0"/>
              </a:rPr>
              <a:t>There are  currently 13.9 million disabled people in the UK.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(Scope, 2014)</a:t>
            </a: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Arial Nova" panose="020B05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D99E67-C996-49BC-8DE2-CB340C1068AB}"/>
              </a:ext>
            </a:extLst>
          </p:cNvPr>
          <p:cNvSpPr txBox="1"/>
          <p:nvPr/>
        </p:nvSpPr>
        <p:spPr>
          <a:xfrm>
            <a:off x="3775278" y="4456219"/>
            <a:ext cx="438912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The Pathway to Change</a:t>
            </a:r>
          </a:p>
          <a:p>
            <a:r>
              <a:rPr lang="en-GB" dirty="0">
                <a:latin typeface="Arial Nova" panose="020B0504020202020204" pitchFamily="34" charset="0"/>
                <a:cs typeface="Aharoni" panose="02010803020104030203" pitchFamily="2" charset="-79"/>
              </a:rPr>
              <a:t>The 1978 Warnock report on special education changed the way we talked about disability.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 Nova" panose="020B0504020202020204" pitchFamily="34" charset="0"/>
                <a:cs typeface="Aharoni" panose="02010803020104030203" pitchFamily="2" charset="-79"/>
              </a:rPr>
              <a:t>(Webster,2018)</a:t>
            </a:r>
          </a:p>
          <a:p>
            <a:r>
              <a:rPr lang="en-GB" dirty="0">
                <a:latin typeface="Arial Nova" panose="020B0504020202020204" pitchFamily="34" charset="0"/>
              </a:rPr>
              <a:t>The 2010 equality act protects people from being discriminated in society by clearly setting out ways in which it is unlawful to treat someone.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 Nova" panose="020B05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(GOV.UK, 2015)</a:t>
            </a:r>
          </a:p>
          <a:p>
            <a:endParaRPr lang="en-GB" sz="1400" dirty="0">
              <a:solidFill>
                <a:schemeClr val="accent1">
                  <a:lumMod val="75000"/>
                </a:schemeClr>
              </a:solidFill>
              <a:latin typeface="Arial Nova" panose="020B0504020202020204" pitchFamily="34" charset="0"/>
            </a:endParaRPr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8145DC15-793C-4699-9C1D-72A53B544FD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5" t="26778" r="32272" b="8977"/>
          <a:stretch/>
        </p:blipFill>
        <p:spPr>
          <a:xfrm>
            <a:off x="8535256" y="3483724"/>
            <a:ext cx="2077727" cy="14313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BDAD99-8590-4D5C-9939-4D6E853E3FF3}"/>
              </a:ext>
            </a:extLst>
          </p:cNvPr>
          <p:cNvSpPr txBox="1"/>
          <p:nvPr/>
        </p:nvSpPr>
        <p:spPr>
          <a:xfrm>
            <a:off x="8026400" y="2890512"/>
            <a:ext cx="4138892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Looking to the Future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Arial Nova" panose="020B0504020202020204" pitchFamily="34" charset="0"/>
              </a:rPr>
              <a:t>The Work, health and disability green paper identifies inequalities and sets out why change is needed.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 Nova" panose="020B0504020202020204" pitchFamily="34" charset="0"/>
              </a:rPr>
              <a:t>(Government,2017)</a:t>
            </a:r>
          </a:p>
          <a:p>
            <a:r>
              <a:rPr lang="en-GB" dirty="0">
                <a:latin typeface="Arial Nova" panose="020B0504020202020204" pitchFamily="34" charset="0"/>
              </a:rPr>
              <a:t>The ALN transformation Programme sets out that all learners need support to reach their full potential.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 Nova" panose="020B0504020202020204" pitchFamily="34" charset="0"/>
              </a:rPr>
              <a:t>(GOV.UK,2018)</a:t>
            </a:r>
          </a:p>
          <a:p>
            <a:endParaRPr lang="en-GB" sz="1400" dirty="0">
              <a:solidFill>
                <a:schemeClr val="accent1">
                  <a:lumMod val="75000"/>
                </a:schemeClr>
              </a:solidFill>
              <a:latin typeface="Arial Nova" panose="020B0504020202020204" pitchFamily="34" charset="0"/>
            </a:endParaRPr>
          </a:p>
          <a:p>
            <a:endParaRPr lang="en-GB" dirty="0">
              <a:latin typeface="Arial Nova" panose="020B0504020202020204" pitchFamily="34" charset="0"/>
            </a:endParaRPr>
          </a:p>
          <a:p>
            <a:endParaRPr lang="en-GB" dirty="0">
              <a:latin typeface="Arial Nova" panose="020B0504020202020204" pitchFamily="34" charset="0"/>
            </a:endParaRPr>
          </a:p>
          <a:p>
            <a:endParaRPr lang="en-GB" dirty="0"/>
          </a:p>
        </p:txBody>
      </p:sp>
      <p:pic>
        <p:nvPicPr>
          <p:cNvPr id="11" name="Picture 10" descr="A screenshot of text&#10;&#10;Description automatically generated">
            <a:extLst>
              <a:ext uri="{FF2B5EF4-FFF2-40B4-BE49-F238E27FC236}">
                <a16:creationId xmlns:a16="http://schemas.microsoft.com/office/drawing/2014/main" id="{AF8339F2-23CC-4885-9172-15019602596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75" r="2352" b="52454"/>
          <a:stretch/>
        </p:blipFill>
        <p:spPr>
          <a:xfrm>
            <a:off x="119186" y="5106408"/>
            <a:ext cx="3283956" cy="15256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45D17A-25EB-40F0-BD67-E6A6CFDC4437}"/>
              </a:ext>
            </a:extLst>
          </p:cNvPr>
          <p:cNvSpPr txBox="1"/>
          <p:nvPr/>
        </p:nvSpPr>
        <p:spPr>
          <a:xfrm>
            <a:off x="8026400" y="0"/>
            <a:ext cx="4165600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The Social Model</a:t>
            </a:r>
          </a:p>
          <a:p>
            <a:r>
              <a:rPr lang="en-GB" dirty="0">
                <a:latin typeface="Arial Nova" panose="020B0504020202020204" pitchFamily="34" charset="0"/>
              </a:rPr>
              <a:t>Disability activists and scholars created the social model distinguishing between impairment and disability.</a:t>
            </a:r>
          </a:p>
          <a:p>
            <a:r>
              <a:rPr lang="en-GB" dirty="0">
                <a:latin typeface="Arial Nova" panose="020B0504020202020204" pitchFamily="34" charset="0"/>
              </a:rPr>
              <a:t>Society is seen as the cause of disability.</a:t>
            </a:r>
          </a:p>
          <a:p>
            <a:r>
              <a:rPr lang="en-GB" dirty="0">
                <a:latin typeface="Arial Nova" panose="020B0504020202020204" pitchFamily="34" charset="0"/>
              </a:rPr>
              <a:t>Once social barriers are removed, the disability itself can be eliminated.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(Goering, 2015) (Mitra, 2018) (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Anastasiou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Kauffman, 2013)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Arial Nova" panose="020B05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EF7DA7-E1F3-4BA6-93BE-7D52F66FECE2}"/>
              </a:ext>
            </a:extLst>
          </p:cNvPr>
          <p:cNvSpPr txBox="1"/>
          <p:nvPr/>
        </p:nvSpPr>
        <p:spPr>
          <a:xfrm>
            <a:off x="1132168" y="6573809"/>
            <a:ext cx="1522604" cy="3057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(Scope, 2014)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036B15-AC42-492C-9D88-1A4930356417}"/>
              </a:ext>
            </a:extLst>
          </p:cNvPr>
          <p:cNvSpPr txBox="1"/>
          <p:nvPr/>
        </p:nvSpPr>
        <p:spPr>
          <a:xfrm>
            <a:off x="10578369" y="4436006"/>
            <a:ext cx="1262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 Nova" panose="020B0504020202020204" pitchFamily="34" charset="0"/>
              </a:rPr>
              <a:t>(Government,2017)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2A0167-1749-450A-8890-0CAB04A1A175}"/>
              </a:ext>
            </a:extLst>
          </p:cNvPr>
          <p:cNvSpPr txBox="1"/>
          <p:nvPr/>
        </p:nvSpPr>
        <p:spPr>
          <a:xfrm>
            <a:off x="5302813" y="4176145"/>
            <a:ext cx="1196572" cy="3057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(Dame,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30603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8500">
              <a:srgbClr val="C2D1EB"/>
            </a:gs>
            <a:gs pos="80000">
              <a:schemeClr val="accent1">
                <a:lumMod val="45000"/>
                <a:lumOff val="55000"/>
              </a:schemeClr>
            </a:gs>
            <a:gs pos="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0A1238-31F9-4F8D-A97D-1447B224247B}"/>
              </a:ext>
            </a:extLst>
          </p:cNvPr>
          <p:cNvSpPr txBox="1"/>
          <p:nvPr/>
        </p:nvSpPr>
        <p:spPr>
          <a:xfrm>
            <a:off x="136634" y="94465"/>
            <a:ext cx="12055366" cy="53707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4400" b="0" i="0" u="none" strike="noStrike" cap="none" normalizeH="0" dirty="0">
                <a:ln>
                  <a:noFill/>
                </a:ln>
                <a:solidFill>
                  <a:srgbClr val="2F5496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Anastasiou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and Kauffman, J. (2013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“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Social Model of Disability: Dichotomy between Impairment and  Disability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Medicine and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Philisophy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38(4), pp. 441-459.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Nova" panose="020B05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Berghs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et al. (2016)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Implications for Public </a:t>
            </a:r>
            <a:r>
              <a:rPr lang="en-US" altLang="en-US" i="1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ealth </a:t>
            </a:r>
            <a:r>
              <a:rPr lang="en-US" altLang="en-US" i="1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esearch of Models and Theories of Disability: A </a:t>
            </a:r>
            <a:r>
              <a:rPr lang="en-US" altLang="en-US" i="1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coping </a:t>
            </a:r>
            <a:r>
              <a:rPr lang="en-US" altLang="en-US" i="1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tudy and Evidence Synthesis,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York: University of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york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Nova" panose="020B05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School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Sisiers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Notre Dame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Transforming the World Through Education.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https://gerhardinger.org/inclusion-of-persons-with-disabilities/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July 2020].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Nova" panose="020B05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Goering, S. (2015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Rethinking Disability: “The 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ocial 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odel of Disability and Chronic 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isease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Reviews in Musculoskeletal Medicine,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Volume 8, pp. 134-138.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Nova" panose="020B05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GOV.UK, (2015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Equality Act 2010: Guidance.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https://www.gov.uk/guidance/equality-act-2010-guidance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26 July 2020].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8BFCF1-1C6C-4D3C-99B0-285BF6D0AB21}"/>
              </a:ext>
            </a:extLst>
          </p:cNvPr>
          <p:cNvSpPr txBox="1"/>
          <p:nvPr/>
        </p:nvSpPr>
        <p:spPr>
          <a:xfrm>
            <a:off x="136634" y="5478910"/>
            <a:ext cx="1205536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GOV.UK, (2017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Work, Health and Disability Green Paper: Improving Lives.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Biome" panose="020B0502040204020203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https://www.gov.uk/government/consultations/work-health-and-disability-improving-lives/work-health-and-disability-green-paper-improving-lives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Biome" panose="020B0502040204020203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[Accessed 26 July 2020].</a:t>
            </a:r>
          </a:p>
        </p:txBody>
      </p:sp>
    </p:spTree>
    <p:extLst>
      <p:ext uri="{BB962C8B-B14F-4D97-AF65-F5344CB8AC3E}">
        <p14:creationId xmlns:p14="http://schemas.microsoft.com/office/powerpoint/2010/main" val="428111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74B6B8"/>
            </a:gs>
            <a:gs pos="100000">
              <a:schemeClr val="accent1">
                <a:lumMod val="45000"/>
                <a:lumOff val="55000"/>
              </a:schemeClr>
            </a:gs>
            <a:gs pos="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7B75E3-DD75-4C7C-9D8E-E84AFCFAFE5C}"/>
              </a:ext>
            </a:extLst>
          </p:cNvPr>
          <p:cNvSpPr txBox="1"/>
          <p:nvPr/>
        </p:nvSpPr>
        <p:spPr>
          <a:xfrm>
            <a:off x="94593" y="596766"/>
            <a:ext cx="11527414" cy="8263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GOV.UK, (2018</a:t>
            </a:r>
            <a:r>
              <a:rPr 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Additional Learning Needs Transformation </a:t>
            </a:r>
            <a:r>
              <a:rPr lang="en-US" sz="1800" i="1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Programme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https://gov.wales/sites/default/files/publications/2018-09/additional-learning-needs-aln-transformation-programme-v2.pdf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August 2020].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1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 Equalities Office,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https://assets.publishing.service.gov.uk/government/uploads/system/uploads/attachment_data/file/85039/easy-read.pdf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26 July 2020].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Nova" panose="020B05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Nova" panose="020B05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Mitra, S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(2018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Disability, Health and Human development.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Palgrave Macmillan.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Nova" panose="020B05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Retief, M. 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Lesosa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(2018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Models of Disability: A Brief Overview.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Scholoarly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Journals,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74(1), pp. 1-8.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Nova" panose="020B05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Scope, (2014</a:t>
            </a:r>
            <a:r>
              <a:rPr lang="en-US" altLang="en-US" dirty="0"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Scop.org.uk.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https://blog.scope.org.uk/2014/03/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July 2020].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 Nova" panose="020B050402020202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Webster, R, (2018) </a:t>
            </a:r>
            <a:r>
              <a:rPr lang="en-US" sz="1800" i="1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https://www.tes.com/news/why-warnock-report-still-matters-today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August 2020].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 Nova" panose="020B05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 Nova" panose="020B05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 Nova" panose="020B05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 Nova" panose="020B05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 Nova" panose="020B05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 Nova" panose="020B05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 Nova" panose="020B05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4AD8FE-8A1E-456B-876F-80D0BD3406BD}"/>
              </a:ext>
            </a:extLst>
          </p:cNvPr>
          <p:cNvSpPr txBox="1"/>
          <p:nvPr/>
        </p:nvSpPr>
        <p:spPr>
          <a:xfrm>
            <a:off x="94593" y="0"/>
            <a:ext cx="60960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400" b="0" i="0" u="none" strike="noStrike" cap="none" normalizeH="0" dirty="0">
                <a:ln>
                  <a:noFill/>
                </a:ln>
                <a:solidFill>
                  <a:srgbClr val="2F5496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References continued</a:t>
            </a:r>
          </a:p>
        </p:txBody>
      </p:sp>
    </p:spTree>
    <p:extLst>
      <p:ext uri="{BB962C8B-B14F-4D97-AF65-F5344CB8AC3E}">
        <p14:creationId xmlns:p14="http://schemas.microsoft.com/office/powerpoint/2010/main" val="514750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10651</TotalTime>
  <Words>734</Words>
  <Application>Microsoft Office PowerPoint</Application>
  <PresentationFormat>Widescreen</PresentationFormat>
  <Paragraphs>69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Aharoni</vt:lpstr>
      <vt:lpstr>Arial</vt:lpstr>
      <vt:lpstr>Arial Nova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Claradx78@outlook.com</dc:creator>
  <cp:lastModifiedBy>Clair Jacob</cp:lastModifiedBy>
  <cp:revision>1</cp:revision>
  <dcterms:created xsi:type="dcterms:W3CDTF">2020-06-28T16:50:47Z</dcterms:created>
  <dcterms:modified xsi:type="dcterms:W3CDTF">2020-08-21T13:43:34Z</dcterms:modified>
</cp:coreProperties>
</file>