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F145E-6BAE-A7FC-DD3C-2F0FA5E69D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A213E6-7CEA-D886-EE38-A4D12A31D0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0968A-DA10-F0DE-85B7-EBDCF1072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E89C6-FC4E-CABC-9D45-52A5E180D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A7F45-F9B1-8152-DFB3-F5084F5C4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395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B628E-7C3D-C891-A033-5AA05A1C6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BFF0A-FEB1-68AA-88FF-3AB30D5A1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EE0749-DB98-9CD0-20BB-EC3AE3294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CFDCED-BD8B-AA5D-D110-D59CF2E27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9F415B-0150-FE05-AB1A-E23BB8312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472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6AB97-36D3-311D-F696-4FEBA08E1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635D8-87DC-5F43-A11A-5CED4200FF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96772-BD9B-6886-ED40-352446419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3DE6B-4992-E0AF-33FD-BC5BC7666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EF019-5AE3-C5CB-E856-12A635F5C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313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06D40-6BCB-D73B-008A-C0C42C191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BD90D-65CC-2CEB-EFA9-439F9720BF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61682E-99E6-F11E-27DD-A14FB2DC82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8A6BF4-D489-B7A0-B8FE-8FC5DF24A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322F3-B8A4-4B74-558A-ECE3F65C5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38E3E-6787-1E0D-D8D2-600D37E03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533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31014-2464-05F7-68DE-6E246FAC8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00F900-D110-DB3A-BCB6-BB11C5A2B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A6598A-1B4F-7A0C-C456-72D820E5E6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2A7464-F86F-2184-06E9-EC91467114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EFFE3A-6EE5-6C7F-DFF8-99696919AD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E27763-C3D9-BD9D-A20C-7EEF4279D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D78147-FC1D-68EE-8551-3071DE6B0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EC223D-3A54-4BFF-5FEA-D3E2F7535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092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7E435-4071-E392-4CE5-8982ED382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53084-5D7E-9D0C-0B47-0F337B70B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71E5F6-47A8-DE30-B851-3B7A345BC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2BC013-BF05-0634-AA9D-F47FB2FCA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83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C86AD1-BFD2-07CD-4FFE-4594A3690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D2805C-B549-2933-71D2-483C713CE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CE2626-FB2F-15FC-0FFF-212436EBF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16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4C7F2-F9E4-9C5C-7397-6BC5C0779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56C07-9649-F0D3-33EF-7271AD21D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0FBEF4-3C32-E88B-314A-9974BA4250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E2946D-2148-0A78-C48D-44C443377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5EFA26-8D19-7A13-6798-523DB9D7D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4C0E7B-CFA4-646E-9714-678A65CF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779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4C545-04AC-6A00-E38C-E6386FF73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D77553-395C-57E9-0621-7EDEFC9BA7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908DF8-CD6F-5C3B-28D3-09B92D2CED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ECDA98-6ABC-7874-8621-F07DC49D6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7957BB-ECAD-F19E-4C8A-398E9D64A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D90419-C0D2-8F34-F807-3D46210E7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701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6469C-50BB-71A7-DFD7-D72B1B183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49408B-1A33-C5AD-4F67-2F2D1A9E2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2BD48-A456-20FD-D218-259E09A7A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3F6B03-7C5B-6AE0-2363-775B79A37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8CA93-7EE0-1ED3-611C-B936AD2CA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988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AFDCB4-A20E-D388-7BA0-B7F1F32095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B0507A-FD5F-BBAA-40CF-9CE6984ACA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94230-AF26-A3E5-59DA-F3A85CDAD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4994C-0B40-59A2-A707-409EBC3AE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4425B8-C807-AF62-3579-9AF3DC43A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687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69E344-C699-5829-9742-5BB9E52DE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8BF4CF-E4A2-A475-6302-C48B9063C4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2355E-0D38-8341-DD4E-A05F2EE603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81B5E-625D-4C21-96BE-33A5D649B0A0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FE2A2-6097-8A09-0811-2968FB943F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E826A-A71B-2086-C720-668E5CB49D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A7A34-67BE-4377-9711-BE62BC55F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123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F34F9-2CD1-BC34-FF51-03D7E8CAF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78896" y="643467"/>
            <a:ext cx="5975956" cy="5720011"/>
          </a:xfrm>
        </p:spPr>
        <p:txBody>
          <a:bodyPr anchor="ctr">
            <a:normAutofit fontScale="90000"/>
          </a:bodyPr>
          <a:lstStyle/>
          <a:p>
            <a:pPr lvl="0"/>
            <a:br>
              <a:rPr lang="en-GB" sz="1900" b="1" dirty="0"/>
            </a:br>
            <a:br>
              <a:rPr lang="en-GB" sz="1900" b="1" dirty="0"/>
            </a:br>
            <a:br>
              <a:rPr lang="en-GB" sz="1900" b="1" dirty="0"/>
            </a:br>
            <a:br>
              <a:rPr lang="en-GB" sz="1900" b="1" dirty="0"/>
            </a:br>
            <a:br>
              <a:rPr lang="en-GB" sz="1900" b="1" dirty="0"/>
            </a:br>
            <a:br>
              <a:rPr lang="en-GB" sz="3600" b="1" dirty="0"/>
            </a:br>
            <a:r>
              <a:rPr lang="en-GB" sz="3600" b="1" dirty="0"/>
              <a:t>PRICE BOARD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Foreign Languages &amp; Cultural Awareness</a:t>
            </a:r>
            <a:br>
              <a:rPr lang="en-GB" sz="3600" b="1" dirty="0"/>
            </a:br>
            <a:r>
              <a:rPr lang="en-GB" sz="3600" b="1" dirty="0"/>
              <a:t>Spanish – </a:t>
            </a:r>
            <a:r>
              <a:rPr lang="en-GB" sz="3600" b="1" dirty="0" err="1"/>
              <a:t>Español</a:t>
            </a:r>
            <a:r>
              <a:rPr lang="en-GB" sz="3600" b="1" dirty="0"/>
              <a:t> </a:t>
            </a:r>
            <a:br>
              <a:rPr lang="en-GB" sz="3600" b="1" dirty="0"/>
            </a:br>
            <a:r>
              <a:rPr lang="en-GB" sz="3600" b="1" dirty="0"/>
              <a:t>BMIH5003 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Lecturer: Rodrigo Aguilera </a:t>
            </a:r>
            <a:br>
              <a:rPr lang="en-GB" sz="3600" b="1" dirty="0"/>
            </a:br>
            <a:r>
              <a:rPr lang="en-GB" sz="3600" b="1" dirty="0"/>
              <a:t>Student: Daniela Serban </a:t>
            </a:r>
            <a:br>
              <a:rPr lang="en-GB" sz="1900" b="1" dirty="0"/>
            </a:br>
            <a:br>
              <a:rPr lang="en-GB" sz="1900" b="1" dirty="0"/>
            </a:br>
            <a:br>
              <a:rPr lang="en-GB" sz="1900" b="1" dirty="0"/>
            </a:br>
            <a:br>
              <a:rPr lang="en-GB" sz="1900" b="1" dirty="0"/>
            </a:br>
            <a:br>
              <a:rPr lang="en-GB" sz="1900" b="1" dirty="0"/>
            </a:br>
            <a:br>
              <a:rPr lang="en-GB" sz="1900" b="1" dirty="0"/>
            </a:br>
            <a:endParaRPr lang="en-GB" sz="1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2994A8-D264-DA66-15FA-51D60CB301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57" r="41994"/>
          <a:stretch/>
        </p:blipFill>
        <p:spPr>
          <a:xfrm>
            <a:off x="3179" y="-2"/>
            <a:ext cx="4651117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67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CF1E7-8231-DAA3-8CBF-C3F0C75F2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5312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Welcome to Hotel Serban*****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F41DD4B-7DA1-A346-5DF4-110795E4D7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3140390"/>
              </p:ext>
            </p:extLst>
          </p:nvPr>
        </p:nvGraphicFramePr>
        <p:xfrm>
          <a:off x="858416" y="1520891"/>
          <a:ext cx="10495380" cy="5084866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3498460">
                  <a:extLst>
                    <a:ext uri="{9D8B030D-6E8A-4147-A177-3AD203B41FA5}">
                      <a16:colId xmlns:a16="http://schemas.microsoft.com/office/drawing/2014/main" val="886571855"/>
                    </a:ext>
                  </a:extLst>
                </a:gridCol>
                <a:gridCol w="3498460">
                  <a:extLst>
                    <a:ext uri="{9D8B030D-6E8A-4147-A177-3AD203B41FA5}">
                      <a16:colId xmlns:a16="http://schemas.microsoft.com/office/drawing/2014/main" val="876899770"/>
                    </a:ext>
                  </a:extLst>
                </a:gridCol>
                <a:gridCol w="3498460">
                  <a:extLst>
                    <a:ext uri="{9D8B030D-6E8A-4147-A177-3AD203B41FA5}">
                      <a16:colId xmlns:a16="http://schemas.microsoft.com/office/drawing/2014/main" val="139194046"/>
                    </a:ext>
                  </a:extLst>
                </a:gridCol>
              </a:tblGrid>
              <a:tr h="653142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Habitacion</a:t>
                      </a:r>
                      <a:r>
                        <a:rPr lang="en-GB" dirty="0"/>
                        <a:t> </a:t>
                      </a:r>
                    </a:p>
                    <a:p>
                      <a:pPr algn="ctr"/>
                      <a:r>
                        <a:rPr lang="en-GB" dirty="0"/>
                        <a:t>Rooms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Precio</a:t>
                      </a:r>
                      <a:r>
                        <a:rPr lang="en-GB" dirty="0"/>
                        <a:t> (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 $</a:t>
                      </a:r>
                    </a:p>
                    <a:p>
                      <a:pPr algn="ctr"/>
                      <a:r>
                        <a:rPr lang="en-GB" dirty="0"/>
                        <a:t>Price (members) $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Precio</a:t>
                      </a:r>
                      <a:r>
                        <a:rPr lang="en-GB" dirty="0"/>
                        <a:t> (non 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 $</a:t>
                      </a:r>
                    </a:p>
                    <a:p>
                      <a:pPr algn="ctr"/>
                      <a:r>
                        <a:rPr lang="en-GB" dirty="0"/>
                        <a:t>Price (no members) $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2683813"/>
                  </a:ext>
                </a:extLst>
              </a:tr>
              <a:tr h="635377">
                <a:tc>
                  <a:txBody>
                    <a:bodyPr/>
                    <a:lstStyle/>
                    <a:p>
                      <a:r>
                        <a:rPr lang="en-GB" dirty="0"/>
                        <a:t>Individual (1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  <a:p>
                      <a:r>
                        <a:rPr lang="en-GB" dirty="0"/>
                        <a:t>Single (1 bed)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31.5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1653423"/>
                  </a:ext>
                </a:extLst>
              </a:tr>
              <a:tr h="635377">
                <a:tc>
                  <a:txBody>
                    <a:bodyPr/>
                    <a:lstStyle/>
                    <a:p>
                      <a:r>
                        <a:rPr lang="en-GB" dirty="0"/>
                        <a:t>Doble (1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  <a:p>
                      <a:r>
                        <a:rPr lang="en-GB" dirty="0"/>
                        <a:t>Double (1 bed)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0121501"/>
                  </a:ext>
                </a:extLst>
              </a:tr>
              <a:tr h="635377">
                <a:tc>
                  <a:txBody>
                    <a:bodyPr/>
                    <a:lstStyle/>
                    <a:p>
                      <a:r>
                        <a:rPr lang="en-GB" dirty="0"/>
                        <a:t>Doble de </a:t>
                      </a:r>
                      <a:r>
                        <a:rPr lang="en-GB" dirty="0" err="1"/>
                        <a:t>lujo</a:t>
                      </a:r>
                      <a:endParaRPr lang="en-GB" dirty="0"/>
                    </a:p>
                    <a:p>
                      <a:r>
                        <a:rPr lang="en-GB" dirty="0"/>
                        <a:t>Double deluxe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7100135"/>
                  </a:ext>
                </a:extLst>
              </a:tr>
              <a:tr h="635377">
                <a:tc>
                  <a:txBody>
                    <a:bodyPr/>
                    <a:lstStyle/>
                    <a:p>
                      <a:r>
                        <a:rPr lang="en-GB" dirty="0"/>
                        <a:t>Doble de </a:t>
                      </a:r>
                      <a:r>
                        <a:rPr lang="en-GB" dirty="0" err="1"/>
                        <a:t>lujo</a:t>
                      </a:r>
                      <a:r>
                        <a:rPr lang="en-GB" dirty="0"/>
                        <a:t> (vista del Castillo)</a:t>
                      </a:r>
                    </a:p>
                    <a:p>
                      <a:r>
                        <a:rPr lang="en-GB" dirty="0"/>
                        <a:t>Double deluxe(Castle view)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3190273"/>
                  </a:ext>
                </a:extLst>
              </a:tr>
              <a:tr h="591244">
                <a:tc>
                  <a:txBody>
                    <a:bodyPr/>
                    <a:lstStyle/>
                    <a:p>
                      <a:r>
                        <a:rPr lang="en-GB" dirty="0" err="1"/>
                        <a:t>Estacionamento</a:t>
                      </a:r>
                      <a:r>
                        <a:rPr lang="en-GB" dirty="0"/>
                        <a:t> </a:t>
                      </a:r>
                    </a:p>
                    <a:p>
                      <a:r>
                        <a:rPr lang="en-GB" dirty="0"/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1461324"/>
                  </a:ext>
                </a:extLst>
              </a:tr>
              <a:tr h="635377">
                <a:tc>
                  <a:txBody>
                    <a:bodyPr/>
                    <a:lstStyle/>
                    <a:p>
                      <a:r>
                        <a:rPr lang="en-GB" dirty="0"/>
                        <a:t>Spa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0604711"/>
                  </a:ext>
                </a:extLst>
              </a:tr>
              <a:tr h="591244">
                <a:tc>
                  <a:txBody>
                    <a:bodyPr/>
                    <a:lstStyle/>
                    <a:p>
                      <a:r>
                        <a:rPr lang="en-GB" dirty="0"/>
                        <a:t>Gym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01611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3035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</TotalTime>
  <Words>126</Words>
  <Application>Microsoft Office PowerPoint</Application>
  <PresentationFormat>Widescreen</PresentationFormat>
  <Paragraphs>34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   PRICE BOARD    Foreign Languages &amp; Cultural Awareness Spanish – Español  BMIH5003   Lecturer: Rodrigo Aguilera  Student: Daniela Serban       </vt:lpstr>
      <vt:lpstr>Welcome to Hotel Serban*****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PRICE BOARD    Foreign Languages &amp; Cultural Awareness Spanish – Español  BMIH5003   Lecturer: Rodrigo Aguilera  Student: Daniela Serban       </dc:title>
  <dc:creator>serban daniela</dc:creator>
  <cp:lastModifiedBy>serban daniela</cp:lastModifiedBy>
  <cp:revision>1</cp:revision>
  <dcterms:created xsi:type="dcterms:W3CDTF">2022-11-22T11:00:01Z</dcterms:created>
  <dcterms:modified xsi:type="dcterms:W3CDTF">2022-11-22T11:19:51Z</dcterms:modified>
</cp:coreProperties>
</file>