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b="1" dirty="0"/>
              <a:t>Angela Efrem </a:t>
            </a:r>
            <a:r>
              <a:rPr lang="en-GB" sz="3200" dirty="0"/>
              <a:t>– </a:t>
            </a:r>
            <a:r>
              <a:rPr lang="en-GB" sz="2800" b="1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2226050</a:t>
            </a:r>
            <a:endParaRPr lang="en-GB" sz="2800" b="1" dirty="0"/>
          </a:p>
          <a:p>
            <a:r>
              <a:rPr lang="en-GB" dirty="0"/>
              <a:t>Using the SMART development goals framework and the Gibbs reflective model, I will outline my personal and professional development needs as a student of Computing Skills for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264959"/>
              </p:ext>
            </p:extLst>
          </p:nvPr>
        </p:nvGraphicFramePr>
        <p:xfrm>
          <a:off x="286623" y="75551"/>
          <a:ext cx="11618754" cy="670689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2604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878133">
                <a:tc>
                  <a:txBody>
                    <a:bodyPr/>
                    <a:lstStyle/>
                    <a:p>
                      <a:r>
                        <a:rPr lang="en-GB" sz="1200" dirty="0"/>
                        <a:t>To become a specialist in software development.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become a software engineer at a leading technology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become a software engineer, I must have superior programming skills in languages such as Java, Python, and C. I should also be familiar with algorithms, data structures, and software development methodologies (Freeman &amp; Hart, 2017).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My programming skills in Python and C++, as well as my knowledge of project management and software development methodologies, require improvement (</a:t>
                      </a:r>
                      <a:r>
                        <a:rPr lang="en-GB" sz="1200" dirty="0" err="1"/>
                        <a:t>Schwaber</a:t>
                      </a:r>
                      <a:r>
                        <a:rPr lang="en-GB" sz="1200" dirty="0"/>
                        <a:t>, 2013)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improve my programming skills, I will enrol in online Python and C++ programming courses and gain experience by working on real-world projects.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anticipate completing my education within the next five years.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235873">
                <a:tc>
                  <a:txBody>
                    <a:bodyPr/>
                    <a:lstStyle/>
                    <a:p>
                      <a:r>
                        <a:rPr lang="en-GB" sz="1200" dirty="0"/>
                        <a:t>To acquire leadership skills.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become a team leader on a software development team.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become a team leader, I must develop superior communication and management skills, including delegation, problem-solving, and decision-making abilities (Lencioni, 2002).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I must also improve my communication abilities, particularly my public speaking and interpersonal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I will seek out leadership positions in campus clubs and organisations and take courses in delegation, problem-solving, and decision-making to develop my leadership abilities. I will enrol in public speaking and interpersonal communication courses to enhance my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I will evaluate my progress frequently.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162654">
                <a:tc>
                  <a:txBody>
                    <a:bodyPr/>
                    <a:lstStyle/>
                    <a:p>
                      <a:r>
                        <a:rPr lang="en-GB" sz="1200" dirty="0"/>
                        <a:t> To eventually launch my own software development firm.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launch my own software development firm.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launch my software development company, I need business administration, finance, and marketing expertise (Drucker, 2006).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Moreover, I must increase my knowledge of business administration and finance (Kotler &amp; Armstrong, 2010).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I will take courses in business administration and finance to expand my knowledge in these areas.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adjust my plan as needed to ensure that I am on track to achieve my objectives.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35929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35929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dirty="0"/>
              <a:t>Drucker, P. F. (2006). The essential Drucker. Harper Collins.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Freeman, P., &amp; Hart, M. (2017). The art of software development. </a:t>
            </a:r>
            <a:r>
              <a:rPr lang="en-GB" sz="1800" dirty="0" err="1"/>
              <a:t>Apress</a:t>
            </a:r>
            <a:r>
              <a:rPr lang="en-GB" sz="18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Gibbs, G. (1988). Learning by doing: A guide to teaching and learning methods. Oxford Brookes University.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Kotler, P., &amp; Armstrong, G. (2010). Principles of marketing. Prentice Hall.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Lencioni, P. (2002). The five dysfunctions of a team: A leadership fable. John Wiley &amp; Sons.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 err="1"/>
              <a:t>Schwaber</a:t>
            </a:r>
            <a:r>
              <a:rPr lang="en-GB" sz="1800" dirty="0"/>
              <a:t>, K. (2013). Agile project management with Scrum. Microsoft Press.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Senge, P. M. (2006). The fifth discipline: The art and practice of the learning organization. Doubleday.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570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Source Sans Pro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Sabrina Grasu</cp:lastModifiedBy>
  <cp:revision>3</cp:revision>
  <dcterms:created xsi:type="dcterms:W3CDTF">2022-07-21T09:53:39Z</dcterms:created>
  <dcterms:modified xsi:type="dcterms:W3CDTF">2023-03-13T20:41:44Z</dcterms:modified>
</cp:coreProperties>
</file>