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8"/>
  </p:notesMasterIdLst>
  <p:handoutMasterIdLst>
    <p:handoutMasterId r:id="rId39"/>
  </p:handoutMasterIdLst>
  <p:sldIdLst>
    <p:sldId id="303" r:id="rId5"/>
    <p:sldId id="388" r:id="rId6"/>
    <p:sldId id="360" r:id="rId7"/>
    <p:sldId id="381" r:id="rId8"/>
    <p:sldId id="362" r:id="rId9"/>
    <p:sldId id="385" r:id="rId10"/>
    <p:sldId id="386" r:id="rId11"/>
    <p:sldId id="382" r:id="rId12"/>
    <p:sldId id="363" r:id="rId13"/>
    <p:sldId id="383" r:id="rId14"/>
    <p:sldId id="364" r:id="rId15"/>
    <p:sldId id="365" r:id="rId16"/>
    <p:sldId id="384" r:id="rId17"/>
    <p:sldId id="366" r:id="rId18"/>
    <p:sldId id="367" r:id="rId19"/>
    <p:sldId id="387" r:id="rId20"/>
    <p:sldId id="368" r:id="rId21"/>
    <p:sldId id="369" r:id="rId22"/>
    <p:sldId id="370" r:id="rId23"/>
    <p:sldId id="373" r:id="rId24"/>
    <p:sldId id="371" r:id="rId25"/>
    <p:sldId id="374" r:id="rId26"/>
    <p:sldId id="376" r:id="rId27"/>
    <p:sldId id="356" r:id="rId28"/>
    <p:sldId id="372" r:id="rId29"/>
    <p:sldId id="390" r:id="rId30"/>
    <p:sldId id="378" r:id="rId31"/>
    <p:sldId id="377" r:id="rId32"/>
    <p:sldId id="391" r:id="rId33"/>
    <p:sldId id="338" r:id="rId34"/>
    <p:sldId id="379" r:id="rId35"/>
    <p:sldId id="361" r:id="rId36"/>
    <p:sldId id="380" r:id="rId37"/>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notesViewPr>
    <p:cSldViewPr snapToGrid="0">
      <p:cViewPr>
        <p:scale>
          <a:sx n="1" d="2"/>
          <a:sy n="1" d="2"/>
        </p:scale>
        <p:origin x="0" y="0"/>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190f37f41a7255b1" providerId="Windows Live" clId="Web-{91F95EB6-9004-467C-A6AD-A784E684318E}"/>
    <pc:docChg chg="addSld modSld">
      <pc:chgData name="Guest User" userId="190f37f41a7255b1" providerId="Windows Live" clId="Web-{91F95EB6-9004-467C-A6AD-A784E684318E}" dt="2019-03-14T12:23:40.030" v="2941" actId="20577"/>
      <pc:docMkLst>
        <pc:docMk/>
      </pc:docMkLst>
      <pc:sldChg chg="modSp">
        <pc:chgData name="Guest User" userId="190f37f41a7255b1" providerId="Windows Live" clId="Web-{91F95EB6-9004-467C-A6AD-A784E684318E}" dt="2019-03-14T10:56:54.264" v="12" actId="20577"/>
        <pc:sldMkLst>
          <pc:docMk/>
          <pc:sldMk cId="3193330590" sldId="303"/>
        </pc:sldMkLst>
        <pc:spChg chg="mod">
          <ac:chgData name="Guest User" userId="190f37f41a7255b1" providerId="Windows Live" clId="Web-{91F95EB6-9004-467C-A6AD-A784E684318E}" dt="2019-03-14T10:56:54.264" v="12" actId="20577"/>
          <ac:spMkLst>
            <pc:docMk/>
            <pc:sldMk cId="3193330590" sldId="303"/>
            <ac:spMk id="2" creationId="{00000000-0000-0000-0000-000000000000}"/>
          </ac:spMkLst>
        </pc:spChg>
      </pc:sldChg>
      <pc:sldChg chg="modSp modNotes">
        <pc:chgData name="Guest User" userId="190f37f41a7255b1" providerId="Windows Live" clId="Web-{91F95EB6-9004-467C-A6AD-A784E684318E}" dt="2019-03-14T12:16:49.797" v="2274"/>
        <pc:sldMkLst>
          <pc:docMk/>
          <pc:sldMk cId="1971739644" sldId="360"/>
        </pc:sldMkLst>
        <pc:spChg chg="mod">
          <ac:chgData name="Guest User" userId="190f37f41a7255b1" providerId="Windows Live" clId="Web-{91F95EB6-9004-467C-A6AD-A784E684318E}" dt="2019-03-14T10:57:18.139" v="17" actId="14100"/>
          <ac:spMkLst>
            <pc:docMk/>
            <pc:sldMk cId="1971739644" sldId="360"/>
            <ac:spMk id="9" creationId="{00000000-0000-0000-0000-000000000000}"/>
          </ac:spMkLst>
        </pc:spChg>
      </pc:sldChg>
      <pc:sldChg chg="modSp add replId modNotes">
        <pc:chgData name="Guest User" userId="190f37f41a7255b1" providerId="Windows Live" clId="Web-{91F95EB6-9004-467C-A6AD-A784E684318E}" dt="2019-03-14T11:36:31.757" v="1056" actId="20577"/>
        <pc:sldMkLst>
          <pc:docMk/>
          <pc:sldMk cId="3088822554" sldId="362"/>
        </pc:sldMkLst>
        <pc:spChg chg="mod">
          <ac:chgData name="Guest User" userId="190f37f41a7255b1" providerId="Windows Live" clId="Web-{91F95EB6-9004-467C-A6AD-A784E684318E}" dt="2019-03-14T10:59:17.873" v="65" actId="20577"/>
          <ac:spMkLst>
            <pc:docMk/>
            <pc:sldMk cId="3088822554" sldId="362"/>
            <ac:spMk id="2" creationId="{00000000-0000-0000-0000-000000000000}"/>
          </ac:spMkLst>
        </pc:spChg>
        <pc:spChg chg="mod">
          <ac:chgData name="Guest User" userId="190f37f41a7255b1" providerId="Windows Live" clId="Web-{91F95EB6-9004-467C-A6AD-A784E684318E}" dt="2019-03-14T11:03:48.029" v="333" actId="20577"/>
          <ac:spMkLst>
            <pc:docMk/>
            <pc:sldMk cId="3088822554" sldId="362"/>
            <ac:spMk id="9" creationId="{00000000-0000-0000-0000-000000000000}"/>
          </ac:spMkLst>
        </pc:spChg>
        <pc:spChg chg="mod">
          <ac:chgData name="Guest User" userId="190f37f41a7255b1" providerId="Windows Live" clId="Web-{91F95EB6-9004-467C-A6AD-A784E684318E}" dt="2019-03-14T11:36:31.757" v="1056" actId="20577"/>
          <ac:spMkLst>
            <pc:docMk/>
            <pc:sldMk cId="3088822554" sldId="362"/>
            <ac:spMk id="13" creationId="{00000000-0000-0000-0000-000000000000}"/>
          </ac:spMkLst>
        </pc:spChg>
      </pc:sldChg>
      <pc:sldChg chg="modSp add replId modNotes">
        <pc:chgData name="Guest User" userId="190f37f41a7255b1" providerId="Windows Live" clId="Web-{91F95EB6-9004-467C-A6AD-A784E684318E}" dt="2019-03-14T11:36:02.195" v="1033" actId="20577"/>
        <pc:sldMkLst>
          <pc:docMk/>
          <pc:sldMk cId="620474472" sldId="363"/>
        </pc:sldMkLst>
        <pc:spChg chg="mod">
          <ac:chgData name="Guest User" userId="190f37f41a7255b1" providerId="Windows Live" clId="Web-{91F95EB6-9004-467C-A6AD-A784E684318E}" dt="2019-03-14T10:59:31.170" v="90" actId="20577"/>
          <ac:spMkLst>
            <pc:docMk/>
            <pc:sldMk cId="620474472" sldId="363"/>
            <ac:spMk id="2" creationId="{00000000-0000-0000-0000-000000000000}"/>
          </ac:spMkLst>
        </pc:spChg>
        <pc:spChg chg="mod">
          <ac:chgData name="Guest User" userId="190f37f41a7255b1" providerId="Windows Live" clId="Web-{91F95EB6-9004-467C-A6AD-A784E684318E}" dt="2019-03-14T11:04:14.154" v="358" actId="20577"/>
          <ac:spMkLst>
            <pc:docMk/>
            <pc:sldMk cId="620474472" sldId="363"/>
            <ac:spMk id="9" creationId="{00000000-0000-0000-0000-000000000000}"/>
          </ac:spMkLst>
        </pc:spChg>
        <pc:spChg chg="mod">
          <ac:chgData name="Guest User" userId="190f37f41a7255b1" providerId="Windows Live" clId="Web-{91F95EB6-9004-467C-A6AD-A784E684318E}" dt="2019-03-14T11:36:02.195" v="1033" actId="20577"/>
          <ac:spMkLst>
            <pc:docMk/>
            <pc:sldMk cId="620474472" sldId="363"/>
            <ac:spMk id="13" creationId="{00000000-0000-0000-0000-000000000000}"/>
          </ac:spMkLst>
        </pc:spChg>
      </pc:sldChg>
      <pc:sldChg chg="modSp add replId modNotes">
        <pc:chgData name="Guest User" userId="190f37f41a7255b1" providerId="Windows Live" clId="Web-{91F95EB6-9004-467C-A6AD-A784E684318E}" dt="2019-03-14T11:51:35.332" v="1285" actId="20577"/>
        <pc:sldMkLst>
          <pc:docMk/>
          <pc:sldMk cId="2560045439" sldId="364"/>
        </pc:sldMkLst>
        <pc:spChg chg="mod">
          <ac:chgData name="Guest User" userId="190f37f41a7255b1" providerId="Windows Live" clId="Web-{91F95EB6-9004-467C-A6AD-A784E684318E}" dt="2019-03-14T10:59:48.889" v="133" actId="20577"/>
          <ac:spMkLst>
            <pc:docMk/>
            <pc:sldMk cId="2560045439" sldId="364"/>
            <ac:spMk id="2" creationId="{00000000-0000-0000-0000-000000000000}"/>
          </ac:spMkLst>
        </pc:spChg>
        <pc:spChg chg="mod">
          <ac:chgData name="Guest User" userId="190f37f41a7255b1" providerId="Windows Live" clId="Web-{91F95EB6-9004-467C-A6AD-A784E684318E}" dt="2019-03-14T11:04:43.528" v="382" actId="20577"/>
          <ac:spMkLst>
            <pc:docMk/>
            <pc:sldMk cId="2560045439" sldId="364"/>
            <ac:spMk id="9" creationId="{00000000-0000-0000-0000-000000000000}"/>
          </ac:spMkLst>
        </pc:spChg>
        <pc:spChg chg="mod">
          <ac:chgData name="Guest User" userId="190f37f41a7255b1" providerId="Windows Live" clId="Web-{91F95EB6-9004-467C-A6AD-A784E684318E}" dt="2019-03-14T11:51:35.332" v="1285" actId="20577"/>
          <ac:spMkLst>
            <pc:docMk/>
            <pc:sldMk cId="2560045439" sldId="364"/>
            <ac:spMk id="13" creationId="{00000000-0000-0000-0000-000000000000}"/>
          </ac:spMkLst>
        </pc:spChg>
      </pc:sldChg>
      <pc:sldChg chg="modSp add replId modNotes">
        <pc:chgData name="Guest User" userId="190f37f41a7255b1" providerId="Windows Live" clId="Web-{91F95EB6-9004-467C-A6AD-A784E684318E}" dt="2019-03-14T12:23:40.030" v="2940" actId="20577"/>
        <pc:sldMkLst>
          <pc:docMk/>
          <pc:sldMk cId="2228802139" sldId="365"/>
        </pc:sldMkLst>
        <pc:spChg chg="mod">
          <ac:chgData name="Guest User" userId="190f37f41a7255b1" providerId="Windows Live" clId="Web-{91F95EB6-9004-467C-A6AD-A784E684318E}" dt="2019-03-14T11:02:46.435" v="286" actId="20577"/>
          <ac:spMkLst>
            <pc:docMk/>
            <pc:sldMk cId="2228802139" sldId="365"/>
            <ac:spMk id="2" creationId="{00000000-0000-0000-0000-000000000000}"/>
          </ac:spMkLst>
        </pc:spChg>
        <pc:spChg chg="mod">
          <ac:chgData name="Guest User" userId="190f37f41a7255b1" providerId="Windows Live" clId="Web-{91F95EB6-9004-467C-A6AD-A784E684318E}" dt="2019-03-14T11:05:34.825" v="399" actId="20577"/>
          <ac:spMkLst>
            <pc:docMk/>
            <pc:sldMk cId="2228802139" sldId="365"/>
            <ac:spMk id="9" creationId="{00000000-0000-0000-0000-000000000000}"/>
          </ac:spMkLst>
        </pc:spChg>
        <pc:spChg chg="mod">
          <ac:chgData name="Guest User" userId="190f37f41a7255b1" providerId="Windows Live" clId="Web-{91F95EB6-9004-467C-A6AD-A784E684318E}" dt="2019-03-14T12:23:40.030" v="2940" actId="20577"/>
          <ac:spMkLst>
            <pc:docMk/>
            <pc:sldMk cId="2228802139" sldId="365"/>
            <ac:spMk id="13" creationId="{00000000-0000-0000-0000-000000000000}"/>
          </ac:spMkLst>
        </pc:spChg>
      </pc:sldChg>
      <pc:sldChg chg="modSp add replId modNotes">
        <pc:chgData name="Guest User" userId="190f37f41a7255b1" providerId="Windows Live" clId="Web-{91F95EB6-9004-467C-A6AD-A784E684318E}" dt="2019-03-14T12:06:55.267" v="2016"/>
        <pc:sldMkLst>
          <pc:docMk/>
          <pc:sldMk cId="2191751661" sldId="366"/>
        </pc:sldMkLst>
        <pc:spChg chg="mod">
          <ac:chgData name="Guest User" userId="190f37f41a7255b1" providerId="Windows Live" clId="Web-{91F95EB6-9004-467C-A6AD-A784E684318E}" dt="2019-03-14T11:02:27.888" v="247" actId="20577"/>
          <ac:spMkLst>
            <pc:docMk/>
            <pc:sldMk cId="2191751661" sldId="366"/>
            <ac:spMk id="2" creationId="{00000000-0000-0000-0000-000000000000}"/>
          </ac:spMkLst>
        </pc:spChg>
        <pc:spChg chg="mod">
          <ac:chgData name="Guest User" userId="190f37f41a7255b1" providerId="Windows Live" clId="Web-{91F95EB6-9004-467C-A6AD-A784E684318E}" dt="2019-03-14T11:06:26.060" v="421" actId="20577"/>
          <ac:spMkLst>
            <pc:docMk/>
            <pc:sldMk cId="2191751661" sldId="366"/>
            <ac:spMk id="9" creationId="{00000000-0000-0000-0000-000000000000}"/>
          </ac:spMkLst>
        </pc:spChg>
        <pc:spChg chg="mod">
          <ac:chgData name="Guest User" userId="190f37f41a7255b1" providerId="Windows Live" clId="Web-{91F95EB6-9004-467C-A6AD-A784E684318E}" dt="2019-03-14T11:58:38.738" v="1596" actId="20577"/>
          <ac:spMkLst>
            <pc:docMk/>
            <pc:sldMk cId="2191751661" sldId="366"/>
            <ac:spMk id="13" creationId="{00000000-0000-0000-0000-000000000000}"/>
          </ac:spMkLst>
        </pc:spChg>
      </pc:sldChg>
      <pc:sldChg chg="modSp add replId modNotes">
        <pc:chgData name="Guest User" userId="190f37f41a7255b1" providerId="Windows Live" clId="Web-{91F95EB6-9004-467C-A6AD-A784E684318E}" dt="2019-03-14T12:21:27.780" v="2602"/>
        <pc:sldMkLst>
          <pc:docMk/>
          <pc:sldMk cId="2225281568" sldId="367"/>
        </pc:sldMkLst>
        <pc:spChg chg="mod">
          <ac:chgData name="Guest User" userId="190f37f41a7255b1" providerId="Windows Live" clId="Web-{91F95EB6-9004-467C-A6AD-A784E684318E}" dt="2019-03-14T11:02:09.654" v="170" actId="20577"/>
          <ac:spMkLst>
            <pc:docMk/>
            <pc:sldMk cId="2225281568" sldId="367"/>
            <ac:spMk id="2" creationId="{00000000-0000-0000-0000-000000000000}"/>
          </ac:spMkLst>
        </pc:spChg>
        <pc:spChg chg="mod">
          <ac:chgData name="Guest User" userId="190f37f41a7255b1" providerId="Windows Live" clId="Web-{91F95EB6-9004-467C-A6AD-A784E684318E}" dt="2019-03-14T11:07:03.591" v="451" actId="20577"/>
          <ac:spMkLst>
            <pc:docMk/>
            <pc:sldMk cId="2225281568" sldId="367"/>
            <ac:spMk id="9" creationId="{00000000-0000-0000-0000-000000000000}"/>
          </ac:spMkLst>
        </pc:spChg>
        <pc:spChg chg="mod">
          <ac:chgData name="Guest User" userId="190f37f41a7255b1" providerId="Windows Live" clId="Web-{91F95EB6-9004-467C-A6AD-A784E684318E}" dt="2019-03-14T12:18:05.062" v="2341" actId="20577"/>
          <ac:spMkLst>
            <pc:docMk/>
            <pc:sldMk cId="2225281568" sldId="367"/>
            <ac:spMk id="13" creationId="{00000000-0000-0000-0000-000000000000}"/>
          </ac:spMkLst>
        </pc:spChg>
      </pc:sldChg>
    </pc:docChg>
  </pc:docChgLst>
  <pc:docChgLst>
    <pc:chgData name="Guest User" userId="190f37f41a7255b1" providerId="Windows Live" clId="Web-{D6E04531-6F07-44AA-8909-9CE220830564}"/>
    <pc:docChg chg="modSld">
      <pc:chgData name="Guest User" userId="190f37f41a7255b1" providerId="Windows Live" clId="Web-{D6E04531-6F07-44AA-8909-9CE220830564}" dt="2019-03-29T20:06:50.017" v="655"/>
      <pc:docMkLst>
        <pc:docMk/>
      </pc:docMkLst>
      <pc:sldChg chg="modNotes">
        <pc:chgData name="Guest User" userId="190f37f41a7255b1" providerId="Windows Live" clId="Web-{D6E04531-6F07-44AA-8909-9CE220830564}" dt="2019-03-29T19:53:30.603" v="144"/>
        <pc:sldMkLst>
          <pc:docMk/>
          <pc:sldMk cId="3088822554" sldId="362"/>
        </pc:sldMkLst>
      </pc:sldChg>
      <pc:sldChg chg="modNotes">
        <pc:chgData name="Guest User" userId="190f37f41a7255b1" providerId="Windows Live" clId="Web-{D6E04531-6F07-44AA-8909-9CE220830564}" dt="2019-03-29T19:55:48.104" v="236"/>
        <pc:sldMkLst>
          <pc:docMk/>
          <pc:sldMk cId="620474472" sldId="363"/>
        </pc:sldMkLst>
      </pc:sldChg>
      <pc:sldChg chg="modNotes">
        <pc:chgData name="Guest User" userId="190f37f41a7255b1" providerId="Windows Live" clId="Web-{D6E04531-6F07-44AA-8909-9CE220830564}" dt="2019-03-29T19:56:50.839" v="277"/>
        <pc:sldMkLst>
          <pc:docMk/>
          <pc:sldMk cId="2560045439" sldId="364"/>
        </pc:sldMkLst>
      </pc:sldChg>
      <pc:sldChg chg="modNotes">
        <pc:chgData name="Guest User" userId="190f37f41a7255b1" providerId="Windows Live" clId="Web-{D6E04531-6F07-44AA-8909-9CE220830564}" dt="2019-03-29T19:57:57.199" v="300"/>
        <pc:sldMkLst>
          <pc:docMk/>
          <pc:sldMk cId="2191751661" sldId="366"/>
        </pc:sldMkLst>
      </pc:sldChg>
      <pc:sldChg chg="modNotes">
        <pc:chgData name="Guest User" userId="190f37f41a7255b1" providerId="Windows Live" clId="Web-{D6E04531-6F07-44AA-8909-9CE220830564}" dt="2019-03-29T20:02:02.154" v="534"/>
        <pc:sldMkLst>
          <pc:docMk/>
          <pc:sldMk cId="3974573171" sldId="368"/>
        </pc:sldMkLst>
      </pc:sldChg>
      <pc:sldChg chg="modNotes">
        <pc:chgData name="Guest User" userId="190f37f41a7255b1" providerId="Windows Live" clId="Web-{D6E04531-6F07-44AA-8909-9CE220830564}" dt="2019-03-29T20:02:15.795" v="536"/>
        <pc:sldMkLst>
          <pc:docMk/>
          <pc:sldMk cId="3626363219" sldId="370"/>
        </pc:sldMkLst>
      </pc:sldChg>
      <pc:sldChg chg="modNotes">
        <pc:chgData name="Guest User" userId="190f37f41a7255b1" providerId="Windows Live" clId="Web-{D6E04531-6F07-44AA-8909-9CE220830564}" dt="2019-03-29T20:05:06.031" v="647"/>
        <pc:sldMkLst>
          <pc:docMk/>
          <pc:sldMk cId="3537704510" sldId="372"/>
        </pc:sldMkLst>
      </pc:sldChg>
      <pc:sldChg chg="modNotes">
        <pc:chgData name="Guest User" userId="190f37f41a7255b1" providerId="Windows Live" clId="Web-{D6E04531-6F07-44AA-8909-9CE220830564}" dt="2019-03-29T20:02:53.499" v="537"/>
        <pc:sldMkLst>
          <pc:docMk/>
          <pc:sldMk cId="1554950787" sldId="374"/>
        </pc:sldMkLst>
      </pc:sldChg>
      <pc:sldChg chg="modNotes">
        <pc:chgData name="Guest User" userId="190f37f41a7255b1" providerId="Windows Live" clId="Web-{D6E04531-6F07-44AA-8909-9CE220830564}" dt="2019-03-29T20:03:20.140" v="539"/>
        <pc:sldMkLst>
          <pc:docMk/>
          <pc:sldMk cId="4238145307" sldId="376"/>
        </pc:sldMkLst>
      </pc:sldChg>
      <pc:sldChg chg="modNotes">
        <pc:chgData name="Guest User" userId="190f37f41a7255b1" providerId="Windows Live" clId="Web-{D6E04531-6F07-44AA-8909-9CE220830564}" dt="2019-03-29T20:05:20.875" v="649"/>
        <pc:sldMkLst>
          <pc:docMk/>
          <pc:sldMk cId="659253060" sldId="378"/>
        </pc:sldMkLst>
      </pc:sldChg>
      <pc:sldChg chg="modNotes">
        <pc:chgData name="Guest User" userId="190f37f41a7255b1" providerId="Windows Live" clId="Web-{D6E04531-6F07-44AA-8909-9CE220830564}" dt="2019-03-29T20:06:50.017" v="655"/>
        <pc:sldMkLst>
          <pc:docMk/>
          <pc:sldMk cId="1873929971" sldId="380"/>
        </pc:sldMkLst>
      </pc:sldChg>
      <pc:sldChg chg="modNotes">
        <pc:chgData name="Guest User" userId="190f37f41a7255b1" providerId="Windows Live" clId="Web-{D6E04531-6F07-44AA-8909-9CE220830564}" dt="2019-03-29T19:52:25.352" v="140"/>
        <pc:sldMkLst>
          <pc:docMk/>
          <pc:sldMk cId="950137718" sldId="381"/>
        </pc:sldMkLst>
      </pc:sldChg>
      <pc:sldChg chg="modNotes">
        <pc:chgData name="Guest User" userId="190f37f41a7255b1" providerId="Windows Live" clId="Web-{D6E04531-6F07-44AA-8909-9CE220830564}" dt="2019-03-29T19:55:19.932" v="234"/>
        <pc:sldMkLst>
          <pc:docMk/>
          <pc:sldMk cId="4005750368" sldId="382"/>
        </pc:sldMkLst>
      </pc:sldChg>
      <pc:sldChg chg="modNotes">
        <pc:chgData name="Guest User" userId="190f37f41a7255b1" providerId="Windows Live" clId="Web-{D6E04531-6F07-44AA-8909-9CE220830564}" dt="2019-03-29T19:57:41.918" v="297"/>
        <pc:sldMkLst>
          <pc:docMk/>
          <pc:sldMk cId="1002843154" sldId="384"/>
        </pc:sldMkLst>
      </pc:sldChg>
      <pc:sldChg chg="modNotes">
        <pc:chgData name="Guest User" userId="190f37f41a7255b1" providerId="Windows Live" clId="Web-{D6E04531-6F07-44AA-8909-9CE220830564}" dt="2019-03-29T19:54:28.447" v="148"/>
        <pc:sldMkLst>
          <pc:docMk/>
          <pc:sldMk cId="3593235890" sldId="386"/>
        </pc:sldMkLst>
      </pc:sldChg>
      <pc:sldChg chg="modNotes">
        <pc:chgData name="Guest User" userId="190f37f41a7255b1" providerId="Windows Live" clId="Web-{D6E04531-6F07-44AA-8909-9CE220830564}" dt="2019-03-29T19:49:51.554" v="4"/>
        <pc:sldMkLst>
          <pc:docMk/>
          <pc:sldMk cId="990003614" sldId="388"/>
        </pc:sldMkLst>
      </pc:sldChg>
      <pc:sldChg chg="modNotes">
        <pc:chgData name="Guest User" userId="190f37f41a7255b1" providerId="Windows Live" clId="Web-{D6E04531-6F07-44AA-8909-9CE220830564}" dt="2019-03-29T20:05:59.969" v="653"/>
        <pc:sldMkLst>
          <pc:docMk/>
          <pc:sldMk cId="1477464009" sldId="391"/>
        </pc:sldMkLst>
      </pc:sldChg>
    </pc:docChg>
  </pc:docChgLst>
  <pc:docChgLst>
    <pc:chgData name="Guest User" userId="190f37f41a7255b1" providerId="Windows Live" clId="Web-{9FB8D0A5-036D-437D-8E9F-8B5A28E33966}"/>
    <pc:docChg chg="addSld delSld modSld sldOrd">
      <pc:chgData name="Guest User" userId="190f37f41a7255b1" providerId="Windows Live" clId="Web-{9FB8D0A5-036D-437D-8E9F-8B5A28E33966}" dt="2019-03-14T13:26:10.399" v="2101"/>
      <pc:docMkLst>
        <pc:docMk/>
      </pc:docMkLst>
      <pc:sldChg chg="del">
        <pc:chgData name="Guest User" userId="190f37f41a7255b1" providerId="Windows Live" clId="Web-{9FB8D0A5-036D-437D-8E9F-8B5A28E33966}" dt="2019-03-14T13:23:32.162" v="1880"/>
        <pc:sldMkLst>
          <pc:docMk/>
          <pc:sldMk cId="3724731515" sldId="359"/>
        </pc:sldMkLst>
      </pc:sldChg>
      <pc:sldChg chg="modNotes">
        <pc:chgData name="Guest User" userId="190f37f41a7255b1" providerId="Windows Live" clId="Web-{9FB8D0A5-036D-437D-8E9F-8B5A28E33966}" dt="2019-03-14T13:12:50.870" v="1418"/>
        <pc:sldMkLst>
          <pc:docMk/>
          <pc:sldMk cId="1971739644" sldId="360"/>
        </pc:sldMkLst>
      </pc:sldChg>
      <pc:sldChg chg="modSp add replId modNotes">
        <pc:chgData name="Guest User" userId="190f37f41a7255b1" providerId="Windows Live" clId="Web-{9FB8D0A5-036D-437D-8E9F-8B5A28E33966}" dt="2019-03-14T12:30:22.163" v="173"/>
        <pc:sldMkLst>
          <pc:docMk/>
          <pc:sldMk cId="3974573171" sldId="368"/>
        </pc:sldMkLst>
        <pc:spChg chg="mod">
          <ac:chgData name="Guest User" userId="190f37f41a7255b1" providerId="Windows Live" clId="Web-{9FB8D0A5-036D-437D-8E9F-8B5A28E33966}" dt="2019-03-14T12:29:06.881" v="39" actId="20577"/>
          <ac:spMkLst>
            <pc:docMk/>
            <pc:sldMk cId="3974573171" sldId="368"/>
            <ac:spMk id="2" creationId="{00000000-0000-0000-0000-000000000000}"/>
          </ac:spMkLst>
        </pc:spChg>
        <pc:spChg chg="mod">
          <ac:chgData name="Guest User" userId="190f37f41a7255b1" providerId="Windows Live" clId="Web-{9FB8D0A5-036D-437D-8E9F-8B5A28E33966}" dt="2019-03-14T12:29:24.444" v="68" actId="20577"/>
          <ac:spMkLst>
            <pc:docMk/>
            <pc:sldMk cId="3974573171" sldId="368"/>
            <ac:spMk id="9" creationId="{00000000-0000-0000-0000-000000000000}"/>
          </ac:spMkLst>
        </pc:spChg>
        <pc:spChg chg="mod">
          <ac:chgData name="Guest User" userId="190f37f41a7255b1" providerId="Windows Live" clId="Web-{9FB8D0A5-036D-437D-8E9F-8B5A28E33966}" dt="2019-03-14T12:30:06.287" v="169" actId="20577"/>
          <ac:spMkLst>
            <pc:docMk/>
            <pc:sldMk cId="3974573171" sldId="368"/>
            <ac:spMk id="13" creationId="{00000000-0000-0000-0000-000000000000}"/>
          </ac:spMkLst>
        </pc:spChg>
      </pc:sldChg>
      <pc:sldChg chg="addSp modSp add replId">
        <pc:chgData name="Guest User" userId="190f37f41a7255b1" providerId="Windows Live" clId="Web-{9FB8D0A5-036D-437D-8E9F-8B5A28E33966}" dt="2019-03-14T13:04:30.814" v="794" actId="20577"/>
        <pc:sldMkLst>
          <pc:docMk/>
          <pc:sldMk cId="3108897405" sldId="369"/>
        </pc:sldMkLst>
        <pc:spChg chg="mod">
          <ac:chgData name="Guest User" userId="190f37f41a7255b1" providerId="Windows Live" clId="Web-{9FB8D0A5-036D-437D-8E9F-8B5A28E33966}" dt="2019-03-14T12:58:09.339" v="218" actId="20577"/>
          <ac:spMkLst>
            <pc:docMk/>
            <pc:sldMk cId="3108897405" sldId="369"/>
            <ac:spMk id="2" creationId="{00000000-0000-0000-0000-000000000000}"/>
          </ac:spMkLst>
        </pc:spChg>
        <pc:spChg chg="add mod">
          <ac:chgData name="Guest User" userId="190f37f41a7255b1" providerId="Windows Live" clId="Web-{9FB8D0A5-036D-437D-8E9F-8B5A28E33966}" dt="2019-03-14T13:04:30.814" v="794" actId="20577"/>
          <ac:spMkLst>
            <pc:docMk/>
            <pc:sldMk cId="3108897405" sldId="369"/>
            <ac:spMk id="3" creationId="{5513124E-350B-4010-AC58-C5E66CA7E140}"/>
          </ac:spMkLst>
        </pc:spChg>
        <pc:spChg chg="mod">
          <ac:chgData name="Guest User" userId="190f37f41a7255b1" providerId="Windows Live" clId="Web-{9FB8D0A5-036D-437D-8E9F-8B5A28E33966}" dt="2019-03-14T12:30:49.428" v="189" actId="20577"/>
          <ac:spMkLst>
            <pc:docMk/>
            <pc:sldMk cId="3108897405" sldId="369"/>
            <ac:spMk id="9" creationId="{00000000-0000-0000-0000-000000000000}"/>
          </ac:spMkLst>
        </pc:spChg>
        <pc:spChg chg="mod">
          <ac:chgData name="Guest User" userId="190f37f41a7255b1" providerId="Windows Live" clId="Web-{9FB8D0A5-036D-437D-8E9F-8B5A28E33966}" dt="2019-03-14T12:30:56.725" v="214" actId="20577"/>
          <ac:spMkLst>
            <pc:docMk/>
            <pc:sldMk cId="3108897405" sldId="369"/>
            <ac:spMk id="13" creationId="{00000000-0000-0000-0000-000000000000}"/>
          </ac:spMkLst>
        </pc:spChg>
      </pc:sldChg>
      <pc:sldChg chg="modSp add replId">
        <pc:chgData name="Guest User" userId="190f37f41a7255b1" providerId="Windows Live" clId="Web-{9FB8D0A5-036D-437D-8E9F-8B5A28E33966}" dt="2019-03-14T13:05:45.128" v="861" actId="20577"/>
        <pc:sldMkLst>
          <pc:docMk/>
          <pc:sldMk cId="3626363219" sldId="370"/>
        </pc:sldMkLst>
        <pc:spChg chg="mod">
          <ac:chgData name="Guest User" userId="190f37f41a7255b1" providerId="Windows Live" clId="Web-{9FB8D0A5-036D-437D-8E9F-8B5A28E33966}" dt="2019-03-14T13:05:45.128" v="861" actId="20577"/>
          <ac:spMkLst>
            <pc:docMk/>
            <pc:sldMk cId="3626363219" sldId="370"/>
            <ac:spMk id="3" creationId="{5513124E-350B-4010-AC58-C5E66CA7E140}"/>
          </ac:spMkLst>
        </pc:spChg>
        <pc:spChg chg="mod">
          <ac:chgData name="Guest User" userId="190f37f41a7255b1" providerId="Windows Live" clId="Web-{9FB8D0A5-036D-437D-8E9F-8B5A28E33966}" dt="2019-03-14T13:00:59.248" v="498" actId="20577"/>
          <ac:spMkLst>
            <pc:docMk/>
            <pc:sldMk cId="3626363219" sldId="370"/>
            <ac:spMk id="9" creationId="{00000000-0000-0000-0000-000000000000}"/>
          </ac:spMkLst>
        </pc:spChg>
      </pc:sldChg>
      <pc:sldChg chg="modSp add replId modNotes">
        <pc:chgData name="Guest User" userId="190f37f41a7255b1" providerId="Windows Live" clId="Web-{9FB8D0A5-036D-437D-8E9F-8B5A28E33966}" dt="2019-03-14T13:09:04.585" v="1290"/>
        <pc:sldMkLst>
          <pc:docMk/>
          <pc:sldMk cId="2429295426" sldId="371"/>
        </pc:sldMkLst>
        <pc:spChg chg="mod">
          <ac:chgData name="Guest User" userId="190f37f41a7255b1" providerId="Windows Live" clId="Web-{9FB8D0A5-036D-437D-8E9F-8B5A28E33966}" dt="2019-03-14T13:06:33.676" v="929" actId="20577"/>
          <ac:spMkLst>
            <pc:docMk/>
            <pc:sldMk cId="2429295426" sldId="371"/>
            <ac:spMk id="2" creationId="{00000000-0000-0000-0000-000000000000}"/>
          </ac:spMkLst>
        </pc:spChg>
        <pc:spChg chg="mod">
          <ac:chgData name="Guest User" userId="190f37f41a7255b1" providerId="Windows Live" clId="Web-{9FB8D0A5-036D-437D-8E9F-8B5A28E33966}" dt="2019-03-14T13:08:55.366" v="1283" actId="20577"/>
          <ac:spMkLst>
            <pc:docMk/>
            <pc:sldMk cId="2429295426" sldId="371"/>
            <ac:spMk id="3" creationId="{5513124E-350B-4010-AC58-C5E66CA7E140}"/>
          </ac:spMkLst>
        </pc:spChg>
        <pc:spChg chg="mod">
          <ac:chgData name="Guest User" userId="190f37f41a7255b1" providerId="Windows Live" clId="Web-{9FB8D0A5-036D-437D-8E9F-8B5A28E33966}" dt="2019-03-14T13:06:47.395" v="948" actId="20577"/>
          <ac:spMkLst>
            <pc:docMk/>
            <pc:sldMk cId="2429295426" sldId="371"/>
            <ac:spMk id="9" creationId="{00000000-0000-0000-0000-000000000000}"/>
          </ac:spMkLst>
        </pc:spChg>
      </pc:sldChg>
      <pc:sldChg chg="modSp add ord replId">
        <pc:chgData name="Guest User" userId="190f37f41a7255b1" providerId="Windows Live" clId="Web-{9FB8D0A5-036D-437D-8E9F-8B5A28E33966}" dt="2019-03-14T13:21:36.972" v="1877"/>
        <pc:sldMkLst>
          <pc:docMk/>
          <pc:sldMk cId="3537704510" sldId="372"/>
        </pc:sldMkLst>
        <pc:spChg chg="mod">
          <ac:chgData name="Guest User" userId="190f37f41a7255b1" providerId="Windows Live" clId="Web-{9FB8D0A5-036D-437D-8E9F-8B5A28E33966}" dt="2019-03-14T13:09:44.882" v="1300" actId="20577"/>
          <ac:spMkLst>
            <pc:docMk/>
            <pc:sldMk cId="3537704510" sldId="372"/>
            <ac:spMk id="2" creationId="{00000000-0000-0000-0000-000000000000}"/>
          </ac:spMkLst>
        </pc:spChg>
        <pc:spChg chg="mod">
          <ac:chgData name="Guest User" userId="190f37f41a7255b1" providerId="Windows Live" clId="Web-{9FB8D0A5-036D-437D-8E9F-8B5A28E33966}" dt="2019-03-14T13:10:56.305" v="1373" actId="20577"/>
          <ac:spMkLst>
            <pc:docMk/>
            <pc:sldMk cId="3537704510" sldId="372"/>
            <ac:spMk id="3" creationId="{5513124E-350B-4010-AC58-C5E66CA7E140}"/>
          </ac:spMkLst>
        </pc:spChg>
        <pc:spChg chg="mod">
          <ac:chgData name="Guest User" userId="190f37f41a7255b1" providerId="Windows Live" clId="Web-{9FB8D0A5-036D-437D-8E9F-8B5A28E33966}" dt="2019-03-14T13:11:31.978" v="1412" actId="20577"/>
          <ac:spMkLst>
            <pc:docMk/>
            <pc:sldMk cId="3537704510" sldId="372"/>
            <ac:spMk id="9" creationId="{00000000-0000-0000-0000-000000000000}"/>
          </ac:spMkLst>
        </pc:spChg>
      </pc:sldChg>
      <pc:sldChg chg="modSp add replId">
        <pc:chgData name="Guest User" userId="190f37f41a7255b1" providerId="Windows Live" clId="Web-{9FB8D0A5-036D-437D-8E9F-8B5A28E33966}" dt="2019-03-14T13:20:16.080" v="1872" actId="20577"/>
        <pc:sldMkLst>
          <pc:docMk/>
          <pc:sldMk cId="3539902477" sldId="373"/>
        </pc:sldMkLst>
        <pc:spChg chg="mod">
          <ac:chgData name="Guest User" userId="190f37f41a7255b1" providerId="Windows Live" clId="Web-{9FB8D0A5-036D-437D-8E9F-8B5A28E33966}" dt="2019-03-14T13:14:42.887" v="1498" actId="20577"/>
          <ac:spMkLst>
            <pc:docMk/>
            <pc:sldMk cId="3539902477" sldId="373"/>
            <ac:spMk id="2" creationId="{00000000-0000-0000-0000-000000000000}"/>
          </ac:spMkLst>
        </pc:spChg>
        <pc:spChg chg="mod">
          <ac:chgData name="Guest User" userId="190f37f41a7255b1" providerId="Windows Live" clId="Web-{9FB8D0A5-036D-437D-8E9F-8B5A28E33966}" dt="2019-03-14T13:20:16.080" v="1872" actId="20577"/>
          <ac:spMkLst>
            <pc:docMk/>
            <pc:sldMk cId="3539902477" sldId="373"/>
            <ac:spMk id="3" creationId="{5513124E-350B-4010-AC58-C5E66CA7E140}"/>
          </ac:spMkLst>
        </pc:spChg>
        <pc:spChg chg="mod">
          <ac:chgData name="Guest User" userId="190f37f41a7255b1" providerId="Windows Live" clId="Web-{9FB8D0A5-036D-437D-8E9F-8B5A28E33966}" dt="2019-03-14T13:15:29.466" v="1513" actId="20577"/>
          <ac:spMkLst>
            <pc:docMk/>
            <pc:sldMk cId="3539902477" sldId="373"/>
            <ac:spMk id="9" creationId="{00000000-0000-0000-0000-000000000000}"/>
          </ac:spMkLst>
        </pc:spChg>
      </pc:sldChg>
      <pc:sldChg chg="add ord replId">
        <pc:chgData name="Guest User" userId="190f37f41a7255b1" providerId="Windows Live" clId="Web-{9FB8D0A5-036D-437D-8E9F-8B5A28E33966}" dt="2019-03-14T13:21:46.644" v="1878"/>
        <pc:sldMkLst>
          <pc:docMk/>
          <pc:sldMk cId="1554950787" sldId="374"/>
        </pc:sldMkLst>
      </pc:sldChg>
      <pc:sldChg chg="add ord replId">
        <pc:chgData name="Guest User" userId="190f37f41a7255b1" providerId="Windows Live" clId="Web-{9FB8D0A5-036D-437D-8E9F-8B5A28E33966}" dt="2019-03-14T13:23:08.396" v="1879"/>
        <pc:sldMkLst>
          <pc:docMk/>
          <pc:sldMk cId="496365950" sldId="375"/>
        </pc:sldMkLst>
      </pc:sldChg>
      <pc:sldChg chg="modSp add replId modNotes">
        <pc:chgData name="Guest User" userId="190f37f41a7255b1" providerId="Windows Live" clId="Web-{9FB8D0A5-036D-437D-8E9F-8B5A28E33966}" dt="2019-03-14T13:26:10.399" v="2101"/>
        <pc:sldMkLst>
          <pc:docMk/>
          <pc:sldMk cId="4238145307" sldId="376"/>
        </pc:sldMkLst>
        <pc:spChg chg="mod">
          <ac:chgData name="Guest User" userId="190f37f41a7255b1" providerId="Windows Live" clId="Web-{9FB8D0A5-036D-437D-8E9F-8B5A28E33966}" dt="2019-03-14T13:24:51.726" v="1948" actId="20577"/>
          <ac:spMkLst>
            <pc:docMk/>
            <pc:sldMk cId="4238145307" sldId="376"/>
            <ac:spMk id="2" creationId="{00000000-0000-0000-0000-000000000000}"/>
          </ac:spMkLst>
        </pc:spChg>
        <pc:spChg chg="mod">
          <ac:chgData name="Guest User" userId="190f37f41a7255b1" providerId="Windows Live" clId="Web-{9FB8D0A5-036D-437D-8E9F-8B5A28E33966}" dt="2019-03-14T13:25:57.836" v="2098" actId="20577"/>
          <ac:spMkLst>
            <pc:docMk/>
            <pc:sldMk cId="4238145307" sldId="376"/>
            <ac:spMk id="3" creationId="{5513124E-350B-4010-AC58-C5E66CA7E140}"/>
          </ac:spMkLst>
        </pc:spChg>
        <pc:spChg chg="mod">
          <ac:chgData name="Guest User" userId="190f37f41a7255b1" providerId="Windows Live" clId="Web-{9FB8D0A5-036D-437D-8E9F-8B5A28E33966}" dt="2019-03-14T13:25:06.368" v="1975" actId="20577"/>
          <ac:spMkLst>
            <pc:docMk/>
            <pc:sldMk cId="4238145307" sldId="376"/>
            <ac:spMk id="9" creationId="{00000000-0000-0000-0000-000000000000}"/>
          </ac:spMkLst>
        </pc:spChg>
      </pc:sldChg>
    </pc:docChg>
  </pc:docChgLst>
  <pc:docChgLst>
    <pc:chgData name="Guest User" userId="190f37f41a7255b1" providerId="Windows Live" clId="Web-{D9D93505-FE8C-44FA-A3A1-BC7067F393C0}"/>
    <pc:docChg chg="addSld modSld">
      <pc:chgData name="Guest User" userId="190f37f41a7255b1" providerId="Windows Live" clId="Web-{D9D93505-FE8C-44FA-A3A1-BC7067F393C0}" dt="2019-03-17T21:05:21.544" v="549" actId="20577"/>
      <pc:docMkLst>
        <pc:docMk/>
      </pc:docMkLst>
      <pc:sldChg chg="modNotes">
        <pc:chgData name="Guest User" userId="190f37f41a7255b1" providerId="Windows Live" clId="Web-{D9D93505-FE8C-44FA-A3A1-BC7067F393C0}" dt="2019-03-17T20:44:21.700" v="263"/>
        <pc:sldMkLst>
          <pc:docMk/>
          <pc:sldMk cId="3974573171" sldId="368"/>
        </pc:sldMkLst>
      </pc:sldChg>
      <pc:sldChg chg="modNotes">
        <pc:chgData name="Guest User" userId="190f37f41a7255b1" providerId="Windows Live" clId="Web-{D9D93505-FE8C-44FA-A3A1-BC7067F393C0}" dt="2019-03-17T20:48:49.703" v="346"/>
        <pc:sldMkLst>
          <pc:docMk/>
          <pc:sldMk cId="2429295426" sldId="371"/>
        </pc:sldMkLst>
      </pc:sldChg>
      <pc:sldChg chg="addSp delSp modSp">
        <pc:chgData name="Guest User" userId="190f37f41a7255b1" providerId="Windows Live" clId="Web-{D9D93505-FE8C-44FA-A3A1-BC7067F393C0}" dt="2019-03-17T21:05:21.544" v="548" actId="20577"/>
        <pc:sldMkLst>
          <pc:docMk/>
          <pc:sldMk cId="1618807772" sldId="385"/>
        </pc:sldMkLst>
        <pc:spChg chg="mod">
          <ac:chgData name="Guest User" userId="190f37f41a7255b1" providerId="Windows Live" clId="Web-{D9D93505-FE8C-44FA-A3A1-BC7067F393C0}" dt="2019-03-17T21:04:54.419" v="535" actId="20577"/>
          <ac:spMkLst>
            <pc:docMk/>
            <pc:sldMk cId="1618807772" sldId="385"/>
            <ac:spMk id="10" creationId="{9540915F-5013-459F-8A13-F8EBA8106347}"/>
          </ac:spMkLst>
        </pc:spChg>
        <pc:spChg chg="mod">
          <ac:chgData name="Guest User" userId="190f37f41a7255b1" providerId="Windows Live" clId="Web-{D9D93505-FE8C-44FA-A3A1-BC7067F393C0}" dt="2019-03-17T21:05:21.544" v="548" actId="20577"/>
          <ac:spMkLst>
            <pc:docMk/>
            <pc:sldMk cId="1618807772" sldId="385"/>
            <ac:spMk id="11" creationId="{82D2B4D3-C139-4D89-8D98-4AB7C8A91F97}"/>
          </ac:spMkLst>
        </pc:spChg>
        <pc:graphicFrameChg chg="add del mod modGraphic">
          <ac:chgData name="Guest User" userId="190f37f41a7255b1" providerId="Windows Live" clId="Web-{D9D93505-FE8C-44FA-A3A1-BC7067F393C0}" dt="2019-03-17T21:04:17.277" v="524"/>
          <ac:graphicFrameMkLst>
            <pc:docMk/>
            <pc:sldMk cId="1618807772" sldId="385"/>
            <ac:graphicFrameMk id="3" creationId="{C408721C-1BD9-4C87-BDDB-B04B6B94338B}"/>
          </ac:graphicFrameMkLst>
        </pc:graphicFrameChg>
        <pc:graphicFrameChg chg="add del mod">
          <ac:chgData name="Guest User" userId="190f37f41a7255b1" providerId="Windows Live" clId="Web-{D9D93505-FE8C-44FA-A3A1-BC7067F393C0}" dt="2019-03-17T21:02:02.760" v="516"/>
          <ac:graphicFrameMkLst>
            <pc:docMk/>
            <pc:sldMk cId="1618807772" sldId="385"/>
            <ac:graphicFrameMk id="4" creationId="{C5EABBE8-9523-4128-B226-105238EA7AFB}"/>
          </ac:graphicFrameMkLst>
        </pc:graphicFrameChg>
      </pc:sldChg>
      <pc:sldChg chg="addSp modSp add replId modNotes">
        <pc:chgData name="Guest User" userId="190f37f41a7255b1" providerId="Windows Live" clId="Web-{D9D93505-FE8C-44FA-A3A1-BC7067F393C0}" dt="2019-03-17T20:54:44.520" v="511"/>
        <pc:sldMkLst>
          <pc:docMk/>
          <pc:sldMk cId="2968121821" sldId="387"/>
        </pc:sldMkLst>
        <pc:spChg chg="add mod">
          <ac:chgData name="Guest User" userId="190f37f41a7255b1" providerId="Windows Live" clId="Web-{D9D93505-FE8C-44FA-A3A1-BC7067F393C0}" dt="2019-03-17T20:44:03.731" v="261" actId="20577"/>
          <ac:spMkLst>
            <pc:docMk/>
            <pc:sldMk cId="2968121821" sldId="387"/>
            <ac:spMk id="3" creationId="{D777FCA1-FB0A-43F9-86A7-4CAF6B73BCCC}"/>
          </ac:spMkLst>
        </pc:spChg>
        <pc:spChg chg="mod">
          <ac:chgData name="Guest User" userId="190f37f41a7255b1" providerId="Windows Live" clId="Web-{D9D93505-FE8C-44FA-A3A1-BC7067F393C0}" dt="2019-03-17T20:40:35.259" v="32" actId="20577"/>
          <ac:spMkLst>
            <pc:docMk/>
            <pc:sldMk cId="2968121821" sldId="387"/>
            <ac:spMk id="9" creationId="{00000000-0000-0000-0000-000000000000}"/>
          </ac:spMkLst>
        </pc:spChg>
        <pc:spChg chg="mod">
          <ac:chgData name="Guest User" userId="190f37f41a7255b1" providerId="Windows Live" clId="Web-{D9D93505-FE8C-44FA-A3A1-BC7067F393C0}" dt="2019-03-17T20:41:58.542" v="177" actId="14100"/>
          <ac:spMkLst>
            <pc:docMk/>
            <pc:sldMk cId="2968121821" sldId="387"/>
            <ac:spMk id="13" creationId="{00000000-0000-0000-0000-000000000000}"/>
          </ac:spMkLst>
        </pc:spChg>
      </pc:sldChg>
    </pc:docChg>
  </pc:docChgLst>
  <pc:docChgLst>
    <pc:chgData name="Guest User" userId="190f37f41a7255b1" providerId="Windows Live" clId="Web-{461D3F38-5214-41C8-BD66-84093F3243F4}"/>
    <pc:docChg chg="modSld">
      <pc:chgData name="Guest User" userId="190f37f41a7255b1" providerId="Windows Live" clId="Web-{461D3F38-5214-41C8-BD66-84093F3243F4}" dt="2019-03-24T15:02:06.668" v="279" actId="14100"/>
      <pc:docMkLst>
        <pc:docMk/>
      </pc:docMkLst>
      <pc:sldChg chg="addSp delSp modSp">
        <pc:chgData name="Guest User" userId="190f37f41a7255b1" providerId="Windows Live" clId="Web-{461D3F38-5214-41C8-BD66-84093F3243F4}" dt="2019-03-24T15:02:06.668" v="279" actId="14100"/>
        <pc:sldMkLst>
          <pc:docMk/>
          <pc:sldMk cId="3724731515" sldId="338"/>
        </pc:sldMkLst>
        <pc:spChg chg="add del mod">
          <ac:chgData name="Guest User" userId="190f37f41a7255b1" providerId="Windows Live" clId="Web-{461D3F38-5214-41C8-BD66-84093F3243F4}" dt="2019-03-24T15:02:01.387" v="278"/>
          <ac:spMkLst>
            <pc:docMk/>
            <pc:sldMk cId="3724731515" sldId="338"/>
            <ac:spMk id="8" creationId="{8FE65BCB-D8D0-4FA1-AF9F-9C75E78AECE3}"/>
          </ac:spMkLst>
        </pc:spChg>
        <pc:picChg chg="del">
          <ac:chgData name="Guest User" userId="190f37f41a7255b1" providerId="Windows Live" clId="Web-{461D3F38-5214-41C8-BD66-84093F3243F4}" dt="2019-03-24T14:50:05.021" v="196"/>
          <ac:picMkLst>
            <pc:docMk/>
            <pc:sldMk cId="3724731515" sldId="338"/>
            <ac:picMk id="2" creationId="{00000000-0000-0000-0000-000000000000}"/>
          </ac:picMkLst>
        </pc:picChg>
        <pc:picChg chg="add mod">
          <ac:chgData name="Guest User" userId="190f37f41a7255b1" providerId="Windows Live" clId="Web-{461D3F38-5214-41C8-BD66-84093F3243F4}" dt="2019-03-24T15:02:06.668" v="279" actId="14100"/>
          <ac:picMkLst>
            <pc:docMk/>
            <pc:sldMk cId="3724731515" sldId="338"/>
            <ac:picMk id="3" creationId="{BFD1B43C-3567-4A5A-B254-3139EDB460BC}"/>
          </ac:picMkLst>
        </pc:picChg>
      </pc:sldChg>
      <pc:sldChg chg="addSp delSp modSp">
        <pc:chgData name="Guest User" userId="190f37f41a7255b1" providerId="Windows Live" clId="Web-{461D3F38-5214-41C8-BD66-84093F3243F4}" dt="2019-03-24T14:53:06.523" v="222"/>
        <pc:sldMkLst>
          <pc:docMk/>
          <pc:sldMk cId="3088822554" sldId="362"/>
        </pc:sldMkLst>
        <pc:spChg chg="add del mod">
          <ac:chgData name="Guest User" userId="190f37f41a7255b1" providerId="Windows Live" clId="Web-{461D3F38-5214-41C8-BD66-84093F3243F4}" dt="2019-03-24T14:53:06.523" v="222"/>
          <ac:spMkLst>
            <pc:docMk/>
            <pc:sldMk cId="3088822554" sldId="362"/>
            <ac:spMk id="5" creationId="{D5CE839E-F856-42F3-846E-669993ED8E81}"/>
          </ac:spMkLst>
        </pc:spChg>
        <pc:picChg chg="add mod">
          <ac:chgData name="Guest User" userId="190f37f41a7255b1" providerId="Windows Live" clId="Web-{461D3F38-5214-41C8-BD66-84093F3243F4}" dt="2019-03-24T14:53:00.273" v="221" actId="1076"/>
          <ac:picMkLst>
            <pc:docMk/>
            <pc:sldMk cId="3088822554" sldId="362"/>
            <ac:picMk id="3" creationId="{76CA7D82-0723-4186-A1F8-5336F38818A8}"/>
          </ac:picMkLst>
        </pc:picChg>
      </pc:sldChg>
      <pc:sldChg chg="addSp delSp modSp">
        <pc:chgData name="Guest User" userId="190f37f41a7255b1" providerId="Windows Live" clId="Web-{461D3F38-5214-41C8-BD66-84093F3243F4}" dt="2019-03-24T14:56:49.650" v="245" actId="14100"/>
        <pc:sldMkLst>
          <pc:docMk/>
          <pc:sldMk cId="620474472" sldId="363"/>
        </pc:sldMkLst>
        <pc:spChg chg="add del mod">
          <ac:chgData name="Guest User" userId="190f37f41a7255b1" providerId="Windows Live" clId="Web-{461D3F38-5214-41C8-BD66-84093F3243F4}" dt="2019-03-24T14:56:46.618" v="244"/>
          <ac:spMkLst>
            <pc:docMk/>
            <pc:sldMk cId="620474472" sldId="363"/>
            <ac:spMk id="5" creationId="{A27532E9-FC5C-44E0-83FF-CD7F006BCF69}"/>
          </ac:spMkLst>
        </pc:spChg>
        <pc:spChg chg="mod">
          <ac:chgData name="Guest User" userId="190f37f41a7255b1" providerId="Windows Live" clId="Web-{461D3F38-5214-41C8-BD66-84093F3243F4}" dt="2019-03-24T14:41:50.345" v="104" actId="20577"/>
          <ac:spMkLst>
            <pc:docMk/>
            <pc:sldMk cId="620474472" sldId="363"/>
            <ac:spMk id="13" creationId="{00000000-0000-0000-0000-000000000000}"/>
          </ac:spMkLst>
        </pc:spChg>
        <pc:picChg chg="add mod">
          <ac:chgData name="Guest User" userId="190f37f41a7255b1" providerId="Windows Live" clId="Web-{461D3F38-5214-41C8-BD66-84093F3243F4}" dt="2019-03-24T14:56:49.650" v="245" actId="14100"/>
          <ac:picMkLst>
            <pc:docMk/>
            <pc:sldMk cId="620474472" sldId="363"/>
            <ac:picMk id="3" creationId="{48F8117C-FCD4-443A-AB8C-4BE495188100}"/>
          </ac:picMkLst>
        </pc:picChg>
      </pc:sldChg>
      <pc:sldChg chg="addSp delSp modSp modNotes">
        <pc:chgData name="Guest User" userId="190f37f41a7255b1" providerId="Windows Live" clId="Web-{461D3F38-5214-41C8-BD66-84093F3243F4}" dt="2019-03-24T14:58:25.713" v="252"/>
        <pc:sldMkLst>
          <pc:docMk/>
          <pc:sldMk cId="2560045439" sldId="364"/>
        </pc:sldMkLst>
        <pc:spChg chg="add del mod">
          <ac:chgData name="Guest User" userId="190f37f41a7255b1" providerId="Windows Live" clId="Web-{461D3F38-5214-41C8-BD66-84093F3243F4}" dt="2019-03-24T14:58:25.713" v="252"/>
          <ac:spMkLst>
            <pc:docMk/>
            <pc:sldMk cId="2560045439" sldId="364"/>
            <ac:spMk id="5" creationId="{16FE2DE8-D9A0-4BD7-BA76-C0CDF8A2207C}"/>
          </ac:spMkLst>
        </pc:spChg>
        <pc:picChg chg="add mod">
          <ac:chgData name="Guest User" userId="190f37f41a7255b1" providerId="Windows Live" clId="Web-{461D3F38-5214-41C8-BD66-84093F3243F4}" dt="2019-03-24T14:58:16.150" v="251" actId="1076"/>
          <ac:picMkLst>
            <pc:docMk/>
            <pc:sldMk cId="2560045439" sldId="364"/>
            <ac:picMk id="3" creationId="{2321058F-5F5E-4225-B0A3-554CF27705A9}"/>
          </ac:picMkLst>
        </pc:picChg>
      </pc:sldChg>
      <pc:sldChg chg="addSp delSp modSp">
        <pc:chgData name="Guest User" userId="190f37f41a7255b1" providerId="Windows Live" clId="Web-{461D3F38-5214-41C8-BD66-84093F3243F4}" dt="2019-03-24T15:00:29.292" v="267" actId="14100"/>
        <pc:sldMkLst>
          <pc:docMk/>
          <pc:sldMk cId="3974573171" sldId="368"/>
        </pc:sldMkLst>
        <pc:spChg chg="add del mod">
          <ac:chgData name="Guest User" userId="190f37f41a7255b1" providerId="Windows Live" clId="Web-{461D3F38-5214-41C8-BD66-84093F3243F4}" dt="2019-03-24T15:00:13.386" v="264"/>
          <ac:spMkLst>
            <pc:docMk/>
            <pc:sldMk cId="3974573171" sldId="368"/>
            <ac:spMk id="5" creationId="{33DD4EA1-C67F-40F8-B012-DC5408679450}"/>
          </ac:spMkLst>
        </pc:spChg>
        <pc:spChg chg="add del mod">
          <ac:chgData name="Guest User" userId="190f37f41a7255b1" providerId="Windows Live" clId="Web-{461D3F38-5214-41C8-BD66-84093F3243F4}" dt="2019-03-24T15:00:19.824" v="265"/>
          <ac:spMkLst>
            <pc:docMk/>
            <pc:sldMk cId="3974573171" sldId="368"/>
            <ac:spMk id="10" creationId="{7B5AE816-ED04-42D1-BF33-CE8C4F28E1F5}"/>
          </ac:spMkLst>
        </pc:spChg>
        <pc:picChg chg="add mod">
          <ac:chgData name="Guest User" userId="190f37f41a7255b1" providerId="Windows Live" clId="Web-{461D3F38-5214-41C8-BD66-84093F3243F4}" dt="2019-03-24T15:00:22.964" v="266" actId="1076"/>
          <ac:picMkLst>
            <pc:docMk/>
            <pc:sldMk cId="3974573171" sldId="368"/>
            <ac:picMk id="3" creationId="{416539C3-FAD3-4312-B53D-5D878AA43E4D}"/>
          </ac:picMkLst>
        </pc:picChg>
        <pc:picChg chg="add mod">
          <ac:chgData name="Guest User" userId="190f37f41a7255b1" providerId="Windows Live" clId="Web-{461D3F38-5214-41C8-BD66-84093F3243F4}" dt="2019-03-24T15:00:29.292" v="267" actId="14100"/>
          <ac:picMkLst>
            <pc:docMk/>
            <pc:sldMk cId="3974573171" sldId="368"/>
            <ac:picMk id="7" creationId="{9DED8E35-CC46-466D-8E91-ACD74CC81E24}"/>
          </ac:picMkLst>
        </pc:picChg>
      </pc:sldChg>
      <pc:sldChg chg="modSp">
        <pc:chgData name="Guest User" userId="190f37f41a7255b1" providerId="Windows Live" clId="Web-{461D3F38-5214-41C8-BD66-84093F3243F4}" dt="2019-03-24T14:47:18.816" v="189" actId="20577"/>
        <pc:sldMkLst>
          <pc:docMk/>
          <pc:sldMk cId="3108897405" sldId="369"/>
        </pc:sldMkLst>
        <pc:spChg chg="mod">
          <ac:chgData name="Guest User" userId="190f37f41a7255b1" providerId="Windows Live" clId="Web-{461D3F38-5214-41C8-BD66-84093F3243F4}" dt="2019-03-24T14:47:18.816" v="189" actId="20577"/>
          <ac:spMkLst>
            <pc:docMk/>
            <pc:sldMk cId="3108897405" sldId="369"/>
            <ac:spMk id="3" creationId="{5513124E-350B-4010-AC58-C5E66CA7E140}"/>
          </ac:spMkLst>
        </pc:spChg>
      </pc:sldChg>
      <pc:sldChg chg="modNotes">
        <pc:chgData name="Guest User" userId="190f37f41a7255b1" providerId="Windows Live" clId="Web-{461D3F38-5214-41C8-BD66-84093F3243F4}" dt="2019-03-24T14:48:08.848" v="192"/>
        <pc:sldMkLst>
          <pc:docMk/>
          <pc:sldMk cId="2429295426" sldId="371"/>
        </pc:sldMkLst>
      </pc:sldChg>
      <pc:sldChg chg="delSp">
        <pc:chgData name="Guest User" userId="190f37f41a7255b1" providerId="Windows Live" clId="Web-{461D3F38-5214-41C8-BD66-84093F3243F4}" dt="2019-03-24T14:49:30.302" v="193"/>
        <pc:sldMkLst>
          <pc:docMk/>
          <pc:sldMk cId="57625851" sldId="377"/>
        </pc:sldMkLst>
        <pc:picChg chg="del">
          <ac:chgData name="Guest User" userId="190f37f41a7255b1" providerId="Windows Live" clId="Web-{461D3F38-5214-41C8-BD66-84093F3243F4}" dt="2019-03-24T14:49:30.302" v="193"/>
          <ac:picMkLst>
            <pc:docMk/>
            <pc:sldMk cId="57625851" sldId="377"/>
            <ac:picMk id="2" creationId="{00000000-0000-0000-0000-000000000000}"/>
          </ac:picMkLst>
        </pc:picChg>
      </pc:sldChg>
      <pc:sldChg chg="modSp">
        <pc:chgData name="Guest User" userId="190f37f41a7255b1" providerId="Windows Live" clId="Web-{461D3F38-5214-41C8-BD66-84093F3243F4}" dt="2019-03-24T14:50:37.568" v="198" actId="14100"/>
        <pc:sldMkLst>
          <pc:docMk/>
          <pc:sldMk cId="695346968" sldId="379"/>
        </pc:sldMkLst>
        <pc:spChg chg="mod">
          <ac:chgData name="Guest User" userId="190f37f41a7255b1" providerId="Windows Live" clId="Web-{461D3F38-5214-41C8-BD66-84093F3243F4}" dt="2019-03-24T14:50:33.943" v="197" actId="1076"/>
          <ac:spMkLst>
            <pc:docMk/>
            <pc:sldMk cId="695346968" sldId="379"/>
            <ac:spMk id="5" creationId="{00000000-0000-0000-0000-000000000000}"/>
          </ac:spMkLst>
        </pc:spChg>
        <pc:spChg chg="mod">
          <ac:chgData name="Guest User" userId="190f37f41a7255b1" providerId="Windows Live" clId="Web-{461D3F38-5214-41C8-BD66-84093F3243F4}" dt="2019-03-24T14:50:37.568" v="198" actId="14100"/>
          <ac:spMkLst>
            <pc:docMk/>
            <pc:sldMk cId="695346968" sldId="379"/>
            <ac:spMk id="6" creationId="{00000000-0000-0000-0000-000000000000}"/>
          </ac:spMkLst>
        </pc:spChg>
      </pc:sldChg>
      <pc:sldChg chg="modNotes">
        <pc:chgData name="Guest User" userId="190f37f41a7255b1" providerId="Windows Live" clId="Web-{461D3F38-5214-41C8-BD66-84093F3243F4}" dt="2019-03-24T14:51:17.381" v="215"/>
        <pc:sldMkLst>
          <pc:docMk/>
          <pc:sldMk cId="1873929971" sldId="380"/>
        </pc:sldMkLst>
      </pc:sldChg>
      <pc:sldChg chg="modSp">
        <pc:chgData name="Guest User" userId="190f37f41a7255b1" providerId="Windows Live" clId="Web-{461D3F38-5214-41C8-BD66-84093F3243F4}" dt="2019-03-24T14:41:16.344" v="96" actId="20577"/>
        <pc:sldMkLst>
          <pc:docMk/>
          <pc:sldMk cId="4005750368" sldId="382"/>
        </pc:sldMkLst>
        <pc:spChg chg="mod">
          <ac:chgData name="Guest User" userId="190f37f41a7255b1" providerId="Windows Live" clId="Web-{461D3F38-5214-41C8-BD66-84093F3243F4}" dt="2019-03-24T14:41:16.344" v="96" actId="20577"/>
          <ac:spMkLst>
            <pc:docMk/>
            <pc:sldMk cId="4005750368" sldId="382"/>
            <ac:spMk id="13" creationId="{00000000-0000-0000-0000-000000000000}"/>
          </ac:spMkLst>
        </pc:spChg>
      </pc:sldChg>
      <pc:sldChg chg="modSp modNotes">
        <pc:chgData name="Guest User" userId="190f37f41a7255b1" providerId="Windows Live" clId="Web-{461D3F38-5214-41C8-BD66-84093F3243F4}" dt="2019-03-24T14:43:30.299" v="184"/>
        <pc:sldMkLst>
          <pc:docMk/>
          <pc:sldMk cId="2642769399" sldId="383"/>
        </pc:sldMkLst>
        <pc:spChg chg="mod">
          <ac:chgData name="Guest User" userId="190f37f41a7255b1" providerId="Windows Live" clId="Web-{461D3F38-5214-41C8-BD66-84093F3243F4}" dt="2019-03-24T14:42:50.158" v="108" actId="20577"/>
          <ac:spMkLst>
            <pc:docMk/>
            <pc:sldMk cId="2642769399" sldId="383"/>
            <ac:spMk id="13" creationId="{00000000-0000-0000-0000-000000000000}"/>
          </ac:spMkLst>
        </pc:spChg>
      </pc:sldChg>
      <pc:sldChg chg="addSp modSp">
        <pc:chgData name="Guest User" userId="190f37f41a7255b1" providerId="Windows Live" clId="Web-{461D3F38-5214-41C8-BD66-84093F3243F4}" dt="2019-03-24T14:54:45.992" v="226" actId="14100"/>
        <pc:sldMkLst>
          <pc:docMk/>
          <pc:sldMk cId="1618807772" sldId="385"/>
        </pc:sldMkLst>
        <pc:picChg chg="add mod">
          <ac:chgData name="Guest User" userId="190f37f41a7255b1" providerId="Windows Live" clId="Web-{461D3F38-5214-41C8-BD66-84093F3243F4}" dt="2019-03-24T14:54:45.992" v="226" actId="14100"/>
          <ac:picMkLst>
            <pc:docMk/>
            <pc:sldMk cId="1618807772" sldId="385"/>
            <ac:picMk id="4" creationId="{2C6B6AD4-1BFA-49B0-9C62-5DBF6EC325A8}"/>
          </ac:picMkLst>
        </pc:picChg>
      </pc:sldChg>
      <pc:sldChg chg="addSp delSp modSp">
        <pc:chgData name="Guest User" userId="190f37f41a7255b1" providerId="Windows Live" clId="Web-{461D3F38-5214-41C8-BD66-84093F3243F4}" dt="2019-03-24T14:55:50.993" v="235"/>
        <pc:sldMkLst>
          <pc:docMk/>
          <pc:sldMk cId="3593235890" sldId="386"/>
        </pc:sldMkLst>
        <pc:spChg chg="mod">
          <ac:chgData name="Guest User" userId="190f37f41a7255b1" providerId="Windows Live" clId="Web-{461D3F38-5214-41C8-BD66-84093F3243F4}" dt="2019-03-24T14:40:37.193" v="79" actId="1076"/>
          <ac:spMkLst>
            <pc:docMk/>
            <pc:sldMk cId="3593235890" sldId="386"/>
            <ac:spMk id="4" creationId="{92F44488-4BB7-4251-8339-78C02C9A60F1}"/>
          </ac:spMkLst>
        </pc:spChg>
        <pc:spChg chg="add del mod">
          <ac:chgData name="Guest User" userId="190f37f41a7255b1" providerId="Windows Live" clId="Web-{461D3F38-5214-41C8-BD66-84093F3243F4}" dt="2019-03-24T14:55:50.993" v="235"/>
          <ac:spMkLst>
            <pc:docMk/>
            <pc:sldMk cId="3593235890" sldId="386"/>
            <ac:spMk id="6" creationId="{CB9684A9-6314-4713-90F9-FFB79C40742E}"/>
          </ac:spMkLst>
        </pc:spChg>
        <pc:picChg chg="add mod">
          <ac:chgData name="Guest User" userId="190f37f41a7255b1" providerId="Windows Live" clId="Web-{461D3F38-5214-41C8-BD66-84093F3243F4}" dt="2019-03-24T14:55:47.555" v="234" actId="1076"/>
          <ac:picMkLst>
            <pc:docMk/>
            <pc:sldMk cId="3593235890" sldId="386"/>
            <ac:picMk id="3" creationId="{CC5D3906-B55F-4C75-BE05-21CD90D2C4F3}"/>
          </ac:picMkLst>
        </pc:picChg>
      </pc:sldChg>
      <pc:sldChg chg="modSp">
        <pc:chgData name="Guest User" userId="190f37f41a7255b1" providerId="Windows Live" clId="Web-{461D3F38-5214-41C8-BD66-84093F3243F4}" dt="2019-03-24T14:49:54.333" v="195" actId="14100"/>
        <pc:sldMkLst>
          <pc:docMk/>
          <pc:sldMk cId="1477464009" sldId="391"/>
        </pc:sldMkLst>
        <pc:spChg chg="mod">
          <ac:chgData name="Guest User" userId="190f37f41a7255b1" providerId="Windows Live" clId="Web-{461D3F38-5214-41C8-BD66-84093F3243F4}" dt="2019-03-24T14:49:48.724" v="194" actId="1076"/>
          <ac:spMkLst>
            <pc:docMk/>
            <pc:sldMk cId="1477464009" sldId="391"/>
            <ac:spMk id="5" creationId="{00000000-0000-0000-0000-000000000000}"/>
          </ac:spMkLst>
        </pc:spChg>
        <pc:spChg chg="mod">
          <ac:chgData name="Guest User" userId="190f37f41a7255b1" providerId="Windows Live" clId="Web-{461D3F38-5214-41C8-BD66-84093F3243F4}" dt="2019-03-24T14:49:54.333" v="195" actId="14100"/>
          <ac:spMkLst>
            <pc:docMk/>
            <pc:sldMk cId="1477464009" sldId="391"/>
            <ac:spMk id="6" creationId="{00000000-0000-0000-0000-000000000000}"/>
          </ac:spMkLst>
        </pc:spChg>
      </pc:sldChg>
    </pc:docChg>
  </pc:docChgLst>
  <pc:docChgLst>
    <pc:chgData name="Guest User" userId="190f37f41a7255b1" providerId="Windows Live" clId="Web-{9E0D64E3-C3B5-44CB-BFAE-0EA47FB8DAA9}"/>
    <pc:docChg chg="addSld delSld modSld sldOrd">
      <pc:chgData name="Guest User" userId="190f37f41a7255b1" providerId="Windows Live" clId="Web-{9E0D64E3-C3B5-44CB-BFAE-0EA47FB8DAA9}" dt="2019-03-15T14:41:26.195" v="1401" actId="20577"/>
      <pc:docMkLst>
        <pc:docMk/>
      </pc:docMkLst>
      <pc:sldChg chg="modSp ord">
        <pc:chgData name="Guest User" userId="190f37f41a7255b1" providerId="Windows Live" clId="Web-{9E0D64E3-C3B5-44CB-BFAE-0EA47FB8DAA9}" dt="2019-03-15T14:10:41.062" v="390"/>
        <pc:sldMkLst>
          <pc:docMk/>
          <pc:sldMk cId="3885277075" sldId="356"/>
        </pc:sldMkLst>
        <pc:spChg chg="mod">
          <ac:chgData name="Guest User" userId="190f37f41a7255b1" providerId="Windows Live" clId="Web-{9E0D64E3-C3B5-44CB-BFAE-0EA47FB8DAA9}" dt="2019-03-15T14:10:00.311" v="388" actId="14100"/>
          <ac:spMkLst>
            <pc:docMk/>
            <pc:sldMk cId="3885277075" sldId="356"/>
            <ac:spMk id="6" creationId="{00000000-0000-0000-0000-000000000000}"/>
          </ac:spMkLst>
        </pc:spChg>
      </pc:sldChg>
      <pc:sldChg chg="modSp">
        <pc:chgData name="Guest User" userId="190f37f41a7255b1" providerId="Windows Live" clId="Web-{9E0D64E3-C3B5-44CB-BFAE-0EA47FB8DAA9}" dt="2019-03-15T14:36:17.441" v="1322" actId="20577"/>
        <pc:sldMkLst>
          <pc:docMk/>
          <pc:sldMk cId="1971739644" sldId="361"/>
        </pc:sldMkLst>
        <pc:spChg chg="mod">
          <ac:chgData name="Guest User" userId="190f37f41a7255b1" providerId="Windows Live" clId="Web-{9E0D64E3-C3B5-44CB-BFAE-0EA47FB8DAA9}" dt="2019-03-15T14:36:17.441" v="1322" actId="20577"/>
          <ac:spMkLst>
            <pc:docMk/>
            <pc:sldMk cId="1971739644" sldId="361"/>
            <ac:spMk id="2" creationId="{00000000-0000-0000-0000-000000000000}"/>
          </ac:spMkLst>
        </pc:spChg>
      </pc:sldChg>
      <pc:sldChg chg="modSp">
        <pc:chgData name="Guest User" userId="190f37f41a7255b1" providerId="Windows Live" clId="Web-{9E0D64E3-C3B5-44CB-BFAE-0EA47FB8DAA9}" dt="2019-03-15T13:45:45.808" v="6" actId="20577"/>
        <pc:sldMkLst>
          <pc:docMk/>
          <pc:sldMk cId="3088822554" sldId="362"/>
        </pc:sldMkLst>
        <pc:spChg chg="mod">
          <ac:chgData name="Guest User" userId="190f37f41a7255b1" providerId="Windows Live" clId="Web-{9E0D64E3-C3B5-44CB-BFAE-0EA47FB8DAA9}" dt="2019-03-15T13:45:45.808" v="6" actId="20577"/>
          <ac:spMkLst>
            <pc:docMk/>
            <pc:sldMk cId="3088822554" sldId="362"/>
            <ac:spMk id="2" creationId="{00000000-0000-0000-0000-000000000000}"/>
          </ac:spMkLst>
        </pc:spChg>
      </pc:sldChg>
      <pc:sldChg chg="modSp">
        <pc:chgData name="Guest User" userId="190f37f41a7255b1" providerId="Windows Live" clId="Web-{9E0D64E3-C3B5-44CB-BFAE-0EA47FB8DAA9}" dt="2019-03-15T13:45:53.261" v="10" actId="20577"/>
        <pc:sldMkLst>
          <pc:docMk/>
          <pc:sldMk cId="620474472" sldId="363"/>
        </pc:sldMkLst>
        <pc:spChg chg="mod">
          <ac:chgData name="Guest User" userId="190f37f41a7255b1" providerId="Windows Live" clId="Web-{9E0D64E3-C3B5-44CB-BFAE-0EA47FB8DAA9}" dt="2019-03-15T13:45:53.261" v="10" actId="20577"/>
          <ac:spMkLst>
            <pc:docMk/>
            <pc:sldMk cId="620474472" sldId="363"/>
            <ac:spMk id="2" creationId="{00000000-0000-0000-0000-000000000000}"/>
          </ac:spMkLst>
        </pc:spChg>
      </pc:sldChg>
      <pc:sldChg chg="modSp">
        <pc:chgData name="Guest User" userId="190f37f41a7255b1" providerId="Windows Live" clId="Web-{9E0D64E3-C3B5-44CB-BFAE-0EA47FB8DAA9}" dt="2019-03-15T13:45:59.543" v="15" actId="20577"/>
        <pc:sldMkLst>
          <pc:docMk/>
          <pc:sldMk cId="2560045439" sldId="364"/>
        </pc:sldMkLst>
        <pc:spChg chg="mod">
          <ac:chgData name="Guest User" userId="190f37f41a7255b1" providerId="Windows Live" clId="Web-{9E0D64E3-C3B5-44CB-BFAE-0EA47FB8DAA9}" dt="2019-03-15T13:45:59.543" v="15" actId="20577"/>
          <ac:spMkLst>
            <pc:docMk/>
            <pc:sldMk cId="2560045439" sldId="364"/>
            <ac:spMk id="2" creationId="{00000000-0000-0000-0000-000000000000}"/>
          </ac:spMkLst>
        </pc:spChg>
      </pc:sldChg>
      <pc:sldChg chg="modSp">
        <pc:chgData name="Guest User" userId="190f37f41a7255b1" providerId="Windows Live" clId="Web-{9E0D64E3-C3B5-44CB-BFAE-0EA47FB8DAA9}" dt="2019-03-15T13:46:20.231" v="24" actId="20577"/>
        <pc:sldMkLst>
          <pc:docMk/>
          <pc:sldMk cId="2228802139" sldId="365"/>
        </pc:sldMkLst>
        <pc:spChg chg="mod">
          <ac:chgData name="Guest User" userId="190f37f41a7255b1" providerId="Windows Live" clId="Web-{9E0D64E3-C3B5-44CB-BFAE-0EA47FB8DAA9}" dt="2019-03-15T13:46:20.231" v="24" actId="20577"/>
          <ac:spMkLst>
            <pc:docMk/>
            <pc:sldMk cId="2228802139" sldId="365"/>
            <ac:spMk id="2" creationId="{00000000-0000-0000-0000-000000000000}"/>
          </ac:spMkLst>
        </pc:spChg>
      </pc:sldChg>
      <pc:sldChg chg="modSp">
        <pc:chgData name="Guest User" userId="190f37f41a7255b1" providerId="Windows Live" clId="Web-{9E0D64E3-C3B5-44CB-BFAE-0EA47FB8DAA9}" dt="2019-03-15T13:46:23.449" v="26" actId="20577"/>
        <pc:sldMkLst>
          <pc:docMk/>
          <pc:sldMk cId="2191751661" sldId="366"/>
        </pc:sldMkLst>
        <pc:spChg chg="mod">
          <ac:chgData name="Guest User" userId="190f37f41a7255b1" providerId="Windows Live" clId="Web-{9E0D64E3-C3B5-44CB-BFAE-0EA47FB8DAA9}" dt="2019-03-15T13:46:23.449" v="26" actId="20577"/>
          <ac:spMkLst>
            <pc:docMk/>
            <pc:sldMk cId="2191751661" sldId="366"/>
            <ac:spMk id="2" creationId="{00000000-0000-0000-0000-000000000000}"/>
          </ac:spMkLst>
        </pc:spChg>
      </pc:sldChg>
      <pc:sldChg chg="modSp">
        <pc:chgData name="Guest User" userId="190f37f41a7255b1" providerId="Windows Live" clId="Web-{9E0D64E3-C3B5-44CB-BFAE-0EA47FB8DAA9}" dt="2019-03-15T13:46:30.153" v="31" actId="20577"/>
        <pc:sldMkLst>
          <pc:docMk/>
          <pc:sldMk cId="2225281568" sldId="367"/>
        </pc:sldMkLst>
        <pc:spChg chg="mod">
          <ac:chgData name="Guest User" userId="190f37f41a7255b1" providerId="Windows Live" clId="Web-{9E0D64E3-C3B5-44CB-BFAE-0EA47FB8DAA9}" dt="2019-03-15T13:46:30.153" v="31" actId="20577"/>
          <ac:spMkLst>
            <pc:docMk/>
            <pc:sldMk cId="2225281568" sldId="367"/>
            <ac:spMk id="2" creationId="{00000000-0000-0000-0000-000000000000}"/>
          </ac:spMkLst>
        </pc:spChg>
      </pc:sldChg>
      <pc:sldChg chg="modSp">
        <pc:chgData name="Guest User" userId="190f37f41a7255b1" providerId="Windows Live" clId="Web-{9E0D64E3-C3B5-44CB-BFAE-0EA47FB8DAA9}" dt="2019-03-15T13:46:50.622" v="38" actId="20577"/>
        <pc:sldMkLst>
          <pc:docMk/>
          <pc:sldMk cId="3974573171" sldId="368"/>
        </pc:sldMkLst>
        <pc:spChg chg="mod">
          <ac:chgData name="Guest User" userId="190f37f41a7255b1" providerId="Windows Live" clId="Web-{9E0D64E3-C3B5-44CB-BFAE-0EA47FB8DAA9}" dt="2019-03-15T13:46:50.622" v="38" actId="20577"/>
          <ac:spMkLst>
            <pc:docMk/>
            <pc:sldMk cId="3974573171" sldId="368"/>
            <ac:spMk id="2" creationId="{00000000-0000-0000-0000-000000000000}"/>
          </ac:spMkLst>
        </pc:spChg>
      </pc:sldChg>
      <pc:sldChg chg="modSp">
        <pc:chgData name="Guest User" userId="190f37f41a7255b1" providerId="Windows Live" clId="Web-{9E0D64E3-C3B5-44CB-BFAE-0EA47FB8DAA9}" dt="2019-03-15T13:47:00.840" v="41" actId="20577"/>
        <pc:sldMkLst>
          <pc:docMk/>
          <pc:sldMk cId="3108897405" sldId="369"/>
        </pc:sldMkLst>
        <pc:spChg chg="mod">
          <ac:chgData name="Guest User" userId="190f37f41a7255b1" providerId="Windows Live" clId="Web-{9E0D64E3-C3B5-44CB-BFAE-0EA47FB8DAA9}" dt="2019-03-15T13:47:00.840" v="41" actId="20577"/>
          <ac:spMkLst>
            <pc:docMk/>
            <pc:sldMk cId="3108897405" sldId="369"/>
            <ac:spMk id="2" creationId="{00000000-0000-0000-0000-000000000000}"/>
          </ac:spMkLst>
        </pc:spChg>
      </pc:sldChg>
      <pc:sldChg chg="modSp">
        <pc:chgData name="Guest User" userId="190f37f41a7255b1" providerId="Windows Live" clId="Web-{9E0D64E3-C3B5-44CB-BFAE-0EA47FB8DAA9}" dt="2019-03-15T13:47:13.372" v="50" actId="20577"/>
        <pc:sldMkLst>
          <pc:docMk/>
          <pc:sldMk cId="3626363219" sldId="370"/>
        </pc:sldMkLst>
        <pc:spChg chg="mod">
          <ac:chgData name="Guest User" userId="190f37f41a7255b1" providerId="Windows Live" clId="Web-{9E0D64E3-C3B5-44CB-BFAE-0EA47FB8DAA9}" dt="2019-03-15T13:47:13.372" v="50" actId="20577"/>
          <ac:spMkLst>
            <pc:docMk/>
            <pc:sldMk cId="3626363219" sldId="370"/>
            <ac:spMk id="2" creationId="{00000000-0000-0000-0000-000000000000}"/>
          </ac:spMkLst>
        </pc:spChg>
      </pc:sldChg>
      <pc:sldChg chg="addSp delSp modSp modNotes">
        <pc:chgData name="Guest User" userId="190f37f41a7255b1" providerId="Windows Live" clId="Web-{9E0D64E3-C3B5-44CB-BFAE-0EA47FB8DAA9}" dt="2019-03-15T14:05:42.949" v="194" actId="20577"/>
        <pc:sldMkLst>
          <pc:docMk/>
          <pc:sldMk cId="2429295426" sldId="371"/>
        </pc:sldMkLst>
        <pc:spChg chg="add del mod">
          <ac:chgData name="Guest User" userId="190f37f41a7255b1" providerId="Windows Live" clId="Web-{9E0D64E3-C3B5-44CB-BFAE-0EA47FB8DAA9}" dt="2019-03-15T14:04:46.057" v="177" actId="20577"/>
          <ac:spMkLst>
            <pc:docMk/>
            <pc:sldMk cId="2429295426" sldId="371"/>
            <ac:spMk id="2" creationId="{00000000-0000-0000-0000-000000000000}"/>
          </ac:spMkLst>
        </pc:spChg>
        <pc:spChg chg="mod">
          <ac:chgData name="Guest User" userId="190f37f41a7255b1" providerId="Windows Live" clId="Web-{9E0D64E3-C3B5-44CB-BFAE-0EA47FB8DAA9}" dt="2019-03-15T14:05:42.949" v="194" actId="20577"/>
          <ac:spMkLst>
            <pc:docMk/>
            <pc:sldMk cId="2429295426" sldId="371"/>
            <ac:spMk id="3" creationId="{5513124E-350B-4010-AC58-C5E66CA7E140}"/>
          </ac:spMkLst>
        </pc:spChg>
        <pc:spChg chg="add del mod">
          <ac:chgData name="Guest User" userId="190f37f41a7255b1" providerId="Windows Live" clId="Web-{9E0D64E3-C3B5-44CB-BFAE-0EA47FB8DAA9}" dt="2019-03-15T14:04:22.994" v="158"/>
          <ac:spMkLst>
            <pc:docMk/>
            <pc:sldMk cId="2429295426" sldId="371"/>
            <ac:spMk id="5" creationId="{00EBB8E3-4451-4C6D-9543-58C78565A79F}"/>
          </ac:spMkLst>
        </pc:spChg>
        <pc:spChg chg="add del">
          <ac:chgData name="Guest User" userId="190f37f41a7255b1" providerId="Windows Live" clId="Web-{9E0D64E3-C3B5-44CB-BFAE-0EA47FB8DAA9}" dt="2019-03-15T14:04:19.932" v="157"/>
          <ac:spMkLst>
            <pc:docMk/>
            <pc:sldMk cId="2429295426" sldId="371"/>
            <ac:spMk id="6" creationId="{BB4BD42B-0C73-468A-B353-C5C04FEDB4CE}"/>
          </ac:spMkLst>
        </pc:spChg>
        <pc:spChg chg="mod">
          <ac:chgData name="Guest User" userId="190f37f41a7255b1" providerId="Windows Live" clId="Web-{9E0D64E3-C3B5-44CB-BFAE-0EA47FB8DAA9}" dt="2019-03-15T14:05:27.464" v="189" actId="20577"/>
          <ac:spMkLst>
            <pc:docMk/>
            <pc:sldMk cId="2429295426" sldId="371"/>
            <ac:spMk id="9" creationId="{00000000-0000-0000-0000-000000000000}"/>
          </ac:spMkLst>
        </pc:spChg>
      </pc:sldChg>
      <pc:sldChg chg="modSp">
        <pc:chgData name="Guest User" userId="190f37f41a7255b1" providerId="Windows Live" clId="Web-{9E0D64E3-C3B5-44CB-BFAE-0EA47FB8DAA9}" dt="2019-03-15T14:08:34.451" v="325" actId="20577"/>
        <pc:sldMkLst>
          <pc:docMk/>
          <pc:sldMk cId="3537704510" sldId="372"/>
        </pc:sldMkLst>
        <pc:spChg chg="mod">
          <ac:chgData name="Guest User" userId="190f37f41a7255b1" providerId="Windows Live" clId="Web-{9E0D64E3-C3B5-44CB-BFAE-0EA47FB8DAA9}" dt="2019-03-15T14:07:32.466" v="285" actId="20577"/>
          <ac:spMkLst>
            <pc:docMk/>
            <pc:sldMk cId="3537704510" sldId="372"/>
            <ac:spMk id="2" creationId="{00000000-0000-0000-0000-000000000000}"/>
          </ac:spMkLst>
        </pc:spChg>
        <pc:spChg chg="mod">
          <ac:chgData name="Guest User" userId="190f37f41a7255b1" providerId="Windows Live" clId="Web-{9E0D64E3-C3B5-44CB-BFAE-0EA47FB8DAA9}" dt="2019-03-15T14:08:34.451" v="325" actId="20577"/>
          <ac:spMkLst>
            <pc:docMk/>
            <pc:sldMk cId="3537704510" sldId="372"/>
            <ac:spMk id="3" creationId="{5513124E-350B-4010-AC58-C5E66CA7E140}"/>
          </ac:spMkLst>
        </pc:spChg>
        <pc:spChg chg="mod">
          <ac:chgData name="Guest User" userId="190f37f41a7255b1" providerId="Windows Live" clId="Web-{9E0D64E3-C3B5-44CB-BFAE-0EA47FB8DAA9}" dt="2019-03-15T14:08:25.341" v="324" actId="20577"/>
          <ac:spMkLst>
            <pc:docMk/>
            <pc:sldMk cId="3537704510" sldId="372"/>
            <ac:spMk id="9" creationId="{00000000-0000-0000-0000-000000000000}"/>
          </ac:spMkLst>
        </pc:spChg>
      </pc:sldChg>
      <pc:sldChg chg="modSp">
        <pc:chgData name="Guest User" userId="190f37f41a7255b1" providerId="Windows Live" clId="Web-{9E0D64E3-C3B5-44CB-BFAE-0EA47FB8DAA9}" dt="2019-03-15T13:49:21.748" v="57" actId="20577"/>
        <pc:sldMkLst>
          <pc:docMk/>
          <pc:sldMk cId="3539902477" sldId="373"/>
        </pc:sldMkLst>
        <pc:spChg chg="mod">
          <ac:chgData name="Guest User" userId="190f37f41a7255b1" providerId="Windows Live" clId="Web-{9E0D64E3-C3B5-44CB-BFAE-0EA47FB8DAA9}" dt="2019-03-15T13:49:21.748" v="57" actId="20577"/>
          <ac:spMkLst>
            <pc:docMk/>
            <pc:sldMk cId="3539902477" sldId="373"/>
            <ac:spMk id="2" creationId="{00000000-0000-0000-0000-000000000000}"/>
          </ac:spMkLst>
        </pc:spChg>
      </pc:sldChg>
      <pc:sldChg chg="modSp">
        <pc:chgData name="Guest User" userId="190f37f41a7255b1" providerId="Windows Live" clId="Web-{9E0D64E3-C3B5-44CB-BFAE-0EA47FB8DAA9}" dt="2019-03-15T14:06:25.434" v="225" actId="20577"/>
        <pc:sldMkLst>
          <pc:docMk/>
          <pc:sldMk cId="1554950787" sldId="374"/>
        </pc:sldMkLst>
        <pc:spChg chg="mod">
          <ac:chgData name="Guest User" userId="190f37f41a7255b1" providerId="Windows Live" clId="Web-{9E0D64E3-C3B5-44CB-BFAE-0EA47FB8DAA9}" dt="2019-03-15T14:06:11.433" v="219" actId="20577"/>
          <ac:spMkLst>
            <pc:docMk/>
            <pc:sldMk cId="1554950787" sldId="374"/>
            <ac:spMk id="4" creationId="{00000000-0000-0000-0000-000000000000}"/>
          </ac:spMkLst>
        </pc:spChg>
        <pc:spChg chg="mod">
          <ac:chgData name="Guest User" userId="190f37f41a7255b1" providerId="Windows Live" clId="Web-{9E0D64E3-C3B5-44CB-BFAE-0EA47FB8DAA9}" dt="2019-03-15T14:06:25.434" v="225" actId="20577"/>
          <ac:spMkLst>
            <pc:docMk/>
            <pc:sldMk cId="1554950787" sldId="374"/>
            <ac:spMk id="6" creationId="{00000000-0000-0000-0000-000000000000}"/>
          </ac:spMkLst>
        </pc:spChg>
      </pc:sldChg>
      <pc:sldChg chg="del">
        <pc:chgData name="Guest User" userId="190f37f41a7255b1" providerId="Windows Live" clId="Web-{9E0D64E3-C3B5-44CB-BFAE-0EA47FB8DAA9}" dt="2019-03-15T13:49:55.124" v="59"/>
        <pc:sldMkLst>
          <pc:docMk/>
          <pc:sldMk cId="496365950" sldId="375"/>
        </pc:sldMkLst>
      </pc:sldChg>
      <pc:sldChg chg="modSp ord">
        <pc:chgData name="Guest User" userId="190f37f41a7255b1" providerId="Windows Live" clId="Web-{9E0D64E3-C3B5-44CB-BFAE-0EA47FB8DAA9}" dt="2019-03-15T14:10:20.890" v="389"/>
        <pc:sldMkLst>
          <pc:docMk/>
          <pc:sldMk cId="4238145307" sldId="376"/>
        </pc:sldMkLst>
        <pc:spChg chg="mod">
          <ac:chgData name="Guest User" userId="190f37f41a7255b1" providerId="Windows Live" clId="Web-{9E0D64E3-C3B5-44CB-BFAE-0EA47FB8DAA9}" dt="2019-03-15T14:09:07.670" v="361" actId="20577"/>
          <ac:spMkLst>
            <pc:docMk/>
            <pc:sldMk cId="4238145307" sldId="376"/>
            <ac:spMk id="2" creationId="{00000000-0000-0000-0000-000000000000}"/>
          </ac:spMkLst>
        </pc:spChg>
        <pc:spChg chg="mod">
          <ac:chgData name="Guest User" userId="190f37f41a7255b1" providerId="Windows Live" clId="Web-{9E0D64E3-C3B5-44CB-BFAE-0EA47FB8DAA9}" dt="2019-03-15T14:09:49.780" v="387" actId="20577"/>
          <ac:spMkLst>
            <pc:docMk/>
            <pc:sldMk cId="4238145307" sldId="376"/>
            <ac:spMk id="9" creationId="{00000000-0000-0000-0000-000000000000}"/>
          </ac:spMkLst>
        </pc:spChg>
      </pc:sldChg>
      <pc:sldChg chg="modSp add replId modNotes">
        <pc:chgData name="Guest User" userId="190f37f41a7255b1" providerId="Windows Live" clId="Web-{9E0D64E3-C3B5-44CB-BFAE-0EA47FB8DAA9}" dt="2019-03-15T14:23:20.931" v="804" actId="20577"/>
        <pc:sldMkLst>
          <pc:docMk/>
          <pc:sldMk cId="57625851" sldId="377"/>
        </pc:sldMkLst>
        <pc:spChg chg="mod">
          <ac:chgData name="Guest User" userId="190f37f41a7255b1" providerId="Windows Live" clId="Web-{9E0D64E3-C3B5-44CB-BFAE-0EA47FB8DAA9}" dt="2019-03-15T14:16:57.910" v="454" actId="20577"/>
          <ac:spMkLst>
            <pc:docMk/>
            <pc:sldMk cId="57625851" sldId="377"/>
            <ac:spMk id="4" creationId="{00000000-0000-0000-0000-000000000000}"/>
          </ac:spMkLst>
        </pc:spChg>
        <pc:spChg chg="mod">
          <ac:chgData name="Guest User" userId="190f37f41a7255b1" providerId="Windows Live" clId="Web-{9E0D64E3-C3B5-44CB-BFAE-0EA47FB8DAA9}" dt="2019-03-15T14:19:13.912" v="579" actId="20577"/>
          <ac:spMkLst>
            <pc:docMk/>
            <pc:sldMk cId="57625851" sldId="377"/>
            <ac:spMk id="5" creationId="{00000000-0000-0000-0000-000000000000}"/>
          </ac:spMkLst>
        </pc:spChg>
        <pc:spChg chg="mod">
          <ac:chgData name="Guest User" userId="190f37f41a7255b1" providerId="Windows Live" clId="Web-{9E0D64E3-C3B5-44CB-BFAE-0EA47FB8DAA9}" dt="2019-03-15T14:23:20.931" v="804" actId="20577"/>
          <ac:spMkLst>
            <pc:docMk/>
            <pc:sldMk cId="57625851" sldId="377"/>
            <ac:spMk id="6" creationId="{00000000-0000-0000-0000-000000000000}"/>
          </ac:spMkLst>
        </pc:spChg>
        <pc:picChg chg="mod">
          <ac:chgData name="Guest User" userId="190f37f41a7255b1" providerId="Windows Live" clId="Web-{9E0D64E3-C3B5-44CB-BFAE-0EA47FB8DAA9}" dt="2019-03-15T14:18:58.927" v="574" actId="1076"/>
          <ac:picMkLst>
            <pc:docMk/>
            <pc:sldMk cId="57625851" sldId="377"/>
            <ac:picMk id="2" creationId="{00000000-0000-0000-0000-000000000000}"/>
          </ac:picMkLst>
        </pc:picChg>
      </pc:sldChg>
      <pc:sldChg chg="modSp add replId">
        <pc:chgData name="Guest User" userId="190f37f41a7255b1" providerId="Windows Live" clId="Web-{9E0D64E3-C3B5-44CB-BFAE-0EA47FB8DAA9}" dt="2019-03-15T14:23:04.743" v="801" actId="20577"/>
        <pc:sldMkLst>
          <pc:docMk/>
          <pc:sldMk cId="659253060" sldId="378"/>
        </pc:sldMkLst>
        <pc:spChg chg="mod">
          <ac:chgData name="Guest User" userId="190f37f41a7255b1" providerId="Windows Live" clId="Web-{9E0D64E3-C3B5-44CB-BFAE-0EA47FB8DAA9}" dt="2019-03-15T14:22:30.915" v="796" actId="14100"/>
          <ac:spMkLst>
            <pc:docMk/>
            <pc:sldMk cId="659253060" sldId="378"/>
            <ac:spMk id="4" creationId="{00000000-0000-0000-0000-000000000000}"/>
          </ac:spMkLst>
        </pc:spChg>
        <pc:spChg chg="mod">
          <ac:chgData name="Guest User" userId="190f37f41a7255b1" providerId="Windows Live" clId="Web-{9E0D64E3-C3B5-44CB-BFAE-0EA47FB8DAA9}" dt="2019-03-15T14:22:44.524" v="798" actId="1076"/>
          <ac:spMkLst>
            <pc:docMk/>
            <pc:sldMk cId="659253060" sldId="378"/>
            <ac:spMk id="5" creationId="{00000000-0000-0000-0000-000000000000}"/>
          </ac:spMkLst>
        </pc:spChg>
        <pc:spChg chg="mod">
          <ac:chgData name="Guest User" userId="190f37f41a7255b1" providerId="Windows Live" clId="Web-{9E0D64E3-C3B5-44CB-BFAE-0EA47FB8DAA9}" dt="2019-03-15T14:23:04.743" v="801" actId="20577"/>
          <ac:spMkLst>
            <pc:docMk/>
            <pc:sldMk cId="659253060" sldId="378"/>
            <ac:spMk id="6" creationId="{00000000-0000-0000-0000-000000000000}"/>
          </ac:spMkLst>
        </pc:spChg>
      </pc:sldChg>
      <pc:sldChg chg="modSp add replId modNotes">
        <pc:chgData name="Guest User" userId="190f37f41a7255b1" providerId="Windows Live" clId="Web-{9E0D64E3-C3B5-44CB-BFAE-0EA47FB8DAA9}" dt="2019-03-15T14:29:25.373" v="1067"/>
        <pc:sldMkLst>
          <pc:docMk/>
          <pc:sldMk cId="695346968" sldId="379"/>
        </pc:sldMkLst>
        <pc:spChg chg="mod">
          <ac:chgData name="Guest User" userId="190f37f41a7255b1" providerId="Windows Live" clId="Web-{9E0D64E3-C3B5-44CB-BFAE-0EA47FB8DAA9}" dt="2019-03-15T14:25:58.152" v="961" actId="20577"/>
          <ac:spMkLst>
            <pc:docMk/>
            <pc:sldMk cId="695346968" sldId="379"/>
            <ac:spMk id="5" creationId="{00000000-0000-0000-0000-000000000000}"/>
          </ac:spMkLst>
        </pc:spChg>
        <pc:spChg chg="mod">
          <ac:chgData name="Guest User" userId="190f37f41a7255b1" providerId="Windows Live" clId="Web-{9E0D64E3-C3B5-44CB-BFAE-0EA47FB8DAA9}" dt="2019-03-15T14:25:42.714" v="944" actId="20577"/>
          <ac:spMkLst>
            <pc:docMk/>
            <pc:sldMk cId="695346968" sldId="379"/>
            <ac:spMk id="6" creationId="{00000000-0000-0000-0000-000000000000}"/>
          </ac:spMkLst>
        </pc:spChg>
      </pc:sldChg>
      <pc:sldChg chg="modSp add replId modNotes">
        <pc:chgData name="Guest User" userId="190f37f41a7255b1" providerId="Windows Live" clId="Web-{9E0D64E3-C3B5-44CB-BFAE-0EA47FB8DAA9}" dt="2019-03-15T14:37:10.066" v="1336" actId="20577"/>
        <pc:sldMkLst>
          <pc:docMk/>
          <pc:sldMk cId="1873929971" sldId="380"/>
        </pc:sldMkLst>
        <pc:spChg chg="mod">
          <ac:chgData name="Guest User" userId="190f37f41a7255b1" providerId="Windows Live" clId="Web-{9E0D64E3-C3B5-44CB-BFAE-0EA47FB8DAA9}" dt="2019-03-15T14:36:24.972" v="1327" actId="20577"/>
          <ac:spMkLst>
            <pc:docMk/>
            <pc:sldMk cId="1873929971" sldId="380"/>
            <ac:spMk id="2" creationId="{00000000-0000-0000-0000-000000000000}"/>
          </ac:spMkLst>
        </pc:spChg>
        <pc:spChg chg="mod">
          <ac:chgData name="Guest User" userId="190f37f41a7255b1" providerId="Windows Live" clId="Web-{9E0D64E3-C3B5-44CB-BFAE-0EA47FB8DAA9}" dt="2019-03-15T14:37:10.066" v="1336" actId="20577"/>
          <ac:spMkLst>
            <pc:docMk/>
            <pc:sldMk cId="1873929971" sldId="380"/>
            <ac:spMk id="3" creationId="{00000000-0000-0000-0000-000000000000}"/>
          </ac:spMkLst>
        </pc:spChg>
        <pc:spChg chg="mod">
          <ac:chgData name="Guest User" userId="190f37f41a7255b1" providerId="Windows Live" clId="Web-{9E0D64E3-C3B5-44CB-BFAE-0EA47FB8DAA9}" dt="2019-03-15T14:30:14.483" v="1107" actId="20577"/>
          <ac:spMkLst>
            <pc:docMk/>
            <pc:sldMk cId="1873929971" sldId="380"/>
            <ac:spMk id="6" creationId="{00000000-0000-0000-0000-000000000000}"/>
          </ac:spMkLst>
        </pc:spChg>
      </pc:sldChg>
      <pc:sldChg chg="modSp add replId">
        <pc:chgData name="Guest User" userId="190f37f41a7255b1" providerId="Windows Live" clId="Web-{9E0D64E3-C3B5-44CB-BFAE-0EA47FB8DAA9}" dt="2019-03-15T14:38:58.208" v="1350" actId="20577"/>
        <pc:sldMkLst>
          <pc:docMk/>
          <pc:sldMk cId="950137718" sldId="381"/>
        </pc:sldMkLst>
        <pc:spChg chg="mod">
          <ac:chgData name="Guest User" userId="190f37f41a7255b1" providerId="Windows Live" clId="Web-{9E0D64E3-C3B5-44CB-BFAE-0EA47FB8DAA9}" dt="2019-03-15T14:38:29.302" v="1339" actId="20577"/>
          <ac:spMkLst>
            <pc:docMk/>
            <pc:sldMk cId="950137718" sldId="381"/>
            <ac:spMk id="9" creationId="{00000000-0000-0000-0000-000000000000}"/>
          </ac:spMkLst>
        </pc:spChg>
        <pc:spChg chg="mod">
          <ac:chgData name="Guest User" userId="190f37f41a7255b1" providerId="Windows Live" clId="Web-{9E0D64E3-C3B5-44CB-BFAE-0EA47FB8DAA9}" dt="2019-03-15T14:38:58.208" v="1350" actId="20577"/>
          <ac:spMkLst>
            <pc:docMk/>
            <pc:sldMk cId="950137718" sldId="381"/>
            <ac:spMk id="13" creationId="{00000000-0000-0000-0000-000000000000}"/>
          </ac:spMkLst>
        </pc:spChg>
      </pc:sldChg>
      <pc:sldChg chg="modSp add replId">
        <pc:chgData name="Guest User" userId="190f37f41a7255b1" providerId="Windows Live" clId="Web-{9E0D64E3-C3B5-44CB-BFAE-0EA47FB8DAA9}" dt="2019-03-15T14:39:54.647" v="1365" actId="20577"/>
        <pc:sldMkLst>
          <pc:docMk/>
          <pc:sldMk cId="4005750368" sldId="382"/>
        </pc:sldMkLst>
        <pc:spChg chg="mod">
          <ac:chgData name="Guest User" userId="190f37f41a7255b1" providerId="Windows Live" clId="Web-{9E0D64E3-C3B5-44CB-BFAE-0EA47FB8DAA9}" dt="2019-03-15T14:39:46.459" v="1354" actId="20577"/>
          <ac:spMkLst>
            <pc:docMk/>
            <pc:sldMk cId="4005750368" sldId="382"/>
            <ac:spMk id="9" creationId="{00000000-0000-0000-0000-000000000000}"/>
          </ac:spMkLst>
        </pc:spChg>
        <pc:spChg chg="mod">
          <ac:chgData name="Guest User" userId="190f37f41a7255b1" providerId="Windows Live" clId="Web-{9E0D64E3-C3B5-44CB-BFAE-0EA47FB8DAA9}" dt="2019-03-15T14:39:54.647" v="1365" actId="20577"/>
          <ac:spMkLst>
            <pc:docMk/>
            <pc:sldMk cId="4005750368" sldId="382"/>
            <ac:spMk id="13" creationId="{00000000-0000-0000-0000-000000000000}"/>
          </ac:spMkLst>
        </pc:spChg>
      </pc:sldChg>
      <pc:sldChg chg="modSp add replId">
        <pc:chgData name="Guest User" userId="190f37f41a7255b1" providerId="Windows Live" clId="Web-{9E0D64E3-C3B5-44CB-BFAE-0EA47FB8DAA9}" dt="2019-03-15T14:40:50.429" v="1385" actId="20577"/>
        <pc:sldMkLst>
          <pc:docMk/>
          <pc:sldMk cId="2642769399" sldId="383"/>
        </pc:sldMkLst>
        <pc:spChg chg="mod">
          <ac:chgData name="Guest User" userId="190f37f41a7255b1" providerId="Windows Live" clId="Web-{9E0D64E3-C3B5-44CB-BFAE-0EA47FB8DAA9}" dt="2019-03-15T14:40:22.381" v="1376" actId="20577"/>
          <ac:spMkLst>
            <pc:docMk/>
            <pc:sldMk cId="2642769399" sldId="383"/>
            <ac:spMk id="9" creationId="{00000000-0000-0000-0000-000000000000}"/>
          </ac:spMkLst>
        </pc:spChg>
        <pc:spChg chg="mod">
          <ac:chgData name="Guest User" userId="190f37f41a7255b1" providerId="Windows Live" clId="Web-{9E0D64E3-C3B5-44CB-BFAE-0EA47FB8DAA9}" dt="2019-03-15T14:40:50.429" v="1385" actId="20577"/>
          <ac:spMkLst>
            <pc:docMk/>
            <pc:sldMk cId="2642769399" sldId="383"/>
            <ac:spMk id="13" creationId="{00000000-0000-0000-0000-000000000000}"/>
          </ac:spMkLst>
        </pc:spChg>
      </pc:sldChg>
      <pc:sldChg chg="modSp add replId">
        <pc:chgData name="Guest User" userId="190f37f41a7255b1" providerId="Windows Live" clId="Web-{9E0D64E3-C3B5-44CB-BFAE-0EA47FB8DAA9}" dt="2019-03-15T14:41:24.038" v="1399" actId="20577"/>
        <pc:sldMkLst>
          <pc:docMk/>
          <pc:sldMk cId="1002843154" sldId="384"/>
        </pc:sldMkLst>
        <pc:spChg chg="mod">
          <ac:chgData name="Guest User" userId="190f37f41a7255b1" providerId="Windows Live" clId="Web-{9E0D64E3-C3B5-44CB-BFAE-0EA47FB8DAA9}" dt="2019-03-15T14:41:16.226" v="1394" actId="20577"/>
          <ac:spMkLst>
            <pc:docMk/>
            <pc:sldMk cId="1002843154" sldId="384"/>
            <ac:spMk id="9" creationId="{00000000-0000-0000-0000-000000000000}"/>
          </ac:spMkLst>
        </pc:spChg>
        <pc:spChg chg="mod">
          <ac:chgData name="Guest User" userId="190f37f41a7255b1" providerId="Windows Live" clId="Web-{9E0D64E3-C3B5-44CB-BFAE-0EA47FB8DAA9}" dt="2019-03-15T14:41:24.038" v="1399" actId="20577"/>
          <ac:spMkLst>
            <pc:docMk/>
            <pc:sldMk cId="1002843154" sldId="384"/>
            <ac:spMk id="13" creationId="{00000000-0000-0000-0000-000000000000}"/>
          </ac:spMkLst>
        </pc:spChg>
      </pc:sldChg>
    </pc:docChg>
  </pc:docChgLst>
  <pc:docChgLst>
    <pc:chgData name="Guest User" userId="190f37f41a7255b1" providerId="Windows Live" clId="Web-{B8CBC9BD-22B6-4FBD-8CB5-8835B5412461}"/>
    <pc:docChg chg="addSld modSld">
      <pc:chgData name="Guest User" userId="190f37f41a7255b1" providerId="Windows Live" clId="Web-{B8CBC9BD-22B6-4FBD-8CB5-8835B5412461}" dt="2019-03-16T16:02:58.848" v="5107"/>
      <pc:docMkLst>
        <pc:docMk/>
      </pc:docMkLst>
      <pc:sldChg chg="modNotes">
        <pc:chgData name="Guest User" userId="190f37f41a7255b1" providerId="Windows Live" clId="Web-{B8CBC9BD-22B6-4FBD-8CB5-8835B5412461}" dt="2019-03-16T15:44:58.779" v="3872"/>
        <pc:sldMkLst>
          <pc:docMk/>
          <pc:sldMk cId="1971739644" sldId="361"/>
        </pc:sldMkLst>
      </pc:sldChg>
      <pc:sldChg chg="modSp modNotes">
        <pc:chgData name="Guest User" userId="190f37f41a7255b1" providerId="Windows Live" clId="Web-{B8CBC9BD-22B6-4FBD-8CB5-8835B5412461}" dt="2019-03-16T15:37:57.245" v="3458"/>
        <pc:sldMkLst>
          <pc:docMk/>
          <pc:sldMk cId="3088822554" sldId="362"/>
        </pc:sldMkLst>
        <pc:spChg chg="mod">
          <ac:chgData name="Guest User" userId="190f37f41a7255b1" providerId="Windows Live" clId="Web-{B8CBC9BD-22B6-4FBD-8CB5-8835B5412461}" dt="2019-03-16T13:41:33.030" v="1884" actId="20577"/>
          <ac:spMkLst>
            <pc:docMk/>
            <pc:sldMk cId="3088822554" sldId="362"/>
            <ac:spMk id="13" creationId="{00000000-0000-0000-0000-000000000000}"/>
          </ac:spMkLst>
        </pc:spChg>
      </pc:sldChg>
      <pc:sldChg chg="modNotes">
        <pc:chgData name="Guest User" userId="190f37f41a7255b1" providerId="Windows Live" clId="Web-{B8CBC9BD-22B6-4FBD-8CB5-8835B5412461}" dt="2019-03-16T15:44:29.653" v="3871"/>
        <pc:sldMkLst>
          <pc:docMk/>
          <pc:sldMk cId="620474472" sldId="363"/>
        </pc:sldMkLst>
      </pc:sldChg>
      <pc:sldChg chg="modNotes">
        <pc:chgData name="Guest User" userId="190f37f41a7255b1" providerId="Windows Live" clId="Web-{B8CBC9BD-22B6-4FBD-8CB5-8835B5412461}" dt="2019-03-16T16:02:58.848" v="5107"/>
        <pc:sldMkLst>
          <pc:docMk/>
          <pc:sldMk cId="3537704510" sldId="372"/>
        </pc:sldMkLst>
      </pc:sldChg>
      <pc:sldChg chg="modNotes">
        <pc:chgData name="Guest User" userId="190f37f41a7255b1" providerId="Windows Live" clId="Web-{B8CBC9BD-22B6-4FBD-8CB5-8835B5412461}" dt="2019-03-16T16:00:33.863" v="5041"/>
        <pc:sldMkLst>
          <pc:docMk/>
          <pc:sldMk cId="57625851" sldId="377"/>
        </pc:sldMkLst>
      </pc:sldChg>
      <pc:sldChg chg="modSp modNotes">
        <pc:chgData name="Guest User" userId="190f37f41a7255b1" providerId="Windows Live" clId="Web-{B8CBC9BD-22B6-4FBD-8CB5-8835B5412461}" dt="2019-03-16T13:35:33.938" v="1843"/>
        <pc:sldMkLst>
          <pc:docMk/>
          <pc:sldMk cId="950137718" sldId="381"/>
        </pc:sldMkLst>
        <pc:spChg chg="mod">
          <ac:chgData name="Guest User" userId="190f37f41a7255b1" providerId="Windows Live" clId="Web-{B8CBC9BD-22B6-4FBD-8CB5-8835B5412461}" dt="2019-03-16T12:18:20.700" v="358" actId="20577"/>
          <ac:spMkLst>
            <pc:docMk/>
            <pc:sldMk cId="950137718" sldId="381"/>
            <ac:spMk id="13" creationId="{00000000-0000-0000-0000-000000000000}"/>
          </ac:spMkLst>
        </pc:spChg>
      </pc:sldChg>
      <pc:sldChg chg="modSp">
        <pc:chgData name="Guest User" userId="190f37f41a7255b1" providerId="Windows Live" clId="Web-{B8CBC9BD-22B6-4FBD-8CB5-8835B5412461}" dt="2019-03-16T12:37:13.443" v="1321" actId="20577"/>
        <pc:sldMkLst>
          <pc:docMk/>
          <pc:sldMk cId="4005750368" sldId="382"/>
        </pc:sldMkLst>
        <pc:spChg chg="mod">
          <ac:chgData name="Guest User" userId="190f37f41a7255b1" providerId="Windows Live" clId="Web-{B8CBC9BD-22B6-4FBD-8CB5-8835B5412461}" dt="2019-03-16T12:37:13.443" v="1321" actId="20577"/>
          <ac:spMkLst>
            <pc:docMk/>
            <pc:sldMk cId="4005750368" sldId="382"/>
            <ac:spMk id="13" creationId="{00000000-0000-0000-0000-000000000000}"/>
          </ac:spMkLst>
        </pc:spChg>
      </pc:sldChg>
      <pc:sldChg chg="modSp">
        <pc:chgData name="Guest User" userId="190f37f41a7255b1" providerId="Windows Live" clId="Web-{B8CBC9BD-22B6-4FBD-8CB5-8835B5412461}" dt="2019-03-16T12:37:07.021" v="1318" actId="20577"/>
        <pc:sldMkLst>
          <pc:docMk/>
          <pc:sldMk cId="2642769399" sldId="383"/>
        </pc:sldMkLst>
        <pc:spChg chg="mod">
          <ac:chgData name="Guest User" userId="190f37f41a7255b1" providerId="Windows Live" clId="Web-{B8CBC9BD-22B6-4FBD-8CB5-8835B5412461}" dt="2019-03-16T12:37:07.021" v="1318" actId="20577"/>
          <ac:spMkLst>
            <pc:docMk/>
            <pc:sldMk cId="2642769399" sldId="383"/>
            <ac:spMk id="13" creationId="{00000000-0000-0000-0000-000000000000}"/>
          </ac:spMkLst>
        </pc:spChg>
      </pc:sldChg>
      <pc:sldChg chg="modSp">
        <pc:chgData name="Guest User" userId="190f37f41a7255b1" providerId="Windows Live" clId="Web-{B8CBC9BD-22B6-4FBD-8CB5-8835B5412461}" dt="2019-03-16T12:45:25.509" v="1696" actId="20577"/>
        <pc:sldMkLst>
          <pc:docMk/>
          <pc:sldMk cId="1002843154" sldId="384"/>
        </pc:sldMkLst>
        <pc:spChg chg="mod">
          <ac:chgData name="Guest User" userId="190f37f41a7255b1" providerId="Windows Live" clId="Web-{B8CBC9BD-22B6-4FBD-8CB5-8835B5412461}" dt="2019-03-16T12:45:25.509" v="1696" actId="20577"/>
          <ac:spMkLst>
            <pc:docMk/>
            <pc:sldMk cId="1002843154" sldId="384"/>
            <ac:spMk id="13" creationId="{00000000-0000-0000-0000-000000000000}"/>
          </ac:spMkLst>
        </pc:spChg>
      </pc:sldChg>
      <pc:sldChg chg="addSp modSp add replId">
        <pc:chgData name="Guest User" userId="190f37f41a7255b1" providerId="Windows Live" clId="Web-{B8CBC9BD-22B6-4FBD-8CB5-8835B5412461}" dt="2019-03-16T13:56:02.103" v="2103"/>
        <pc:sldMkLst>
          <pc:docMk/>
          <pc:sldMk cId="1618807772" sldId="385"/>
        </pc:sldMkLst>
        <pc:spChg chg="add mod">
          <ac:chgData name="Guest User" userId="190f37f41a7255b1" providerId="Windows Live" clId="Web-{B8CBC9BD-22B6-4FBD-8CB5-8835B5412461}" dt="2019-03-16T13:55:28.150" v="2096" actId="1076"/>
          <ac:spMkLst>
            <pc:docMk/>
            <pc:sldMk cId="1618807772" sldId="385"/>
            <ac:spMk id="5" creationId="{65DF282A-29F2-44E3-A8DE-518D25F91B75}"/>
          </ac:spMkLst>
        </pc:spChg>
        <pc:spChg chg="add mod">
          <ac:chgData name="Guest User" userId="190f37f41a7255b1" providerId="Windows Live" clId="Web-{B8CBC9BD-22B6-4FBD-8CB5-8835B5412461}" dt="2019-03-16T13:55:39.900" v="2097" actId="1076"/>
          <ac:spMkLst>
            <pc:docMk/>
            <pc:sldMk cId="1618807772" sldId="385"/>
            <ac:spMk id="8" creationId="{925005B5-F751-4D33-94BD-0EEA84971EF5}"/>
          </ac:spMkLst>
        </pc:spChg>
        <pc:spChg chg="mod">
          <ac:chgData name="Guest User" userId="190f37f41a7255b1" providerId="Windows Live" clId="Web-{B8CBC9BD-22B6-4FBD-8CB5-8835B5412461}" dt="2019-03-16T13:43:38.920" v="1926" actId="20577"/>
          <ac:spMkLst>
            <pc:docMk/>
            <pc:sldMk cId="1618807772" sldId="385"/>
            <ac:spMk id="9" creationId="{00000000-0000-0000-0000-000000000000}"/>
          </ac:spMkLst>
        </pc:spChg>
        <pc:spChg chg="add mod">
          <ac:chgData name="Guest User" userId="190f37f41a7255b1" providerId="Windows Live" clId="Web-{B8CBC9BD-22B6-4FBD-8CB5-8835B5412461}" dt="2019-03-16T13:55:54.165" v="2101"/>
          <ac:spMkLst>
            <pc:docMk/>
            <pc:sldMk cId="1618807772" sldId="385"/>
            <ac:spMk id="10" creationId="{9540915F-5013-459F-8A13-F8EBA8106347}"/>
          </ac:spMkLst>
        </pc:spChg>
        <pc:spChg chg="add mod">
          <ac:chgData name="Guest User" userId="190f37f41a7255b1" providerId="Windows Live" clId="Web-{B8CBC9BD-22B6-4FBD-8CB5-8835B5412461}" dt="2019-03-16T13:56:02.103" v="2103"/>
          <ac:spMkLst>
            <pc:docMk/>
            <pc:sldMk cId="1618807772" sldId="385"/>
            <ac:spMk id="11" creationId="{82D2B4D3-C139-4D89-8D98-4AB7C8A91F97}"/>
          </ac:spMkLst>
        </pc:spChg>
        <pc:spChg chg="mod">
          <ac:chgData name="Guest User" userId="190f37f41a7255b1" providerId="Windows Live" clId="Web-{B8CBC9BD-22B6-4FBD-8CB5-8835B5412461}" dt="2019-03-16T13:51:18.698" v="2010" actId="20577"/>
          <ac:spMkLst>
            <pc:docMk/>
            <pc:sldMk cId="1618807772" sldId="385"/>
            <ac:spMk id="13" creationId="{00000000-0000-0000-0000-000000000000}"/>
          </ac:spMkLst>
        </pc:spChg>
        <pc:graphicFrameChg chg="add mod modGraphic">
          <ac:chgData name="Guest User" userId="190f37f41a7255b1" providerId="Windows Live" clId="Web-{B8CBC9BD-22B6-4FBD-8CB5-8835B5412461}" dt="2019-03-16T13:48:56.746" v="2003"/>
          <ac:graphicFrameMkLst>
            <pc:docMk/>
            <pc:sldMk cId="1618807772" sldId="385"/>
            <ac:graphicFrameMk id="3" creationId="{C408721C-1BD9-4C87-BDDB-B04B6B94338B}"/>
          </ac:graphicFrameMkLst>
        </pc:graphicFrameChg>
      </pc:sldChg>
      <pc:sldChg chg="addSp delSp modSp add replId modNotes">
        <pc:chgData name="Guest User" userId="190f37f41a7255b1" providerId="Windows Live" clId="Web-{B8CBC9BD-22B6-4FBD-8CB5-8835B5412461}" dt="2019-03-16T15:30:40.836" v="2754"/>
        <pc:sldMkLst>
          <pc:docMk/>
          <pc:sldMk cId="3593235890" sldId="386"/>
        </pc:sldMkLst>
        <pc:spChg chg="add mod">
          <ac:chgData name="Guest User" userId="190f37f41a7255b1" providerId="Windows Live" clId="Web-{B8CBC9BD-22B6-4FBD-8CB5-8835B5412461}" dt="2019-03-16T15:25:07.724" v="2371" actId="20577"/>
          <ac:spMkLst>
            <pc:docMk/>
            <pc:sldMk cId="3593235890" sldId="386"/>
            <ac:spMk id="4" creationId="{92F44488-4BB7-4251-8339-78C02C9A60F1}"/>
          </ac:spMkLst>
        </pc:spChg>
        <pc:spChg chg="del">
          <ac:chgData name="Guest User" userId="190f37f41a7255b1" providerId="Windows Live" clId="Web-{B8CBC9BD-22B6-4FBD-8CB5-8835B5412461}" dt="2019-03-16T14:03:05.350" v="2153"/>
          <ac:spMkLst>
            <pc:docMk/>
            <pc:sldMk cId="3593235890" sldId="386"/>
            <ac:spMk id="5" creationId="{65DF282A-29F2-44E3-A8DE-518D25F91B75}"/>
          </ac:spMkLst>
        </pc:spChg>
        <pc:spChg chg="del">
          <ac:chgData name="Guest User" userId="190f37f41a7255b1" providerId="Windows Live" clId="Web-{B8CBC9BD-22B6-4FBD-8CB5-8835B5412461}" dt="2019-03-16T14:03:08.881" v="2154"/>
          <ac:spMkLst>
            <pc:docMk/>
            <pc:sldMk cId="3593235890" sldId="386"/>
            <ac:spMk id="8" creationId="{925005B5-F751-4D33-94BD-0EEA84971EF5}"/>
          </ac:spMkLst>
        </pc:spChg>
        <pc:spChg chg="mod">
          <ac:chgData name="Guest User" userId="190f37f41a7255b1" providerId="Windows Live" clId="Web-{B8CBC9BD-22B6-4FBD-8CB5-8835B5412461}" dt="2019-03-16T15:24:34.708" v="2316" actId="20577"/>
          <ac:spMkLst>
            <pc:docMk/>
            <pc:sldMk cId="3593235890" sldId="386"/>
            <ac:spMk id="9" creationId="{00000000-0000-0000-0000-000000000000}"/>
          </ac:spMkLst>
        </pc:spChg>
        <pc:spChg chg="del">
          <ac:chgData name="Guest User" userId="190f37f41a7255b1" providerId="Windows Live" clId="Web-{B8CBC9BD-22B6-4FBD-8CB5-8835B5412461}" dt="2019-03-16T14:02:49.709" v="2152"/>
          <ac:spMkLst>
            <pc:docMk/>
            <pc:sldMk cId="3593235890" sldId="386"/>
            <ac:spMk id="10" creationId="{9540915F-5013-459F-8A13-F8EBA8106347}"/>
          </ac:spMkLst>
        </pc:spChg>
        <pc:spChg chg="del">
          <ac:chgData name="Guest User" userId="190f37f41a7255b1" providerId="Windows Live" clId="Web-{B8CBC9BD-22B6-4FBD-8CB5-8835B5412461}" dt="2019-03-16T14:02:43.788" v="2151"/>
          <ac:spMkLst>
            <pc:docMk/>
            <pc:sldMk cId="3593235890" sldId="386"/>
            <ac:spMk id="11" creationId="{82D2B4D3-C139-4D89-8D98-4AB7C8A91F97}"/>
          </ac:spMkLst>
        </pc:spChg>
        <pc:graphicFrameChg chg="del">
          <ac:chgData name="Guest User" userId="190f37f41a7255b1" providerId="Windows Live" clId="Web-{B8CBC9BD-22B6-4FBD-8CB5-8835B5412461}" dt="2019-03-16T14:02:41.803" v="2150"/>
          <ac:graphicFrameMkLst>
            <pc:docMk/>
            <pc:sldMk cId="3593235890" sldId="386"/>
            <ac:graphicFrameMk id="3" creationId="{C408721C-1BD9-4C87-BDDB-B04B6B94338B}"/>
          </ac:graphicFrameMkLst>
        </pc:graphicFrameChg>
      </pc:sldChg>
    </pc:docChg>
  </pc:docChgLst>
  <pc:docChgLst>
    <pc:chgData name="Guest User" userId="190f37f41a7255b1" providerId="Windows Live" clId="Web-{CA1E4BAA-DD53-42C3-80A8-794FEF3B1872}"/>
    <pc:docChg chg="addSld delSld modSld">
      <pc:chgData name="Guest User" userId="190f37f41a7255b1" providerId="Windows Live" clId="Web-{CA1E4BAA-DD53-42C3-80A8-794FEF3B1872}" dt="2019-03-23T15:40:20.142" v="1946"/>
      <pc:docMkLst>
        <pc:docMk/>
      </pc:docMkLst>
      <pc:sldChg chg="modNotes">
        <pc:chgData name="Guest User" userId="190f37f41a7255b1" providerId="Windows Live" clId="Web-{CA1E4BAA-DD53-42C3-80A8-794FEF3B1872}" dt="2019-03-23T14:43:08.768" v="488"/>
        <pc:sldMkLst>
          <pc:docMk/>
          <pc:sldMk cId="3193330590" sldId="303"/>
        </pc:sldMkLst>
      </pc:sldChg>
      <pc:sldChg chg="modNotes">
        <pc:chgData name="Guest User" userId="190f37f41a7255b1" providerId="Windows Live" clId="Web-{CA1E4BAA-DD53-42C3-80A8-794FEF3B1872}" dt="2019-03-23T14:48:04.348" v="809"/>
        <pc:sldMkLst>
          <pc:docMk/>
          <pc:sldMk cId="1971739644" sldId="360"/>
        </pc:sldMkLst>
      </pc:sldChg>
      <pc:sldChg chg="modSp">
        <pc:chgData name="Guest User" userId="190f37f41a7255b1" providerId="Windows Live" clId="Web-{CA1E4BAA-DD53-42C3-80A8-794FEF3B1872}" dt="2019-03-23T14:49:21.162" v="820" actId="20577"/>
        <pc:sldMkLst>
          <pc:docMk/>
          <pc:sldMk cId="3088822554" sldId="362"/>
        </pc:sldMkLst>
        <pc:spChg chg="mod">
          <ac:chgData name="Guest User" userId="190f37f41a7255b1" providerId="Windows Live" clId="Web-{CA1E4BAA-DD53-42C3-80A8-794FEF3B1872}" dt="2019-03-23T14:49:21.162" v="820" actId="20577"/>
          <ac:spMkLst>
            <pc:docMk/>
            <pc:sldMk cId="3088822554" sldId="362"/>
            <ac:spMk id="13" creationId="{00000000-0000-0000-0000-000000000000}"/>
          </ac:spMkLst>
        </pc:spChg>
      </pc:sldChg>
      <pc:sldChg chg="modSp modNotes">
        <pc:chgData name="Guest User" userId="190f37f41a7255b1" providerId="Windows Live" clId="Web-{CA1E4BAA-DD53-42C3-80A8-794FEF3B1872}" dt="2019-03-23T15:07:39.749" v="1466"/>
        <pc:sldMkLst>
          <pc:docMk/>
          <pc:sldMk cId="2560045439" sldId="364"/>
        </pc:sldMkLst>
        <pc:spChg chg="mod">
          <ac:chgData name="Guest User" userId="190f37f41a7255b1" providerId="Windows Live" clId="Web-{CA1E4BAA-DD53-42C3-80A8-794FEF3B1872}" dt="2019-03-23T14:57:38.682" v="1194" actId="20577"/>
          <ac:spMkLst>
            <pc:docMk/>
            <pc:sldMk cId="2560045439" sldId="364"/>
            <ac:spMk id="13" creationId="{00000000-0000-0000-0000-000000000000}"/>
          </ac:spMkLst>
        </pc:spChg>
      </pc:sldChg>
      <pc:sldChg chg="modNotes">
        <pc:chgData name="Guest User" userId="190f37f41a7255b1" providerId="Windows Live" clId="Web-{CA1E4BAA-DD53-42C3-80A8-794FEF3B1872}" dt="2019-03-23T15:08:36.031" v="1531"/>
        <pc:sldMkLst>
          <pc:docMk/>
          <pc:sldMk cId="2228802139" sldId="365"/>
        </pc:sldMkLst>
      </pc:sldChg>
      <pc:sldChg chg="modNotes">
        <pc:chgData name="Guest User" userId="190f37f41a7255b1" providerId="Windows Live" clId="Web-{CA1E4BAA-DD53-42C3-80A8-794FEF3B1872}" dt="2019-03-23T15:09:33.172" v="1533"/>
        <pc:sldMkLst>
          <pc:docMk/>
          <pc:sldMk cId="3108897405" sldId="369"/>
        </pc:sldMkLst>
      </pc:sldChg>
      <pc:sldChg chg="modNotes">
        <pc:chgData name="Guest User" userId="190f37f41a7255b1" providerId="Windows Live" clId="Web-{CA1E4BAA-DD53-42C3-80A8-794FEF3B1872}" dt="2019-03-23T15:18:59.490" v="1542"/>
        <pc:sldMkLst>
          <pc:docMk/>
          <pc:sldMk cId="2429295426" sldId="371"/>
        </pc:sldMkLst>
      </pc:sldChg>
      <pc:sldChg chg="modNotes">
        <pc:chgData name="Guest User" userId="190f37f41a7255b1" providerId="Windows Live" clId="Web-{CA1E4BAA-DD53-42C3-80A8-794FEF3B1872}" dt="2019-03-23T15:09:53.047" v="1535"/>
        <pc:sldMkLst>
          <pc:docMk/>
          <pc:sldMk cId="3539902477" sldId="373"/>
        </pc:sldMkLst>
      </pc:sldChg>
      <pc:sldChg chg="modSp">
        <pc:chgData name="Guest User" userId="190f37f41a7255b1" providerId="Windows Live" clId="Web-{CA1E4BAA-DD53-42C3-80A8-794FEF3B1872}" dt="2019-03-23T15:19:16.318" v="1543" actId="20577"/>
        <pc:sldMkLst>
          <pc:docMk/>
          <pc:sldMk cId="1554950787" sldId="374"/>
        </pc:sldMkLst>
        <pc:spChg chg="mod">
          <ac:chgData name="Guest User" userId="190f37f41a7255b1" providerId="Windows Live" clId="Web-{CA1E4BAA-DD53-42C3-80A8-794FEF3B1872}" dt="2019-03-23T15:19:16.318" v="1543" actId="20577"/>
          <ac:spMkLst>
            <pc:docMk/>
            <pc:sldMk cId="1554950787" sldId="374"/>
            <ac:spMk id="5" creationId="{00000000-0000-0000-0000-000000000000}"/>
          </ac:spMkLst>
        </pc:spChg>
      </pc:sldChg>
      <pc:sldChg chg="modNotes">
        <pc:chgData name="Guest User" userId="190f37f41a7255b1" providerId="Windows Live" clId="Web-{CA1E4BAA-DD53-42C3-80A8-794FEF3B1872}" dt="2019-03-23T15:19:48.787" v="1564"/>
        <pc:sldMkLst>
          <pc:docMk/>
          <pc:sldMk cId="4238145307" sldId="376"/>
        </pc:sldMkLst>
      </pc:sldChg>
      <pc:sldChg chg="modNotes">
        <pc:chgData name="Guest User" userId="190f37f41a7255b1" providerId="Windows Live" clId="Web-{CA1E4BAA-DD53-42C3-80A8-794FEF3B1872}" dt="2019-03-23T15:22:19.210" v="1727"/>
        <pc:sldMkLst>
          <pc:docMk/>
          <pc:sldMk cId="659253060" sldId="378"/>
        </pc:sldMkLst>
      </pc:sldChg>
      <pc:sldChg chg="modNotes">
        <pc:chgData name="Guest User" userId="190f37f41a7255b1" providerId="Windows Live" clId="Web-{CA1E4BAA-DD53-42C3-80A8-794FEF3B1872}" dt="2019-03-23T15:40:20.142" v="1946"/>
        <pc:sldMkLst>
          <pc:docMk/>
          <pc:sldMk cId="1873929971" sldId="380"/>
        </pc:sldMkLst>
      </pc:sldChg>
      <pc:sldChg chg="modNotes">
        <pc:chgData name="Guest User" userId="190f37f41a7255b1" providerId="Windows Live" clId="Web-{CA1E4BAA-DD53-42C3-80A8-794FEF3B1872}" dt="2019-03-23T14:48:30.755" v="811"/>
        <pc:sldMkLst>
          <pc:docMk/>
          <pc:sldMk cId="950137718" sldId="381"/>
        </pc:sldMkLst>
      </pc:sldChg>
      <pc:sldChg chg="modNotes">
        <pc:chgData name="Guest User" userId="190f37f41a7255b1" providerId="Windows Live" clId="Web-{CA1E4BAA-DD53-42C3-80A8-794FEF3B1872}" dt="2019-03-23T14:55:57.462" v="1191"/>
        <pc:sldMkLst>
          <pc:docMk/>
          <pc:sldMk cId="1618807772" sldId="385"/>
        </pc:sldMkLst>
      </pc:sldChg>
      <pc:sldChg chg="modSp add modNotes">
        <pc:chgData name="Guest User" userId="190f37f41a7255b1" providerId="Windows Live" clId="Web-{CA1E4BAA-DD53-42C3-80A8-794FEF3B1872}" dt="2019-03-23T14:47:19.301" v="804"/>
        <pc:sldMkLst>
          <pc:docMk/>
          <pc:sldMk cId="990003614" sldId="388"/>
        </pc:sldMkLst>
        <pc:spChg chg="mod">
          <ac:chgData name="Guest User" userId="190f37f41a7255b1" providerId="Windows Live" clId="Web-{CA1E4BAA-DD53-42C3-80A8-794FEF3B1872}" dt="2019-03-23T13:26:19.294" v="19" actId="20577"/>
          <ac:spMkLst>
            <pc:docMk/>
            <pc:sldMk cId="990003614" sldId="388"/>
            <ac:spMk id="57346" creationId="{00000000-0000-0000-0000-000000000000}"/>
          </ac:spMkLst>
        </pc:spChg>
      </pc:sldChg>
      <pc:sldChg chg="add del">
        <pc:chgData name="Guest User" userId="190f37f41a7255b1" providerId="Windows Live" clId="Web-{CA1E4BAA-DD53-42C3-80A8-794FEF3B1872}" dt="2019-03-23T14:42:47.111" v="486"/>
        <pc:sldMkLst>
          <pc:docMk/>
          <pc:sldMk cId="2722302380" sldId="389"/>
        </pc:sldMkLst>
      </pc:sldChg>
      <pc:sldChg chg="add replId">
        <pc:chgData name="Guest User" userId="190f37f41a7255b1" providerId="Windows Live" clId="Web-{CA1E4BAA-DD53-42C3-80A8-794FEF3B1872}" dt="2019-03-23T14:42:38.299" v="485"/>
        <pc:sldMkLst>
          <pc:docMk/>
          <pc:sldMk cId="1579373006" sldId="390"/>
        </pc:sldMkLst>
      </pc:sldChg>
      <pc:sldChg chg="delSp modSp add replId">
        <pc:chgData name="Guest User" userId="190f37f41a7255b1" providerId="Windows Live" clId="Web-{CA1E4BAA-DD53-42C3-80A8-794FEF3B1872}" dt="2019-03-23T15:38:25.235" v="1899" actId="20577"/>
        <pc:sldMkLst>
          <pc:docMk/>
          <pc:sldMk cId="1477464009" sldId="391"/>
        </pc:sldMkLst>
        <pc:spChg chg="mod">
          <ac:chgData name="Guest User" userId="190f37f41a7255b1" providerId="Windows Live" clId="Web-{CA1E4BAA-DD53-42C3-80A8-794FEF3B1872}" dt="2019-03-23T15:38:25.235" v="1899" actId="20577"/>
          <ac:spMkLst>
            <pc:docMk/>
            <pc:sldMk cId="1477464009" sldId="391"/>
            <ac:spMk id="5" creationId="{00000000-0000-0000-0000-000000000000}"/>
          </ac:spMkLst>
        </pc:spChg>
        <pc:spChg chg="mod">
          <ac:chgData name="Guest User" userId="190f37f41a7255b1" providerId="Windows Live" clId="Web-{CA1E4BAA-DD53-42C3-80A8-794FEF3B1872}" dt="2019-03-23T15:25:43.572" v="1747" actId="20577"/>
          <ac:spMkLst>
            <pc:docMk/>
            <pc:sldMk cId="1477464009" sldId="391"/>
            <ac:spMk id="6" creationId="{00000000-0000-0000-0000-000000000000}"/>
          </ac:spMkLst>
        </pc:spChg>
        <pc:picChg chg="del">
          <ac:chgData name="Guest User" userId="190f37f41a7255b1" providerId="Windows Live" clId="Web-{CA1E4BAA-DD53-42C3-80A8-794FEF3B1872}" dt="2019-03-23T15:25:48.806" v="1748"/>
          <ac:picMkLst>
            <pc:docMk/>
            <pc:sldMk cId="1477464009" sldId="391"/>
            <ac:picMk id="2" creationId="{00000000-0000-0000-0000-000000000000}"/>
          </ac:picMkLst>
        </pc:picChg>
      </pc:sldChg>
      <pc:sldMasterChg chg="addSldLayout">
        <pc:chgData name="Guest User" userId="190f37f41a7255b1" providerId="Windows Live" clId="Web-{CA1E4BAA-DD53-42C3-80A8-794FEF3B1872}" dt="2019-03-23T13:25:38.086" v="0"/>
        <pc:sldMasterMkLst>
          <pc:docMk/>
          <pc:sldMasterMk cId="637017333" sldId="2147483648"/>
        </pc:sldMasterMkLst>
        <pc:sldLayoutChg chg="add">
          <pc:chgData name="Guest User" userId="190f37f41a7255b1" providerId="Windows Live" clId="Web-{CA1E4BAA-DD53-42C3-80A8-794FEF3B1872}" dt="2019-03-23T13:25:38.086" v="0"/>
          <pc:sldLayoutMkLst>
            <pc:docMk/>
            <pc:sldMasterMk cId="637017333" sldId="2147483648"/>
            <pc:sldLayoutMk cId="2308924541" sldId="2147483662"/>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r>
              <a:rPr lang="en-GB"/>
              <a:t>insert header</a:t>
            </a:r>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96D292DE-8B7A-4254-AA83-74C1F4DD4AF0}" type="datetimeFigureOut">
              <a:rPr lang="en-GB" smtClean="0"/>
              <a:pPr/>
              <a:t>29/03/2019</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r>
              <a:rPr lang="en-GB"/>
              <a:t>insert header</a:t>
            </a:r>
          </a:p>
        </p:txBody>
      </p:sp>
      <p:sp>
        <p:nvSpPr>
          <p:cNvPr id="3" name="Date Placeholder 2"/>
          <p:cNvSpPr>
            <a:spLocks noGrp="1"/>
          </p:cNvSpPr>
          <p:nvPr>
            <p:ph type="dt" idx="1"/>
          </p:nvPr>
        </p:nvSpPr>
        <p:spPr>
          <a:xfrm>
            <a:off x="3777607" y="0"/>
            <a:ext cx="2889938" cy="489374"/>
          </a:xfrm>
          <a:prstGeom prst="rect">
            <a:avLst/>
          </a:prstGeom>
        </p:spPr>
        <p:txBody>
          <a:bodyPr vert="horz" lIns="89785" tIns="44892" rIns="89785" bIns="44892" rtlCol="0"/>
          <a:lstStyle>
            <a:lvl1pPr algn="r">
              <a:defRPr sz="1200"/>
            </a:lvl1pPr>
          </a:lstStyle>
          <a:p>
            <a:fld id="{1E9EAB9E-E8D5-476C-93BA-6CDCDF16D67A}" type="datetimeFigureOut">
              <a:rPr lang="en-GB" smtClean="0"/>
              <a:pPr/>
              <a:t>29/03/2019</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89785" tIns="44892" rIns="89785" bIns="4489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89785" tIns="44892" rIns="89785" bIns="44892" rtlCol="0" anchor="b"/>
          <a:lstStyle>
            <a:lvl1pPr algn="r">
              <a:defRPr sz="1200"/>
            </a:lvl1pPr>
          </a:lstStyle>
          <a:p>
            <a:fld id="{831A1511-BA99-4995-9603-94CCAF14FA3D}" type="slidenum">
              <a:rPr lang="en-GB" smtClean="0"/>
              <a:pPr/>
              <a:t>‹#›</a:t>
            </a:fld>
            <a:endParaRPr lang="en-GB"/>
          </a:p>
        </p:txBody>
      </p:sp>
    </p:spTree>
    <p:extLst>
      <p:ext uri="{BB962C8B-B14F-4D97-AF65-F5344CB8AC3E}">
        <p14:creationId xmlns:p14="http://schemas.microsoft.com/office/powerpoint/2010/main" val="1319045786"/>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10"/>
          </p:nvPr>
        </p:nvSpPr>
        <p:spPr/>
        <p:txBody>
          <a:bodyPr/>
          <a:lstStyle/>
          <a:p>
            <a:fld id="{831A1511-BA99-4995-9603-94CCAF14FA3D}" type="slidenum">
              <a:rPr lang="en-GB" smtClean="0"/>
              <a:pPr/>
              <a:t>1</a:t>
            </a:fld>
            <a:endParaRPr lang="en-GB"/>
          </a:p>
        </p:txBody>
      </p:sp>
    </p:spTree>
    <p:extLst>
      <p:ext uri="{BB962C8B-B14F-4D97-AF65-F5344CB8AC3E}">
        <p14:creationId xmlns:p14="http://schemas.microsoft.com/office/powerpoint/2010/main" val="2092380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b="1" dirty="0">
              <a:cs typeface="Calibri"/>
            </a:endParaRPr>
          </a:p>
          <a:p>
            <a:r>
              <a:rPr lang="en-GB" altLang="en-US" dirty="0">
                <a:cs typeface="Calibri"/>
              </a:rPr>
              <a:t>Coaching - </a:t>
            </a:r>
            <a:r>
              <a:rPr lang="en-GB" altLang="en-US" dirty="0" err="1">
                <a:cs typeface="Calibri"/>
              </a:rPr>
              <a:t>Coachee</a:t>
            </a:r>
            <a:r>
              <a:rPr lang="en-GB" altLang="en-US" dirty="0">
                <a:cs typeface="Calibri"/>
              </a:rPr>
              <a:t> needs to have some internal resources and at least one creative idea, more about asking, encouraging responsibility and awareness in the </a:t>
            </a:r>
            <a:r>
              <a:rPr lang="en-GB" altLang="en-US" dirty="0" err="1">
                <a:cs typeface="Calibri"/>
              </a:rPr>
              <a:t>coachee</a:t>
            </a:r>
            <a:r>
              <a:rPr lang="en-GB" altLang="en-US" dirty="0">
                <a:cs typeface="Calibri"/>
              </a:rPr>
              <a:t>. Shorter term, fixed objectives, no relationship required.</a:t>
            </a:r>
          </a:p>
          <a:p>
            <a:endParaRPr lang="en-GB" altLang="en-US" dirty="0">
              <a:cs typeface="Calibri"/>
            </a:endParaRPr>
          </a:p>
          <a:p>
            <a:r>
              <a:rPr lang="en-GB" altLang="en-US" dirty="0">
                <a:cs typeface="Calibri"/>
              </a:rPr>
              <a:t>Mentoring - Can involve knowledge transfer from the Mentor, Can manifest more as a 'telling' framework, long-term, mentee can dictate the topic, relationship based.</a:t>
            </a:r>
          </a:p>
          <a:p>
            <a:endParaRPr lang="en-GB" altLang="en-US" dirty="0">
              <a:cs typeface="Calibri"/>
            </a:endParaRPr>
          </a:p>
          <a:p>
            <a:r>
              <a:rPr lang="en-GB" altLang="en-US" dirty="0">
                <a:cs typeface="Calibri"/>
              </a:rPr>
              <a:t>Models – GROW, OSCAR, Skilled Helper, Instant Pay-off Coaching, Coaching Wheel.</a:t>
            </a:r>
          </a:p>
          <a:p>
            <a:endParaRPr lang="en-GB" altLang="en-US" dirty="0">
              <a:cs typeface="Calibri"/>
            </a:endParaRPr>
          </a:p>
          <a:p>
            <a:r>
              <a:rPr lang="en-GB" altLang="en-US" dirty="0">
                <a:cs typeface="Calibri"/>
              </a:rPr>
              <a:t>Benefits for each group.</a:t>
            </a:r>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29503" indent="-280578">
              <a:defRPr>
                <a:solidFill>
                  <a:schemeClr val="tx1"/>
                </a:solidFill>
                <a:latin typeface="Arial" panose="020B0604020202020204" pitchFamily="34" charset="0"/>
              </a:defRPr>
            </a:lvl2pPr>
            <a:lvl3pPr marL="1122312" indent="-224462">
              <a:defRPr>
                <a:solidFill>
                  <a:schemeClr val="tx1"/>
                </a:solidFill>
                <a:latin typeface="Arial" panose="020B0604020202020204" pitchFamily="34" charset="0"/>
              </a:defRPr>
            </a:lvl3pPr>
            <a:lvl4pPr marL="1571236" indent="-224462">
              <a:defRPr>
                <a:solidFill>
                  <a:schemeClr val="tx1"/>
                </a:solidFill>
                <a:latin typeface="Arial" panose="020B0604020202020204" pitchFamily="34" charset="0"/>
              </a:defRPr>
            </a:lvl4pPr>
            <a:lvl5pPr marL="2020161" indent="-224462">
              <a:defRPr>
                <a:solidFill>
                  <a:schemeClr val="tx1"/>
                </a:solidFill>
                <a:latin typeface="Arial" panose="020B0604020202020204" pitchFamily="34" charset="0"/>
              </a:defRPr>
            </a:lvl5pPr>
            <a:lvl6pPr marL="2469086" indent="-224462" eaLnBrk="0" fontAlgn="base" hangingPunct="0">
              <a:spcBef>
                <a:spcPct val="0"/>
              </a:spcBef>
              <a:spcAft>
                <a:spcPct val="0"/>
              </a:spcAft>
              <a:defRPr>
                <a:solidFill>
                  <a:schemeClr val="tx1"/>
                </a:solidFill>
                <a:latin typeface="Arial" panose="020B0604020202020204" pitchFamily="34" charset="0"/>
              </a:defRPr>
            </a:lvl6pPr>
            <a:lvl7pPr marL="2918010" indent="-224462" eaLnBrk="0" fontAlgn="base" hangingPunct="0">
              <a:spcBef>
                <a:spcPct val="0"/>
              </a:spcBef>
              <a:spcAft>
                <a:spcPct val="0"/>
              </a:spcAft>
              <a:defRPr>
                <a:solidFill>
                  <a:schemeClr val="tx1"/>
                </a:solidFill>
                <a:latin typeface="Arial" panose="020B0604020202020204" pitchFamily="34" charset="0"/>
              </a:defRPr>
            </a:lvl7pPr>
            <a:lvl8pPr marL="3366935" indent="-224462" eaLnBrk="0" fontAlgn="base" hangingPunct="0">
              <a:spcBef>
                <a:spcPct val="0"/>
              </a:spcBef>
              <a:spcAft>
                <a:spcPct val="0"/>
              </a:spcAft>
              <a:defRPr>
                <a:solidFill>
                  <a:schemeClr val="tx1"/>
                </a:solidFill>
                <a:latin typeface="Arial" panose="020B0604020202020204" pitchFamily="34" charset="0"/>
              </a:defRPr>
            </a:lvl8pPr>
            <a:lvl9pPr marL="3815860" indent="-224462" eaLnBrk="0" fontAlgn="base" hangingPunct="0">
              <a:spcBef>
                <a:spcPct val="0"/>
              </a:spcBef>
              <a:spcAft>
                <a:spcPct val="0"/>
              </a:spcAft>
              <a:defRPr>
                <a:solidFill>
                  <a:schemeClr val="tx1"/>
                </a:solidFill>
                <a:latin typeface="Arial" panose="020B0604020202020204" pitchFamily="34" charset="0"/>
              </a:defRPr>
            </a:lvl9pPr>
          </a:lstStyle>
          <a:p>
            <a:fld id="{D718910D-D3B9-42B9-A0FC-A071AB1BA6C9}" type="slidenum">
              <a:rPr lang="en-US" altLang="en-US" smtClean="0">
                <a:solidFill>
                  <a:srgbClr val="000000"/>
                </a:solidFill>
                <a:latin typeface="Calibri" panose="020F0502020204030204" pitchFamily="34" charset="0"/>
              </a:rPr>
              <a:pPr/>
              <a:t>2</a:t>
            </a:fld>
            <a:endParaRPr lang="en-US"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1899931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r>
              <a:rPr lang="en-GB" b="1"/>
              <a:t> performance </a:t>
            </a:r>
            <a:r>
              <a:rPr lang="en-GB"/>
              <a:t>(Skill/Will matrix, life wheel, Big Problem, Flawed thinking) </a:t>
            </a:r>
            <a:r>
              <a:rPr lang="en-GB" b="1"/>
              <a:t>career</a:t>
            </a:r>
            <a:r>
              <a:rPr lang="en-GB"/>
              <a:t> (10 steps, OSCAR, GROW, Instant Pay-off coaching P.49, coaching conversations) </a:t>
            </a:r>
            <a:r>
              <a:rPr lang="en-GB" b="1"/>
              <a:t>executive coaching </a:t>
            </a:r>
            <a:r>
              <a:rPr lang="en-GB"/>
              <a:t>(7 powerful questions, PRAIRIE U-tube clip here) </a:t>
            </a:r>
            <a:r>
              <a:rPr lang="en-GB" b="1"/>
              <a:t>and on-line mentoring </a:t>
            </a:r>
            <a:r>
              <a:rPr lang="en-GB"/>
              <a:t>(Technology, Skype, International)  </a:t>
            </a:r>
            <a:r>
              <a:rPr lang="en-GB" b="1"/>
              <a:t>peer mentoring </a:t>
            </a:r>
            <a:r>
              <a:rPr lang="en-GB"/>
              <a:t>(Knowledge gap, mutual benefits)  </a:t>
            </a:r>
            <a:r>
              <a:rPr lang="en-GB" b="1"/>
              <a:t>line manager mentoring  </a:t>
            </a:r>
            <a:r>
              <a:rPr lang="en-GB"/>
              <a:t>(7 types of mentoring</a:t>
            </a:r>
            <a:r>
              <a:rPr lang="en-GB" sz="1200" b="0" kern="1200" baseline="0">
                <a:latin typeface="+mn-lt"/>
                <a:ea typeface="+mn-ea"/>
                <a:cs typeface="+mn-cs"/>
              </a:rPr>
              <a:t> assistance – Max </a:t>
            </a:r>
            <a:r>
              <a:rPr lang="en-GB" sz="1200" b="0" kern="1200" baseline="0" err="1">
                <a:latin typeface="+mn-lt"/>
                <a:ea typeface="+mn-ea"/>
                <a:cs typeface="+mn-cs"/>
              </a:rPr>
              <a:t>landsberg</a:t>
            </a:r>
            <a:r>
              <a:rPr lang="en-GB" sz="1200" b="0" kern="1200" baseline="0" dirty="0">
                <a:latin typeface="+mn-lt"/>
                <a:ea typeface="+mn-ea"/>
                <a:cs typeface="+mn-cs"/>
              </a:rPr>
              <a:t>).</a:t>
            </a:r>
            <a:endParaRPr lang="en-GB" sz="1200" kern="1200" dirty="0">
              <a:latin typeface="+mn-lt"/>
              <a:ea typeface="+mn-ea"/>
              <a:cs typeface="+mn-cs"/>
            </a:endParaRPr>
          </a:p>
          <a:p>
            <a:pPr>
              <a:buFont typeface="Arial" pitchFamily="34" charset="0"/>
              <a:buChar char="•"/>
              <a:defRPr/>
            </a:pPr>
            <a:r>
              <a:rPr lang="en-GB"/>
              <a:t>Evaluate the role of the line manager as coach/mentor and highlight any advantages/disadvantages of them taking on this role. Any support that managers may need to help them perform well in these roles should be included (</a:t>
            </a:r>
            <a:r>
              <a:rPr lang="en-GB" b="1"/>
              <a:t>Benefits</a:t>
            </a:r>
            <a:r>
              <a:rPr lang="en-GB"/>
              <a:t> – Industry specific knowledge, support networks, authority to make supportive decisions, observed examples of mentee’s performance, awareness of Skill/Will,  </a:t>
            </a:r>
            <a:r>
              <a:rPr lang="en-GB" b="1"/>
              <a:t>Disadvantages</a:t>
            </a:r>
            <a:r>
              <a:rPr lang="en-GB"/>
              <a:t> –</a:t>
            </a:r>
            <a:r>
              <a:rPr lang="en-GB" sz="1200" kern="1200" baseline="0">
                <a:latin typeface="+mn-lt"/>
                <a:ea typeface="+mn-ea"/>
                <a:cs typeface="+mn-cs"/>
              </a:rPr>
              <a:t> Mentee might not open up, more difficult to go beyond OSCAR, relationship could be strained, pre-conceived ideas,. Line Managers may need support in soft skills such as Questioning, Listening, Giving Feedback, setting the standard – coaching contract, documenting appropriately and legally).</a:t>
            </a:r>
            <a:endParaRPr lang="en-GB" sz="1200" kern="1200">
              <a:latin typeface="+mn-lt"/>
              <a:cs typeface="Calibri"/>
            </a:endParaRPr>
          </a:p>
          <a:p>
            <a:pPr>
              <a:buFont typeface="Arial" pitchFamily="34" charset="0"/>
              <a:buChar char="•"/>
              <a:defRPr/>
            </a:pPr>
            <a:r>
              <a:rPr lang="en-GB" sz="1200" kern="1200" dirty="0">
                <a:latin typeface="+mn-lt"/>
                <a:ea typeface="+mn-ea"/>
                <a:cs typeface="+mn-cs"/>
              </a:rPr>
              <a:t>Include at least three key factors for successful implementation in the case study organisation e.g. clear reasons for implementation: </a:t>
            </a:r>
            <a:r>
              <a:rPr lang="en-GB" sz="1200" b="1" kern="1200" dirty="0">
                <a:latin typeface="+mn-lt"/>
                <a:ea typeface="+mn-ea"/>
                <a:cs typeface="+mn-cs"/>
              </a:rPr>
              <a:t>alignment and potential fit with values</a:t>
            </a:r>
            <a:r>
              <a:rPr lang="en-GB" sz="1200" kern="1200" dirty="0">
                <a:latin typeface="+mn-lt"/>
                <a:ea typeface="+mn-ea"/>
                <a:cs typeface="+mn-cs"/>
              </a:rPr>
              <a:t>, </a:t>
            </a:r>
            <a:r>
              <a:rPr lang="en-GB" sz="1200" b="1" kern="1200" dirty="0">
                <a:latin typeface="+mn-lt"/>
                <a:ea typeface="+mn-ea"/>
                <a:cs typeface="+mn-cs"/>
              </a:rPr>
              <a:t>objectives and culture</a:t>
            </a:r>
            <a:r>
              <a:rPr lang="en-GB" sz="1200" kern="1200" dirty="0">
                <a:latin typeface="+mn-lt"/>
                <a:ea typeface="+mn-ea"/>
                <a:cs typeface="+mn-cs"/>
              </a:rPr>
              <a:t>; relation to wider </a:t>
            </a:r>
            <a:r>
              <a:rPr lang="en-GB" sz="1200" b="1" kern="1200" dirty="0">
                <a:latin typeface="+mn-lt"/>
                <a:ea typeface="+mn-ea"/>
                <a:cs typeface="+mn-cs"/>
              </a:rPr>
              <a:t>L&amp;D strategy</a:t>
            </a:r>
            <a:r>
              <a:rPr lang="en-GB" sz="1200" kern="1200" dirty="0">
                <a:latin typeface="+mn-lt"/>
                <a:ea typeface="+mn-ea"/>
                <a:cs typeface="+mn-cs"/>
              </a:rPr>
              <a:t>; the role of HR; selection and allocation processes; availability and development of support systems; roles and who will fill them (e.g. internal or external coaches), monitoring and evaluation of impact and how this could be achieved.</a:t>
            </a:r>
            <a:r>
              <a:rPr lang="en-GB" dirty="0"/>
              <a:t> </a:t>
            </a:r>
            <a:endParaRPr lang="en-GB" sz="1200" kern="1200" dirty="0">
              <a:latin typeface="+mn-lt"/>
              <a:cs typeface="Calibri"/>
            </a:endParaRPr>
          </a:p>
          <a:p>
            <a:pPr>
              <a:buFont typeface="Arial" pitchFamily="34" charset="0"/>
              <a:buChar char="•"/>
            </a:pPr>
            <a:endParaRPr lang="en-GB" baseline="0"/>
          </a:p>
        </p:txBody>
      </p:sp>
      <p:sp>
        <p:nvSpPr>
          <p:cNvPr id="4" name="Slide Number Placeholder 3"/>
          <p:cNvSpPr>
            <a:spLocks noGrp="1"/>
          </p:cNvSpPr>
          <p:nvPr>
            <p:ph type="sldNum" sz="quarter" idx="10"/>
          </p:nvPr>
        </p:nvSpPr>
        <p:spPr/>
        <p:txBody>
          <a:bodyPr/>
          <a:lstStyle/>
          <a:p>
            <a:fld id="{AB911E23-5E08-44A2-B5F0-2402F0DB9BB7}" type="slidenum">
              <a:rPr lang="en-US" smtClean="0"/>
              <a:pPr/>
              <a:t>3</a:t>
            </a:fld>
            <a:endParaRPr lang="en-US"/>
          </a:p>
        </p:txBody>
      </p:sp>
    </p:spTree>
    <p:extLst>
      <p:ext uri="{BB962C8B-B14F-4D97-AF65-F5344CB8AC3E}">
        <p14:creationId xmlns:p14="http://schemas.microsoft.com/office/powerpoint/2010/main" val="1108603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cs typeface="Calibri"/>
              </a:rPr>
              <a:t>To what extent do you agree or disagree with this definition in practice?</a:t>
            </a:r>
            <a:endParaRPr lang="en-GB" sz="1200" kern="1200" dirty="0">
              <a:latin typeface="+mn-lt"/>
              <a:cs typeface="Calibri"/>
            </a:endParaRPr>
          </a:p>
          <a:p>
            <a:r>
              <a:rPr lang="en-GB" dirty="0">
                <a:cs typeface="Calibri"/>
              </a:rPr>
              <a:t>This is all very positive – but it could also encompass a problem of under-performance? What are the barriers? Is it realistic to operate at this height of performance all the time? Remember not to just take the definitions at face value, what can you add to them? What do you disagree with? What other theories can use to compare and </a:t>
            </a:r>
            <a:r>
              <a:rPr lang="en-GB" dirty="0" err="1">
                <a:cs typeface="Calibri"/>
              </a:rPr>
              <a:t>contras</a:t>
            </a:r>
            <a:r>
              <a:rPr lang="en-GB" dirty="0">
                <a:cs typeface="Calibri"/>
              </a:rPr>
              <a:t>?</a:t>
            </a:r>
            <a:endParaRPr lang="en-GB" baseline="0" dirty="0">
              <a:cs typeface="Calibri"/>
            </a:endParaRP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4</a:t>
            </a:fld>
            <a:endParaRPr lang="en-US"/>
          </a:p>
        </p:txBody>
      </p:sp>
    </p:spTree>
    <p:extLst>
      <p:ext uri="{BB962C8B-B14F-4D97-AF65-F5344CB8AC3E}">
        <p14:creationId xmlns:p14="http://schemas.microsoft.com/office/powerpoint/2010/main" val="21774263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GB" sz="1200" kern="1200" dirty="0">
              <a:latin typeface="+mn-lt"/>
              <a:cs typeface="Calibri"/>
            </a:endParaRPr>
          </a:p>
          <a:p>
            <a:r>
              <a:rPr lang="en-GB" dirty="0">
                <a:cs typeface="Calibri"/>
              </a:rPr>
              <a:t>Coaching wheel handout</a:t>
            </a:r>
          </a:p>
          <a:p>
            <a:r>
              <a:rPr lang="en-GB" dirty="0">
                <a:cs typeface="Calibri"/>
              </a:rPr>
              <a:t>Skilled helper handout</a:t>
            </a:r>
          </a:p>
          <a:p>
            <a:r>
              <a:rPr lang="en-GB" dirty="0">
                <a:cs typeface="Calibri"/>
              </a:rPr>
              <a:t>AID Feedback - Action, Impact, Desired outcome  It's similar to the feedback sandwich.</a:t>
            </a:r>
          </a:p>
          <a:p>
            <a:r>
              <a:rPr lang="en-GB" dirty="0">
                <a:cs typeface="Calibri"/>
              </a:rPr>
              <a:t>Action - going in to soft focus in meetings – zoning out and day-dreaming.</a:t>
            </a:r>
          </a:p>
          <a:p>
            <a:r>
              <a:rPr lang="en-GB" dirty="0">
                <a:cs typeface="Calibri"/>
              </a:rPr>
              <a:t>Impact - invite suggestions, then point out specific examples where they have come away from meetings with an incomplete action list.  The team have then had to chase you for actions and sometimes even take on your tasks.</a:t>
            </a:r>
          </a:p>
          <a:p>
            <a:r>
              <a:rPr lang="en-GB" dirty="0">
                <a:cs typeface="Calibri"/>
              </a:rPr>
              <a:t>Desired outcome - Invite suggestions - individual may say they find it difficult to concentrate in the lengthy meetings where much of the discussion is about different areas of the business.  They could counter this by agreeing to take the Meeting Notes, summarising actions back to people.</a:t>
            </a:r>
          </a:p>
        </p:txBody>
      </p:sp>
      <p:sp>
        <p:nvSpPr>
          <p:cNvPr id="4" name="Slide Number Placeholder 3"/>
          <p:cNvSpPr>
            <a:spLocks noGrp="1"/>
          </p:cNvSpPr>
          <p:nvPr>
            <p:ph type="sldNum" sz="quarter" idx="10"/>
          </p:nvPr>
        </p:nvSpPr>
        <p:spPr/>
        <p:txBody>
          <a:bodyPr/>
          <a:lstStyle/>
          <a:p>
            <a:fld id="{AB911E23-5E08-44A2-B5F0-2402F0DB9BB7}" type="slidenum">
              <a:rPr lang="en-US" smtClean="0"/>
              <a:pPr/>
              <a:t>5</a:t>
            </a:fld>
            <a:endParaRPr lang="en-US"/>
          </a:p>
        </p:txBody>
      </p:sp>
    </p:spTree>
    <p:extLst>
      <p:ext uri="{BB962C8B-B14F-4D97-AF65-F5344CB8AC3E}">
        <p14:creationId xmlns:p14="http://schemas.microsoft.com/office/powerpoint/2010/main" val="2835074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GB" sz="1200" kern="1200">
              <a:latin typeface="+mn-lt"/>
              <a:cs typeface="Calibri"/>
            </a:endParaRPr>
          </a:p>
          <a:p>
            <a:pPr>
              <a:buFont typeface="Arial" pitchFamily="34" charset="0"/>
              <a:buChar char="•"/>
            </a:pPr>
            <a:r>
              <a:rPr lang="en-GB">
                <a:cs typeface="Calibri"/>
              </a:rPr>
              <a:t>Hi will/low skill - you would guide this person, by signposting them to potential ways forward/providing training for their skillsgap</a:t>
            </a:r>
          </a:p>
          <a:p>
            <a:pPr>
              <a:buFont typeface="Arial" pitchFamily="34" charset="0"/>
              <a:buChar char="•"/>
            </a:pPr>
            <a:r>
              <a:rPr lang="en-GB">
                <a:cs typeface="Calibri"/>
              </a:rPr>
              <a:t>Hi will/High Skill - this person has all the internal tools to get the job done – so you can delegate to them.</a:t>
            </a:r>
          </a:p>
          <a:p>
            <a:pPr>
              <a:buFont typeface="Arial" pitchFamily="34" charset="0"/>
              <a:buChar char="•"/>
            </a:pPr>
            <a:r>
              <a:rPr lang="en-GB">
                <a:cs typeface="Calibri"/>
              </a:rPr>
              <a:t>Low will/Low skill - This person needs some directing – round peg in a square hole?</a:t>
            </a:r>
          </a:p>
          <a:p>
            <a:pPr>
              <a:buFont typeface="Arial" pitchFamily="34" charset="0"/>
              <a:buChar char="•"/>
            </a:pPr>
            <a:r>
              <a:rPr lang="en-GB">
                <a:cs typeface="Calibri"/>
              </a:rPr>
              <a:t>High Skill/Low will - team dynamics? Financial? Medical? Personal?</a:t>
            </a:r>
            <a:endParaRPr lang="en-GB" dirty="0">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6</a:t>
            </a:fld>
            <a:endParaRPr lang="en-US"/>
          </a:p>
        </p:txBody>
      </p:sp>
    </p:spTree>
    <p:extLst>
      <p:ext uri="{BB962C8B-B14F-4D97-AF65-F5344CB8AC3E}">
        <p14:creationId xmlns:p14="http://schemas.microsoft.com/office/powerpoint/2010/main" val="26117773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GB" sz="1200" kern="1200">
              <a:latin typeface="+mn-lt"/>
              <a:cs typeface="Calibri"/>
            </a:endParaRPr>
          </a:p>
          <a:p>
            <a:pPr>
              <a:buFont typeface="Arial" pitchFamily="34" charset="0"/>
              <a:buChar char="•"/>
            </a:pPr>
            <a:r>
              <a:rPr lang="en-GB" dirty="0">
                <a:cs typeface="Calibri"/>
              </a:rPr>
              <a:t>Example </a:t>
            </a:r>
          </a:p>
          <a:p>
            <a:r>
              <a:rPr lang="en-GB" dirty="0">
                <a:cs typeface="Calibri"/>
              </a:rPr>
              <a:t>1. I desperately want a career change, but I still </a:t>
            </a:r>
            <a:r>
              <a:rPr lang="en-GB" dirty="0" err="1">
                <a:cs typeface="Calibri"/>
              </a:rPr>
              <a:t>havent</a:t>
            </a:r>
            <a:r>
              <a:rPr lang="en-GB" dirty="0">
                <a:cs typeface="Calibri"/>
              </a:rPr>
              <a:t> written out my CV although </a:t>
            </a:r>
            <a:r>
              <a:rPr lang="en-GB" dirty="0" err="1">
                <a:cs typeface="Calibri"/>
              </a:rPr>
              <a:t>ive</a:t>
            </a:r>
            <a:r>
              <a:rPr lang="en-GB" dirty="0">
                <a:cs typeface="Calibri"/>
              </a:rPr>
              <a:t> committed to do it on four separate occasions.</a:t>
            </a:r>
          </a:p>
          <a:p>
            <a:r>
              <a:rPr lang="en-GB" dirty="0">
                <a:cs typeface="Calibri"/>
              </a:rPr>
              <a:t>2. I want you to help me, but I "yes, but" all your suggestions</a:t>
            </a:r>
          </a:p>
          <a:p>
            <a:r>
              <a:rPr lang="en-GB" dirty="0">
                <a:cs typeface="Calibri"/>
              </a:rPr>
              <a:t>3. I am committed to working with you, but I keep telling you that coaching might not help me.</a:t>
            </a:r>
          </a:p>
          <a:p>
            <a:endParaRPr lang="en-GB" dirty="0">
              <a:cs typeface="Calibri"/>
            </a:endParaRPr>
          </a:p>
          <a:p>
            <a:r>
              <a:rPr lang="en-GB" dirty="0">
                <a:cs typeface="Calibri"/>
              </a:rPr>
              <a:t>Dealing with Big Problems</a:t>
            </a:r>
          </a:p>
          <a:p>
            <a:r>
              <a:rPr lang="en-GB" dirty="0">
                <a:cs typeface="Calibri"/>
              </a:rPr>
              <a:t>1. Define the problem behaviourally</a:t>
            </a:r>
          </a:p>
          <a:p>
            <a:r>
              <a:rPr lang="en-GB" dirty="0">
                <a:cs typeface="Calibri"/>
              </a:rPr>
              <a:t>2. Move from 'macro' to 'micro' chain analysis of the problem behaviour</a:t>
            </a:r>
          </a:p>
          <a:p>
            <a:r>
              <a:rPr lang="en-GB" dirty="0">
                <a:cs typeface="Calibri"/>
              </a:rPr>
              <a:t>3. Identify solutions</a:t>
            </a:r>
          </a:p>
          <a:p>
            <a:r>
              <a:rPr lang="en-GB" dirty="0">
                <a:cs typeface="Calibri"/>
              </a:rPr>
              <a:t>4. Rehearse a more helpful (functional) behaviour.</a:t>
            </a:r>
          </a:p>
          <a:p>
            <a:endParaRPr lang="en-GB" dirty="0">
              <a:cs typeface="Calibri"/>
            </a:endParaRPr>
          </a:p>
          <a:p>
            <a:r>
              <a:rPr lang="en-GB" dirty="0">
                <a:cs typeface="Calibri"/>
              </a:rPr>
              <a:t>I actually coached someone where this was very prevalent.  Less than genuine with themselves.</a:t>
            </a:r>
          </a:p>
        </p:txBody>
      </p:sp>
      <p:sp>
        <p:nvSpPr>
          <p:cNvPr id="4" name="Slide Number Placeholder 3"/>
          <p:cNvSpPr>
            <a:spLocks noGrp="1"/>
          </p:cNvSpPr>
          <p:nvPr>
            <p:ph type="sldNum" sz="quarter" idx="10"/>
          </p:nvPr>
        </p:nvSpPr>
        <p:spPr/>
        <p:txBody>
          <a:bodyPr/>
          <a:lstStyle/>
          <a:p>
            <a:fld id="{AB911E23-5E08-44A2-B5F0-2402F0DB9BB7}" type="slidenum">
              <a:rPr lang="en-US" smtClean="0"/>
              <a:pPr/>
              <a:t>7</a:t>
            </a:fld>
            <a:endParaRPr lang="en-US"/>
          </a:p>
        </p:txBody>
      </p:sp>
    </p:spTree>
    <p:extLst>
      <p:ext uri="{BB962C8B-B14F-4D97-AF65-F5344CB8AC3E}">
        <p14:creationId xmlns:p14="http://schemas.microsoft.com/office/powerpoint/2010/main" val="2781537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GB" sz="1200" kern="1200">
              <a:latin typeface="+mn-lt"/>
              <a:cs typeface="Calibri"/>
            </a:endParaRPr>
          </a:p>
          <a:p>
            <a:r>
              <a:rPr lang="en-GB" dirty="0">
                <a:cs typeface="Calibri"/>
              </a:rPr>
              <a:t>Intrapersonal - key to competitive advantage and sustainability.</a:t>
            </a:r>
            <a:endParaRPr lang="en-GB" baseline="0" dirty="0">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8</a:t>
            </a:fld>
            <a:endParaRPr lang="en-US"/>
          </a:p>
        </p:txBody>
      </p:sp>
    </p:spTree>
    <p:extLst>
      <p:ext uri="{BB962C8B-B14F-4D97-AF65-F5344CB8AC3E}">
        <p14:creationId xmlns:p14="http://schemas.microsoft.com/office/powerpoint/2010/main" val="40368819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cs typeface="Calibri"/>
              </a:rPr>
              <a:t>Flawed thinking patterns – Training Assistant example.</a:t>
            </a:r>
            <a:endParaRPr lang="en-GB" sz="1200" kern="1200" dirty="0">
              <a:latin typeface="+mn-lt"/>
              <a:cs typeface="Calibri"/>
            </a:endParaRPr>
          </a:p>
          <a:p>
            <a:endParaRPr lang="en-GB" baseline="0" dirty="0">
              <a:cs typeface="Calibri"/>
            </a:endParaRPr>
          </a:p>
          <a:p>
            <a:r>
              <a:rPr lang="en-GB" dirty="0">
                <a:cs typeface="Calibri"/>
              </a:rPr>
              <a:t>Where an individual's past unpleasant experience often defines the current thinking.</a:t>
            </a:r>
          </a:p>
          <a:p>
            <a:r>
              <a:rPr lang="en-GB" dirty="0">
                <a:cs typeface="Calibri"/>
              </a:rPr>
              <a:t>An event that has rocked their confidence, transfers to current thinking about future plans - divorce, rejection, a failed job or exam, or driving test.</a:t>
            </a:r>
          </a:p>
          <a:p>
            <a:r>
              <a:rPr lang="en-GB" dirty="0" err="1">
                <a:cs typeface="Calibri"/>
              </a:rPr>
              <a:t>J.Rogers</a:t>
            </a:r>
            <a:r>
              <a:rPr lang="en-GB" dirty="0">
                <a:cs typeface="Calibri"/>
              </a:rPr>
              <a:t>, (2008) has a checklist of 13 different thinking patterns – you can rate yourself to establish any flawed thinking patterns you have.</a:t>
            </a:r>
          </a:p>
          <a:p>
            <a:endParaRPr lang="en-GB" dirty="0">
              <a:cs typeface="Calibri"/>
            </a:endParaRPr>
          </a:p>
          <a:p>
            <a:endParaRPr lang="en-GB" dirty="0">
              <a:cs typeface="Calibri"/>
            </a:endParaRPr>
          </a:p>
          <a:p>
            <a:r>
              <a:rPr lang="en-GB" dirty="0">
                <a:cs typeface="Calibri"/>
              </a:rPr>
              <a:t>In a coaching environment - this comes up a lot where a barrier for seeking development and career progression stems from a past rejection.</a:t>
            </a: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9</a:t>
            </a:fld>
            <a:endParaRPr lang="en-US"/>
          </a:p>
        </p:txBody>
      </p:sp>
    </p:spTree>
    <p:extLst>
      <p:ext uri="{BB962C8B-B14F-4D97-AF65-F5344CB8AC3E}">
        <p14:creationId xmlns:p14="http://schemas.microsoft.com/office/powerpoint/2010/main" val="9047813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r>
              <a:rPr lang="en-GB" dirty="0">
                <a:cs typeface="Calibri"/>
              </a:rPr>
              <a:t>What is going to be the main difference with this level of Coaching? - Leadership potential.</a:t>
            </a:r>
            <a:endParaRPr lang="en-GB" sz="1200" kern="1200" dirty="0">
              <a:latin typeface="+mn-lt"/>
              <a:cs typeface="Calibri"/>
            </a:endParaRPr>
          </a:p>
          <a:p>
            <a:pPr>
              <a:buFont typeface="Arial" pitchFamily="34" charset="0"/>
              <a:buChar char="•"/>
            </a:pPr>
            <a:endParaRPr lang="en-GB" baseline="0"/>
          </a:p>
        </p:txBody>
      </p:sp>
      <p:sp>
        <p:nvSpPr>
          <p:cNvPr id="4" name="Slide Number Placeholder 3"/>
          <p:cNvSpPr>
            <a:spLocks noGrp="1"/>
          </p:cNvSpPr>
          <p:nvPr>
            <p:ph type="sldNum" sz="quarter" idx="10"/>
          </p:nvPr>
        </p:nvSpPr>
        <p:spPr/>
        <p:txBody>
          <a:bodyPr/>
          <a:lstStyle/>
          <a:p>
            <a:fld id="{AB911E23-5E08-44A2-B5F0-2402F0DB9BB7}" type="slidenum">
              <a:rPr lang="en-US" smtClean="0"/>
              <a:pPr/>
              <a:t>10</a:t>
            </a:fld>
            <a:endParaRPr lang="en-US"/>
          </a:p>
        </p:txBody>
      </p:sp>
    </p:spTree>
    <p:extLst>
      <p:ext uri="{BB962C8B-B14F-4D97-AF65-F5344CB8AC3E}">
        <p14:creationId xmlns:p14="http://schemas.microsoft.com/office/powerpoint/2010/main" val="40447991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endParaRPr lang="en-GB" sz="1200" kern="1200">
              <a:latin typeface="+mn-lt"/>
              <a:cs typeface="Calibri"/>
            </a:endParaRPr>
          </a:p>
          <a:p>
            <a:pPr>
              <a:buFont typeface="Arial" pitchFamily="34" charset="0"/>
              <a:buChar char="•"/>
            </a:pPr>
            <a:r>
              <a:rPr lang="en-GB" dirty="0">
                <a:cs typeface="Calibri"/>
              </a:rPr>
              <a:t>Motivation – cover later</a:t>
            </a:r>
          </a:p>
          <a:p>
            <a:pPr>
              <a:buFont typeface="Arial" pitchFamily="34" charset="0"/>
              <a:buChar char="•"/>
            </a:pPr>
            <a:r>
              <a:rPr lang="en-GB" dirty="0">
                <a:cs typeface="Calibri"/>
              </a:rPr>
              <a:t>Coaching Culture - ILM Report on Moodle.</a:t>
            </a:r>
          </a:p>
          <a:p>
            <a:pPr>
              <a:buFont typeface="Arial" pitchFamily="34" charset="0"/>
              <a:buChar char="•"/>
            </a:pPr>
            <a:r>
              <a:rPr lang="en-GB" dirty="0">
                <a:cs typeface="Calibri"/>
              </a:rPr>
              <a:t>Empowerment – last week.  7 empowering questions.</a:t>
            </a:r>
          </a:p>
          <a:p>
            <a:pPr>
              <a:buFont typeface="Arial" pitchFamily="34" charset="0"/>
              <a:buChar char="•"/>
            </a:pPr>
            <a:r>
              <a:rPr lang="en-GB" dirty="0">
                <a:cs typeface="Calibri"/>
              </a:rPr>
              <a:t>Socratic questioning handout</a:t>
            </a:r>
          </a:p>
          <a:p>
            <a:pPr>
              <a:buFont typeface="Arial" pitchFamily="34" charset="0"/>
              <a:buChar char="•"/>
            </a:pPr>
            <a:r>
              <a:rPr lang="en-GB" dirty="0">
                <a:cs typeface="Calibri"/>
              </a:rPr>
              <a:t>Meta programmes - the thinking patterns that you run – are you an optimist/realist/pessimist predominantly? P.91 of booklet</a:t>
            </a:r>
          </a:p>
          <a:p>
            <a:pPr>
              <a:buFont typeface="Arial" pitchFamily="34" charset="0"/>
              <a:buChar char="•"/>
            </a:pPr>
            <a:r>
              <a:rPr lang="en-GB" dirty="0">
                <a:cs typeface="Calibri"/>
              </a:rPr>
              <a:t>Meta Cognitive programmes - how you think about your thinking</a:t>
            </a:r>
          </a:p>
          <a:p>
            <a:pPr>
              <a:buFont typeface="Arial" pitchFamily="34" charset="0"/>
              <a:buChar char="•"/>
            </a:pPr>
            <a:r>
              <a:rPr lang="en-GB" dirty="0">
                <a:cs typeface="Calibri"/>
              </a:rPr>
              <a:t>Re-framing - changing the meaning or context of something</a:t>
            </a:r>
          </a:p>
          <a:p>
            <a:pPr>
              <a:buFont typeface="Arial" pitchFamily="34" charset="0"/>
              <a:buChar char="•"/>
            </a:pPr>
            <a:r>
              <a:rPr lang="en-GB" dirty="0">
                <a:cs typeface="Calibri"/>
              </a:rPr>
              <a:t>External supervisory coaches?</a:t>
            </a:r>
          </a:p>
        </p:txBody>
      </p:sp>
      <p:sp>
        <p:nvSpPr>
          <p:cNvPr id="4" name="Slide Number Placeholder 3"/>
          <p:cNvSpPr>
            <a:spLocks noGrp="1"/>
          </p:cNvSpPr>
          <p:nvPr>
            <p:ph type="sldNum" sz="quarter" idx="10"/>
          </p:nvPr>
        </p:nvSpPr>
        <p:spPr/>
        <p:txBody>
          <a:bodyPr/>
          <a:lstStyle/>
          <a:p>
            <a:fld id="{AB911E23-5E08-44A2-B5F0-2402F0DB9BB7}" type="slidenum">
              <a:rPr lang="en-US" smtClean="0"/>
              <a:pPr/>
              <a:t>11</a:t>
            </a:fld>
            <a:endParaRPr lang="en-US"/>
          </a:p>
        </p:txBody>
      </p:sp>
    </p:spTree>
    <p:extLst>
      <p:ext uri="{BB962C8B-B14F-4D97-AF65-F5344CB8AC3E}">
        <p14:creationId xmlns:p14="http://schemas.microsoft.com/office/powerpoint/2010/main" val="7641904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a:buChar char="•"/>
              <a:tabLst/>
              <a:defRPr/>
            </a:pPr>
            <a:r>
              <a:rPr lang="en-GB">
                <a:cs typeface="Calibri"/>
              </a:rPr>
              <a:t>Disadvantages??</a:t>
            </a:r>
          </a:p>
          <a:p>
            <a:pPr>
              <a:defRPr/>
            </a:pPr>
            <a:r>
              <a:rPr lang="en-GB">
                <a:cs typeface="Calibri"/>
              </a:rPr>
              <a:t>Vast proportion of communication and ability to build rapport is lost.</a:t>
            </a:r>
            <a:endParaRPr lang="en-GB" dirty="0">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12</a:t>
            </a:fld>
            <a:endParaRPr lang="en-US"/>
          </a:p>
        </p:txBody>
      </p:sp>
    </p:spTree>
    <p:extLst>
      <p:ext uri="{BB962C8B-B14F-4D97-AF65-F5344CB8AC3E}">
        <p14:creationId xmlns:p14="http://schemas.microsoft.com/office/powerpoint/2010/main" val="1156250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r>
              <a:rPr lang="en-GB" dirty="0">
                <a:cs typeface="Calibri"/>
              </a:rPr>
              <a:t> - NHS GP's when working with drug addicts for the first time, are assigned peer mentors from others who have worked with this particular group for many years Clutterbuck, P.91.  Also evident in matrix structures, where someone from Legal might mentor a peer in Training for example.</a:t>
            </a:r>
          </a:p>
          <a:p>
            <a:pPr>
              <a:buFont typeface="Arial" pitchFamily="34" charset="0"/>
              <a:buChar char="•"/>
            </a:pPr>
            <a:r>
              <a:rPr lang="en-GB" dirty="0">
                <a:cs typeface="Calibri"/>
              </a:rPr>
              <a:t>Where two people have polarised management styles, but respect each other's approaches, they could enter in to peer mentoring to have a well-rounded approach.</a:t>
            </a:r>
            <a:endParaRPr lang="en-GB" baseline="0" dirty="0">
              <a:cs typeface="Calibri"/>
            </a:endParaRPr>
          </a:p>
          <a:p>
            <a:pPr>
              <a:buFont typeface="Arial" pitchFamily="34" charset="0"/>
              <a:buChar char="•"/>
            </a:pPr>
            <a:r>
              <a:rPr lang="en-GB" dirty="0">
                <a:cs typeface="Calibri"/>
              </a:rPr>
              <a:t>In South Wales Police, Black Police Association, Christian Police Association, Female PA, Ability Support Network, Gay staff network  - mentoring within and outside their own specific group</a:t>
            </a: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13</a:t>
            </a:fld>
            <a:endParaRPr lang="en-US"/>
          </a:p>
        </p:txBody>
      </p:sp>
    </p:spTree>
    <p:extLst>
      <p:ext uri="{BB962C8B-B14F-4D97-AF65-F5344CB8AC3E}">
        <p14:creationId xmlns:p14="http://schemas.microsoft.com/office/powerpoint/2010/main" val="6030481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GB" baseline="0" dirty="0">
              <a:cs typeface="Calibri"/>
            </a:endParaRP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14</a:t>
            </a:fld>
            <a:endParaRPr lang="en-US"/>
          </a:p>
        </p:txBody>
      </p:sp>
    </p:spTree>
    <p:extLst>
      <p:ext uri="{BB962C8B-B14F-4D97-AF65-F5344CB8AC3E}">
        <p14:creationId xmlns:p14="http://schemas.microsoft.com/office/powerpoint/2010/main" val="283085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r>
              <a:rPr lang="en-GB">
                <a:cs typeface="Calibri"/>
              </a:rPr>
              <a:t>Clutterbuck's spectrum of learning relationships p.16.</a:t>
            </a:r>
            <a:endParaRPr lang="en-GB" sz="1200" kern="1200">
              <a:latin typeface="+mn-lt"/>
              <a:cs typeface="Calibri"/>
            </a:endParaRPr>
          </a:p>
          <a:p>
            <a:pPr>
              <a:buFont typeface="Arial" pitchFamily="34" charset="0"/>
              <a:buChar char="•"/>
            </a:pPr>
            <a:r>
              <a:rPr lang="en-GB">
                <a:cs typeface="Calibri"/>
              </a:rPr>
              <a:t> 7 Types of Mentoring Assistance:</a:t>
            </a:r>
            <a:endParaRPr lang="en-GB" baseline="0">
              <a:cs typeface="Calibri"/>
            </a:endParaRPr>
          </a:p>
          <a:p>
            <a:r>
              <a:rPr lang="en-GB">
                <a:cs typeface="Calibri"/>
              </a:rPr>
              <a:t>1. Helping the mentee to a positive mental attitude</a:t>
            </a:r>
          </a:p>
          <a:p>
            <a:r>
              <a:rPr lang="en-GB">
                <a:cs typeface="Calibri"/>
              </a:rPr>
              <a:t>2. Listening when the mentee has a problem, identifying the mentee's feelings and legitimising them.</a:t>
            </a:r>
          </a:p>
          <a:p>
            <a:r>
              <a:rPr lang="en-GB">
                <a:cs typeface="Calibri"/>
              </a:rPr>
              <a:t>3. Providing appropriate information when needed.</a:t>
            </a:r>
          </a:p>
          <a:p>
            <a:r>
              <a:rPr lang="en-GB">
                <a:cs typeface="Calibri"/>
              </a:rPr>
              <a:t>4. Encouraging exploration of options when needed.</a:t>
            </a:r>
          </a:p>
          <a:p>
            <a:r>
              <a:rPr lang="en-GB">
                <a:cs typeface="Calibri"/>
              </a:rPr>
              <a:t>5. Delegating tasks and authority</a:t>
            </a:r>
          </a:p>
          <a:p>
            <a:r>
              <a:rPr lang="en-GB">
                <a:cs typeface="Calibri"/>
              </a:rPr>
              <a:t>6. Effectively confronting negative behaviours.</a:t>
            </a:r>
          </a:p>
          <a:p>
            <a:r>
              <a:rPr lang="en-GB">
                <a:cs typeface="Calibri"/>
              </a:rPr>
              <a:t>7. Providing a role model.</a:t>
            </a: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15</a:t>
            </a:fld>
            <a:endParaRPr lang="en-US"/>
          </a:p>
        </p:txBody>
      </p:sp>
    </p:spTree>
    <p:extLst>
      <p:ext uri="{BB962C8B-B14F-4D97-AF65-F5344CB8AC3E}">
        <p14:creationId xmlns:p14="http://schemas.microsoft.com/office/powerpoint/2010/main" val="694584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endParaRPr lang="en-GB">
              <a:cs typeface="Calibri"/>
            </a:endParaRPr>
          </a:p>
          <a:p>
            <a:r>
              <a:rPr lang="en-GB" dirty="0">
                <a:cs typeface="Calibri"/>
              </a:rPr>
              <a:t>John Whitmore  - IBM/Post Office study in to information recall:</a:t>
            </a:r>
          </a:p>
          <a:p>
            <a:r>
              <a:rPr lang="en-GB" dirty="0">
                <a:cs typeface="Calibri"/>
              </a:rPr>
              <a:t>                               Told                    </a:t>
            </a:r>
            <a:r>
              <a:rPr lang="en-GB" dirty="0" err="1">
                <a:cs typeface="Calibri"/>
              </a:rPr>
              <a:t>Told</a:t>
            </a:r>
            <a:r>
              <a:rPr lang="en-GB" dirty="0">
                <a:cs typeface="Calibri"/>
              </a:rPr>
              <a:t> and Shown                    Told, shown, and experienced it</a:t>
            </a:r>
          </a:p>
          <a:p>
            <a:r>
              <a:rPr lang="en-GB" dirty="0">
                <a:cs typeface="Calibri"/>
              </a:rPr>
              <a:t>After 3wks             70%                   72%                                         85%</a:t>
            </a:r>
          </a:p>
          <a:p>
            <a:r>
              <a:rPr lang="en-GB" dirty="0">
                <a:cs typeface="Calibri"/>
              </a:rPr>
              <a:t>After  3months      10%                  32%                                          65%</a:t>
            </a:r>
          </a:p>
          <a:p>
            <a:endParaRPr lang="en-GB" dirty="0">
              <a:cs typeface="Calibri"/>
            </a:endParaRPr>
          </a:p>
          <a:p>
            <a:r>
              <a:rPr lang="en-GB" dirty="0">
                <a:cs typeface="Calibri"/>
              </a:rPr>
              <a:t>John Whitmore – A Manager's task is simple – to get the job done,  and to grow his staff.  Time and cost pressures limit the latter. Coaching is one process with both effects.   </a:t>
            </a:r>
          </a:p>
          <a:p>
            <a:endParaRPr lang="en-GB" dirty="0">
              <a:cs typeface="Calibri"/>
            </a:endParaRPr>
          </a:p>
          <a:p>
            <a:endParaRPr lang="en-GB" dirty="0">
              <a:cs typeface="Calibri"/>
            </a:endParaRPr>
          </a:p>
          <a:p>
            <a:endParaRPr lang="en-GB" dirty="0">
              <a:cs typeface="Calibri"/>
            </a:endParaRP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16</a:t>
            </a:fld>
            <a:endParaRPr lang="en-US"/>
          </a:p>
        </p:txBody>
      </p:sp>
    </p:spTree>
    <p:extLst>
      <p:ext uri="{BB962C8B-B14F-4D97-AF65-F5344CB8AC3E}">
        <p14:creationId xmlns:p14="http://schemas.microsoft.com/office/powerpoint/2010/main" val="17555886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endParaRPr lang="en-GB">
              <a:cs typeface="Calibri"/>
            </a:endParaRPr>
          </a:p>
          <a:p>
            <a:r>
              <a:rPr lang="en-GB" dirty="0">
                <a:cs typeface="Calibri"/>
              </a:rPr>
              <a:t>Questioning – Clutterbuck, PRAIRIE - 2014 / Socratic / Funnel technique - Who, what, where, when, why, how - Tell, Explain, Describe, - closed questions.</a:t>
            </a:r>
          </a:p>
          <a:p>
            <a:endParaRPr lang="en-GB" dirty="0">
              <a:cs typeface="Calibri"/>
            </a:endParaRPr>
          </a:p>
          <a:p>
            <a:r>
              <a:rPr lang="en-GB" dirty="0">
                <a:cs typeface="Calibri"/>
              </a:rPr>
              <a:t>Listening - Clutterbuck's 5 Levels of Listening.  EARS – Engage, Ask questions, Recap, Summarise.</a:t>
            </a:r>
          </a:p>
          <a:p>
            <a:endParaRPr lang="en-GB" dirty="0">
              <a:cs typeface="Calibri"/>
            </a:endParaRPr>
          </a:p>
          <a:p>
            <a:r>
              <a:rPr lang="en-GB" dirty="0">
                <a:cs typeface="Calibri"/>
              </a:rPr>
              <a:t>Feedback – Action, Implication, Desired Outcome - similar to feedback </a:t>
            </a:r>
            <a:r>
              <a:rPr lang="en-GB" dirty="0" err="1">
                <a:cs typeface="Calibri"/>
              </a:rPr>
              <a:t>sandwhich</a:t>
            </a:r>
            <a:r>
              <a:rPr lang="en-GB" dirty="0">
                <a:cs typeface="Calibri"/>
              </a:rPr>
              <a:t>.</a:t>
            </a:r>
          </a:p>
          <a:p>
            <a:endParaRPr lang="en-GB" dirty="0">
              <a:cs typeface="Calibri"/>
            </a:endParaRPr>
          </a:p>
          <a:p>
            <a:endParaRPr lang="en-GB">
              <a:cs typeface="Calibri"/>
            </a:endParaRPr>
          </a:p>
          <a:p>
            <a:endParaRPr lang="en-GB" dirty="0">
              <a:cs typeface="Calibri"/>
            </a:endParaRP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17</a:t>
            </a:fld>
            <a:endParaRPr lang="en-US"/>
          </a:p>
        </p:txBody>
      </p:sp>
    </p:spTree>
    <p:extLst>
      <p:ext uri="{BB962C8B-B14F-4D97-AF65-F5344CB8AC3E}">
        <p14:creationId xmlns:p14="http://schemas.microsoft.com/office/powerpoint/2010/main" val="7801623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endParaRPr lang="en-GB">
              <a:cs typeface="Calibri"/>
            </a:endParaRPr>
          </a:p>
          <a:p>
            <a:endParaRPr lang="en-GB">
              <a:cs typeface="Calibri"/>
            </a:endParaRPr>
          </a:p>
          <a:p>
            <a:endParaRPr lang="en-GB">
              <a:cs typeface="Calibri"/>
            </a:endParaRPr>
          </a:p>
          <a:p>
            <a:endParaRPr lang="en-GB" dirty="0">
              <a:cs typeface="Calibri"/>
            </a:endParaRPr>
          </a:p>
          <a:p>
            <a:endParaRPr lang="en-GB" dirty="0">
              <a:cs typeface="Calibri"/>
            </a:endParaRP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18</a:t>
            </a:fld>
            <a:endParaRPr lang="en-US"/>
          </a:p>
        </p:txBody>
      </p:sp>
    </p:spTree>
    <p:extLst>
      <p:ext uri="{BB962C8B-B14F-4D97-AF65-F5344CB8AC3E}">
        <p14:creationId xmlns:p14="http://schemas.microsoft.com/office/powerpoint/2010/main" val="3206730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endParaRPr lang="en-GB">
              <a:cs typeface="Calibri"/>
            </a:endParaRPr>
          </a:p>
          <a:p>
            <a:endParaRPr lang="en-GB">
              <a:cs typeface="Calibri"/>
            </a:endParaRPr>
          </a:p>
          <a:p>
            <a:endParaRPr lang="en-GB">
              <a:cs typeface="Calibri"/>
            </a:endParaRPr>
          </a:p>
          <a:p>
            <a:endParaRPr lang="en-GB" dirty="0">
              <a:cs typeface="Calibri"/>
            </a:endParaRP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19</a:t>
            </a:fld>
            <a:endParaRPr lang="en-US"/>
          </a:p>
        </p:txBody>
      </p:sp>
    </p:spTree>
    <p:extLst>
      <p:ext uri="{BB962C8B-B14F-4D97-AF65-F5344CB8AC3E}">
        <p14:creationId xmlns:p14="http://schemas.microsoft.com/office/powerpoint/2010/main" val="40776062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endParaRPr lang="en-GB">
              <a:cs typeface="Calibri"/>
            </a:endParaRPr>
          </a:p>
          <a:p>
            <a:pPr marL="171450" indent="-171450">
              <a:buFont typeface="Arial"/>
              <a:buChar char="•"/>
            </a:pPr>
            <a:endParaRPr lang="en-GB" dirty="0">
              <a:cs typeface="Calibri"/>
            </a:endParaRPr>
          </a:p>
          <a:p>
            <a:endParaRPr lang="en-GB" dirty="0">
              <a:cs typeface="Calibri"/>
            </a:endParaRP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20</a:t>
            </a:fld>
            <a:endParaRPr lang="en-US"/>
          </a:p>
        </p:txBody>
      </p:sp>
    </p:spTree>
    <p:extLst>
      <p:ext uri="{BB962C8B-B14F-4D97-AF65-F5344CB8AC3E}">
        <p14:creationId xmlns:p14="http://schemas.microsoft.com/office/powerpoint/2010/main" val="27619815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r>
              <a:rPr lang="en-GB" dirty="0">
                <a:cs typeface="Calibri"/>
              </a:rPr>
              <a:t>Maslow P.109 Whitmore.</a:t>
            </a:r>
          </a:p>
          <a:p>
            <a:pPr>
              <a:buFont typeface="Arial" pitchFamily="34" charset="0"/>
              <a:buChar char="•"/>
              <a:defRPr/>
            </a:pPr>
            <a:r>
              <a:rPr lang="en-GB" dirty="0">
                <a:cs typeface="Calibri"/>
              </a:rPr>
              <a:t>Blackbox  (Purcell 2003.)- between HRM and Organizational performance. Purcell. Discretionary effort – Guest.2000</a:t>
            </a:r>
            <a:endParaRPr lang="en-GB"/>
          </a:p>
          <a:p>
            <a:pPr marL="171450" indent="-171450">
              <a:buFont typeface="Arial"/>
              <a:buChar char="•"/>
            </a:pPr>
            <a:r>
              <a:rPr lang="en-GB" dirty="0">
                <a:cs typeface="Calibri"/>
              </a:rPr>
              <a:t>Motivational quotes sheet</a:t>
            </a:r>
          </a:p>
          <a:p>
            <a:pPr marL="171450" indent="-171450">
              <a:buFont typeface="Arial"/>
              <a:buChar char="•"/>
            </a:pPr>
            <a:r>
              <a:rPr lang="en-GB" dirty="0">
                <a:cs typeface="Calibri"/>
              </a:rPr>
              <a:t>7 empowering questions</a:t>
            </a:r>
          </a:p>
          <a:p>
            <a:pPr marL="171450" indent="-171450">
              <a:buFont typeface="Arial"/>
              <a:buChar char="•"/>
            </a:pPr>
            <a:r>
              <a:rPr lang="en-GB" dirty="0">
                <a:cs typeface="Calibri"/>
              </a:rPr>
              <a:t>Bringing the energy, strength, passion, that people have outside of work – to the work place.</a:t>
            </a:r>
          </a:p>
          <a:p>
            <a:pPr marL="171450" indent="-171450">
              <a:buFont typeface="Arial"/>
              <a:buChar char="•"/>
            </a:pPr>
            <a:endParaRPr lang="en-GB" dirty="0">
              <a:cs typeface="Calibri"/>
            </a:endParaRPr>
          </a:p>
          <a:p>
            <a:r>
              <a:rPr lang="en-GB" dirty="0">
                <a:cs typeface="Calibri"/>
              </a:rPr>
              <a:t>John Whitmore studies – only 40% effort at any given time in the work place - people can perform 100% in a crisis, under extreme pressure – he argues that coaching is a method of tapping in to this discretionary effort otherwise withheld.</a:t>
            </a:r>
          </a:p>
          <a:p>
            <a:endParaRPr lang="en-GB" dirty="0">
              <a:cs typeface="Calibri"/>
            </a:endParaRP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21</a:t>
            </a:fld>
            <a:endParaRPr lang="en-US"/>
          </a:p>
        </p:txBody>
      </p:sp>
    </p:spTree>
    <p:extLst>
      <p:ext uri="{BB962C8B-B14F-4D97-AF65-F5344CB8AC3E}">
        <p14:creationId xmlns:p14="http://schemas.microsoft.com/office/powerpoint/2010/main" val="3615583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endParaRPr lang="en-GB" dirty="0">
              <a:cs typeface="Calibri"/>
            </a:endParaRP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22</a:t>
            </a:fld>
            <a:endParaRPr lang="en-GB"/>
          </a:p>
        </p:txBody>
      </p:sp>
    </p:spTree>
    <p:extLst>
      <p:ext uri="{BB962C8B-B14F-4D97-AF65-F5344CB8AC3E}">
        <p14:creationId xmlns:p14="http://schemas.microsoft.com/office/powerpoint/2010/main" val="4412473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b="1" dirty="0">
                <a:cs typeface="Calibri"/>
              </a:rPr>
              <a:t>1 Minute Silence exercise</a:t>
            </a:r>
          </a:p>
          <a:p>
            <a:pPr marL="171450" indent="-171450">
              <a:buFont typeface="Arial"/>
              <a:buChar char="•"/>
            </a:pPr>
            <a:r>
              <a:rPr lang="en-GB" b="1" dirty="0"/>
              <a:t>Additional discussions on:</a:t>
            </a:r>
            <a:endParaRPr lang="en-US" dirty="0"/>
          </a:p>
          <a:p>
            <a:pPr marL="171450" indent="-171450">
              <a:buFont typeface="Arial"/>
              <a:buChar char="•"/>
            </a:pPr>
            <a:r>
              <a:rPr lang="en-GB" dirty="0"/>
              <a:t>- "Problems can only be resolved at the level beneath that at which they show themselves" (Whitmore, 2012)</a:t>
            </a:r>
            <a:endParaRPr lang="en-US" dirty="0"/>
          </a:p>
          <a:p>
            <a:pPr marL="171450" indent="-171450">
              <a:buFont typeface="Arial"/>
              <a:buChar char="•"/>
            </a:pPr>
            <a:r>
              <a:rPr lang="en-GB" dirty="0"/>
              <a:t>- Prefrontal cortex …  The section of the brain which deciphers good from bad.</a:t>
            </a:r>
            <a:endParaRPr lang="en-US" dirty="0"/>
          </a:p>
          <a:p>
            <a:pPr marL="171450" indent="-171450">
              <a:buFont typeface="Arial"/>
              <a:buChar char="•"/>
            </a:pPr>
            <a:r>
              <a:rPr lang="en-GB" dirty="0"/>
              <a:t>-‘Not only the speed of</a:t>
            </a:r>
            <a:endParaRPr lang="en-GB" dirty="0">
              <a:cs typeface="Calibri"/>
            </a:endParaRPr>
          </a:p>
          <a:p>
            <a:pPr marL="171450" indent="-171450">
              <a:buFont typeface="Arial"/>
              <a:buChar char="•"/>
            </a:pPr>
            <a:r>
              <a:rPr lang="en-GB" dirty="0"/>
              <a:t>performance, the accuracy of performance, but what I call the fluency of</a:t>
            </a:r>
            <a:endParaRPr lang="en-US" dirty="0"/>
          </a:p>
          <a:p>
            <a:pPr marL="171450" indent="-171450">
              <a:buFont typeface="Arial"/>
              <a:buChar char="•"/>
            </a:pPr>
            <a:r>
              <a:rPr lang="en-GB" dirty="0"/>
              <a:t>performance, the gracefulness of their performance, was negatively influenced</a:t>
            </a:r>
            <a:endParaRPr lang="en-US" dirty="0"/>
          </a:p>
          <a:p>
            <a:pPr marL="171450" indent="-171450">
              <a:buFont typeface="Arial"/>
              <a:buChar char="•"/>
            </a:pPr>
            <a:r>
              <a:rPr lang="en-GB" dirty="0"/>
              <a:t>by the overload of multitasking’ (Meyer </a:t>
            </a:r>
            <a:r>
              <a:rPr lang="en-GB" i="1" dirty="0"/>
              <a:t>et al</a:t>
            </a:r>
            <a:r>
              <a:rPr lang="en-GB" dirty="0"/>
              <a:t>, 2001).</a:t>
            </a:r>
            <a:endParaRPr lang="en-US" dirty="0"/>
          </a:p>
          <a:p>
            <a:pPr marL="171450" indent="-171450">
              <a:buFont typeface="Arial"/>
              <a:buChar char="•"/>
            </a:pPr>
            <a:r>
              <a:rPr lang="en-GB" dirty="0"/>
              <a:t>- Multi-tasking has been proven to add 50% length in time, when compared to working on 1 task at a time.</a:t>
            </a:r>
            <a:endParaRPr lang="en-US" dirty="0"/>
          </a:p>
          <a:p>
            <a:pPr marL="171450" indent="-171450">
              <a:buFont typeface="Arial"/>
              <a:buChar char="•"/>
            </a:pPr>
            <a:r>
              <a:rPr lang="en-GB" dirty="0"/>
              <a:t>Under stress the pre-frontal cortex does not </a:t>
            </a:r>
            <a:r>
              <a:rPr lang="en-GB" dirty="0" err="1"/>
              <a:t>perofrm</a:t>
            </a:r>
            <a:r>
              <a:rPr lang="en-GB" dirty="0"/>
              <a:t> well</a:t>
            </a:r>
            <a:endParaRPr lang="en-US" dirty="0"/>
          </a:p>
          <a:p>
            <a:pPr marL="171450" indent="-171450">
              <a:buFont typeface="Arial"/>
              <a:buChar char="•"/>
            </a:pPr>
            <a:r>
              <a:rPr lang="en-GB" dirty="0"/>
              <a:t>-In a scenario where someone feels overwhelmed, with too much work to do</a:t>
            </a:r>
            <a:endParaRPr lang="en-GB" dirty="0">
              <a:cs typeface="Calibri"/>
            </a:endParaRPr>
          </a:p>
          <a:p>
            <a:pPr marL="171450" indent="-171450">
              <a:buFont typeface="Arial"/>
              <a:buChar char="•"/>
            </a:pPr>
            <a:r>
              <a:rPr lang="en-GB" dirty="0"/>
              <a:t>or with a goal that is too big, then it can be useful to break it down into what</a:t>
            </a:r>
            <a:endParaRPr lang="en-US" dirty="0"/>
          </a:p>
          <a:p>
            <a:pPr marL="171450" indent="-171450">
              <a:buFont typeface="Arial"/>
              <a:buChar char="•"/>
            </a:pPr>
            <a:r>
              <a:rPr lang="en-GB" dirty="0"/>
              <a:t>needs to happen today. For example, if a budget meeting takes place and results</a:t>
            </a:r>
            <a:endParaRPr lang="en-US" dirty="0"/>
          </a:p>
          <a:p>
            <a:pPr marL="171450" indent="-171450">
              <a:buFont typeface="Arial"/>
              <a:buChar char="•"/>
            </a:pPr>
            <a:r>
              <a:rPr lang="en-GB" dirty="0"/>
              <a:t>in a huge financial goal that needs to be met, it could help to break it down into</a:t>
            </a:r>
            <a:endParaRPr lang="en-US" dirty="0"/>
          </a:p>
          <a:p>
            <a:pPr marL="171450" indent="-171450">
              <a:buFont typeface="Arial"/>
              <a:buChar char="•"/>
            </a:pPr>
            <a:r>
              <a:rPr lang="en-GB" i="1" dirty="0"/>
              <a:t>a weekly target. This could re-engage the dorsolateral PFC (short-term memory)</a:t>
            </a:r>
            <a:endParaRPr lang="en-US" i="1" dirty="0">
              <a:cs typeface="Calibri"/>
            </a:endParaRPr>
          </a:p>
          <a:p>
            <a:pPr marL="171450" indent="-171450">
              <a:buFont typeface="Arial"/>
              <a:buChar char="•"/>
            </a:pPr>
            <a:r>
              <a:rPr lang="en-GB" i="1" dirty="0"/>
              <a:t>by chunking things down into small short-term bite-sized pieces.</a:t>
            </a:r>
            <a:endParaRPr lang="en-US" i="1" dirty="0">
              <a:cs typeface="Calibri"/>
            </a:endParaRPr>
          </a:p>
          <a:p>
            <a:pPr marL="171450" indent="-171450">
              <a:buFont typeface="Arial"/>
              <a:buChar char="•"/>
            </a:pPr>
            <a:r>
              <a:rPr lang="en-GB" i="1" dirty="0"/>
              <a:t>-Conversely, when someone is feeling very anxious it may be that their</a:t>
            </a:r>
            <a:endParaRPr lang="en-GB" i="1" dirty="0">
              <a:cs typeface="Calibri"/>
            </a:endParaRPr>
          </a:p>
          <a:p>
            <a:pPr marL="171450" indent="-171450">
              <a:buFont typeface="Arial"/>
              <a:buChar char="•"/>
            </a:pPr>
            <a:r>
              <a:rPr lang="en-GB" i="1" dirty="0"/>
              <a:t>ventromedial PFC is activated. Consider a personal coaching scenario</a:t>
            </a:r>
            <a:endParaRPr lang="en-US" i="1" dirty="0"/>
          </a:p>
          <a:p>
            <a:pPr marL="171450" indent="-171450">
              <a:buFont typeface="Arial"/>
              <a:buChar char="•"/>
            </a:pPr>
            <a:r>
              <a:rPr lang="en-GB" dirty="0"/>
              <a:t>where a person’s spouse tells them that they no longer feel loved by them.</a:t>
            </a:r>
            <a:endParaRPr lang="en-US" dirty="0"/>
          </a:p>
          <a:p>
            <a:pPr marL="171450" indent="-171450">
              <a:buFont typeface="Arial"/>
              <a:buChar char="•"/>
            </a:pPr>
            <a:r>
              <a:rPr lang="en-GB" dirty="0"/>
              <a:t>The person may feel an immediate threat, imagining what would happen if</a:t>
            </a:r>
            <a:endParaRPr lang="en-US" dirty="0"/>
          </a:p>
          <a:p>
            <a:pPr marL="171450" indent="-171450">
              <a:buFont typeface="Arial"/>
              <a:buChar char="•"/>
            </a:pPr>
            <a:r>
              <a:rPr lang="en-GB" dirty="0"/>
              <a:t>they broke up and how difficult things would be in lots of ways. An aim here</a:t>
            </a:r>
            <a:endParaRPr lang="en-US" dirty="0"/>
          </a:p>
          <a:p>
            <a:pPr marL="171450" indent="-171450">
              <a:buFont typeface="Arial"/>
              <a:buChar char="•"/>
            </a:pPr>
            <a:r>
              <a:rPr lang="en-GB" dirty="0"/>
              <a:t>would be to reduce the immediate threat. Change the time frame from a</a:t>
            </a:r>
            <a:endParaRPr lang="en-US" dirty="0"/>
          </a:p>
          <a:p>
            <a:pPr marL="171450" indent="-171450">
              <a:buFont typeface="Arial"/>
              <a:buChar char="•"/>
            </a:pPr>
            <a:r>
              <a:rPr lang="en-GB" dirty="0"/>
              <a:t>very short-term one to a long-term perspective. It also may be useful to shift</a:t>
            </a:r>
            <a:endParaRPr lang="en-US" dirty="0"/>
          </a:p>
          <a:p>
            <a:pPr marL="171450" indent="-171450">
              <a:buFont typeface="Arial"/>
              <a:buChar char="•"/>
            </a:pPr>
            <a:r>
              <a:rPr lang="en-GB" dirty="0"/>
              <a:t>from an empathetic state to a cognitive one. Get planning – what could be</a:t>
            </a:r>
            <a:endParaRPr lang="en-US" dirty="0"/>
          </a:p>
          <a:p>
            <a:pPr marL="171450" indent="-171450">
              <a:buFont typeface="Arial"/>
              <a:buChar char="•"/>
            </a:pPr>
            <a:r>
              <a:rPr lang="en-GB" dirty="0"/>
              <a:t>done over the next month to help move the situation in the direction your</a:t>
            </a:r>
            <a:endParaRPr lang="en-US" dirty="0"/>
          </a:p>
          <a:p>
            <a:pPr marL="171450" indent="-171450">
              <a:buFont typeface="Arial"/>
              <a:buChar char="•"/>
            </a:pPr>
            <a:r>
              <a:rPr lang="en-GB" dirty="0"/>
              <a:t>client wants it to go?</a:t>
            </a:r>
            <a:endParaRPr lang="en-US" dirty="0"/>
          </a:p>
          <a:p>
            <a:pPr marL="171450" indent="-171450">
              <a:buFont typeface="Arial"/>
              <a:buChar char="•"/>
            </a:pPr>
            <a:r>
              <a:rPr lang="en-GB" dirty="0"/>
              <a:t>- Recent studies show that meditation increases the size of the Prefrontal cortex of the brain</a:t>
            </a:r>
            <a:endParaRPr lang="en-US" dirty="0"/>
          </a:p>
          <a:p>
            <a:pPr marL="171450" indent="-171450">
              <a:buFont typeface="Arial"/>
              <a:buChar char="•"/>
            </a:pPr>
            <a:r>
              <a:rPr lang="en-GB" dirty="0"/>
              <a:t>- It is energy-hungry but gets drained easily, stress inhibits the way it can use energy</a:t>
            </a:r>
            <a:endParaRPr lang="en-US" dirty="0"/>
          </a:p>
          <a:p>
            <a:pPr marL="171450" indent="-171450">
              <a:buFont typeface="Arial"/>
              <a:buChar char="•"/>
            </a:pPr>
            <a:r>
              <a:rPr lang="en-GB" dirty="0"/>
              <a:t>- When the PFC is  not working properly we feel ...feeling lazy; feeling lethargic; uninspired;</a:t>
            </a:r>
            <a:r>
              <a:rPr lang="en-GB" altLang="ja" dirty="0">
                <a:ea typeface="ＭＳ Ｐゴシック"/>
              </a:rPr>
              <a:t> </a:t>
            </a:r>
            <a:r>
              <a:rPr lang="ja" altLang="en-US" dirty="0">
                <a:ea typeface="ＭＳ Ｐゴシック"/>
              </a:rPr>
              <a:t> </a:t>
            </a:r>
            <a:r>
              <a:rPr lang="en-GB" dirty="0"/>
              <a:t>easily distracted; being poor at completing things; fixing attention on repetitive negative thoughts; being disorganized; being forgetful; feeling overly emotional.</a:t>
            </a:r>
            <a:endParaRPr lang="en-GB" dirty="0">
              <a:cs typeface="Calibri"/>
            </a:endParaRPr>
          </a:p>
          <a:p>
            <a:pPr marL="171450" indent="-171450">
              <a:buFont typeface="Arial"/>
              <a:buChar char="•"/>
            </a:pPr>
            <a:endParaRPr lang="en-GB" dirty="0">
              <a:cs typeface="Calibri"/>
            </a:endParaRPr>
          </a:p>
          <a:p>
            <a:endParaRPr lang="en-GB">
              <a:cs typeface="Calibri"/>
            </a:endParaRPr>
          </a:p>
          <a:p>
            <a:endParaRPr lang="en-GB" dirty="0">
              <a:cs typeface="Calibri"/>
            </a:endParaRP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23</a:t>
            </a:fld>
            <a:endParaRPr lang="en-US"/>
          </a:p>
        </p:txBody>
      </p:sp>
    </p:spTree>
    <p:extLst>
      <p:ext uri="{BB962C8B-B14F-4D97-AF65-F5344CB8AC3E}">
        <p14:creationId xmlns:p14="http://schemas.microsoft.com/office/powerpoint/2010/main" val="10554579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Complete</a:t>
            </a:r>
            <a:r>
              <a:rPr lang="en-GB" baseline="0"/>
              <a:t> the questionnaire on </a:t>
            </a:r>
            <a:r>
              <a:rPr lang="en-GB" baseline="0" err="1"/>
              <a:t>Mindtools</a:t>
            </a:r>
            <a:r>
              <a:rPr lang="en-GB" baseline="0"/>
              <a:t> to ascertain your Locus of control.</a:t>
            </a:r>
          </a:p>
          <a:p>
            <a:r>
              <a:rPr lang="en-GB" baseline="0"/>
              <a:t>Linked to Mental Toughness – a great deal of emphasis on this in recent years, in the face of the challenges cited by the CIPD UK Workforce Report 2017 – Technological changes, </a:t>
            </a:r>
            <a:r>
              <a:rPr lang="en-GB" baseline="0" err="1"/>
              <a:t>Brexit</a:t>
            </a:r>
            <a:r>
              <a:rPr lang="en-GB" baseline="0"/>
              <a:t>, and more choice about how to work, Mental Toughness is going to be a sought after attribute:</a:t>
            </a:r>
          </a:p>
          <a:p>
            <a:r>
              <a:rPr lang="en-GB" baseline="0"/>
              <a:t>Mental Toughness, </a:t>
            </a:r>
            <a:r>
              <a:rPr lang="en-GB" baseline="0" err="1"/>
              <a:t>Gucciardi</a:t>
            </a:r>
            <a:r>
              <a:rPr lang="en-GB" baseline="0"/>
              <a:t>, Gordon &amp; </a:t>
            </a:r>
            <a:r>
              <a:rPr lang="en-GB" baseline="0" err="1"/>
              <a:t>Dimmock</a:t>
            </a:r>
            <a:r>
              <a:rPr lang="en-GB" baseline="0"/>
              <a:t> (2008)</a:t>
            </a:r>
          </a:p>
          <a:p>
            <a:r>
              <a:rPr lang="en-GB" baseline="0" dirty="0"/>
              <a:t>“A collection of values, attributes, behaviours and emotions, that enable you to persevere and overcome any obstacle, adversity or pressure experienced, but also to maintain concentration and motivation when things are going well to consistently achieve your goals”.</a:t>
            </a:r>
          </a:p>
        </p:txBody>
      </p:sp>
      <p:sp>
        <p:nvSpPr>
          <p:cNvPr id="4" name="Slide Number Placeholder 3"/>
          <p:cNvSpPr>
            <a:spLocks noGrp="1"/>
          </p:cNvSpPr>
          <p:nvPr>
            <p:ph type="sldNum" sz="quarter" idx="10"/>
          </p:nvPr>
        </p:nvSpPr>
        <p:spPr/>
        <p:txBody>
          <a:bodyPr/>
          <a:lstStyle/>
          <a:p>
            <a:fld id="{AB911E23-5E08-44A2-B5F0-2402F0DB9BB7}" type="slidenum">
              <a:rPr lang="en-US" smtClean="0"/>
              <a:pPr/>
              <a:t>24</a:t>
            </a:fld>
            <a:endParaRPr lang="en-US"/>
          </a:p>
        </p:txBody>
      </p:sp>
    </p:spTree>
    <p:extLst>
      <p:ext uri="{BB962C8B-B14F-4D97-AF65-F5344CB8AC3E}">
        <p14:creationId xmlns:p14="http://schemas.microsoft.com/office/powerpoint/2010/main" val="17232290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defRPr/>
            </a:pPr>
            <a:endParaRPr lang="en-GB">
              <a:cs typeface="Calibri"/>
            </a:endParaRPr>
          </a:p>
          <a:p>
            <a:pPr marL="171450" indent="-171450">
              <a:buFont typeface="Arial"/>
              <a:buChar char="•"/>
            </a:pPr>
            <a:r>
              <a:rPr lang="en-GB" dirty="0">
                <a:cs typeface="Calibri"/>
              </a:rPr>
              <a:t>Introvert v Extrovert</a:t>
            </a:r>
          </a:p>
          <a:p>
            <a:pPr marL="171450" indent="-171450">
              <a:buFont typeface="Arial"/>
              <a:buChar char="•"/>
            </a:pPr>
            <a:r>
              <a:rPr lang="en-GB" dirty="0">
                <a:cs typeface="Calibri"/>
              </a:rPr>
              <a:t>Insights Discovery – Leadership Traits</a:t>
            </a:r>
          </a:p>
          <a:p>
            <a:pPr marL="171450" indent="-171450">
              <a:buFont typeface="Arial"/>
              <a:buChar char="•"/>
            </a:pPr>
            <a:r>
              <a:rPr lang="en-GB" dirty="0">
                <a:cs typeface="Calibri"/>
              </a:rPr>
              <a:t>Visual, Auditory, Kinaesthetic, Olfactory, Gustatory</a:t>
            </a:r>
          </a:p>
          <a:p>
            <a:pPr marL="171450" indent="-171450">
              <a:buFont typeface="Arial"/>
              <a:buChar char="•"/>
            </a:pPr>
            <a:endParaRPr lang="en-GB" dirty="0">
              <a:cs typeface="Calibri"/>
            </a:endParaRPr>
          </a:p>
          <a:p>
            <a:endParaRPr lang="en-GB" dirty="0">
              <a:cs typeface="Calibri"/>
            </a:endParaRPr>
          </a:p>
          <a:p>
            <a:pPr marL="171450" indent="-171450">
              <a:buFont typeface="Arial"/>
              <a:buChar char="•"/>
            </a:pPr>
            <a:r>
              <a:rPr lang="en-GB" dirty="0">
                <a:cs typeface="Calibri"/>
              </a:rPr>
              <a:t>NLP Model of other people's world.</a:t>
            </a:r>
          </a:p>
          <a:p>
            <a:pPr marL="171450" indent="-171450">
              <a:buFont typeface="Arial"/>
              <a:buChar char="•"/>
            </a:pPr>
            <a:r>
              <a:rPr lang="en-GB" dirty="0">
                <a:cs typeface="Calibri"/>
              </a:rPr>
              <a:t>TED U-Tube Clip on Introvert / Extroverts</a:t>
            </a:r>
          </a:p>
          <a:p>
            <a:endParaRPr lang="en-GB">
              <a:cs typeface="Calibri"/>
            </a:endParaRPr>
          </a:p>
          <a:p>
            <a:endParaRPr lang="en-GB" dirty="0">
              <a:cs typeface="Calibri"/>
            </a:endParaRPr>
          </a:p>
          <a:p>
            <a:pPr>
              <a:buFont typeface="Arial" pitchFamily="34" charset="0"/>
              <a:buChar char="•"/>
            </a:pPr>
            <a:endParaRPr lang="en-GB">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25</a:t>
            </a:fld>
            <a:endParaRPr lang="en-US"/>
          </a:p>
        </p:txBody>
      </p:sp>
    </p:spTree>
    <p:extLst>
      <p:ext uri="{BB962C8B-B14F-4D97-AF65-F5344CB8AC3E}">
        <p14:creationId xmlns:p14="http://schemas.microsoft.com/office/powerpoint/2010/main" val="8709142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endParaRPr lang="en-GB" baseline="0"/>
          </a:p>
          <a:p>
            <a:pPr>
              <a:buFont typeface="Arial" pitchFamily="34" charset="0"/>
              <a:buNone/>
            </a:pPr>
            <a:r>
              <a:rPr lang="en-GB"/>
              <a:t>4 Groups</a:t>
            </a:r>
            <a:r>
              <a:rPr lang="en-GB" baseline="0"/>
              <a:t> – 1 to examine each area – update on Discussion point.</a:t>
            </a:r>
          </a:p>
          <a:p>
            <a:pPr>
              <a:buFont typeface="Arial" pitchFamily="34" charset="0"/>
              <a:buNone/>
            </a:pPr>
            <a:r>
              <a:rPr lang="en-GB" baseline="0"/>
              <a:t>Coach – Career development, a deeper insight into company culture, financial?, continuous holistic learning, recommendations can improve professional profile, networking opportunity, if in-house more free time as you can delegate.</a:t>
            </a:r>
          </a:p>
          <a:p>
            <a:r>
              <a:rPr lang="en-GB" baseline="0" dirty="0" err="1"/>
              <a:t>Coachee</a:t>
            </a:r>
            <a:r>
              <a:rPr lang="en-GB" baseline="0" dirty="0"/>
              <a:t> – Improve personal performance, improve </a:t>
            </a:r>
            <a:r>
              <a:rPr lang="en-GB" baseline="0"/>
              <a:t>self </a:t>
            </a:r>
            <a:r>
              <a:rPr lang="en-GB"/>
              <a:t>-</a:t>
            </a:r>
            <a:r>
              <a:rPr lang="en-GB" baseline="0"/>
              <a:t>awareness</a:t>
            </a:r>
            <a:r>
              <a:rPr lang="en-GB" baseline="0" dirty="0"/>
              <a:t> and emotional intelligence, career progression, financial, creative space which improves workplace satisfaction,</a:t>
            </a:r>
            <a:r>
              <a:rPr lang="en-GB" dirty="0"/>
              <a:t> </a:t>
            </a:r>
            <a:r>
              <a:rPr lang="en-GB" baseline="0" dirty="0"/>
              <a:t> career mapping for the medium/long-term, security, listening and questioning skills to add to their own toolkit</a:t>
            </a:r>
            <a:r>
              <a:rPr lang="en-GB" dirty="0"/>
              <a:t>, improved confidence.</a:t>
            </a:r>
            <a:endParaRPr lang="en-GB" baseline="0">
              <a:cs typeface="Calibri"/>
            </a:endParaRPr>
          </a:p>
          <a:p>
            <a:pPr>
              <a:buFont typeface="Arial" pitchFamily="34" charset="0"/>
              <a:buNone/>
            </a:pPr>
            <a:endParaRPr lang="en-GB" baseline="0"/>
          </a:p>
          <a:p>
            <a:pPr>
              <a:buFont typeface="Arial" pitchFamily="34" charset="0"/>
              <a:buNone/>
            </a:pPr>
            <a:r>
              <a:rPr lang="en-GB" baseline="0"/>
              <a:t>Mentor – Foster a better relationship of trust and confidence, receive feedback, understand issues at a lower level in the business, foster high performing teams, develop your own professional competences, networking,  </a:t>
            </a:r>
          </a:p>
          <a:p>
            <a:pPr>
              <a:buFont typeface="Arial" pitchFamily="34" charset="0"/>
              <a:buNone/>
            </a:pPr>
            <a:r>
              <a:rPr lang="en-GB" baseline="0"/>
              <a:t>Mentee – Improve personal performance, challenge ideas in a safe environment, glean expert knowledge, tap in to the Mentor’s support networks, an opportunity to manage upwards, provide feedback, improve self awareness.</a:t>
            </a:r>
            <a:endParaRPr lang="en-GB"/>
          </a:p>
        </p:txBody>
      </p:sp>
      <p:sp>
        <p:nvSpPr>
          <p:cNvPr id="4" name="Slide Number Placeholder 3"/>
          <p:cNvSpPr>
            <a:spLocks noGrp="1"/>
          </p:cNvSpPr>
          <p:nvPr>
            <p:ph type="sldNum" sz="quarter" idx="10"/>
          </p:nvPr>
        </p:nvSpPr>
        <p:spPr/>
        <p:txBody>
          <a:bodyPr/>
          <a:lstStyle/>
          <a:p>
            <a:fld id="{AB911E23-5E08-44A2-B5F0-2402F0DB9BB7}" type="slidenum">
              <a:rPr lang="en-US" smtClean="0"/>
              <a:pPr/>
              <a:t>26</a:t>
            </a:fld>
            <a:endParaRPr lang="en-US"/>
          </a:p>
        </p:txBody>
      </p:sp>
    </p:spTree>
    <p:extLst>
      <p:ext uri="{BB962C8B-B14F-4D97-AF65-F5344CB8AC3E}">
        <p14:creationId xmlns:p14="http://schemas.microsoft.com/office/powerpoint/2010/main" val="6937742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endParaRPr lang="en-GB" baseline="0" dirty="0">
              <a:cs typeface="Calibri"/>
            </a:endParaRPr>
          </a:p>
          <a:p>
            <a:pPr>
              <a:buFont typeface="Arial" pitchFamily="34" charset="0"/>
              <a:buChar char="•"/>
            </a:pPr>
            <a:r>
              <a:rPr lang="en-GB" dirty="0">
                <a:cs typeface="Calibri"/>
              </a:rPr>
              <a:t>How are the SMT going to demonstrate their support? - Be the first to undergo a coaching programme, report back the successes, put coaching as Agenda Item 1 always, ask about coaching with their subordinates, link coaching to Appraisal Objectives and financial rewards.</a:t>
            </a:r>
          </a:p>
          <a:p>
            <a:pPr>
              <a:buFont typeface="Arial" pitchFamily="34" charset="0"/>
              <a:buChar char="•"/>
            </a:pPr>
            <a:endParaRPr lang="en-GB" dirty="0">
              <a:cs typeface="Calibri"/>
            </a:endParaRPr>
          </a:p>
          <a:p>
            <a:pPr>
              <a:buFont typeface="Arial" pitchFamily="34" charset="0"/>
              <a:buChar char="•"/>
            </a:pPr>
            <a:endParaRPr lang="en-GB" dirty="0">
              <a:cs typeface="Calibri"/>
            </a:endParaRP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27</a:t>
            </a:fld>
            <a:endParaRPr lang="en-GB"/>
          </a:p>
        </p:txBody>
      </p:sp>
    </p:spTree>
    <p:extLst>
      <p:ext uri="{BB962C8B-B14F-4D97-AF65-F5344CB8AC3E}">
        <p14:creationId xmlns:p14="http://schemas.microsoft.com/office/powerpoint/2010/main" val="20782148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endParaRPr lang="en-GB" baseline="0" dirty="0">
              <a:cs typeface="Calibri"/>
            </a:endParaRPr>
          </a:p>
          <a:p>
            <a:pPr>
              <a:buFont typeface="Arial" pitchFamily="34" charset="0"/>
              <a:buChar char="•"/>
            </a:pPr>
            <a:r>
              <a:rPr lang="en-GB">
                <a:cs typeface="Calibri"/>
              </a:rPr>
              <a:t> Example of a Coaching Contract</a:t>
            </a:r>
          </a:p>
          <a:p>
            <a:pPr>
              <a:buFont typeface="Arial" pitchFamily="34" charset="0"/>
              <a:buChar char="•"/>
            </a:pPr>
            <a:r>
              <a:rPr lang="en-GB">
                <a:cs typeface="Calibri"/>
              </a:rPr>
              <a:t>Legal </a:t>
            </a:r>
          </a:p>
          <a:p>
            <a:r>
              <a:rPr lang="en-GB">
                <a:cs typeface="Calibri"/>
              </a:rPr>
              <a:t>- Reduce the breakdown of employment relationships, therefore reducing the risk of ET's and Grievances</a:t>
            </a:r>
          </a:p>
          <a:p>
            <a:r>
              <a:rPr lang="en-GB">
                <a:cs typeface="Calibri"/>
              </a:rPr>
              <a:t>- No longer any fees for lodging claims at the ET – this means there is more of a risk for  those lower level claims coming through – Coaching is a best practice tool to help protect from this.</a:t>
            </a:r>
            <a:endParaRPr lang="en-GB" dirty="0">
              <a:cs typeface="Calibri"/>
            </a:endParaRPr>
          </a:p>
          <a:p>
            <a:r>
              <a:rPr lang="en-GB">
                <a:cs typeface="Calibri"/>
              </a:rPr>
              <a:t>- General Data Protection Regulations 2018</a:t>
            </a:r>
            <a:endParaRPr lang="en-GB" dirty="0">
              <a:cs typeface="Calibri"/>
            </a:endParaRPr>
          </a:p>
          <a:p>
            <a:r>
              <a:rPr lang="en-GB">
                <a:cs typeface="Calibri"/>
              </a:rPr>
              <a:t> GDPR 2018</a:t>
            </a:r>
            <a:endParaRPr lang="en-GB" dirty="0">
              <a:cs typeface="Calibri"/>
            </a:endParaRPr>
          </a:p>
          <a:p>
            <a:pPr marL="171450" indent="-171450">
              <a:buFont typeface="Arial"/>
              <a:buChar char="•"/>
            </a:pPr>
            <a:r>
              <a:rPr lang="en-GB">
                <a:cs typeface="Calibri"/>
              </a:rPr>
              <a:t>Historically the DPA 1998 had no teeth, maximum fine of up to £500,000 - &amp; these were rare</a:t>
            </a:r>
            <a:endParaRPr lang="en-GB" dirty="0">
              <a:cs typeface="Calibri"/>
            </a:endParaRPr>
          </a:p>
          <a:p>
            <a:pPr marL="171450" indent="-171450">
              <a:buFont typeface="Arial"/>
              <a:buChar char="•"/>
            </a:pPr>
            <a:r>
              <a:rPr lang="en-GB">
                <a:cs typeface="Calibri"/>
              </a:rPr>
              <a:t>Coaching notes could constitute personal data</a:t>
            </a:r>
            <a:endParaRPr lang="en-GB" dirty="0">
              <a:cs typeface="Calibri"/>
            </a:endParaRPr>
          </a:p>
          <a:p>
            <a:pPr marL="171450" indent="-171450">
              <a:buFont typeface="Arial"/>
              <a:buChar char="•"/>
            </a:pPr>
            <a:r>
              <a:rPr lang="en-GB">
                <a:cs typeface="Calibri"/>
              </a:rPr>
              <a:t>If notes refer to a person's 1. Ethnic or racial origin, 2. Political Opinion, 3. Religious belief, 4. TU Membership, 5. Health, 6. Commission of offences or details of proceedings = "Special Categories of Data"</a:t>
            </a:r>
            <a:endParaRPr lang="en-GB" dirty="0">
              <a:cs typeface="Calibri"/>
            </a:endParaRPr>
          </a:p>
          <a:p>
            <a:pPr marL="171450" indent="-171450">
              <a:buFont typeface="Arial"/>
              <a:buChar char="•"/>
            </a:pPr>
            <a:r>
              <a:rPr lang="en-GB">
                <a:cs typeface="Calibri"/>
              </a:rPr>
              <a:t>Since May 2018 DPA now has a Maximum fine of £18 million.</a:t>
            </a:r>
            <a:endParaRPr lang="en-GB" dirty="0">
              <a:cs typeface="Calibri"/>
            </a:endParaRPr>
          </a:p>
          <a:p>
            <a:pPr marL="171450" indent="-171450">
              <a:buFont typeface="Arial"/>
              <a:buChar char="•"/>
            </a:pPr>
            <a:r>
              <a:rPr lang="en-GB">
                <a:cs typeface="Calibri"/>
              </a:rPr>
              <a:t>FB were fined the maximum at that time - £500,000 for theCambridge Analytical saga</a:t>
            </a:r>
            <a:endParaRPr lang="en-GB" dirty="0">
              <a:cs typeface="Calibri"/>
            </a:endParaRPr>
          </a:p>
          <a:p>
            <a:pPr marL="171450" indent="-171450">
              <a:buFont typeface="Arial"/>
              <a:buChar char="•"/>
            </a:pPr>
            <a:r>
              <a:rPr lang="en-GB">
                <a:cs typeface="Calibri"/>
              </a:rPr>
              <a:t>Gloucester Council were fined £100,000 after cyber hackers accessed council employees sensitive personal data.</a:t>
            </a:r>
            <a:endParaRPr lang="en-GB" dirty="0">
              <a:cs typeface="Calibri"/>
            </a:endParaRPr>
          </a:p>
          <a:p>
            <a:pPr marL="171450" indent="-171450">
              <a:buFont typeface="Arial"/>
              <a:buChar char="•"/>
            </a:pPr>
            <a:r>
              <a:rPr lang="en-GB">
                <a:cs typeface="Calibri"/>
              </a:rPr>
              <a:t>Data kep must comply with the 8 principals of data protection</a:t>
            </a:r>
            <a:endParaRPr lang="en-GB" dirty="0">
              <a:cs typeface="Calibri"/>
            </a:endParaRPr>
          </a:p>
          <a:p>
            <a:r>
              <a:rPr lang="en-GB">
                <a:cs typeface="Calibri"/>
              </a:rPr>
              <a:t>1. Fairly and lawfully processed</a:t>
            </a:r>
            <a:endParaRPr lang="en-GB" dirty="0">
              <a:cs typeface="Calibri"/>
            </a:endParaRPr>
          </a:p>
          <a:p>
            <a:r>
              <a:rPr lang="en-GB">
                <a:cs typeface="Calibri"/>
              </a:rPr>
              <a:t>2. Processed for limited purposes</a:t>
            </a:r>
            <a:endParaRPr lang="en-GB" dirty="0">
              <a:cs typeface="Calibri"/>
            </a:endParaRPr>
          </a:p>
          <a:p>
            <a:r>
              <a:rPr lang="en-GB">
                <a:cs typeface="Calibri"/>
              </a:rPr>
              <a:t>3. Adequate, relevant and not excessive</a:t>
            </a:r>
            <a:endParaRPr lang="en-GB" dirty="0">
              <a:cs typeface="Calibri"/>
            </a:endParaRPr>
          </a:p>
          <a:p>
            <a:r>
              <a:rPr lang="en-GB">
                <a:cs typeface="Calibri"/>
              </a:rPr>
              <a:t>4. Accurate, and up to date</a:t>
            </a:r>
            <a:endParaRPr lang="en-GB" dirty="0">
              <a:cs typeface="Calibri"/>
            </a:endParaRPr>
          </a:p>
          <a:p>
            <a:r>
              <a:rPr lang="en-GB">
                <a:cs typeface="Calibri"/>
              </a:rPr>
              <a:t>5. Not kept for longer than necessary</a:t>
            </a:r>
            <a:endParaRPr lang="en-GB" dirty="0">
              <a:cs typeface="Calibri"/>
            </a:endParaRPr>
          </a:p>
          <a:p>
            <a:r>
              <a:rPr lang="en-GB">
                <a:cs typeface="Calibri"/>
              </a:rPr>
              <a:t>6. Processed in line with the subjects rights</a:t>
            </a:r>
            <a:endParaRPr lang="en-GB" dirty="0">
              <a:cs typeface="Calibri"/>
            </a:endParaRPr>
          </a:p>
          <a:p>
            <a:r>
              <a:rPr lang="en-GB">
                <a:cs typeface="Calibri"/>
              </a:rPr>
              <a:t>7. Kept secure</a:t>
            </a:r>
            <a:endParaRPr lang="en-GB" dirty="0">
              <a:cs typeface="Calibri"/>
            </a:endParaRPr>
          </a:p>
          <a:p>
            <a:r>
              <a:rPr lang="en-GB">
                <a:cs typeface="Calibri"/>
              </a:rPr>
              <a:t>8. Not transferred overseas without adequate protection.</a:t>
            </a:r>
            <a:endParaRPr lang="en-GB" dirty="0">
              <a:cs typeface="Calibri"/>
            </a:endParaRPr>
          </a:p>
          <a:p>
            <a:r>
              <a:rPr lang="en-GB">
                <a:cs typeface="Calibri"/>
              </a:rPr>
              <a:t>In the past there was reliance on implied consent – NOW it must be express consent – need for Coaching Contract.</a:t>
            </a:r>
            <a:endParaRPr lang="en-GB" dirty="0">
              <a:cs typeface="Calibri"/>
            </a:endParaRPr>
          </a:p>
          <a:p>
            <a:r>
              <a:rPr lang="en-GB">
                <a:cs typeface="Calibri"/>
              </a:rPr>
              <a:t>Obligation to notify the ICO within 72 hours of a breach.</a:t>
            </a:r>
            <a:endParaRPr lang="en-GB" dirty="0">
              <a:cs typeface="Calibri"/>
            </a:endParaRPr>
          </a:p>
          <a:p>
            <a:r>
              <a:rPr lang="en-GB">
                <a:cs typeface="Calibri"/>
              </a:rPr>
              <a:t>Before there was a charge of £10 for a subject access request &amp; 40 day timescale, now - no charge and 30 days.</a:t>
            </a:r>
            <a:endParaRPr lang="en-GB" dirty="0">
              <a:cs typeface="Calibri"/>
            </a:endParaRPr>
          </a:p>
          <a:p>
            <a:endParaRPr lang="en-GB" dirty="0">
              <a:cs typeface="Calibri"/>
            </a:endParaRP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28</a:t>
            </a:fld>
            <a:endParaRPr lang="en-GB"/>
          </a:p>
        </p:txBody>
      </p:sp>
    </p:spTree>
    <p:extLst>
      <p:ext uri="{BB962C8B-B14F-4D97-AF65-F5344CB8AC3E}">
        <p14:creationId xmlns:p14="http://schemas.microsoft.com/office/powerpoint/2010/main" val="7163200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endParaRPr lang="en-GB" baseline="0" dirty="0">
              <a:cs typeface="Calibri"/>
            </a:endParaRPr>
          </a:p>
          <a:p>
            <a:endParaRPr lang="en-GB" dirty="0">
              <a:cs typeface="Calibri"/>
            </a:endParaRP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29</a:t>
            </a:fld>
            <a:endParaRPr lang="en-GB"/>
          </a:p>
        </p:txBody>
      </p:sp>
    </p:spTree>
    <p:extLst>
      <p:ext uri="{BB962C8B-B14F-4D97-AF65-F5344CB8AC3E}">
        <p14:creationId xmlns:p14="http://schemas.microsoft.com/office/powerpoint/2010/main" val="13283877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a:t>Group research</a:t>
            </a:r>
            <a:r>
              <a:rPr lang="en-GB" baseline="0"/>
              <a:t> and discussion</a:t>
            </a:r>
          </a:p>
          <a:p>
            <a:pPr>
              <a:buFont typeface="Arial" pitchFamily="34" charset="0"/>
              <a:buChar char="•"/>
            </a:pPr>
            <a:r>
              <a:rPr lang="en-GB" baseline="0" dirty="0"/>
              <a:t>Do not fall in to the trap of critiquing Coaching AND Mentoring completely – as it is your job to sell both or either of these initiatives.  DO talk about where and how each intervention fits within the organisation.</a:t>
            </a:r>
          </a:p>
          <a:p>
            <a:pPr>
              <a:buFont typeface="Arial" pitchFamily="34" charset="0"/>
              <a:buChar char="•"/>
            </a:pPr>
            <a:endParaRPr lang="en-GB" baseline="0"/>
          </a:p>
          <a:p>
            <a:pPr>
              <a:buFont typeface="Arial" pitchFamily="34" charset="0"/>
              <a:buChar char="•"/>
            </a:pPr>
            <a:r>
              <a:rPr lang="en-GB" baseline="0" dirty="0"/>
              <a:t>Employees – motivates them, enhances their skills to allow them to perform better, provides a support system, builds trust and confidence, career development, reduces stress, financial reward for improved performance. </a:t>
            </a:r>
          </a:p>
          <a:p>
            <a:pPr>
              <a:buFont typeface="Arial" pitchFamily="34" charset="0"/>
              <a:buChar char="•"/>
            </a:pPr>
            <a:endParaRPr lang="en-GB" baseline="0"/>
          </a:p>
          <a:p>
            <a:pPr>
              <a:buFont typeface="Arial" pitchFamily="34" charset="0"/>
              <a:buChar char="•"/>
            </a:pPr>
            <a:r>
              <a:rPr lang="en-GB" baseline="0"/>
              <a:t>Coaches / Mentors – Professional development, invaluable insight to company culture and performance, opportunity to share models of excellence, if internal – reduced workload over the medium and long term, if external – financial incentives</a:t>
            </a:r>
          </a:p>
          <a:p>
            <a:pPr>
              <a:buFont typeface="Arial" pitchFamily="34" charset="0"/>
              <a:buChar char="•"/>
            </a:pPr>
            <a:endParaRPr lang="en-GB" baseline="0"/>
          </a:p>
          <a:p>
            <a:pPr>
              <a:buFont typeface="Arial" pitchFamily="34" charset="0"/>
              <a:buChar char="•"/>
            </a:pPr>
            <a:r>
              <a:rPr lang="en-GB" baseline="0"/>
              <a:t>Line Mangers – More empowered team, less errors, culture of trust, high performing team, team able to embrace change, able to delegate more, flow of creativity,  less errors, less over time, less sickness, less grievances, less ET risks.</a:t>
            </a:r>
          </a:p>
          <a:p>
            <a:pPr>
              <a:buFont typeface="Arial" pitchFamily="34" charset="0"/>
              <a:buChar char="•"/>
            </a:pPr>
            <a:endParaRPr lang="en-GB" baseline="0"/>
          </a:p>
          <a:p>
            <a:pPr>
              <a:buFont typeface="Arial" pitchFamily="34" charset="0"/>
              <a:buChar char="•"/>
            </a:pPr>
            <a:r>
              <a:rPr lang="en-GB" baseline="0"/>
              <a:t> Leadership Team - Re-enforce company Annual Plan, knowledge transfer,  remain competitive with creative culture, reduce risk of ET, increased profit margin, less waste = more investment in technology and learning.</a:t>
            </a:r>
          </a:p>
          <a:p>
            <a:pPr>
              <a:buFont typeface="Arial" pitchFamily="34" charset="0"/>
              <a:buChar char="•"/>
            </a:pPr>
            <a:endParaRPr lang="en-GB" baseline="0"/>
          </a:p>
          <a:p>
            <a:pPr>
              <a:buFont typeface="Arial" pitchFamily="34" charset="0"/>
              <a:buChar char="•"/>
            </a:pPr>
            <a:r>
              <a:rPr lang="en-GB" baseline="0"/>
              <a:t>Organisation - Seen as an employer of choice, sustainability</a:t>
            </a:r>
          </a:p>
          <a:p>
            <a:pPr>
              <a:buFont typeface="Arial" pitchFamily="34" charset="0"/>
              <a:buChar char="•"/>
            </a:pPr>
            <a:endParaRPr lang="en-GB" baseline="0"/>
          </a:p>
          <a:p>
            <a:pPr>
              <a:buFont typeface="Arial" pitchFamily="34" charset="0"/>
              <a:buNone/>
            </a:pPr>
            <a:r>
              <a:rPr lang="en-GB" baseline="0"/>
              <a:t>Additionally,</a:t>
            </a:r>
          </a:p>
          <a:p>
            <a:pPr>
              <a:buFont typeface="Arial" pitchFamily="34" charset="0"/>
              <a:buChar char="•"/>
            </a:pPr>
            <a:r>
              <a:rPr lang="en-GB" baseline="0"/>
              <a:t>Coaching alongside other Training initiatives can improve the return of investment by making sure knowledge is not lot when </a:t>
            </a:r>
            <a:r>
              <a:rPr lang="en-GB" baseline="0" err="1"/>
              <a:t>returing</a:t>
            </a:r>
            <a:r>
              <a:rPr lang="en-GB" baseline="0"/>
              <a:t> to the job.</a:t>
            </a:r>
          </a:p>
          <a:p>
            <a:pPr>
              <a:buFont typeface="Arial" pitchFamily="34" charset="0"/>
              <a:buChar char="•"/>
            </a:pPr>
            <a:r>
              <a:rPr lang="en-GB" baseline="0"/>
              <a:t>With 44% of organisations offering coaching to all, and 7/10 offer coaching in some form (CIPD Learning and Development Survey 2008) can you afford not to embark on coaching?</a:t>
            </a: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30</a:t>
            </a:fld>
            <a:endParaRPr lang="en-GB"/>
          </a:p>
        </p:txBody>
      </p:sp>
    </p:spTree>
    <p:extLst>
      <p:ext uri="{BB962C8B-B14F-4D97-AF65-F5344CB8AC3E}">
        <p14:creationId xmlns:p14="http://schemas.microsoft.com/office/powerpoint/2010/main" val="36526510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endParaRPr lang="en-GB" baseline="0" dirty="0">
              <a:cs typeface="Calibri"/>
            </a:endParaRPr>
          </a:p>
          <a:p>
            <a:pPr>
              <a:buFont typeface="Arial" pitchFamily="34" charset="0"/>
              <a:buChar char="•"/>
            </a:pPr>
            <a:r>
              <a:rPr lang="en-GB" dirty="0">
                <a:cs typeface="Calibri"/>
              </a:rPr>
              <a:t>Other Factors for success -</a:t>
            </a:r>
          </a:p>
          <a:p>
            <a:r>
              <a:rPr lang="en-GB" dirty="0">
                <a:cs typeface="Calibri"/>
              </a:rPr>
              <a:t>1. Monitoring and evaluating impact - Mini projects across the business to demonstrate value - </a:t>
            </a:r>
            <a:r>
              <a:rPr lang="en-GB" dirty="0" err="1">
                <a:cs typeface="Calibri"/>
              </a:rPr>
              <a:t>I.e</a:t>
            </a:r>
            <a:r>
              <a:rPr lang="en-GB" dirty="0">
                <a:cs typeface="Calibri"/>
              </a:rPr>
              <a:t> Reduced overtime, reduced accidents, reduced sickness, increase in appraisals, reduced grievances.</a:t>
            </a:r>
          </a:p>
          <a:p>
            <a:r>
              <a:rPr lang="en-GB" dirty="0">
                <a:cs typeface="Calibri"/>
              </a:rPr>
              <a:t>2. Coaching Culture</a:t>
            </a:r>
          </a:p>
          <a:p>
            <a:r>
              <a:rPr lang="en-GB" dirty="0">
                <a:cs typeface="Calibri"/>
              </a:rPr>
              <a:t>3. The role of HR</a:t>
            </a:r>
          </a:p>
          <a:p>
            <a:r>
              <a:rPr lang="en-GB" dirty="0">
                <a:cs typeface="Calibri"/>
              </a:rPr>
              <a:t>4. Roles and who will fill them</a:t>
            </a:r>
          </a:p>
          <a:p>
            <a:r>
              <a:rPr lang="en-GB" dirty="0">
                <a:cs typeface="Calibri"/>
              </a:rPr>
              <a:t>5. Internal / External business case</a:t>
            </a:r>
          </a:p>
          <a:p>
            <a:r>
              <a:rPr lang="en-GB" dirty="0">
                <a:cs typeface="Calibri"/>
              </a:rPr>
              <a:t>6. Allocation of coaches / resources</a:t>
            </a: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31</a:t>
            </a:fld>
            <a:endParaRPr lang="en-GB"/>
          </a:p>
        </p:txBody>
      </p:sp>
    </p:spTree>
    <p:extLst>
      <p:ext uri="{BB962C8B-B14F-4D97-AF65-F5344CB8AC3E}">
        <p14:creationId xmlns:p14="http://schemas.microsoft.com/office/powerpoint/2010/main" val="18393797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dirty="0"/>
              <a:t> Plan</a:t>
            </a:r>
            <a:r>
              <a:rPr lang="en-GB" baseline="0" dirty="0"/>
              <a:t> – Gather evidence of specific examples where Julie has been difficult to work with – but also specific examples of strengths, speak to people above and below Julie to ascertain feedback.</a:t>
            </a:r>
          </a:p>
          <a:p>
            <a:pPr>
              <a:buFont typeface="Arial" pitchFamily="34" charset="0"/>
              <a:buChar char="•"/>
            </a:pPr>
            <a:r>
              <a:rPr lang="en-GB" dirty="0"/>
              <a:t> </a:t>
            </a:r>
            <a:r>
              <a:rPr lang="en-GB" baseline="0" dirty="0"/>
              <a:t>Book appropriate venue given the sensitivity, collate 360 feedback and other necessary evidence to be relied upon, Invite Julie with adequate notice and set out the basis of the meeting so there are no surprises, focusing on the positives and supporting aspects, consider any tools you can use to facilitate some </a:t>
            </a:r>
            <a:r>
              <a:rPr lang="en-GB"/>
              <a:t>self-awareness</a:t>
            </a:r>
            <a:r>
              <a:rPr lang="en-GB" baseline="0" dirty="0"/>
              <a:t> – Transactional Analysis, Johari’s Window, Skill/Will Matrix – also consider methods of motivation.</a:t>
            </a:r>
            <a:endParaRPr lang="en-GB" baseline="0" dirty="0">
              <a:cs typeface="Calibri"/>
            </a:endParaRPr>
          </a:p>
          <a:p>
            <a:pPr>
              <a:buFont typeface="Arial" pitchFamily="34" charset="0"/>
              <a:buChar char="•"/>
            </a:pPr>
            <a:r>
              <a:rPr lang="en-GB" baseline="0" dirty="0"/>
              <a:t>Myers Briggs / Red Yellow Green Blue / VAKOG – to facilitate discussions with Julie around different personality types and getting the best out of all.</a:t>
            </a:r>
          </a:p>
          <a:p>
            <a:pPr>
              <a:buFont typeface="Arial" pitchFamily="34" charset="0"/>
              <a:buChar char="•"/>
            </a:pPr>
            <a:r>
              <a:rPr lang="en-GB" baseline="0" dirty="0"/>
              <a:t>Over-coming resistance – Emotional bank account – between myself and Julie, and Julie and her peers/ subordinates.</a:t>
            </a:r>
          </a:p>
          <a:p>
            <a:pPr>
              <a:buFont typeface="Arial" pitchFamily="34" charset="0"/>
              <a:buChar char="•"/>
            </a:pPr>
            <a:endParaRPr lang="en-GB" baseline="0"/>
          </a:p>
          <a:p>
            <a:pPr>
              <a:buFont typeface="Arial" pitchFamily="34" charset="0"/>
              <a:buChar char="•"/>
            </a:pPr>
            <a:endParaRPr lang="en-GB"/>
          </a:p>
        </p:txBody>
      </p:sp>
      <p:sp>
        <p:nvSpPr>
          <p:cNvPr id="4" name="Slide Number Placeholder 3"/>
          <p:cNvSpPr>
            <a:spLocks noGrp="1"/>
          </p:cNvSpPr>
          <p:nvPr>
            <p:ph type="sldNum" sz="quarter" idx="10"/>
          </p:nvPr>
        </p:nvSpPr>
        <p:spPr/>
        <p:txBody>
          <a:bodyPr/>
          <a:lstStyle/>
          <a:p>
            <a:fld id="{AB911E23-5E08-44A2-B5F0-2402F0DB9BB7}" type="slidenum">
              <a:rPr lang="en-US" smtClean="0"/>
              <a:pPr/>
              <a:t>32</a:t>
            </a:fld>
            <a:endParaRPr lang="en-US"/>
          </a:p>
        </p:txBody>
      </p:sp>
    </p:spTree>
    <p:extLst>
      <p:ext uri="{BB962C8B-B14F-4D97-AF65-F5344CB8AC3E}">
        <p14:creationId xmlns:p14="http://schemas.microsoft.com/office/powerpoint/2010/main" val="11086038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10"/>
          </p:nvPr>
        </p:nvSpPr>
        <p:spPr/>
        <p:txBody>
          <a:bodyPr/>
          <a:lstStyle/>
          <a:p>
            <a:fld id="{AB911E23-5E08-44A2-B5F0-2402F0DB9BB7}" type="slidenum">
              <a:rPr lang="en-US" smtClean="0"/>
              <a:pPr/>
              <a:t>33</a:t>
            </a:fld>
            <a:endParaRPr lang="en-US"/>
          </a:p>
        </p:txBody>
      </p:sp>
    </p:spTree>
    <p:extLst>
      <p:ext uri="{BB962C8B-B14F-4D97-AF65-F5344CB8AC3E}">
        <p14:creationId xmlns:p14="http://schemas.microsoft.com/office/powerpoint/2010/main" val="17348854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29/03/2019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29/03/2019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29/03/2019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29/03/2019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29/03/2019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29/03/2019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29/03/2019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29/03/2019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29/03/2019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29/03/2019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29/03/2019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85725" y="-261938"/>
            <a:ext cx="2497138"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a:solidFill>
                  <a:srgbClr val="3D7EDB"/>
                </a:solidFill>
                <a:latin typeface="Arial"/>
              </a:rPr>
              <a:t>Colored bar - 100% text</a:t>
            </a:r>
          </a:p>
        </p:txBody>
      </p:sp>
      <p:sp>
        <p:nvSpPr>
          <p:cNvPr id="2" name="Titel 1"/>
          <p:cNvSpPr>
            <a:spLocks noGrp="1"/>
          </p:cNvSpPr>
          <p:nvPr>
            <p:ph type="title"/>
          </p:nvPr>
        </p:nvSpPr>
        <p:spPr>
          <a:xfrm>
            <a:off x="405584" y="263001"/>
            <a:ext cx="8229600" cy="1143000"/>
          </a:xfrm>
        </p:spPr>
        <p:txBody>
          <a:bodyPr>
            <a:normAutofit/>
          </a:bodyPr>
          <a:lstStyle>
            <a:lvl1pPr algn="l">
              <a:defRPr sz="3200">
                <a:solidFill>
                  <a:schemeClr val="tx2"/>
                </a:solidFill>
              </a:defRPr>
            </a:lvl1pPr>
          </a:lstStyle>
          <a:p>
            <a:r>
              <a:rPr lang="en-US"/>
              <a:t>Click to edit Master title style</a:t>
            </a:r>
          </a:p>
        </p:txBody>
      </p:sp>
      <p:sp>
        <p:nvSpPr>
          <p:cNvPr id="3" name="Tijdelijke aanduiding voor verticale tekst 2"/>
          <p:cNvSpPr>
            <a:spLocks noGrp="1"/>
          </p:cNvSpPr>
          <p:nvPr>
            <p:ph type="body" orient="vert" idx="1"/>
          </p:nvPr>
        </p:nvSpPr>
        <p:spPr>
          <a:xfrm>
            <a:off x="405584" y="1586673"/>
            <a:ext cx="8318832"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406146" y="1210043"/>
            <a:ext cx="831723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a:p>
        </p:txBody>
      </p:sp>
    </p:spTree>
    <p:extLst>
      <p:ext uri="{BB962C8B-B14F-4D97-AF65-F5344CB8AC3E}">
        <p14:creationId xmlns:p14="http://schemas.microsoft.com/office/powerpoint/2010/main" val="1372453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Index slide">
    <p:spTree>
      <p:nvGrpSpPr>
        <p:cNvPr id="1" name=""/>
        <p:cNvGrpSpPr/>
        <p:nvPr/>
      </p:nvGrpSpPr>
      <p:grpSpPr>
        <a:xfrm>
          <a:off x="0" y="0"/>
          <a:ext cx="0" cy="0"/>
          <a:chOff x="0" y="0"/>
          <a:chExt cx="0" cy="0"/>
        </a:xfrm>
      </p:grpSpPr>
      <p:sp>
        <p:nvSpPr>
          <p:cNvPr id="4" name="Tekstvak 14"/>
          <p:cNvSpPr txBox="1"/>
          <p:nvPr userDrawn="1"/>
        </p:nvSpPr>
        <p:spPr>
          <a:xfrm>
            <a:off x="-85725" y="-261938"/>
            <a:ext cx="1566863" cy="246063"/>
          </a:xfrm>
          <a:prstGeom prst="rect">
            <a:avLst/>
          </a:prstGeom>
          <a:noFill/>
        </p:spPr>
        <p:txBody>
          <a:bodyPr>
            <a:spAutoFit/>
          </a:bodyPr>
          <a:lstStyle>
            <a:defPPr>
              <a:defRPr lang="nl-NL"/>
            </a:defPPr>
            <a:lvl1pPr lvl="0">
              <a:defRPr sz="1000" b="1">
                <a:solidFill>
                  <a:schemeClr val="accent3"/>
                </a:solidFill>
              </a:defRPr>
            </a:lvl1pPr>
          </a:lstStyle>
          <a:p>
            <a:pPr eaLnBrk="1" fontAlgn="auto" hangingPunct="1">
              <a:spcBef>
                <a:spcPts val="0"/>
              </a:spcBef>
              <a:spcAft>
                <a:spcPts val="0"/>
              </a:spcAft>
              <a:defRPr/>
            </a:pPr>
            <a:r>
              <a:rPr lang="en-GB">
                <a:solidFill>
                  <a:srgbClr val="3D7EDB"/>
                </a:solidFill>
                <a:latin typeface="Arial"/>
              </a:rPr>
              <a:t>Index slide</a:t>
            </a:r>
          </a:p>
        </p:txBody>
      </p:sp>
      <p:grpSp>
        <p:nvGrpSpPr>
          <p:cNvPr id="5" name="Groep 56" hidden="1"/>
          <p:cNvGrpSpPr>
            <a:grpSpLocks/>
          </p:cNvGrpSpPr>
          <p:nvPr userDrawn="1"/>
        </p:nvGrpSpPr>
        <p:grpSpPr bwMode="auto">
          <a:xfrm>
            <a:off x="9369425" y="106363"/>
            <a:ext cx="2979738" cy="5918200"/>
            <a:chOff x="9234062" y="-92622"/>
            <a:chExt cx="2979308" cy="5917970"/>
          </a:xfrm>
        </p:grpSpPr>
        <p:sp>
          <p:nvSpPr>
            <p:cNvPr id="6" name="Tekstvak 33"/>
            <p:cNvSpPr txBox="1">
              <a:spLocks noChangeArrowheads="1"/>
            </p:cNvSpPr>
            <p:nvPr userDrawn="1"/>
          </p:nvSpPr>
          <p:spPr bwMode="auto">
            <a:xfrm>
              <a:off x="9438820" y="896352"/>
              <a:ext cx="2068213" cy="6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nl-NL" altLang="en-US" sz="1400">
                  <a:solidFill>
                    <a:srgbClr val="000000"/>
                  </a:solidFill>
                  <a:ea typeface="Tahoma" panose="020B0604030504040204" pitchFamily="34" charset="0"/>
                  <a:cs typeface="Arial" panose="020B0604020202020204" pitchFamily="34" charset="0"/>
                </a:rPr>
                <a:t>Delete existing picture and click on the icon to insert a new picture</a:t>
              </a:r>
              <a:endParaRPr lang="en-US" altLang="en-US" sz="1400">
                <a:solidFill>
                  <a:srgbClr val="000000"/>
                </a:solidFill>
                <a:ea typeface="Tahoma" panose="020B0604030504040204" pitchFamily="34" charset="0"/>
                <a:cs typeface="Arial" panose="020B0604020202020204" pitchFamily="34" charset="0"/>
              </a:endParaRPr>
            </a:p>
          </p:txBody>
        </p:sp>
        <p:sp>
          <p:nvSpPr>
            <p:cNvPr id="7" name="Tekstvak 33"/>
            <p:cNvSpPr txBox="1">
              <a:spLocks noChangeArrowheads="1"/>
            </p:cNvSpPr>
            <p:nvPr userDrawn="1"/>
          </p:nvSpPr>
          <p:spPr bwMode="auto">
            <a:xfrm>
              <a:off x="9438820" y="3036218"/>
              <a:ext cx="2141228" cy="6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altLang="en-US" sz="1400">
                  <a:solidFill>
                    <a:srgbClr val="000000"/>
                  </a:solidFill>
                  <a:ea typeface="Tahoma" panose="020B0604030504040204" pitchFamily="34" charset="0"/>
                  <a:cs typeface="Arial" panose="020B0604020202020204" pitchFamily="34" charset="0"/>
                </a:rPr>
                <a:t>Search and selected the picture you want.</a:t>
              </a:r>
              <a:br>
                <a:rPr lang="en-US" altLang="en-US" sz="1400">
                  <a:solidFill>
                    <a:srgbClr val="000000"/>
                  </a:solidFill>
                  <a:ea typeface="Tahoma" panose="020B0604030504040204" pitchFamily="34" charset="0"/>
                  <a:cs typeface="Arial" panose="020B0604020202020204" pitchFamily="34" charset="0"/>
                </a:rPr>
              </a:br>
              <a:r>
                <a:rPr lang="en-US" altLang="en-US" sz="1400">
                  <a:solidFill>
                    <a:srgbClr val="000000"/>
                  </a:solidFill>
                  <a:ea typeface="Tahoma" panose="020B0604030504040204" pitchFamily="34" charset="0"/>
                  <a:cs typeface="Arial" panose="020B0604020202020204" pitchFamily="34" charset="0"/>
                </a:rPr>
                <a:t>Click</a:t>
              </a:r>
              <a:r>
                <a:rPr lang="en-US" altLang="en-US" sz="1400">
                  <a:solidFill>
                    <a:srgbClr val="FFA100"/>
                  </a:solidFill>
                  <a:ea typeface="Tahoma" panose="020B0604030504040204" pitchFamily="34" charset="0"/>
                  <a:cs typeface="Arial" panose="020B0604020202020204" pitchFamily="34" charset="0"/>
                </a:rPr>
                <a:t> </a:t>
              </a:r>
              <a:r>
                <a:rPr lang="en-US" altLang="en-US" sz="1400" b="1">
                  <a:solidFill>
                    <a:srgbClr val="3D7EDB"/>
                  </a:solidFill>
                  <a:ea typeface="Tahoma" panose="020B0604030504040204" pitchFamily="34" charset="0"/>
                  <a:cs typeface="Arial" panose="020B0604020202020204" pitchFamily="34" charset="0"/>
                </a:rPr>
                <a:t>´Insert´</a:t>
              </a:r>
              <a:endParaRPr lang="nl-NL" altLang="en-US" sz="1400" b="1">
                <a:solidFill>
                  <a:srgbClr val="3D7EDB"/>
                </a:solidFill>
                <a:ea typeface="Tahoma" panose="020B0604030504040204" pitchFamily="34" charset="0"/>
                <a:cs typeface="Arial" panose="020B0604020202020204" pitchFamily="34" charset="0"/>
              </a:endParaRPr>
            </a:p>
          </p:txBody>
        </p:sp>
        <p:sp>
          <p:nvSpPr>
            <p:cNvPr id="9" name="Ovaal 59"/>
            <p:cNvSpPr>
              <a:spLocks noChangeArrowheads="1"/>
            </p:cNvSpPr>
            <p:nvPr userDrawn="1"/>
          </p:nvSpPr>
          <p:spPr bwMode="auto">
            <a:xfrm>
              <a:off x="9395964" y="412183"/>
              <a:ext cx="401580" cy="401621"/>
            </a:xfrm>
            <a:prstGeom prst="ellipse">
              <a:avLst/>
            </a:prstGeom>
            <a:solidFill>
              <a:schemeClr val="tx2"/>
            </a:solidFill>
            <a:ln>
              <a:noFill/>
            </a:ln>
            <a:extLst>
              <a:ext uri="{91240B29-F687-4F45-9708-019B960494DF}">
                <a14:hiddenLine xmlns:a14="http://schemas.microsoft.com/office/drawing/2010/main" w="25400" algn="ctr">
                  <a:solidFill>
                    <a:srgbClr val="000000"/>
                  </a:solidFill>
                  <a:round/>
                  <a:headEnd/>
                  <a:tailEnd/>
                </a14:hiddenLine>
              </a:ext>
            </a:extLst>
          </p:spPr>
          <p:txBody>
            <a:bodyPr lIns="0" tIns="36000" rIns="0" bIns="432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nl-NL" altLang="en-US" sz="1600">
                  <a:solidFill>
                    <a:srgbClr val="FFFFFF"/>
                  </a:solidFill>
                </a:rPr>
                <a:t>1</a:t>
              </a:r>
            </a:p>
          </p:txBody>
        </p:sp>
        <p:sp>
          <p:nvSpPr>
            <p:cNvPr id="10" name="Ovaal 60"/>
            <p:cNvSpPr>
              <a:spLocks noChangeArrowheads="1"/>
            </p:cNvSpPr>
            <p:nvPr userDrawn="1"/>
          </p:nvSpPr>
          <p:spPr bwMode="auto">
            <a:xfrm>
              <a:off x="9395964" y="2552050"/>
              <a:ext cx="401580" cy="401621"/>
            </a:xfrm>
            <a:prstGeom prst="ellipse">
              <a:avLst/>
            </a:prstGeom>
            <a:solidFill>
              <a:schemeClr val="tx2"/>
            </a:solidFill>
            <a:ln>
              <a:noFill/>
            </a:ln>
            <a:extLst>
              <a:ext uri="{91240B29-F687-4F45-9708-019B960494DF}">
                <a14:hiddenLine xmlns:a14="http://schemas.microsoft.com/office/drawing/2010/main" w="25400" algn="ctr">
                  <a:solidFill>
                    <a:srgbClr val="000000"/>
                  </a:solidFill>
                  <a:round/>
                  <a:headEnd/>
                  <a:tailEnd/>
                </a14:hiddenLine>
              </a:ext>
            </a:extLst>
          </p:spPr>
          <p:txBody>
            <a:bodyPr lIns="0" tIns="36000" rIns="0" bIns="432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nl-NL" altLang="en-US" sz="1600">
                  <a:solidFill>
                    <a:srgbClr val="FFFFFF"/>
                  </a:solidFill>
                </a:rPr>
                <a:t>2</a:t>
              </a:r>
            </a:p>
          </p:txBody>
        </p:sp>
        <p:pic>
          <p:nvPicPr>
            <p:cNvPr id="11" name="Picture 3"/>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4630" t="13535" r="3470" b="13927"/>
            <a:stretch/>
          </p:blipFill>
          <p:spPr bwMode="auto">
            <a:xfrm>
              <a:off x="9435801" y="3805970"/>
              <a:ext cx="1107757" cy="297656"/>
            </a:xfrm>
            <a:prstGeom prst="roundRect">
              <a:avLst>
                <a:gd name="adj" fmla="val 14496"/>
              </a:avLst>
            </a:prstGeom>
            <a:noFill/>
            <a:ln w="6350">
              <a:solidFill>
                <a:srgbClr val="E2AC00">
                  <a:lumMod val="50000"/>
                </a:srgbClr>
              </a:solidFill>
              <a:miter lim="800000"/>
              <a:headEnd/>
              <a:tailEnd/>
            </a:ln>
            <a:extLst>
              <a:ext uri="{909E8E84-426E-40DD-AFC4-6F175D3DCCD1}">
                <a14:hiddenFill xmlns:a14="http://schemas.microsoft.com/office/drawing/2010/main">
                  <a:solidFill>
                    <a:schemeClr val="accent1"/>
                  </a:solidFill>
                </a14:hiddenFill>
              </a:ext>
            </a:extLst>
          </p:spPr>
        </p:pic>
        <p:pic>
          <p:nvPicPr>
            <p:cNvPr id="12" name="Picture 3"/>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0004" t="23401" r="80712" b="21471"/>
            <a:stretch/>
          </p:blipFill>
          <p:spPr bwMode="auto">
            <a:xfrm>
              <a:off x="9505259" y="3832640"/>
              <a:ext cx="792088" cy="226219"/>
            </a:xfrm>
            <a:prstGeom prst="roundRect">
              <a:avLst>
                <a:gd name="adj" fmla="val 14496"/>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13" name="Tekstvak 63"/>
            <p:cNvSpPr txBox="1"/>
            <p:nvPr userDrawn="1"/>
          </p:nvSpPr>
          <p:spPr>
            <a:xfrm>
              <a:off x="9518184" y="3833112"/>
              <a:ext cx="779350" cy="261928"/>
            </a:xfrm>
            <a:prstGeom prst="rect">
              <a:avLst/>
            </a:prstGeom>
            <a:noFill/>
          </p:spPr>
          <p:txBody>
            <a:bodyPr anchor="ctr">
              <a:spAutoFit/>
            </a:bodyPr>
            <a:lstStyle/>
            <a:p>
              <a:pPr algn="ctr" eaLnBrk="1" fontAlgn="auto" hangingPunct="1">
                <a:spcBef>
                  <a:spcPts val="0"/>
                </a:spcBef>
                <a:spcAft>
                  <a:spcPts val="0"/>
                </a:spcAft>
                <a:defRPr/>
              </a:pPr>
              <a:r>
                <a:rPr lang="en-GB" sz="1100" b="1" kern="0">
                  <a:solidFill>
                    <a:srgbClr val="005634">
                      <a:lumMod val="25000"/>
                    </a:srgbClr>
                  </a:solidFill>
                  <a:effectLst>
                    <a:outerShdw blurRad="25400" algn="ctr" rotWithShape="0">
                      <a:prstClr val="white"/>
                    </a:outerShdw>
                  </a:effectLst>
                  <a:latin typeface="Arial"/>
                </a:rPr>
                <a:t>Insert</a:t>
              </a:r>
            </a:p>
          </p:txBody>
        </p:sp>
        <p:sp>
          <p:nvSpPr>
            <p:cNvPr id="14" name="Rechthoek 64"/>
            <p:cNvSpPr>
              <a:spLocks noChangeArrowheads="1"/>
            </p:cNvSpPr>
            <p:nvPr userDrawn="1"/>
          </p:nvSpPr>
          <p:spPr bwMode="auto">
            <a:xfrm>
              <a:off x="9234062" y="-92622"/>
              <a:ext cx="2772963" cy="38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txBody>
            <a:bodyPr lIns="180000" rIns="180000"/>
            <a:lstStyle>
              <a:lvl1pPr>
                <a:tabLst>
                  <a:tab pos="630238" algn="l"/>
                </a:tabLst>
                <a:defRPr>
                  <a:solidFill>
                    <a:schemeClr val="tx1"/>
                  </a:solidFill>
                  <a:latin typeface="Arial" panose="020B0604020202020204" pitchFamily="34" charset="0"/>
                </a:defRPr>
              </a:lvl1pPr>
              <a:lvl2pPr marL="742950" indent="-285750">
                <a:tabLst>
                  <a:tab pos="630238" algn="l"/>
                </a:tabLst>
                <a:defRPr>
                  <a:solidFill>
                    <a:schemeClr val="tx1"/>
                  </a:solidFill>
                  <a:latin typeface="Arial" panose="020B0604020202020204" pitchFamily="34" charset="0"/>
                </a:defRPr>
              </a:lvl2pPr>
              <a:lvl3pPr marL="1143000" indent="-228600">
                <a:tabLst>
                  <a:tab pos="630238" algn="l"/>
                </a:tabLst>
                <a:defRPr>
                  <a:solidFill>
                    <a:schemeClr val="tx1"/>
                  </a:solidFill>
                  <a:latin typeface="Arial" panose="020B0604020202020204" pitchFamily="34" charset="0"/>
                </a:defRPr>
              </a:lvl3pPr>
              <a:lvl4pPr marL="1600200" indent="-228600">
                <a:tabLst>
                  <a:tab pos="630238" algn="l"/>
                </a:tabLst>
                <a:defRPr>
                  <a:solidFill>
                    <a:schemeClr val="tx1"/>
                  </a:solidFill>
                  <a:latin typeface="Arial" panose="020B0604020202020204" pitchFamily="34" charset="0"/>
                </a:defRPr>
              </a:lvl4pPr>
              <a:lvl5pPr marL="2057400" indent="-228600">
                <a:tabLst>
                  <a:tab pos="63023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63023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63023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63023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630238" algn="l"/>
                </a:tabLst>
                <a:defRPr>
                  <a:solidFill>
                    <a:schemeClr val="tx1"/>
                  </a:solidFill>
                  <a:latin typeface="Arial" panose="020B0604020202020204" pitchFamily="34" charset="0"/>
                </a:defRPr>
              </a:lvl9pPr>
            </a:lstStyle>
            <a:p>
              <a:pPr eaLnBrk="1" hangingPunct="1">
                <a:defRPr/>
              </a:pPr>
              <a:r>
                <a:rPr lang="nl-NL" altLang="en-US" sz="1600" b="1">
                  <a:solidFill>
                    <a:srgbClr val="3D7EDB"/>
                  </a:solidFill>
                </a:rPr>
                <a:t>INSERT PICTURE</a:t>
              </a:r>
            </a:p>
          </p:txBody>
        </p:sp>
        <p:cxnSp>
          <p:nvCxnSpPr>
            <p:cNvPr id="15" name="Rechte verbindingslijn 65"/>
            <p:cNvCxnSpPr>
              <a:cxnSpLocks noChangeShapeType="1"/>
            </p:cNvCxnSpPr>
            <p:nvPr userDrawn="1"/>
          </p:nvCxnSpPr>
          <p:spPr bwMode="auto">
            <a:xfrm>
              <a:off x="9407882" y="292364"/>
              <a:ext cx="2805488" cy="0"/>
            </a:xfrm>
            <a:prstGeom prst="line">
              <a:avLst/>
            </a:prstGeom>
            <a:noFill/>
            <a:ln w="9525" algn="ctr">
              <a:solidFill>
                <a:schemeClr val="tx2"/>
              </a:solidFill>
              <a:round/>
              <a:headEnd/>
              <a:tailEnd/>
            </a:ln>
            <a:extLst>
              <a:ext uri="{909E8E84-426E-40DD-AFC4-6F175D3DCCD1}">
                <a14:hiddenFill xmlns:a14="http://schemas.microsoft.com/office/drawing/2010/main">
                  <a:noFill/>
                </a14:hiddenFill>
              </a:ext>
            </a:extLst>
          </p:spPr>
        </p:cxnSp>
        <p:cxnSp>
          <p:nvCxnSpPr>
            <p:cNvPr id="16" name="Rechte verbindingslijn 66"/>
            <p:cNvCxnSpPr>
              <a:cxnSpLocks noChangeShapeType="1"/>
            </p:cNvCxnSpPr>
            <p:nvPr userDrawn="1"/>
          </p:nvCxnSpPr>
          <p:spPr bwMode="auto">
            <a:xfrm>
              <a:off x="9407882" y="2365810"/>
              <a:ext cx="2805488" cy="0"/>
            </a:xfrm>
            <a:prstGeom prst="line">
              <a:avLst/>
            </a:prstGeom>
            <a:noFill/>
            <a:ln w="9525" algn="ctr">
              <a:solidFill>
                <a:schemeClr val="tx2"/>
              </a:solidFill>
              <a:round/>
              <a:headEnd/>
              <a:tailEnd/>
            </a:ln>
            <a:extLst>
              <a:ext uri="{909E8E84-426E-40DD-AFC4-6F175D3DCCD1}">
                <a14:hiddenFill xmlns:a14="http://schemas.microsoft.com/office/drawing/2010/main">
                  <a:noFill/>
                </a14:hiddenFill>
              </a:ext>
            </a:extLst>
          </p:spPr>
        </p:cxnSp>
        <p:cxnSp>
          <p:nvCxnSpPr>
            <p:cNvPr id="17" name="Rechte verbindingslijn 67"/>
            <p:cNvCxnSpPr>
              <a:cxnSpLocks noChangeShapeType="1"/>
            </p:cNvCxnSpPr>
            <p:nvPr userDrawn="1"/>
          </p:nvCxnSpPr>
          <p:spPr bwMode="auto">
            <a:xfrm>
              <a:off x="9408221" y="4238018"/>
              <a:ext cx="2805149" cy="0"/>
            </a:xfrm>
            <a:prstGeom prst="line">
              <a:avLst/>
            </a:prstGeom>
            <a:noFill/>
            <a:ln w="9525" algn="ctr">
              <a:solidFill>
                <a:schemeClr val="tx2"/>
              </a:solidFill>
              <a:round/>
              <a:headEnd/>
              <a:tailEnd/>
            </a:ln>
            <a:extLst>
              <a:ext uri="{909E8E84-426E-40DD-AFC4-6F175D3DCCD1}">
                <a14:hiddenFill xmlns:a14="http://schemas.microsoft.com/office/drawing/2010/main">
                  <a:noFill/>
                </a14:hiddenFill>
              </a:ext>
            </a:extLst>
          </p:spPr>
        </p:cxnSp>
        <p:sp>
          <p:nvSpPr>
            <p:cNvPr id="18" name="Tekstvak 33"/>
            <p:cNvSpPr txBox="1">
              <a:spLocks noChangeArrowheads="1"/>
            </p:cNvSpPr>
            <p:nvPr userDrawn="1"/>
          </p:nvSpPr>
          <p:spPr bwMode="auto">
            <a:xfrm>
              <a:off x="9438820" y="4914158"/>
              <a:ext cx="2141228" cy="431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altLang="en-US" sz="1400">
                  <a:solidFill>
                    <a:srgbClr val="000000"/>
                  </a:solidFill>
                  <a:ea typeface="Tahoma" panose="020B0604030504040204" pitchFamily="34" charset="0"/>
                  <a:cs typeface="Arial" panose="020B0604020202020204" pitchFamily="34" charset="0"/>
                </a:rPr>
                <a:t>Select the picture and select</a:t>
              </a:r>
              <a:r>
                <a:rPr lang="en-US" altLang="en-US" sz="1400">
                  <a:solidFill>
                    <a:srgbClr val="3D7EDB"/>
                  </a:solidFill>
                  <a:ea typeface="Tahoma" panose="020B0604030504040204" pitchFamily="34" charset="0"/>
                  <a:cs typeface="Arial" panose="020B0604020202020204" pitchFamily="34" charset="0"/>
                </a:rPr>
                <a:t> </a:t>
              </a:r>
              <a:r>
                <a:rPr lang="en-US" altLang="en-US" sz="1400" b="1">
                  <a:solidFill>
                    <a:srgbClr val="3D7EDB"/>
                  </a:solidFill>
                  <a:ea typeface="Tahoma" panose="020B0604030504040204" pitchFamily="34" charset="0"/>
                  <a:cs typeface="Arial" panose="020B0604020202020204" pitchFamily="34" charset="0"/>
                </a:rPr>
                <a:t>‘Send to back’</a:t>
              </a:r>
            </a:p>
          </p:txBody>
        </p:sp>
        <p:sp>
          <p:nvSpPr>
            <p:cNvPr id="19" name="Ovaal 69"/>
            <p:cNvSpPr>
              <a:spLocks noChangeArrowheads="1"/>
            </p:cNvSpPr>
            <p:nvPr userDrawn="1"/>
          </p:nvSpPr>
          <p:spPr bwMode="auto">
            <a:xfrm>
              <a:off x="9395964" y="4426814"/>
              <a:ext cx="401580" cy="401622"/>
            </a:xfrm>
            <a:prstGeom prst="ellipse">
              <a:avLst/>
            </a:prstGeom>
            <a:solidFill>
              <a:schemeClr val="tx2"/>
            </a:solidFill>
            <a:ln>
              <a:noFill/>
            </a:ln>
            <a:extLst>
              <a:ext uri="{91240B29-F687-4F45-9708-019B960494DF}">
                <a14:hiddenLine xmlns:a14="http://schemas.microsoft.com/office/drawing/2010/main" w="25400" algn="ctr">
                  <a:solidFill>
                    <a:srgbClr val="000000"/>
                  </a:solidFill>
                  <a:round/>
                  <a:headEnd/>
                  <a:tailEnd/>
                </a14:hiddenLine>
              </a:ext>
            </a:extLst>
          </p:spPr>
          <p:txBody>
            <a:bodyPr lIns="0" tIns="36000" rIns="0" bIns="432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nl-NL" altLang="en-US" sz="1600">
                  <a:solidFill>
                    <a:srgbClr val="FFFFFF"/>
                  </a:solidFill>
                </a:rPr>
                <a:t>3</a:t>
              </a:r>
            </a:p>
          </p:txBody>
        </p:sp>
        <p:pic>
          <p:nvPicPr>
            <p:cNvPr id="20" name="Picture 2"/>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r="912" b="9320"/>
            <a:stretch/>
          </p:blipFill>
          <p:spPr bwMode="auto">
            <a:xfrm>
              <a:off x="9435801" y="5462154"/>
              <a:ext cx="2287853" cy="363194"/>
            </a:xfrm>
            <a:prstGeom prst="roundRect">
              <a:avLst>
                <a:gd name="adj" fmla="val 8018"/>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Afbeelding 71"/>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9435801" y="1653232"/>
              <a:ext cx="610090" cy="610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itel 1"/>
          <p:cNvSpPr>
            <a:spLocks noGrp="1"/>
          </p:cNvSpPr>
          <p:nvPr>
            <p:ph type="title"/>
          </p:nvPr>
        </p:nvSpPr>
        <p:spPr>
          <a:xfrm>
            <a:off x="395824" y="820313"/>
            <a:ext cx="8327552" cy="219074"/>
          </a:xfrm>
        </p:spPr>
        <p:txBody>
          <a:bodyPr>
            <a:noAutofit/>
          </a:bodyPr>
          <a:lstStyle>
            <a:lvl1pPr>
              <a:defRPr sz="4000">
                <a:solidFill>
                  <a:schemeClr val="tx2"/>
                </a:solidFill>
              </a:defRPr>
            </a:lvl1pPr>
          </a:lstStyle>
          <a:p>
            <a:r>
              <a:rPr lang="en-US"/>
              <a:t>Click to edit Master title style</a:t>
            </a:r>
          </a:p>
        </p:txBody>
      </p:sp>
      <p:sp>
        <p:nvSpPr>
          <p:cNvPr id="8" name="Tijdelijke aanduiding voor tabel 7"/>
          <p:cNvSpPr>
            <a:spLocks noGrp="1"/>
          </p:cNvSpPr>
          <p:nvPr>
            <p:ph type="tbl" sz="quarter" idx="16"/>
          </p:nvPr>
        </p:nvSpPr>
        <p:spPr>
          <a:xfrm>
            <a:off x="405584" y="1210970"/>
            <a:ext cx="8316592" cy="4234254"/>
          </a:xfrm>
        </p:spPr>
        <p:txBody>
          <a:bodyPr anchor="ctr"/>
          <a:lstStyle>
            <a:lvl1pPr algn="ctr">
              <a:lnSpc>
                <a:spcPct val="150000"/>
              </a:lnSpc>
              <a:defRPr>
                <a:solidFill>
                  <a:schemeClr val="tx2"/>
                </a:solidFill>
              </a:defRPr>
            </a:lvl1pPr>
          </a:lstStyle>
          <a:p>
            <a:pPr lvl="0"/>
            <a:r>
              <a:rPr lang="en-US" noProof="0"/>
              <a:t>Click icon to add table</a:t>
            </a:r>
          </a:p>
        </p:txBody>
      </p:sp>
      <p:sp>
        <p:nvSpPr>
          <p:cNvPr id="23" name="Tijdelijke aanduiding voor dianummer 5"/>
          <p:cNvSpPr>
            <a:spLocks noGrp="1"/>
          </p:cNvSpPr>
          <p:nvPr>
            <p:ph type="sldNum" sz="quarter" idx="18"/>
          </p:nvPr>
        </p:nvSpPr>
        <p:spPr/>
        <p:txBody>
          <a:bodyPr/>
          <a:lstStyle>
            <a:lvl1pPr eaLnBrk="0" fontAlgn="base" hangingPunct="0">
              <a:spcBef>
                <a:spcPct val="0"/>
              </a:spcBef>
              <a:spcAft>
                <a:spcPct val="0"/>
              </a:spcAft>
              <a:defRPr/>
            </a:lvl1pPr>
          </a:lstStyle>
          <a:p>
            <a:pPr>
              <a:defRPr/>
            </a:pPr>
            <a:fld id="{5452D9B6-0537-491A-B569-76F487D3EFE8}" type="slidenum">
              <a:rPr lang="en-US"/>
              <a:pPr>
                <a:defRPr/>
              </a:pPr>
              <a:t>‹#›</a:t>
            </a:fld>
            <a:endParaRPr lang="en-US"/>
          </a:p>
        </p:txBody>
      </p:sp>
    </p:spTree>
    <p:extLst>
      <p:ext uri="{BB962C8B-B14F-4D97-AF65-F5344CB8AC3E}">
        <p14:creationId xmlns:p14="http://schemas.microsoft.com/office/powerpoint/2010/main" val="2308924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29/03/2019</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hyperlink" Target="https://creativecommons.org/licenses/by-nc/3.0/"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hyperlink" Target="https://creativecommons.org/licenses/by-nd/3.0/"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hyperlink" Target="https://creativecommons.org/licenses/by-nd/3.0/"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hyperlink" Target="https://creativecommons.org/licenses/by-nc-sa/3.0/"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hyperlink" Target="https://creativecommons.org/licenses/by-nc/3.0/" TargetMode="External"/><Relationship Id="rId5" Type="http://schemas.openxmlformats.org/officeDocument/2006/relationships/image" Target="../media/image12.jpeg"/><Relationship Id="rId4" Type="http://schemas.openxmlformats.org/officeDocument/2006/relationships/hyperlink" Target="https://creativecommons.org/licenses/by/3.0/"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2.xml"/><Relationship Id="rId1" Type="http://schemas.openxmlformats.org/officeDocument/2006/relationships/video" Target="https://www.youtube.com/embed/l1SM9NxxmJo?feature=oembed" TargetMode="External"/><Relationship Id="rId4" Type="http://schemas.openxmlformats.org/officeDocument/2006/relationships/image" Target="../media/image14.jpe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hyperlink" Target="https://creativecommons.org/licenses/by-nc-nd/3.0/"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i="1">
                <a:solidFill>
                  <a:schemeClr val="bg1"/>
                </a:solidFill>
              </a:rPr>
              <a:t>5ICM – Week 2</a:t>
            </a:r>
            <a:endParaRPr lang="en-GB">
              <a:solidFill>
                <a:schemeClr val="bg1"/>
              </a:solidFill>
            </a:endParaRPr>
          </a:p>
        </p:txBody>
      </p:sp>
      <p:sp>
        <p:nvSpPr>
          <p:cNvPr id="5" name="Subtitle 4"/>
          <p:cNvSpPr>
            <a:spLocks noGrp="1"/>
          </p:cNvSpPr>
          <p:nvPr>
            <p:ph type="subTitle" idx="1"/>
          </p:nvPr>
        </p:nvSpPr>
        <p:spPr/>
        <p:txBody>
          <a:bodyPr>
            <a:normAutofit/>
          </a:bodyPr>
          <a:lstStyle/>
          <a:p>
            <a:r>
              <a:rPr lang="en-GB" sz="4000" i="1">
                <a:solidFill>
                  <a:schemeClr val="accent6"/>
                </a:solidFill>
              </a:rPr>
              <a:t>The Nature and Benefits of Coaching &amp; Mentoring</a:t>
            </a:r>
          </a:p>
        </p:txBody>
      </p:sp>
      <p:sp>
        <p:nvSpPr>
          <p:cNvPr id="4" name="Slide Number Placeholder 3"/>
          <p:cNvSpPr>
            <a:spLocks noGrp="1"/>
          </p:cNvSpPr>
          <p:nvPr>
            <p:ph type="sldNum" sz="quarter" idx="12"/>
          </p:nvPr>
        </p:nvSpPr>
        <p:spPr/>
        <p:txBody>
          <a:bodyPr/>
          <a:lstStyle/>
          <a:p>
            <a:fld id="{AC82685A-BD3A-4230-8D85-804689F67293}" type="slidenum">
              <a:rPr lang="en-GB" smtClean="0"/>
              <a:pPr/>
              <a:t>1</a:t>
            </a:fld>
            <a:endParaRPr lang="en-GB"/>
          </a:p>
        </p:txBody>
      </p:sp>
    </p:spTree>
    <p:extLst>
      <p:ext uri="{BB962C8B-B14F-4D97-AF65-F5344CB8AC3E}">
        <p14:creationId xmlns:p14="http://schemas.microsoft.com/office/powerpoint/2010/main" val="3193330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el 1"/>
          <p:cNvSpPr>
            <a:spLocks noGrp="1"/>
          </p:cNvSpPr>
          <p:nvPr>
            <p:ph type="title"/>
          </p:nvPr>
        </p:nvSpPr>
        <p:spPr>
          <a:xfrm>
            <a:off x="395693" y="548680"/>
            <a:ext cx="8328025" cy="219075"/>
          </a:xfrm>
        </p:spPr>
        <p:txBody>
          <a:bodyPr>
            <a:noAutofit/>
          </a:bodyPr>
          <a:lstStyle/>
          <a:p>
            <a:pPr algn="l"/>
            <a:r>
              <a:rPr lang="en-US" altLang="en-US" sz="3200" dirty="0"/>
              <a:t>Overview of last week:</a:t>
            </a:r>
          </a:p>
        </p:txBody>
      </p:sp>
      <p:graphicFrame>
        <p:nvGraphicFramePr>
          <p:cNvPr id="7" name="Tijdelijke aanduiding voor tabel 6"/>
          <p:cNvGraphicFramePr>
            <a:graphicFrameLocks noGrp="1"/>
          </p:cNvGraphicFramePr>
          <p:nvPr>
            <p:ph type="tbl" sz="quarter" idx="16"/>
            <p:extLst/>
          </p:nvPr>
        </p:nvGraphicFramePr>
        <p:xfrm>
          <a:off x="483568" y="2470388"/>
          <a:ext cx="8310562" cy="2622802"/>
        </p:xfrm>
        <a:graphic>
          <a:graphicData uri="http://schemas.openxmlformats.org/drawingml/2006/table">
            <a:tbl>
              <a:tblPr firstRow="1" bandRow="1">
                <a:tableStyleId>{2D5ABB26-0587-4C30-8999-92F81FD0307C}</a:tableStyleId>
              </a:tblPr>
              <a:tblGrid>
                <a:gridCol w="907131">
                  <a:extLst>
                    <a:ext uri="{9D8B030D-6E8A-4147-A177-3AD203B41FA5}">
                      <a16:colId xmlns:a16="http://schemas.microsoft.com/office/drawing/2014/main" val="20000"/>
                    </a:ext>
                  </a:extLst>
                </a:gridCol>
                <a:gridCol w="7403431">
                  <a:extLst>
                    <a:ext uri="{9D8B030D-6E8A-4147-A177-3AD203B41FA5}">
                      <a16:colId xmlns:a16="http://schemas.microsoft.com/office/drawing/2014/main" val="20001"/>
                    </a:ext>
                  </a:extLst>
                </a:gridCol>
              </a:tblGrid>
              <a:tr h="871538">
                <a:tc>
                  <a:txBody>
                    <a:bodyPr/>
                    <a:lstStyle/>
                    <a:p>
                      <a:pPr algn="ctr"/>
                      <a:r>
                        <a:rPr lang="en-GB" sz="2000" b="1" noProof="0">
                          <a:solidFill>
                            <a:schemeClr val="bg1"/>
                          </a:solidFill>
                        </a:rPr>
                        <a:t>1</a:t>
                      </a:r>
                    </a:p>
                  </a:txBody>
                  <a:tcPr marL="91445" marR="91445" marT="45724" marB="45724" anchor="ctr">
                    <a:lnL w="12700" cap="flat" cmpd="sng" algn="ctr">
                      <a:solidFill>
                        <a:schemeClr val="bg1"/>
                      </a:solidFill>
                      <a:prstDash val="solid"/>
                      <a:round/>
                      <a:headEnd type="none" w="med" len="med"/>
                      <a:tailEnd type="none" w="med" len="med"/>
                    </a:lnL>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solidFill>
                  </a:tcPr>
                </a:tc>
                <a:tc>
                  <a:txBody>
                    <a:bodyPr/>
                    <a:lstStyle/>
                    <a:p>
                      <a:r>
                        <a:rPr lang="en-GB" sz="1700" b="0" noProof="0">
                          <a:solidFill>
                            <a:schemeClr val="tx1"/>
                          </a:solidFill>
                        </a:rPr>
                        <a:t>Explain the </a:t>
                      </a:r>
                      <a:r>
                        <a:rPr lang="en-GB" sz="1800" kern="1200">
                          <a:solidFill>
                            <a:schemeClr val="tx1"/>
                          </a:solidFill>
                          <a:effectLst/>
                          <a:latin typeface="+mn-lt"/>
                          <a:ea typeface="+mn-ea"/>
                          <a:cs typeface="+mn-cs"/>
                        </a:rPr>
                        <a:t>differences and similarities between the concepts of coaching and mentoring.</a:t>
                      </a:r>
                      <a:endParaRPr lang="en-GB" sz="1700" b="0" noProof="0">
                        <a:solidFill>
                          <a:schemeClr val="tx1"/>
                        </a:solidFill>
                      </a:endParaRPr>
                    </a:p>
                  </a:txBody>
                  <a:tcPr marL="180010" marR="180010" marT="36003" marB="36003" anchor="ctr">
                    <a:lnR w="76200" cap="flat" cmpd="sng" algn="ctr">
                      <a:no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871538">
                <a:tc>
                  <a:txBody>
                    <a:bodyPr/>
                    <a:lstStyle/>
                    <a:p>
                      <a:pPr algn="ctr"/>
                      <a:r>
                        <a:rPr lang="en-GB" sz="2000" b="1" noProof="0">
                          <a:solidFill>
                            <a:schemeClr val="bg1"/>
                          </a:solidFill>
                        </a:rPr>
                        <a:t>2</a:t>
                      </a:r>
                    </a:p>
                  </a:txBody>
                  <a:tcPr marL="91445" marR="91445" marT="45724" marB="45724" anchor="ctr">
                    <a:lnL w="12700" cap="flat" cmpd="sng" algn="ctr">
                      <a:solidFill>
                        <a:schemeClr val="bg1"/>
                      </a:solidFill>
                      <a:prstDash val="solid"/>
                      <a:round/>
                      <a:headEnd type="none" w="med" len="med"/>
                      <a:tailEnd type="none" w="med" len="med"/>
                    </a:lnL>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a:solidFill>
                            <a:schemeClr val="tx1"/>
                          </a:solidFill>
                          <a:effectLst/>
                          <a:latin typeface="+mn-lt"/>
                          <a:ea typeface="+mn-ea"/>
                          <a:cs typeface="+mn-cs"/>
                        </a:rPr>
                        <a:t>Identify</a:t>
                      </a:r>
                      <a:r>
                        <a:rPr lang="en-GB" sz="1800" kern="1200" baseline="0">
                          <a:solidFill>
                            <a:schemeClr val="tx1"/>
                          </a:solidFill>
                          <a:effectLst/>
                          <a:latin typeface="+mn-lt"/>
                          <a:ea typeface="+mn-ea"/>
                          <a:cs typeface="+mn-cs"/>
                        </a:rPr>
                        <a:t> different models </a:t>
                      </a:r>
                      <a:r>
                        <a:rPr lang="en-GB" sz="1800" kern="1200">
                          <a:solidFill>
                            <a:schemeClr val="tx1"/>
                          </a:solidFill>
                          <a:effectLst/>
                          <a:latin typeface="+mn-lt"/>
                          <a:ea typeface="+mn-ea"/>
                          <a:cs typeface="+mn-cs"/>
                        </a:rPr>
                        <a:t>of coaching.</a:t>
                      </a:r>
                      <a:endParaRPr lang="en-GB" sz="1600">
                        <a:effectLst/>
                      </a:endParaRPr>
                    </a:p>
                    <a:p>
                      <a:endParaRPr lang="en-GB" sz="1700" b="0" noProof="0">
                        <a:solidFill>
                          <a:schemeClr val="tx1"/>
                        </a:solidFill>
                      </a:endParaRPr>
                    </a:p>
                  </a:txBody>
                  <a:tcPr marL="180010" marR="180010" marT="36003" marB="36003" anchor="ctr">
                    <a:lnR w="76200" cap="flat" cmpd="sng" algn="ctr">
                      <a:no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1"/>
                  </a:ext>
                </a:extLst>
              </a:tr>
              <a:tr h="871538">
                <a:tc>
                  <a:txBody>
                    <a:bodyPr/>
                    <a:lstStyle/>
                    <a:p>
                      <a:pPr algn="ctr"/>
                      <a:r>
                        <a:rPr lang="en-GB" sz="2000" b="1" noProof="0">
                          <a:solidFill>
                            <a:schemeClr val="bg1"/>
                          </a:solidFill>
                        </a:rPr>
                        <a:t>3</a:t>
                      </a:r>
                    </a:p>
                  </a:txBody>
                  <a:tcPr marL="91445" marR="91445" marT="45724" marB="45724" anchor="ctr">
                    <a:lnL w="12700" cap="flat" cmpd="sng" algn="ctr">
                      <a:solidFill>
                        <a:schemeClr val="bg1"/>
                      </a:solidFill>
                      <a:prstDash val="solid"/>
                      <a:round/>
                      <a:headEnd type="none" w="med" len="med"/>
                      <a:tailEnd type="none" w="med" len="med"/>
                    </a:lnL>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a:solidFill>
                            <a:schemeClr val="tx1"/>
                          </a:solidFill>
                          <a:effectLst/>
                          <a:latin typeface="+mn-lt"/>
                          <a:ea typeface="+mn-ea"/>
                          <a:cs typeface="+mn-cs"/>
                        </a:rPr>
                        <a:t>Understand the benefits of coaching and mentoring to different stakeholder groups </a:t>
                      </a:r>
                      <a:endParaRPr lang="en-GB" sz="1700" b="0" noProof="0">
                        <a:solidFill>
                          <a:schemeClr val="tx1"/>
                        </a:solidFill>
                      </a:endParaRPr>
                    </a:p>
                  </a:txBody>
                  <a:tcPr marL="180010" marR="180010" marT="36003" marB="36003" anchor="ctr">
                    <a:lnR w="76200" cap="flat" cmpd="sng" algn="ctr">
                      <a:no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DADBDC"/>
                    </a:solidFill>
                  </a:tcPr>
                </a:tc>
                <a:extLst>
                  <a:ext uri="{0D108BD9-81ED-4DB2-BD59-A6C34878D82A}">
                    <a16:rowId xmlns:a16="http://schemas.microsoft.com/office/drawing/2014/main" val="10002"/>
                  </a:ext>
                </a:extLst>
              </a:tr>
            </a:tbl>
          </a:graphicData>
        </a:graphic>
      </p:graphicFrame>
      <p:sp>
        <p:nvSpPr>
          <p:cNvPr id="2" name="Slide Number Placeholder 1"/>
          <p:cNvSpPr>
            <a:spLocks noGrp="1"/>
          </p:cNvSpPr>
          <p:nvPr>
            <p:ph type="sldNum" sz="quarter" idx="18"/>
          </p:nvPr>
        </p:nvSpPr>
        <p:spPr/>
        <p:txBody>
          <a:bodyPr/>
          <a:lstStyle/>
          <a:p>
            <a:pPr>
              <a:defRPr/>
            </a:pPr>
            <a:fld id="{0D8B08AE-D2AE-4567-A358-20276AEF5343}" type="slidenum">
              <a:rPr lang="en-US" smtClean="0"/>
              <a:pPr>
                <a:defRPr/>
              </a:pPr>
              <a:t>2</a:t>
            </a:fld>
            <a:endParaRPr lang="en-US"/>
          </a:p>
        </p:txBody>
      </p:sp>
      <p:sp>
        <p:nvSpPr>
          <p:cNvPr id="3" name="TextBox 2"/>
          <p:cNvSpPr txBox="1"/>
          <p:nvPr/>
        </p:nvSpPr>
        <p:spPr>
          <a:xfrm>
            <a:off x="467544" y="1052736"/>
            <a:ext cx="8147248" cy="1200329"/>
          </a:xfrm>
          <a:prstGeom prst="rect">
            <a:avLst/>
          </a:prstGeom>
          <a:noFill/>
        </p:spPr>
        <p:txBody>
          <a:bodyPr wrap="square" rtlCol="0">
            <a:spAutoFit/>
          </a:bodyPr>
          <a:lstStyle/>
          <a:p>
            <a:r>
              <a:rPr lang="en-GB"/>
              <a:t>The aim of this session is to understand the nature, purpose and benefits of coaching and mentoring in organisations.</a:t>
            </a:r>
          </a:p>
          <a:p>
            <a:endParaRPr lang="en-GB"/>
          </a:p>
          <a:p>
            <a:r>
              <a:rPr lang="en-GB"/>
              <a:t>At the end of this session you will be able to:</a:t>
            </a:r>
          </a:p>
        </p:txBody>
      </p:sp>
    </p:spTree>
    <p:extLst>
      <p:ext uri="{BB962C8B-B14F-4D97-AF65-F5344CB8AC3E}">
        <p14:creationId xmlns:p14="http://schemas.microsoft.com/office/powerpoint/2010/main" val="990003614"/>
      </p:ext>
    </p:extLst>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a:t>Overview of today</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a:t>Latter part of Activity 1</a:t>
            </a:r>
          </a:p>
        </p:txBody>
      </p:sp>
      <p:sp>
        <p:nvSpPr>
          <p:cNvPr id="13" name="Vertical Text Placeholder 2"/>
          <p:cNvSpPr>
            <a:spLocks noGrp="1"/>
          </p:cNvSpPr>
          <p:nvPr>
            <p:ph type="body" orient="vert" idx="1"/>
          </p:nvPr>
        </p:nvSpPr>
        <p:spPr>
          <a:xfrm>
            <a:off x="405584" y="2060848"/>
            <a:ext cx="8318832" cy="3456384"/>
          </a:xfrm>
        </p:spPr>
        <p:txBody>
          <a:bodyPr>
            <a:normAutofit fontScale="92500"/>
          </a:bodyPr>
          <a:lstStyle/>
          <a:p>
            <a:r>
              <a:rPr lang="en-GB"/>
              <a:t>Three different types of Coaching &amp; Mentoring</a:t>
            </a:r>
          </a:p>
          <a:p>
            <a:r>
              <a:rPr lang="en-GB"/>
              <a:t>Evaluate the role of the Line Manager</a:t>
            </a:r>
          </a:p>
          <a:p>
            <a:r>
              <a:rPr lang="en-GB"/>
              <a:t>Three factors for successful implementation</a:t>
            </a:r>
          </a:p>
          <a:p>
            <a:r>
              <a:rPr lang="en-GB"/>
              <a:t>Anything else you feel we need to cover for Activity 1</a:t>
            </a:r>
          </a:p>
          <a:p>
            <a:endParaRPr lang="en-GB" b="1" u="sng"/>
          </a:p>
        </p:txBody>
      </p:sp>
    </p:spTree>
    <p:extLst>
      <p:ext uri="{BB962C8B-B14F-4D97-AF65-F5344CB8AC3E}">
        <p14:creationId xmlns:p14="http://schemas.microsoft.com/office/powerpoint/2010/main" val="1971739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Coaching Type 1</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dirty="0"/>
              <a:t>Performance Coaching Definition</a:t>
            </a:r>
          </a:p>
        </p:txBody>
      </p:sp>
      <p:sp>
        <p:nvSpPr>
          <p:cNvPr id="13" name="Vertical Text Placeholder 2"/>
          <p:cNvSpPr>
            <a:spLocks noGrp="1"/>
          </p:cNvSpPr>
          <p:nvPr>
            <p:ph type="body" orient="vert" idx="1"/>
          </p:nvPr>
        </p:nvSpPr>
        <p:spPr>
          <a:xfrm>
            <a:off x="319320" y="2032093"/>
            <a:ext cx="8318832" cy="3456384"/>
          </a:xfrm>
        </p:spPr>
        <p:txBody>
          <a:bodyPr vert="horz" lIns="91440" tIns="108000" rIns="72000" bIns="72000" rtlCol="0" anchor="t">
            <a:normAutofit/>
          </a:bodyPr>
          <a:lstStyle/>
          <a:p>
            <a:pPr marL="0" indent="0">
              <a:buNone/>
            </a:pPr>
            <a:r>
              <a:rPr lang="en-GB" dirty="0"/>
              <a:t>"Real performance is going beyond what is expected; it is setting one's own highest standards, invariably standards that surpass what others demand or expect. It is, of course an expression of one's potential....That is what I coach for" </a:t>
            </a:r>
            <a:r>
              <a:rPr lang="en-GB" b="1" dirty="0"/>
              <a:t>John Whitmore (2012)</a:t>
            </a:r>
          </a:p>
          <a:p>
            <a:endParaRPr lang="en-US"/>
          </a:p>
          <a:p>
            <a:endParaRPr lang="en-GB" b="1" u="sng"/>
          </a:p>
        </p:txBody>
      </p:sp>
    </p:spTree>
    <p:extLst>
      <p:ext uri="{BB962C8B-B14F-4D97-AF65-F5344CB8AC3E}">
        <p14:creationId xmlns:p14="http://schemas.microsoft.com/office/powerpoint/2010/main" val="9501377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Coaching Type 1</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a:t>Performance Coaching</a:t>
            </a:r>
          </a:p>
        </p:txBody>
      </p:sp>
      <p:sp>
        <p:nvSpPr>
          <p:cNvPr id="13" name="Vertical Text Placeholder 2"/>
          <p:cNvSpPr>
            <a:spLocks noGrp="1"/>
          </p:cNvSpPr>
          <p:nvPr>
            <p:ph type="body" orient="vert" idx="1"/>
          </p:nvPr>
        </p:nvSpPr>
        <p:spPr>
          <a:xfrm>
            <a:off x="319320" y="2032093"/>
            <a:ext cx="8318832" cy="3456384"/>
          </a:xfrm>
        </p:spPr>
        <p:txBody>
          <a:bodyPr vert="horz" lIns="91440" tIns="108000" rIns="72000" bIns="72000" rtlCol="0" anchor="t">
            <a:normAutofit fontScale="92500" lnSpcReduction="20000"/>
          </a:bodyPr>
          <a:lstStyle/>
          <a:p>
            <a:pPr marL="0" indent="0">
              <a:buNone/>
            </a:pPr>
            <a:r>
              <a:rPr lang="en-GB"/>
              <a:t>- Goal focused coaching </a:t>
            </a:r>
            <a:endParaRPr lang="en-US"/>
          </a:p>
          <a:p>
            <a:pPr marL="0" indent="0">
              <a:buNone/>
            </a:pPr>
            <a:r>
              <a:rPr lang="en-GB" dirty="0"/>
              <a:t>- Skill/Will matrix</a:t>
            </a:r>
          </a:p>
          <a:p>
            <a:pPr marL="0" indent="0">
              <a:buNone/>
            </a:pPr>
            <a:r>
              <a:rPr lang="en-GB" dirty="0"/>
              <a:t>-</a:t>
            </a:r>
            <a:r>
              <a:rPr lang="en-GB" b="1"/>
              <a:t> GROW/OSCAR</a:t>
            </a:r>
          </a:p>
          <a:p>
            <a:pPr marL="0" indent="0">
              <a:buNone/>
            </a:pPr>
            <a:r>
              <a:rPr lang="en-GB"/>
              <a:t>-</a:t>
            </a:r>
            <a:r>
              <a:rPr lang="en-GB" b="1"/>
              <a:t> Performance wheel</a:t>
            </a:r>
          </a:p>
          <a:p>
            <a:pPr marL="0" indent="0">
              <a:buNone/>
            </a:pPr>
            <a:r>
              <a:rPr lang="en-GB" dirty="0"/>
              <a:t>- AID Feedback</a:t>
            </a:r>
          </a:p>
          <a:p>
            <a:pPr marL="0" indent="0">
              <a:buNone/>
            </a:pPr>
            <a:r>
              <a:rPr lang="en-GB" dirty="0"/>
              <a:t>- Big Problem</a:t>
            </a:r>
          </a:p>
          <a:p>
            <a:pPr marL="0" indent="0">
              <a:buNone/>
            </a:pPr>
            <a:r>
              <a:rPr lang="en-GB" dirty="0"/>
              <a:t>- </a:t>
            </a:r>
            <a:r>
              <a:rPr lang="en-GB" b="1" dirty="0"/>
              <a:t>Skilled helper</a:t>
            </a:r>
          </a:p>
          <a:p>
            <a:endParaRPr lang="en-US"/>
          </a:p>
          <a:p>
            <a:endParaRPr lang="en-GB" b="1" u="sng"/>
          </a:p>
        </p:txBody>
      </p:sp>
      <p:pic>
        <p:nvPicPr>
          <p:cNvPr id="3" name="Picture 3" descr="A close up of a sign&#10;&#10;Description generated with very high confidence">
            <a:extLst>
              <a:ext uri="{FF2B5EF4-FFF2-40B4-BE49-F238E27FC236}">
                <a16:creationId xmlns:a16="http://schemas.microsoft.com/office/drawing/2014/main" id="{76CA7D82-0723-4186-A1F8-5336F38818A8}"/>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596476" y="2368759"/>
            <a:ext cx="2695575" cy="2695575"/>
          </a:xfrm>
          <a:prstGeom prst="rect">
            <a:avLst/>
          </a:prstGeom>
        </p:spPr>
      </p:pic>
    </p:spTree>
    <p:extLst>
      <p:ext uri="{BB962C8B-B14F-4D97-AF65-F5344CB8AC3E}">
        <p14:creationId xmlns:p14="http://schemas.microsoft.com/office/powerpoint/2010/main" val="3088822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Coaching Type 1</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a:t>Skill/Will Matrix – Landsberg (2012)</a:t>
            </a:r>
            <a:endParaRPr lang="en-GB" dirty="0"/>
          </a:p>
        </p:txBody>
      </p:sp>
      <p:sp>
        <p:nvSpPr>
          <p:cNvPr id="13" name="Vertical Text Placeholder 2"/>
          <p:cNvSpPr>
            <a:spLocks noGrp="1"/>
          </p:cNvSpPr>
          <p:nvPr>
            <p:ph type="body" orient="vert" idx="1"/>
          </p:nvPr>
        </p:nvSpPr>
        <p:spPr>
          <a:xfrm>
            <a:off x="319320" y="2032093"/>
            <a:ext cx="8318832" cy="3456384"/>
          </a:xfrm>
        </p:spPr>
        <p:txBody>
          <a:bodyPr vert="horz" lIns="91440" tIns="108000" rIns="72000" bIns="72000" rtlCol="0" anchor="t">
            <a:normAutofit/>
          </a:bodyPr>
          <a:lstStyle/>
          <a:p>
            <a:pPr marL="0" indent="0">
              <a:buNone/>
            </a:pPr>
            <a:endParaRPr lang="en-GB" dirty="0"/>
          </a:p>
          <a:p>
            <a:pPr marL="0" indent="0">
              <a:buNone/>
            </a:pPr>
            <a:endParaRPr lang="en-US"/>
          </a:p>
        </p:txBody>
      </p:sp>
      <p:graphicFrame>
        <p:nvGraphicFramePr>
          <p:cNvPr id="3" name="Table 3">
            <a:extLst>
              <a:ext uri="{FF2B5EF4-FFF2-40B4-BE49-F238E27FC236}">
                <a16:creationId xmlns:a16="http://schemas.microsoft.com/office/drawing/2014/main" id="{C408721C-1BD9-4C87-BDDB-B04B6B94338B}"/>
              </a:ext>
            </a:extLst>
          </p:cNvPr>
          <p:cNvGraphicFramePr>
            <a:graphicFrameLocks noGrp="1"/>
          </p:cNvGraphicFramePr>
          <p:nvPr>
            <p:extLst>
              <p:ext uri="{D42A27DB-BD31-4B8C-83A1-F6EECF244321}">
                <p14:modId xmlns:p14="http://schemas.microsoft.com/office/powerpoint/2010/main" val="3136952174"/>
              </p:ext>
            </p:extLst>
          </p:nvPr>
        </p:nvGraphicFramePr>
        <p:xfrm>
          <a:off x="1524000" y="2458528"/>
          <a:ext cx="5476773" cy="1828992"/>
        </p:xfrm>
        <a:graphic>
          <a:graphicData uri="http://schemas.openxmlformats.org/drawingml/2006/table">
            <a:tbl>
              <a:tblPr firstRow="1" lastRow="1" bandRow="1">
                <a:tableStyleId>{5940675A-B579-460E-94D1-54222C63F5DA}</a:tableStyleId>
              </a:tblPr>
              <a:tblGrid>
                <a:gridCol w="2916454">
                  <a:extLst>
                    <a:ext uri="{9D8B030D-6E8A-4147-A177-3AD203B41FA5}">
                      <a16:colId xmlns:a16="http://schemas.microsoft.com/office/drawing/2014/main" val="336253050"/>
                    </a:ext>
                  </a:extLst>
                </a:gridCol>
                <a:gridCol w="2560319">
                  <a:extLst>
                    <a:ext uri="{9D8B030D-6E8A-4147-A177-3AD203B41FA5}">
                      <a16:colId xmlns:a16="http://schemas.microsoft.com/office/drawing/2014/main" val="2959622894"/>
                    </a:ext>
                  </a:extLst>
                </a:gridCol>
              </a:tblGrid>
              <a:tr h="924025">
                <a:tc>
                  <a:txBody>
                    <a:bodyPr/>
                    <a:lstStyle/>
                    <a:p>
                      <a:r>
                        <a:rPr lang="en-US" sz="2800" dirty="0"/>
                        <a:t>Guide </a:t>
                      </a:r>
                      <a:endParaRPr lang="en-US"/>
                    </a:p>
                  </a:txBody>
                  <a:tcPr/>
                </a:tc>
                <a:tc>
                  <a:txBody>
                    <a:bodyPr/>
                    <a:lstStyle/>
                    <a:p>
                      <a:r>
                        <a:rPr lang="en-US" sz="2800" dirty="0"/>
                        <a:t>Delegate</a:t>
                      </a:r>
                      <a:endParaRPr lang="en-US"/>
                    </a:p>
                  </a:txBody>
                  <a:tcPr/>
                </a:tc>
                <a:extLst>
                  <a:ext uri="{0D108BD9-81ED-4DB2-BD59-A6C34878D82A}">
                    <a16:rowId xmlns:a16="http://schemas.microsoft.com/office/drawing/2014/main" val="2038135772"/>
                  </a:ext>
                </a:extLst>
              </a:tr>
              <a:tr h="904967">
                <a:tc>
                  <a:txBody>
                    <a:bodyPr/>
                    <a:lstStyle/>
                    <a:p>
                      <a:r>
                        <a:rPr lang="en-US" sz="2800" dirty="0"/>
                        <a:t>Direct</a:t>
                      </a:r>
                      <a:endParaRPr lang="en-US"/>
                    </a:p>
                  </a:txBody>
                  <a:tcPr/>
                </a:tc>
                <a:tc>
                  <a:txBody>
                    <a:bodyPr/>
                    <a:lstStyle/>
                    <a:p>
                      <a:r>
                        <a:rPr lang="en-US" sz="2800" dirty="0"/>
                        <a:t>Excite</a:t>
                      </a:r>
                      <a:endParaRPr lang="en-US"/>
                    </a:p>
                  </a:txBody>
                  <a:tcPr/>
                </a:tc>
                <a:extLst>
                  <a:ext uri="{0D108BD9-81ED-4DB2-BD59-A6C34878D82A}">
                    <a16:rowId xmlns:a16="http://schemas.microsoft.com/office/drawing/2014/main" val="3883373301"/>
                  </a:ext>
                </a:extLst>
              </a:tr>
            </a:tbl>
          </a:graphicData>
        </a:graphic>
      </p:graphicFrame>
      <p:sp>
        <p:nvSpPr>
          <p:cNvPr id="5" name="TextBox 4">
            <a:extLst>
              <a:ext uri="{FF2B5EF4-FFF2-40B4-BE49-F238E27FC236}">
                <a16:creationId xmlns:a16="http://schemas.microsoft.com/office/drawing/2014/main" id="{65DF282A-29F2-44E3-A8DE-518D25F91B75}"/>
              </a:ext>
            </a:extLst>
          </p:cNvPr>
          <p:cNvSpPr txBox="1"/>
          <p:nvPr/>
        </p:nvSpPr>
        <p:spPr>
          <a:xfrm>
            <a:off x="1805797" y="4595003"/>
            <a:ext cx="1794295"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Low Skill</a:t>
            </a:r>
            <a:endParaRPr lang="en-US" b="1" dirty="0"/>
          </a:p>
        </p:txBody>
      </p:sp>
      <p:sp>
        <p:nvSpPr>
          <p:cNvPr id="8" name="TextBox 7">
            <a:extLst>
              <a:ext uri="{FF2B5EF4-FFF2-40B4-BE49-F238E27FC236}">
                <a16:creationId xmlns:a16="http://schemas.microsoft.com/office/drawing/2014/main" id="{925005B5-F751-4D33-94BD-0EEA84971EF5}"/>
              </a:ext>
            </a:extLst>
          </p:cNvPr>
          <p:cNvSpPr txBox="1"/>
          <p:nvPr/>
        </p:nvSpPr>
        <p:spPr>
          <a:xfrm>
            <a:off x="4566248" y="4595002"/>
            <a:ext cx="1736786"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High Skill</a:t>
            </a:r>
            <a:endParaRPr lang="en-US" b="1" dirty="0"/>
          </a:p>
        </p:txBody>
      </p:sp>
      <p:sp>
        <p:nvSpPr>
          <p:cNvPr id="10" name="TextBox 9">
            <a:extLst>
              <a:ext uri="{FF2B5EF4-FFF2-40B4-BE49-F238E27FC236}">
                <a16:creationId xmlns:a16="http://schemas.microsoft.com/office/drawing/2014/main" id="{9540915F-5013-459F-8A13-F8EBA8106347}"/>
              </a:ext>
            </a:extLst>
          </p:cNvPr>
          <p:cNvSpPr txBox="1"/>
          <p:nvPr/>
        </p:nvSpPr>
        <p:spPr>
          <a:xfrm rot="-5460000">
            <a:off x="147476" y="3977384"/>
            <a:ext cx="1708031"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Low Will</a:t>
            </a:r>
          </a:p>
        </p:txBody>
      </p:sp>
      <p:sp>
        <p:nvSpPr>
          <p:cNvPr id="11" name="TextBox 10">
            <a:extLst>
              <a:ext uri="{FF2B5EF4-FFF2-40B4-BE49-F238E27FC236}">
                <a16:creationId xmlns:a16="http://schemas.microsoft.com/office/drawing/2014/main" id="{82D2B4D3-C139-4D89-8D98-4AB7C8A91F97}"/>
              </a:ext>
            </a:extLst>
          </p:cNvPr>
          <p:cNvSpPr txBox="1"/>
          <p:nvPr/>
        </p:nvSpPr>
        <p:spPr>
          <a:xfrm rot="16140000">
            <a:off x="281796" y="2539039"/>
            <a:ext cx="1506748" cy="36933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High Will</a:t>
            </a:r>
          </a:p>
        </p:txBody>
      </p:sp>
      <p:pic>
        <p:nvPicPr>
          <p:cNvPr id="4" name="Picture 5" descr="A close up of a logo&#10;&#10;Description generated with high confidence">
            <a:extLst>
              <a:ext uri="{FF2B5EF4-FFF2-40B4-BE49-F238E27FC236}">
                <a16:creationId xmlns:a16="http://schemas.microsoft.com/office/drawing/2014/main" id="{2C6B6AD4-1BFA-49B0-9C62-5DBF6EC325A8}"/>
              </a:ext>
            </a:extLst>
          </p:cNvPr>
          <p:cNvPicPr>
            <a:picLocks noChangeAspect="1"/>
          </p:cNvPicPr>
          <p:nvPr/>
        </p:nvPicPr>
        <p:blipFill>
          <a:blip r:embed="rId3"/>
          <a:stretch>
            <a:fillRect/>
          </a:stretch>
        </p:blipFill>
        <p:spPr>
          <a:xfrm>
            <a:off x="6406551" y="4283015"/>
            <a:ext cx="2743200" cy="1397480"/>
          </a:xfrm>
          <a:prstGeom prst="rect">
            <a:avLst/>
          </a:prstGeom>
        </p:spPr>
      </p:pic>
    </p:spTree>
    <p:extLst>
      <p:ext uri="{BB962C8B-B14F-4D97-AF65-F5344CB8AC3E}">
        <p14:creationId xmlns:p14="http://schemas.microsoft.com/office/powerpoint/2010/main" val="1618807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Coaching Type 1</a:t>
            </a:r>
          </a:p>
        </p:txBody>
      </p:sp>
      <p:sp>
        <p:nvSpPr>
          <p:cNvPr id="9" name="Vertical Text Placeholder 8"/>
          <p:cNvSpPr>
            <a:spLocks noGrp="1"/>
          </p:cNvSpPr>
          <p:nvPr>
            <p:ph type="body" orient="vert" idx="13"/>
          </p:nvPr>
        </p:nvSpPr>
        <p:spPr>
          <a:xfrm>
            <a:off x="176109" y="980729"/>
            <a:ext cx="8662285" cy="1036623"/>
          </a:xfrm>
        </p:spPr>
        <p:txBody>
          <a:bodyPr/>
          <a:lstStyle/>
          <a:p>
            <a:pPr>
              <a:buNone/>
            </a:pPr>
            <a:r>
              <a:rPr lang="en-GB"/>
              <a:t>Big Problem  Stephen Palmer, Christine Dunkley</a:t>
            </a:r>
            <a:endParaRPr lang="en-GB" dirty="0"/>
          </a:p>
          <a:p>
            <a:pPr>
              <a:buNone/>
            </a:pPr>
            <a:r>
              <a:rPr lang="en-GB"/>
              <a:t>(2010)</a:t>
            </a:r>
            <a:endParaRPr lang="en-GB" dirty="0"/>
          </a:p>
        </p:txBody>
      </p:sp>
      <p:sp>
        <p:nvSpPr>
          <p:cNvPr id="13" name="Vertical Text Placeholder 2"/>
          <p:cNvSpPr>
            <a:spLocks noGrp="1"/>
          </p:cNvSpPr>
          <p:nvPr>
            <p:ph type="body" orient="vert" idx="1"/>
          </p:nvPr>
        </p:nvSpPr>
        <p:spPr>
          <a:xfrm>
            <a:off x="319320" y="2032093"/>
            <a:ext cx="8318832" cy="3456384"/>
          </a:xfrm>
        </p:spPr>
        <p:txBody>
          <a:bodyPr vert="horz" lIns="91440" tIns="108000" rIns="72000" bIns="72000" rtlCol="0" anchor="t">
            <a:normAutofit/>
          </a:bodyPr>
          <a:lstStyle/>
          <a:p>
            <a:pPr marL="0" indent="0">
              <a:buNone/>
            </a:pPr>
            <a:endParaRPr lang="en-GB" dirty="0"/>
          </a:p>
          <a:p>
            <a:pPr marL="0" indent="0">
              <a:buNone/>
            </a:pPr>
            <a:endParaRPr lang="en-US"/>
          </a:p>
        </p:txBody>
      </p:sp>
      <p:sp>
        <p:nvSpPr>
          <p:cNvPr id="4" name="Vertical Text Placeholder 2">
            <a:extLst>
              <a:ext uri="{FF2B5EF4-FFF2-40B4-BE49-F238E27FC236}">
                <a16:creationId xmlns:a16="http://schemas.microsoft.com/office/drawing/2014/main" id="{92F44488-4BB7-4251-8339-78C02C9A60F1}"/>
              </a:ext>
            </a:extLst>
          </p:cNvPr>
          <p:cNvSpPr txBox="1">
            <a:spLocks/>
          </p:cNvSpPr>
          <p:nvPr/>
        </p:nvSpPr>
        <p:spPr>
          <a:xfrm>
            <a:off x="520603" y="2492169"/>
            <a:ext cx="8318832" cy="3456384"/>
          </a:xfrm>
          <a:prstGeom prst="rect">
            <a:avLst/>
          </a:prstGeom>
        </p:spPr>
        <p:txBody>
          <a:bodyPr vert="horz" lIns="91440" tIns="108000" rIns="72000" bIns="7200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baseline="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Behaviour is incompatible with goals</a:t>
            </a:r>
          </a:p>
          <a:p>
            <a:r>
              <a:rPr lang="en-GB" dirty="0"/>
              <a:t>Example</a:t>
            </a:r>
          </a:p>
          <a:p>
            <a:r>
              <a:rPr lang="en-GB" dirty="0"/>
              <a:t>Dealing with big problem</a:t>
            </a:r>
          </a:p>
          <a:p>
            <a:endParaRPr lang="en-GB" b="1" u="sng"/>
          </a:p>
        </p:txBody>
      </p:sp>
      <p:pic>
        <p:nvPicPr>
          <p:cNvPr id="3" name="Picture 4" descr="A drawing of a cartoon character&#10;&#10;Description generated with high confidence">
            <a:extLst>
              <a:ext uri="{FF2B5EF4-FFF2-40B4-BE49-F238E27FC236}">
                <a16:creationId xmlns:a16="http://schemas.microsoft.com/office/drawing/2014/main" id="{CC5D3906-B55F-4C75-BE05-21CD90D2C4F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745192" y="3228065"/>
            <a:ext cx="2743200" cy="2184662"/>
          </a:xfrm>
          <a:prstGeom prst="rect">
            <a:avLst/>
          </a:prstGeom>
        </p:spPr>
      </p:pic>
    </p:spTree>
    <p:extLst>
      <p:ext uri="{BB962C8B-B14F-4D97-AF65-F5344CB8AC3E}">
        <p14:creationId xmlns:p14="http://schemas.microsoft.com/office/powerpoint/2010/main" val="3593235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Coaching Type 2</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dirty="0"/>
              <a:t>Career Coaching Definition</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pPr marL="0" indent="0">
              <a:buNone/>
            </a:pPr>
            <a:r>
              <a:rPr lang="en-GB" sz="2400" dirty="0"/>
              <a:t>"Career management is the (conscious or unconscious) art of manging one's relationship to work over a lifetime. Career coaches add value by maximising insights that are intrapersonal, and market based, and by turning those insights into action strategies. Career coaches bring the advantage of insight, information and planned action to the pursuit of goals.."</a:t>
            </a:r>
          </a:p>
          <a:p>
            <a:pPr marL="0" indent="0">
              <a:buNone/>
            </a:pPr>
            <a:r>
              <a:rPr lang="en-GB" sz="2400" b="1" dirty="0"/>
              <a:t>Cox, </a:t>
            </a:r>
            <a:r>
              <a:rPr lang="en-GB" sz="2400" b="1" dirty="0" err="1"/>
              <a:t>Bachkirova</a:t>
            </a:r>
            <a:r>
              <a:rPr lang="en-GB" sz="2400" b="1" dirty="0"/>
              <a:t>, Clutterbuck; (2018)</a:t>
            </a:r>
          </a:p>
        </p:txBody>
      </p:sp>
    </p:spTree>
    <p:extLst>
      <p:ext uri="{BB962C8B-B14F-4D97-AF65-F5344CB8AC3E}">
        <p14:creationId xmlns:p14="http://schemas.microsoft.com/office/powerpoint/2010/main" val="4005750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Coaching Type 2</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a:t>Career Coaching</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fontScale="85000" lnSpcReduction="20000"/>
          </a:bodyPr>
          <a:lstStyle/>
          <a:p>
            <a:r>
              <a:rPr lang="en-GB" dirty="0"/>
              <a:t>GROW/OSCAR/ACHIEVE</a:t>
            </a:r>
            <a:endParaRPr lang="en-US" dirty="0"/>
          </a:p>
          <a:p>
            <a:r>
              <a:rPr lang="en-GB" dirty="0"/>
              <a:t>10 Steps</a:t>
            </a:r>
          </a:p>
          <a:p>
            <a:r>
              <a:rPr lang="en-GB" dirty="0"/>
              <a:t>Instant pay off coaching</a:t>
            </a:r>
          </a:p>
          <a:p>
            <a:r>
              <a:rPr lang="en-GB" dirty="0"/>
              <a:t>Flawed thinking patterns</a:t>
            </a:r>
          </a:p>
          <a:p>
            <a:r>
              <a:rPr lang="en-GB" dirty="0"/>
              <a:t>NLP Language</a:t>
            </a:r>
          </a:p>
          <a:p>
            <a:r>
              <a:rPr lang="en-GB" dirty="0"/>
              <a:t>Personality Types</a:t>
            </a:r>
          </a:p>
          <a:p>
            <a:r>
              <a:rPr lang="en-GB" dirty="0"/>
              <a:t>Coaching conversations</a:t>
            </a:r>
          </a:p>
          <a:p>
            <a:r>
              <a:rPr lang="en-GB" dirty="0"/>
              <a:t>Handling difficult conversations</a:t>
            </a:r>
          </a:p>
          <a:p>
            <a:endParaRPr lang="en-GB" b="1" u="sng"/>
          </a:p>
        </p:txBody>
      </p:sp>
      <p:pic>
        <p:nvPicPr>
          <p:cNvPr id="3" name="Picture 3">
            <a:extLst>
              <a:ext uri="{FF2B5EF4-FFF2-40B4-BE49-F238E27FC236}">
                <a16:creationId xmlns:a16="http://schemas.microsoft.com/office/drawing/2014/main" id="{48F8117C-FCD4-443A-AB8C-4BE495188100}"/>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745192" y="2082848"/>
            <a:ext cx="2743200" cy="2850454"/>
          </a:xfrm>
          <a:prstGeom prst="rect">
            <a:avLst/>
          </a:prstGeom>
        </p:spPr>
      </p:pic>
    </p:spTree>
    <p:extLst>
      <p:ext uri="{BB962C8B-B14F-4D97-AF65-F5344CB8AC3E}">
        <p14:creationId xmlns:p14="http://schemas.microsoft.com/office/powerpoint/2010/main" val="620474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Coaching Type 3</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dirty="0"/>
              <a:t>Executive Coaching Definition </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pPr marL="0" indent="0">
              <a:buNone/>
            </a:pPr>
            <a:r>
              <a:rPr lang="en-GB" sz="2400" dirty="0"/>
              <a:t>"Executive coaching is a term used broadly to cover work with executives from middle management upwards or sometimes even with those in junior roles who are deemed to have high potential.  It is used most effectively with individuals who have significant responsibility for the current and future success of an organization and who have the potential to develop and change" </a:t>
            </a:r>
            <a:endParaRPr lang="en-GB"/>
          </a:p>
          <a:p>
            <a:pPr marL="0" indent="0">
              <a:buNone/>
            </a:pPr>
            <a:r>
              <a:rPr lang="en-GB" sz="2400" b="1" dirty="0"/>
              <a:t>Cox, </a:t>
            </a:r>
            <a:r>
              <a:rPr lang="en-GB" sz="2400" b="1" dirty="0" err="1"/>
              <a:t>Bachkirova</a:t>
            </a:r>
            <a:r>
              <a:rPr lang="en-GB" sz="2400" b="1" dirty="0"/>
              <a:t>, Clutterbuck; (2018)</a:t>
            </a:r>
            <a:endParaRPr lang="en-GB" b="1" dirty="0"/>
          </a:p>
          <a:p>
            <a:endParaRPr lang="en-GB"/>
          </a:p>
          <a:p>
            <a:pPr marL="0" indent="0">
              <a:buNone/>
            </a:pPr>
            <a:endParaRPr lang="en-GB"/>
          </a:p>
          <a:p>
            <a:endParaRPr lang="en-GB"/>
          </a:p>
          <a:p>
            <a:endParaRPr lang="en-GB" b="1" u="sng"/>
          </a:p>
        </p:txBody>
      </p:sp>
    </p:spTree>
    <p:extLst>
      <p:ext uri="{BB962C8B-B14F-4D97-AF65-F5344CB8AC3E}">
        <p14:creationId xmlns:p14="http://schemas.microsoft.com/office/powerpoint/2010/main" val="2642769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Coaching Type 3</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a:t>Executive Coaching</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fontScale="85000" lnSpcReduction="20000"/>
          </a:bodyPr>
          <a:lstStyle/>
          <a:p>
            <a:r>
              <a:rPr lang="en-GB"/>
              <a:t>Motivation</a:t>
            </a:r>
          </a:p>
          <a:p>
            <a:r>
              <a:rPr lang="en-GB"/>
              <a:t>Coaching culture</a:t>
            </a:r>
          </a:p>
          <a:p>
            <a:r>
              <a:rPr lang="en-GB" b="1"/>
              <a:t>Empowerment - 7 powerful questions</a:t>
            </a:r>
          </a:p>
          <a:p>
            <a:r>
              <a:rPr lang="en-GB"/>
              <a:t>Socratic questioning</a:t>
            </a:r>
          </a:p>
          <a:p>
            <a:r>
              <a:rPr lang="en-GB"/>
              <a:t>Meta programs</a:t>
            </a:r>
          </a:p>
          <a:p>
            <a:r>
              <a:rPr lang="en-GB"/>
              <a:t>Meta cognitive programmes</a:t>
            </a:r>
          </a:p>
          <a:p>
            <a:r>
              <a:rPr lang="en-GB"/>
              <a:t>Re-framing</a:t>
            </a:r>
          </a:p>
          <a:p>
            <a:r>
              <a:rPr lang="en-GB"/>
              <a:t>Coaching supervision</a:t>
            </a:r>
          </a:p>
          <a:p>
            <a:endParaRPr lang="en-GB"/>
          </a:p>
          <a:p>
            <a:pPr marL="0" indent="0">
              <a:buNone/>
            </a:pPr>
            <a:endParaRPr lang="en-GB"/>
          </a:p>
          <a:p>
            <a:endParaRPr lang="en-GB"/>
          </a:p>
          <a:p>
            <a:endParaRPr lang="en-GB" b="1" u="sng"/>
          </a:p>
        </p:txBody>
      </p:sp>
      <p:pic>
        <p:nvPicPr>
          <p:cNvPr id="3" name="Picture 3" descr="A close up of a toy&#10;&#10;Description generated with high confidence">
            <a:extLst>
              <a:ext uri="{FF2B5EF4-FFF2-40B4-BE49-F238E27FC236}">
                <a16:creationId xmlns:a16="http://schemas.microsoft.com/office/drawing/2014/main" id="{2321058F-5F5E-4225-B0A3-554CF27705A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773947" y="3262942"/>
            <a:ext cx="2743200" cy="2057400"/>
          </a:xfrm>
          <a:prstGeom prst="rect">
            <a:avLst/>
          </a:prstGeom>
        </p:spPr>
      </p:pic>
    </p:spTree>
    <p:extLst>
      <p:ext uri="{BB962C8B-B14F-4D97-AF65-F5344CB8AC3E}">
        <p14:creationId xmlns:p14="http://schemas.microsoft.com/office/powerpoint/2010/main" val="2560045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Mentoring Type 1</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a:t>Online Mentoring</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r>
              <a:rPr lang="en-GB"/>
              <a:t>Fits with the modern flexible work place (working from home, flexible hours, geographical coverage).</a:t>
            </a:r>
          </a:p>
          <a:p>
            <a:r>
              <a:rPr lang="en-GB"/>
              <a:t>Utilise latest technology – Skype</a:t>
            </a:r>
          </a:p>
          <a:p>
            <a:r>
              <a:rPr lang="en-GB"/>
              <a:t>International Mentoring a key benefit</a:t>
            </a:r>
          </a:p>
          <a:p>
            <a:endParaRPr lang="en-GB" b="1" u="sng"/>
          </a:p>
        </p:txBody>
      </p:sp>
    </p:spTree>
    <p:extLst>
      <p:ext uri="{BB962C8B-B14F-4D97-AF65-F5344CB8AC3E}">
        <p14:creationId xmlns:p14="http://schemas.microsoft.com/office/powerpoint/2010/main" val="2228802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Mentoring Type 2</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dirty="0"/>
              <a:t>Peer Mentoring Definition</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r>
              <a:rPr lang="en-GB" sz="2800" dirty="0"/>
              <a:t>"Peer mentoring... mentoring between peers, though by no means as widespread in formal structures as traditional mentoring is increasingly common.... lets-work-on-what-matters-at-the-moment, relationship usually involves a strong sense of friendship and may have very ill-defined goals"</a:t>
            </a:r>
            <a:r>
              <a:rPr lang="en-GB" sz="2800" b="1" dirty="0"/>
              <a:t> Clutterbuck (2014)</a:t>
            </a:r>
          </a:p>
          <a:p>
            <a:endParaRPr lang="en-GB" b="1" u="sng"/>
          </a:p>
        </p:txBody>
      </p:sp>
    </p:spTree>
    <p:extLst>
      <p:ext uri="{BB962C8B-B14F-4D97-AF65-F5344CB8AC3E}">
        <p14:creationId xmlns:p14="http://schemas.microsoft.com/office/powerpoint/2010/main" val="1002843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Mentoring Type 2</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a:t>Peer Mentoring</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r>
              <a:rPr lang="en-GB"/>
              <a:t>Less common</a:t>
            </a:r>
          </a:p>
          <a:p>
            <a:r>
              <a:rPr lang="en-GB"/>
              <a:t>Based on knowledge gap rather than hierarchy differentiation</a:t>
            </a:r>
          </a:p>
          <a:p>
            <a:r>
              <a:rPr lang="en-GB"/>
              <a:t>No gap - but a mutual appreciation of knowledge sharing</a:t>
            </a:r>
          </a:p>
          <a:p>
            <a:r>
              <a:rPr lang="en-GB"/>
              <a:t>Good to bridge cultural differences</a:t>
            </a:r>
          </a:p>
          <a:p>
            <a:endParaRPr lang="en-GB" b="1" u="sng"/>
          </a:p>
        </p:txBody>
      </p:sp>
    </p:spTree>
    <p:extLst>
      <p:ext uri="{BB962C8B-B14F-4D97-AF65-F5344CB8AC3E}">
        <p14:creationId xmlns:p14="http://schemas.microsoft.com/office/powerpoint/2010/main" val="21917516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2.1 Mentoring Type 3</a:t>
            </a:r>
          </a:p>
        </p:txBody>
      </p:sp>
      <p:sp>
        <p:nvSpPr>
          <p:cNvPr id="9" name="Vertical Text Placeholder 8"/>
          <p:cNvSpPr>
            <a:spLocks noGrp="1"/>
          </p:cNvSpPr>
          <p:nvPr>
            <p:ph type="body" orient="vert" idx="13"/>
          </p:nvPr>
        </p:nvSpPr>
        <p:spPr>
          <a:xfrm>
            <a:off x="406146" y="980729"/>
            <a:ext cx="8317230" cy="979114"/>
          </a:xfrm>
        </p:spPr>
        <p:txBody>
          <a:bodyPr/>
          <a:lstStyle/>
          <a:p>
            <a:pPr>
              <a:buNone/>
            </a:pPr>
            <a:endParaRPr lang="en-GB"/>
          </a:p>
          <a:p>
            <a:pPr>
              <a:buNone/>
            </a:pPr>
            <a:r>
              <a:rPr lang="en-GB"/>
              <a:t>Line Manager Mentoring</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r>
              <a:rPr lang="en-GB"/>
              <a:t>More common</a:t>
            </a:r>
          </a:p>
          <a:p>
            <a:r>
              <a:rPr lang="en-GB"/>
              <a:t>Formal or informal</a:t>
            </a:r>
          </a:p>
          <a:p>
            <a:r>
              <a:rPr lang="en-GB"/>
              <a:t>7 Types of Mentoring assistance (</a:t>
            </a:r>
            <a:r>
              <a:rPr lang="en-GB" err="1"/>
              <a:t>M.Landsberg</a:t>
            </a:r>
            <a:r>
              <a:rPr lang="en-GB"/>
              <a:t>, 2002)</a:t>
            </a:r>
          </a:p>
          <a:p>
            <a:endParaRPr lang="en-GB"/>
          </a:p>
          <a:p>
            <a:endParaRPr lang="en-GB"/>
          </a:p>
          <a:p>
            <a:endParaRPr lang="en-GB" b="1" u="sng"/>
          </a:p>
        </p:txBody>
      </p:sp>
    </p:spTree>
    <p:extLst>
      <p:ext uri="{BB962C8B-B14F-4D97-AF65-F5344CB8AC3E}">
        <p14:creationId xmlns:p14="http://schemas.microsoft.com/office/powerpoint/2010/main" val="22252815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2.2 The Role of the Line Manager</a:t>
            </a:r>
          </a:p>
        </p:txBody>
      </p:sp>
      <p:sp>
        <p:nvSpPr>
          <p:cNvPr id="9" name="Vertical Text Placeholder 8"/>
          <p:cNvSpPr>
            <a:spLocks noGrp="1"/>
          </p:cNvSpPr>
          <p:nvPr>
            <p:ph type="body" orient="vert" idx="13"/>
          </p:nvPr>
        </p:nvSpPr>
        <p:spPr>
          <a:xfrm>
            <a:off x="406146" y="980729"/>
            <a:ext cx="8317230" cy="979114"/>
          </a:xfrm>
        </p:spPr>
        <p:txBody>
          <a:bodyPr/>
          <a:lstStyle/>
          <a:p>
            <a:pPr>
              <a:buNone/>
            </a:pPr>
            <a:r>
              <a:rPr lang="en-GB" dirty="0"/>
              <a:t>Can use a coaching approach for the following:</a:t>
            </a:r>
          </a:p>
        </p:txBody>
      </p:sp>
      <p:sp>
        <p:nvSpPr>
          <p:cNvPr id="13" name="Vertical Text Placeholder 2"/>
          <p:cNvSpPr>
            <a:spLocks noGrp="1"/>
          </p:cNvSpPr>
          <p:nvPr>
            <p:ph type="body" orient="vert" idx="1"/>
          </p:nvPr>
        </p:nvSpPr>
        <p:spPr>
          <a:xfrm>
            <a:off x="405584" y="2060848"/>
            <a:ext cx="3962493" cy="3168837"/>
          </a:xfrm>
        </p:spPr>
        <p:txBody>
          <a:bodyPr vert="horz" lIns="91440" tIns="108000" rIns="72000" bIns="72000" rtlCol="0" anchor="t">
            <a:normAutofit lnSpcReduction="10000"/>
          </a:bodyPr>
          <a:lstStyle/>
          <a:p>
            <a:r>
              <a:rPr lang="en-GB" sz="2400" dirty="0"/>
              <a:t>Motivating staff</a:t>
            </a:r>
          </a:p>
          <a:p>
            <a:r>
              <a:rPr lang="en-GB" sz="2400" dirty="0"/>
              <a:t>Delegating</a:t>
            </a:r>
          </a:p>
          <a:p>
            <a:r>
              <a:rPr lang="en-GB" sz="2400" dirty="0"/>
              <a:t>Problem solving</a:t>
            </a:r>
          </a:p>
          <a:p>
            <a:r>
              <a:rPr lang="en-GB" sz="2400" dirty="0"/>
              <a:t>Relationship issues</a:t>
            </a:r>
          </a:p>
          <a:p>
            <a:r>
              <a:rPr lang="en-GB" sz="2400" dirty="0"/>
              <a:t>Team Building</a:t>
            </a:r>
          </a:p>
          <a:p>
            <a:r>
              <a:rPr lang="en-GB" sz="2400" dirty="0"/>
              <a:t>Appraisals &amp; assessments</a:t>
            </a:r>
          </a:p>
          <a:p>
            <a:r>
              <a:rPr lang="en-GB" sz="2400" dirty="0"/>
              <a:t>Task performance </a:t>
            </a:r>
            <a:endParaRPr lang="en-GB" dirty="0"/>
          </a:p>
          <a:p>
            <a:pPr marL="0" indent="0">
              <a:buNone/>
            </a:pPr>
            <a:endParaRPr lang="en-GB" sz="2400" dirty="0"/>
          </a:p>
          <a:p>
            <a:endParaRPr lang="en-GB"/>
          </a:p>
          <a:p>
            <a:endParaRPr lang="en-GB"/>
          </a:p>
          <a:p>
            <a:endParaRPr lang="en-GB" b="1" u="sng"/>
          </a:p>
        </p:txBody>
      </p:sp>
      <p:sp>
        <p:nvSpPr>
          <p:cNvPr id="3" name="Vertical Text Placeholder 2">
            <a:extLst>
              <a:ext uri="{FF2B5EF4-FFF2-40B4-BE49-F238E27FC236}">
                <a16:creationId xmlns:a16="http://schemas.microsoft.com/office/drawing/2014/main" id="{D777FCA1-FB0A-43F9-86A7-4CAF6B73BCCC}"/>
              </a:ext>
            </a:extLst>
          </p:cNvPr>
          <p:cNvSpPr txBox="1">
            <a:spLocks/>
          </p:cNvSpPr>
          <p:nvPr/>
        </p:nvSpPr>
        <p:spPr>
          <a:xfrm>
            <a:off x="3827395" y="2060848"/>
            <a:ext cx="3962493" cy="3168837"/>
          </a:xfrm>
          <a:prstGeom prst="rect">
            <a:avLst/>
          </a:prstGeom>
        </p:spPr>
        <p:txBody>
          <a:bodyPr vert="horz" lIns="91440" tIns="108000" rIns="72000" bIns="7200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baseline="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t>Planning &amp; reviewing</a:t>
            </a:r>
          </a:p>
          <a:p>
            <a:r>
              <a:rPr lang="en-GB" sz="2400" dirty="0"/>
              <a:t>Staff development</a:t>
            </a:r>
          </a:p>
          <a:p>
            <a:r>
              <a:rPr lang="en-GB" sz="2400" dirty="0"/>
              <a:t>Team working</a:t>
            </a:r>
          </a:p>
          <a:p>
            <a:r>
              <a:rPr lang="en-GB" sz="2400" dirty="0"/>
              <a:t>Self-coaching</a:t>
            </a:r>
          </a:p>
          <a:p>
            <a:pPr marL="0" indent="0">
              <a:buNone/>
            </a:pPr>
            <a:endParaRPr lang="en-GB" sz="2400" dirty="0"/>
          </a:p>
          <a:p>
            <a:endParaRPr lang="en-GB"/>
          </a:p>
          <a:p>
            <a:endParaRPr lang="en-GB"/>
          </a:p>
          <a:p>
            <a:endParaRPr lang="en-GB" b="1" u="sng"/>
          </a:p>
        </p:txBody>
      </p:sp>
    </p:spTree>
    <p:extLst>
      <p:ext uri="{BB962C8B-B14F-4D97-AF65-F5344CB8AC3E}">
        <p14:creationId xmlns:p14="http://schemas.microsoft.com/office/powerpoint/2010/main" val="2968121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2.2 The Role of the Line Manager</a:t>
            </a:r>
          </a:p>
        </p:txBody>
      </p:sp>
      <p:sp>
        <p:nvSpPr>
          <p:cNvPr id="9" name="Vertical Text Placeholder 8"/>
          <p:cNvSpPr>
            <a:spLocks noGrp="1"/>
          </p:cNvSpPr>
          <p:nvPr>
            <p:ph type="body" orient="vert" idx="13"/>
          </p:nvPr>
        </p:nvSpPr>
        <p:spPr>
          <a:xfrm>
            <a:off x="406146" y="980729"/>
            <a:ext cx="8317230" cy="979114"/>
          </a:xfrm>
        </p:spPr>
        <p:txBody>
          <a:bodyPr/>
          <a:lstStyle/>
          <a:p>
            <a:pPr>
              <a:buNone/>
            </a:pPr>
            <a:r>
              <a:rPr lang="en-GB"/>
              <a:t>Soft skills required</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r>
              <a:rPr lang="en-GB"/>
              <a:t>Questioning</a:t>
            </a:r>
          </a:p>
          <a:p>
            <a:r>
              <a:rPr lang="en-GB"/>
              <a:t>Listening</a:t>
            </a:r>
          </a:p>
          <a:p>
            <a:r>
              <a:rPr lang="en-GB"/>
              <a:t>Eliciting feedback</a:t>
            </a:r>
          </a:p>
          <a:p>
            <a:r>
              <a:rPr lang="en-GB"/>
              <a:t>Providing feedback</a:t>
            </a:r>
          </a:p>
          <a:p>
            <a:r>
              <a:rPr lang="en-GB"/>
              <a:t>Managing difficult conversations</a:t>
            </a:r>
          </a:p>
          <a:p>
            <a:endParaRPr lang="en-GB"/>
          </a:p>
          <a:p>
            <a:endParaRPr lang="en-GB"/>
          </a:p>
          <a:p>
            <a:endParaRPr lang="en-GB" b="1" u="sng"/>
          </a:p>
        </p:txBody>
      </p:sp>
      <p:pic>
        <p:nvPicPr>
          <p:cNvPr id="3" name="Picture 3" descr="A close up of a logo&#10;&#10;Description generated with high confidence">
            <a:extLst>
              <a:ext uri="{FF2B5EF4-FFF2-40B4-BE49-F238E27FC236}">
                <a16:creationId xmlns:a16="http://schemas.microsoft.com/office/drawing/2014/main" id="{416539C3-FAD3-4312-B53D-5D878AA43E4D}"/>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3948023" y="1956758"/>
            <a:ext cx="2743200" cy="2743200"/>
          </a:xfrm>
          <a:prstGeom prst="rect">
            <a:avLst/>
          </a:prstGeom>
        </p:spPr>
      </p:pic>
      <p:pic>
        <p:nvPicPr>
          <p:cNvPr id="7" name="Picture 7" descr="A close up of a logo&#10;&#10;Description generated with very high confidence">
            <a:extLst>
              <a:ext uri="{FF2B5EF4-FFF2-40B4-BE49-F238E27FC236}">
                <a16:creationId xmlns:a16="http://schemas.microsoft.com/office/drawing/2014/main" id="{9DED8E35-CC46-466D-8E91-ACD74CC81E24}"/>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457735" y="2252357"/>
            <a:ext cx="2382040" cy="2382040"/>
          </a:xfrm>
          <a:prstGeom prst="rect">
            <a:avLst/>
          </a:prstGeom>
        </p:spPr>
      </p:pic>
    </p:spTree>
    <p:extLst>
      <p:ext uri="{BB962C8B-B14F-4D97-AF65-F5344CB8AC3E}">
        <p14:creationId xmlns:p14="http://schemas.microsoft.com/office/powerpoint/2010/main" val="39745731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2.2 The Role of the Line Manager</a:t>
            </a:r>
            <a:endParaRPr lang="en-US" dirty="0"/>
          </a:p>
        </p:txBody>
      </p:sp>
      <p:sp>
        <p:nvSpPr>
          <p:cNvPr id="9" name="Vertical Text Placeholder 8"/>
          <p:cNvSpPr>
            <a:spLocks noGrp="1"/>
          </p:cNvSpPr>
          <p:nvPr>
            <p:ph type="body" orient="vert" idx="13"/>
          </p:nvPr>
        </p:nvSpPr>
        <p:spPr>
          <a:xfrm>
            <a:off x="406146" y="980729"/>
            <a:ext cx="8317230" cy="979114"/>
          </a:xfrm>
        </p:spPr>
        <p:txBody>
          <a:bodyPr/>
          <a:lstStyle/>
          <a:p>
            <a:pPr>
              <a:buNone/>
            </a:pPr>
            <a:r>
              <a:rPr lang="en-GB"/>
              <a:t>Advantages</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endParaRPr lang="en-GB"/>
          </a:p>
          <a:p>
            <a:endParaRPr lang="en-GB"/>
          </a:p>
          <a:p>
            <a:endParaRPr lang="en-GB"/>
          </a:p>
          <a:p>
            <a:endParaRPr lang="en-GB" b="1" u="sng"/>
          </a:p>
        </p:txBody>
      </p:sp>
      <p:sp>
        <p:nvSpPr>
          <p:cNvPr id="3" name="Vertical Text Placeholder 2">
            <a:extLst>
              <a:ext uri="{FF2B5EF4-FFF2-40B4-BE49-F238E27FC236}">
                <a16:creationId xmlns:a16="http://schemas.microsoft.com/office/drawing/2014/main" id="{5513124E-350B-4010-AC58-C5E66CA7E140}"/>
              </a:ext>
            </a:extLst>
          </p:cNvPr>
          <p:cNvSpPr txBox="1">
            <a:spLocks/>
          </p:cNvSpPr>
          <p:nvPr/>
        </p:nvSpPr>
        <p:spPr>
          <a:xfrm>
            <a:off x="557984" y="2213248"/>
            <a:ext cx="8318832" cy="3456384"/>
          </a:xfrm>
          <a:prstGeom prst="rect">
            <a:avLst/>
          </a:prstGeom>
        </p:spPr>
        <p:txBody>
          <a:bodyPr vert="horz" lIns="91440" tIns="108000" rIns="72000" bIns="72000" rtlCol="0" anchor="t">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baseline="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Industry specific knowledge</a:t>
            </a:r>
          </a:p>
          <a:p>
            <a:r>
              <a:rPr lang="en-GB" dirty="0"/>
              <a:t>In-house policy knowledge</a:t>
            </a:r>
          </a:p>
          <a:p>
            <a:r>
              <a:rPr lang="en-GB" dirty="0"/>
              <a:t>Support networks</a:t>
            </a:r>
          </a:p>
          <a:p>
            <a:r>
              <a:rPr lang="en-GB" dirty="0"/>
              <a:t>Authority to make supportive decisions</a:t>
            </a:r>
          </a:p>
          <a:p>
            <a:r>
              <a:rPr lang="en-GB" dirty="0"/>
              <a:t>Awareness of </a:t>
            </a:r>
            <a:r>
              <a:rPr lang="en-GB" dirty="0" err="1"/>
              <a:t>Coachee</a:t>
            </a:r>
            <a:r>
              <a:rPr lang="en-GB" dirty="0"/>
              <a:t>/mentee's will/skill</a:t>
            </a:r>
          </a:p>
          <a:p>
            <a:r>
              <a:rPr lang="en-GB" dirty="0"/>
              <a:t>Motivation will tap into discretionary effort</a:t>
            </a:r>
          </a:p>
          <a:p>
            <a:endParaRPr lang="en-GB"/>
          </a:p>
          <a:p>
            <a:endParaRPr lang="en-GB"/>
          </a:p>
          <a:p>
            <a:endParaRPr lang="en-GB" b="1" u="sng"/>
          </a:p>
        </p:txBody>
      </p:sp>
    </p:spTree>
    <p:extLst>
      <p:ext uri="{BB962C8B-B14F-4D97-AF65-F5344CB8AC3E}">
        <p14:creationId xmlns:p14="http://schemas.microsoft.com/office/powerpoint/2010/main" val="3108897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2.2 The Role of the Line Manager</a:t>
            </a:r>
            <a:endParaRPr lang="en-US" dirty="0"/>
          </a:p>
        </p:txBody>
      </p:sp>
      <p:sp>
        <p:nvSpPr>
          <p:cNvPr id="9" name="Vertical Text Placeholder 8"/>
          <p:cNvSpPr>
            <a:spLocks noGrp="1"/>
          </p:cNvSpPr>
          <p:nvPr>
            <p:ph type="body" orient="vert" idx="13"/>
          </p:nvPr>
        </p:nvSpPr>
        <p:spPr>
          <a:xfrm>
            <a:off x="406146" y="980729"/>
            <a:ext cx="8317230" cy="979114"/>
          </a:xfrm>
        </p:spPr>
        <p:txBody>
          <a:bodyPr/>
          <a:lstStyle/>
          <a:p>
            <a:pPr>
              <a:buNone/>
            </a:pPr>
            <a:r>
              <a:rPr lang="en-GB"/>
              <a:t>Disadvantages</a:t>
            </a:r>
            <a:endParaRPr lang="en-GB" dirty="0"/>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endParaRPr lang="en-GB"/>
          </a:p>
          <a:p>
            <a:endParaRPr lang="en-GB"/>
          </a:p>
          <a:p>
            <a:endParaRPr lang="en-GB"/>
          </a:p>
          <a:p>
            <a:endParaRPr lang="en-GB" b="1" u="sng"/>
          </a:p>
        </p:txBody>
      </p:sp>
      <p:sp>
        <p:nvSpPr>
          <p:cNvPr id="3" name="Vertical Text Placeholder 2">
            <a:extLst>
              <a:ext uri="{FF2B5EF4-FFF2-40B4-BE49-F238E27FC236}">
                <a16:creationId xmlns:a16="http://schemas.microsoft.com/office/drawing/2014/main" id="{5513124E-350B-4010-AC58-C5E66CA7E140}"/>
              </a:ext>
            </a:extLst>
          </p:cNvPr>
          <p:cNvSpPr txBox="1">
            <a:spLocks/>
          </p:cNvSpPr>
          <p:nvPr/>
        </p:nvSpPr>
        <p:spPr>
          <a:xfrm>
            <a:off x="557984" y="2213248"/>
            <a:ext cx="8318832" cy="3456384"/>
          </a:xfrm>
          <a:prstGeom prst="rect">
            <a:avLst/>
          </a:prstGeom>
        </p:spPr>
        <p:txBody>
          <a:bodyPr vert="horz" lIns="91440" tIns="108000" rIns="72000" bIns="7200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baseline="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t>Could be a strained relationship</a:t>
            </a:r>
            <a:endParaRPr lang="en-GB" dirty="0"/>
          </a:p>
          <a:p>
            <a:r>
              <a:rPr lang="en-GB"/>
              <a:t>Insular / restrictive</a:t>
            </a:r>
            <a:endParaRPr lang="en-GB" dirty="0"/>
          </a:p>
          <a:p>
            <a:r>
              <a:rPr lang="en-GB"/>
              <a:t>Coachee/Mentee reluctant to open up to Line Manager on sensitive issues</a:t>
            </a:r>
            <a:endParaRPr lang="en-GB" dirty="0"/>
          </a:p>
          <a:p>
            <a:r>
              <a:rPr lang="en-GB"/>
              <a:t>Business objectives take precedent</a:t>
            </a:r>
            <a:endParaRPr lang="en-GB" dirty="0"/>
          </a:p>
          <a:p>
            <a:endParaRPr lang="en-GB" dirty="0"/>
          </a:p>
          <a:p>
            <a:endParaRPr lang="en-GB" dirty="0"/>
          </a:p>
          <a:p>
            <a:endParaRPr lang="en-GB"/>
          </a:p>
          <a:p>
            <a:endParaRPr lang="en-GB"/>
          </a:p>
          <a:p>
            <a:endParaRPr lang="en-GB" b="1" u="sng"/>
          </a:p>
        </p:txBody>
      </p:sp>
    </p:spTree>
    <p:extLst>
      <p:ext uri="{BB962C8B-B14F-4D97-AF65-F5344CB8AC3E}">
        <p14:creationId xmlns:p14="http://schemas.microsoft.com/office/powerpoint/2010/main" val="3626363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2.2 Support for Line Manger</a:t>
            </a:r>
          </a:p>
        </p:txBody>
      </p:sp>
      <p:sp>
        <p:nvSpPr>
          <p:cNvPr id="9" name="Vertical Text Placeholder 8"/>
          <p:cNvSpPr>
            <a:spLocks noGrp="1"/>
          </p:cNvSpPr>
          <p:nvPr>
            <p:ph type="body" orient="vert" idx="13"/>
          </p:nvPr>
        </p:nvSpPr>
        <p:spPr>
          <a:xfrm>
            <a:off x="406146" y="980729"/>
            <a:ext cx="8317230" cy="979114"/>
          </a:xfrm>
        </p:spPr>
        <p:txBody>
          <a:bodyPr/>
          <a:lstStyle/>
          <a:p>
            <a:pPr>
              <a:buNone/>
            </a:pPr>
            <a:r>
              <a:rPr lang="en-GB"/>
              <a:t>Training</a:t>
            </a:r>
            <a:endParaRPr lang="en-US"/>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endParaRPr lang="en-GB"/>
          </a:p>
          <a:p>
            <a:endParaRPr lang="en-GB"/>
          </a:p>
          <a:p>
            <a:endParaRPr lang="en-GB"/>
          </a:p>
          <a:p>
            <a:endParaRPr lang="en-GB" b="1" u="sng"/>
          </a:p>
        </p:txBody>
      </p:sp>
      <p:sp>
        <p:nvSpPr>
          <p:cNvPr id="3" name="Vertical Text Placeholder 2">
            <a:extLst>
              <a:ext uri="{FF2B5EF4-FFF2-40B4-BE49-F238E27FC236}">
                <a16:creationId xmlns:a16="http://schemas.microsoft.com/office/drawing/2014/main" id="{5513124E-350B-4010-AC58-C5E66CA7E140}"/>
              </a:ext>
            </a:extLst>
          </p:cNvPr>
          <p:cNvSpPr txBox="1">
            <a:spLocks/>
          </p:cNvSpPr>
          <p:nvPr/>
        </p:nvSpPr>
        <p:spPr>
          <a:xfrm>
            <a:off x="557984" y="2213248"/>
            <a:ext cx="8318832" cy="3456384"/>
          </a:xfrm>
          <a:prstGeom prst="rect">
            <a:avLst/>
          </a:prstGeom>
        </p:spPr>
        <p:txBody>
          <a:bodyPr vert="horz" lIns="91440" tIns="108000" rIns="72000" bIns="7200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baseline="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t>Training in soft skills</a:t>
            </a:r>
            <a:endParaRPr lang="en-GB" dirty="0"/>
          </a:p>
          <a:p>
            <a:r>
              <a:rPr lang="en-GB"/>
              <a:t>Coaching / Mentoring supervision</a:t>
            </a:r>
            <a:endParaRPr lang="en-GB" dirty="0"/>
          </a:p>
          <a:p>
            <a:r>
              <a:rPr lang="en-GB"/>
              <a:t>Understanding the legal implications</a:t>
            </a:r>
            <a:endParaRPr lang="en-GB" dirty="0"/>
          </a:p>
          <a:p>
            <a:r>
              <a:rPr lang="en-GB"/>
              <a:t>Creating a coaching culture to support this as a learning activity</a:t>
            </a:r>
            <a:endParaRPr lang="en-GB" dirty="0"/>
          </a:p>
          <a:p>
            <a:endParaRPr lang="en-GB" dirty="0"/>
          </a:p>
          <a:p>
            <a:endParaRPr lang="en-GB" dirty="0"/>
          </a:p>
          <a:p>
            <a:endParaRPr lang="en-GB" dirty="0"/>
          </a:p>
          <a:p>
            <a:endParaRPr lang="en-GB" dirty="0"/>
          </a:p>
          <a:p>
            <a:endParaRPr lang="en-GB"/>
          </a:p>
          <a:p>
            <a:endParaRPr lang="en-GB"/>
          </a:p>
          <a:p>
            <a:endParaRPr lang="en-GB" b="1" u="sng"/>
          </a:p>
        </p:txBody>
      </p:sp>
    </p:spTree>
    <p:extLst>
      <p:ext uri="{BB962C8B-B14F-4D97-AF65-F5344CB8AC3E}">
        <p14:creationId xmlns:p14="http://schemas.microsoft.com/office/powerpoint/2010/main" val="35399024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2.2 Support for the Line Manager</a:t>
            </a:r>
          </a:p>
        </p:txBody>
      </p:sp>
      <p:sp>
        <p:nvSpPr>
          <p:cNvPr id="9" name="Vertical Text Placeholder 8"/>
          <p:cNvSpPr>
            <a:spLocks noGrp="1"/>
          </p:cNvSpPr>
          <p:nvPr>
            <p:ph type="body" orient="vert" idx="13"/>
          </p:nvPr>
        </p:nvSpPr>
        <p:spPr>
          <a:xfrm>
            <a:off x="406146" y="980729"/>
            <a:ext cx="8317230" cy="979114"/>
          </a:xfrm>
        </p:spPr>
        <p:txBody>
          <a:bodyPr/>
          <a:lstStyle/>
          <a:p>
            <a:pPr>
              <a:buNone/>
            </a:pPr>
            <a:r>
              <a:rPr lang="en-GB" dirty="0"/>
              <a:t>Motivation is key …...  </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endParaRPr lang="en-GB"/>
          </a:p>
          <a:p>
            <a:endParaRPr lang="en-GB"/>
          </a:p>
          <a:p>
            <a:endParaRPr lang="en-GB"/>
          </a:p>
          <a:p>
            <a:endParaRPr lang="en-GB" b="1" u="sng"/>
          </a:p>
        </p:txBody>
      </p:sp>
      <p:sp>
        <p:nvSpPr>
          <p:cNvPr id="3" name="Vertical Text Placeholder 2">
            <a:extLst>
              <a:ext uri="{FF2B5EF4-FFF2-40B4-BE49-F238E27FC236}">
                <a16:creationId xmlns:a16="http://schemas.microsoft.com/office/drawing/2014/main" id="{5513124E-350B-4010-AC58-C5E66CA7E140}"/>
              </a:ext>
            </a:extLst>
          </p:cNvPr>
          <p:cNvSpPr txBox="1">
            <a:spLocks/>
          </p:cNvSpPr>
          <p:nvPr/>
        </p:nvSpPr>
        <p:spPr>
          <a:xfrm>
            <a:off x="557984" y="2213248"/>
            <a:ext cx="8318832" cy="3456384"/>
          </a:xfrm>
          <a:prstGeom prst="rect">
            <a:avLst/>
          </a:prstGeom>
        </p:spPr>
        <p:txBody>
          <a:bodyPr vert="horz" lIns="91440" tIns="108000" rIns="72000" bIns="7200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baseline="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Social media is awash with the following..</a:t>
            </a:r>
          </a:p>
          <a:p>
            <a:r>
              <a:rPr lang="en-GB" dirty="0"/>
              <a:t>What about motivation resonates with you?- Maslow's hierarchy of needs</a:t>
            </a:r>
          </a:p>
          <a:p>
            <a:pPr marL="0" indent="0">
              <a:buNone/>
            </a:pPr>
            <a:r>
              <a:rPr lang="en-GB" dirty="0"/>
              <a:t>   - </a:t>
            </a:r>
            <a:r>
              <a:rPr lang="en-GB" dirty="0" err="1"/>
              <a:t>J.Adams</a:t>
            </a:r>
            <a:r>
              <a:rPr lang="en-GB" dirty="0"/>
              <a:t> Equity Theory</a:t>
            </a:r>
          </a:p>
          <a:p>
            <a:pPr marL="0" indent="0">
              <a:buNone/>
            </a:pPr>
            <a:r>
              <a:rPr lang="en-GB" dirty="0"/>
              <a:t>   - Guest's Discretionary effort theory</a:t>
            </a:r>
          </a:p>
          <a:p>
            <a:endParaRPr lang="en-GB" dirty="0"/>
          </a:p>
          <a:p>
            <a:endParaRPr lang="en-GB" dirty="0"/>
          </a:p>
          <a:p>
            <a:endParaRPr lang="en-GB"/>
          </a:p>
          <a:p>
            <a:endParaRPr lang="en-GB"/>
          </a:p>
          <a:p>
            <a:endParaRPr lang="en-GB" b="1" u="sng"/>
          </a:p>
        </p:txBody>
      </p:sp>
    </p:spTree>
    <p:extLst>
      <p:ext uri="{BB962C8B-B14F-4D97-AF65-F5344CB8AC3E}">
        <p14:creationId xmlns:p14="http://schemas.microsoft.com/office/powerpoint/2010/main" val="2429295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4000" dirty="0"/>
              <a:t> 2.2 Support for the Line Manager</a:t>
            </a:r>
          </a:p>
        </p:txBody>
      </p:sp>
      <p:sp>
        <p:nvSpPr>
          <p:cNvPr id="5" name="Vertical Text Placeholder 4"/>
          <p:cNvSpPr>
            <a:spLocks noGrp="1"/>
          </p:cNvSpPr>
          <p:nvPr>
            <p:ph type="body" orient="vert" idx="1"/>
          </p:nvPr>
        </p:nvSpPr>
        <p:spPr/>
        <p:txBody>
          <a:bodyPr vert="horz" lIns="91440" tIns="108000" rIns="72000" bIns="72000" rtlCol="0" anchor="t">
            <a:normAutofit/>
          </a:bodyPr>
          <a:lstStyle/>
          <a:p>
            <a:r>
              <a:rPr lang="en-GB" sz="3600"/>
              <a:t>Good team work</a:t>
            </a:r>
          </a:p>
          <a:p>
            <a:r>
              <a:rPr lang="en-GB" sz="3600"/>
              <a:t>Wanting to go the extra mile</a:t>
            </a:r>
          </a:p>
          <a:p>
            <a:r>
              <a:rPr lang="en-GB" sz="3600"/>
              <a:t>Supportive culture</a:t>
            </a:r>
          </a:p>
          <a:p>
            <a:r>
              <a:rPr lang="en-GB" sz="3600"/>
              <a:t>Information sharing</a:t>
            </a:r>
          </a:p>
          <a:p>
            <a:r>
              <a:rPr lang="en-GB" sz="3600"/>
              <a:t>Tolerance of mistakes</a:t>
            </a:r>
          </a:p>
          <a:p>
            <a:endParaRPr lang="en-GB" sz="2400"/>
          </a:p>
        </p:txBody>
      </p:sp>
      <p:sp>
        <p:nvSpPr>
          <p:cNvPr id="6" name="Vertical Text Placeholder 5"/>
          <p:cNvSpPr>
            <a:spLocks noGrp="1"/>
          </p:cNvSpPr>
          <p:nvPr>
            <p:ph type="body" orient="vert" idx="13"/>
          </p:nvPr>
        </p:nvSpPr>
        <p:spPr>
          <a:xfrm>
            <a:off x="388137" y="1216932"/>
            <a:ext cx="8288476" cy="513514"/>
          </a:xfrm>
        </p:spPr>
        <p:txBody>
          <a:bodyPr/>
          <a:lstStyle/>
          <a:p>
            <a:pPr marL="0" indent="0">
              <a:buNone/>
            </a:pPr>
            <a:r>
              <a:rPr lang="en-GB" sz="2400" dirty="0"/>
              <a:t>Discretionary effort ….</a:t>
            </a:r>
          </a:p>
        </p:txBody>
      </p:sp>
      <p:pic>
        <p:nvPicPr>
          <p:cNvPr id="2" name="Picture 1"/>
          <p:cNvPicPr>
            <a:picLocks noChangeAspect="1"/>
          </p:cNvPicPr>
          <p:nvPr/>
        </p:nvPicPr>
        <p:blipFill>
          <a:blip r:embed="rId3" cstate="print"/>
          <a:stretch>
            <a:fillRect/>
          </a:stretch>
        </p:blipFill>
        <p:spPr>
          <a:xfrm>
            <a:off x="6804248" y="3690372"/>
            <a:ext cx="2171303" cy="1861684"/>
          </a:xfrm>
          <a:prstGeom prst="rect">
            <a:avLst/>
          </a:prstGeom>
        </p:spPr>
      </p:pic>
    </p:spTree>
    <p:extLst>
      <p:ext uri="{BB962C8B-B14F-4D97-AF65-F5344CB8AC3E}">
        <p14:creationId xmlns:p14="http://schemas.microsoft.com/office/powerpoint/2010/main" val="15549507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2.2 Support for the Line Manager</a:t>
            </a:r>
          </a:p>
        </p:txBody>
      </p:sp>
      <p:sp>
        <p:nvSpPr>
          <p:cNvPr id="9" name="Vertical Text Placeholder 8"/>
          <p:cNvSpPr>
            <a:spLocks noGrp="1"/>
          </p:cNvSpPr>
          <p:nvPr>
            <p:ph type="body" orient="vert" idx="13"/>
          </p:nvPr>
        </p:nvSpPr>
        <p:spPr>
          <a:xfrm>
            <a:off x="406146" y="980729"/>
            <a:ext cx="8317230" cy="979114"/>
          </a:xfrm>
        </p:spPr>
        <p:txBody>
          <a:bodyPr/>
          <a:lstStyle/>
          <a:p>
            <a:pPr>
              <a:buNone/>
            </a:pPr>
            <a:r>
              <a:rPr lang="en-GB" dirty="0"/>
              <a:t>Handling those difficult conversations</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endParaRPr lang="en-GB"/>
          </a:p>
          <a:p>
            <a:endParaRPr lang="en-GB"/>
          </a:p>
          <a:p>
            <a:endParaRPr lang="en-GB"/>
          </a:p>
          <a:p>
            <a:endParaRPr lang="en-GB" b="1" u="sng"/>
          </a:p>
        </p:txBody>
      </p:sp>
      <p:sp>
        <p:nvSpPr>
          <p:cNvPr id="3" name="Vertical Text Placeholder 2">
            <a:extLst>
              <a:ext uri="{FF2B5EF4-FFF2-40B4-BE49-F238E27FC236}">
                <a16:creationId xmlns:a16="http://schemas.microsoft.com/office/drawing/2014/main" id="{5513124E-350B-4010-AC58-C5E66CA7E140}"/>
              </a:ext>
            </a:extLst>
          </p:cNvPr>
          <p:cNvSpPr txBox="1">
            <a:spLocks/>
          </p:cNvSpPr>
          <p:nvPr/>
        </p:nvSpPr>
        <p:spPr>
          <a:xfrm>
            <a:off x="557984" y="2213248"/>
            <a:ext cx="8318832" cy="3456384"/>
          </a:xfrm>
          <a:prstGeom prst="rect">
            <a:avLst/>
          </a:prstGeom>
        </p:spPr>
        <p:txBody>
          <a:bodyPr vert="horz" lIns="91440" tIns="108000" rIns="72000" bIns="7200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baseline="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t>Building rapport</a:t>
            </a:r>
            <a:endParaRPr lang="en-GB" dirty="0"/>
          </a:p>
          <a:p>
            <a:r>
              <a:rPr lang="en-GB"/>
              <a:t>Comfortable with silences</a:t>
            </a:r>
            <a:endParaRPr lang="en-GB" dirty="0"/>
          </a:p>
          <a:p>
            <a:r>
              <a:rPr lang="en-GB"/>
              <a:t>Appreciating another's model of the world</a:t>
            </a:r>
            <a:endParaRPr lang="en-GB" dirty="0"/>
          </a:p>
          <a:p>
            <a:r>
              <a:rPr lang="en-GB"/>
              <a:t>NLP Principals</a:t>
            </a:r>
            <a:endParaRPr lang="en-GB" dirty="0"/>
          </a:p>
          <a:p>
            <a:endParaRPr lang="en-GB" dirty="0"/>
          </a:p>
          <a:p>
            <a:endParaRPr lang="en-GB" dirty="0"/>
          </a:p>
          <a:p>
            <a:endParaRPr lang="en-GB" dirty="0"/>
          </a:p>
          <a:p>
            <a:endParaRPr lang="en-GB"/>
          </a:p>
          <a:p>
            <a:endParaRPr lang="en-GB"/>
          </a:p>
          <a:p>
            <a:endParaRPr lang="en-GB" b="1" u="sng"/>
          </a:p>
        </p:txBody>
      </p:sp>
    </p:spTree>
    <p:extLst>
      <p:ext uri="{BB962C8B-B14F-4D97-AF65-F5344CB8AC3E}">
        <p14:creationId xmlns:p14="http://schemas.microsoft.com/office/powerpoint/2010/main" val="42381453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05584" y="569012"/>
            <a:ext cx="8318832" cy="3930559"/>
          </a:xfrm>
        </p:spPr>
        <p:txBody>
          <a:bodyPr/>
          <a:lstStyle/>
          <a:p>
            <a:r>
              <a:rPr lang="en-GB"/>
              <a:t> </a:t>
            </a:r>
          </a:p>
        </p:txBody>
      </p:sp>
      <p:sp>
        <p:nvSpPr>
          <p:cNvPr id="5" name="Slide Number Placeholder 4"/>
          <p:cNvSpPr>
            <a:spLocks noGrp="1"/>
          </p:cNvSpPr>
          <p:nvPr>
            <p:ph type="sldNum" sz="quarter" idx="4294967295"/>
          </p:nvPr>
        </p:nvSpPr>
        <p:spPr>
          <a:xfrm>
            <a:off x="8498532" y="-603448"/>
            <a:ext cx="262944" cy="216000"/>
          </a:xfrm>
          <a:prstGeom prst="rect">
            <a:avLst/>
          </a:prstGeom>
        </p:spPr>
        <p:txBody>
          <a:bodyPr/>
          <a:lstStyle/>
          <a:p>
            <a:fld id="{4FE0908C-D037-4276-B023-3DE644EA2E36}" type="slidenum">
              <a:rPr lang="en-US" smtClean="0"/>
              <a:pPr/>
              <a:t>24</a:t>
            </a:fld>
            <a:endParaRPr lang="en-US"/>
          </a:p>
        </p:txBody>
      </p:sp>
      <p:sp>
        <p:nvSpPr>
          <p:cNvPr id="6" name="Vertical Text Placeholder 5"/>
          <p:cNvSpPr>
            <a:spLocks noGrp="1"/>
          </p:cNvSpPr>
          <p:nvPr>
            <p:ph type="body" orient="vert" idx="13"/>
          </p:nvPr>
        </p:nvSpPr>
        <p:spPr>
          <a:xfrm>
            <a:off x="377392" y="125323"/>
            <a:ext cx="8374738" cy="542269"/>
          </a:xfrm>
        </p:spPr>
        <p:txBody>
          <a:bodyPr/>
          <a:lstStyle/>
          <a:p>
            <a:pPr marL="0" indent="0">
              <a:buNone/>
            </a:pPr>
            <a:r>
              <a:rPr lang="en-GB"/>
              <a:t>Locus of Control – Julian </a:t>
            </a:r>
            <a:r>
              <a:rPr lang="en-GB" err="1"/>
              <a:t>Rotter</a:t>
            </a:r>
            <a:endParaRPr lang="en-GB"/>
          </a:p>
        </p:txBody>
      </p:sp>
      <p:sp>
        <p:nvSpPr>
          <p:cNvPr id="7" name="Left-Right Arrow 6"/>
          <p:cNvSpPr/>
          <p:nvPr/>
        </p:nvSpPr>
        <p:spPr>
          <a:xfrm>
            <a:off x="2714612" y="768265"/>
            <a:ext cx="3571900" cy="1285884"/>
          </a:xfrm>
          <a:prstGeom prst="leftRightArrow">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Locus of Control</a:t>
            </a:r>
          </a:p>
        </p:txBody>
      </p:sp>
      <p:sp>
        <p:nvSpPr>
          <p:cNvPr id="8" name="TextBox 7"/>
          <p:cNvSpPr txBox="1"/>
          <p:nvPr/>
        </p:nvSpPr>
        <p:spPr>
          <a:xfrm>
            <a:off x="500034" y="625389"/>
            <a:ext cx="2000264" cy="369332"/>
          </a:xfrm>
          <a:prstGeom prst="rect">
            <a:avLst/>
          </a:prstGeom>
          <a:noFill/>
        </p:spPr>
        <p:txBody>
          <a:bodyPr wrap="square" rtlCol="0">
            <a:spAutoFit/>
          </a:bodyPr>
          <a:lstStyle/>
          <a:p>
            <a:pPr algn="ctr"/>
            <a:r>
              <a:rPr lang="en-GB" b="1"/>
              <a:t>Internal </a:t>
            </a:r>
          </a:p>
        </p:txBody>
      </p:sp>
      <p:sp>
        <p:nvSpPr>
          <p:cNvPr id="9" name="TextBox 8"/>
          <p:cNvSpPr txBox="1"/>
          <p:nvPr/>
        </p:nvSpPr>
        <p:spPr>
          <a:xfrm>
            <a:off x="6357950" y="625389"/>
            <a:ext cx="2428892" cy="1200329"/>
          </a:xfrm>
          <a:prstGeom prst="rect">
            <a:avLst/>
          </a:prstGeom>
          <a:noFill/>
        </p:spPr>
        <p:txBody>
          <a:bodyPr wrap="square" rtlCol="0">
            <a:spAutoFit/>
          </a:bodyPr>
          <a:lstStyle/>
          <a:p>
            <a:pPr algn="ctr"/>
            <a:r>
              <a:rPr lang="en-GB" b="1"/>
              <a:t>External</a:t>
            </a:r>
          </a:p>
          <a:p>
            <a:pPr algn="ctr"/>
            <a:r>
              <a:rPr lang="en-GB"/>
              <a:t>The consequences of my behaviour are outside of my control</a:t>
            </a:r>
          </a:p>
        </p:txBody>
      </p:sp>
      <p:sp>
        <p:nvSpPr>
          <p:cNvPr id="10" name="Down Arrow 9"/>
          <p:cNvSpPr/>
          <p:nvPr/>
        </p:nvSpPr>
        <p:spPr>
          <a:xfrm>
            <a:off x="1071538" y="2054149"/>
            <a:ext cx="857256" cy="1857388"/>
          </a:xfrm>
          <a:prstGeom prst="downArrow">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11" name="Down Arrow 10"/>
          <p:cNvSpPr/>
          <p:nvPr/>
        </p:nvSpPr>
        <p:spPr>
          <a:xfrm>
            <a:off x="7215206" y="1982711"/>
            <a:ext cx="857256" cy="1857388"/>
          </a:xfrm>
          <a:prstGeom prst="downArrow">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en-GB"/>
          </a:p>
        </p:txBody>
      </p:sp>
      <p:sp>
        <p:nvSpPr>
          <p:cNvPr id="13" name="TextBox 12"/>
          <p:cNvSpPr txBox="1"/>
          <p:nvPr/>
        </p:nvSpPr>
        <p:spPr>
          <a:xfrm>
            <a:off x="142844" y="3982975"/>
            <a:ext cx="4714908" cy="1754326"/>
          </a:xfrm>
          <a:prstGeom prst="rect">
            <a:avLst/>
          </a:prstGeom>
          <a:noFill/>
        </p:spPr>
        <p:txBody>
          <a:bodyPr wrap="square" rtlCol="0">
            <a:spAutoFit/>
          </a:bodyPr>
          <a:lstStyle/>
          <a:p>
            <a:pPr>
              <a:buFont typeface="Arial" pitchFamily="34" charset="0"/>
              <a:buChar char="•"/>
            </a:pPr>
            <a:r>
              <a:rPr lang="en-GB"/>
              <a:t> better academic achievement</a:t>
            </a:r>
          </a:p>
          <a:p>
            <a:pPr>
              <a:buFont typeface="Arial" pitchFamily="34" charset="0"/>
              <a:buChar char="•"/>
            </a:pPr>
            <a:r>
              <a:rPr lang="en-GB"/>
              <a:t> better interpersonal relationships</a:t>
            </a:r>
          </a:p>
          <a:p>
            <a:pPr>
              <a:buFont typeface="Arial" pitchFamily="34" charset="0"/>
              <a:buChar char="•"/>
            </a:pPr>
            <a:r>
              <a:rPr lang="en-GB"/>
              <a:t> greater efforts to learn</a:t>
            </a:r>
          </a:p>
          <a:p>
            <a:pPr>
              <a:buFont typeface="Arial" pitchFamily="34" charset="0"/>
              <a:buChar char="•"/>
            </a:pPr>
            <a:r>
              <a:rPr lang="en-GB"/>
              <a:t> positive attitude to exercise</a:t>
            </a:r>
          </a:p>
          <a:p>
            <a:pPr>
              <a:buFont typeface="Arial" pitchFamily="34" charset="0"/>
              <a:buChar char="•"/>
            </a:pPr>
            <a:r>
              <a:rPr lang="en-GB"/>
              <a:t> lower cigarette smoking</a:t>
            </a:r>
          </a:p>
          <a:p>
            <a:pPr>
              <a:buFont typeface="Arial" pitchFamily="34" charset="0"/>
              <a:buChar char="•"/>
            </a:pPr>
            <a:r>
              <a:rPr lang="en-GB"/>
              <a:t> lower hypertension &amp; heart attacks</a:t>
            </a:r>
          </a:p>
        </p:txBody>
      </p:sp>
      <p:sp>
        <p:nvSpPr>
          <p:cNvPr id="15" name="TextBox 14"/>
          <p:cNvSpPr txBox="1"/>
          <p:nvPr/>
        </p:nvSpPr>
        <p:spPr>
          <a:xfrm>
            <a:off x="357158" y="982579"/>
            <a:ext cx="2357454" cy="923330"/>
          </a:xfrm>
          <a:prstGeom prst="rect">
            <a:avLst/>
          </a:prstGeom>
          <a:noFill/>
        </p:spPr>
        <p:txBody>
          <a:bodyPr wrap="square" rtlCol="0">
            <a:spAutoFit/>
          </a:bodyPr>
          <a:lstStyle/>
          <a:p>
            <a:pPr algn="ctr"/>
            <a:r>
              <a:rPr lang="en-GB"/>
              <a:t>I control the consequences of my behaviour</a:t>
            </a:r>
          </a:p>
        </p:txBody>
      </p:sp>
      <p:sp>
        <p:nvSpPr>
          <p:cNvPr id="16" name="TextBox 15"/>
          <p:cNvSpPr txBox="1"/>
          <p:nvPr/>
        </p:nvSpPr>
        <p:spPr>
          <a:xfrm>
            <a:off x="4214810" y="3911537"/>
            <a:ext cx="4714908" cy="1754326"/>
          </a:xfrm>
          <a:prstGeom prst="rect">
            <a:avLst/>
          </a:prstGeom>
          <a:noFill/>
        </p:spPr>
        <p:txBody>
          <a:bodyPr wrap="square" rtlCol="0">
            <a:spAutoFit/>
          </a:bodyPr>
          <a:lstStyle/>
          <a:p>
            <a:pPr algn="r">
              <a:buFont typeface="Arial" pitchFamily="34" charset="0"/>
              <a:buChar char="•"/>
            </a:pPr>
            <a:r>
              <a:rPr lang="en-GB"/>
              <a:t> more resigned to conditions “as they are”</a:t>
            </a:r>
          </a:p>
          <a:p>
            <a:pPr algn="r">
              <a:buFont typeface="Arial" pitchFamily="34" charset="0"/>
              <a:buChar char="•"/>
            </a:pPr>
            <a:r>
              <a:rPr lang="en-GB"/>
              <a:t> lower efforts to deal with health</a:t>
            </a:r>
          </a:p>
          <a:p>
            <a:pPr algn="r">
              <a:buFont typeface="Arial" pitchFamily="34" charset="0"/>
              <a:buChar char="•"/>
            </a:pPr>
            <a:r>
              <a:rPr lang="en-GB"/>
              <a:t> lower levels of psych adjustment but only in non responsive environments</a:t>
            </a:r>
          </a:p>
          <a:p>
            <a:pPr algn="r">
              <a:buFont typeface="Arial" pitchFamily="34" charset="0"/>
              <a:buChar char="•"/>
            </a:pPr>
            <a:r>
              <a:rPr lang="en-GB"/>
              <a:t> negative attitude to exercise</a:t>
            </a:r>
          </a:p>
          <a:p>
            <a:pPr algn="r">
              <a:buFont typeface="Arial" pitchFamily="34" charset="0"/>
              <a:buChar char="•"/>
            </a:pPr>
            <a:r>
              <a:rPr lang="en-GB"/>
              <a:t> greater sense of satisfaction</a:t>
            </a:r>
          </a:p>
        </p:txBody>
      </p:sp>
    </p:spTree>
    <p:extLst>
      <p:ext uri="{BB962C8B-B14F-4D97-AF65-F5344CB8AC3E}">
        <p14:creationId xmlns:p14="http://schemas.microsoft.com/office/powerpoint/2010/main" val="38852770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normAutofit/>
          </a:bodyPr>
          <a:lstStyle/>
          <a:p>
            <a:pPr algn="ctr"/>
            <a:r>
              <a:rPr lang="en-GB" sz="4000" dirty="0"/>
              <a:t>2.2 Support for the Line Manager </a:t>
            </a:r>
          </a:p>
        </p:txBody>
      </p:sp>
      <p:sp>
        <p:nvSpPr>
          <p:cNvPr id="9" name="Vertical Text Placeholder 8"/>
          <p:cNvSpPr>
            <a:spLocks noGrp="1"/>
          </p:cNvSpPr>
          <p:nvPr>
            <p:ph type="body" orient="vert" idx="13"/>
          </p:nvPr>
        </p:nvSpPr>
        <p:spPr>
          <a:xfrm>
            <a:off x="176108" y="951974"/>
            <a:ext cx="8576022" cy="1122887"/>
          </a:xfrm>
        </p:spPr>
        <p:txBody>
          <a:bodyPr/>
          <a:lstStyle/>
          <a:p>
            <a:pPr>
              <a:buNone/>
            </a:pPr>
            <a:r>
              <a:rPr lang="en-GB" dirty="0"/>
              <a:t>Personal styles impacting on team performance</a:t>
            </a:r>
          </a:p>
        </p:txBody>
      </p:sp>
      <p:sp>
        <p:nvSpPr>
          <p:cNvPr id="13" name="Vertical Text Placeholder 2"/>
          <p:cNvSpPr>
            <a:spLocks noGrp="1"/>
          </p:cNvSpPr>
          <p:nvPr>
            <p:ph type="body" orient="vert" idx="1"/>
          </p:nvPr>
        </p:nvSpPr>
        <p:spPr>
          <a:xfrm>
            <a:off x="405584" y="2060848"/>
            <a:ext cx="8318832" cy="3456384"/>
          </a:xfrm>
        </p:spPr>
        <p:txBody>
          <a:bodyPr vert="horz" lIns="91440" tIns="108000" rIns="72000" bIns="72000" rtlCol="0" anchor="t">
            <a:normAutofit/>
          </a:bodyPr>
          <a:lstStyle/>
          <a:p>
            <a:endParaRPr lang="en-GB"/>
          </a:p>
          <a:p>
            <a:endParaRPr lang="en-GB"/>
          </a:p>
          <a:p>
            <a:endParaRPr lang="en-GB"/>
          </a:p>
          <a:p>
            <a:endParaRPr lang="en-GB" b="1" u="sng"/>
          </a:p>
        </p:txBody>
      </p:sp>
      <p:sp>
        <p:nvSpPr>
          <p:cNvPr id="3" name="Vertical Text Placeholder 2">
            <a:extLst>
              <a:ext uri="{FF2B5EF4-FFF2-40B4-BE49-F238E27FC236}">
                <a16:creationId xmlns:a16="http://schemas.microsoft.com/office/drawing/2014/main" id="{5513124E-350B-4010-AC58-C5E66CA7E140}"/>
              </a:ext>
            </a:extLst>
          </p:cNvPr>
          <p:cNvSpPr txBox="1">
            <a:spLocks/>
          </p:cNvSpPr>
          <p:nvPr/>
        </p:nvSpPr>
        <p:spPr>
          <a:xfrm>
            <a:off x="557984" y="2213248"/>
            <a:ext cx="8318832" cy="3456384"/>
          </a:xfrm>
          <a:prstGeom prst="rect">
            <a:avLst/>
          </a:prstGeom>
        </p:spPr>
        <p:txBody>
          <a:bodyPr vert="horz" lIns="91440" tIns="108000" rIns="72000" bIns="7200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baseline="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Myer's Briggs</a:t>
            </a:r>
          </a:p>
          <a:p>
            <a:r>
              <a:rPr lang="en-GB" dirty="0"/>
              <a:t>Red/Yellow/Blue/Green</a:t>
            </a:r>
          </a:p>
          <a:p>
            <a:r>
              <a:rPr lang="en-GB" dirty="0"/>
              <a:t>VAKGO</a:t>
            </a:r>
          </a:p>
          <a:p>
            <a:pPr marL="0" indent="0">
              <a:buNone/>
            </a:pPr>
            <a:r>
              <a:rPr lang="en-GB" b="1" dirty="0"/>
              <a:t> Introvert / Extrovert U-Tube Clip</a:t>
            </a:r>
          </a:p>
          <a:p>
            <a:endParaRPr lang="en-GB" dirty="0"/>
          </a:p>
          <a:p>
            <a:endParaRPr lang="en-GB"/>
          </a:p>
          <a:p>
            <a:endParaRPr lang="en-GB"/>
          </a:p>
          <a:p>
            <a:endParaRPr lang="en-GB" b="1" u="sng"/>
          </a:p>
        </p:txBody>
      </p:sp>
    </p:spTree>
    <p:extLst>
      <p:ext uri="{BB962C8B-B14F-4D97-AF65-F5344CB8AC3E}">
        <p14:creationId xmlns:p14="http://schemas.microsoft.com/office/powerpoint/2010/main" val="35377045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lstStyle/>
          <a:p>
            <a:r>
              <a:rPr lang="en-GB" dirty="0"/>
              <a:t>Youtube:  Susain Cain - the Power </a:t>
            </a:r>
            <a:r>
              <a:rPr lang="en-GB"/>
              <a:t>of Introverts </a:t>
            </a:r>
            <a:endParaRPr lang="en-GB" dirty="0"/>
          </a:p>
        </p:txBody>
      </p:sp>
      <p:pic>
        <p:nvPicPr>
          <p:cNvPr id="10" name="Picture 10">
            <a:hlinkClick r:id="" action="ppaction://media"/>
            <a:extLst>
              <a:ext uri="{FF2B5EF4-FFF2-40B4-BE49-F238E27FC236}">
                <a16:creationId xmlns:a16="http://schemas.microsoft.com/office/drawing/2014/main" id="{4701B694-FBA1-4A2F-868F-D93EA07A3612}"/>
              </a:ext>
            </a:extLst>
          </p:cNvPr>
          <p:cNvPicPr>
            <a:picLocks noRot="1" noChangeAspect="1"/>
          </p:cNvPicPr>
          <p:nvPr>
            <a:videoFile r:link="rId1"/>
          </p:nvPr>
        </p:nvPicPr>
        <p:blipFill>
          <a:blip r:embed="rId4"/>
          <a:stretch>
            <a:fillRect/>
          </a:stretch>
        </p:blipFill>
        <p:spPr>
          <a:xfrm>
            <a:off x="2286000" y="2143125"/>
            <a:ext cx="4572000" cy="2571750"/>
          </a:xfrm>
          <a:prstGeom prst="rect">
            <a:avLst/>
          </a:prstGeom>
        </p:spPr>
      </p:pic>
    </p:spTree>
    <p:extLst>
      <p:ext uri="{BB962C8B-B14F-4D97-AF65-F5344CB8AC3E}">
        <p14:creationId xmlns:p14="http://schemas.microsoft.com/office/powerpoint/2010/main" val="15793730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91207" y="263001"/>
            <a:ext cx="8258354" cy="1315528"/>
          </a:xfrm>
        </p:spPr>
        <p:txBody>
          <a:bodyPr/>
          <a:lstStyle/>
          <a:p>
            <a:r>
              <a:rPr lang="en-GB" dirty="0"/>
              <a:t>3.Key Factors for Successful Implementation</a:t>
            </a:r>
          </a:p>
        </p:txBody>
      </p:sp>
      <p:sp>
        <p:nvSpPr>
          <p:cNvPr id="5" name="Vertical Text Placeholder 4"/>
          <p:cNvSpPr>
            <a:spLocks noGrp="1"/>
          </p:cNvSpPr>
          <p:nvPr>
            <p:ph type="body" orient="vert" idx="1"/>
          </p:nvPr>
        </p:nvSpPr>
        <p:spPr>
          <a:xfrm>
            <a:off x="391207" y="1730448"/>
            <a:ext cx="8290078" cy="4246860"/>
          </a:xfrm>
        </p:spPr>
        <p:txBody>
          <a:bodyPr vert="horz" lIns="91440" tIns="108000" rIns="72000" bIns="72000" rtlCol="0" anchor="t">
            <a:normAutofit/>
          </a:bodyPr>
          <a:lstStyle/>
          <a:p>
            <a:r>
              <a:rPr lang="en-GB" sz="3600" dirty="0"/>
              <a:t>SMT support</a:t>
            </a:r>
          </a:p>
          <a:p>
            <a:r>
              <a:rPr lang="en-GB" sz="3600" dirty="0"/>
              <a:t>Aligns with business plan, values and mission statement</a:t>
            </a:r>
          </a:p>
          <a:p>
            <a:r>
              <a:rPr lang="en-GB" sz="3600" dirty="0"/>
              <a:t>Directly linked to performance </a:t>
            </a:r>
          </a:p>
          <a:p>
            <a:pPr marL="0" indent="0">
              <a:buNone/>
            </a:pPr>
            <a:r>
              <a:rPr lang="en-GB" sz="3600" dirty="0"/>
              <a:t>   targets</a:t>
            </a:r>
          </a:p>
          <a:p>
            <a:endParaRPr lang="en-GB" sz="3600" dirty="0"/>
          </a:p>
          <a:p>
            <a:endParaRPr lang="en-GB" sz="3600" dirty="0"/>
          </a:p>
          <a:p>
            <a:endParaRPr lang="en-GB" sz="2400"/>
          </a:p>
        </p:txBody>
      </p:sp>
      <p:sp>
        <p:nvSpPr>
          <p:cNvPr id="6" name="Vertical Text Placeholder 5"/>
          <p:cNvSpPr>
            <a:spLocks noGrp="1"/>
          </p:cNvSpPr>
          <p:nvPr>
            <p:ph type="body" orient="vert" idx="13"/>
          </p:nvPr>
        </p:nvSpPr>
        <p:spPr>
          <a:xfrm>
            <a:off x="388137" y="1231309"/>
            <a:ext cx="8317230" cy="369741"/>
          </a:xfrm>
        </p:spPr>
        <p:txBody>
          <a:bodyPr/>
          <a:lstStyle/>
          <a:p>
            <a:pPr marL="0" indent="0">
              <a:buNone/>
            </a:pPr>
            <a:r>
              <a:rPr lang="en-GB" sz="2400" dirty="0"/>
              <a:t>1. Vertical and Horizontal Integration</a:t>
            </a:r>
          </a:p>
        </p:txBody>
      </p:sp>
      <p:pic>
        <p:nvPicPr>
          <p:cNvPr id="2" name="Picture 1"/>
          <p:cNvPicPr>
            <a:picLocks noChangeAspect="1"/>
          </p:cNvPicPr>
          <p:nvPr/>
        </p:nvPicPr>
        <p:blipFill>
          <a:blip r:embed="rId3" cstate="print"/>
          <a:stretch>
            <a:fillRect/>
          </a:stretch>
        </p:blipFill>
        <p:spPr>
          <a:xfrm>
            <a:off x="6775493" y="3431580"/>
            <a:ext cx="2171303" cy="1861684"/>
          </a:xfrm>
          <a:prstGeom prst="rect">
            <a:avLst/>
          </a:prstGeom>
        </p:spPr>
      </p:pic>
    </p:spTree>
    <p:extLst>
      <p:ext uri="{BB962C8B-B14F-4D97-AF65-F5344CB8AC3E}">
        <p14:creationId xmlns:p14="http://schemas.microsoft.com/office/powerpoint/2010/main" val="6592530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3.Key Factors for Successful Implementation</a:t>
            </a:r>
          </a:p>
        </p:txBody>
      </p:sp>
      <p:sp>
        <p:nvSpPr>
          <p:cNvPr id="5" name="Vertical Text Placeholder 4"/>
          <p:cNvSpPr>
            <a:spLocks noGrp="1"/>
          </p:cNvSpPr>
          <p:nvPr>
            <p:ph type="body" orient="vert" idx="1"/>
          </p:nvPr>
        </p:nvSpPr>
        <p:spPr/>
        <p:txBody>
          <a:bodyPr vert="horz" lIns="91440" tIns="108000" rIns="72000" bIns="72000" rtlCol="0" anchor="t">
            <a:normAutofit/>
          </a:bodyPr>
          <a:lstStyle/>
          <a:p>
            <a:r>
              <a:rPr lang="en-GB" sz="3600" dirty="0"/>
              <a:t>Sets out the standard of expected behaviour</a:t>
            </a:r>
          </a:p>
          <a:p>
            <a:r>
              <a:rPr lang="en-GB" sz="3600" dirty="0"/>
              <a:t>Formalises the process </a:t>
            </a:r>
          </a:p>
          <a:p>
            <a:r>
              <a:rPr lang="en-GB" sz="3600" dirty="0"/>
              <a:t>Demonstrates support from SMT</a:t>
            </a:r>
          </a:p>
          <a:p>
            <a:r>
              <a:rPr lang="en-GB" sz="3600" dirty="0"/>
              <a:t>Legal protection</a:t>
            </a:r>
          </a:p>
          <a:p>
            <a:r>
              <a:rPr lang="en-GB" sz="3600" dirty="0"/>
              <a:t>Tool for holding parties to account</a:t>
            </a:r>
          </a:p>
          <a:p>
            <a:endParaRPr lang="en-GB" sz="3600" dirty="0"/>
          </a:p>
          <a:p>
            <a:endParaRPr lang="en-GB" sz="3600" dirty="0"/>
          </a:p>
          <a:p>
            <a:endParaRPr lang="en-GB" sz="2400"/>
          </a:p>
        </p:txBody>
      </p:sp>
      <p:sp>
        <p:nvSpPr>
          <p:cNvPr id="6" name="Vertical Text Placeholder 5"/>
          <p:cNvSpPr>
            <a:spLocks noGrp="1"/>
          </p:cNvSpPr>
          <p:nvPr>
            <p:ph type="body" orient="vert" idx="13"/>
          </p:nvPr>
        </p:nvSpPr>
        <p:spPr>
          <a:xfrm>
            <a:off x="373760" y="1216932"/>
            <a:ext cx="8317230" cy="369741"/>
          </a:xfrm>
        </p:spPr>
        <p:txBody>
          <a:bodyPr/>
          <a:lstStyle/>
          <a:p>
            <a:pPr marL="0" indent="0">
              <a:buNone/>
            </a:pPr>
            <a:r>
              <a:rPr lang="en-GB" sz="2400" dirty="0"/>
              <a:t>2. Coaching Contract</a:t>
            </a:r>
          </a:p>
        </p:txBody>
      </p:sp>
    </p:spTree>
    <p:extLst>
      <p:ext uri="{BB962C8B-B14F-4D97-AF65-F5344CB8AC3E}">
        <p14:creationId xmlns:p14="http://schemas.microsoft.com/office/powerpoint/2010/main" val="576258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3.Key Factors for Successful Implementation</a:t>
            </a:r>
          </a:p>
        </p:txBody>
      </p:sp>
      <p:sp>
        <p:nvSpPr>
          <p:cNvPr id="5" name="Vertical Text Placeholder 4"/>
          <p:cNvSpPr>
            <a:spLocks noGrp="1"/>
          </p:cNvSpPr>
          <p:nvPr>
            <p:ph type="body" orient="vert" idx="1"/>
          </p:nvPr>
        </p:nvSpPr>
        <p:spPr>
          <a:xfrm>
            <a:off x="405584" y="1730447"/>
            <a:ext cx="8318832" cy="3930559"/>
          </a:xfrm>
        </p:spPr>
        <p:txBody>
          <a:bodyPr vert="horz" lIns="91440" tIns="108000" rIns="72000" bIns="72000" rtlCol="0" anchor="t">
            <a:normAutofit/>
          </a:bodyPr>
          <a:lstStyle/>
          <a:p>
            <a:r>
              <a:rPr lang="en-GB" sz="3600"/>
              <a:t>GDPR May 2018</a:t>
            </a:r>
            <a:endParaRPr lang="en-GB" sz="3600" dirty="0"/>
          </a:p>
          <a:p>
            <a:r>
              <a:rPr lang="en-GB" sz="3600"/>
              <a:t>Historically no teeth – Max fine of £500,000 and few at this maximum. </a:t>
            </a:r>
            <a:endParaRPr lang="en-GB" sz="3600" dirty="0"/>
          </a:p>
          <a:p>
            <a:r>
              <a:rPr lang="en-GB" sz="3600"/>
              <a:t>Now max fine of £18 million</a:t>
            </a:r>
            <a:endParaRPr lang="en-GB" sz="3600" dirty="0"/>
          </a:p>
          <a:p>
            <a:r>
              <a:rPr lang="en-GB" sz="3600"/>
              <a:t>No fee for subject access requests</a:t>
            </a:r>
            <a:endParaRPr lang="en-GB" sz="3600" dirty="0"/>
          </a:p>
          <a:p>
            <a:endParaRPr lang="en-GB" sz="3600" dirty="0"/>
          </a:p>
          <a:p>
            <a:endParaRPr lang="en-GB" sz="3600" dirty="0"/>
          </a:p>
          <a:p>
            <a:endParaRPr lang="en-GB" sz="2400"/>
          </a:p>
        </p:txBody>
      </p:sp>
      <p:sp>
        <p:nvSpPr>
          <p:cNvPr id="6" name="Vertical Text Placeholder 5"/>
          <p:cNvSpPr>
            <a:spLocks noGrp="1"/>
          </p:cNvSpPr>
          <p:nvPr>
            <p:ph type="body" orient="vert" idx="13"/>
          </p:nvPr>
        </p:nvSpPr>
        <p:spPr>
          <a:xfrm>
            <a:off x="388137" y="1216932"/>
            <a:ext cx="8288476" cy="499137"/>
          </a:xfrm>
        </p:spPr>
        <p:txBody>
          <a:bodyPr/>
          <a:lstStyle/>
          <a:p>
            <a:pPr marL="0" indent="0">
              <a:buNone/>
            </a:pPr>
            <a:r>
              <a:rPr lang="en-GB" sz="2400"/>
              <a:t>2.  Data Protection</a:t>
            </a:r>
            <a:endParaRPr lang="en-GB" sz="2400" dirty="0"/>
          </a:p>
        </p:txBody>
      </p:sp>
    </p:spTree>
    <p:extLst>
      <p:ext uri="{BB962C8B-B14F-4D97-AF65-F5344CB8AC3E}">
        <p14:creationId xmlns:p14="http://schemas.microsoft.com/office/powerpoint/2010/main" val="14774640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3. Benefits of Coaching &amp; Mentoring</a:t>
            </a:r>
          </a:p>
        </p:txBody>
      </p:sp>
      <p:sp>
        <p:nvSpPr>
          <p:cNvPr id="5" name="Vertical Text Placeholder 4"/>
          <p:cNvSpPr>
            <a:spLocks noGrp="1"/>
          </p:cNvSpPr>
          <p:nvPr>
            <p:ph type="body" orient="vert" idx="1"/>
          </p:nvPr>
        </p:nvSpPr>
        <p:spPr/>
        <p:txBody>
          <a:bodyPr>
            <a:normAutofit/>
          </a:bodyPr>
          <a:lstStyle/>
          <a:p>
            <a:r>
              <a:rPr lang="en-GB" sz="3600"/>
              <a:t>Employees</a:t>
            </a:r>
          </a:p>
          <a:p>
            <a:r>
              <a:rPr lang="en-GB" sz="3600"/>
              <a:t>Coaches/Mentors</a:t>
            </a:r>
          </a:p>
          <a:p>
            <a:r>
              <a:rPr lang="en-GB" sz="3600"/>
              <a:t>Line Managers</a:t>
            </a:r>
          </a:p>
          <a:p>
            <a:r>
              <a:rPr lang="en-GB" sz="3600"/>
              <a:t>Leadership</a:t>
            </a:r>
          </a:p>
          <a:p>
            <a:r>
              <a:rPr lang="en-GB" sz="3600"/>
              <a:t>Organisations</a:t>
            </a:r>
          </a:p>
          <a:p>
            <a:endParaRPr lang="en-GB" sz="2400"/>
          </a:p>
        </p:txBody>
      </p:sp>
      <p:sp>
        <p:nvSpPr>
          <p:cNvPr id="6" name="Vertical Text Placeholder 5"/>
          <p:cNvSpPr>
            <a:spLocks noGrp="1"/>
          </p:cNvSpPr>
          <p:nvPr>
            <p:ph type="body" orient="vert" idx="13"/>
          </p:nvPr>
        </p:nvSpPr>
        <p:spPr>
          <a:xfrm>
            <a:off x="373760" y="1216932"/>
            <a:ext cx="8317230" cy="369741"/>
          </a:xfrm>
        </p:spPr>
        <p:txBody>
          <a:bodyPr/>
          <a:lstStyle/>
          <a:p>
            <a:pPr marL="0" indent="0">
              <a:buNone/>
            </a:pPr>
            <a:r>
              <a:rPr lang="en-GB" sz="2400"/>
              <a:t>Stakeholder groups</a:t>
            </a:r>
          </a:p>
        </p:txBody>
      </p:sp>
      <p:pic>
        <p:nvPicPr>
          <p:cNvPr id="3" name="Picture 6" descr="A close up of a sign&#10;&#10;Description generated with very high confidence">
            <a:extLst>
              <a:ext uri="{FF2B5EF4-FFF2-40B4-BE49-F238E27FC236}">
                <a16:creationId xmlns:a16="http://schemas.microsoft.com/office/drawing/2014/main" id="{BFD1B43C-3567-4A5A-B254-3139EDB460BC}"/>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126966" y="1789643"/>
            <a:ext cx="2743200" cy="3580637"/>
          </a:xfrm>
          <a:prstGeom prst="rect">
            <a:avLst/>
          </a:prstGeom>
        </p:spPr>
      </p:pic>
    </p:spTree>
    <p:extLst>
      <p:ext uri="{BB962C8B-B14F-4D97-AF65-F5344CB8AC3E}">
        <p14:creationId xmlns:p14="http://schemas.microsoft.com/office/powerpoint/2010/main" val="3724731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3.Key Factors for Successful Implementation</a:t>
            </a:r>
          </a:p>
        </p:txBody>
      </p:sp>
      <p:sp>
        <p:nvSpPr>
          <p:cNvPr id="5" name="Vertical Text Placeholder 4"/>
          <p:cNvSpPr>
            <a:spLocks noGrp="1"/>
          </p:cNvSpPr>
          <p:nvPr>
            <p:ph type="body" orient="vert" idx="1"/>
          </p:nvPr>
        </p:nvSpPr>
        <p:spPr>
          <a:xfrm>
            <a:off x="405584" y="1845466"/>
            <a:ext cx="8318832" cy="3930559"/>
          </a:xfrm>
        </p:spPr>
        <p:txBody>
          <a:bodyPr vert="horz" lIns="91440" tIns="108000" rIns="72000" bIns="72000" rtlCol="0" anchor="t">
            <a:normAutofit/>
          </a:bodyPr>
          <a:lstStyle/>
          <a:p>
            <a:r>
              <a:rPr lang="en-GB" sz="3600" dirty="0"/>
              <a:t>Supports L&amp;D strategy</a:t>
            </a:r>
          </a:p>
          <a:p>
            <a:r>
              <a:rPr lang="en-GB" sz="3600" dirty="0"/>
              <a:t>Any development areas highlighted from the Coaching process are actioned by L&amp;D</a:t>
            </a:r>
          </a:p>
          <a:p>
            <a:r>
              <a:rPr lang="en-GB" sz="3600" dirty="0"/>
              <a:t>Coaching supervision in place</a:t>
            </a:r>
          </a:p>
          <a:p>
            <a:endParaRPr lang="en-GB" sz="3600" dirty="0"/>
          </a:p>
          <a:p>
            <a:endParaRPr lang="en-GB" sz="3600" dirty="0"/>
          </a:p>
          <a:p>
            <a:endParaRPr lang="en-GB" sz="3600" dirty="0"/>
          </a:p>
          <a:p>
            <a:endParaRPr lang="en-GB" sz="2400"/>
          </a:p>
        </p:txBody>
      </p:sp>
      <p:sp>
        <p:nvSpPr>
          <p:cNvPr id="6" name="Vertical Text Placeholder 5"/>
          <p:cNvSpPr>
            <a:spLocks noGrp="1"/>
          </p:cNvSpPr>
          <p:nvPr>
            <p:ph type="body" orient="vert" idx="13"/>
          </p:nvPr>
        </p:nvSpPr>
        <p:spPr>
          <a:xfrm>
            <a:off x="388137" y="1216932"/>
            <a:ext cx="8288476" cy="599778"/>
          </a:xfrm>
        </p:spPr>
        <p:txBody>
          <a:bodyPr/>
          <a:lstStyle/>
          <a:p>
            <a:pPr marL="0" indent="0">
              <a:buNone/>
            </a:pPr>
            <a:r>
              <a:rPr lang="en-GB" sz="2400" dirty="0"/>
              <a:t>3. Wider L&amp;D Benefits</a:t>
            </a:r>
          </a:p>
        </p:txBody>
      </p:sp>
      <p:pic>
        <p:nvPicPr>
          <p:cNvPr id="2" name="Picture 1"/>
          <p:cNvPicPr>
            <a:picLocks noChangeAspect="1"/>
          </p:cNvPicPr>
          <p:nvPr/>
        </p:nvPicPr>
        <p:blipFill>
          <a:blip r:embed="rId3" cstate="print"/>
          <a:stretch>
            <a:fillRect/>
          </a:stretch>
        </p:blipFill>
        <p:spPr>
          <a:xfrm>
            <a:off x="6775493" y="3431580"/>
            <a:ext cx="2171303" cy="1861684"/>
          </a:xfrm>
          <a:prstGeom prst="rect">
            <a:avLst/>
          </a:prstGeom>
        </p:spPr>
      </p:pic>
    </p:spTree>
    <p:extLst>
      <p:ext uri="{BB962C8B-B14F-4D97-AF65-F5344CB8AC3E}">
        <p14:creationId xmlns:p14="http://schemas.microsoft.com/office/powerpoint/2010/main" val="6953469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lstStyle/>
          <a:p>
            <a:r>
              <a:rPr lang="en-GB" dirty="0"/>
              <a:t>Coaching Practice Recap</a:t>
            </a:r>
          </a:p>
        </p:txBody>
      </p:sp>
      <p:sp>
        <p:nvSpPr>
          <p:cNvPr id="3" name="Vertical Text Placeholder 2"/>
          <p:cNvSpPr>
            <a:spLocks noGrp="1"/>
          </p:cNvSpPr>
          <p:nvPr>
            <p:ph type="body" orient="vert" idx="1"/>
          </p:nvPr>
        </p:nvSpPr>
        <p:spPr>
          <a:xfrm>
            <a:off x="467544" y="1298641"/>
            <a:ext cx="8318832" cy="4434615"/>
          </a:xfrm>
        </p:spPr>
        <p:txBody>
          <a:bodyPr>
            <a:noAutofit/>
          </a:bodyPr>
          <a:lstStyle/>
          <a:p>
            <a:r>
              <a:rPr lang="en-GB" sz="1700" dirty="0"/>
              <a:t>Julie has recently been promoted to her first managerial position in HR. She is bright and has little difficulty in grasping the technical aspects of complex assignments.  Clients are impressed by her and following a 360 degree feedback exercise for all managers, as part of a leadership development initiative, junior staff fed back that they sometime find Julie difficult to work with.  Her boss has discussed the feedback with her and she is surprised and upset by it.</a:t>
            </a:r>
          </a:p>
          <a:p>
            <a:r>
              <a:rPr lang="en-GB" sz="1700" dirty="0"/>
              <a:t>You have been asked to coach Julie in relation to this.  </a:t>
            </a:r>
          </a:p>
          <a:p>
            <a:r>
              <a:rPr lang="en-GB" sz="1700" dirty="0"/>
              <a:t>In groups consider:</a:t>
            </a:r>
          </a:p>
          <a:p>
            <a:pPr>
              <a:buFont typeface="Arial" pitchFamily="34" charset="0"/>
              <a:buChar char="•"/>
            </a:pPr>
            <a:r>
              <a:rPr lang="en-GB" sz="1700" dirty="0"/>
              <a:t>How would you plan for your first session?</a:t>
            </a:r>
          </a:p>
          <a:p>
            <a:r>
              <a:rPr lang="en-GB" sz="1700" dirty="0"/>
              <a:t>During the first session Julie demonstrates that she is clearly upset by the feedback.  She also confides that it is important to her to deliver tasks on time and on budget and this means she does not have time to ‘handle people with kid gloves’.</a:t>
            </a:r>
          </a:p>
          <a:p>
            <a:pPr>
              <a:buFont typeface="Arial" pitchFamily="34" charset="0"/>
              <a:buChar char="•"/>
            </a:pPr>
            <a:r>
              <a:rPr lang="en-GB" sz="1700" dirty="0"/>
              <a:t>How would you respond?</a:t>
            </a:r>
          </a:p>
          <a:p>
            <a:endParaRPr lang="en-GB" sz="1700"/>
          </a:p>
          <a:p>
            <a:endParaRPr lang="en-GB" sz="1700" b="1" u="sng"/>
          </a:p>
        </p:txBody>
      </p:sp>
      <p:sp>
        <p:nvSpPr>
          <p:cNvPr id="6" name="Vertical Text Placeholder 5"/>
          <p:cNvSpPr>
            <a:spLocks noGrp="1"/>
          </p:cNvSpPr>
          <p:nvPr>
            <p:ph type="body" orient="vert" idx="13"/>
          </p:nvPr>
        </p:nvSpPr>
        <p:spPr>
          <a:xfrm>
            <a:off x="503242" y="928900"/>
            <a:ext cx="8317230" cy="369741"/>
          </a:xfrm>
        </p:spPr>
        <p:txBody>
          <a:bodyPr/>
          <a:lstStyle/>
          <a:p>
            <a:pPr marL="0" indent="0">
              <a:buNone/>
            </a:pPr>
            <a:r>
              <a:rPr lang="en-GB" sz="2400" dirty="0"/>
              <a:t>Coaching Practice</a:t>
            </a:r>
          </a:p>
        </p:txBody>
      </p:sp>
    </p:spTree>
    <p:extLst>
      <p:ext uri="{BB962C8B-B14F-4D97-AF65-F5344CB8AC3E}">
        <p14:creationId xmlns:p14="http://schemas.microsoft.com/office/powerpoint/2010/main" val="19717396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25031"/>
            <a:ext cx="8229600" cy="1143000"/>
          </a:xfrm>
        </p:spPr>
        <p:txBody>
          <a:bodyPr/>
          <a:lstStyle/>
          <a:p>
            <a:r>
              <a:rPr lang="en-GB" dirty="0"/>
              <a:t>3.Research for next week</a:t>
            </a:r>
          </a:p>
        </p:txBody>
      </p:sp>
      <p:sp>
        <p:nvSpPr>
          <p:cNvPr id="3" name="Vertical Text Placeholder 2"/>
          <p:cNvSpPr>
            <a:spLocks noGrp="1"/>
          </p:cNvSpPr>
          <p:nvPr>
            <p:ph type="body" orient="vert" idx="1"/>
          </p:nvPr>
        </p:nvSpPr>
        <p:spPr>
          <a:xfrm>
            <a:off x="496298" y="1298641"/>
            <a:ext cx="8318832" cy="4549634"/>
          </a:xfrm>
        </p:spPr>
        <p:txBody>
          <a:bodyPr vert="horz" lIns="91440" tIns="108000" rIns="72000" bIns="72000" rtlCol="0" anchor="t">
            <a:noAutofit/>
          </a:bodyPr>
          <a:lstStyle/>
          <a:p>
            <a:r>
              <a:rPr lang="en-GB" sz="2400" dirty="0"/>
              <a:t>One case study per person of an organisation that has successfully rolled out a Coaching and or Mentoring programme.</a:t>
            </a:r>
          </a:p>
          <a:p>
            <a:r>
              <a:rPr lang="en-GB" sz="2400" dirty="0"/>
              <a:t>Discuss amongst yourselves who is going to consider</a:t>
            </a:r>
            <a:r>
              <a:rPr lang="en-GB" sz="2400" b="1" dirty="0"/>
              <a:t> public/private/third sector.</a:t>
            </a:r>
          </a:p>
          <a:p>
            <a:r>
              <a:rPr lang="en-GB" sz="2400" dirty="0"/>
              <a:t>Detail to include:</a:t>
            </a:r>
            <a:endParaRPr lang="en-GB" sz="2400" b="1" dirty="0"/>
          </a:p>
          <a:p>
            <a:pPr marL="0" indent="0">
              <a:buNone/>
            </a:pPr>
            <a:r>
              <a:rPr lang="en-GB" sz="2400" dirty="0"/>
              <a:t>-Context of business / organisation</a:t>
            </a:r>
          </a:p>
          <a:p>
            <a:pPr marL="0" indent="0">
              <a:buNone/>
            </a:pPr>
            <a:r>
              <a:rPr lang="en-GB" sz="2400" dirty="0"/>
              <a:t>- Key numbers</a:t>
            </a:r>
          </a:p>
          <a:p>
            <a:pPr marL="0" indent="0">
              <a:buNone/>
            </a:pPr>
            <a:r>
              <a:rPr lang="en-GB" sz="2400" dirty="0"/>
              <a:t>- Challenges &amp; key learning</a:t>
            </a:r>
          </a:p>
          <a:p>
            <a:pPr marL="0" indent="0">
              <a:buNone/>
            </a:pPr>
            <a:r>
              <a:rPr lang="en-GB" sz="2400" dirty="0"/>
              <a:t>- FINANCIALS</a:t>
            </a:r>
          </a:p>
          <a:p>
            <a:pPr marL="0" indent="0">
              <a:buNone/>
            </a:pPr>
            <a:endParaRPr lang="en-GB" sz="2800" dirty="0"/>
          </a:p>
          <a:p>
            <a:endParaRPr lang="en-GB" sz="2800" dirty="0"/>
          </a:p>
        </p:txBody>
      </p:sp>
      <p:sp>
        <p:nvSpPr>
          <p:cNvPr id="6" name="Vertical Text Placeholder 5"/>
          <p:cNvSpPr>
            <a:spLocks noGrp="1"/>
          </p:cNvSpPr>
          <p:nvPr>
            <p:ph type="body" orient="vert" idx="13"/>
          </p:nvPr>
        </p:nvSpPr>
        <p:spPr>
          <a:xfrm>
            <a:off x="503242" y="928900"/>
            <a:ext cx="8317230" cy="369741"/>
          </a:xfrm>
        </p:spPr>
        <p:txBody>
          <a:bodyPr/>
          <a:lstStyle/>
          <a:p>
            <a:pPr marL="0" indent="0">
              <a:buNone/>
            </a:pPr>
            <a:r>
              <a:rPr lang="en-GB" sz="2400" dirty="0"/>
              <a:t>Coaching case studies</a:t>
            </a:r>
          </a:p>
        </p:txBody>
      </p:sp>
    </p:spTree>
    <p:extLst>
      <p:ext uri="{BB962C8B-B14F-4D97-AF65-F5344CB8AC3E}">
        <p14:creationId xmlns:p14="http://schemas.microsoft.com/office/powerpoint/2010/main" val="187392997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schemas.microsoft.com/office/2006/metadata/properties"/>
    <ds:schemaRef ds:uri="http://schemas.microsoft.com/office/infopath/2007/PartnerControls"/>
    <ds:schemaRef ds:uri="303dbf9b-b85b-46a0-94f1-894078c07ecd"/>
  </ds:schemaRefs>
</ds:datastoreItem>
</file>

<file path=customXml/itemProps2.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Application>Microsoft Office PowerPoint</Application>
  <PresentationFormat>On-screen Show (4:3)</PresentationFormat>
  <Slides>33</Slides>
  <Notes>33</Notes>
  <HiddenSlides>0</HiddenSlide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20140311PresentationUWTSDTemplate</vt:lpstr>
      <vt:lpstr>5ICM – Week 2</vt:lpstr>
      <vt:lpstr>Overview of last week:</vt:lpstr>
      <vt:lpstr>Overview of today</vt:lpstr>
      <vt:lpstr>2.1 Coaching Type 1</vt:lpstr>
      <vt:lpstr>2.1 Coaching Type 1</vt:lpstr>
      <vt:lpstr>2.1 Coaching Type 1</vt:lpstr>
      <vt:lpstr>2.1 Coaching Type 1</vt:lpstr>
      <vt:lpstr>2.1 Coaching Type 2</vt:lpstr>
      <vt:lpstr>2.1 Coaching Type 2</vt:lpstr>
      <vt:lpstr>2.1 Coaching Type 3</vt:lpstr>
      <vt:lpstr>2.1 Coaching Type 3</vt:lpstr>
      <vt:lpstr>2.1 Mentoring Type 1</vt:lpstr>
      <vt:lpstr>2.1 Mentoring Type 2</vt:lpstr>
      <vt:lpstr>2.1 Mentoring Type 2</vt:lpstr>
      <vt:lpstr>2.1 Mentoring Type 3</vt:lpstr>
      <vt:lpstr>2.2 The Role of the Line Manager</vt:lpstr>
      <vt:lpstr>2.2 The Role of the Line Manager</vt:lpstr>
      <vt:lpstr>2.2 The Role of the Line Manager</vt:lpstr>
      <vt:lpstr>2.2 The Role of the Line Manager</vt:lpstr>
      <vt:lpstr>2.2 Support for Line Manger</vt:lpstr>
      <vt:lpstr>2.2 Support for the Line Manager</vt:lpstr>
      <vt:lpstr> 2.2 Support for the Line Manager</vt:lpstr>
      <vt:lpstr>2.2 Support for the Line Manager</vt:lpstr>
      <vt:lpstr>PowerPoint Presentation</vt:lpstr>
      <vt:lpstr>2.2 Support for the Line Manager </vt:lpstr>
      <vt:lpstr>Youtube:  Susain Cain - the Power of Introverts </vt:lpstr>
      <vt:lpstr>3.Key Factors for Successful Implementation</vt:lpstr>
      <vt:lpstr>3.Key Factors for Successful Implementation</vt:lpstr>
      <vt:lpstr>3.Key Factors for Successful Implementation</vt:lpstr>
      <vt:lpstr>3. Benefits of Coaching &amp; Mentoring</vt:lpstr>
      <vt:lpstr>3.Key Factors for Successful Implementation</vt:lpstr>
      <vt:lpstr>Coaching Practice Recap</vt:lpstr>
      <vt:lpstr>3.Research for 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revision>1422</cp:revision>
  <cp:lastPrinted>2018-02-09T09:39:01Z</cp:lastPrinted>
  <dcterms:created xsi:type="dcterms:W3CDTF">2015-04-14T15:21:28Z</dcterms:created>
  <dcterms:modified xsi:type="dcterms:W3CDTF">2019-03-29T20:06:50Z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