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20"/>
  </p:normalViewPr>
  <p:slideViewPr>
    <p:cSldViewPr snapToGrid="0" snapToObjects="1">
      <p:cViewPr varScale="1">
        <p:scale>
          <a:sx n="102" d="100"/>
          <a:sy n="102" d="100"/>
        </p:scale>
        <p:origin x="9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AEC2D-B111-530A-CCDC-D3B0516BEAE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B00675-15EF-5156-86AE-5F97729C585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EA118-B28D-E6B7-7CA3-BA5641F848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4F458A-04C9-3F46-81AB-5328F5EB4A60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30E657-4F27-8054-F3B7-EE04BBCA32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5EF5A-8A75-DCA9-4FDA-7458E93C9C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A7735E-5E97-4A45-8B2A-92F8C0B3D4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80096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F30E0-66DE-F250-B9E7-3215EFFBD52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4178E-0588-998C-3202-1305DFC3695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7BA6F-5186-239E-78EB-FD8E3EF4BB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942091-48E2-054B-BE56-F83F6AAA82D3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4B497-7E08-2F6C-B188-6C1B8BFF82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ABCA6-2B82-8A46-3D20-C16D54CC2B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D0934B-2C50-3940-8721-64B0DD2FFD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328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DA258-71C2-B71E-3F5C-A0EC8C650B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1F458-24D4-D4CA-A722-1230C6489F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13541-2AA4-40A1-8806-EA9B554E51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98213B-6457-BE42-AEB1-2834E26AF25D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62C7E-AA37-EA8D-B5B6-D73162EE56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DD0BF-A05B-E8FA-9C3C-7BB322B5AD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C082AB-EB13-B047-A493-3F5AA77860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729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40BE-3368-1F38-4148-296D273C7B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0AA3F-1FDA-1DBF-895A-FFCB80C77AB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9A9692-04FD-2540-DE8A-61E31571648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8A93A5-025E-6C81-3B30-265273F1AA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11D58E-23A1-CF46-89CE-4B54DB6EFEFC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C212F-681C-E9AE-E4DB-9554F30E59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31979F-9B3A-7CF6-BA41-EE90241F57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065BF4-08C4-D04E-9599-05DDD1ED84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964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72E7B-A428-823B-F3AE-3508ACBDD0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22BD50-0B3B-EC76-E4FF-17E4B509E99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1171F6-A654-61EB-CAB5-89489E1F0FD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1B12A5-DCF1-BF6F-F57C-C77EC77A898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3D7D33-0E2E-0824-6D61-015824484E4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C614A0-B1E3-8664-8907-E73A09C335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B33CE8-3C48-3347-A49C-5162E20D7F45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8B8A7F-3BA4-3154-7F66-1E063128FD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358F8B-721B-8340-3EA9-12DCE6B8E4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510F9E-525B-7F4F-A426-D28E235B87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95E51-8380-2CA6-72A3-337AC220FDB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486638-E6C3-2590-E9AF-8AD20BFE6D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BA99D2-BD9B-5144-98C0-BCA02FA0725C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951D47-3049-553F-7DB7-096E39D1D9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FB7AEC-2A86-5F42-1F40-CC0EF6609B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F0E6FD-666B-8A49-8356-3A4B496F8D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323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24416D-FF0B-336C-A94F-483E43B576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766B41-32EF-AE4B-B619-EE8556AC4DB1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FFDFA2-F047-261B-BB46-CD685963C7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68E22A-4509-62D9-1931-480103BDEF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6FF235-D0BD-5643-B35E-54367F1DD9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27275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F83F4-365A-2BF8-B32C-F4CFF5DDBE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19037-E4C9-5774-6ED1-059170D3B0C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F83698-A89C-AA28-1F1D-1D57FE92A3C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C32DC3-FEB3-45F2-2A24-3D55C7B7D2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2FF836-4A77-3745-B649-DABFFAC91938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6FFF99-F364-BEDD-0C69-9B81082D42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42E2BA-F0C3-5E16-C64F-B884349E16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1CB0E2-0678-5440-9635-E673CEFC515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305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3EEF3-20C1-06D8-38E1-7DDCAA89C5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717ADB-81C2-B1E2-F37A-0AF7BB2F7AD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852EE-1AF8-3942-DD63-72100129A76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48FD39-D909-1819-662B-8377D85402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A247B8-1FF5-2147-9C39-3AE96244F85C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B4ED8-68DC-6327-2341-6B460BA54F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36113-2878-379E-E418-2269FEE19E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E42428-2DA8-BC44-BA0F-4D41FF689DB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872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3E3DF-26D3-840A-97D5-3FEE6DC852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4DBA56-2180-5C73-0EA9-2EE27FD9B72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12C46-4194-3C23-26DF-9E2FE7C304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A761BA-B903-E342-84C3-00EFF8C4BC2C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E1058-DD13-629B-7036-1CE9D3FFA9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7AA74-37EA-3D7D-3850-F5663A2891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24C7E4-AE05-4C4D-B3E6-5CDE4B7D952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1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B15046-84F7-BC21-95AF-C092A5CC0BC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5C1DC0-0FFE-303B-AD43-A34F26C177B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69F0C-AA02-0997-FC90-BA61E6400B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34D6B6-B0AF-BC47-888F-63FF79E3B479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8CC59-8435-98CF-4141-CB0D0873A5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3A24E-7631-703E-24F5-0131F81219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D32055-22ED-E14D-BED1-0C8A32E466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400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048CC5-74BD-1E00-78A6-A1E0CD7352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27A9D-F57D-DB88-4CCC-738B1B02B6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B6298-0904-41CF-D088-2D6E88FF1AE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9B22BC5-FACE-AF4D-A1BF-337E5E13C6A5}" type="datetime1">
              <a:rPr lang="en-GB"/>
              <a:pPr lvl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BCE11B-2C5E-F1E9-CDE8-725347A60E7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64FC7-28FE-1DCF-C84C-BB7ED4BF13E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3825EAF-CD5C-DE47-8E87-970E9367AC45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CDAB0645-0789-0426-F1B8-4DE4B135DE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959DBAB5-A045-5D32-3148-C0571ABAB29E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ECF5B7-7468-5989-BBE7-05590AA7FFDC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San shahidul.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Asraful: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Asraful: 	Me llamo A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sraful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Asraful.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Asraful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cinco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Asraful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habitación.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Asraful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Dos cama doble.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Asrful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el tres de Enero de 2022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Asraful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Por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Asraful: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265C87-0C96-3D5B-6FA0-DB5471034FBD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6" name="Audio Recording 10 Jun 2022 at 11:40:15" descr="Audio Recording 10 Jun 2022 at 11:40:15">
            <a:hlinkClick r:id="" action="ppaction://media"/>
            <a:extLst>
              <a:ext uri="{FF2B5EF4-FFF2-40B4-BE49-F238E27FC236}">
                <a16:creationId xmlns:a16="http://schemas.microsoft.com/office/drawing/2014/main" id="{C5F420BF-CF36-07D7-8521-76933B1197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213</Words>
  <Application>Microsoft Macintosh PowerPoint</Application>
  <PresentationFormat>Widescreen</PresentationFormat>
  <Paragraphs>19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Md Shahidul Islam (2026286)</cp:lastModifiedBy>
  <cp:revision>13</cp:revision>
  <dcterms:created xsi:type="dcterms:W3CDTF">2021-10-31T19:51:30Z</dcterms:created>
  <dcterms:modified xsi:type="dcterms:W3CDTF">2022-06-10T10:42:58Z</dcterms:modified>
</cp:coreProperties>
</file>