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76" autoAdjust="0"/>
    <p:restoredTop sz="94660"/>
  </p:normalViewPr>
  <p:slideViewPr>
    <p:cSldViewPr>
      <p:cViewPr varScale="1">
        <p:scale>
          <a:sx n="87" d="100"/>
          <a:sy n="87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18E6A6A-1B69-4616-814F-901C5D47B3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E9C4033-D343-4F6C-83DB-2130EF8FAC8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Agile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Jeanette, Abby, &amp; Louise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215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Agile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/>
              <a:t>Agile --readiness for motion, </a:t>
            </a:r>
            <a:r>
              <a:rPr lang="en-US" sz="2800" dirty="0" smtClean="0"/>
              <a:t>activity</a:t>
            </a:r>
            <a:r>
              <a:rPr lang="en-US" sz="2800" dirty="0"/>
              <a:t>, dexterity in motion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sz="2800" dirty="0"/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/>
              <a:t>Agility</a:t>
            </a:r>
          </a:p>
          <a:p>
            <a:pPr marL="640080" lvl="1" indent="-246888"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en-US" sz="2800" dirty="0"/>
              <a:t>The ability to both create and respond to change in order to profit in a turbulent business environment</a:t>
            </a:r>
          </a:p>
          <a:p>
            <a:pPr lvl="2" indent="-246888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/>
              <a:t>Companies need to determine the amount of agility they need to be  competitive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475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Agile Development?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concept of ‘agile’ within methodologies has been around for over 10-15 </a:t>
            </a:r>
            <a:r>
              <a:rPr lang="en-GB" dirty="0" smtClean="0"/>
              <a:t>years. </a:t>
            </a:r>
          </a:p>
          <a:p>
            <a:r>
              <a:rPr lang="en-GB" dirty="0" smtClean="0"/>
              <a:t>Despite </a:t>
            </a:r>
            <a:r>
              <a:rPr lang="en-GB" dirty="0"/>
              <a:t>this, it is still proved today to be a challenge to specifically outline a meaning for the phrase. </a:t>
            </a:r>
            <a:r>
              <a:rPr lang="en-GB" dirty="0" err="1"/>
              <a:t>Abrahamsson</a:t>
            </a:r>
            <a:r>
              <a:rPr lang="en-GB" dirty="0"/>
              <a:t> et al (2002) reiterates this by saying:</a:t>
            </a:r>
          </a:p>
          <a:p>
            <a:r>
              <a:rPr lang="en-GB" i="1" dirty="0"/>
              <a:t>“...no agreement of what the concept of ‘agile’ actually means exists!”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474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US" b="1" dirty="0" smtClean="0"/>
              <a:t>Agile software development</a:t>
            </a:r>
            <a:r>
              <a:rPr lang="en-US" dirty="0" smtClean="0"/>
              <a:t> is a conceptual framework for software engineering  that promotes development iterations throughout the life-cycle of the project.</a:t>
            </a:r>
          </a:p>
          <a:p>
            <a:endParaRPr lang="en-US" dirty="0" smtClean="0"/>
          </a:p>
          <a:p>
            <a:r>
              <a:rPr lang="en-US" dirty="0" smtClean="0"/>
              <a:t>Software developed during one unit of time is referred to as an iteration, which may last from one to four weeks.</a:t>
            </a:r>
          </a:p>
          <a:p>
            <a:pPr>
              <a:buFont typeface="Wingdings 2" pitchFamily="18" charset="2"/>
              <a:buNone/>
            </a:pPr>
            <a:endParaRPr lang="en-US" dirty="0" smtClean="0"/>
          </a:p>
          <a:p>
            <a:r>
              <a:rPr lang="en-US" dirty="0" smtClean="0"/>
              <a:t>Agile methods also emphasize working software as the primary measure of progress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849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Agile Development </a:t>
            </a:r>
            <a:r>
              <a:rPr lang="en-GB" dirty="0" err="1" smtClean="0"/>
              <a:t>pROCESS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6" name="Picture 2" descr="http://computertrainingcenters.com/wp-content/uploads/2012/10/what-is-agile-developme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800"/>
            <a:ext cx="567130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857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Agile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Characteristics of Agile Software Development</a:t>
            </a:r>
          </a:p>
          <a:p>
            <a:pPr>
              <a:buFont typeface="Wingdings 2" pitchFamily="18" charset="2"/>
              <a:buNone/>
            </a:pPr>
            <a:r>
              <a:rPr lang="en-US" dirty="0" smtClean="0"/>
              <a:t>     -- Light Weighted methodology</a:t>
            </a:r>
          </a:p>
          <a:p>
            <a:pPr>
              <a:buFont typeface="Wingdings 2" pitchFamily="18" charset="2"/>
              <a:buNone/>
            </a:pPr>
            <a:r>
              <a:rPr lang="en-US" dirty="0" smtClean="0"/>
              <a:t>     -- Small to medium sized teams</a:t>
            </a:r>
          </a:p>
          <a:p>
            <a:pPr>
              <a:buFont typeface="Wingdings 2" pitchFamily="18" charset="2"/>
              <a:buNone/>
            </a:pPr>
            <a:r>
              <a:rPr lang="en-US" dirty="0" smtClean="0"/>
              <a:t>     -- vague and/or changing requirements</a:t>
            </a:r>
          </a:p>
          <a:p>
            <a:pPr>
              <a:buFont typeface="Wingdings 2" pitchFamily="18" charset="2"/>
              <a:buNone/>
            </a:pPr>
            <a:r>
              <a:rPr lang="en-US" dirty="0" smtClean="0"/>
              <a:t>     -- vague and/or changing techniques</a:t>
            </a:r>
          </a:p>
          <a:p>
            <a:pPr>
              <a:buFont typeface="Wingdings 2" pitchFamily="18" charset="2"/>
              <a:buNone/>
            </a:pPr>
            <a:r>
              <a:rPr lang="en-US" dirty="0" smtClean="0"/>
              <a:t>     -- Simple design</a:t>
            </a:r>
          </a:p>
          <a:p>
            <a:pPr>
              <a:buFont typeface="Wingdings 2" pitchFamily="18" charset="2"/>
              <a:buNone/>
            </a:pPr>
            <a:r>
              <a:rPr lang="en-US" dirty="0" smtClean="0"/>
              <a:t>     -- Minimal system into production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66734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Alliance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agile alliance is a group of 17 people that represents enthusiasts of Extreme Programming, SCRUM,DSDM, Adaptive Software Development, Crystal, Feature-Driven Development, Pragmatic Programming, and other similar people. Together, they identified the ideology of ‘agile’. These components are shown </a:t>
            </a:r>
            <a:r>
              <a:rPr lang="en-GB" dirty="0" smtClean="0"/>
              <a:t>below:</a:t>
            </a:r>
            <a:endParaRPr lang="en-GB" dirty="0"/>
          </a:p>
          <a:p>
            <a:pPr lvl="0"/>
            <a:r>
              <a:rPr lang="en-GB" dirty="0"/>
              <a:t>Individual and Interactions over processes and tools</a:t>
            </a:r>
          </a:p>
          <a:p>
            <a:pPr lvl="0"/>
            <a:r>
              <a:rPr lang="en-GB" dirty="0"/>
              <a:t>Working software over comprehensive documentation</a:t>
            </a:r>
          </a:p>
          <a:p>
            <a:pPr lvl="0"/>
            <a:r>
              <a:rPr lang="en-GB" dirty="0"/>
              <a:t>Customer collaboration over contract negotiation</a:t>
            </a:r>
          </a:p>
          <a:p>
            <a:pPr lvl="0"/>
            <a:r>
              <a:rPr lang="en-GB" dirty="0"/>
              <a:t>Responding to change over following a plan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2394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</TotalTime>
  <Words>301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Opulent</vt:lpstr>
      <vt:lpstr>Agile Development</vt:lpstr>
      <vt:lpstr>Definition of Agile</vt:lpstr>
      <vt:lpstr>What is Agile Development?</vt:lpstr>
      <vt:lpstr>Continued</vt:lpstr>
      <vt:lpstr>Agile Development pROCESS </vt:lpstr>
      <vt:lpstr>Characteristics of Agile</vt:lpstr>
      <vt:lpstr>Agile Alliance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Agile Development</dc:title>
  <dc:creator>L Tooze</dc:creator>
  <cp:lastModifiedBy>L Tooze</cp:lastModifiedBy>
  <cp:revision>3</cp:revision>
  <dcterms:created xsi:type="dcterms:W3CDTF">2013-10-10T09:39:00Z</dcterms:created>
  <dcterms:modified xsi:type="dcterms:W3CDTF">2013-10-10T10:01:42Z</dcterms:modified>
</cp:coreProperties>
</file>