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537260-FBD5-B54C-90D8-AEF3727D3BE7}" v="1" dt="2026-02-22T22:00:21.522"/>
    <p1510:client id="{AC3086E9-894D-B196-E02F-B7FCEB0F665F}" v="1497" dt="2026-02-22T22:00:52.1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yra Choudhury (2432712)" userId="S::2432712@student.uwtsd.ac.uk::5e3a8acc-4678-4e2b-b60e-c9cd5374e675" providerId="AD" clId="Web-{AC3086E9-894D-B196-E02F-B7FCEB0F665F}"/>
    <pc:docChg chg="addSld modSld">
      <pc:chgData name="Humyra Choudhury (2432712)" userId="S::2432712@student.uwtsd.ac.uk::5e3a8acc-4678-4e2b-b60e-c9cd5374e675" providerId="AD" clId="Web-{AC3086E9-894D-B196-E02F-B7FCEB0F665F}" dt="2026-02-22T22:00:52.157" v="1487" actId="20577"/>
      <pc:docMkLst>
        <pc:docMk/>
      </pc:docMkLst>
      <pc:sldChg chg="addSp delSp modSp mod setBg">
        <pc:chgData name="Humyra Choudhury (2432712)" userId="S::2432712@student.uwtsd.ac.uk::5e3a8acc-4678-4e2b-b60e-c9cd5374e675" providerId="AD" clId="Web-{AC3086E9-894D-B196-E02F-B7FCEB0F665F}" dt="2026-02-22T21:44:53.540" v="609" actId="20577"/>
        <pc:sldMkLst>
          <pc:docMk/>
          <pc:sldMk cId="109857222" sldId="256"/>
        </pc:sldMkLst>
        <pc:spChg chg="mod">
          <ac:chgData name="Humyra Choudhury (2432712)" userId="S::2432712@student.uwtsd.ac.uk::5e3a8acc-4678-4e2b-b60e-c9cd5374e675" providerId="AD" clId="Web-{AC3086E9-894D-B196-E02F-B7FCEB0F665F}" dt="2026-02-22T21:44:53.540" v="60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1:44:48.821" v="606" actId="20577"/>
          <ac:spMkLst>
            <pc:docMk/>
            <pc:sldMk cId="109857222" sldId="256"/>
            <ac:spMk id="3" creationId="{00000000-0000-0000-0000-000000000000}"/>
          </ac:spMkLst>
        </pc:spChg>
        <pc:spChg chg="del mod">
          <ac:chgData name="Humyra Choudhury (2432712)" userId="S::2432712@student.uwtsd.ac.uk::5e3a8acc-4678-4e2b-b60e-c9cd5374e675" providerId="AD" clId="Web-{AC3086E9-894D-B196-E02F-B7FCEB0F665F}" dt="2026-02-22T21:35:18.736" v="374"/>
          <ac:spMkLst>
            <pc:docMk/>
            <pc:sldMk cId="109857222" sldId="256"/>
            <ac:spMk id="4" creationId="{1C73ED0B-F776-BCCC-7E52-4468EC460AFF}"/>
          </ac:spMkLst>
        </pc:spChg>
        <pc:spChg chg="add">
          <ac:chgData name="Humyra Choudhury (2432712)" userId="S::2432712@student.uwtsd.ac.uk::5e3a8acc-4678-4e2b-b60e-c9cd5374e675" providerId="AD" clId="Web-{AC3086E9-894D-B196-E02F-B7FCEB0F665F}" dt="2026-02-22T21:23:31.699" v="0"/>
          <ac:spMkLst>
            <pc:docMk/>
            <pc:sldMk cId="109857222" sldId="256"/>
            <ac:spMk id="9" creationId="{4C608BEB-860E-4094-8511-78603564A75E}"/>
          </ac:spMkLst>
        </pc:spChg>
        <pc:cxnChg chg="add">
          <ac:chgData name="Humyra Choudhury (2432712)" userId="S::2432712@student.uwtsd.ac.uk::5e3a8acc-4678-4e2b-b60e-c9cd5374e675" providerId="AD" clId="Web-{AC3086E9-894D-B196-E02F-B7FCEB0F665F}" dt="2026-02-22T21:23:31.699" v="0"/>
          <ac:cxnSpMkLst>
            <pc:docMk/>
            <pc:sldMk cId="109857222" sldId="256"/>
            <ac:cxnSpMk id="11" creationId="{1F16A8D4-FE87-4604-88B2-394B5D1EB437}"/>
          </ac:cxnSpMkLst>
        </pc:cxnChg>
      </pc:sldChg>
      <pc:sldChg chg="addSp modSp new mod setBg">
        <pc:chgData name="Humyra Choudhury (2432712)" userId="S::2432712@student.uwtsd.ac.uk::5e3a8acc-4678-4e2b-b60e-c9cd5374e675" providerId="AD" clId="Web-{AC3086E9-894D-B196-E02F-B7FCEB0F665F}" dt="2026-02-22T21:49:07.847" v="867" actId="20577"/>
        <pc:sldMkLst>
          <pc:docMk/>
          <pc:sldMk cId="343815482" sldId="257"/>
        </pc:sldMkLst>
        <pc:spChg chg="mod">
          <ac:chgData name="Humyra Choudhury (2432712)" userId="S::2432712@student.uwtsd.ac.uk::5e3a8acc-4678-4e2b-b60e-c9cd5374e675" providerId="AD" clId="Web-{AC3086E9-894D-B196-E02F-B7FCEB0F665F}" dt="2026-02-22T21:45:42.744" v="626" actId="20577"/>
          <ac:spMkLst>
            <pc:docMk/>
            <pc:sldMk cId="343815482" sldId="257"/>
            <ac:spMk id="2" creationId="{7AA64AD2-0CD9-D16B-B780-F7ED25495DF2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1:49:07.847" v="867" actId="20577"/>
          <ac:spMkLst>
            <pc:docMk/>
            <pc:sldMk cId="343815482" sldId="257"/>
            <ac:spMk id="3" creationId="{286F2CE1-DE38-18DC-2039-CF0BB39E5708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1:23:47.777" v="5"/>
          <ac:spMkLst>
            <pc:docMk/>
            <pc:sldMk cId="343815482" sldId="257"/>
            <ac:spMk id="4" creationId="{CD8BF4B6-A0BF-D1FF-BCE7-E625896CEA51}"/>
          </ac:spMkLst>
        </pc:spChg>
        <pc:spChg chg="add">
          <ac:chgData name="Humyra Choudhury (2432712)" userId="S::2432712@student.uwtsd.ac.uk::5e3a8acc-4678-4e2b-b60e-c9cd5374e675" providerId="AD" clId="Web-{AC3086E9-894D-B196-E02F-B7FCEB0F665F}" dt="2026-02-22T21:23:47.777" v="5"/>
          <ac:spMkLst>
            <pc:docMk/>
            <pc:sldMk cId="343815482" sldId="257"/>
            <ac:spMk id="9" creationId="{4C608BEB-860E-4094-8511-78603564A75E}"/>
          </ac:spMkLst>
        </pc:spChg>
        <pc:cxnChg chg="add">
          <ac:chgData name="Humyra Choudhury (2432712)" userId="S::2432712@student.uwtsd.ac.uk::5e3a8acc-4678-4e2b-b60e-c9cd5374e675" providerId="AD" clId="Web-{AC3086E9-894D-B196-E02F-B7FCEB0F665F}" dt="2026-02-22T21:23:47.777" v="5"/>
          <ac:cxnSpMkLst>
            <pc:docMk/>
            <pc:sldMk cId="343815482" sldId="257"/>
            <ac:cxnSpMk id="11" creationId="{1F16A8D4-FE87-4604-88B2-394B5D1EB437}"/>
          </ac:cxnSpMkLst>
        </pc:cxnChg>
      </pc:sldChg>
      <pc:sldChg chg="addSp delSp modSp new mod setBg">
        <pc:chgData name="Humyra Choudhury (2432712)" userId="S::2432712@student.uwtsd.ac.uk::5e3a8acc-4678-4e2b-b60e-c9cd5374e675" providerId="AD" clId="Web-{AC3086E9-894D-B196-E02F-B7FCEB0F665F}" dt="2026-02-22T21:52:05.509" v="1043"/>
        <pc:sldMkLst>
          <pc:docMk/>
          <pc:sldMk cId="3109767737" sldId="258"/>
        </pc:sldMkLst>
        <pc:spChg chg="mod">
          <ac:chgData name="Humyra Choudhury (2432712)" userId="S::2432712@student.uwtsd.ac.uk::5e3a8acc-4678-4e2b-b60e-c9cd5374e675" providerId="AD" clId="Web-{AC3086E9-894D-B196-E02F-B7FCEB0F665F}" dt="2026-02-22T21:49:45.977" v="903" actId="20577"/>
          <ac:spMkLst>
            <pc:docMk/>
            <pc:sldMk cId="3109767737" sldId="258"/>
            <ac:spMk id="2" creationId="{4FCF2D74-80F0-AB67-CB72-DD26B819458A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1:51:51.290" v="1042" actId="20577"/>
          <ac:spMkLst>
            <pc:docMk/>
            <pc:sldMk cId="3109767737" sldId="258"/>
            <ac:spMk id="3" creationId="{C5B54335-7F13-E18A-F879-5C71D9D62170}"/>
          </ac:spMkLst>
        </pc:spChg>
        <pc:spChg chg="del mod">
          <ac:chgData name="Humyra Choudhury (2432712)" userId="S::2432712@student.uwtsd.ac.uk::5e3a8acc-4678-4e2b-b60e-c9cd5374e675" providerId="AD" clId="Web-{AC3086E9-894D-B196-E02F-B7FCEB0F665F}" dt="2026-02-22T21:52:05.509" v="1043"/>
          <ac:spMkLst>
            <pc:docMk/>
            <pc:sldMk cId="3109767737" sldId="258"/>
            <ac:spMk id="4" creationId="{D9BA2A8E-33F0-9670-FC7C-246B0AB32C73}"/>
          </ac:spMkLst>
        </pc:spChg>
        <pc:spChg chg="add">
          <ac:chgData name="Humyra Choudhury (2432712)" userId="S::2432712@student.uwtsd.ac.uk::5e3a8acc-4678-4e2b-b60e-c9cd5374e675" providerId="AD" clId="Web-{AC3086E9-894D-B196-E02F-B7FCEB0F665F}" dt="2026-02-22T21:23:53.246" v="6"/>
          <ac:spMkLst>
            <pc:docMk/>
            <pc:sldMk cId="3109767737" sldId="258"/>
            <ac:spMk id="9" creationId="{4C608BEB-860E-4094-8511-78603564A75E}"/>
          </ac:spMkLst>
        </pc:spChg>
        <pc:cxnChg chg="add">
          <ac:chgData name="Humyra Choudhury (2432712)" userId="S::2432712@student.uwtsd.ac.uk::5e3a8acc-4678-4e2b-b60e-c9cd5374e675" providerId="AD" clId="Web-{AC3086E9-894D-B196-E02F-B7FCEB0F665F}" dt="2026-02-22T21:23:53.246" v="6"/>
          <ac:cxnSpMkLst>
            <pc:docMk/>
            <pc:sldMk cId="3109767737" sldId="258"/>
            <ac:cxnSpMk id="11" creationId="{1F16A8D4-FE87-4604-88B2-394B5D1EB437}"/>
          </ac:cxnSpMkLst>
        </pc:cxnChg>
      </pc:sldChg>
      <pc:sldChg chg="addSp modSp new mod setBg">
        <pc:chgData name="Humyra Choudhury (2432712)" userId="S::2432712@student.uwtsd.ac.uk::5e3a8acc-4678-4e2b-b60e-c9cd5374e675" providerId="AD" clId="Web-{AC3086E9-894D-B196-E02F-B7FCEB0F665F}" dt="2026-02-22T21:55:24.990" v="1216" actId="20577"/>
        <pc:sldMkLst>
          <pc:docMk/>
          <pc:sldMk cId="4060130076" sldId="259"/>
        </pc:sldMkLst>
        <pc:spChg chg="mod">
          <ac:chgData name="Humyra Choudhury (2432712)" userId="S::2432712@student.uwtsd.ac.uk::5e3a8acc-4678-4e2b-b60e-c9cd5374e675" providerId="AD" clId="Web-{AC3086E9-894D-B196-E02F-B7FCEB0F665F}" dt="2026-02-22T21:52:56.278" v="1070" actId="20577"/>
          <ac:spMkLst>
            <pc:docMk/>
            <pc:sldMk cId="4060130076" sldId="259"/>
            <ac:spMk id="2" creationId="{BAC953D7-1F9D-1DE3-3E1A-B31D8E289222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1:55:24.990" v="1216" actId="20577"/>
          <ac:spMkLst>
            <pc:docMk/>
            <pc:sldMk cId="4060130076" sldId="259"/>
            <ac:spMk id="3" creationId="{FE2B1761-B17B-F346-9805-F52F61D839B0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1:23:58.559" v="7"/>
          <ac:spMkLst>
            <pc:docMk/>
            <pc:sldMk cId="4060130076" sldId="259"/>
            <ac:spMk id="4" creationId="{9CB749E8-E257-4792-80B3-05768C71DF9A}"/>
          </ac:spMkLst>
        </pc:spChg>
        <pc:spChg chg="add">
          <ac:chgData name="Humyra Choudhury (2432712)" userId="S::2432712@student.uwtsd.ac.uk::5e3a8acc-4678-4e2b-b60e-c9cd5374e675" providerId="AD" clId="Web-{AC3086E9-894D-B196-E02F-B7FCEB0F665F}" dt="2026-02-22T21:23:58.559" v="7"/>
          <ac:spMkLst>
            <pc:docMk/>
            <pc:sldMk cId="4060130076" sldId="259"/>
            <ac:spMk id="9" creationId="{4C608BEB-860E-4094-8511-78603564A75E}"/>
          </ac:spMkLst>
        </pc:spChg>
        <pc:cxnChg chg="add">
          <ac:chgData name="Humyra Choudhury (2432712)" userId="S::2432712@student.uwtsd.ac.uk::5e3a8acc-4678-4e2b-b60e-c9cd5374e675" providerId="AD" clId="Web-{AC3086E9-894D-B196-E02F-B7FCEB0F665F}" dt="2026-02-22T21:23:58.559" v="7"/>
          <ac:cxnSpMkLst>
            <pc:docMk/>
            <pc:sldMk cId="4060130076" sldId="259"/>
            <ac:cxnSpMk id="11" creationId="{1F16A8D4-FE87-4604-88B2-394B5D1EB437}"/>
          </ac:cxnSpMkLst>
        </pc:cxnChg>
      </pc:sldChg>
      <pc:sldChg chg="addSp modSp new mod setBg">
        <pc:chgData name="Humyra Choudhury (2432712)" userId="S::2432712@student.uwtsd.ac.uk::5e3a8acc-4678-4e2b-b60e-c9cd5374e675" providerId="AD" clId="Web-{AC3086E9-894D-B196-E02F-B7FCEB0F665F}" dt="2026-02-22T22:00:52.157" v="1487" actId="20577"/>
        <pc:sldMkLst>
          <pc:docMk/>
          <pc:sldMk cId="540661107" sldId="260"/>
        </pc:sldMkLst>
        <pc:spChg chg="mod">
          <ac:chgData name="Humyra Choudhury (2432712)" userId="S::2432712@student.uwtsd.ac.uk::5e3a8acc-4678-4e2b-b60e-c9cd5374e675" providerId="AD" clId="Web-{AC3086E9-894D-B196-E02F-B7FCEB0F665F}" dt="2026-02-22T21:55:46.240" v="1231" actId="20577"/>
          <ac:spMkLst>
            <pc:docMk/>
            <pc:sldMk cId="540661107" sldId="260"/>
            <ac:spMk id="2" creationId="{85CF9C70-CBD5-6527-B786-425DDAA6C479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1:59:10.935" v="1471" actId="20577"/>
          <ac:spMkLst>
            <pc:docMk/>
            <pc:sldMk cId="540661107" sldId="260"/>
            <ac:spMk id="3" creationId="{8455B2CA-016A-E68B-4760-CD22A6751B1C}"/>
          </ac:spMkLst>
        </pc:spChg>
        <pc:spChg chg="mod">
          <ac:chgData name="Humyra Choudhury (2432712)" userId="S::2432712@student.uwtsd.ac.uk::5e3a8acc-4678-4e2b-b60e-c9cd5374e675" providerId="AD" clId="Web-{AC3086E9-894D-B196-E02F-B7FCEB0F665F}" dt="2026-02-22T22:00:52.157" v="1487" actId="20577"/>
          <ac:spMkLst>
            <pc:docMk/>
            <pc:sldMk cId="540661107" sldId="260"/>
            <ac:spMk id="4" creationId="{FB6DA5BE-B5B8-C109-1EC6-78FF576B589C}"/>
          </ac:spMkLst>
        </pc:spChg>
        <pc:spChg chg="add">
          <ac:chgData name="Humyra Choudhury (2432712)" userId="S::2432712@student.uwtsd.ac.uk::5e3a8acc-4678-4e2b-b60e-c9cd5374e675" providerId="AD" clId="Web-{AC3086E9-894D-B196-E02F-B7FCEB0F665F}" dt="2026-02-22T21:24:04.481" v="8"/>
          <ac:spMkLst>
            <pc:docMk/>
            <pc:sldMk cId="540661107" sldId="260"/>
            <ac:spMk id="9" creationId="{4C608BEB-860E-4094-8511-78603564A75E}"/>
          </ac:spMkLst>
        </pc:spChg>
        <pc:cxnChg chg="add">
          <ac:chgData name="Humyra Choudhury (2432712)" userId="S::2432712@student.uwtsd.ac.uk::5e3a8acc-4678-4e2b-b60e-c9cd5374e675" providerId="AD" clId="Web-{AC3086E9-894D-B196-E02F-B7FCEB0F665F}" dt="2026-02-22T21:24:04.481" v="8"/>
          <ac:cxnSpMkLst>
            <pc:docMk/>
            <pc:sldMk cId="540661107" sldId="260"/>
            <ac:cxnSpMk id="11" creationId="{1F16A8D4-FE87-4604-88B2-394B5D1EB437}"/>
          </ac:cxnSpMkLst>
        </pc:cxnChg>
      </pc:sldChg>
    </pc:docChg>
  </pc:docChgLst>
  <pc:docChgLst>
    <pc:chgData clId="Web-{AC3086E9-894D-B196-E02F-B7FCEB0F665F}"/>
    <pc:docChg chg="modSld">
      <pc:chgData name="" userId="" providerId="" clId="Web-{AC3086E9-894D-B196-E02F-B7FCEB0F665F}" dt="2026-02-22T21:23:01.135" v="0"/>
      <pc:docMkLst>
        <pc:docMk/>
      </pc:docMkLst>
      <pc:sldChg chg="addSp modSp mod modClrScheme chgLayout">
        <pc:chgData name="" userId="" providerId="" clId="Web-{AC3086E9-894D-B196-E02F-B7FCEB0F665F}" dt="2026-02-22T21:23:01.135" v="0"/>
        <pc:sldMkLst>
          <pc:docMk/>
          <pc:sldMk cId="109857222" sldId="256"/>
        </pc:sldMkLst>
        <pc:spChg chg="mod ord">
          <ac:chgData name="" userId="" providerId="" clId="Web-{AC3086E9-894D-B196-E02F-B7FCEB0F665F}" dt="2026-02-22T21:23:01.135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" userId="" providerId="" clId="Web-{AC3086E9-894D-B196-E02F-B7FCEB0F665F}" dt="2026-02-22T21:23:01.135" v="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" userId="" providerId="" clId="Web-{AC3086E9-894D-B196-E02F-B7FCEB0F665F}" dt="2026-02-22T21:23:01.135" v="0"/>
          <ac:spMkLst>
            <pc:docMk/>
            <pc:sldMk cId="109857222" sldId="256"/>
            <ac:spMk id="4" creationId="{1C73ED0B-F776-BCCC-7E52-4468EC460AFF}"/>
          </ac:spMkLst>
        </pc:spChg>
      </pc:sldChg>
    </pc:docChg>
  </pc:docChgLst>
  <pc:docChgLst>
    <pc:chgData name="Humyra Choudhury (2432712)" userId="5e3a8acc-4678-4e2b-b60e-c9cd5374e675" providerId="ADAL" clId="{B34BB404-CE0E-4B89-8035-5B024A43A8D8}"/>
    <pc:docChg chg="modSld">
      <pc:chgData name="Humyra Choudhury (2432712)" userId="5e3a8acc-4678-4e2b-b60e-c9cd5374e675" providerId="ADAL" clId="{B34BB404-CE0E-4B89-8035-5B024A43A8D8}" dt="2026-02-22T22:00:21.523" v="0" actId="22"/>
      <pc:docMkLst>
        <pc:docMk/>
      </pc:docMkLst>
      <pc:sldChg chg="modSp">
        <pc:chgData name="Humyra Choudhury (2432712)" userId="5e3a8acc-4678-4e2b-b60e-c9cd5374e675" providerId="ADAL" clId="{B34BB404-CE0E-4B89-8035-5B024A43A8D8}" dt="2026-02-22T22:00:21.523" v="0" actId="22"/>
        <pc:sldMkLst>
          <pc:docMk/>
          <pc:sldMk cId="540661107" sldId="260"/>
        </pc:sldMkLst>
        <pc:spChg chg="mod">
          <ac:chgData name="Humyra Choudhury (2432712)" userId="5e3a8acc-4678-4e2b-b60e-c9cd5374e675" providerId="ADAL" clId="{B34BB404-CE0E-4B89-8035-5B024A43A8D8}" dt="2026-02-22T22:00:21.523" v="0" actId="22"/>
          <ac:spMkLst>
            <pc:docMk/>
            <pc:sldMk cId="540661107" sldId="260"/>
            <ac:spMk id="4" creationId="{FB6DA5BE-B5B8-C109-1EC6-78FF576B589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hcpc-uk.org/standards/standards-of-conduct-performance-and-ethics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Introduction:</a:t>
            </a:r>
            <a:br>
              <a:rPr lang="en-GB" sz="1800">
                <a:solidFill>
                  <a:srgbClr val="FFFFFF"/>
                </a:solidFill>
              </a:rPr>
            </a:br>
            <a:br>
              <a:rPr lang="en-GB" sz="1800">
                <a:solidFill>
                  <a:srgbClr val="FFFFFF"/>
                </a:solidFill>
              </a:rPr>
            </a:br>
            <a:r>
              <a:rPr lang="en-GB" sz="1800">
                <a:solidFill>
                  <a:srgbClr val="FFFFFF"/>
                </a:solidFill>
              </a:rPr>
              <a:t> the importance of communication in health and social care.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4180329" y="169226"/>
            <a:ext cx="4159203" cy="65094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Communication is a core fundamental professional competency that is required of all health care professionals.</a:t>
            </a:r>
          </a:p>
          <a:p>
            <a:r>
              <a:rPr lang="en-GB" sz="2000"/>
              <a:t>It is essential to deliver safe, ethical and person centred practice.</a:t>
            </a:r>
          </a:p>
          <a:p>
            <a:r>
              <a:rPr lang="en-GB" sz="2000"/>
              <a:t>Communication influences the service users outcomes and wellbeing.</a:t>
            </a:r>
          </a:p>
          <a:p>
            <a:r>
              <a:rPr lang="en-GB" sz="2000"/>
              <a:t>It is lastly required by regularity bodies (HCPC, NHS)</a:t>
            </a:r>
          </a:p>
          <a:p>
            <a:endParaRPr lang="en-GB" sz="2000"/>
          </a:p>
          <a:p>
            <a:endParaRPr lang="en-GB" sz="18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64AD2-0CD9-D16B-B780-F7ED25495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Slide 2:</a:t>
            </a:r>
            <a:br>
              <a:rPr lang="en-GB" sz="1800">
                <a:solidFill>
                  <a:srgbClr val="FFFFFF"/>
                </a:solidFill>
              </a:rPr>
            </a:br>
            <a:br>
              <a:rPr lang="en-GB" sz="1800">
                <a:solidFill>
                  <a:srgbClr val="FFFFFF"/>
                </a:solidFill>
              </a:rPr>
            </a:br>
            <a:r>
              <a:rPr lang="en-GB" sz="1800">
                <a:solidFill>
                  <a:srgbClr val="FFFFFF"/>
                </a:solidFill>
              </a:rPr>
              <a:t> 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F2CE1-DE38-18DC-2039-CF0BB39E57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68204" y="3676"/>
            <a:ext cx="3870306" cy="66852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Communication is the exchange of information between individuals</a:t>
            </a:r>
          </a:p>
          <a:p>
            <a:r>
              <a:rPr lang="en-GB" sz="1800"/>
              <a:t>Communications can be verbal, non verbal, written or digital</a:t>
            </a:r>
          </a:p>
          <a:p>
            <a:r>
              <a:rPr lang="en-GB" sz="1800"/>
              <a:t>Communication also includes listening</a:t>
            </a:r>
          </a:p>
          <a:p>
            <a:r>
              <a:rPr lang="en-GB" sz="1800"/>
              <a:t>It is  an essential skill needed top as a health care professional to deliver the best possible care</a:t>
            </a:r>
          </a:p>
          <a:p>
            <a:r>
              <a:rPr lang="en-GB" sz="1800"/>
              <a:t>Being unable to showcase good communication skill or having a barrier can put a patient life at risk as the care provided could involve administering medication.</a:t>
            </a:r>
          </a:p>
          <a:p>
            <a:r>
              <a:rPr lang="en-GB" sz="1800"/>
              <a:t>Not being able to understand a service users concerns and needs could lead to a legality issues.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8BF4B6-A0BF-D1FF-BCE7-E625896CE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3815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F2D74-80F0-AB67-CB72-DD26B819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Slide 3 :</a:t>
            </a:r>
            <a:br>
              <a:rPr lang="en-GB" sz="1800">
                <a:solidFill>
                  <a:srgbClr val="FFFFFF"/>
                </a:solidFill>
              </a:rPr>
            </a:br>
            <a:br>
              <a:rPr lang="en-GB" sz="1800">
                <a:solidFill>
                  <a:srgbClr val="FFFFFF"/>
                </a:solidFill>
              </a:rPr>
            </a:br>
            <a:r>
              <a:rPr lang="en-GB" sz="1800">
                <a:solidFill>
                  <a:srgbClr val="FFFFFF"/>
                </a:solidFill>
              </a:rPr>
              <a:t>why communication is so important in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54335-7F13-E18A-F879-5C71D9D62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Communication builds trust and relationships</a:t>
            </a:r>
          </a:p>
          <a:p>
            <a:r>
              <a:rPr lang="en-GB" sz="2000"/>
              <a:t>It promotes person centred care </a:t>
            </a:r>
          </a:p>
          <a:p>
            <a:r>
              <a:rPr lang="en-GB" sz="2000"/>
              <a:t>It will reduce the likelihood of risk and errors</a:t>
            </a:r>
          </a:p>
          <a:p>
            <a:r>
              <a:rPr lang="en-GB" sz="2000"/>
              <a:t>Communication is a haven for teamwork good communication can lead to a more structured and </a:t>
            </a:r>
            <a:r>
              <a:rPr lang="en-GB" sz="2000" err="1"/>
              <a:t>harminous</a:t>
            </a:r>
            <a:r>
              <a:rPr lang="en-GB" sz="2000"/>
              <a:t> team.</a:t>
            </a:r>
          </a:p>
          <a:p>
            <a:r>
              <a:rPr lang="en-GB" sz="2000"/>
              <a:t>Lastly it protects safe guarding risks.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767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953D7-1F9D-1DE3-3E1A-B31D8E289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Slide 4:</a:t>
            </a:r>
            <a:br>
              <a:rPr lang="en-GB" sz="1800">
                <a:solidFill>
                  <a:srgbClr val="FFFFFF"/>
                </a:solidFill>
              </a:rPr>
            </a:br>
            <a:br>
              <a:rPr lang="en-GB" sz="1800">
                <a:solidFill>
                  <a:srgbClr val="FFFFFF"/>
                </a:solidFill>
              </a:rPr>
            </a:br>
            <a:r>
              <a:rPr lang="en-GB" sz="1800">
                <a:solidFill>
                  <a:srgbClr val="FFFFFF"/>
                </a:solidFill>
              </a:rPr>
              <a:t>Practical examples in a real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B1761-B17B-F346-9805-F52F61D839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 practical examples are frequent in </a:t>
            </a:r>
            <a:r>
              <a:rPr lang="en-GB" sz="2000" err="1"/>
              <a:t>thye</a:t>
            </a:r>
            <a:r>
              <a:rPr lang="en-GB" sz="2000"/>
              <a:t> health care field such as a language barrier or a elderly service user who may having a hearing impairment making it difficult to communicate with them verbally however written communication would be the solution in this case.</a:t>
            </a:r>
          </a:p>
          <a:p>
            <a:endParaRPr lang="en-GB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B749E8-E257-4792-80B3-05768C71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60130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F9C70-CBD5-6527-B786-425DDAA6C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Slide 5 :</a:t>
            </a:r>
            <a:br>
              <a:rPr lang="en-GB" sz="1800">
                <a:solidFill>
                  <a:srgbClr val="FFFFFF"/>
                </a:solidFill>
              </a:rPr>
            </a:br>
            <a:br>
              <a:rPr lang="en-GB" sz="1800">
                <a:solidFill>
                  <a:srgbClr val="FFFFFF"/>
                </a:solidFill>
              </a:rPr>
            </a:br>
            <a:r>
              <a:rPr lang="en-GB" sz="1800">
                <a:solidFill>
                  <a:srgbClr val="FFFFFF"/>
                </a:solidFill>
              </a:rPr>
              <a:t>conclusion: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5B2CA-016A-E68B-4760-CD22A6751B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/>
              <a:t>Communication ensures the safety of the service user and the healthcare professional as the miscommunication can lead to misunderstanding and eventually in worse case scenario lead to legality issues. </a:t>
            </a:r>
          </a:p>
          <a:p>
            <a:r>
              <a:rPr lang="en-GB" sz="1400"/>
              <a:t>It ensures safe and effective care resulting in a positive outcome to the service users wellbeing</a:t>
            </a:r>
          </a:p>
          <a:p>
            <a:r>
              <a:rPr lang="en-GB" sz="1400"/>
              <a:t>It builds trust and promotes dignity with service users.</a:t>
            </a:r>
          </a:p>
          <a:p>
            <a:r>
              <a:rPr lang="en-GB" sz="1400"/>
              <a:t>And lastly the most important point, it is an essential professional requirement without it being a healthcare professional would be challenging and dangerous.</a:t>
            </a:r>
          </a:p>
          <a:p>
            <a:endParaRPr lang="en-GB" sz="14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6DA5BE-B5B8-C109-1EC6-78FF576B58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20999" y="1031489"/>
            <a:ext cx="3428306" cy="4744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latin typeface="UICTFontTextStyleBody"/>
              </a:rPr>
              <a:t>References:</a:t>
            </a:r>
            <a:endParaRPr lang="en-GB" sz="1400">
              <a:latin typeface=".AppleSystemUIFont"/>
            </a:endParaRPr>
          </a:p>
          <a:p>
            <a:r>
              <a:rPr lang="en-GB" sz="1400">
                <a:latin typeface="UICTFontTextStyleBody"/>
              </a:rPr>
              <a:t>Health</a:t>
            </a:r>
            <a:r>
              <a:rPr lang="en-GB" sz="1400" b="0" i="0">
                <a:effectLst/>
                <a:latin typeface="UICTFontTextStyleBody"/>
              </a:rPr>
              <a:t> and Care Professions Council (2022) </a:t>
            </a:r>
            <a:r>
              <a:rPr lang="en-GB" sz="1400" b="0" i="1">
                <a:effectLst/>
                <a:latin typeface="UICTFontTextStyleItalicBody"/>
              </a:rPr>
              <a:t>Standards of conduct, performance and ethics.</a:t>
            </a:r>
            <a:r>
              <a:rPr lang="en-GB" sz="1400" b="0" i="0">
                <a:effectLst/>
                <a:latin typeface="UICTFontTextStyleBody"/>
              </a:rPr>
              <a:t> London: Health and Care Professions Council. Available at: </a:t>
            </a:r>
            <a:r>
              <a:rPr lang="en-GB" sz="1400" b="0" i="0" u="sng">
                <a:effectLst/>
                <a:latin typeface="UICTFontTextStyleBody"/>
                <a:hlinkClick r:id="rId2"/>
              </a:rPr>
              <a:t>https://www.hcpc-uk.org/standards/standards-of-conduct-performance-and-ethics/</a:t>
            </a:r>
            <a:r>
              <a:rPr lang="en-GB" sz="1400" b="0" i="0">
                <a:effectLst/>
                <a:latin typeface="UICTFontTextStyleBody"/>
              </a:rPr>
              <a:t>(Accessed: 22 February 2026).</a:t>
            </a:r>
            <a:endParaRPr lang="en-GB" sz="1400">
              <a:effectLst/>
              <a:latin typeface=".AppleSystemUIFont"/>
            </a:endParaRPr>
          </a:p>
          <a:p>
            <a:r>
              <a:rPr lang="en-GB" sz="1400" b="0" i="0">
                <a:effectLst/>
                <a:latin typeface="UICTFontTextStyleBody"/>
              </a:rPr>
              <a:t>NHS England (2023) </a:t>
            </a:r>
            <a:r>
              <a:rPr lang="en-GB" sz="1400" b="0" i="1">
                <a:effectLst/>
                <a:latin typeface="UICTFontTextStyleItalicBody"/>
              </a:rPr>
              <a:t>The importance of communication in healthcare.</a:t>
            </a:r>
            <a:r>
              <a:rPr lang="en-GB" sz="1400" b="0" i="0">
                <a:effectLst/>
                <a:latin typeface="UICTFontTextStyleBody"/>
              </a:rPr>
              <a:t> Available at: </a:t>
            </a:r>
            <a:r>
              <a:rPr lang="en-GB" sz="1400" b="0" i="0" u="sng">
                <a:effectLst/>
                <a:latin typeface="UICTFontTextStyleBody"/>
                <a:hlinkClick r:id="rId3"/>
              </a:rPr>
              <a:t>https://www.england.nhs.uk/</a:t>
            </a:r>
            <a:r>
              <a:rPr lang="en-GB" sz="1400" b="0" i="0">
                <a:effectLst/>
                <a:latin typeface="UICTFontTextStyleBody"/>
              </a:rPr>
              <a:t>(Accessed: 22 February 2026).</a:t>
            </a:r>
            <a:endParaRPr lang="en-GB" sz="14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5406611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Introduction:   the importance of communication in health and social care.</vt:lpstr>
      <vt:lpstr>Slide 2:   What is communication?</vt:lpstr>
      <vt:lpstr>Slide 3 :  why communication is so important in professional practice</vt:lpstr>
      <vt:lpstr>Slide 4:  Practical examples in a real setting</vt:lpstr>
      <vt:lpstr>Slide 5 :  conclusion: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Introduction:   the importance of communication in health and social care.</dc:title>
  <dc:creator/>
  <cp:revision>1</cp:revision>
  <dcterms:created xsi:type="dcterms:W3CDTF">2026-02-22T21:22:38Z</dcterms:created>
  <dcterms:modified xsi:type="dcterms:W3CDTF">2026-02-22T22:00:56Z</dcterms:modified>
</cp:coreProperties>
</file>