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48" r:id="rId4"/>
  </p:sldMasterIdLst>
  <p:notesMasterIdLst>
    <p:notesMasterId r:id="rId20"/>
  </p:notesMasterIdLst>
  <p:handoutMasterIdLst>
    <p:handoutMasterId r:id="rId21"/>
  </p:handoutMasterIdLst>
  <p:sldIdLst>
    <p:sldId id="344" r:id="rId5"/>
    <p:sldId id="357" r:id="rId6"/>
    <p:sldId id="345" r:id="rId7"/>
    <p:sldId id="359" r:id="rId8"/>
    <p:sldId id="360" r:id="rId9"/>
    <p:sldId id="361" r:id="rId10"/>
    <p:sldId id="362" r:id="rId11"/>
    <p:sldId id="363" r:id="rId12"/>
    <p:sldId id="346" r:id="rId13"/>
    <p:sldId id="364" r:id="rId14"/>
    <p:sldId id="365" r:id="rId15"/>
    <p:sldId id="366" r:id="rId16"/>
    <p:sldId id="367" r:id="rId17"/>
    <p:sldId id="369" r:id="rId18"/>
    <p:sldId id="372" r:id="rId19"/>
  </p:sldIdLst>
  <p:sldSz cx="12192000" cy="6858000"/>
  <p:notesSz cx="6858000" cy="9144000"/>
  <p:defaultTextStyle>
    <a:defPPr rtl="0">
      <a:defRPr lang="es-ES"/>
    </a:defPPr>
    <a:lvl1pPr marL="0" algn="l" defTabSz="914400" rtl="0" eaLnBrk="1" latinLnBrk="0" hangingPunct="1">
      <a:defRPr lang="es-ES"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lang="es-ES"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lang="es-ES"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lang="es-ES"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lang="es-ES"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lang="es-ES"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lang="es-ES"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lang="es-ES"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lang="es-ES"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752" userDrawn="1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B6A3D024-909B-3BC2-1496-FEEAB652808A}" name="Sher Dionisio" initials="" userId="S::Sher.Dionisio@teksystemsgs.com::02daa716-9709-4d47-a153-1943ce1675cb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3" name="Author" initials="A" lastIdx="0" clrIdx="2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EE7E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7DF0154-9A29-4939-96A2-CA6681972CB5}" v="52" dt="2025-12-12T10:00:42.478"/>
  </p1510:revLst>
</p1510:revInfo>
</file>

<file path=ppt/tableStyles.xml><?xml version="1.0" encoding="utf-8"?>
<a:tblStyleLst xmlns:a="http://schemas.openxmlformats.org/drawingml/2006/main" def="{5FD0F851-EC5A-4D38-B0AD-8093EC10F338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C083E6E3-FA7D-4D7B-A595-EF9225AFEA82}" styleName="Light Style 1 - Accent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F2DE63D5-997A-4646-A377-4702673A728D}" styleName="Light Style 2 - Accent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5A111915-BE36-4E01-A7E5-04B1672EAD32}" styleName="Light Style 2 - Accent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72833802-FEF1-4C79-8D5D-14CF1EAF98D9}" styleName="Light Style 2 - Accent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17292A2E-F333-43FB-9621-5CBBE7FDCDCB}" styleName="Light Style 2 - Accent 4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</a:tcStyle>
    </a:band1H>
    <a:band1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1V>
    <a:band2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4"/>
        </a:fillRef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ED083AE6-46FA-4A59-8FB0-9F97EB10719F}" styleName="Light Style 3 - Accent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5FD0F851-EC5A-4D38-B0AD-8093EC10F338}" styleName="Light Style 1 - Accent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838" autoAdjust="0"/>
    <p:restoredTop sz="96247" autoAdjust="0"/>
  </p:normalViewPr>
  <p:slideViewPr>
    <p:cSldViewPr snapToGrid="0">
      <p:cViewPr varScale="1">
        <p:scale>
          <a:sx n="106" d="100"/>
          <a:sy n="106" d="100"/>
        </p:scale>
        <p:origin x="798" y="114"/>
      </p:cViewPr>
      <p:guideLst>
        <p:guide orient="horz" pos="1752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-10109"/>
    </p:cViewPr>
  </p:sorterViewPr>
  <p:notesViewPr>
    <p:cSldViewPr snapToGrid="0" showGuides="1">
      <p:cViewPr varScale="1">
        <p:scale>
          <a:sx n="97" d="100"/>
          <a:sy n="97" d="100"/>
        </p:scale>
        <p:origin x="2868" y="7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29" Type="http://schemas.microsoft.com/office/2018/10/relationships/authors" Target="author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commentAuthors" Target="commentAuthors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edro Gaetjens Molongua (2327143)" userId="c3e588b0-a471-475e-92bf-21c47dfba3cd" providerId="ADAL" clId="{76861DF5-8140-4903-B0B3-6BEFFA53991C}"/>
    <pc:docChg chg="undo redo custSel addSld delSld modSld sldOrd">
      <pc:chgData name="Pedro Gaetjens Molongua (2327143)" userId="c3e588b0-a471-475e-92bf-21c47dfba3cd" providerId="ADAL" clId="{76861DF5-8140-4903-B0B3-6BEFFA53991C}" dt="2025-12-15T13:47:57.752" v="1353" actId="20577"/>
      <pc:docMkLst>
        <pc:docMk/>
      </pc:docMkLst>
      <pc:sldChg chg="addSp delSp modSp mod modAnim">
        <pc:chgData name="Pedro Gaetjens Molongua (2327143)" userId="c3e588b0-a471-475e-92bf-21c47dfba3cd" providerId="ADAL" clId="{76861DF5-8140-4903-B0B3-6BEFFA53991C}" dt="2025-12-12T11:25:43.815" v="1292" actId="11529"/>
        <pc:sldMkLst>
          <pc:docMk/>
          <pc:sldMk cId="3865085909" sldId="344"/>
        </pc:sldMkLst>
        <pc:spChg chg="add del mod">
          <ac:chgData name="Pedro Gaetjens Molongua (2327143)" userId="c3e588b0-a471-475e-92bf-21c47dfba3cd" providerId="ADAL" clId="{76861DF5-8140-4903-B0B3-6BEFFA53991C}" dt="2025-12-12T09:27:24.776" v="1070" actId="122"/>
          <ac:spMkLst>
            <pc:docMk/>
            <pc:sldMk cId="3865085909" sldId="344"/>
            <ac:spMk id="2" creationId="{E3CABEB6-B23F-2B02-A278-5E2E01C3B9C7}"/>
          </ac:spMkLst>
        </pc:spChg>
        <pc:spChg chg="mod">
          <ac:chgData name="Pedro Gaetjens Molongua (2327143)" userId="c3e588b0-a471-475e-92bf-21c47dfba3cd" providerId="ADAL" clId="{76861DF5-8140-4903-B0B3-6BEFFA53991C}" dt="2025-12-12T09:09:04.863" v="951" actId="20577"/>
          <ac:spMkLst>
            <pc:docMk/>
            <pc:sldMk cId="3865085909" sldId="344"/>
            <ac:spMk id="3" creationId="{526ABF06-5491-8319-408F-AC9C03E64E1E}"/>
          </ac:spMkLst>
        </pc:spChg>
        <pc:spChg chg="mod">
          <ac:chgData name="Pedro Gaetjens Molongua (2327143)" userId="c3e588b0-a471-475e-92bf-21c47dfba3cd" providerId="ADAL" clId="{76861DF5-8140-4903-B0B3-6BEFFA53991C}" dt="2025-12-12T11:25:36.940" v="1290" actId="1076"/>
          <ac:spMkLst>
            <pc:docMk/>
            <pc:sldMk cId="3865085909" sldId="344"/>
            <ac:spMk id="7" creationId="{5B45A16E-B7C2-6536-C665-1859113ADF62}"/>
          </ac:spMkLst>
        </pc:spChg>
        <pc:graphicFrameChg chg="mod">
          <ac:chgData name="Pedro Gaetjens Molongua (2327143)" userId="c3e588b0-a471-475e-92bf-21c47dfba3cd" providerId="ADAL" clId="{76861DF5-8140-4903-B0B3-6BEFFA53991C}" dt="2025-12-12T09:06:05.116" v="946" actId="1076"/>
          <ac:graphicFrameMkLst>
            <pc:docMk/>
            <pc:sldMk cId="3865085909" sldId="344"/>
            <ac:graphicFrameMk id="8" creationId="{EB8F7080-1DBF-AF7A-9971-EDEE53E6F8BF}"/>
          </ac:graphicFrameMkLst>
        </pc:graphicFrameChg>
        <pc:picChg chg="mod">
          <ac:chgData name="Pedro Gaetjens Molongua (2327143)" userId="c3e588b0-a471-475e-92bf-21c47dfba3cd" providerId="ADAL" clId="{76861DF5-8140-4903-B0B3-6BEFFA53991C}" dt="2025-12-12T09:06:05.116" v="946" actId="1076"/>
          <ac:picMkLst>
            <pc:docMk/>
            <pc:sldMk cId="3865085909" sldId="344"/>
            <ac:picMk id="10" creationId="{C5E399AE-C2DC-0BE4-A179-9A726D23FFC5}"/>
          </ac:picMkLst>
        </pc:picChg>
      </pc:sldChg>
      <pc:sldChg chg="modSp mod">
        <pc:chgData name="Pedro Gaetjens Molongua (2327143)" userId="c3e588b0-a471-475e-92bf-21c47dfba3cd" providerId="ADAL" clId="{76861DF5-8140-4903-B0B3-6BEFFA53991C}" dt="2025-12-12T09:46:26.171" v="1133" actId="20577"/>
        <pc:sldMkLst>
          <pc:docMk/>
          <pc:sldMk cId="810374094" sldId="345"/>
        </pc:sldMkLst>
        <pc:spChg chg="mod">
          <ac:chgData name="Pedro Gaetjens Molongua (2327143)" userId="c3e588b0-a471-475e-92bf-21c47dfba3cd" providerId="ADAL" clId="{76861DF5-8140-4903-B0B3-6BEFFA53991C}" dt="2025-12-12T09:46:26.171" v="1133" actId="20577"/>
          <ac:spMkLst>
            <pc:docMk/>
            <pc:sldMk cId="810374094" sldId="345"/>
            <ac:spMk id="7" creationId="{0C0D5F39-EF49-BECB-8276-8B8A46F07AC2}"/>
          </ac:spMkLst>
        </pc:spChg>
      </pc:sldChg>
      <pc:sldChg chg="modSp mod">
        <pc:chgData name="Pedro Gaetjens Molongua (2327143)" userId="c3e588b0-a471-475e-92bf-21c47dfba3cd" providerId="ADAL" clId="{76861DF5-8140-4903-B0B3-6BEFFA53991C}" dt="2025-12-12T09:33:25.246" v="1081" actId="33524"/>
        <pc:sldMkLst>
          <pc:docMk/>
          <pc:sldMk cId="3671577520" sldId="346"/>
        </pc:sldMkLst>
        <pc:spChg chg="mod">
          <ac:chgData name="Pedro Gaetjens Molongua (2327143)" userId="c3e588b0-a471-475e-92bf-21c47dfba3cd" providerId="ADAL" clId="{76861DF5-8140-4903-B0B3-6BEFFA53991C}" dt="2025-12-12T09:33:25.246" v="1081" actId="33524"/>
          <ac:spMkLst>
            <pc:docMk/>
            <pc:sldMk cId="3671577520" sldId="346"/>
            <ac:spMk id="3" creationId="{547F2EEE-84F0-6F66-5FFC-907CD654D95F}"/>
          </ac:spMkLst>
        </pc:spChg>
      </pc:sldChg>
      <pc:sldChg chg="addSp delSp modSp mod modClrScheme chgLayout">
        <pc:chgData name="Pedro Gaetjens Molongua (2327143)" userId="c3e588b0-a471-475e-92bf-21c47dfba3cd" providerId="ADAL" clId="{76861DF5-8140-4903-B0B3-6BEFFA53991C}" dt="2025-12-11T14:17:12.747" v="896" actId="20577"/>
        <pc:sldMkLst>
          <pc:docMk/>
          <pc:sldMk cId="2276605067" sldId="357"/>
        </pc:sldMkLst>
        <pc:spChg chg="mod">
          <ac:chgData name="Pedro Gaetjens Molongua (2327143)" userId="c3e588b0-a471-475e-92bf-21c47dfba3cd" providerId="ADAL" clId="{76861DF5-8140-4903-B0B3-6BEFFA53991C}" dt="2025-12-11T14:10:11.766" v="638" actId="26606"/>
          <ac:spMkLst>
            <pc:docMk/>
            <pc:sldMk cId="2276605067" sldId="357"/>
            <ac:spMk id="2" creationId="{3671FC78-3BD8-686B-933D-A11AFC704CEC}"/>
          </ac:spMkLst>
        </pc:spChg>
        <pc:spChg chg="add del mod">
          <ac:chgData name="Pedro Gaetjens Molongua (2327143)" userId="c3e588b0-a471-475e-92bf-21c47dfba3cd" providerId="ADAL" clId="{76861DF5-8140-4903-B0B3-6BEFFA53991C}" dt="2025-12-11T14:17:12.747" v="896" actId="20577"/>
          <ac:spMkLst>
            <pc:docMk/>
            <pc:sldMk cId="2276605067" sldId="357"/>
            <ac:spMk id="3" creationId="{75C93DC2-DD94-FEB6-50BF-F08FEBC3541F}"/>
          </ac:spMkLst>
        </pc:spChg>
      </pc:sldChg>
      <pc:sldChg chg="modSp mod">
        <pc:chgData name="Pedro Gaetjens Molongua (2327143)" userId="c3e588b0-a471-475e-92bf-21c47dfba3cd" providerId="ADAL" clId="{76861DF5-8140-4903-B0B3-6BEFFA53991C}" dt="2025-12-12T09:21:18.142" v="997"/>
        <pc:sldMkLst>
          <pc:docMk/>
          <pc:sldMk cId="809806194" sldId="360"/>
        </pc:sldMkLst>
        <pc:spChg chg="mod">
          <ac:chgData name="Pedro Gaetjens Molongua (2327143)" userId="c3e588b0-a471-475e-92bf-21c47dfba3cd" providerId="ADAL" clId="{76861DF5-8140-4903-B0B3-6BEFFA53991C}" dt="2025-12-12T09:21:18.142" v="997"/>
          <ac:spMkLst>
            <pc:docMk/>
            <pc:sldMk cId="809806194" sldId="360"/>
            <ac:spMk id="4" creationId="{D6295DB7-DC81-9353-5BC6-5C6BBF17F2A8}"/>
          </ac:spMkLst>
        </pc:spChg>
      </pc:sldChg>
      <pc:sldChg chg="addSp delSp modSp mod">
        <pc:chgData name="Pedro Gaetjens Molongua (2327143)" userId="c3e588b0-a471-475e-92bf-21c47dfba3cd" providerId="ADAL" clId="{76861DF5-8140-4903-B0B3-6BEFFA53991C}" dt="2025-12-15T13:47:57.752" v="1353" actId="20577"/>
        <pc:sldMkLst>
          <pc:docMk/>
          <pc:sldMk cId="1104055272" sldId="361"/>
        </pc:sldMkLst>
        <pc:spChg chg="add mod">
          <ac:chgData name="Pedro Gaetjens Molongua (2327143)" userId="c3e588b0-a471-475e-92bf-21c47dfba3cd" providerId="ADAL" clId="{76861DF5-8140-4903-B0B3-6BEFFA53991C}" dt="2025-12-11T14:07:10.025" v="614" actId="1076"/>
          <ac:spMkLst>
            <pc:docMk/>
            <pc:sldMk cId="1104055272" sldId="361"/>
            <ac:spMk id="2" creationId="{D2C85A93-5D74-86C0-A0C3-37B53FAA74A3}"/>
          </ac:spMkLst>
        </pc:spChg>
        <pc:spChg chg="mod">
          <ac:chgData name="Pedro Gaetjens Molongua (2327143)" userId="c3e588b0-a471-475e-92bf-21c47dfba3cd" providerId="ADAL" clId="{76861DF5-8140-4903-B0B3-6BEFFA53991C}" dt="2025-12-15T13:47:57.752" v="1353" actId="20577"/>
          <ac:spMkLst>
            <pc:docMk/>
            <pc:sldMk cId="1104055272" sldId="361"/>
            <ac:spMk id="4" creationId="{60417733-F508-0E69-40C5-DF3776473717}"/>
          </ac:spMkLst>
        </pc:spChg>
        <pc:picChg chg="add mod">
          <ac:chgData name="Pedro Gaetjens Molongua (2327143)" userId="c3e588b0-a471-475e-92bf-21c47dfba3cd" providerId="ADAL" clId="{76861DF5-8140-4903-B0B3-6BEFFA53991C}" dt="2025-12-11T14:10:06.048" v="636" actId="1076"/>
          <ac:picMkLst>
            <pc:docMk/>
            <pc:sldMk cId="1104055272" sldId="361"/>
            <ac:picMk id="3" creationId="{335E8FCA-785C-DC85-F544-0FE76E5BB002}"/>
          </ac:picMkLst>
        </pc:picChg>
      </pc:sldChg>
      <pc:sldChg chg="addSp delSp modSp mod">
        <pc:chgData name="Pedro Gaetjens Molongua (2327143)" userId="c3e588b0-a471-475e-92bf-21c47dfba3cd" providerId="ADAL" clId="{76861DF5-8140-4903-B0B3-6BEFFA53991C}" dt="2025-12-12T09:32:49.892" v="1076" actId="20577"/>
        <pc:sldMkLst>
          <pc:docMk/>
          <pc:sldMk cId="3682642484" sldId="362"/>
        </pc:sldMkLst>
        <pc:spChg chg="mod">
          <ac:chgData name="Pedro Gaetjens Molongua (2327143)" userId="c3e588b0-a471-475e-92bf-21c47dfba3cd" providerId="ADAL" clId="{76861DF5-8140-4903-B0B3-6BEFFA53991C}" dt="2025-12-12T09:32:49.892" v="1076" actId="20577"/>
          <ac:spMkLst>
            <pc:docMk/>
            <pc:sldMk cId="3682642484" sldId="362"/>
            <ac:spMk id="4" creationId="{60927B8E-3E8E-9D30-90CC-7173F44BB0AD}"/>
          </ac:spMkLst>
        </pc:spChg>
        <pc:picChg chg="add mod">
          <ac:chgData name="Pedro Gaetjens Molongua (2327143)" userId="c3e588b0-a471-475e-92bf-21c47dfba3cd" providerId="ADAL" clId="{76861DF5-8140-4903-B0B3-6BEFFA53991C}" dt="2025-12-11T13:59:26.370" v="602" actId="1076"/>
          <ac:picMkLst>
            <pc:docMk/>
            <pc:sldMk cId="3682642484" sldId="362"/>
            <ac:picMk id="2" creationId="{82C3CCF4-6708-4DEF-DF2F-3568772C5F17}"/>
          </ac:picMkLst>
        </pc:picChg>
      </pc:sldChg>
      <pc:sldChg chg="modSp mod ord">
        <pc:chgData name="Pedro Gaetjens Molongua (2327143)" userId="c3e588b0-a471-475e-92bf-21c47dfba3cd" providerId="ADAL" clId="{76861DF5-8140-4903-B0B3-6BEFFA53991C}" dt="2025-12-12T10:12:32.200" v="1280"/>
        <pc:sldMkLst>
          <pc:docMk/>
          <pc:sldMk cId="2886036344" sldId="363"/>
        </pc:sldMkLst>
        <pc:spChg chg="mod">
          <ac:chgData name="Pedro Gaetjens Molongua (2327143)" userId="c3e588b0-a471-475e-92bf-21c47dfba3cd" providerId="ADAL" clId="{76861DF5-8140-4903-B0B3-6BEFFA53991C}" dt="2025-12-12T09:35:09.586" v="1082"/>
          <ac:spMkLst>
            <pc:docMk/>
            <pc:sldMk cId="2886036344" sldId="363"/>
            <ac:spMk id="4" creationId="{6784C0E6-0BF4-F3E3-8B1A-45CD3396C521}"/>
          </ac:spMkLst>
        </pc:spChg>
      </pc:sldChg>
      <pc:sldChg chg="addSp delSp modSp new mod chgLayout">
        <pc:chgData name="Pedro Gaetjens Molongua (2327143)" userId="c3e588b0-a471-475e-92bf-21c47dfba3cd" providerId="ADAL" clId="{76861DF5-8140-4903-B0B3-6BEFFA53991C}" dt="2025-12-12T11:32:41.293" v="1319" actId="14100"/>
        <pc:sldMkLst>
          <pc:docMk/>
          <pc:sldMk cId="1063927252" sldId="364"/>
        </pc:sldMkLst>
        <pc:spChg chg="mod ord">
          <ac:chgData name="Pedro Gaetjens Molongua (2327143)" userId="c3e588b0-a471-475e-92bf-21c47dfba3cd" providerId="ADAL" clId="{76861DF5-8140-4903-B0B3-6BEFFA53991C}" dt="2025-12-11T10:48:17.885" v="45" actId="6264"/>
          <ac:spMkLst>
            <pc:docMk/>
            <pc:sldMk cId="1063927252" sldId="364"/>
            <ac:spMk id="2" creationId="{38FF9C95-C323-9E1A-70FE-CF07AFB415D5}"/>
          </ac:spMkLst>
        </pc:spChg>
        <pc:spChg chg="add del mod">
          <ac:chgData name="Pedro Gaetjens Molongua (2327143)" userId="c3e588b0-a471-475e-92bf-21c47dfba3cd" providerId="ADAL" clId="{76861DF5-8140-4903-B0B3-6BEFFA53991C}" dt="2025-12-12T11:32:32.296" v="1318" actId="1076"/>
          <ac:spMkLst>
            <pc:docMk/>
            <pc:sldMk cId="1063927252" sldId="364"/>
            <ac:spMk id="3" creationId="{E647F03F-8978-216B-C58B-D94586F0E684}"/>
          </ac:spMkLst>
        </pc:spChg>
        <pc:spChg chg="mod ord">
          <ac:chgData name="Pedro Gaetjens Molongua (2327143)" userId="c3e588b0-a471-475e-92bf-21c47dfba3cd" providerId="ADAL" clId="{76861DF5-8140-4903-B0B3-6BEFFA53991C}" dt="2025-12-11T10:48:17.885" v="45" actId="6264"/>
          <ac:spMkLst>
            <pc:docMk/>
            <pc:sldMk cId="1063927252" sldId="364"/>
            <ac:spMk id="5" creationId="{7AA27499-8652-24CE-7B3B-159D5D107F04}"/>
          </ac:spMkLst>
        </pc:spChg>
        <pc:spChg chg="add mod">
          <ac:chgData name="Pedro Gaetjens Molongua (2327143)" userId="c3e588b0-a471-475e-92bf-21c47dfba3cd" providerId="ADAL" clId="{76861DF5-8140-4903-B0B3-6BEFFA53991C}" dt="2025-12-12T11:32:28.820" v="1317" actId="1076"/>
          <ac:spMkLst>
            <pc:docMk/>
            <pc:sldMk cId="1063927252" sldId="364"/>
            <ac:spMk id="12" creationId="{B59134DC-E9E8-2B7B-2ACF-A94B238C86E6}"/>
          </ac:spMkLst>
        </pc:spChg>
        <pc:spChg chg="add mod">
          <ac:chgData name="Pedro Gaetjens Molongua (2327143)" userId="c3e588b0-a471-475e-92bf-21c47dfba3cd" providerId="ADAL" clId="{76861DF5-8140-4903-B0B3-6BEFFA53991C}" dt="2025-12-12T11:32:20.791" v="1316" actId="1076"/>
          <ac:spMkLst>
            <pc:docMk/>
            <pc:sldMk cId="1063927252" sldId="364"/>
            <ac:spMk id="13" creationId="{FDAB6073-AAA2-53E7-3D3F-0F25C60CC8CA}"/>
          </ac:spMkLst>
        </pc:spChg>
        <pc:picChg chg="add mod modCrop">
          <ac:chgData name="Pedro Gaetjens Molongua (2327143)" userId="c3e588b0-a471-475e-92bf-21c47dfba3cd" providerId="ADAL" clId="{76861DF5-8140-4903-B0B3-6BEFFA53991C}" dt="2025-12-11T12:02:00.188" v="194" actId="1076"/>
          <ac:picMkLst>
            <pc:docMk/>
            <pc:sldMk cId="1063927252" sldId="364"/>
            <ac:picMk id="4" creationId="{208AF106-5EA1-B5E2-712E-70E953332263}"/>
          </ac:picMkLst>
        </pc:picChg>
        <pc:picChg chg="add mod">
          <ac:chgData name="Pedro Gaetjens Molongua (2327143)" userId="c3e588b0-a471-475e-92bf-21c47dfba3cd" providerId="ADAL" clId="{76861DF5-8140-4903-B0B3-6BEFFA53991C}" dt="2025-12-12T11:32:41.293" v="1319" actId="14100"/>
          <ac:picMkLst>
            <pc:docMk/>
            <pc:sldMk cId="1063927252" sldId="364"/>
            <ac:picMk id="6" creationId="{7C07B38E-901F-A0C6-4E05-9520AE2B3A06}"/>
          </ac:picMkLst>
        </pc:picChg>
      </pc:sldChg>
      <pc:sldChg chg="addSp delSp modSp new mod">
        <pc:chgData name="Pedro Gaetjens Molongua (2327143)" userId="c3e588b0-a471-475e-92bf-21c47dfba3cd" providerId="ADAL" clId="{76861DF5-8140-4903-B0B3-6BEFFA53991C}" dt="2025-12-12T10:03:28.284" v="1278"/>
        <pc:sldMkLst>
          <pc:docMk/>
          <pc:sldMk cId="3279506596" sldId="365"/>
        </pc:sldMkLst>
        <pc:spChg chg="mod">
          <ac:chgData name="Pedro Gaetjens Molongua (2327143)" userId="c3e588b0-a471-475e-92bf-21c47dfba3cd" providerId="ADAL" clId="{76861DF5-8140-4903-B0B3-6BEFFA53991C}" dt="2025-12-11T12:37:48.622" v="274" actId="120"/>
          <ac:spMkLst>
            <pc:docMk/>
            <pc:sldMk cId="3279506596" sldId="365"/>
            <ac:spMk id="2" creationId="{F80D204A-129B-2BBE-136B-432424E4A459}"/>
          </ac:spMkLst>
        </pc:spChg>
        <pc:spChg chg="mod">
          <ac:chgData name="Pedro Gaetjens Molongua (2327143)" userId="c3e588b0-a471-475e-92bf-21c47dfba3cd" providerId="ADAL" clId="{76861DF5-8140-4903-B0B3-6BEFFA53991C}" dt="2025-12-12T10:03:28.284" v="1278"/>
          <ac:spMkLst>
            <pc:docMk/>
            <pc:sldMk cId="3279506596" sldId="365"/>
            <ac:spMk id="3" creationId="{49E227F5-6C6B-FA17-69D5-387CCDBD2156}"/>
          </ac:spMkLst>
        </pc:spChg>
        <pc:picChg chg="add mod ord modCrop">
          <ac:chgData name="Pedro Gaetjens Molongua (2327143)" userId="c3e588b0-a471-475e-92bf-21c47dfba3cd" providerId="ADAL" clId="{76861DF5-8140-4903-B0B3-6BEFFA53991C}" dt="2025-12-11T12:37:37.311" v="271" actId="1076"/>
          <ac:picMkLst>
            <pc:docMk/>
            <pc:sldMk cId="3279506596" sldId="365"/>
            <ac:picMk id="6" creationId="{DCB52303-F846-A1FF-1209-D9EDB67C8F92}"/>
          </ac:picMkLst>
        </pc:picChg>
      </pc:sldChg>
      <pc:sldChg chg="addSp delSp modSp new mod">
        <pc:chgData name="Pedro Gaetjens Molongua (2327143)" userId="c3e588b0-a471-475e-92bf-21c47dfba3cd" providerId="ADAL" clId="{76861DF5-8140-4903-B0B3-6BEFFA53991C}" dt="2025-12-11T13:29:09.671" v="504" actId="123"/>
        <pc:sldMkLst>
          <pc:docMk/>
          <pc:sldMk cId="1586720713" sldId="366"/>
        </pc:sldMkLst>
        <pc:spChg chg="mod">
          <ac:chgData name="Pedro Gaetjens Molongua (2327143)" userId="c3e588b0-a471-475e-92bf-21c47dfba3cd" providerId="ADAL" clId="{76861DF5-8140-4903-B0B3-6BEFFA53991C}" dt="2025-12-11T12:41:13.234" v="300" actId="122"/>
          <ac:spMkLst>
            <pc:docMk/>
            <pc:sldMk cId="1586720713" sldId="366"/>
            <ac:spMk id="2" creationId="{50F62435-6267-83DC-B57D-3B5A86DDADF6}"/>
          </ac:spMkLst>
        </pc:spChg>
        <pc:spChg chg="mod">
          <ac:chgData name="Pedro Gaetjens Molongua (2327143)" userId="c3e588b0-a471-475e-92bf-21c47dfba3cd" providerId="ADAL" clId="{76861DF5-8140-4903-B0B3-6BEFFA53991C}" dt="2025-12-11T13:29:09.671" v="504" actId="123"/>
          <ac:spMkLst>
            <pc:docMk/>
            <pc:sldMk cId="1586720713" sldId="366"/>
            <ac:spMk id="3" creationId="{CC9C3C2D-1DBE-5FA5-A76A-44C1819795B9}"/>
          </ac:spMkLst>
        </pc:spChg>
        <pc:spChg chg="add mod">
          <ac:chgData name="Pedro Gaetjens Molongua (2327143)" userId="c3e588b0-a471-475e-92bf-21c47dfba3cd" providerId="ADAL" clId="{76861DF5-8140-4903-B0B3-6BEFFA53991C}" dt="2025-12-11T13:12:50.415" v="447" actId="122"/>
          <ac:spMkLst>
            <pc:docMk/>
            <pc:sldMk cId="1586720713" sldId="366"/>
            <ac:spMk id="6" creationId="{7676CF23-C0F3-735D-933B-A4143A96118D}"/>
          </ac:spMkLst>
        </pc:spChg>
        <pc:spChg chg="add mod">
          <ac:chgData name="Pedro Gaetjens Molongua (2327143)" userId="c3e588b0-a471-475e-92bf-21c47dfba3cd" providerId="ADAL" clId="{76861DF5-8140-4903-B0B3-6BEFFA53991C}" dt="2025-12-11T13:29:05.715" v="503" actId="123"/>
          <ac:spMkLst>
            <pc:docMk/>
            <pc:sldMk cId="1586720713" sldId="366"/>
            <ac:spMk id="7" creationId="{8459947F-DFE3-F26A-8599-AD2C2DF1E347}"/>
          </ac:spMkLst>
        </pc:spChg>
        <pc:picChg chg="add mod modCrop">
          <ac:chgData name="Pedro Gaetjens Molongua (2327143)" userId="c3e588b0-a471-475e-92bf-21c47dfba3cd" providerId="ADAL" clId="{76861DF5-8140-4903-B0B3-6BEFFA53991C}" dt="2025-12-11T12:56:38.149" v="409" actId="1076"/>
          <ac:picMkLst>
            <pc:docMk/>
            <pc:sldMk cId="1586720713" sldId="366"/>
            <ac:picMk id="4" creationId="{CB7D28FB-BD68-B6DC-06BF-187983C28C0C}"/>
          </ac:picMkLst>
        </pc:picChg>
      </pc:sldChg>
      <pc:sldChg chg="addSp delSp modSp add mod">
        <pc:chgData name="Pedro Gaetjens Molongua (2327143)" userId="c3e588b0-a471-475e-92bf-21c47dfba3cd" providerId="ADAL" clId="{76861DF5-8140-4903-B0B3-6BEFFA53991C}" dt="2025-12-11T13:30:48.842" v="508" actId="20577"/>
        <pc:sldMkLst>
          <pc:docMk/>
          <pc:sldMk cId="797400319" sldId="367"/>
        </pc:sldMkLst>
        <pc:spChg chg="mod">
          <ac:chgData name="Pedro Gaetjens Molongua (2327143)" userId="c3e588b0-a471-475e-92bf-21c47dfba3cd" providerId="ADAL" clId="{76861DF5-8140-4903-B0B3-6BEFFA53991C}" dt="2025-12-11T13:16:38.247" v="487" actId="404"/>
          <ac:spMkLst>
            <pc:docMk/>
            <pc:sldMk cId="797400319" sldId="367"/>
            <ac:spMk id="2" creationId="{E219FD68-A468-BE32-7ECE-FD47ABFA3C69}"/>
          </ac:spMkLst>
        </pc:spChg>
        <pc:spChg chg="mod">
          <ac:chgData name="Pedro Gaetjens Molongua (2327143)" userId="c3e588b0-a471-475e-92bf-21c47dfba3cd" providerId="ADAL" clId="{76861DF5-8140-4903-B0B3-6BEFFA53991C}" dt="2025-12-11T13:29:00.380" v="502" actId="123"/>
          <ac:spMkLst>
            <pc:docMk/>
            <pc:sldMk cId="797400319" sldId="367"/>
            <ac:spMk id="3" creationId="{E48E1592-783F-FDB6-80FA-A974C586D9B0}"/>
          </ac:spMkLst>
        </pc:spChg>
        <pc:spChg chg="mod">
          <ac:chgData name="Pedro Gaetjens Molongua (2327143)" userId="c3e588b0-a471-475e-92bf-21c47dfba3cd" providerId="ADAL" clId="{76861DF5-8140-4903-B0B3-6BEFFA53991C}" dt="2025-12-11T13:28:57.180" v="501" actId="123"/>
          <ac:spMkLst>
            <pc:docMk/>
            <pc:sldMk cId="797400319" sldId="367"/>
            <ac:spMk id="6" creationId="{7814C1C4-B814-29A3-549C-EC5D0256C5E0}"/>
          </ac:spMkLst>
        </pc:spChg>
        <pc:spChg chg="add mod">
          <ac:chgData name="Pedro Gaetjens Molongua (2327143)" userId="c3e588b0-a471-475e-92bf-21c47dfba3cd" providerId="ADAL" clId="{76861DF5-8140-4903-B0B3-6BEFFA53991C}" dt="2025-12-11T13:28:51.509" v="500" actId="123"/>
          <ac:spMkLst>
            <pc:docMk/>
            <pc:sldMk cId="797400319" sldId="367"/>
            <ac:spMk id="8" creationId="{FCAD3E1F-95A7-93FE-3DBF-BF6C38B16E8F}"/>
          </ac:spMkLst>
        </pc:spChg>
        <pc:spChg chg="add mod">
          <ac:chgData name="Pedro Gaetjens Molongua (2327143)" userId="c3e588b0-a471-475e-92bf-21c47dfba3cd" providerId="ADAL" clId="{76861DF5-8140-4903-B0B3-6BEFFA53991C}" dt="2025-12-11T13:30:48.842" v="508" actId="20577"/>
          <ac:spMkLst>
            <pc:docMk/>
            <pc:sldMk cId="797400319" sldId="367"/>
            <ac:spMk id="9" creationId="{DE6C563F-BDD9-7EB5-5AFB-BC12406064C0}"/>
          </ac:spMkLst>
        </pc:spChg>
      </pc:sldChg>
      <pc:sldChg chg="addSp delSp modSp add mod ord">
        <pc:chgData name="Pedro Gaetjens Molongua (2327143)" userId="c3e588b0-a471-475e-92bf-21c47dfba3cd" providerId="ADAL" clId="{76861DF5-8140-4903-B0B3-6BEFFA53991C}" dt="2025-12-11T13:44:59.127" v="595" actId="1076"/>
        <pc:sldMkLst>
          <pc:docMk/>
          <pc:sldMk cId="3876728658" sldId="369"/>
        </pc:sldMkLst>
        <pc:spChg chg="mod">
          <ac:chgData name="Pedro Gaetjens Molongua (2327143)" userId="c3e588b0-a471-475e-92bf-21c47dfba3cd" providerId="ADAL" clId="{76861DF5-8140-4903-B0B3-6BEFFA53991C}" dt="2025-12-11T13:33:47.890" v="525" actId="122"/>
          <ac:spMkLst>
            <pc:docMk/>
            <pc:sldMk cId="3876728658" sldId="369"/>
            <ac:spMk id="2" creationId="{841665DD-8D7C-BD67-62DD-4A3EA8AA493F}"/>
          </ac:spMkLst>
        </pc:spChg>
        <pc:spChg chg="mod">
          <ac:chgData name="Pedro Gaetjens Molongua (2327143)" userId="c3e588b0-a471-475e-92bf-21c47dfba3cd" providerId="ADAL" clId="{76861DF5-8140-4903-B0B3-6BEFFA53991C}" dt="2025-12-11T13:37:23.423" v="568" actId="15"/>
          <ac:spMkLst>
            <pc:docMk/>
            <pc:sldMk cId="3876728658" sldId="369"/>
            <ac:spMk id="3" creationId="{6EA61EAF-F5DB-56F6-A1F9-8C2D9CB0C25E}"/>
          </ac:spMkLst>
        </pc:spChg>
        <pc:spChg chg="mod">
          <ac:chgData name="Pedro Gaetjens Molongua (2327143)" userId="c3e588b0-a471-475e-92bf-21c47dfba3cd" providerId="ADAL" clId="{76861DF5-8140-4903-B0B3-6BEFFA53991C}" dt="2025-12-11T13:44:41.060" v="589" actId="948"/>
          <ac:spMkLst>
            <pc:docMk/>
            <pc:sldMk cId="3876728658" sldId="369"/>
            <ac:spMk id="12" creationId="{B3282380-E6F1-1767-65C5-DC6A48DF76D1}"/>
          </ac:spMkLst>
        </pc:spChg>
        <pc:spChg chg="mod">
          <ac:chgData name="Pedro Gaetjens Molongua (2327143)" userId="c3e588b0-a471-475e-92bf-21c47dfba3cd" providerId="ADAL" clId="{76861DF5-8140-4903-B0B3-6BEFFA53991C}" dt="2025-12-11T13:38:10.242" v="577" actId="404"/>
          <ac:spMkLst>
            <pc:docMk/>
            <pc:sldMk cId="3876728658" sldId="369"/>
            <ac:spMk id="13" creationId="{10369153-9DF1-5271-35D4-E30D5E91DBBD}"/>
          </ac:spMkLst>
        </pc:spChg>
        <pc:picChg chg="add mod modCrop">
          <ac:chgData name="Pedro Gaetjens Molongua (2327143)" userId="c3e588b0-a471-475e-92bf-21c47dfba3cd" providerId="ADAL" clId="{76861DF5-8140-4903-B0B3-6BEFFA53991C}" dt="2025-12-11T13:44:59.127" v="595" actId="1076"/>
          <ac:picMkLst>
            <pc:docMk/>
            <pc:sldMk cId="3876728658" sldId="369"/>
            <ac:picMk id="4" creationId="{E11F3023-3AD8-7703-79D3-C687A00133F9}"/>
          </ac:picMkLst>
        </pc:picChg>
      </pc:sldChg>
      <pc:sldChg chg="modSp add del mod ord">
        <pc:chgData name="Pedro Gaetjens Molongua (2327143)" userId="c3e588b0-a471-475e-92bf-21c47dfba3cd" providerId="ADAL" clId="{76861DF5-8140-4903-B0B3-6BEFFA53991C}" dt="2025-12-15T13:45:45.996" v="1342" actId="2696"/>
        <pc:sldMkLst>
          <pc:docMk/>
          <pc:sldMk cId="4109641662" sldId="370"/>
        </pc:sldMkLst>
      </pc:sldChg>
      <pc:sldChg chg="modSp add del mod">
        <pc:chgData name="Pedro Gaetjens Molongua (2327143)" userId="c3e588b0-a471-475e-92bf-21c47dfba3cd" providerId="ADAL" clId="{76861DF5-8140-4903-B0B3-6BEFFA53991C}" dt="2025-12-15T13:45:49.980" v="1343" actId="2696"/>
        <pc:sldMkLst>
          <pc:docMk/>
          <pc:sldMk cId="1359917897" sldId="371"/>
        </pc:sldMkLst>
      </pc:sldChg>
      <pc:sldChg chg="add del">
        <pc:chgData name="Pedro Gaetjens Molongua (2327143)" userId="c3e588b0-a471-475e-92bf-21c47dfba3cd" providerId="ADAL" clId="{76861DF5-8140-4903-B0B3-6BEFFA53991C}" dt="2025-12-15T13:43:27.590" v="1321" actId="2890"/>
        <pc:sldMkLst>
          <pc:docMk/>
          <pc:sldMk cId="459314755" sldId="372"/>
        </pc:sldMkLst>
      </pc:sldChg>
      <pc:sldChg chg="modSp add mod">
        <pc:chgData name="Pedro Gaetjens Molongua (2327143)" userId="c3e588b0-a471-475e-92bf-21c47dfba3cd" providerId="ADAL" clId="{76861DF5-8140-4903-B0B3-6BEFFA53991C}" dt="2025-12-15T13:46:27.347" v="1346" actId="20577"/>
        <pc:sldMkLst>
          <pc:docMk/>
          <pc:sldMk cId="2219083921" sldId="372"/>
        </pc:sldMkLst>
        <pc:spChg chg="mod">
          <ac:chgData name="Pedro Gaetjens Molongua (2327143)" userId="c3e588b0-a471-475e-92bf-21c47dfba3cd" providerId="ADAL" clId="{76861DF5-8140-4903-B0B3-6BEFFA53991C}" dt="2025-12-15T13:46:27.347" v="1346" actId="20577"/>
          <ac:spMkLst>
            <pc:docMk/>
            <pc:sldMk cId="2219083921" sldId="372"/>
            <ac:spMk id="3" creationId="{304D0F12-CD3E-74B1-2879-A4668F7D94AF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encabezado 1">
            <a:extLst>
              <a:ext uri="{FF2B5EF4-FFF2-40B4-BE49-F238E27FC236}">
                <a16:creationId xmlns:a16="http://schemas.microsoft.com/office/drawing/2014/main" id="{2B440F78-2C9E-4C7F-818C-B40BB19D3AB0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lang="es-ES" sz="1200"/>
            </a:lvl1pPr>
          </a:lstStyle>
          <a:p>
            <a:pPr rtl="0"/>
            <a:endParaRPr lang="es-ES" dirty="0"/>
          </a:p>
        </p:txBody>
      </p:sp>
      <p:sp>
        <p:nvSpPr>
          <p:cNvPr id="3" name="Marcador de fecha 2">
            <a:extLst>
              <a:ext uri="{FF2B5EF4-FFF2-40B4-BE49-F238E27FC236}">
                <a16:creationId xmlns:a16="http://schemas.microsoft.com/office/drawing/2014/main" id="{0ED3FB98-80B9-4155-809A-82659D34A01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lang="es-ES" sz="1200"/>
            </a:lvl1pPr>
          </a:lstStyle>
          <a:p>
            <a:pPr rtl="0"/>
            <a:fld id="{569ED919-00BB-4E1F-9649-60FAA305BDC2}" type="datetime1">
              <a:rPr lang="es-ES" smtClean="0"/>
              <a:t>15/12/2025</a:t>
            </a:fld>
            <a:endParaRPr lang="es-ES" dirty="0"/>
          </a:p>
        </p:txBody>
      </p:sp>
      <p:sp>
        <p:nvSpPr>
          <p:cNvPr id="4" name="Marcador de pie de página 3">
            <a:extLst>
              <a:ext uri="{FF2B5EF4-FFF2-40B4-BE49-F238E27FC236}">
                <a16:creationId xmlns:a16="http://schemas.microsoft.com/office/drawing/2014/main" id="{D8DEF847-3492-4888-9C23-1504238536BC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lang="es-ES" sz="1200"/>
            </a:lvl1pPr>
          </a:lstStyle>
          <a:p>
            <a:pPr rtl="0"/>
            <a:endParaRPr lang="es-ES" dirty="0"/>
          </a:p>
        </p:txBody>
      </p:sp>
      <p:sp>
        <p:nvSpPr>
          <p:cNvPr id="5" name="Marcador de número de diapositiva 4">
            <a:extLst>
              <a:ext uri="{FF2B5EF4-FFF2-40B4-BE49-F238E27FC236}">
                <a16:creationId xmlns:a16="http://schemas.microsoft.com/office/drawing/2014/main" id="{D9E48C54-2332-4748-9C65-6A27E550C1F6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lang="es-ES" sz="1200"/>
            </a:lvl1pPr>
          </a:lstStyle>
          <a:p>
            <a:pPr rtl="0"/>
            <a:fld id="{F7F75FB2-D12E-4669-8522-D3E2C7E6DC97}" type="slidenum">
              <a:rPr lang="es-ES" smtClean="0"/>
              <a:t>‹Nº›</a:t>
            </a:fld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1996991802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encabezado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lang="es-ES" sz="1200"/>
            </a:lvl1pPr>
          </a:lstStyle>
          <a:p>
            <a:pPr rtl="0"/>
            <a:endParaRPr lang="es-ES" dirty="0"/>
          </a:p>
        </p:txBody>
      </p:sp>
      <p:sp>
        <p:nvSpPr>
          <p:cNvPr id="3" name="Marcador de fecha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lang="es-ES" sz="1200"/>
            </a:lvl1pPr>
          </a:lstStyle>
          <a:p>
            <a:pPr rtl="0"/>
            <a:fld id="{15D2C941-541A-451F-A21B-3E8902B9DFE8}" type="datetime1">
              <a:rPr lang="es-ES" smtClean="0"/>
              <a:t>15/12/2025</a:t>
            </a:fld>
            <a:endParaRPr lang="es-ES" dirty="0"/>
          </a:p>
        </p:txBody>
      </p:sp>
      <p:sp>
        <p:nvSpPr>
          <p:cNvPr id="4" name="Marcador de imagen de diapositiva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>
            <a:defPPr>
              <a:defRPr lang="es-ES"/>
            </a:defPPr>
          </a:lstStyle>
          <a:p>
            <a:pPr rtl="0"/>
            <a:endParaRPr lang="es-ES" dirty="0"/>
          </a:p>
        </p:txBody>
      </p:sp>
      <p:sp>
        <p:nvSpPr>
          <p:cNvPr id="5" name="Marcador de notas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>
            <a:defPPr>
              <a:defRPr lang="es-ES"/>
            </a:defPPr>
          </a:lstStyle>
          <a:p>
            <a:pPr lvl="0" rtl="0"/>
            <a:r>
              <a:rPr lang="es-ES"/>
              <a:t>Haga clic para modificar los estilos de texto del patrón</a:t>
            </a:r>
          </a:p>
          <a:p>
            <a:pPr lvl="1" rtl="0"/>
            <a:r>
              <a:rPr lang="es-ES"/>
              <a:t>Segundo nivel</a:t>
            </a:r>
          </a:p>
          <a:p>
            <a:pPr lvl="2" rtl="0"/>
            <a:r>
              <a:rPr lang="es-ES"/>
              <a:t>Tercer nivel</a:t>
            </a:r>
          </a:p>
          <a:p>
            <a:pPr lvl="3" rtl="0"/>
            <a:r>
              <a:rPr lang="es-ES"/>
              <a:t>Cuarto nivel</a:t>
            </a:r>
          </a:p>
          <a:p>
            <a:pPr lvl="4" rtl="0"/>
            <a:r>
              <a:rPr lang="es-ES"/>
              <a:t>Quinto nivel</a:t>
            </a:r>
          </a:p>
        </p:txBody>
      </p:sp>
      <p:sp>
        <p:nvSpPr>
          <p:cNvPr id="6" name="Marcador de pie de página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lang="es-ES" sz="1200"/>
            </a:lvl1pPr>
          </a:lstStyle>
          <a:p>
            <a:pPr rtl="0"/>
            <a:endParaRPr lang="es-ES" dirty="0"/>
          </a:p>
        </p:txBody>
      </p:sp>
      <p:sp>
        <p:nvSpPr>
          <p:cNvPr id="7" name="Marcador de número de diapositiva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lang="es-ES" sz="1200"/>
            </a:lvl1pPr>
          </a:lstStyle>
          <a:p>
            <a:pPr rtl="0"/>
            <a:fld id="{8D18E0B9-48E4-499D-93B2-B07D00395BAC}" type="slidenum">
              <a:rPr lang="es-ES" smtClean="0"/>
              <a:t>‹Nº›</a:t>
            </a:fld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3914043297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lang="es-ES"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lang="es-ES"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lang="es-ES"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lang="es-ES"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lang="es-ES"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lang="es-ES"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lang="es-ES"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lang="es-ES"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lang="es-ES"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Marcador de notas 2"/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es-ES"/>
            </a:defPPr>
          </a:lstStyle>
          <a:p>
            <a:pPr rtl="0"/>
            <a:endParaRPr lang="es-ES" dirty="0"/>
          </a:p>
        </p:txBody>
      </p:sp>
      <p:sp>
        <p:nvSpPr>
          <p:cNvPr id="4" name="Marcador de número de diapositiva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es-ES"/>
            </a:defPPr>
          </a:lstStyle>
          <a:p>
            <a:pPr rtl="0"/>
            <a:fld id="{8D18E0B9-48E4-499D-93B2-B07D00395BAC}" type="slidenum">
              <a:rPr lang="es-ES" smtClean="0"/>
              <a:t>1</a:t>
            </a:fld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21812973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Marcador de notas 2"/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es-ES"/>
            </a:defPPr>
          </a:lstStyle>
          <a:p>
            <a:pPr rtl="0"/>
            <a:endParaRPr lang="es-ES" dirty="0"/>
          </a:p>
        </p:txBody>
      </p:sp>
      <p:sp>
        <p:nvSpPr>
          <p:cNvPr id="4" name="Marcador de número de diapositiva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es-ES"/>
            </a:defPPr>
          </a:lstStyle>
          <a:p>
            <a:pPr rtl="0"/>
            <a:fld id="{8D18E0B9-48E4-499D-93B2-B07D00395BAC}" type="slidenum">
              <a:rPr lang="es-ES" smtClean="0"/>
              <a:t>3</a:t>
            </a:fld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420770073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Marcador de notas 2"/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es-ES"/>
            </a:defPPr>
          </a:lstStyle>
          <a:p>
            <a:pPr rtl="0"/>
            <a:endParaRPr lang="es-ES" dirty="0"/>
          </a:p>
        </p:txBody>
      </p:sp>
      <p:sp>
        <p:nvSpPr>
          <p:cNvPr id="4" name="Marcador de número de diapositiva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es-ES"/>
            </a:defPPr>
          </a:lstStyle>
          <a:p>
            <a:pPr rtl="0"/>
            <a:fld id="{8D18E0B9-48E4-499D-93B2-B07D00395BAC}" type="slidenum">
              <a:rPr lang="es-ES" smtClean="0"/>
              <a:t>9</a:t>
            </a:fld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6784613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ítulo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Marcador de posición de imagen 7">
            <a:extLst>
              <a:ext uri="{FF2B5EF4-FFF2-40B4-BE49-F238E27FC236}">
                <a16:creationId xmlns:a16="http://schemas.microsoft.com/office/drawing/2014/main" id="{FCA39D92-9919-A80E-44FF-6B912E850733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458788" y="457200"/>
            <a:ext cx="11274425" cy="5943600"/>
          </a:xfrm>
        </p:spPr>
        <p:txBody>
          <a:bodyPr rtlCol="0">
            <a:normAutofit/>
          </a:bodyPr>
          <a:lstStyle>
            <a:lvl1pPr marL="0" indent="0">
              <a:buNone/>
              <a:defRPr lang="es-ES" sz="2000"/>
            </a:lvl1pPr>
          </a:lstStyle>
          <a:p>
            <a:pPr rtl="0"/>
            <a:r>
              <a:rPr lang="es-ES"/>
              <a:t>Haga clic en el icono para insertar una imagen</a:t>
            </a:r>
          </a:p>
        </p:txBody>
      </p:sp>
      <p:sp>
        <p:nvSpPr>
          <p:cNvPr id="6" name="Título 5">
            <a:extLst>
              <a:ext uri="{FF2B5EF4-FFF2-40B4-BE49-F238E27FC236}">
                <a16:creationId xmlns:a16="http://schemas.microsoft.com/office/drawing/2014/main" id="{B62FF34D-C8F8-1796-647D-D17056A27E1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581955" y="612475"/>
            <a:ext cx="4701904" cy="3079029"/>
          </a:xfrm>
        </p:spPr>
        <p:txBody>
          <a:bodyPr rtlCol="0" anchor="b">
            <a:normAutofit/>
          </a:bodyPr>
          <a:lstStyle>
            <a:lvl1pPr algn="r">
              <a:defRPr lang="es-ES" sz="4800">
                <a:solidFill>
                  <a:schemeClr val="tx1"/>
                </a:solidFill>
              </a:defRPr>
            </a:lvl1pPr>
          </a:lstStyle>
          <a:p>
            <a:pPr rtl="0"/>
            <a:r>
              <a:rPr lang="es-ES"/>
              <a:t>Haga clic para agregar un título</a:t>
            </a:r>
          </a:p>
        </p:txBody>
      </p:sp>
    </p:spTree>
    <p:extLst>
      <p:ext uri="{BB962C8B-B14F-4D97-AF65-F5344CB8AC3E}">
        <p14:creationId xmlns:p14="http://schemas.microsoft.com/office/powerpoint/2010/main" val="9076881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ángulo 1">
            <a:extLst>
              <a:ext uri="{FF2B5EF4-FFF2-40B4-BE49-F238E27FC236}">
                <a16:creationId xmlns:a16="http://schemas.microsoft.com/office/drawing/2014/main" id="{DAC229E2-8757-94D8-A1B6-702189DCCB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096000" y="3249"/>
            <a:ext cx="6096000" cy="73674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s-ES"/>
            </a:defPPr>
          </a:lstStyle>
          <a:p>
            <a:pPr algn="ctr" rtl="0"/>
            <a:endParaRPr lang="es-ES" dirty="0"/>
          </a:p>
        </p:txBody>
      </p:sp>
      <p:sp>
        <p:nvSpPr>
          <p:cNvPr id="8" name="Título 7">
            <a:extLst>
              <a:ext uri="{FF2B5EF4-FFF2-40B4-BE49-F238E27FC236}">
                <a16:creationId xmlns:a16="http://schemas.microsoft.com/office/drawing/2014/main" id="{A77143C8-CDFF-B937-C00C-5E7B5093991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883920"/>
            <a:ext cx="4114800" cy="5059680"/>
          </a:xfrm>
        </p:spPr>
        <p:txBody>
          <a:bodyPr rtlCol="0">
            <a:normAutofit/>
          </a:bodyPr>
          <a:lstStyle>
            <a:lvl1pPr>
              <a:defRPr lang="es-ES" sz="3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es-ES"/>
              <a:t>Haga clic para agregar un título</a:t>
            </a:r>
          </a:p>
        </p:txBody>
      </p:sp>
      <p:sp>
        <p:nvSpPr>
          <p:cNvPr id="10" name="Marcador de contenido 9">
            <a:extLst>
              <a:ext uri="{FF2B5EF4-FFF2-40B4-BE49-F238E27FC236}">
                <a16:creationId xmlns:a16="http://schemas.microsoft.com/office/drawing/2014/main" id="{F82637A1-1BB4-AF51-24C3-6FE78DD45D99}"/>
              </a:ext>
            </a:extLst>
          </p:cNvPr>
          <p:cNvSpPr>
            <a:spLocks noGrp="1"/>
          </p:cNvSpPr>
          <p:nvPr>
            <p:ph sz="quarter" idx="10" hasCustomPrompt="1"/>
          </p:nvPr>
        </p:nvSpPr>
        <p:spPr>
          <a:xfrm>
            <a:off x="6475413" y="2438400"/>
            <a:ext cx="4799012" cy="3505200"/>
          </a:xfrm>
        </p:spPr>
        <p:txBody>
          <a:bodyPr rtlCol="0">
            <a:normAutofit/>
          </a:bodyPr>
          <a:lstStyle>
            <a:lvl1pPr marL="0" indent="0">
              <a:lnSpc>
                <a:spcPct val="125000"/>
              </a:lnSpc>
              <a:buNone/>
              <a:defRPr lang="es-ES" sz="1800"/>
            </a:lvl1pPr>
            <a:lvl2pPr marL="457200" indent="0">
              <a:lnSpc>
                <a:spcPct val="125000"/>
              </a:lnSpc>
              <a:buNone/>
              <a:defRPr lang="es-ES" sz="1600"/>
            </a:lvl2pPr>
            <a:lvl3pPr marL="914400" indent="0">
              <a:lnSpc>
                <a:spcPct val="125000"/>
              </a:lnSpc>
              <a:buNone/>
              <a:defRPr lang="es-ES" sz="1400"/>
            </a:lvl3pPr>
            <a:lvl4pPr marL="1371600" indent="0">
              <a:lnSpc>
                <a:spcPct val="125000"/>
              </a:lnSpc>
              <a:buNone/>
              <a:defRPr lang="es-ES" sz="1200"/>
            </a:lvl4pPr>
            <a:lvl5pPr marL="1828800" indent="0">
              <a:lnSpc>
                <a:spcPct val="125000"/>
              </a:lnSpc>
              <a:buNone/>
              <a:defRPr lang="es-ES" sz="1200"/>
            </a:lvl5pPr>
          </a:lstStyle>
          <a:p>
            <a:pPr lvl="0" rtl="0"/>
            <a:r>
              <a:rPr lang="es-ES"/>
              <a:t>Haga clic para agregar contenido</a:t>
            </a:r>
          </a:p>
          <a:p>
            <a:pPr lvl="1" rtl="0"/>
            <a:r>
              <a:rPr lang="es-ES"/>
              <a:t>Segundo nivel</a:t>
            </a:r>
          </a:p>
          <a:p>
            <a:pPr lvl="2" rtl="0"/>
            <a:r>
              <a:rPr lang="es-ES"/>
              <a:t>Tercer nivel</a:t>
            </a:r>
          </a:p>
          <a:p>
            <a:pPr lvl="3" rtl="0"/>
            <a:r>
              <a:rPr lang="es-ES"/>
              <a:t>Cuarto nivel</a:t>
            </a:r>
          </a:p>
          <a:p>
            <a:pPr lvl="4" rtl="0"/>
            <a:r>
              <a:rPr lang="es-ES"/>
              <a:t>Quinto nivel</a:t>
            </a:r>
          </a:p>
        </p:txBody>
      </p:sp>
      <p:sp>
        <p:nvSpPr>
          <p:cNvPr id="4" name="Marcador de pie de página 4">
            <a:extLst>
              <a:ext uri="{FF2B5EF4-FFF2-40B4-BE49-F238E27FC236}">
                <a16:creationId xmlns:a16="http://schemas.microsoft.com/office/drawing/2014/main" id="{378552E1-07B0-A631-78D3-D3C0E4C0CD1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914400" y="61212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lang="es-ES" sz="1200"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pPr rtl="0"/>
            <a:endParaRPr lang="es-ES" dirty="0"/>
          </a:p>
        </p:txBody>
      </p:sp>
      <p:sp>
        <p:nvSpPr>
          <p:cNvPr id="5" name="Marcador de número de diapositiva 5">
            <a:extLst>
              <a:ext uri="{FF2B5EF4-FFF2-40B4-BE49-F238E27FC236}">
                <a16:creationId xmlns:a16="http://schemas.microsoft.com/office/drawing/2014/main" id="{DD635B7F-3E76-4C66-6A5A-9156FCE3D92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534400" y="61212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lang="es-ES" sz="1200"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pPr rtl="0"/>
            <a:fld id="{B5CEABB6-07DC-46E8-9B57-56EC44A396E5}" type="slidenum">
              <a:rPr lang="es-ES" smtClean="0"/>
              <a:pPr rtl="0"/>
              <a:t>‹Nº›</a:t>
            </a:fld>
            <a:endParaRPr lang="es-ES" dirty="0"/>
          </a:p>
        </p:txBody>
      </p:sp>
      <p:sp>
        <p:nvSpPr>
          <p:cNvPr id="3" name="Marco 2">
            <a:extLst>
              <a:ext uri="{FF2B5EF4-FFF2-40B4-BE49-F238E27FC236}">
                <a16:creationId xmlns:a16="http://schemas.microsoft.com/office/drawing/2014/main" id="{56F59DF2-AB3C-B7B3-826A-636B8CC5AB31}"/>
              </a:ext>
            </a:extLst>
          </p:cNvPr>
          <p:cNvSpPr/>
          <p:nvPr userDrawn="1"/>
        </p:nvSpPr>
        <p:spPr>
          <a:xfrm>
            <a:off x="386317" y="352044"/>
            <a:ext cx="11419367" cy="6153912"/>
          </a:xfrm>
          <a:prstGeom prst="frame">
            <a:avLst>
              <a:gd name="adj1" fmla="val 217"/>
            </a:avLst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s-ES"/>
            </a:defPPr>
          </a:lstStyle>
          <a:p>
            <a:pPr algn="ctr" rtl="0"/>
            <a:endParaRPr lang="es-E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576874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ítulo de la sección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ángulo 1">
            <a:extLst>
              <a:ext uri="{FF2B5EF4-FFF2-40B4-BE49-F238E27FC236}">
                <a16:creationId xmlns:a16="http://schemas.microsoft.com/office/drawing/2014/main" id="{04737016-0B2B-9F81-7A77-63223C4864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86316" y="347329"/>
            <a:ext cx="11419368" cy="6152707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s-ES"/>
            </a:defPPr>
          </a:lstStyle>
          <a:p>
            <a:pPr algn="ctr" rtl="0"/>
            <a:endParaRPr lang="es-ES" dirty="0"/>
          </a:p>
        </p:txBody>
      </p:sp>
      <p:sp>
        <p:nvSpPr>
          <p:cNvPr id="7" name="Título 6">
            <a:extLst>
              <a:ext uri="{FF2B5EF4-FFF2-40B4-BE49-F238E27FC236}">
                <a16:creationId xmlns:a16="http://schemas.microsoft.com/office/drawing/2014/main" id="{1134E572-08FE-0439-A460-8DFE1183A60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478742" y="914399"/>
            <a:ext cx="4798858" cy="5029199"/>
          </a:xfrm>
        </p:spPr>
        <p:txBody>
          <a:bodyPr rtlCol="0">
            <a:normAutofit/>
          </a:bodyPr>
          <a:lstStyle>
            <a:lvl1pPr>
              <a:defRPr lang="es-ES" sz="4800"/>
            </a:lvl1pPr>
          </a:lstStyle>
          <a:p>
            <a:pPr rtl="0"/>
            <a:r>
              <a:rPr lang="es-ES"/>
              <a:t>Haga clic para agregar un título</a:t>
            </a:r>
          </a:p>
        </p:txBody>
      </p:sp>
      <p:sp>
        <p:nvSpPr>
          <p:cNvPr id="9" name="Marcador de posición de imagen 8">
            <a:extLst>
              <a:ext uri="{FF2B5EF4-FFF2-40B4-BE49-F238E27FC236}">
                <a16:creationId xmlns:a16="http://schemas.microsoft.com/office/drawing/2014/main" id="{01EB46EC-087C-B8FF-2363-B99FAE983B02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914400"/>
            <a:ext cx="5713413" cy="5029200"/>
          </a:xfrm>
        </p:spPr>
        <p:txBody>
          <a:bodyPr rtlCol="0">
            <a:normAutofit/>
          </a:bodyPr>
          <a:lstStyle>
            <a:lvl1pPr marL="0" indent="0" algn="ctr">
              <a:buNone/>
              <a:defRPr lang="es-ES" sz="2000"/>
            </a:lvl1pPr>
          </a:lstStyle>
          <a:p>
            <a:pPr rtl="0"/>
            <a:r>
              <a:rPr lang="es-ES"/>
              <a:t>Haga clic en el icono para agregar una imagen</a:t>
            </a:r>
            <a:endParaRPr lang="es-ES" dirty="0"/>
          </a:p>
        </p:txBody>
      </p:sp>
      <p:sp>
        <p:nvSpPr>
          <p:cNvPr id="4" name="Marcador de pie de página 4">
            <a:extLst>
              <a:ext uri="{FF2B5EF4-FFF2-40B4-BE49-F238E27FC236}">
                <a16:creationId xmlns:a16="http://schemas.microsoft.com/office/drawing/2014/main" id="{378552E1-07B0-A631-78D3-D3C0E4C0CD1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914400" y="61212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lang="es-ES" sz="1200"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pPr rtl="0"/>
            <a:endParaRPr lang="es-ES" dirty="0"/>
          </a:p>
        </p:txBody>
      </p:sp>
      <p:sp>
        <p:nvSpPr>
          <p:cNvPr id="5" name="Marcador de número de diapositiva 5">
            <a:extLst>
              <a:ext uri="{FF2B5EF4-FFF2-40B4-BE49-F238E27FC236}">
                <a16:creationId xmlns:a16="http://schemas.microsoft.com/office/drawing/2014/main" id="{DD635B7F-3E76-4C66-6A5A-9156FCE3D92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534400" y="61212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lang="es-ES" sz="1200"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pPr rtl="0"/>
            <a:fld id="{B5CEABB6-07DC-46E8-9B57-56EC44A396E5}" type="slidenum">
              <a:rPr lang="es-ES" smtClean="0"/>
              <a:pPr rtl="0"/>
              <a:t>‹Nº›</a:t>
            </a:fld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18199264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o e imagen del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ítulo 8">
            <a:extLst>
              <a:ext uri="{FF2B5EF4-FFF2-40B4-BE49-F238E27FC236}">
                <a16:creationId xmlns:a16="http://schemas.microsoft.com/office/drawing/2014/main" id="{71D49246-C641-C3BA-F07B-89FFC6CDAEB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399" y="853439"/>
            <a:ext cx="4802373" cy="2833689"/>
          </a:xfrm>
        </p:spPr>
        <p:txBody>
          <a:bodyPr rIns="914400" rtlCol="0" anchor="b"/>
          <a:lstStyle>
            <a:lvl1pPr>
              <a:defRPr lang="es-ES" sz="4800"/>
            </a:lvl1pPr>
          </a:lstStyle>
          <a:p>
            <a:pPr rtl="0"/>
            <a:r>
              <a:rPr lang="es-ES"/>
              <a:t>Haga clic para agregar un título</a:t>
            </a:r>
          </a:p>
        </p:txBody>
      </p:sp>
      <p:sp>
        <p:nvSpPr>
          <p:cNvPr id="11" name="Marcador de contenido 10">
            <a:extLst>
              <a:ext uri="{FF2B5EF4-FFF2-40B4-BE49-F238E27FC236}">
                <a16:creationId xmlns:a16="http://schemas.microsoft.com/office/drawing/2014/main" id="{5BE7E1DF-A70C-8F79-9B76-72B2A7B4DC71}"/>
              </a:ext>
            </a:extLst>
          </p:cNvPr>
          <p:cNvSpPr>
            <a:spLocks noGrp="1"/>
          </p:cNvSpPr>
          <p:nvPr>
            <p:ph sz="quarter" idx="11" hasCustomPrompt="1"/>
          </p:nvPr>
        </p:nvSpPr>
        <p:spPr>
          <a:xfrm>
            <a:off x="914400" y="3931919"/>
            <a:ext cx="4802735" cy="2072641"/>
          </a:xfrm>
        </p:spPr>
        <p:txBody>
          <a:bodyPr rtlCol="0">
            <a:normAutofit/>
          </a:bodyPr>
          <a:lstStyle>
            <a:lvl1pPr marL="0" indent="0">
              <a:lnSpc>
                <a:spcPct val="125000"/>
              </a:lnSpc>
              <a:spcBef>
                <a:spcPts val="0"/>
              </a:spcBef>
              <a:buNone/>
              <a:defRPr lang="es-ES" sz="1800"/>
            </a:lvl1pPr>
            <a:lvl2pPr marL="457200" indent="0">
              <a:lnSpc>
                <a:spcPct val="125000"/>
              </a:lnSpc>
              <a:spcBef>
                <a:spcPts val="0"/>
              </a:spcBef>
              <a:buNone/>
              <a:defRPr lang="es-ES" sz="1600"/>
            </a:lvl2pPr>
            <a:lvl3pPr marL="914400" indent="0">
              <a:lnSpc>
                <a:spcPct val="125000"/>
              </a:lnSpc>
              <a:spcBef>
                <a:spcPts val="0"/>
              </a:spcBef>
              <a:buNone/>
              <a:defRPr lang="es-ES" sz="1400"/>
            </a:lvl3pPr>
            <a:lvl4pPr marL="1371600" indent="0">
              <a:lnSpc>
                <a:spcPct val="125000"/>
              </a:lnSpc>
              <a:spcBef>
                <a:spcPts val="0"/>
              </a:spcBef>
              <a:buNone/>
              <a:defRPr lang="es-ES" sz="1200"/>
            </a:lvl4pPr>
            <a:lvl5pPr marL="1828800" indent="0">
              <a:lnSpc>
                <a:spcPct val="125000"/>
              </a:lnSpc>
              <a:spcBef>
                <a:spcPts val="0"/>
              </a:spcBef>
              <a:buNone/>
              <a:defRPr lang="es-ES" sz="1200"/>
            </a:lvl5pPr>
          </a:lstStyle>
          <a:p>
            <a:pPr lvl="0" rtl="0"/>
            <a:r>
              <a:rPr lang="es-ES"/>
              <a:t>Haga clic para agregar contenido</a:t>
            </a:r>
          </a:p>
          <a:p>
            <a:pPr lvl="1" rtl="0"/>
            <a:r>
              <a:rPr lang="es-ES"/>
              <a:t>Segundo nivel</a:t>
            </a:r>
          </a:p>
          <a:p>
            <a:pPr lvl="2" rtl="0"/>
            <a:r>
              <a:rPr lang="es-ES"/>
              <a:t>Tercer nivel</a:t>
            </a:r>
          </a:p>
          <a:p>
            <a:pPr lvl="3" rtl="0"/>
            <a:r>
              <a:rPr lang="es-ES"/>
              <a:t>Cuarto nivel</a:t>
            </a:r>
          </a:p>
          <a:p>
            <a:pPr lvl="4" rtl="0"/>
            <a:r>
              <a:rPr lang="es-ES"/>
              <a:t>Quinto nivel</a:t>
            </a:r>
          </a:p>
        </p:txBody>
      </p:sp>
      <p:sp>
        <p:nvSpPr>
          <p:cNvPr id="12" name="Marcador de posición de imagen 11">
            <a:extLst>
              <a:ext uri="{FF2B5EF4-FFF2-40B4-BE49-F238E27FC236}">
                <a16:creationId xmlns:a16="http://schemas.microsoft.com/office/drawing/2014/main" id="{1CD5F637-DFBF-7FED-7CD5-F46A26E5CD15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478587" y="921230"/>
            <a:ext cx="5713413" cy="5029200"/>
          </a:xfrm>
          <a:custGeom>
            <a:avLst/>
            <a:gdLst>
              <a:gd name="connsiteX0" fmla="*/ 5327097 w 5713413"/>
              <a:gd name="connsiteY0" fmla="*/ 0 h 5029200"/>
              <a:gd name="connsiteX1" fmla="*/ 5713413 w 5713413"/>
              <a:gd name="connsiteY1" fmla="*/ 0 h 5029200"/>
              <a:gd name="connsiteX2" fmla="*/ 5713413 w 5713413"/>
              <a:gd name="connsiteY2" fmla="*/ 5029200 h 5029200"/>
              <a:gd name="connsiteX3" fmla="*/ 5327097 w 5713413"/>
              <a:gd name="connsiteY3" fmla="*/ 5029200 h 5029200"/>
              <a:gd name="connsiteX4" fmla="*/ 0 w 5713413"/>
              <a:gd name="connsiteY4" fmla="*/ 0 h 5029200"/>
              <a:gd name="connsiteX5" fmla="*/ 5313743 w 5713413"/>
              <a:gd name="connsiteY5" fmla="*/ 0 h 5029200"/>
              <a:gd name="connsiteX6" fmla="*/ 5313743 w 5713413"/>
              <a:gd name="connsiteY6" fmla="*/ 5029200 h 5029200"/>
              <a:gd name="connsiteX7" fmla="*/ 0 w 5713413"/>
              <a:gd name="connsiteY7" fmla="*/ 5029200 h 5029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713413" h="5029200">
                <a:moveTo>
                  <a:pt x="5327097" y="0"/>
                </a:moveTo>
                <a:lnTo>
                  <a:pt x="5713413" y="0"/>
                </a:lnTo>
                <a:lnTo>
                  <a:pt x="5713413" y="5029200"/>
                </a:lnTo>
                <a:lnTo>
                  <a:pt x="5327097" y="5029200"/>
                </a:lnTo>
                <a:close/>
                <a:moveTo>
                  <a:pt x="0" y="0"/>
                </a:moveTo>
                <a:lnTo>
                  <a:pt x="5313743" y="0"/>
                </a:lnTo>
                <a:lnTo>
                  <a:pt x="5313743" y="5029200"/>
                </a:lnTo>
                <a:lnTo>
                  <a:pt x="0" y="5029200"/>
                </a:lnTo>
                <a:close/>
              </a:path>
            </a:pathLst>
          </a:custGeom>
        </p:spPr>
        <p:txBody>
          <a:bodyPr wrap="square" rtlCol="0">
            <a:noAutofit/>
          </a:bodyPr>
          <a:lstStyle>
            <a:lvl1pPr marL="0" indent="0" algn="ctr">
              <a:buNone/>
              <a:defRPr lang="es-ES" sz="2000"/>
            </a:lvl1pPr>
          </a:lstStyle>
          <a:p>
            <a:pPr rtl="0"/>
            <a:r>
              <a:rPr lang="es-ES"/>
              <a:t>Haga clic en el icono para agregar una imagen</a:t>
            </a:r>
            <a:endParaRPr lang="es-ES" dirty="0"/>
          </a:p>
        </p:txBody>
      </p:sp>
      <p:sp>
        <p:nvSpPr>
          <p:cNvPr id="4" name="Marcador de pie de página 4">
            <a:extLst>
              <a:ext uri="{FF2B5EF4-FFF2-40B4-BE49-F238E27FC236}">
                <a16:creationId xmlns:a16="http://schemas.microsoft.com/office/drawing/2014/main" id="{378552E1-07B0-A631-78D3-D3C0E4C0CD1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914400" y="61212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lang="es-ES" sz="1200"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pPr rtl="0"/>
            <a:endParaRPr lang="es-ES" dirty="0"/>
          </a:p>
        </p:txBody>
      </p:sp>
      <p:sp>
        <p:nvSpPr>
          <p:cNvPr id="5" name="Marcador de número de diapositiva 5">
            <a:extLst>
              <a:ext uri="{FF2B5EF4-FFF2-40B4-BE49-F238E27FC236}">
                <a16:creationId xmlns:a16="http://schemas.microsoft.com/office/drawing/2014/main" id="{DD635B7F-3E76-4C66-6A5A-9156FCE3D92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534400" y="61212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lang="es-ES" sz="1200"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pPr rtl="0"/>
            <a:fld id="{B5CEABB6-07DC-46E8-9B57-56EC44A396E5}" type="slidenum">
              <a:rPr lang="es-ES" smtClean="0"/>
              <a:pPr rtl="0"/>
              <a:t>‹Nº›</a:t>
            </a:fld>
            <a:endParaRPr lang="es-ES" dirty="0"/>
          </a:p>
        </p:txBody>
      </p:sp>
      <p:sp>
        <p:nvSpPr>
          <p:cNvPr id="13" name="Marco 12">
            <a:extLst>
              <a:ext uri="{FF2B5EF4-FFF2-40B4-BE49-F238E27FC236}">
                <a16:creationId xmlns:a16="http://schemas.microsoft.com/office/drawing/2014/main" id="{33E3B934-3E16-21AF-8F5A-9EFD93255705}"/>
              </a:ext>
            </a:extLst>
          </p:cNvPr>
          <p:cNvSpPr/>
          <p:nvPr userDrawn="1"/>
        </p:nvSpPr>
        <p:spPr>
          <a:xfrm>
            <a:off x="386317" y="352044"/>
            <a:ext cx="11419367" cy="6153912"/>
          </a:xfrm>
          <a:prstGeom prst="frame">
            <a:avLst>
              <a:gd name="adj1" fmla="val 217"/>
            </a:avLst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s-ES"/>
            </a:defPPr>
          </a:lstStyle>
          <a:p>
            <a:pPr algn="ctr" rtl="0"/>
            <a:endParaRPr lang="es-E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80504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ítulo y conteni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ítulo 7">
            <a:extLst>
              <a:ext uri="{FF2B5EF4-FFF2-40B4-BE49-F238E27FC236}">
                <a16:creationId xmlns:a16="http://schemas.microsoft.com/office/drawing/2014/main" id="{FD872928-B479-F7C5-9C83-C448FBA3617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1020445"/>
            <a:ext cx="4114800" cy="5029200"/>
          </a:xfrm>
        </p:spPr>
        <p:txBody>
          <a:bodyPr rtlCol="0">
            <a:normAutofit/>
          </a:bodyPr>
          <a:lstStyle>
            <a:lvl1pPr>
              <a:defRPr lang="es-ES" sz="3600"/>
            </a:lvl1pPr>
          </a:lstStyle>
          <a:p>
            <a:pPr rtl="0"/>
            <a:r>
              <a:rPr lang="es-ES"/>
              <a:t>Haga clic para agregar un título</a:t>
            </a:r>
          </a:p>
        </p:txBody>
      </p:sp>
      <p:sp>
        <p:nvSpPr>
          <p:cNvPr id="9" name="Marcador de contenido 10">
            <a:extLst>
              <a:ext uri="{FF2B5EF4-FFF2-40B4-BE49-F238E27FC236}">
                <a16:creationId xmlns:a16="http://schemas.microsoft.com/office/drawing/2014/main" id="{61E3771A-E1EB-0CBE-828C-2C5E1F2AE6CF}"/>
              </a:ext>
            </a:extLst>
          </p:cNvPr>
          <p:cNvSpPr>
            <a:spLocks noGrp="1"/>
          </p:cNvSpPr>
          <p:nvPr>
            <p:ph sz="quarter" idx="11" hasCustomPrompt="1"/>
          </p:nvPr>
        </p:nvSpPr>
        <p:spPr>
          <a:xfrm>
            <a:off x="6475227" y="1020445"/>
            <a:ext cx="4802735" cy="5029200"/>
          </a:xfrm>
        </p:spPr>
        <p:txBody>
          <a:bodyPr rtlCol="0" anchor="ctr">
            <a:normAutofit/>
          </a:bodyPr>
          <a:lstStyle>
            <a:lvl1pPr marL="228600" indent="-228600">
              <a:lnSpc>
                <a:spcPct val="125000"/>
              </a:lnSpc>
              <a:spcBef>
                <a:spcPts val="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lang="es-ES" sz="1800"/>
            </a:lvl1pPr>
            <a:lvl2pPr marL="411480" indent="-228600">
              <a:lnSpc>
                <a:spcPct val="125000"/>
              </a:lnSpc>
              <a:spcBef>
                <a:spcPts val="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lang="es-ES" sz="1600"/>
            </a:lvl2pPr>
            <a:lvl3pPr marL="594360" indent="-228600">
              <a:lnSpc>
                <a:spcPct val="125000"/>
              </a:lnSpc>
              <a:spcBef>
                <a:spcPts val="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lang="es-ES" sz="1400"/>
            </a:lvl3pPr>
            <a:lvl4pPr marL="777240" indent="-228600">
              <a:lnSpc>
                <a:spcPct val="125000"/>
              </a:lnSpc>
              <a:spcBef>
                <a:spcPts val="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lang="es-ES" sz="1200"/>
            </a:lvl4pPr>
            <a:lvl5pPr marL="960120" indent="-228600">
              <a:lnSpc>
                <a:spcPct val="125000"/>
              </a:lnSpc>
              <a:spcBef>
                <a:spcPts val="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lang="es-ES" sz="1200"/>
            </a:lvl5pPr>
          </a:lstStyle>
          <a:p>
            <a:pPr lvl="0" rtl="0"/>
            <a:r>
              <a:rPr lang="es-ES"/>
              <a:t>Haga clic para agregar contenido</a:t>
            </a:r>
          </a:p>
          <a:p>
            <a:pPr lvl="1" rtl="0"/>
            <a:r>
              <a:rPr lang="es-ES"/>
              <a:t>Segundo nivel</a:t>
            </a:r>
          </a:p>
          <a:p>
            <a:pPr lvl="2" rtl="0"/>
            <a:r>
              <a:rPr lang="es-ES"/>
              <a:t>Tercer nivel</a:t>
            </a:r>
          </a:p>
          <a:p>
            <a:pPr lvl="3" rtl="0"/>
            <a:r>
              <a:rPr lang="es-ES"/>
              <a:t>Cuarto nivel</a:t>
            </a:r>
          </a:p>
          <a:p>
            <a:pPr lvl="4" rtl="0"/>
            <a:r>
              <a:rPr lang="es-ES"/>
              <a:t>Quinto nivel</a:t>
            </a:r>
          </a:p>
        </p:txBody>
      </p:sp>
      <p:sp>
        <p:nvSpPr>
          <p:cNvPr id="4" name="Marcador de pie de página 4">
            <a:extLst>
              <a:ext uri="{FF2B5EF4-FFF2-40B4-BE49-F238E27FC236}">
                <a16:creationId xmlns:a16="http://schemas.microsoft.com/office/drawing/2014/main" id="{378552E1-07B0-A631-78D3-D3C0E4C0CD1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914400" y="61212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lang="es-ES" sz="1200"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pPr rtl="0"/>
            <a:endParaRPr lang="es-ES" dirty="0"/>
          </a:p>
        </p:txBody>
      </p:sp>
      <p:sp>
        <p:nvSpPr>
          <p:cNvPr id="5" name="Marcador de número de diapositiva 5">
            <a:extLst>
              <a:ext uri="{FF2B5EF4-FFF2-40B4-BE49-F238E27FC236}">
                <a16:creationId xmlns:a16="http://schemas.microsoft.com/office/drawing/2014/main" id="{DD635B7F-3E76-4C66-6A5A-9156FCE3D92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534400" y="61212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lang="es-ES" sz="1200"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pPr rtl="0"/>
            <a:fld id="{B5CEABB6-07DC-46E8-9B57-56EC44A396E5}" type="slidenum">
              <a:rPr lang="es-ES" smtClean="0"/>
              <a:pPr rtl="0"/>
              <a:t>‹Nº›</a:t>
            </a:fld>
            <a:endParaRPr lang="es-ES" dirty="0"/>
          </a:p>
        </p:txBody>
      </p:sp>
      <p:sp>
        <p:nvSpPr>
          <p:cNvPr id="2" name="Rectángulo 1">
            <a:extLst>
              <a:ext uri="{FF2B5EF4-FFF2-40B4-BE49-F238E27FC236}">
                <a16:creationId xmlns:a16="http://schemas.microsoft.com/office/drawing/2014/main" id="{62A1635D-96F0-769B-4ECB-70502770AB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096000" y="0"/>
            <a:ext cx="6096000" cy="73674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s-ES"/>
            </a:defPPr>
          </a:lstStyle>
          <a:p>
            <a:pPr algn="ctr" rtl="0"/>
            <a:endParaRPr lang="es-ES" dirty="0"/>
          </a:p>
        </p:txBody>
      </p:sp>
      <p:sp>
        <p:nvSpPr>
          <p:cNvPr id="6" name="Marco 5">
            <a:extLst>
              <a:ext uri="{FF2B5EF4-FFF2-40B4-BE49-F238E27FC236}">
                <a16:creationId xmlns:a16="http://schemas.microsoft.com/office/drawing/2014/main" id="{4F877767-0342-A344-0462-A0D877FF68F8}"/>
              </a:ext>
            </a:extLst>
          </p:cNvPr>
          <p:cNvSpPr/>
          <p:nvPr userDrawn="1"/>
        </p:nvSpPr>
        <p:spPr>
          <a:xfrm>
            <a:off x="386317" y="352044"/>
            <a:ext cx="11419367" cy="6153912"/>
          </a:xfrm>
          <a:prstGeom prst="frame">
            <a:avLst>
              <a:gd name="adj1" fmla="val 217"/>
            </a:avLst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s-ES"/>
            </a:defPPr>
          </a:lstStyle>
          <a:p>
            <a:pPr algn="ctr" rtl="0"/>
            <a:endParaRPr lang="es-E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971528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ítulo, contenido e imagen"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ítulo 7">
            <a:extLst>
              <a:ext uri="{FF2B5EF4-FFF2-40B4-BE49-F238E27FC236}">
                <a16:creationId xmlns:a16="http://schemas.microsoft.com/office/drawing/2014/main" id="{821F215D-0D9E-64B3-1F66-E90B87932A8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900741"/>
            <a:ext cx="4802372" cy="2788919"/>
          </a:xfrm>
        </p:spPr>
        <p:txBody>
          <a:bodyPr rtlCol="0" anchor="b">
            <a:normAutofit/>
          </a:bodyPr>
          <a:lstStyle>
            <a:lvl1pPr>
              <a:defRPr lang="es-ES" sz="4800"/>
            </a:lvl1pPr>
          </a:lstStyle>
          <a:p>
            <a:pPr rtl="0"/>
            <a:r>
              <a:rPr lang="es-ES"/>
              <a:t>Haga clic para agregar un título</a:t>
            </a:r>
          </a:p>
        </p:txBody>
      </p:sp>
      <p:sp>
        <p:nvSpPr>
          <p:cNvPr id="9" name="Marcador de contenido 10">
            <a:extLst>
              <a:ext uri="{FF2B5EF4-FFF2-40B4-BE49-F238E27FC236}">
                <a16:creationId xmlns:a16="http://schemas.microsoft.com/office/drawing/2014/main" id="{E86A4459-11C2-44C6-0173-C666D5AADC1E}"/>
              </a:ext>
            </a:extLst>
          </p:cNvPr>
          <p:cNvSpPr>
            <a:spLocks noGrp="1"/>
          </p:cNvSpPr>
          <p:nvPr>
            <p:ph sz="quarter" idx="11" hasCustomPrompt="1"/>
          </p:nvPr>
        </p:nvSpPr>
        <p:spPr>
          <a:xfrm>
            <a:off x="914400" y="3825239"/>
            <a:ext cx="4802735" cy="2072641"/>
          </a:xfrm>
        </p:spPr>
        <p:txBody>
          <a:bodyPr rtlCol="0">
            <a:normAutofit/>
          </a:bodyPr>
          <a:lstStyle>
            <a:lvl1pPr marL="0" indent="0">
              <a:lnSpc>
                <a:spcPct val="125000"/>
              </a:lnSpc>
              <a:spcBef>
                <a:spcPts val="0"/>
              </a:spcBef>
              <a:buNone/>
              <a:defRPr lang="es-ES" sz="1800"/>
            </a:lvl1pPr>
            <a:lvl2pPr marL="457200" indent="0">
              <a:lnSpc>
                <a:spcPct val="125000"/>
              </a:lnSpc>
              <a:spcBef>
                <a:spcPts val="0"/>
              </a:spcBef>
              <a:buNone/>
              <a:defRPr lang="es-ES" sz="1600"/>
            </a:lvl2pPr>
            <a:lvl3pPr marL="914400" indent="0">
              <a:lnSpc>
                <a:spcPct val="125000"/>
              </a:lnSpc>
              <a:spcBef>
                <a:spcPts val="0"/>
              </a:spcBef>
              <a:buNone/>
              <a:defRPr lang="es-ES" sz="1400"/>
            </a:lvl3pPr>
            <a:lvl4pPr marL="1371600" indent="0">
              <a:lnSpc>
                <a:spcPct val="125000"/>
              </a:lnSpc>
              <a:spcBef>
                <a:spcPts val="0"/>
              </a:spcBef>
              <a:buNone/>
              <a:defRPr lang="es-ES" sz="1200"/>
            </a:lvl4pPr>
            <a:lvl5pPr marL="1828800" indent="0">
              <a:lnSpc>
                <a:spcPct val="125000"/>
              </a:lnSpc>
              <a:spcBef>
                <a:spcPts val="0"/>
              </a:spcBef>
              <a:buNone/>
              <a:defRPr lang="es-ES" sz="1200"/>
            </a:lvl5pPr>
          </a:lstStyle>
          <a:p>
            <a:pPr lvl="0" rtl="0"/>
            <a:r>
              <a:rPr lang="es-ES"/>
              <a:t>Haga clic para agregar contenido</a:t>
            </a:r>
          </a:p>
          <a:p>
            <a:pPr lvl="1" rtl="0"/>
            <a:r>
              <a:rPr lang="es-ES"/>
              <a:t>Segundo nivel</a:t>
            </a:r>
          </a:p>
          <a:p>
            <a:pPr lvl="2" rtl="0"/>
            <a:r>
              <a:rPr lang="es-ES"/>
              <a:t>Tercer nivel</a:t>
            </a:r>
          </a:p>
          <a:p>
            <a:pPr lvl="3" rtl="0"/>
            <a:r>
              <a:rPr lang="es-ES"/>
              <a:t>Cuarto nivel</a:t>
            </a:r>
          </a:p>
          <a:p>
            <a:pPr lvl="4" rtl="0"/>
            <a:r>
              <a:rPr lang="es-ES"/>
              <a:t>Quinto nivel</a:t>
            </a:r>
          </a:p>
        </p:txBody>
      </p:sp>
      <p:sp>
        <p:nvSpPr>
          <p:cNvPr id="3" name="Marcador de posición de imagen 2">
            <a:extLst>
              <a:ext uri="{FF2B5EF4-FFF2-40B4-BE49-F238E27FC236}">
                <a16:creationId xmlns:a16="http://schemas.microsoft.com/office/drawing/2014/main" id="{9284EF14-0982-D931-9DD6-ECFE61D5B0F6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478587" y="921230"/>
            <a:ext cx="5713413" cy="5029200"/>
          </a:xfrm>
          <a:custGeom>
            <a:avLst/>
            <a:gdLst>
              <a:gd name="connsiteX0" fmla="*/ 5327097 w 5713413"/>
              <a:gd name="connsiteY0" fmla="*/ 0 h 5029200"/>
              <a:gd name="connsiteX1" fmla="*/ 5713413 w 5713413"/>
              <a:gd name="connsiteY1" fmla="*/ 0 h 5029200"/>
              <a:gd name="connsiteX2" fmla="*/ 5713413 w 5713413"/>
              <a:gd name="connsiteY2" fmla="*/ 5029200 h 5029200"/>
              <a:gd name="connsiteX3" fmla="*/ 5327097 w 5713413"/>
              <a:gd name="connsiteY3" fmla="*/ 5029200 h 5029200"/>
              <a:gd name="connsiteX4" fmla="*/ 0 w 5713413"/>
              <a:gd name="connsiteY4" fmla="*/ 0 h 5029200"/>
              <a:gd name="connsiteX5" fmla="*/ 5313743 w 5713413"/>
              <a:gd name="connsiteY5" fmla="*/ 0 h 5029200"/>
              <a:gd name="connsiteX6" fmla="*/ 5313743 w 5713413"/>
              <a:gd name="connsiteY6" fmla="*/ 5029200 h 5029200"/>
              <a:gd name="connsiteX7" fmla="*/ 0 w 5713413"/>
              <a:gd name="connsiteY7" fmla="*/ 5029200 h 5029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713413" h="5029200">
                <a:moveTo>
                  <a:pt x="5327097" y="0"/>
                </a:moveTo>
                <a:lnTo>
                  <a:pt x="5713413" y="0"/>
                </a:lnTo>
                <a:lnTo>
                  <a:pt x="5713413" y="5029200"/>
                </a:lnTo>
                <a:lnTo>
                  <a:pt x="5327097" y="5029200"/>
                </a:lnTo>
                <a:close/>
                <a:moveTo>
                  <a:pt x="0" y="0"/>
                </a:moveTo>
                <a:lnTo>
                  <a:pt x="5313743" y="0"/>
                </a:lnTo>
                <a:lnTo>
                  <a:pt x="5313743" y="5029200"/>
                </a:lnTo>
                <a:lnTo>
                  <a:pt x="0" y="5029200"/>
                </a:lnTo>
                <a:close/>
              </a:path>
            </a:pathLst>
          </a:custGeom>
        </p:spPr>
        <p:txBody>
          <a:bodyPr wrap="square" rtlCol="0">
            <a:noAutofit/>
          </a:bodyPr>
          <a:lstStyle>
            <a:lvl1pPr marL="0" indent="0" algn="ctr">
              <a:buNone/>
              <a:defRPr lang="es-ES" sz="2000"/>
            </a:lvl1pPr>
          </a:lstStyle>
          <a:p>
            <a:pPr rtl="0"/>
            <a:r>
              <a:rPr lang="es-ES"/>
              <a:t>Haga clic en el icono para agregar una imagen</a:t>
            </a:r>
            <a:endParaRPr lang="es-ES" dirty="0"/>
          </a:p>
        </p:txBody>
      </p:sp>
      <p:sp>
        <p:nvSpPr>
          <p:cNvPr id="4" name="Marcador de pie de página 4">
            <a:extLst>
              <a:ext uri="{FF2B5EF4-FFF2-40B4-BE49-F238E27FC236}">
                <a16:creationId xmlns:a16="http://schemas.microsoft.com/office/drawing/2014/main" id="{378552E1-07B0-A631-78D3-D3C0E4C0CD1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914400" y="61212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lang="es-ES" sz="1200"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pPr rtl="0"/>
            <a:endParaRPr lang="es-ES" dirty="0"/>
          </a:p>
        </p:txBody>
      </p:sp>
      <p:sp>
        <p:nvSpPr>
          <p:cNvPr id="5" name="Marcador de número de diapositiva 5">
            <a:extLst>
              <a:ext uri="{FF2B5EF4-FFF2-40B4-BE49-F238E27FC236}">
                <a16:creationId xmlns:a16="http://schemas.microsoft.com/office/drawing/2014/main" id="{DD635B7F-3E76-4C66-6A5A-9156FCE3D92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534400" y="61212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lang="es-ES" sz="1200"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pPr rtl="0"/>
            <a:fld id="{B5CEABB6-07DC-46E8-9B57-56EC44A396E5}" type="slidenum">
              <a:rPr lang="es-ES" smtClean="0"/>
              <a:pPr rtl="0"/>
              <a:t>‹Nº›</a:t>
            </a:fld>
            <a:endParaRPr lang="es-ES" dirty="0"/>
          </a:p>
        </p:txBody>
      </p:sp>
      <p:sp>
        <p:nvSpPr>
          <p:cNvPr id="6" name="Marco 5">
            <a:extLst>
              <a:ext uri="{FF2B5EF4-FFF2-40B4-BE49-F238E27FC236}">
                <a16:creationId xmlns:a16="http://schemas.microsoft.com/office/drawing/2014/main" id="{7D7E927E-4F73-5579-4F1D-E13899DEEA04}"/>
              </a:ext>
            </a:extLst>
          </p:cNvPr>
          <p:cNvSpPr/>
          <p:nvPr userDrawn="1"/>
        </p:nvSpPr>
        <p:spPr>
          <a:xfrm>
            <a:off x="386317" y="352044"/>
            <a:ext cx="11419367" cy="6153912"/>
          </a:xfrm>
          <a:prstGeom prst="frame">
            <a:avLst>
              <a:gd name="adj1" fmla="val 217"/>
            </a:avLst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s-ES"/>
            </a:defPPr>
          </a:lstStyle>
          <a:p>
            <a:pPr algn="ctr" rtl="0"/>
            <a:endParaRPr lang="es-E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90675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ítulo y diseño de 2 columnas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ítulo 9">
            <a:extLst>
              <a:ext uri="{FF2B5EF4-FFF2-40B4-BE49-F238E27FC236}">
                <a16:creationId xmlns:a16="http://schemas.microsoft.com/office/drawing/2014/main" id="{F2090F11-94D5-C2A6-0759-3E7541B0993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29640" y="485113"/>
            <a:ext cx="10515600" cy="1531525"/>
          </a:xfrm>
        </p:spPr>
        <p:txBody>
          <a:bodyPr rtlCol="0">
            <a:normAutofit/>
          </a:bodyPr>
          <a:lstStyle>
            <a:lvl1pPr>
              <a:defRPr lang="es-ES" sz="3600"/>
            </a:lvl1pPr>
          </a:lstStyle>
          <a:p>
            <a:pPr rtl="0"/>
            <a:r>
              <a:rPr lang="es-ES"/>
              <a:t>Haga clic para agregar un título</a:t>
            </a:r>
          </a:p>
        </p:txBody>
      </p:sp>
      <p:sp>
        <p:nvSpPr>
          <p:cNvPr id="7" name="Rectángulo 6">
            <a:extLst>
              <a:ext uri="{FF2B5EF4-FFF2-40B4-BE49-F238E27FC236}">
                <a16:creationId xmlns:a16="http://schemas.microsoft.com/office/drawing/2014/main" id="{10F349F3-2C28-5A44-EDFC-75FD6CA95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096000" y="0"/>
            <a:ext cx="6096000" cy="73674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s-ES"/>
            </a:defPPr>
          </a:lstStyle>
          <a:p>
            <a:pPr algn="ctr" rtl="0"/>
            <a:endParaRPr lang="es-ES" dirty="0"/>
          </a:p>
        </p:txBody>
      </p:sp>
      <p:sp>
        <p:nvSpPr>
          <p:cNvPr id="12" name="Marcador de contenido 11">
            <a:extLst>
              <a:ext uri="{FF2B5EF4-FFF2-40B4-BE49-F238E27FC236}">
                <a16:creationId xmlns:a16="http://schemas.microsoft.com/office/drawing/2014/main" id="{634FD449-C6E0-CF8A-82B2-52438C952C07}"/>
              </a:ext>
            </a:extLst>
          </p:cNvPr>
          <p:cNvSpPr>
            <a:spLocks noGrp="1"/>
          </p:cNvSpPr>
          <p:nvPr>
            <p:ph sz="quarter" idx="10" hasCustomPrompt="1"/>
          </p:nvPr>
        </p:nvSpPr>
        <p:spPr>
          <a:xfrm>
            <a:off x="929640" y="2153285"/>
            <a:ext cx="4953001" cy="3500438"/>
          </a:xfrm>
        </p:spPr>
        <p:txBody>
          <a:bodyPr lIns="91440" rtlCol="0">
            <a:normAutofit/>
          </a:bodyPr>
          <a:lstStyle>
            <a:lvl1pPr>
              <a:spcBef>
                <a:spcPts val="1000"/>
              </a:spcBef>
              <a:spcAft>
                <a:spcPts val="1200"/>
              </a:spcAft>
              <a:defRPr lang="es-ES" sz="1800"/>
            </a:lvl1pPr>
            <a:lvl2pPr>
              <a:spcBef>
                <a:spcPts val="1000"/>
              </a:spcBef>
              <a:spcAft>
                <a:spcPts val="1200"/>
              </a:spcAft>
              <a:defRPr lang="es-ES" sz="1600"/>
            </a:lvl2pPr>
            <a:lvl3pPr>
              <a:spcBef>
                <a:spcPts val="1000"/>
              </a:spcBef>
              <a:spcAft>
                <a:spcPts val="1200"/>
              </a:spcAft>
              <a:defRPr lang="es-ES" sz="1400"/>
            </a:lvl3pPr>
            <a:lvl4pPr>
              <a:spcBef>
                <a:spcPts val="1000"/>
              </a:spcBef>
              <a:spcAft>
                <a:spcPts val="1200"/>
              </a:spcAft>
              <a:defRPr lang="es-ES" sz="1200"/>
            </a:lvl4pPr>
            <a:lvl5pPr>
              <a:spcBef>
                <a:spcPts val="1000"/>
              </a:spcBef>
              <a:spcAft>
                <a:spcPts val="1200"/>
              </a:spcAft>
              <a:defRPr lang="es-ES" sz="1200"/>
            </a:lvl5pPr>
          </a:lstStyle>
          <a:p>
            <a:pPr lvl="0" rtl="0"/>
            <a:r>
              <a:rPr lang="es-ES"/>
              <a:t>Haga clic para agregar contenido</a:t>
            </a:r>
          </a:p>
          <a:p>
            <a:pPr lvl="1" rtl="0"/>
            <a:r>
              <a:rPr lang="es-ES"/>
              <a:t>Segundo nivel</a:t>
            </a:r>
          </a:p>
          <a:p>
            <a:pPr lvl="2" rtl="0"/>
            <a:r>
              <a:rPr lang="es-ES"/>
              <a:t>Tercer nivel</a:t>
            </a:r>
          </a:p>
          <a:p>
            <a:pPr lvl="3" rtl="0"/>
            <a:r>
              <a:rPr lang="es-ES"/>
              <a:t>Cuarto nivel</a:t>
            </a:r>
          </a:p>
          <a:p>
            <a:pPr lvl="4" rtl="0"/>
            <a:r>
              <a:rPr lang="es-ES"/>
              <a:t>Quinto nivel</a:t>
            </a:r>
          </a:p>
        </p:txBody>
      </p:sp>
      <p:sp>
        <p:nvSpPr>
          <p:cNvPr id="13" name="Marcador de contenido 11">
            <a:extLst>
              <a:ext uri="{FF2B5EF4-FFF2-40B4-BE49-F238E27FC236}">
                <a16:creationId xmlns:a16="http://schemas.microsoft.com/office/drawing/2014/main" id="{F971E741-6253-D410-B562-50CA5976207A}"/>
              </a:ext>
            </a:extLst>
          </p:cNvPr>
          <p:cNvSpPr>
            <a:spLocks noGrp="1"/>
          </p:cNvSpPr>
          <p:nvPr>
            <p:ph sz="quarter" idx="11" hasCustomPrompt="1"/>
          </p:nvPr>
        </p:nvSpPr>
        <p:spPr>
          <a:xfrm>
            <a:off x="6309360" y="2153285"/>
            <a:ext cx="5135880" cy="3500438"/>
          </a:xfrm>
        </p:spPr>
        <p:txBody>
          <a:bodyPr lIns="91440" rtlCol="0">
            <a:normAutofit/>
          </a:bodyPr>
          <a:lstStyle>
            <a:lvl1pPr>
              <a:spcBef>
                <a:spcPts val="1000"/>
              </a:spcBef>
              <a:spcAft>
                <a:spcPts val="1200"/>
              </a:spcAft>
              <a:defRPr lang="es-ES" sz="1800"/>
            </a:lvl1pPr>
            <a:lvl2pPr>
              <a:spcBef>
                <a:spcPts val="1000"/>
              </a:spcBef>
              <a:spcAft>
                <a:spcPts val="1200"/>
              </a:spcAft>
              <a:defRPr lang="es-ES" sz="1600"/>
            </a:lvl2pPr>
            <a:lvl3pPr>
              <a:spcBef>
                <a:spcPts val="1000"/>
              </a:spcBef>
              <a:spcAft>
                <a:spcPts val="1200"/>
              </a:spcAft>
              <a:defRPr lang="es-ES" sz="1400"/>
            </a:lvl3pPr>
            <a:lvl4pPr>
              <a:spcBef>
                <a:spcPts val="1000"/>
              </a:spcBef>
              <a:spcAft>
                <a:spcPts val="1200"/>
              </a:spcAft>
              <a:defRPr lang="es-ES" sz="1200"/>
            </a:lvl4pPr>
            <a:lvl5pPr>
              <a:spcBef>
                <a:spcPts val="1000"/>
              </a:spcBef>
              <a:spcAft>
                <a:spcPts val="1200"/>
              </a:spcAft>
              <a:defRPr lang="es-ES" sz="1200"/>
            </a:lvl5pPr>
          </a:lstStyle>
          <a:p>
            <a:pPr lvl="0" rtl="0"/>
            <a:r>
              <a:rPr lang="es-ES"/>
              <a:t>Haga clic para agregar contenido</a:t>
            </a:r>
          </a:p>
          <a:p>
            <a:pPr lvl="1" rtl="0"/>
            <a:r>
              <a:rPr lang="es-ES"/>
              <a:t>Segundo nivel</a:t>
            </a:r>
          </a:p>
          <a:p>
            <a:pPr lvl="2" rtl="0"/>
            <a:r>
              <a:rPr lang="es-ES"/>
              <a:t>Tercer nivel</a:t>
            </a:r>
          </a:p>
          <a:p>
            <a:pPr lvl="3" rtl="0"/>
            <a:r>
              <a:rPr lang="es-ES"/>
              <a:t>Cuarto nivel</a:t>
            </a:r>
          </a:p>
          <a:p>
            <a:pPr lvl="4" rtl="0"/>
            <a:r>
              <a:rPr lang="es-ES"/>
              <a:t>Quinto nivel</a:t>
            </a:r>
          </a:p>
        </p:txBody>
      </p:sp>
      <p:sp>
        <p:nvSpPr>
          <p:cNvPr id="4" name="Marcador de pie de página 4">
            <a:extLst>
              <a:ext uri="{FF2B5EF4-FFF2-40B4-BE49-F238E27FC236}">
                <a16:creationId xmlns:a16="http://schemas.microsoft.com/office/drawing/2014/main" id="{378552E1-07B0-A631-78D3-D3C0E4C0CD1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914400" y="61212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lang="es-ES" sz="1200"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pPr rtl="0"/>
            <a:endParaRPr lang="es-ES" dirty="0"/>
          </a:p>
        </p:txBody>
      </p:sp>
      <p:sp>
        <p:nvSpPr>
          <p:cNvPr id="5" name="Marcador de número de diapositiva 5">
            <a:extLst>
              <a:ext uri="{FF2B5EF4-FFF2-40B4-BE49-F238E27FC236}">
                <a16:creationId xmlns:a16="http://schemas.microsoft.com/office/drawing/2014/main" id="{DD635B7F-3E76-4C66-6A5A-9156FCE3D92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534400" y="61212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lang="es-ES" sz="1200"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pPr rtl="0"/>
            <a:fld id="{B5CEABB6-07DC-46E8-9B57-56EC44A396E5}" type="slidenum">
              <a:rPr lang="es-ES" smtClean="0"/>
              <a:pPr rtl="0"/>
              <a:t>‹Nº›</a:t>
            </a:fld>
            <a:endParaRPr lang="es-ES" dirty="0"/>
          </a:p>
        </p:txBody>
      </p:sp>
      <p:sp>
        <p:nvSpPr>
          <p:cNvPr id="2" name="Marco 1">
            <a:extLst>
              <a:ext uri="{FF2B5EF4-FFF2-40B4-BE49-F238E27FC236}">
                <a16:creationId xmlns:a16="http://schemas.microsoft.com/office/drawing/2014/main" id="{55D7E8F5-692D-24DD-0F8C-9563BA74AAF4}"/>
              </a:ext>
            </a:extLst>
          </p:cNvPr>
          <p:cNvSpPr/>
          <p:nvPr userDrawn="1"/>
        </p:nvSpPr>
        <p:spPr>
          <a:xfrm>
            <a:off x="386317" y="352044"/>
            <a:ext cx="11419367" cy="6153912"/>
          </a:xfrm>
          <a:prstGeom prst="frame">
            <a:avLst>
              <a:gd name="adj1" fmla="val 217"/>
            </a:avLst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s-ES"/>
            </a:defPPr>
          </a:lstStyle>
          <a:p>
            <a:pPr algn="ctr" rtl="0"/>
            <a:endParaRPr lang="es-E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94354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ítulo y diseño de 2 columnas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ítulo 9">
            <a:extLst>
              <a:ext uri="{FF2B5EF4-FFF2-40B4-BE49-F238E27FC236}">
                <a16:creationId xmlns:a16="http://schemas.microsoft.com/office/drawing/2014/main" id="{F2090F11-94D5-C2A6-0759-3E7541B0993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29640" y="485113"/>
            <a:ext cx="10515600" cy="1531525"/>
          </a:xfrm>
        </p:spPr>
        <p:txBody>
          <a:bodyPr rtlCol="0">
            <a:normAutofit/>
          </a:bodyPr>
          <a:lstStyle>
            <a:lvl1pPr>
              <a:defRPr lang="es-ES" sz="3600"/>
            </a:lvl1pPr>
          </a:lstStyle>
          <a:p>
            <a:pPr rtl="0"/>
            <a:r>
              <a:rPr lang="es-ES"/>
              <a:t>Haga clic para agregar un título</a:t>
            </a:r>
          </a:p>
        </p:txBody>
      </p:sp>
      <p:sp>
        <p:nvSpPr>
          <p:cNvPr id="7" name="Rectángulo 6">
            <a:extLst>
              <a:ext uri="{FF2B5EF4-FFF2-40B4-BE49-F238E27FC236}">
                <a16:creationId xmlns:a16="http://schemas.microsoft.com/office/drawing/2014/main" id="{10F349F3-2C28-5A44-EDFC-75FD6CA95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096000" y="0"/>
            <a:ext cx="6096000" cy="73674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s-ES"/>
            </a:defPPr>
          </a:lstStyle>
          <a:p>
            <a:pPr algn="ctr" rtl="0"/>
            <a:endParaRPr lang="es-ES" dirty="0"/>
          </a:p>
        </p:txBody>
      </p:sp>
      <p:sp>
        <p:nvSpPr>
          <p:cNvPr id="12" name="Marcador de contenido 11">
            <a:extLst>
              <a:ext uri="{FF2B5EF4-FFF2-40B4-BE49-F238E27FC236}">
                <a16:creationId xmlns:a16="http://schemas.microsoft.com/office/drawing/2014/main" id="{634FD449-C6E0-CF8A-82B2-52438C952C07}"/>
              </a:ext>
            </a:extLst>
          </p:cNvPr>
          <p:cNvSpPr>
            <a:spLocks noGrp="1"/>
          </p:cNvSpPr>
          <p:nvPr>
            <p:ph sz="quarter" idx="10" hasCustomPrompt="1"/>
          </p:nvPr>
        </p:nvSpPr>
        <p:spPr>
          <a:xfrm>
            <a:off x="929641" y="2153285"/>
            <a:ext cx="3261359" cy="3500438"/>
          </a:xfrm>
        </p:spPr>
        <p:txBody>
          <a:bodyPr lIns="91440" rtlCol="0">
            <a:normAutofit/>
          </a:bodyPr>
          <a:lstStyle>
            <a:lvl1pPr>
              <a:spcBef>
                <a:spcPts val="1000"/>
              </a:spcBef>
              <a:spcAft>
                <a:spcPts val="1200"/>
              </a:spcAft>
              <a:defRPr lang="es-ES" sz="1800" b="1"/>
            </a:lvl1pPr>
            <a:lvl2pPr>
              <a:spcBef>
                <a:spcPts val="1000"/>
              </a:spcBef>
              <a:spcAft>
                <a:spcPts val="1200"/>
              </a:spcAft>
              <a:defRPr lang="es-ES" sz="1600" b="1"/>
            </a:lvl2pPr>
            <a:lvl3pPr>
              <a:spcBef>
                <a:spcPts val="1000"/>
              </a:spcBef>
              <a:spcAft>
                <a:spcPts val="1200"/>
              </a:spcAft>
              <a:defRPr lang="es-ES" sz="1400" b="1"/>
            </a:lvl3pPr>
            <a:lvl4pPr>
              <a:spcBef>
                <a:spcPts val="1000"/>
              </a:spcBef>
              <a:spcAft>
                <a:spcPts val="1200"/>
              </a:spcAft>
              <a:defRPr lang="es-ES" sz="1200" b="1"/>
            </a:lvl4pPr>
            <a:lvl5pPr>
              <a:spcBef>
                <a:spcPts val="1000"/>
              </a:spcBef>
              <a:spcAft>
                <a:spcPts val="1200"/>
              </a:spcAft>
              <a:defRPr lang="es-ES" sz="1200" b="1"/>
            </a:lvl5pPr>
          </a:lstStyle>
          <a:p>
            <a:pPr lvl="0" rtl="0"/>
            <a:r>
              <a:rPr lang="es-ES"/>
              <a:t>Haga clic para agregar contenido</a:t>
            </a:r>
          </a:p>
          <a:p>
            <a:pPr lvl="1" rtl="0"/>
            <a:r>
              <a:rPr lang="es-ES"/>
              <a:t>Segundo nivel</a:t>
            </a:r>
          </a:p>
          <a:p>
            <a:pPr lvl="2" rtl="0"/>
            <a:r>
              <a:rPr lang="es-ES"/>
              <a:t>Tercer nivel</a:t>
            </a:r>
          </a:p>
          <a:p>
            <a:pPr lvl="3" rtl="0"/>
            <a:r>
              <a:rPr lang="es-ES"/>
              <a:t>Cuarto nivel</a:t>
            </a:r>
          </a:p>
          <a:p>
            <a:pPr lvl="4" rtl="0"/>
            <a:r>
              <a:rPr lang="es-ES"/>
              <a:t>Quinto nivel</a:t>
            </a:r>
          </a:p>
        </p:txBody>
      </p:sp>
      <p:sp>
        <p:nvSpPr>
          <p:cNvPr id="13" name="Marcador de contenido 11">
            <a:extLst>
              <a:ext uri="{FF2B5EF4-FFF2-40B4-BE49-F238E27FC236}">
                <a16:creationId xmlns:a16="http://schemas.microsoft.com/office/drawing/2014/main" id="{F971E741-6253-D410-B562-50CA5976207A}"/>
              </a:ext>
            </a:extLst>
          </p:cNvPr>
          <p:cNvSpPr>
            <a:spLocks noGrp="1"/>
          </p:cNvSpPr>
          <p:nvPr>
            <p:ph sz="quarter" idx="11" hasCustomPrompt="1"/>
          </p:nvPr>
        </p:nvSpPr>
        <p:spPr>
          <a:xfrm>
            <a:off x="4480560" y="2153285"/>
            <a:ext cx="6964680" cy="3500438"/>
          </a:xfrm>
        </p:spPr>
        <p:txBody>
          <a:bodyPr lIns="91440" rtlCol="0">
            <a:normAutofit/>
          </a:bodyPr>
          <a:lstStyle>
            <a:lvl1pPr>
              <a:spcBef>
                <a:spcPts val="1000"/>
              </a:spcBef>
              <a:spcAft>
                <a:spcPts val="1200"/>
              </a:spcAft>
              <a:defRPr lang="es-ES" sz="1800"/>
            </a:lvl1pPr>
            <a:lvl2pPr>
              <a:spcBef>
                <a:spcPts val="1000"/>
              </a:spcBef>
              <a:spcAft>
                <a:spcPts val="1200"/>
              </a:spcAft>
              <a:defRPr lang="es-ES" sz="1600"/>
            </a:lvl2pPr>
            <a:lvl3pPr>
              <a:spcBef>
                <a:spcPts val="1000"/>
              </a:spcBef>
              <a:spcAft>
                <a:spcPts val="1200"/>
              </a:spcAft>
              <a:defRPr lang="es-ES" sz="1400"/>
            </a:lvl3pPr>
            <a:lvl4pPr>
              <a:spcBef>
                <a:spcPts val="1000"/>
              </a:spcBef>
              <a:spcAft>
                <a:spcPts val="1200"/>
              </a:spcAft>
              <a:defRPr lang="es-ES" sz="1200"/>
            </a:lvl4pPr>
            <a:lvl5pPr>
              <a:spcBef>
                <a:spcPts val="1000"/>
              </a:spcBef>
              <a:spcAft>
                <a:spcPts val="1200"/>
              </a:spcAft>
              <a:defRPr lang="es-ES" sz="1200"/>
            </a:lvl5pPr>
          </a:lstStyle>
          <a:p>
            <a:pPr lvl="0" rtl="0"/>
            <a:r>
              <a:rPr lang="es-ES"/>
              <a:t>Haga clic para agregar contenido</a:t>
            </a:r>
          </a:p>
          <a:p>
            <a:pPr lvl="1" rtl="0"/>
            <a:r>
              <a:rPr lang="es-ES"/>
              <a:t>Segundo nivel</a:t>
            </a:r>
          </a:p>
          <a:p>
            <a:pPr lvl="2" rtl="0"/>
            <a:r>
              <a:rPr lang="es-ES"/>
              <a:t>Tercer nivel</a:t>
            </a:r>
          </a:p>
          <a:p>
            <a:pPr lvl="3" rtl="0"/>
            <a:r>
              <a:rPr lang="es-ES"/>
              <a:t>Cuarto nivel</a:t>
            </a:r>
          </a:p>
          <a:p>
            <a:pPr lvl="4" rtl="0"/>
            <a:r>
              <a:rPr lang="es-ES"/>
              <a:t>Quinto nivel</a:t>
            </a:r>
          </a:p>
        </p:txBody>
      </p:sp>
      <p:sp>
        <p:nvSpPr>
          <p:cNvPr id="4" name="Marcador de pie de página 4">
            <a:extLst>
              <a:ext uri="{FF2B5EF4-FFF2-40B4-BE49-F238E27FC236}">
                <a16:creationId xmlns:a16="http://schemas.microsoft.com/office/drawing/2014/main" id="{378552E1-07B0-A631-78D3-D3C0E4C0CD1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914400" y="61212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lang="es-ES" sz="1200"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pPr rtl="0"/>
            <a:endParaRPr lang="es-ES" dirty="0"/>
          </a:p>
        </p:txBody>
      </p:sp>
      <p:sp>
        <p:nvSpPr>
          <p:cNvPr id="5" name="Marcador de número de diapositiva 5">
            <a:extLst>
              <a:ext uri="{FF2B5EF4-FFF2-40B4-BE49-F238E27FC236}">
                <a16:creationId xmlns:a16="http://schemas.microsoft.com/office/drawing/2014/main" id="{DD635B7F-3E76-4C66-6A5A-9156FCE3D92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534400" y="61212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lang="es-ES" sz="1200"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pPr rtl="0"/>
            <a:fld id="{B5CEABB6-07DC-46E8-9B57-56EC44A396E5}" type="slidenum">
              <a:rPr lang="es-ES" smtClean="0"/>
              <a:pPr rtl="0"/>
              <a:t>‹Nº›</a:t>
            </a:fld>
            <a:endParaRPr lang="es-ES" dirty="0"/>
          </a:p>
        </p:txBody>
      </p:sp>
      <p:sp>
        <p:nvSpPr>
          <p:cNvPr id="2" name="Marco 1">
            <a:extLst>
              <a:ext uri="{FF2B5EF4-FFF2-40B4-BE49-F238E27FC236}">
                <a16:creationId xmlns:a16="http://schemas.microsoft.com/office/drawing/2014/main" id="{5C0F1533-3810-C210-9B67-D2F4A1846C23}"/>
              </a:ext>
            </a:extLst>
          </p:cNvPr>
          <p:cNvSpPr/>
          <p:nvPr userDrawn="1"/>
        </p:nvSpPr>
        <p:spPr>
          <a:xfrm>
            <a:off x="386317" y="352044"/>
            <a:ext cx="11419367" cy="6153912"/>
          </a:xfrm>
          <a:prstGeom prst="frame">
            <a:avLst>
              <a:gd name="adj1" fmla="val 217"/>
            </a:avLst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s-ES"/>
            </a:defPPr>
          </a:lstStyle>
          <a:p>
            <a:pPr algn="ctr" rtl="0"/>
            <a:endParaRPr lang="es-E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81652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ítulo, imagen y conteni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ítulo 9">
            <a:extLst>
              <a:ext uri="{FF2B5EF4-FFF2-40B4-BE49-F238E27FC236}">
                <a16:creationId xmlns:a16="http://schemas.microsoft.com/office/drawing/2014/main" id="{E9C70371-D147-2B29-EAEB-B10A799D09D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6169" y="614812"/>
            <a:ext cx="10359659" cy="1325563"/>
          </a:xfrm>
        </p:spPr>
        <p:txBody>
          <a:bodyPr rtlCol="0">
            <a:normAutofit/>
          </a:bodyPr>
          <a:lstStyle>
            <a:lvl1pPr>
              <a:defRPr lang="es-ES" sz="3600"/>
            </a:lvl1pPr>
          </a:lstStyle>
          <a:p>
            <a:pPr rtl="0"/>
            <a:r>
              <a:rPr lang="es-ES"/>
              <a:t>Haga clic para agregar un título</a:t>
            </a:r>
          </a:p>
        </p:txBody>
      </p:sp>
      <p:sp>
        <p:nvSpPr>
          <p:cNvPr id="3" name="Marcador de posición de imagen 2">
            <a:extLst>
              <a:ext uri="{FF2B5EF4-FFF2-40B4-BE49-F238E27FC236}">
                <a16:creationId xmlns:a16="http://schemas.microsoft.com/office/drawing/2014/main" id="{1C5AE226-98C6-70F4-8DED-59E8FE30401C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-367" y="2177378"/>
            <a:ext cx="5713413" cy="4669987"/>
          </a:xfrm>
          <a:custGeom>
            <a:avLst/>
            <a:gdLst>
              <a:gd name="connsiteX0" fmla="*/ 400038 w 5713413"/>
              <a:gd name="connsiteY0" fmla="*/ 0 h 4669987"/>
              <a:gd name="connsiteX1" fmla="*/ 5713413 w 5713413"/>
              <a:gd name="connsiteY1" fmla="*/ 0 h 4669987"/>
              <a:gd name="connsiteX2" fmla="*/ 5713413 w 5713413"/>
              <a:gd name="connsiteY2" fmla="*/ 4315224 h 4669987"/>
              <a:gd name="connsiteX3" fmla="*/ 400038 w 5713413"/>
              <a:gd name="connsiteY3" fmla="*/ 4315224 h 4669987"/>
              <a:gd name="connsiteX4" fmla="*/ 0 w 5713413"/>
              <a:gd name="connsiteY4" fmla="*/ 0 h 4669987"/>
              <a:gd name="connsiteX5" fmla="*/ 386684 w 5713413"/>
              <a:gd name="connsiteY5" fmla="*/ 0 h 4669987"/>
              <a:gd name="connsiteX6" fmla="*/ 386684 w 5713413"/>
              <a:gd name="connsiteY6" fmla="*/ 4328578 h 4669987"/>
              <a:gd name="connsiteX7" fmla="*/ 5713413 w 5713413"/>
              <a:gd name="connsiteY7" fmla="*/ 4328578 h 4669987"/>
              <a:gd name="connsiteX8" fmla="*/ 5713413 w 5713413"/>
              <a:gd name="connsiteY8" fmla="*/ 4669987 h 4669987"/>
              <a:gd name="connsiteX9" fmla="*/ 0 w 5713413"/>
              <a:gd name="connsiteY9" fmla="*/ 4669987 h 46699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713413" h="4669987">
                <a:moveTo>
                  <a:pt x="400038" y="0"/>
                </a:moveTo>
                <a:lnTo>
                  <a:pt x="5713413" y="0"/>
                </a:lnTo>
                <a:lnTo>
                  <a:pt x="5713413" y="4315224"/>
                </a:lnTo>
                <a:lnTo>
                  <a:pt x="400038" y="4315224"/>
                </a:lnTo>
                <a:close/>
                <a:moveTo>
                  <a:pt x="0" y="0"/>
                </a:moveTo>
                <a:lnTo>
                  <a:pt x="386684" y="0"/>
                </a:lnTo>
                <a:lnTo>
                  <a:pt x="386684" y="4328578"/>
                </a:lnTo>
                <a:lnTo>
                  <a:pt x="5713413" y="4328578"/>
                </a:lnTo>
                <a:lnTo>
                  <a:pt x="5713413" y="4669987"/>
                </a:lnTo>
                <a:lnTo>
                  <a:pt x="0" y="4669987"/>
                </a:lnTo>
                <a:close/>
              </a:path>
            </a:pathLst>
          </a:custGeom>
        </p:spPr>
        <p:txBody>
          <a:bodyPr wrap="square" rtlCol="0">
            <a:noAutofit/>
          </a:bodyPr>
          <a:lstStyle>
            <a:lvl1pPr marL="0" indent="0" algn="ctr">
              <a:buNone/>
              <a:defRPr lang="es-ES" sz="2000"/>
            </a:lvl1pPr>
          </a:lstStyle>
          <a:p>
            <a:pPr rtl="0"/>
            <a:r>
              <a:rPr lang="es-ES"/>
              <a:t>Haga clic en el icono para agregar una imagen</a:t>
            </a:r>
            <a:endParaRPr lang="es-ES" dirty="0"/>
          </a:p>
        </p:txBody>
      </p:sp>
      <p:sp>
        <p:nvSpPr>
          <p:cNvPr id="12" name="Marcador de contenido 11">
            <a:extLst>
              <a:ext uri="{FF2B5EF4-FFF2-40B4-BE49-F238E27FC236}">
                <a16:creationId xmlns:a16="http://schemas.microsoft.com/office/drawing/2014/main" id="{8EEA9034-22FD-3C2F-6A27-63638969802D}"/>
              </a:ext>
            </a:extLst>
          </p:cNvPr>
          <p:cNvSpPr>
            <a:spLocks noGrp="1"/>
          </p:cNvSpPr>
          <p:nvPr>
            <p:ph sz="quarter" idx="10" hasCustomPrompt="1"/>
          </p:nvPr>
        </p:nvSpPr>
        <p:spPr>
          <a:xfrm>
            <a:off x="6475413" y="2153285"/>
            <a:ext cx="4799012" cy="3790315"/>
          </a:xfrm>
        </p:spPr>
        <p:txBody>
          <a:bodyPr rtlCol="0">
            <a:normAutofit/>
          </a:bodyPr>
          <a:lstStyle>
            <a:lvl1pPr>
              <a:lnSpc>
                <a:spcPct val="95000"/>
              </a:lnSpc>
              <a:spcBef>
                <a:spcPts val="1000"/>
              </a:spcBef>
              <a:spcAft>
                <a:spcPts val="1200"/>
              </a:spcAft>
              <a:defRPr lang="es-ES" sz="2000"/>
            </a:lvl1pPr>
            <a:lvl2pPr>
              <a:lnSpc>
                <a:spcPct val="95000"/>
              </a:lnSpc>
              <a:spcBef>
                <a:spcPts val="1000"/>
              </a:spcBef>
              <a:spcAft>
                <a:spcPts val="1200"/>
              </a:spcAft>
              <a:defRPr lang="es-ES" sz="1800"/>
            </a:lvl2pPr>
            <a:lvl3pPr>
              <a:lnSpc>
                <a:spcPct val="95000"/>
              </a:lnSpc>
              <a:spcBef>
                <a:spcPts val="1000"/>
              </a:spcBef>
              <a:spcAft>
                <a:spcPts val="1200"/>
              </a:spcAft>
              <a:defRPr lang="es-ES" sz="1600"/>
            </a:lvl3pPr>
            <a:lvl4pPr>
              <a:lnSpc>
                <a:spcPct val="95000"/>
              </a:lnSpc>
              <a:spcBef>
                <a:spcPts val="1000"/>
              </a:spcBef>
              <a:spcAft>
                <a:spcPts val="1200"/>
              </a:spcAft>
              <a:defRPr lang="es-ES" sz="1400"/>
            </a:lvl4pPr>
            <a:lvl5pPr>
              <a:lnSpc>
                <a:spcPct val="95000"/>
              </a:lnSpc>
              <a:spcBef>
                <a:spcPts val="1000"/>
              </a:spcBef>
              <a:spcAft>
                <a:spcPts val="1200"/>
              </a:spcAft>
              <a:defRPr lang="es-ES" sz="1400"/>
            </a:lvl5pPr>
          </a:lstStyle>
          <a:p>
            <a:pPr lvl="0" rtl="0"/>
            <a:r>
              <a:rPr lang="es-ES"/>
              <a:t>Haga clic para agregar contenido</a:t>
            </a:r>
          </a:p>
          <a:p>
            <a:pPr lvl="1" rtl="0"/>
            <a:r>
              <a:rPr lang="es-ES"/>
              <a:t>Segundo nivel</a:t>
            </a:r>
          </a:p>
          <a:p>
            <a:pPr lvl="2" rtl="0"/>
            <a:r>
              <a:rPr lang="es-ES"/>
              <a:t>Tercer nivel</a:t>
            </a:r>
          </a:p>
          <a:p>
            <a:pPr lvl="3" rtl="0"/>
            <a:r>
              <a:rPr lang="es-ES"/>
              <a:t>Cuarto nivel</a:t>
            </a:r>
          </a:p>
          <a:p>
            <a:pPr lvl="4" rtl="0"/>
            <a:r>
              <a:rPr lang="es-ES"/>
              <a:t>Quinto nivel</a:t>
            </a:r>
          </a:p>
        </p:txBody>
      </p:sp>
      <p:sp>
        <p:nvSpPr>
          <p:cNvPr id="6" name="Rectángulo 5">
            <a:extLst>
              <a:ext uri="{FF2B5EF4-FFF2-40B4-BE49-F238E27FC236}">
                <a16:creationId xmlns:a16="http://schemas.microsoft.com/office/drawing/2014/main" id="{0C72AFED-AF5A-A2E9-0D36-388733BBE9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096000" y="0"/>
            <a:ext cx="6096000" cy="73674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s-ES"/>
            </a:defPPr>
          </a:lstStyle>
          <a:p>
            <a:pPr algn="ctr" rtl="0"/>
            <a:endParaRPr lang="es-ES" dirty="0"/>
          </a:p>
        </p:txBody>
      </p:sp>
      <p:sp>
        <p:nvSpPr>
          <p:cNvPr id="4" name="Marcador de pie de página 4">
            <a:extLst>
              <a:ext uri="{FF2B5EF4-FFF2-40B4-BE49-F238E27FC236}">
                <a16:creationId xmlns:a16="http://schemas.microsoft.com/office/drawing/2014/main" id="{378552E1-07B0-A631-78D3-D3C0E4C0CD1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914400" y="61212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lang="es-ES" sz="1200"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pPr rtl="0"/>
            <a:endParaRPr lang="es-ES" dirty="0"/>
          </a:p>
        </p:txBody>
      </p:sp>
      <p:sp>
        <p:nvSpPr>
          <p:cNvPr id="5" name="Marcador de número de diapositiva 5">
            <a:extLst>
              <a:ext uri="{FF2B5EF4-FFF2-40B4-BE49-F238E27FC236}">
                <a16:creationId xmlns:a16="http://schemas.microsoft.com/office/drawing/2014/main" id="{DD635B7F-3E76-4C66-6A5A-9156FCE3D92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534400" y="61212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lang="es-ES" sz="1200"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pPr rtl="0"/>
            <a:fld id="{B5CEABB6-07DC-46E8-9B57-56EC44A396E5}" type="slidenum">
              <a:rPr lang="es-ES" smtClean="0"/>
              <a:pPr rtl="0"/>
              <a:t>‹Nº›</a:t>
            </a:fld>
            <a:endParaRPr lang="es-ES" dirty="0"/>
          </a:p>
        </p:txBody>
      </p:sp>
      <p:sp>
        <p:nvSpPr>
          <p:cNvPr id="7" name="Marco 6">
            <a:extLst>
              <a:ext uri="{FF2B5EF4-FFF2-40B4-BE49-F238E27FC236}">
                <a16:creationId xmlns:a16="http://schemas.microsoft.com/office/drawing/2014/main" id="{7A42E613-3DCC-07A2-BA9B-74B13F28E591}"/>
              </a:ext>
            </a:extLst>
          </p:cNvPr>
          <p:cNvSpPr/>
          <p:nvPr userDrawn="1"/>
        </p:nvSpPr>
        <p:spPr>
          <a:xfrm>
            <a:off x="386317" y="352044"/>
            <a:ext cx="11419367" cy="6153912"/>
          </a:xfrm>
          <a:prstGeom prst="frame">
            <a:avLst>
              <a:gd name="adj1" fmla="val 217"/>
            </a:avLst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s-ES"/>
            </a:defPPr>
          </a:lstStyle>
          <a:p>
            <a:pPr algn="ctr" rtl="0"/>
            <a:endParaRPr lang="es-E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39016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ítulo, contenido y tabl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ítulo 8">
            <a:extLst>
              <a:ext uri="{FF2B5EF4-FFF2-40B4-BE49-F238E27FC236}">
                <a16:creationId xmlns:a16="http://schemas.microsoft.com/office/drawing/2014/main" id="{830338E2-B50A-8F3E-2CA7-A75753E7ED9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2629" y="598947"/>
            <a:ext cx="10515600" cy="1325563"/>
          </a:xfrm>
        </p:spPr>
        <p:txBody>
          <a:bodyPr rtlCol="0">
            <a:normAutofit/>
          </a:bodyPr>
          <a:lstStyle>
            <a:lvl1pPr>
              <a:defRPr lang="es-ES" sz="3600"/>
            </a:lvl1pPr>
          </a:lstStyle>
          <a:p>
            <a:pPr rtl="0"/>
            <a:r>
              <a:rPr lang="es-ES"/>
              <a:t>Haga clic para agregar un título</a:t>
            </a:r>
          </a:p>
        </p:txBody>
      </p:sp>
      <p:sp>
        <p:nvSpPr>
          <p:cNvPr id="12" name="Marcador de contenido 11">
            <a:extLst>
              <a:ext uri="{FF2B5EF4-FFF2-40B4-BE49-F238E27FC236}">
                <a16:creationId xmlns:a16="http://schemas.microsoft.com/office/drawing/2014/main" id="{CC8DD029-A673-92B9-0343-3B35BE46D2F3}"/>
              </a:ext>
            </a:extLst>
          </p:cNvPr>
          <p:cNvSpPr>
            <a:spLocks noGrp="1"/>
          </p:cNvSpPr>
          <p:nvPr>
            <p:ph sz="quarter" idx="11" hasCustomPrompt="1"/>
          </p:nvPr>
        </p:nvSpPr>
        <p:spPr>
          <a:xfrm>
            <a:off x="929641" y="2153285"/>
            <a:ext cx="3032759" cy="3790310"/>
          </a:xfrm>
        </p:spPr>
        <p:txBody>
          <a:bodyPr lIns="91440" rtlCol="0">
            <a:normAutofit/>
          </a:bodyPr>
          <a:lstStyle>
            <a:lvl1pPr>
              <a:spcBef>
                <a:spcPts val="1000"/>
              </a:spcBef>
              <a:spcAft>
                <a:spcPts val="1200"/>
              </a:spcAft>
              <a:defRPr lang="es-ES" sz="1800"/>
            </a:lvl1pPr>
            <a:lvl2pPr>
              <a:spcBef>
                <a:spcPts val="1000"/>
              </a:spcBef>
              <a:spcAft>
                <a:spcPts val="1200"/>
              </a:spcAft>
              <a:defRPr lang="es-ES" sz="1600"/>
            </a:lvl2pPr>
            <a:lvl3pPr>
              <a:spcBef>
                <a:spcPts val="1000"/>
              </a:spcBef>
              <a:spcAft>
                <a:spcPts val="1200"/>
              </a:spcAft>
              <a:defRPr lang="es-ES" sz="1400"/>
            </a:lvl3pPr>
            <a:lvl4pPr>
              <a:spcBef>
                <a:spcPts val="1000"/>
              </a:spcBef>
              <a:spcAft>
                <a:spcPts val="1200"/>
              </a:spcAft>
              <a:defRPr lang="es-ES" sz="1200"/>
            </a:lvl4pPr>
            <a:lvl5pPr>
              <a:spcBef>
                <a:spcPts val="1000"/>
              </a:spcBef>
              <a:spcAft>
                <a:spcPts val="1200"/>
              </a:spcAft>
              <a:defRPr lang="es-ES" sz="1200"/>
            </a:lvl5pPr>
          </a:lstStyle>
          <a:p>
            <a:pPr lvl="0" rtl="0"/>
            <a:r>
              <a:rPr lang="es-ES"/>
              <a:t>Haga clic para agregar contenido</a:t>
            </a:r>
          </a:p>
          <a:p>
            <a:pPr lvl="1" rtl="0"/>
            <a:r>
              <a:rPr lang="es-ES"/>
              <a:t>Segundo nivel</a:t>
            </a:r>
          </a:p>
          <a:p>
            <a:pPr lvl="2" rtl="0"/>
            <a:r>
              <a:rPr lang="es-ES"/>
              <a:t>Tercer nivel</a:t>
            </a:r>
          </a:p>
          <a:p>
            <a:pPr lvl="3" rtl="0"/>
            <a:r>
              <a:rPr lang="es-ES"/>
              <a:t>Cuarto nivel</a:t>
            </a:r>
          </a:p>
          <a:p>
            <a:pPr lvl="4" rtl="0"/>
            <a:r>
              <a:rPr lang="es-ES"/>
              <a:t>Quinto nivel</a:t>
            </a:r>
          </a:p>
        </p:txBody>
      </p:sp>
      <p:sp>
        <p:nvSpPr>
          <p:cNvPr id="11" name="Marcador de posición de tabla 10">
            <a:extLst>
              <a:ext uri="{FF2B5EF4-FFF2-40B4-BE49-F238E27FC236}">
                <a16:creationId xmlns:a16="http://schemas.microsoft.com/office/drawing/2014/main" id="{6E658BA3-0202-C705-7A02-8B70B7884420}"/>
              </a:ext>
            </a:extLst>
          </p:cNvPr>
          <p:cNvSpPr>
            <a:spLocks noGrp="1"/>
          </p:cNvSpPr>
          <p:nvPr>
            <p:ph type="tbl" sz="quarter" idx="10"/>
          </p:nvPr>
        </p:nvSpPr>
        <p:spPr>
          <a:xfrm>
            <a:off x="4724400" y="2170621"/>
            <a:ext cx="6553200" cy="3772974"/>
          </a:xfrm>
        </p:spPr>
        <p:txBody>
          <a:bodyPr rtlCol="0">
            <a:normAutofit/>
          </a:bodyPr>
          <a:lstStyle>
            <a:lvl1pPr>
              <a:defRPr lang="es-ES" sz="2000"/>
            </a:lvl1pPr>
          </a:lstStyle>
          <a:p>
            <a:pPr rtl="0"/>
            <a:r>
              <a:rPr lang="es-ES"/>
              <a:t>Haga clic en el icono para agregar una tabla</a:t>
            </a:r>
            <a:endParaRPr lang="es-ES" dirty="0"/>
          </a:p>
        </p:txBody>
      </p:sp>
      <p:sp>
        <p:nvSpPr>
          <p:cNvPr id="4" name="Marcador de pie de página 4">
            <a:extLst>
              <a:ext uri="{FF2B5EF4-FFF2-40B4-BE49-F238E27FC236}">
                <a16:creationId xmlns:a16="http://schemas.microsoft.com/office/drawing/2014/main" id="{378552E1-07B0-A631-78D3-D3C0E4C0CD1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914400" y="61212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lang="es-ES" sz="1200"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pPr rtl="0"/>
            <a:endParaRPr lang="es-ES" dirty="0"/>
          </a:p>
        </p:txBody>
      </p:sp>
      <p:sp>
        <p:nvSpPr>
          <p:cNvPr id="5" name="Marcador de número de diapositiva 5">
            <a:extLst>
              <a:ext uri="{FF2B5EF4-FFF2-40B4-BE49-F238E27FC236}">
                <a16:creationId xmlns:a16="http://schemas.microsoft.com/office/drawing/2014/main" id="{DD635B7F-3E76-4C66-6A5A-9156FCE3D92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534400" y="61212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lang="es-ES" sz="1200"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pPr rtl="0"/>
            <a:fld id="{B5CEABB6-07DC-46E8-9B57-56EC44A396E5}" type="slidenum">
              <a:rPr lang="es-ES" smtClean="0"/>
              <a:pPr rtl="0"/>
              <a:t>‹Nº›</a:t>
            </a:fld>
            <a:endParaRPr lang="es-ES" dirty="0"/>
          </a:p>
        </p:txBody>
      </p:sp>
      <p:sp>
        <p:nvSpPr>
          <p:cNvPr id="2" name="Marco 1">
            <a:extLst>
              <a:ext uri="{FF2B5EF4-FFF2-40B4-BE49-F238E27FC236}">
                <a16:creationId xmlns:a16="http://schemas.microsoft.com/office/drawing/2014/main" id="{BD761E53-47C7-492A-D5B5-A8C2740B5157}"/>
              </a:ext>
            </a:extLst>
          </p:cNvPr>
          <p:cNvSpPr/>
          <p:nvPr userDrawn="1"/>
        </p:nvSpPr>
        <p:spPr>
          <a:xfrm>
            <a:off x="386317" y="352044"/>
            <a:ext cx="11419367" cy="6153912"/>
          </a:xfrm>
          <a:prstGeom prst="frame">
            <a:avLst>
              <a:gd name="adj1" fmla="val 217"/>
            </a:avLst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s-ES"/>
            </a:defPPr>
          </a:lstStyle>
          <a:p>
            <a:pPr algn="ctr" rtl="0"/>
            <a:endParaRPr lang="es-E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29537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ítulo y diseño de 2 columnas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ítulo 9">
            <a:extLst>
              <a:ext uri="{FF2B5EF4-FFF2-40B4-BE49-F238E27FC236}">
                <a16:creationId xmlns:a16="http://schemas.microsoft.com/office/drawing/2014/main" id="{F2090F11-94D5-C2A6-0759-3E7541B0993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29640" y="485113"/>
            <a:ext cx="10515600" cy="1531525"/>
          </a:xfrm>
        </p:spPr>
        <p:txBody>
          <a:bodyPr rtlCol="0">
            <a:normAutofit/>
          </a:bodyPr>
          <a:lstStyle>
            <a:lvl1pPr>
              <a:defRPr lang="es-ES" sz="3600"/>
            </a:lvl1pPr>
          </a:lstStyle>
          <a:p>
            <a:pPr rtl="0"/>
            <a:r>
              <a:rPr lang="es-ES"/>
              <a:t>Haga clic para agregar un título</a:t>
            </a:r>
          </a:p>
        </p:txBody>
      </p:sp>
      <p:sp>
        <p:nvSpPr>
          <p:cNvPr id="7" name="Rectángulo 6">
            <a:extLst>
              <a:ext uri="{FF2B5EF4-FFF2-40B4-BE49-F238E27FC236}">
                <a16:creationId xmlns:a16="http://schemas.microsoft.com/office/drawing/2014/main" id="{10F349F3-2C28-5A44-EDFC-75FD6CA95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096000" y="0"/>
            <a:ext cx="6096000" cy="73674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s-ES"/>
            </a:defPPr>
          </a:lstStyle>
          <a:p>
            <a:pPr algn="ctr" rtl="0"/>
            <a:endParaRPr lang="es-ES" dirty="0"/>
          </a:p>
        </p:txBody>
      </p:sp>
      <p:sp>
        <p:nvSpPr>
          <p:cNvPr id="12" name="Marcador de contenido 11">
            <a:extLst>
              <a:ext uri="{FF2B5EF4-FFF2-40B4-BE49-F238E27FC236}">
                <a16:creationId xmlns:a16="http://schemas.microsoft.com/office/drawing/2014/main" id="{634FD449-C6E0-CF8A-82B2-52438C952C07}"/>
              </a:ext>
            </a:extLst>
          </p:cNvPr>
          <p:cNvSpPr>
            <a:spLocks noGrp="1"/>
          </p:cNvSpPr>
          <p:nvPr>
            <p:ph sz="quarter" idx="10" hasCustomPrompt="1"/>
          </p:nvPr>
        </p:nvSpPr>
        <p:spPr>
          <a:xfrm>
            <a:off x="929642" y="2153285"/>
            <a:ext cx="6925660" cy="3500438"/>
          </a:xfrm>
        </p:spPr>
        <p:txBody>
          <a:bodyPr lIns="91440" rtlCol="0">
            <a:normAutofit/>
          </a:bodyPr>
          <a:lstStyle>
            <a:lvl1pPr marL="0" indent="0">
              <a:spcBef>
                <a:spcPts val="1000"/>
              </a:spcBef>
              <a:spcAft>
                <a:spcPts val="1200"/>
              </a:spcAft>
              <a:buNone/>
              <a:defRPr lang="es-ES" sz="1800" b="0"/>
            </a:lvl1pPr>
            <a:lvl2pPr marL="228600">
              <a:spcBef>
                <a:spcPts val="1000"/>
              </a:spcBef>
              <a:spcAft>
                <a:spcPts val="1200"/>
              </a:spcAft>
              <a:defRPr lang="es-ES" sz="1800" b="0"/>
            </a:lvl2pPr>
            <a:lvl3pPr marL="685800">
              <a:spcBef>
                <a:spcPts val="1000"/>
              </a:spcBef>
              <a:spcAft>
                <a:spcPts val="1200"/>
              </a:spcAft>
              <a:defRPr lang="es-ES" sz="1800" b="0"/>
            </a:lvl3pPr>
            <a:lvl4pPr marL="868680">
              <a:spcBef>
                <a:spcPts val="1000"/>
              </a:spcBef>
              <a:spcAft>
                <a:spcPts val="1200"/>
              </a:spcAft>
              <a:defRPr lang="es-ES" sz="1800" b="0"/>
            </a:lvl4pPr>
            <a:lvl5pPr marL="1143000">
              <a:spcBef>
                <a:spcPts val="1000"/>
              </a:spcBef>
              <a:spcAft>
                <a:spcPts val="1200"/>
              </a:spcAft>
              <a:defRPr lang="es-ES" sz="1800" b="0"/>
            </a:lvl5pPr>
          </a:lstStyle>
          <a:p>
            <a:pPr lvl="0" rtl="0"/>
            <a:r>
              <a:rPr lang="es-ES"/>
              <a:t>Haga clic para agregar contenido</a:t>
            </a:r>
          </a:p>
          <a:p>
            <a:pPr lvl="1" rtl="0"/>
            <a:r>
              <a:rPr lang="es-ES"/>
              <a:t>Segundo nivel</a:t>
            </a:r>
          </a:p>
          <a:p>
            <a:pPr lvl="2" rtl="0"/>
            <a:r>
              <a:rPr lang="es-ES"/>
              <a:t>Tercer nivel</a:t>
            </a:r>
          </a:p>
          <a:p>
            <a:pPr lvl="3" rtl="0"/>
            <a:r>
              <a:rPr lang="es-ES"/>
              <a:t>Cuarto nivel</a:t>
            </a:r>
          </a:p>
          <a:p>
            <a:pPr lvl="4" rtl="0"/>
            <a:r>
              <a:rPr lang="es-ES"/>
              <a:t>Quinto nivel</a:t>
            </a:r>
          </a:p>
        </p:txBody>
      </p:sp>
      <p:sp>
        <p:nvSpPr>
          <p:cNvPr id="13" name="Marcador de contenido 11">
            <a:extLst>
              <a:ext uri="{FF2B5EF4-FFF2-40B4-BE49-F238E27FC236}">
                <a16:creationId xmlns:a16="http://schemas.microsoft.com/office/drawing/2014/main" id="{F971E741-6253-D410-B562-50CA5976207A}"/>
              </a:ext>
            </a:extLst>
          </p:cNvPr>
          <p:cNvSpPr>
            <a:spLocks noGrp="1"/>
          </p:cNvSpPr>
          <p:nvPr>
            <p:ph sz="quarter" idx="11" hasCustomPrompt="1"/>
          </p:nvPr>
        </p:nvSpPr>
        <p:spPr>
          <a:xfrm>
            <a:off x="8215745" y="2153285"/>
            <a:ext cx="3229495" cy="3500438"/>
          </a:xfrm>
        </p:spPr>
        <p:txBody>
          <a:bodyPr lIns="91440" rtlCol="0">
            <a:normAutofit/>
          </a:bodyPr>
          <a:lstStyle>
            <a:lvl1pPr>
              <a:spcBef>
                <a:spcPts val="1000"/>
              </a:spcBef>
              <a:spcAft>
                <a:spcPts val="1200"/>
              </a:spcAft>
              <a:defRPr lang="es-ES" sz="1800" b="1"/>
            </a:lvl1pPr>
            <a:lvl2pPr>
              <a:spcBef>
                <a:spcPts val="1000"/>
              </a:spcBef>
              <a:spcAft>
                <a:spcPts val="1200"/>
              </a:spcAft>
              <a:defRPr lang="es-ES" sz="1600" b="1"/>
            </a:lvl2pPr>
            <a:lvl3pPr>
              <a:spcBef>
                <a:spcPts val="1000"/>
              </a:spcBef>
              <a:spcAft>
                <a:spcPts val="1200"/>
              </a:spcAft>
              <a:defRPr lang="es-ES" sz="1400" b="1"/>
            </a:lvl3pPr>
            <a:lvl4pPr>
              <a:spcBef>
                <a:spcPts val="1000"/>
              </a:spcBef>
              <a:spcAft>
                <a:spcPts val="1200"/>
              </a:spcAft>
              <a:defRPr lang="es-ES" sz="1200" b="1"/>
            </a:lvl4pPr>
            <a:lvl5pPr>
              <a:spcBef>
                <a:spcPts val="1000"/>
              </a:spcBef>
              <a:spcAft>
                <a:spcPts val="1200"/>
              </a:spcAft>
              <a:defRPr lang="es-ES" sz="1200" b="1"/>
            </a:lvl5pPr>
          </a:lstStyle>
          <a:p>
            <a:pPr lvl="0" rtl="0"/>
            <a:r>
              <a:rPr lang="es-ES"/>
              <a:t>Haga clic para agregar contenido</a:t>
            </a:r>
          </a:p>
          <a:p>
            <a:pPr lvl="1" rtl="0"/>
            <a:r>
              <a:rPr lang="es-ES"/>
              <a:t>Segundo nivel</a:t>
            </a:r>
          </a:p>
          <a:p>
            <a:pPr lvl="2" rtl="0"/>
            <a:r>
              <a:rPr lang="es-ES"/>
              <a:t>Tercer nivel</a:t>
            </a:r>
          </a:p>
          <a:p>
            <a:pPr lvl="3" rtl="0"/>
            <a:r>
              <a:rPr lang="es-ES"/>
              <a:t>Cuarto nivel</a:t>
            </a:r>
          </a:p>
          <a:p>
            <a:pPr lvl="4" rtl="0"/>
            <a:r>
              <a:rPr lang="es-ES"/>
              <a:t>Quinto nivel</a:t>
            </a:r>
          </a:p>
        </p:txBody>
      </p:sp>
      <p:sp>
        <p:nvSpPr>
          <p:cNvPr id="4" name="Marcador de pie de página 4">
            <a:extLst>
              <a:ext uri="{FF2B5EF4-FFF2-40B4-BE49-F238E27FC236}">
                <a16:creationId xmlns:a16="http://schemas.microsoft.com/office/drawing/2014/main" id="{378552E1-07B0-A631-78D3-D3C0E4C0CD1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914400" y="61212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lang="es-ES" sz="1200"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pPr rtl="0"/>
            <a:endParaRPr lang="es-ES" dirty="0"/>
          </a:p>
        </p:txBody>
      </p:sp>
      <p:sp>
        <p:nvSpPr>
          <p:cNvPr id="5" name="Marcador de número de diapositiva 5">
            <a:extLst>
              <a:ext uri="{FF2B5EF4-FFF2-40B4-BE49-F238E27FC236}">
                <a16:creationId xmlns:a16="http://schemas.microsoft.com/office/drawing/2014/main" id="{DD635B7F-3E76-4C66-6A5A-9156FCE3D92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534400" y="61212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lang="es-ES" sz="1200"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pPr rtl="0"/>
            <a:fld id="{B5CEABB6-07DC-46E8-9B57-56EC44A396E5}" type="slidenum">
              <a:rPr lang="es-ES" smtClean="0"/>
              <a:pPr rtl="0"/>
              <a:t>‹Nº›</a:t>
            </a:fld>
            <a:endParaRPr lang="es-ES" dirty="0"/>
          </a:p>
        </p:txBody>
      </p:sp>
      <p:sp>
        <p:nvSpPr>
          <p:cNvPr id="2" name="Marco 1">
            <a:extLst>
              <a:ext uri="{FF2B5EF4-FFF2-40B4-BE49-F238E27FC236}">
                <a16:creationId xmlns:a16="http://schemas.microsoft.com/office/drawing/2014/main" id="{C9F70CF1-DCAD-AE71-6B34-7BFB25EE530B}"/>
              </a:ext>
            </a:extLst>
          </p:cNvPr>
          <p:cNvSpPr/>
          <p:nvPr userDrawn="1"/>
        </p:nvSpPr>
        <p:spPr>
          <a:xfrm>
            <a:off x="386317" y="352044"/>
            <a:ext cx="11419367" cy="6153912"/>
          </a:xfrm>
          <a:prstGeom prst="frame">
            <a:avLst>
              <a:gd name="adj1" fmla="val 217"/>
            </a:avLst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s-ES"/>
            </a:defPPr>
          </a:lstStyle>
          <a:p>
            <a:pPr algn="ctr" rtl="0"/>
            <a:endParaRPr lang="es-E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423527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l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ítulo 9">
            <a:extLst>
              <a:ext uri="{FF2B5EF4-FFF2-40B4-BE49-F238E27FC236}">
                <a16:creationId xmlns:a16="http://schemas.microsoft.com/office/drawing/2014/main" id="{F2090F11-94D5-C2A6-0759-3E7541B0993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29640" y="485113"/>
            <a:ext cx="10331450" cy="1531525"/>
          </a:xfrm>
        </p:spPr>
        <p:txBody>
          <a:bodyPr rtlCol="0">
            <a:normAutofit/>
          </a:bodyPr>
          <a:lstStyle>
            <a:lvl1pPr>
              <a:defRPr lang="es-ES" sz="3600"/>
            </a:lvl1pPr>
          </a:lstStyle>
          <a:p>
            <a:pPr rtl="0"/>
            <a:r>
              <a:rPr lang="es-ES"/>
              <a:t>Haga clic para agregar un título</a:t>
            </a:r>
          </a:p>
        </p:txBody>
      </p:sp>
      <p:sp>
        <p:nvSpPr>
          <p:cNvPr id="9" name="Marcador de posición de tabla 8">
            <a:extLst>
              <a:ext uri="{FF2B5EF4-FFF2-40B4-BE49-F238E27FC236}">
                <a16:creationId xmlns:a16="http://schemas.microsoft.com/office/drawing/2014/main" id="{0CF90928-AB48-3554-E2B9-417A00F286AD}"/>
              </a:ext>
            </a:extLst>
          </p:cNvPr>
          <p:cNvSpPr>
            <a:spLocks noGrp="1"/>
          </p:cNvSpPr>
          <p:nvPr>
            <p:ph type="tbl" sz="quarter" idx="10" hasCustomPrompt="1"/>
          </p:nvPr>
        </p:nvSpPr>
        <p:spPr>
          <a:xfrm>
            <a:off x="930275" y="2168526"/>
            <a:ext cx="10331450" cy="3939068"/>
          </a:xfrm>
        </p:spPr>
        <p:txBody>
          <a:bodyPr rtlCol="0">
            <a:normAutofit/>
          </a:bodyPr>
          <a:lstStyle>
            <a:lvl1pPr>
              <a:defRPr lang="es-ES" sz="2400"/>
            </a:lvl1pPr>
          </a:lstStyle>
          <a:p>
            <a:pPr rtl="0"/>
            <a:r>
              <a:rPr lang="es-ES"/>
              <a:t>Haga clic en el icono para insertar una tabla</a:t>
            </a:r>
          </a:p>
        </p:txBody>
      </p:sp>
      <p:sp>
        <p:nvSpPr>
          <p:cNvPr id="8" name="Rectángulo 7">
            <a:extLst>
              <a:ext uri="{FF2B5EF4-FFF2-40B4-BE49-F238E27FC236}">
                <a16:creationId xmlns:a16="http://schemas.microsoft.com/office/drawing/2014/main" id="{67D6C0A7-887A-66E2-A954-5E0592B9FD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86316" y="347329"/>
            <a:ext cx="11419368" cy="6152707"/>
          </a:xfrm>
          <a:prstGeom prst="rect">
            <a:avLst/>
          </a:prstGeom>
          <a:noFill/>
          <a:ln>
            <a:solidFill>
              <a:schemeClr val="accent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s-ES"/>
            </a:defPPr>
          </a:lstStyle>
          <a:p>
            <a:pPr algn="ctr" rtl="0"/>
            <a:endParaRPr lang="es-ES" dirty="0"/>
          </a:p>
        </p:txBody>
      </p:sp>
      <p:sp>
        <p:nvSpPr>
          <p:cNvPr id="4" name="Marcador de pie de página 4">
            <a:extLst>
              <a:ext uri="{FF2B5EF4-FFF2-40B4-BE49-F238E27FC236}">
                <a16:creationId xmlns:a16="http://schemas.microsoft.com/office/drawing/2014/main" id="{378552E1-07B0-A631-78D3-D3C0E4C0CD1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914400" y="61212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lang="es-ES" sz="1200"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pPr rtl="0"/>
            <a:endParaRPr lang="es-ES" dirty="0"/>
          </a:p>
        </p:txBody>
      </p:sp>
      <p:sp>
        <p:nvSpPr>
          <p:cNvPr id="5" name="Marcador de número de diapositiva 5">
            <a:extLst>
              <a:ext uri="{FF2B5EF4-FFF2-40B4-BE49-F238E27FC236}">
                <a16:creationId xmlns:a16="http://schemas.microsoft.com/office/drawing/2014/main" id="{DD635B7F-3E76-4C66-6A5A-9156FCE3D92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534400" y="61212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lang="es-ES" sz="1200"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pPr rtl="0"/>
            <a:fld id="{B5CEABB6-07DC-46E8-9B57-56EC44A396E5}" type="slidenum">
              <a:rPr lang="es-ES" smtClean="0"/>
              <a:pPr rtl="0"/>
              <a:t>‹Nº›</a:t>
            </a:fld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296368868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ier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ángulo 1">
            <a:extLst>
              <a:ext uri="{FF2B5EF4-FFF2-40B4-BE49-F238E27FC236}">
                <a16:creationId xmlns:a16="http://schemas.microsoft.com/office/drawing/2014/main" id="{9CBB1E76-5845-01C9-1D0D-03CFFE6F06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86316" y="347329"/>
            <a:ext cx="11419368" cy="6152707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s-ES"/>
            </a:defPPr>
          </a:lstStyle>
          <a:p>
            <a:pPr algn="ctr" rtl="0"/>
            <a:endParaRPr lang="es-ES" dirty="0"/>
          </a:p>
        </p:txBody>
      </p:sp>
      <p:sp>
        <p:nvSpPr>
          <p:cNvPr id="7" name="Título 6">
            <a:extLst>
              <a:ext uri="{FF2B5EF4-FFF2-40B4-BE49-F238E27FC236}">
                <a16:creationId xmlns:a16="http://schemas.microsoft.com/office/drawing/2014/main" id="{096C21AF-4286-DECE-37A1-E8980687A16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99160" y="655320"/>
            <a:ext cx="4572000" cy="5486400"/>
          </a:xfrm>
        </p:spPr>
        <p:txBody>
          <a:bodyPr rtlCol="0">
            <a:normAutofit/>
          </a:bodyPr>
          <a:lstStyle>
            <a:lvl1pPr>
              <a:defRPr lang="es-ES" sz="4800"/>
            </a:lvl1pPr>
          </a:lstStyle>
          <a:p>
            <a:pPr rtl="0"/>
            <a:r>
              <a:rPr lang="es-ES"/>
              <a:t>Haga clic para agregar un título</a:t>
            </a:r>
          </a:p>
        </p:txBody>
      </p:sp>
      <p:sp>
        <p:nvSpPr>
          <p:cNvPr id="9" name="Marcador de contenido 8">
            <a:extLst>
              <a:ext uri="{FF2B5EF4-FFF2-40B4-BE49-F238E27FC236}">
                <a16:creationId xmlns:a16="http://schemas.microsoft.com/office/drawing/2014/main" id="{B8E1D6B3-3EC8-6AC4-BE2B-5C732C856791}"/>
              </a:ext>
            </a:extLst>
          </p:cNvPr>
          <p:cNvSpPr>
            <a:spLocks noGrp="1"/>
          </p:cNvSpPr>
          <p:nvPr>
            <p:ph sz="quarter" idx="10" hasCustomPrompt="1"/>
          </p:nvPr>
        </p:nvSpPr>
        <p:spPr>
          <a:xfrm>
            <a:off x="6475413" y="2773680"/>
            <a:ext cx="4572000" cy="3368040"/>
          </a:xfrm>
        </p:spPr>
        <p:txBody>
          <a:bodyPr rtlCol="0">
            <a:normAutofit/>
          </a:bodyPr>
          <a:lstStyle>
            <a:lvl1pPr marL="0" indent="0">
              <a:spcBef>
                <a:spcPts val="1000"/>
              </a:spcBef>
              <a:buNone/>
              <a:defRPr lang="es-ES" sz="1800"/>
            </a:lvl1pPr>
            <a:lvl2pPr marL="457200" indent="0">
              <a:spcBef>
                <a:spcPts val="1000"/>
              </a:spcBef>
              <a:buNone/>
              <a:defRPr lang="es-ES" sz="1600"/>
            </a:lvl2pPr>
            <a:lvl3pPr marL="914400" indent="0">
              <a:spcBef>
                <a:spcPts val="1000"/>
              </a:spcBef>
              <a:buNone/>
              <a:defRPr lang="es-ES" sz="1400"/>
            </a:lvl3pPr>
            <a:lvl4pPr marL="1371600" indent="0">
              <a:spcBef>
                <a:spcPts val="1000"/>
              </a:spcBef>
              <a:buNone/>
              <a:defRPr lang="es-ES" sz="1200"/>
            </a:lvl4pPr>
            <a:lvl5pPr marL="1828800" indent="0">
              <a:spcBef>
                <a:spcPts val="1000"/>
              </a:spcBef>
              <a:buNone/>
              <a:defRPr lang="es-ES" sz="1200"/>
            </a:lvl5pPr>
          </a:lstStyle>
          <a:p>
            <a:pPr lvl="0" rtl="0"/>
            <a:r>
              <a:rPr lang="es-ES"/>
              <a:t>Haga clic para agregar contenido</a:t>
            </a:r>
          </a:p>
          <a:p>
            <a:pPr lvl="1" rtl="0"/>
            <a:r>
              <a:rPr lang="es-ES"/>
              <a:t>Segundo nivel</a:t>
            </a:r>
          </a:p>
          <a:p>
            <a:pPr lvl="2" rtl="0"/>
            <a:r>
              <a:rPr lang="es-ES"/>
              <a:t>Tercer nivel</a:t>
            </a:r>
          </a:p>
          <a:p>
            <a:pPr lvl="3" rtl="0"/>
            <a:r>
              <a:rPr lang="es-ES"/>
              <a:t>Cuarto nivel</a:t>
            </a:r>
          </a:p>
          <a:p>
            <a:pPr lvl="4" rtl="0"/>
            <a:r>
              <a:rPr lang="es-ES"/>
              <a:t>Quinto nivel</a:t>
            </a:r>
          </a:p>
        </p:txBody>
      </p:sp>
    </p:spTree>
    <p:extLst>
      <p:ext uri="{BB962C8B-B14F-4D97-AF65-F5344CB8AC3E}">
        <p14:creationId xmlns:p14="http://schemas.microsoft.com/office/powerpoint/2010/main" val="13911393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título 1">
            <a:extLst>
              <a:ext uri="{FF2B5EF4-FFF2-40B4-BE49-F238E27FC236}">
                <a16:creationId xmlns:a16="http://schemas.microsoft.com/office/drawing/2014/main" id="{DB4660D4-B0ED-42D9-BC6D-AF4F1F9C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s-ES"/>
            </a:defPPr>
          </a:lstStyle>
          <a:p>
            <a:pPr rtl="0"/>
            <a:r>
              <a:rPr lang="es-ES"/>
              <a:t>Haga clic para modificar el estilo de título del patrón</a:t>
            </a:r>
            <a:endParaRPr lang="es-ES" dirty="0"/>
          </a:p>
        </p:txBody>
      </p:sp>
      <p:sp>
        <p:nvSpPr>
          <p:cNvPr id="3" name="Marcador de texto 2">
            <a:extLst>
              <a:ext uri="{FF2B5EF4-FFF2-40B4-BE49-F238E27FC236}">
                <a16:creationId xmlns:a16="http://schemas.microsoft.com/office/drawing/2014/main" id="{74C607AE-E8B7-4C3B-A6DA-04289E2F0A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es-ES"/>
            </a:defPPr>
          </a:lstStyle>
          <a:p>
            <a:pPr lvl="0" rtl="0"/>
            <a:r>
              <a:rPr lang="es-ES"/>
              <a:t>Haga clic para modificar los estilos de texto del patrón</a:t>
            </a:r>
          </a:p>
          <a:p>
            <a:pPr lvl="1" rtl="0"/>
            <a:r>
              <a:rPr lang="es-ES"/>
              <a:t>Segundo nivel</a:t>
            </a:r>
          </a:p>
          <a:p>
            <a:pPr lvl="2" rtl="0"/>
            <a:r>
              <a:rPr lang="es-ES"/>
              <a:t>Tercer nivel</a:t>
            </a:r>
          </a:p>
          <a:p>
            <a:pPr lvl="3" rtl="0"/>
            <a:r>
              <a:rPr lang="es-ES"/>
              <a:t>Cuarto nivel</a:t>
            </a:r>
          </a:p>
          <a:p>
            <a:pPr lvl="4" rtl="0"/>
            <a:r>
              <a:rPr lang="es-ES"/>
              <a:t>Quinto nivel</a:t>
            </a:r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001917CC-671D-47EA-B065-51E87EC27B5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lang="es-ES" sz="1200"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pPr rtl="0"/>
            <a:endParaRPr lang="es-ES" dirty="0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3F2D0B54-5D87-4D1B-9C6E-5A7B87C833A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es-ES" sz="1200"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pPr rtl="0"/>
            <a:endParaRPr lang="es-ES" dirty="0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C5CADFFD-0FF7-4DDC-8879-918576F63EA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lang="es-ES" sz="1200"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pPr rtl="0"/>
            <a:fld id="{B5CEABB6-07DC-46E8-9B57-56EC44A396E5}" type="slidenum">
              <a:rPr lang="es-ES" smtClean="0"/>
              <a:pPr rtl="0"/>
              <a:t>‹Nº›</a:t>
            </a:fld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24643051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0" r:id="rId1"/>
    <p:sldLayoutId id="2147483701" r:id="rId2"/>
    <p:sldLayoutId id="2147483702" r:id="rId3"/>
    <p:sldLayoutId id="2147483703" r:id="rId4"/>
    <p:sldLayoutId id="2147483704" r:id="rId5"/>
    <p:sldLayoutId id="2147483705" r:id="rId6"/>
    <p:sldLayoutId id="2147483706" r:id="rId7"/>
    <p:sldLayoutId id="2147483707" r:id="rId8"/>
    <p:sldLayoutId id="2147483708" r:id="rId9"/>
    <p:sldLayoutId id="2147483709" r:id="rId10"/>
    <p:sldLayoutId id="2147483710" r:id="rId11"/>
    <p:sldLayoutId id="2147483711" r:id="rId12"/>
    <p:sldLayoutId id="2147483712" r:id="rId13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s-ES" sz="44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lang="es-ES" sz="2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s-ES" sz="2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s-ES"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s-ES"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s-ES"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s-ES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s-ES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s-ES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s-ES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s-ES"/>
      </a:defPPr>
      <a:lvl1pPr marL="0" algn="l" defTabSz="914400" rtl="0" eaLnBrk="1" latinLnBrk="0" hangingPunct="1">
        <a:defRPr lang="es-ES"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lang="es-ES"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lang="es-ES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lang="es-ES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lang="es-ES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lang="es-ES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lang="es-ES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lang="es-ES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lang="es-ES"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3840" userDrawn="1">
          <p15:clr>
            <a:srgbClr val="F26B43"/>
          </p15:clr>
        </p15:guide>
        <p15:guide id="2" orient="horz" pos="2160" userDrawn="1">
          <p15:clr>
            <a:srgbClr val="F26B43"/>
          </p15:clr>
        </p15:guide>
        <p15:guide id="3" pos="1920" userDrawn="1">
          <p15:clr>
            <a:srgbClr val="F26B43"/>
          </p15:clr>
        </p15:guide>
        <p15:guide id="4" pos="5760" userDrawn="1">
          <p15:clr>
            <a:srgbClr val="F26B43"/>
          </p15:clr>
        </p15:guide>
        <p15:guide id="5" pos="7248" userDrawn="1">
          <p15:clr>
            <a:srgbClr val="F26B43"/>
          </p15:clr>
        </p15:guide>
        <p15:guide id="6" pos="432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jpg"/><Relationship Id="rId3" Type="http://schemas.openxmlformats.org/officeDocument/2006/relationships/image" Target="../media/image2.JPG"/><Relationship Id="rId7" Type="http://schemas.openxmlformats.org/officeDocument/2006/relationships/hyperlink" Target="https://pxhere.com/en/photo/270257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3.jpg"/><Relationship Id="rId11" Type="http://schemas.openxmlformats.org/officeDocument/2006/relationships/hyperlink" Target="https://www.trendifystore.us/collections/women-bags" TargetMode="External"/><Relationship Id="rId5" Type="http://schemas.openxmlformats.org/officeDocument/2006/relationships/hyperlink" Target="https://creativecommons.org/licenses/by/3.0/" TargetMode="External"/><Relationship Id="rId10" Type="http://schemas.openxmlformats.org/officeDocument/2006/relationships/image" Target="../media/image5.png"/><Relationship Id="rId4" Type="http://schemas.openxmlformats.org/officeDocument/2006/relationships/hyperlink" Target="https://www.nosinmishijos.com/search/label/Autocuidado" TargetMode="External"/><Relationship Id="rId9" Type="http://schemas.openxmlformats.org/officeDocument/2006/relationships/hyperlink" Target="https://pixabay.com/en/stones-pile-rock-nature-stack-937659/" TargetMode="Externa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0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ítulo 2">
            <a:extLst>
              <a:ext uri="{FF2B5EF4-FFF2-40B4-BE49-F238E27FC236}">
                <a16:creationId xmlns:a16="http://schemas.microsoft.com/office/drawing/2014/main" id="{526ABF06-5491-8319-408F-AC9C03E64E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19" y="1141652"/>
            <a:ext cx="4802372" cy="2145532"/>
          </a:xfrm>
        </p:spPr>
        <p:txBody>
          <a:bodyPr vert="horz" lIns="91440" tIns="45720" rIns="91440" bIns="45720" rtlCol="0" anchor="b">
            <a:normAutofit/>
          </a:bodyPr>
          <a:lstStyle>
            <a:defPPr>
              <a:defRPr lang="es-ES"/>
            </a:defPPr>
          </a:lstStyle>
          <a:p>
            <a:r>
              <a:rPr lang="es-ES" kern="1200" dirty="0">
                <a:ea typeface="+mj-ea"/>
                <a:cs typeface="+mj-cs"/>
              </a:rPr>
              <a:t>ELITE </a:t>
            </a:r>
            <a:br>
              <a:rPr lang="es-ES" kern="1200" dirty="0">
                <a:ea typeface="+mj-ea"/>
                <a:cs typeface="+mj-cs"/>
              </a:rPr>
            </a:br>
            <a:r>
              <a:rPr lang="es-ES" kern="1200" dirty="0">
                <a:ea typeface="+mj-ea"/>
                <a:cs typeface="+mj-cs"/>
              </a:rPr>
              <a:t>WELLNESS </a:t>
            </a:r>
            <a:br>
              <a:rPr lang="es-ES" kern="1200" dirty="0">
                <a:ea typeface="+mj-ea"/>
                <a:cs typeface="+mj-cs"/>
              </a:rPr>
            </a:br>
            <a:r>
              <a:rPr lang="es-ES" kern="1200" dirty="0">
                <a:ea typeface="+mj-ea"/>
                <a:cs typeface="+mj-cs"/>
              </a:rPr>
              <a:t>SPA</a:t>
            </a:r>
          </a:p>
        </p:txBody>
      </p:sp>
      <p:sp>
        <p:nvSpPr>
          <p:cNvPr id="7" name="Rectángulo: esquinas redondeadas 6">
            <a:extLst>
              <a:ext uri="{FF2B5EF4-FFF2-40B4-BE49-F238E27FC236}">
                <a16:creationId xmlns:a16="http://schemas.microsoft.com/office/drawing/2014/main" id="{5B45A16E-B7C2-6536-C665-1859113ADF62}"/>
              </a:ext>
            </a:extLst>
          </p:cNvPr>
          <p:cNvSpPr/>
          <p:nvPr/>
        </p:nvSpPr>
        <p:spPr>
          <a:xfrm>
            <a:off x="4945322" y="2237460"/>
            <a:ext cx="1347028" cy="133335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/>
          </a:bodyPr>
          <a:lstStyle/>
          <a:p>
            <a:pPr algn="r">
              <a:lnSpc>
                <a:spcPct val="125000"/>
              </a:lnSpc>
              <a:spcAft>
                <a:spcPts val="600"/>
              </a:spcAft>
            </a:pPr>
            <a:r>
              <a:rPr lang="en-GB" b="1" noProof="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Rejuvenate,</a:t>
            </a:r>
          </a:p>
          <a:p>
            <a:pPr algn="r">
              <a:lnSpc>
                <a:spcPct val="125000"/>
              </a:lnSpc>
              <a:spcAft>
                <a:spcPts val="600"/>
              </a:spcAft>
            </a:pPr>
            <a:r>
              <a:rPr lang="en-GB" b="1" noProof="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Refresh,</a:t>
            </a:r>
          </a:p>
          <a:p>
            <a:pPr algn="r">
              <a:lnSpc>
                <a:spcPct val="125000"/>
              </a:lnSpc>
              <a:spcAft>
                <a:spcPts val="600"/>
              </a:spcAft>
            </a:pPr>
            <a:r>
              <a:rPr lang="en-GB" b="1" noProof="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Renew</a:t>
            </a:r>
          </a:p>
        </p:txBody>
      </p:sp>
      <p:pic>
        <p:nvPicPr>
          <p:cNvPr id="10" name="Marcador de posición de imagen 9">
            <a:extLst>
              <a:ext uri="{FF2B5EF4-FFF2-40B4-BE49-F238E27FC236}">
                <a16:creationId xmlns:a16="http://schemas.microsoft.com/office/drawing/2014/main" id="{C5E399AE-C2DC-0BE4-A179-9A726D23FFC5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/>
          <a:srcRect t="4989" r="3" b="6989"/>
          <a:stretch>
            <a:fillRect/>
          </a:stretch>
        </p:blipFill>
        <p:spPr>
          <a:xfrm>
            <a:off x="6292350" y="1141652"/>
            <a:ext cx="5197073" cy="4574695"/>
          </a:xfrm>
          <a:prstGeom prst="roundRect">
            <a:avLst/>
          </a:prstGeom>
          <a:noFill/>
          <a:ln w="19050">
            <a:solidFill>
              <a:srgbClr val="EEE7E7"/>
            </a:solidFill>
          </a:ln>
        </p:spPr>
      </p:pic>
      <p:sp>
        <p:nvSpPr>
          <p:cNvPr id="15" name="Slide Number Placeholder 4">
            <a:extLst>
              <a:ext uri="{FF2B5EF4-FFF2-40B4-BE49-F238E27FC236}">
                <a16:creationId xmlns:a16="http://schemas.microsoft.com/office/drawing/2014/main" id="{2310904B-BF23-3B18-80CF-629B18313D6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534400" y="6121252"/>
            <a:ext cx="2743200" cy="365125"/>
          </a:xfrm>
        </p:spPr>
        <p:txBody>
          <a:bodyPr/>
          <a:lstStyle/>
          <a:p>
            <a:pPr rtl="0">
              <a:spcAft>
                <a:spcPts val="600"/>
              </a:spcAft>
            </a:pPr>
            <a:fld id="{B5CEABB6-07DC-46E8-9B57-56EC44A396E5}" type="slidenum">
              <a:rPr lang="es-ES" smtClean="0"/>
              <a:pPr rtl="0">
                <a:spcAft>
                  <a:spcPts val="600"/>
                </a:spcAft>
              </a:pPr>
              <a:t>1</a:t>
            </a:fld>
            <a:endParaRPr lang="es-ES" dirty="0"/>
          </a:p>
        </p:txBody>
      </p:sp>
      <p:graphicFrame>
        <p:nvGraphicFramePr>
          <p:cNvPr id="8" name="Tabla 7">
            <a:extLst>
              <a:ext uri="{FF2B5EF4-FFF2-40B4-BE49-F238E27FC236}">
                <a16:creationId xmlns:a16="http://schemas.microsoft.com/office/drawing/2014/main" id="{EB8F7080-1DBF-AF7A-9971-EDEE53E6F8B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38205643"/>
              </p:ext>
            </p:extLst>
          </p:nvPr>
        </p:nvGraphicFramePr>
        <p:xfrm>
          <a:off x="711390" y="4440732"/>
          <a:ext cx="4505865" cy="1223349"/>
        </p:xfrm>
        <a:graphic>
          <a:graphicData uri="http://schemas.openxmlformats.org/drawingml/2006/table">
            <a:tbl>
              <a:tblPr firstRow="1" firstCol="1" bandRow="1">
                <a:tableStyleId>{5FD0F851-EC5A-4D38-B0AD-8093EC10F338}</a:tableStyleId>
              </a:tblPr>
              <a:tblGrid>
                <a:gridCol w="1972718">
                  <a:extLst>
                    <a:ext uri="{9D8B030D-6E8A-4147-A177-3AD203B41FA5}">
                      <a16:colId xmlns:a16="http://schemas.microsoft.com/office/drawing/2014/main" val="2268425996"/>
                    </a:ext>
                  </a:extLst>
                </a:gridCol>
                <a:gridCol w="2533147">
                  <a:extLst>
                    <a:ext uri="{9D8B030D-6E8A-4147-A177-3AD203B41FA5}">
                      <a16:colId xmlns:a16="http://schemas.microsoft.com/office/drawing/2014/main" val="1065603181"/>
                    </a:ext>
                  </a:extLst>
                </a:gridCol>
              </a:tblGrid>
              <a:tr h="31890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b="1" dirty="0">
                          <a:effectLst/>
                        </a:rPr>
                        <a:t>MODULE</a:t>
                      </a:r>
                      <a:endParaRPr lang="es-ES" sz="1600" b="1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s-ES" sz="1600" b="0" dirty="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ACCA5019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485394676"/>
                  </a:ext>
                </a:extLst>
              </a:tr>
              <a:tr h="31890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b="1" dirty="0">
                          <a:effectLst/>
                        </a:rPr>
                        <a:t>STUDENT NAME</a:t>
                      </a:r>
                      <a:endParaRPr lang="es-ES" sz="1600" b="1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s-ES" sz="1600" b="0" dirty="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Pedro Gaetjens Molongua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4515934"/>
                  </a:ext>
                </a:extLst>
              </a:tr>
              <a:tr h="31890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b="1" dirty="0">
                          <a:effectLst/>
                        </a:rPr>
                        <a:t>STUDENT NUMBER</a:t>
                      </a:r>
                      <a:endParaRPr lang="es-ES" sz="1600" b="1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s-ES" sz="1600" b="0" dirty="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2327143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885846743"/>
                  </a:ext>
                </a:extLst>
              </a:tr>
              <a:tr h="22697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b="1" dirty="0">
                          <a:effectLst/>
                        </a:rPr>
                        <a:t>LECTURER</a:t>
                      </a:r>
                      <a:endParaRPr lang="es-ES" sz="1600" b="1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s-ES" sz="1600" b="0" dirty="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Md. Sadeque Imam Shaikh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82625783"/>
                  </a:ext>
                </a:extLst>
              </a:tr>
            </a:tbl>
          </a:graphicData>
        </a:graphic>
      </p:graphicFrame>
      <p:sp>
        <p:nvSpPr>
          <p:cNvPr id="2" name="CuadroTexto 1">
            <a:extLst>
              <a:ext uri="{FF2B5EF4-FFF2-40B4-BE49-F238E27FC236}">
                <a16:creationId xmlns:a16="http://schemas.microsoft.com/office/drawing/2014/main" id="{E3CABEB6-B23F-2B02-A278-5E2E01C3B9C7}"/>
              </a:ext>
            </a:extLst>
          </p:cNvPr>
          <p:cNvSpPr txBox="1"/>
          <p:nvPr/>
        </p:nvSpPr>
        <p:spPr>
          <a:xfrm>
            <a:off x="731519" y="3139193"/>
            <a:ext cx="355474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chemeClr val="accent2">
                    <a:lumMod val="50000"/>
                  </a:schemeClr>
                </a:solidFill>
              </a:rPr>
              <a:t>A sanctuary of calm where luxury meets holistic wellbeing.</a:t>
            </a:r>
          </a:p>
        </p:txBody>
      </p:sp>
    </p:spTree>
    <p:extLst>
      <p:ext uri="{BB962C8B-B14F-4D97-AF65-F5344CB8AC3E}">
        <p14:creationId xmlns:p14="http://schemas.microsoft.com/office/powerpoint/2010/main" val="38650859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7" grpId="0"/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3671FC78-3BD8-686B-933D-A11AFC704C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1020445"/>
            <a:ext cx="2510287" cy="5029200"/>
          </a:xfrm>
        </p:spPr>
        <p:txBody>
          <a:bodyPr/>
          <a:lstStyle/>
          <a:p>
            <a:r>
              <a:rPr lang="en-GB" dirty="0"/>
              <a:t>INDEX</a:t>
            </a:r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75C93DC2-DD94-FEB6-50BF-F08FEBC3541F}"/>
              </a:ext>
            </a:extLst>
          </p:cNvPr>
          <p:cNvSpPr>
            <a:spLocks noGrp="1"/>
          </p:cNvSpPr>
          <p:nvPr>
            <p:ph sz="quarter" idx="11"/>
          </p:nvPr>
        </p:nvSpPr>
        <p:spPr>
          <a:xfrm>
            <a:off x="3519578" y="388188"/>
            <a:ext cx="8250092" cy="6081623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sz="2000" b="1" dirty="0"/>
              <a:t>Slide 1:  Title Slide — Elite Wellness Spa</a:t>
            </a:r>
          </a:p>
          <a:p>
            <a:pPr marL="0" indent="0">
              <a:buNone/>
            </a:pPr>
            <a:r>
              <a:rPr lang="en-GB" sz="2000" b="1" dirty="0"/>
              <a:t>Slide 2:  Index (Table of Contents)</a:t>
            </a:r>
          </a:p>
          <a:p>
            <a:pPr marL="0" indent="0">
              <a:buNone/>
            </a:pPr>
            <a:r>
              <a:rPr lang="en-GB" sz="2000" b="1" dirty="0"/>
              <a:t>Slide 3:  Elite Wellness Spa Business Overview — Luxury Wellness at a Glance</a:t>
            </a:r>
          </a:p>
          <a:p>
            <a:pPr marL="0" indent="0">
              <a:buNone/>
            </a:pPr>
            <a:r>
              <a:rPr lang="en-GB" sz="2000" b="1" dirty="0"/>
              <a:t>Slide 4:  Brand Identity Framework for Elite Wellness Spa</a:t>
            </a:r>
          </a:p>
          <a:p>
            <a:pPr marL="0" indent="0">
              <a:buNone/>
            </a:pPr>
            <a:r>
              <a:rPr lang="en-GB" sz="2000" b="1" dirty="0"/>
              <a:t>Slide 5:  Logo Design Rationale — Applying UX and Visual Design Theory</a:t>
            </a:r>
          </a:p>
          <a:p>
            <a:pPr marL="0" indent="0">
              <a:buNone/>
            </a:pPr>
            <a:r>
              <a:rPr lang="en-GB" sz="2000" b="1" dirty="0"/>
              <a:t>Slide 6:  Logo Design Rationale — Typography &amp; Colour Palette</a:t>
            </a:r>
          </a:p>
          <a:p>
            <a:pPr marL="0" indent="0">
              <a:buNone/>
            </a:pPr>
            <a:r>
              <a:rPr lang="en-GB" sz="2000" b="1" dirty="0"/>
              <a:t>Slide 7:  Logo Design Rationale — Emotional Effect &amp; Usability</a:t>
            </a:r>
          </a:p>
          <a:p>
            <a:pPr marL="0" indent="0">
              <a:buNone/>
            </a:pPr>
            <a:r>
              <a:rPr lang="en-GB" sz="2000" b="1" dirty="0"/>
              <a:t>Slide 8:  Brand Story — Emotion, Purpose and Holistic Wellness</a:t>
            </a:r>
          </a:p>
          <a:p>
            <a:pPr marL="0" indent="0">
              <a:buNone/>
            </a:pPr>
            <a:r>
              <a:rPr lang="en-GB" sz="2000" b="1" dirty="0"/>
              <a:t>Slide 9:  UX and Web Design Rationale — From Usability Theory to Interface</a:t>
            </a:r>
          </a:p>
          <a:p>
            <a:pPr marL="0" indent="0">
              <a:buNone/>
            </a:pPr>
            <a:r>
              <a:rPr lang="en-GB" sz="2000" b="1" dirty="0"/>
              <a:t>Slide 10: Digital Marketing Strategy — Social Media Experience Design</a:t>
            </a:r>
          </a:p>
          <a:p>
            <a:pPr marL="0" indent="0">
              <a:buNone/>
            </a:pPr>
            <a:r>
              <a:rPr lang="en-GB" sz="2000" b="1" dirty="0"/>
              <a:t>Slide 11: Content and SEO Strategy for Brand Visibility</a:t>
            </a:r>
          </a:p>
          <a:p>
            <a:pPr marL="0" indent="0">
              <a:buNone/>
            </a:pPr>
            <a:r>
              <a:rPr lang="en-GB" sz="2000" b="1" dirty="0"/>
              <a:t>Slide 12: Cloud Computing Strategy — Scalable, Secure &amp; Available Services</a:t>
            </a:r>
          </a:p>
          <a:p>
            <a:pPr marL="0" indent="0">
              <a:buNone/>
            </a:pPr>
            <a:r>
              <a:rPr lang="en-GB" sz="2000" b="1" dirty="0"/>
              <a:t>Slide 13: Security Measures for Elite Wellness Spa's Online Presence</a:t>
            </a:r>
          </a:p>
          <a:p>
            <a:pPr marL="0" indent="0">
              <a:buNone/>
            </a:pPr>
            <a:r>
              <a:rPr lang="en-GB" sz="2000" b="1" dirty="0"/>
              <a:t>Slide 14: Conclusion — Aligning Digital Strategy with Business Goals</a:t>
            </a:r>
          </a:p>
          <a:p>
            <a:pPr marL="0" indent="0">
              <a:buNone/>
            </a:pPr>
            <a:r>
              <a:rPr lang="en-GB" sz="2000" b="1" dirty="0"/>
              <a:t>Slide 15: References (Bibliography in IEEE Format)</a:t>
            </a:r>
          </a:p>
        </p:txBody>
      </p:sp>
    </p:spTree>
    <p:extLst>
      <p:ext uri="{BB962C8B-B14F-4D97-AF65-F5344CB8AC3E}">
        <p14:creationId xmlns:p14="http://schemas.microsoft.com/office/powerpoint/2010/main" val="22766050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ítulo 2">
            <a:extLst>
              <a:ext uri="{FF2B5EF4-FFF2-40B4-BE49-F238E27FC236}">
                <a16:creationId xmlns:a16="http://schemas.microsoft.com/office/drawing/2014/main" id="{C44B7D88-18D8-7250-6364-BECA6F6538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9640" y="485113"/>
            <a:ext cx="10515600" cy="1531525"/>
          </a:xfrm>
        </p:spPr>
        <p:txBody>
          <a:bodyPr rtlCol="0" anchor="ctr">
            <a:normAutofit/>
          </a:bodyPr>
          <a:lstStyle>
            <a:defPPr>
              <a:defRPr lang="es-ES"/>
            </a:defPPr>
          </a:lstStyle>
          <a:p>
            <a:pPr rtl="0"/>
            <a:r>
              <a:rPr lang="en-US" dirty="0"/>
              <a:t>Elite Wellness Spa Business Overview﻿ </a:t>
            </a:r>
            <a:br>
              <a:rPr lang="en-US" dirty="0"/>
            </a:br>
            <a:r>
              <a:rPr lang="en-US" sz="2800" dirty="0"/>
              <a:t>Luxury Wellness at a Glance﻿</a:t>
            </a:r>
            <a:endParaRPr lang="es-ES" dirty="0"/>
          </a:p>
        </p:txBody>
      </p:sp>
      <p:sp>
        <p:nvSpPr>
          <p:cNvPr id="7" name="Marcador de contenido 6">
            <a:extLst>
              <a:ext uri="{FF2B5EF4-FFF2-40B4-BE49-F238E27FC236}">
                <a16:creationId xmlns:a16="http://schemas.microsoft.com/office/drawing/2014/main" id="{0C0D5F39-EF49-BECB-8276-8B8A46F07AC2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534155" y="2151845"/>
            <a:ext cx="7613964" cy="2943816"/>
          </a:xfrm>
        </p:spPr>
        <p:txBody>
          <a:bodyPr rtlCol="0">
            <a:normAutofit/>
          </a:bodyPr>
          <a:lstStyle>
            <a:defPPr>
              <a:defRPr lang="es-ES"/>
            </a:defPPr>
          </a:lstStyle>
          <a:p>
            <a:pPr rtl="0"/>
            <a:r>
              <a:rPr lang="en-GB" sz="2400" b="1" noProof="0" dirty="0"/>
              <a:t>What do we offer?:</a:t>
            </a:r>
          </a:p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GB" b="1" noProof="0" dirty="0"/>
              <a:t>Holistic Treatments: </a:t>
            </a:r>
            <a:r>
              <a:rPr lang="en-GB" noProof="0" dirty="0"/>
              <a:t>massages, facials, aromatherapy, body rituals</a:t>
            </a:r>
          </a:p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GB" b="1" noProof="0" dirty="0"/>
              <a:t>Premium Experience: </a:t>
            </a:r>
            <a:r>
              <a:rPr lang="en-GB" noProof="0" dirty="0"/>
              <a:t>curated atmosphere, sensory design, personalised care</a:t>
            </a:r>
          </a:p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GB" b="1" noProof="0" dirty="0"/>
              <a:t>Well-Being Programs: </a:t>
            </a:r>
            <a:r>
              <a:rPr lang="en-GB" noProof="0" dirty="0"/>
              <a:t>stress relief, deep relaxation, rejuvenation</a:t>
            </a:r>
          </a:p>
          <a:p>
            <a:pPr rtl="0"/>
            <a:r>
              <a:rPr lang="en-GB" noProof="0" dirty="0"/>
              <a:t>Our mainly target audience would </a:t>
            </a:r>
            <a:r>
              <a:rPr lang="en-GB" dirty="0"/>
              <a:t>be the </a:t>
            </a:r>
            <a:r>
              <a:rPr lang="en-GB" noProof="0" dirty="0"/>
              <a:t>urban professionals, wellness-seekers, premium clients</a:t>
            </a:r>
          </a:p>
        </p:txBody>
      </p:sp>
      <p:sp>
        <p:nvSpPr>
          <p:cNvPr id="14" name="Slide Number Placeholder 4">
            <a:extLst>
              <a:ext uri="{FF2B5EF4-FFF2-40B4-BE49-F238E27FC236}">
                <a16:creationId xmlns:a16="http://schemas.microsoft.com/office/drawing/2014/main" id="{EAB80CDB-BA31-DB22-9CFB-45DF8C16876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534400" y="6121252"/>
            <a:ext cx="2743200" cy="365125"/>
          </a:xfrm>
        </p:spPr>
        <p:txBody>
          <a:bodyPr/>
          <a:lstStyle/>
          <a:p>
            <a:pPr rtl="0">
              <a:spcAft>
                <a:spcPts val="600"/>
              </a:spcAft>
            </a:pPr>
            <a:fld id="{B5CEABB6-07DC-46E8-9B57-56EC44A396E5}" type="slidenum">
              <a:rPr lang="es-ES" smtClean="0"/>
              <a:pPr rtl="0">
                <a:spcAft>
                  <a:spcPts val="600"/>
                </a:spcAft>
              </a:pPr>
              <a:t>3</a:t>
            </a:fld>
            <a:endParaRPr lang="es-ES" dirty="0"/>
          </a:p>
        </p:txBody>
      </p:sp>
      <p:pic>
        <p:nvPicPr>
          <p:cNvPr id="4" name="Imagen 3" descr="Imagen que contiene interior, tabla, grande, agua&#10;&#10;El contenido generado por IA puede ser incorrecto.">
            <a:extLst>
              <a:ext uri="{FF2B5EF4-FFF2-40B4-BE49-F238E27FC236}">
                <a16:creationId xmlns:a16="http://schemas.microsoft.com/office/drawing/2014/main" id="{6994718A-B5E9-76FF-2D02-C9D03BB4E0E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9114671" y="1525771"/>
            <a:ext cx="2543174" cy="2543174"/>
          </a:xfrm>
          <a:prstGeom prst="roundRect">
            <a:avLst/>
          </a:prstGeom>
        </p:spPr>
      </p:pic>
      <p:sp>
        <p:nvSpPr>
          <p:cNvPr id="5" name="CuadroTexto 4">
            <a:extLst>
              <a:ext uri="{FF2B5EF4-FFF2-40B4-BE49-F238E27FC236}">
                <a16:creationId xmlns:a16="http://schemas.microsoft.com/office/drawing/2014/main" id="{1ACBDE7A-A308-8F7A-814A-66C5B82D208C}"/>
              </a:ext>
            </a:extLst>
          </p:cNvPr>
          <p:cNvSpPr txBox="1"/>
          <p:nvPr/>
        </p:nvSpPr>
        <p:spPr>
          <a:xfrm>
            <a:off x="2667000" y="6858000"/>
            <a:ext cx="68580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4" tooltip="https://www.nosinmishijos.com/search/label/Autocuidado"/>
              </a:rPr>
              <a:t>Esta </a:t>
            </a:r>
            <a:r>
              <a:rPr lang="en-GB" sz="900" dirty="0" err="1">
                <a:hlinkClick r:id="rId4" tooltip="https://www.nosinmishijos.com/search/label/Autocuidado"/>
              </a:rPr>
              <a:t>foto</a:t>
            </a:r>
            <a:r>
              <a:rPr lang="en-GB" sz="900"/>
              <a:t> de Autor desconocido está bajo licencia </a:t>
            </a:r>
            <a:r>
              <a:rPr lang="en-GB" sz="900">
                <a:hlinkClick r:id="rId5" tooltip="https://creativecommons.org/licenses/by/3.0/"/>
              </a:rPr>
              <a:t>CC BY</a:t>
            </a:r>
            <a:endParaRPr lang="en-GB" sz="900"/>
          </a:p>
        </p:txBody>
      </p:sp>
      <p:pic>
        <p:nvPicPr>
          <p:cNvPr id="11" name="Imagen 10" descr="Planta con hojas verdes&#10;&#10;El contenido generado por IA puede ser incorrecto.">
            <a:extLst>
              <a:ext uri="{FF2B5EF4-FFF2-40B4-BE49-F238E27FC236}">
                <a16:creationId xmlns:a16="http://schemas.microsoft.com/office/drawing/2014/main" id="{531425AE-BDCE-62BD-EAC9-D5F781B3423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8534400" y="4165653"/>
            <a:ext cx="3123445" cy="2207234"/>
          </a:xfrm>
          <a:prstGeom prst="roundRect">
            <a:avLst/>
          </a:prstGeom>
        </p:spPr>
      </p:pic>
      <p:pic>
        <p:nvPicPr>
          <p:cNvPr id="15" name="Imagen 14" descr="Imagen que contiene pequeño, tabla, plato, comida&#10;&#10;El contenido generado por IA puede ser incorrecto.">
            <a:extLst>
              <a:ext uri="{FF2B5EF4-FFF2-40B4-BE49-F238E27FC236}">
                <a16:creationId xmlns:a16="http://schemas.microsoft.com/office/drawing/2014/main" id="{04124158-93C6-0A7F-AA34-88D62CED2389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6187164" y="4705350"/>
            <a:ext cx="2232686" cy="1667537"/>
          </a:xfrm>
          <a:prstGeom prst="roundRect">
            <a:avLst/>
          </a:prstGeom>
        </p:spPr>
      </p:pic>
      <p:pic>
        <p:nvPicPr>
          <p:cNvPr id="17" name="Imagen 16" descr="Imagen que contiene interior, tabla, silla, cuarto&#10;&#10;El contenido generado por IA puede ser incorrecto.">
            <a:extLst>
              <a:ext uri="{FF2B5EF4-FFF2-40B4-BE49-F238E27FC236}">
                <a16:creationId xmlns:a16="http://schemas.microsoft.com/office/drawing/2014/main" id="{7ABC55C3-F3D5-1356-0F8A-75E30E1E9819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837473B0-CC2E-450A-ABE3-18F120FF3D39}">
                <a1611:picAttrSrcUrl xmlns:a1611="http://schemas.microsoft.com/office/drawing/2016/11/main" r:id="rId11"/>
              </a:ext>
            </a:extLst>
          </a:blip>
          <a:stretch>
            <a:fillRect/>
          </a:stretch>
        </p:blipFill>
        <p:spPr>
          <a:xfrm>
            <a:off x="3986540" y="4982171"/>
            <a:ext cx="2086074" cy="1390716"/>
          </a:xfrm>
          <a:prstGeom prst="roundRect">
            <a:avLst/>
          </a:prstGeom>
        </p:spPr>
      </p:pic>
      <p:sp>
        <p:nvSpPr>
          <p:cNvPr id="18" name="CuadroTexto 17">
            <a:extLst>
              <a:ext uri="{FF2B5EF4-FFF2-40B4-BE49-F238E27FC236}">
                <a16:creationId xmlns:a16="http://schemas.microsoft.com/office/drawing/2014/main" id="{777640AC-1E41-BA62-5E82-BB8350100168}"/>
              </a:ext>
            </a:extLst>
          </p:cNvPr>
          <p:cNvSpPr txBox="1"/>
          <p:nvPr/>
        </p:nvSpPr>
        <p:spPr>
          <a:xfrm>
            <a:off x="719250" y="5362530"/>
            <a:ext cx="282468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accent6"/>
                </a:solidFill>
              </a:rPr>
              <a:t>Rejuvenate. </a:t>
            </a:r>
          </a:p>
          <a:p>
            <a:r>
              <a:rPr lang="en-GB" b="1" dirty="0">
                <a:solidFill>
                  <a:schemeClr val="accent6"/>
                </a:solidFill>
              </a:rPr>
              <a:t>	   Refresh. </a:t>
            </a:r>
          </a:p>
          <a:p>
            <a:r>
              <a:rPr lang="en-GB" b="1" dirty="0">
                <a:solidFill>
                  <a:schemeClr val="accent6"/>
                </a:solidFill>
              </a:rPr>
              <a:t>		Renew.</a:t>
            </a:r>
          </a:p>
        </p:txBody>
      </p:sp>
    </p:spTree>
    <p:extLst>
      <p:ext uri="{BB962C8B-B14F-4D97-AF65-F5344CB8AC3E}">
        <p14:creationId xmlns:p14="http://schemas.microsoft.com/office/powerpoint/2010/main" val="8103740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96E40574-739B-1F60-87CC-C3C201FCEE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9978" y="371623"/>
            <a:ext cx="9672043" cy="1531525"/>
          </a:xfrm>
        </p:spPr>
        <p:txBody>
          <a:bodyPr/>
          <a:lstStyle/>
          <a:p>
            <a:r>
              <a:rPr lang="en-GB" dirty="0"/>
              <a:t>Brand Identity Framework for Elite Wellness Spa﻿</a:t>
            </a:r>
          </a:p>
        </p:txBody>
      </p:sp>
      <p:sp>
        <p:nvSpPr>
          <p:cNvPr id="3" name="Marcador de tabla 2">
            <a:extLst>
              <a:ext uri="{FF2B5EF4-FFF2-40B4-BE49-F238E27FC236}">
                <a16:creationId xmlns:a16="http://schemas.microsoft.com/office/drawing/2014/main" id="{2F4A2EEF-2AAB-7BA4-2A9F-4E78CFB73404}"/>
              </a:ext>
            </a:extLst>
          </p:cNvPr>
          <p:cNvSpPr>
            <a:spLocks noGrp="1"/>
          </p:cNvSpPr>
          <p:nvPr>
            <p:ph type="tbl" sz="quarter" idx="10"/>
          </p:nvPr>
        </p:nvSpPr>
        <p:spPr>
          <a:xfrm>
            <a:off x="930274" y="1977294"/>
            <a:ext cx="10331450" cy="3761494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b="1" dirty="0"/>
              <a:t>Brand Identity Pillars:</a:t>
            </a:r>
          </a:p>
          <a:p>
            <a:pPr algn="just"/>
            <a:r>
              <a:rPr lang="en-GB" sz="2000" dirty="0"/>
              <a:t>Calm Luxury; refined, minimalist, premium experience</a:t>
            </a:r>
          </a:p>
          <a:p>
            <a:pPr algn="just"/>
            <a:r>
              <a:rPr lang="en-GB" sz="2000" dirty="0"/>
              <a:t>Holistic Wellness; whole-person renewal, body + mind + senses</a:t>
            </a:r>
          </a:p>
          <a:p>
            <a:pPr algn="just"/>
            <a:r>
              <a:rPr lang="en-GB" sz="2000" dirty="0"/>
              <a:t>Nature-Inspired Design; organic shapes, natural colours, soft textures</a:t>
            </a:r>
          </a:p>
          <a:p>
            <a:pPr algn="just"/>
            <a:r>
              <a:rPr lang="en-GB" sz="2000" dirty="0"/>
              <a:t>Emotional Connection; care, trust, and personalised attention</a:t>
            </a:r>
          </a:p>
          <a:p>
            <a:pPr marL="0" indent="0" algn="just">
              <a:buNone/>
            </a:pPr>
            <a:r>
              <a:rPr lang="en-GB" b="1" dirty="0"/>
              <a:t>Visual Identity Elements:</a:t>
            </a:r>
          </a:p>
          <a:p>
            <a:pPr algn="just"/>
            <a:r>
              <a:rPr lang="en-GB" sz="2000" dirty="0"/>
              <a:t>Colour Palette; sage green, ivory white, soft gold</a:t>
            </a:r>
          </a:p>
          <a:p>
            <a:pPr algn="just"/>
            <a:r>
              <a:rPr lang="en-GB" sz="2000" dirty="0"/>
              <a:t>Typography; elegant serif with ample spacing</a:t>
            </a:r>
          </a:p>
          <a:p>
            <a:pPr algn="just"/>
            <a:r>
              <a:rPr lang="en-GB" sz="2000" dirty="0"/>
              <a:t>Style; minimal, balanced, soft curves, natural elegance</a:t>
            </a:r>
          </a:p>
        </p:txBody>
      </p:sp>
      <p:sp>
        <p:nvSpPr>
          <p:cNvPr id="4" name="Marcador de número de diapositiva 3">
            <a:extLst>
              <a:ext uri="{FF2B5EF4-FFF2-40B4-BE49-F238E27FC236}">
                <a16:creationId xmlns:a16="http://schemas.microsoft.com/office/drawing/2014/main" id="{32380B86-92F3-DF3F-92EA-624C987B1A8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rtl="0"/>
            <a:fld id="{B5CEABB6-07DC-46E8-9B57-56EC44A396E5}" type="slidenum">
              <a:rPr lang="es-ES" smtClean="0"/>
              <a:pPr rtl="0"/>
              <a:t>4</a:t>
            </a:fld>
            <a:endParaRPr lang="es-ES" dirty="0"/>
          </a:p>
        </p:txBody>
      </p:sp>
      <p:sp>
        <p:nvSpPr>
          <p:cNvPr id="5" name="CuadroTexto 4">
            <a:extLst>
              <a:ext uri="{FF2B5EF4-FFF2-40B4-BE49-F238E27FC236}">
                <a16:creationId xmlns:a16="http://schemas.microsoft.com/office/drawing/2014/main" id="{D368EB43-CA5D-8243-6DAA-5BA4F3D30E98}"/>
              </a:ext>
            </a:extLst>
          </p:cNvPr>
          <p:cNvSpPr txBox="1"/>
          <p:nvPr/>
        </p:nvSpPr>
        <p:spPr>
          <a:xfrm>
            <a:off x="1768442" y="5738788"/>
            <a:ext cx="86551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chemeClr val="accent2">
                    <a:lumMod val="50000"/>
                  </a:schemeClr>
                </a:solidFill>
              </a:rPr>
              <a:t>A sanctuary of calm where luxury meets holistic wellbeing.</a:t>
            </a:r>
          </a:p>
        </p:txBody>
      </p:sp>
    </p:spTree>
    <p:extLst>
      <p:ext uri="{BB962C8B-B14F-4D97-AF65-F5344CB8AC3E}">
        <p14:creationId xmlns:p14="http://schemas.microsoft.com/office/powerpoint/2010/main" val="9026861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EB217753-C918-F50A-ABE8-5C69EF0D10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869" y="599031"/>
            <a:ext cx="11110262" cy="1076931"/>
          </a:xfrm>
        </p:spPr>
        <p:txBody>
          <a:bodyPr>
            <a:normAutofit fontScale="90000"/>
          </a:bodyPr>
          <a:lstStyle/>
          <a:p>
            <a:r>
              <a:rPr lang="en-GB" dirty="0"/>
              <a:t>Logo Design Rationale﻿ Applying UX and Visual Design Theory﻿</a:t>
            </a:r>
          </a:p>
        </p:txBody>
      </p:sp>
      <p:pic>
        <p:nvPicPr>
          <p:cNvPr id="7" name="Marcador de contenido 6" descr="Un conjunto de letras blancas en un fondo blanco&#10;&#10;El contenido generado por IA puede ser incorrecto.">
            <a:extLst>
              <a:ext uri="{FF2B5EF4-FFF2-40B4-BE49-F238E27FC236}">
                <a16:creationId xmlns:a16="http://schemas.microsoft.com/office/drawing/2014/main" id="{7F871F78-1CA8-02C6-A415-9C3E0F65E8AA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2"/>
          <a:stretch>
            <a:fillRect/>
          </a:stretch>
        </p:blipFill>
        <p:spPr>
          <a:xfrm>
            <a:off x="8183563" y="2327275"/>
            <a:ext cx="3262312" cy="3262312"/>
          </a:xfrm>
          <a:prstGeom prst="roundRect">
            <a:avLst/>
          </a:prstGeom>
        </p:spPr>
      </p:pic>
      <p:sp>
        <p:nvSpPr>
          <p:cNvPr id="4" name="Marcador de contenido 3">
            <a:extLst>
              <a:ext uri="{FF2B5EF4-FFF2-40B4-BE49-F238E27FC236}">
                <a16:creationId xmlns:a16="http://schemas.microsoft.com/office/drawing/2014/main" id="{D6295DB7-DC81-9353-5BC6-5C6BBF17F2A8}"/>
              </a:ext>
            </a:extLst>
          </p:cNvPr>
          <p:cNvSpPr>
            <a:spLocks noGrp="1"/>
          </p:cNvSpPr>
          <p:nvPr>
            <p:ph sz="quarter" idx="11"/>
          </p:nvPr>
        </p:nvSpPr>
        <p:spPr>
          <a:xfrm>
            <a:off x="929640" y="2207627"/>
            <a:ext cx="6964680" cy="35004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Central Concept</a:t>
            </a:r>
          </a:p>
          <a:p>
            <a:r>
              <a:rPr lang="en-GB" dirty="0"/>
              <a:t>Reflects luxury, serenity and renewal</a:t>
            </a:r>
          </a:p>
          <a:p>
            <a:r>
              <a:rPr lang="en-GB" dirty="0"/>
              <a:t>Designed to evoke calm, balance and trust [5]</a:t>
            </a:r>
          </a:p>
          <a:p>
            <a:pPr marL="0" indent="0">
              <a:buNone/>
            </a:pPr>
            <a:r>
              <a:rPr lang="en-GB" b="1" dirty="0"/>
              <a:t>Graphic Elements</a:t>
            </a:r>
          </a:p>
          <a:p>
            <a:r>
              <a:rPr lang="en-GB" dirty="0"/>
              <a:t>Minimalist leaf/spiral icon → nature, flow, renewal</a:t>
            </a:r>
          </a:p>
          <a:p>
            <a:r>
              <a:rPr lang="en-GB" dirty="0"/>
              <a:t>Smooth curves &amp; balanced symmetry for harmony [7]; [3]</a:t>
            </a:r>
          </a:p>
          <a:p>
            <a:r>
              <a:rPr lang="en-GB" dirty="0"/>
              <a:t>Subtle negative space to signal sophistication [6]</a:t>
            </a:r>
          </a:p>
        </p:txBody>
      </p:sp>
      <p:sp>
        <p:nvSpPr>
          <p:cNvPr id="5" name="Marcador de número de diapositiva 4">
            <a:extLst>
              <a:ext uri="{FF2B5EF4-FFF2-40B4-BE49-F238E27FC236}">
                <a16:creationId xmlns:a16="http://schemas.microsoft.com/office/drawing/2014/main" id="{60B0960A-FD57-79CA-4E20-323D4F24DC9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rtl="0"/>
            <a:fld id="{B5CEABB6-07DC-46E8-9B57-56EC44A396E5}" type="slidenum">
              <a:rPr lang="es-ES" smtClean="0"/>
              <a:pPr rtl="0"/>
              <a:t>5</a:t>
            </a:fld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8098061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Marcador de contenido 3">
            <a:extLst>
              <a:ext uri="{FF2B5EF4-FFF2-40B4-BE49-F238E27FC236}">
                <a16:creationId xmlns:a16="http://schemas.microsoft.com/office/drawing/2014/main" id="{60417733-F508-0E69-40C5-DF3776473717}"/>
              </a:ext>
            </a:extLst>
          </p:cNvPr>
          <p:cNvSpPr>
            <a:spLocks noGrp="1"/>
          </p:cNvSpPr>
          <p:nvPr>
            <p:ph sz="quarter" idx="11"/>
          </p:nvPr>
        </p:nvSpPr>
        <p:spPr/>
        <p:txBody>
          <a:bodyPr>
            <a:normAutofit fontScale="92500" lnSpcReduction="20000"/>
          </a:bodyPr>
          <a:lstStyle/>
          <a:p>
            <a:pPr marL="0" indent="0" algn="just">
              <a:buNone/>
            </a:pPr>
            <a:r>
              <a:rPr lang="en-GB" b="1" dirty="0"/>
              <a:t>Typography</a:t>
            </a:r>
          </a:p>
          <a:p>
            <a:pPr algn="just"/>
            <a:r>
              <a:rPr lang="en-GB" dirty="0"/>
              <a:t>Modern serif or elegant thin sans-serif → professional &amp; exclusive [4] “ELITE WELLNESS SPA” in uppercase with wide spacing while the content keep “Information Provided” in lighter and softer</a:t>
            </a:r>
          </a:p>
          <a:p>
            <a:pPr algn="just"/>
            <a:r>
              <a:rPr lang="en-GB" dirty="0"/>
              <a:t>High legibility and cross-platform adaptability [9]</a:t>
            </a:r>
          </a:p>
          <a:p>
            <a:pPr marL="0" indent="0" algn="just">
              <a:buNone/>
            </a:pPr>
            <a:r>
              <a:rPr lang="en-GB" b="1" dirty="0"/>
              <a:t>Colour Palette</a:t>
            </a:r>
          </a:p>
          <a:p>
            <a:pPr algn="just"/>
            <a:r>
              <a:rPr lang="en-GB"/>
              <a:t>Sage green, Ivory and </a:t>
            </a:r>
            <a:r>
              <a:rPr lang="en-GB" dirty="0"/>
              <a:t>Light gold</a:t>
            </a:r>
          </a:p>
          <a:p>
            <a:pPr algn="just"/>
            <a:r>
              <a:rPr lang="en-GB" dirty="0"/>
              <a:t>Green = calm, gold = luxury </a:t>
            </a:r>
          </a:p>
          <a:p>
            <a:pPr algn="just"/>
            <a:r>
              <a:rPr lang="en-GB" dirty="0"/>
              <a:t>Low-contrast combinations maintain elegance &amp; accessibility</a:t>
            </a:r>
          </a:p>
        </p:txBody>
      </p:sp>
      <p:sp>
        <p:nvSpPr>
          <p:cNvPr id="5" name="Marcador de número de diapositiva 4">
            <a:extLst>
              <a:ext uri="{FF2B5EF4-FFF2-40B4-BE49-F238E27FC236}">
                <a16:creationId xmlns:a16="http://schemas.microsoft.com/office/drawing/2014/main" id="{25A27048-62C8-0E33-D9C7-10178005F0E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rtl="0"/>
            <a:fld id="{B5CEABB6-07DC-46E8-9B57-56EC44A396E5}" type="slidenum">
              <a:rPr lang="es-ES" smtClean="0"/>
              <a:pPr rtl="0"/>
              <a:t>6</a:t>
            </a:fld>
            <a:endParaRPr lang="es-ES" dirty="0"/>
          </a:p>
        </p:txBody>
      </p:sp>
      <p:sp>
        <p:nvSpPr>
          <p:cNvPr id="8" name="Título 1">
            <a:extLst>
              <a:ext uri="{FF2B5EF4-FFF2-40B4-BE49-F238E27FC236}">
                <a16:creationId xmlns:a16="http://schemas.microsoft.com/office/drawing/2014/main" id="{5DA46D3E-F658-AB01-D542-896D5D27E2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869" y="599031"/>
            <a:ext cx="11110262" cy="1076931"/>
          </a:xfrm>
        </p:spPr>
        <p:txBody>
          <a:bodyPr>
            <a:normAutofit fontScale="90000"/>
          </a:bodyPr>
          <a:lstStyle/>
          <a:p>
            <a:r>
              <a:rPr lang="en-GB" dirty="0"/>
              <a:t>Logo Design Rationale﻿ Applying UX and Visual Design Theory﻿</a:t>
            </a:r>
          </a:p>
        </p:txBody>
      </p:sp>
      <p:sp>
        <p:nvSpPr>
          <p:cNvPr id="2" name="Rectángulo: esquinas redondeadas 1">
            <a:extLst>
              <a:ext uri="{FF2B5EF4-FFF2-40B4-BE49-F238E27FC236}">
                <a16:creationId xmlns:a16="http://schemas.microsoft.com/office/drawing/2014/main" id="{D2C85A93-5D74-86C0-A0C3-37B53FAA74A3}"/>
              </a:ext>
            </a:extLst>
          </p:cNvPr>
          <p:cNvSpPr/>
          <p:nvPr/>
        </p:nvSpPr>
        <p:spPr>
          <a:xfrm>
            <a:off x="540869" y="2153285"/>
            <a:ext cx="3739301" cy="3500438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  <a:ln w="38100"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Imagen 2">
            <a:extLst>
              <a:ext uri="{FF2B5EF4-FFF2-40B4-BE49-F238E27FC236}">
                <a16:creationId xmlns:a16="http://schemas.microsoft.com/office/drawing/2014/main" id="{335E8FCA-785C-DC85-F544-0FE76E5BB00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259" y="1948244"/>
            <a:ext cx="3910519" cy="39105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40552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5CA98E8-F739-7611-6138-D4B44D1ECA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Marcador de contenido 3">
            <a:extLst>
              <a:ext uri="{FF2B5EF4-FFF2-40B4-BE49-F238E27FC236}">
                <a16:creationId xmlns:a16="http://schemas.microsoft.com/office/drawing/2014/main" id="{60927B8E-3E8E-9D30-90CC-7173F44BB0AD}"/>
              </a:ext>
            </a:extLst>
          </p:cNvPr>
          <p:cNvSpPr>
            <a:spLocks noGrp="1"/>
          </p:cNvSpPr>
          <p:nvPr>
            <p:ph sz="quarter" idx="11"/>
          </p:nvPr>
        </p:nvSpPr>
        <p:spPr>
          <a:xfrm>
            <a:off x="929640" y="2207627"/>
            <a:ext cx="6964680" cy="35004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Emotional Effect</a:t>
            </a:r>
          </a:p>
          <a:p>
            <a:r>
              <a:rPr lang="en-GB" dirty="0"/>
              <a:t>Organic shapes + natural tones produce comfort, equilibrium and gentle luxury</a:t>
            </a:r>
          </a:p>
          <a:p>
            <a:pPr marL="0" indent="0">
              <a:buNone/>
            </a:pPr>
            <a:r>
              <a:rPr lang="en-GB" b="1" dirty="0"/>
              <a:t>Usability &amp; Adaptability</a:t>
            </a:r>
          </a:p>
          <a:p>
            <a:r>
              <a:rPr lang="en-GB" dirty="0"/>
              <a:t>Works across website, social media, packaging &amp; signage</a:t>
            </a:r>
          </a:p>
          <a:p>
            <a:r>
              <a:rPr lang="en-GB" dirty="0"/>
              <a:t>Compact form ensures scalability </a:t>
            </a:r>
          </a:p>
          <a:p>
            <a:r>
              <a:rPr lang="en-GB" dirty="0"/>
              <a:t>Monochrome version preserves identity in minimal contexts</a:t>
            </a:r>
          </a:p>
        </p:txBody>
      </p:sp>
      <p:sp>
        <p:nvSpPr>
          <p:cNvPr id="5" name="Marcador de número de diapositiva 4">
            <a:extLst>
              <a:ext uri="{FF2B5EF4-FFF2-40B4-BE49-F238E27FC236}">
                <a16:creationId xmlns:a16="http://schemas.microsoft.com/office/drawing/2014/main" id="{563C9B2D-D3E6-0170-3BC1-1117C750D3C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rtl="0"/>
            <a:fld id="{B5CEABB6-07DC-46E8-9B57-56EC44A396E5}" type="slidenum">
              <a:rPr lang="es-ES" smtClean="0"/>
              <a:pPr rtl="0"/>
              <a:t>7</a:t>
            </a:fld>
            <a:endParaRPr lang="es-ES" dirty="0"/>
          </a:p>
        </p:txBody>
      </p:sp>
      <p:sp>
        <p:nvSpPr>
          <p:cNvPr id="3" name="Título 1">
            <a:extLst>
              <a:ext uri="{FF2B5EF4-FFF2-40B4-BE49-F238E27FC236}">
                <a16:creationId xmlns:a16="http://schemas.microsoft.com/office/drawing/2014/main" id="{78DF8942-938F-7290-D070-3A6927BD85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869" y="599031"/>
            <a:ext cx="11110262" cy="1076931"/>
          </a:xfrm>
        </p:spPr>
        <p:txBody>
          <a:bodyPr>
            <a:normAutofit fontScale="90000"/>
          </a:bodyPr>
          <a:lstStyle/>
          <a:p>
            <a:r>
              <a:rPr lang="en-GB" dirty="0"/>
              <a:t>Logo Design Rationale﻿ Applying UX and Visual Design Theory﻿</a:t>
            </a:r>
          </a:p>
        </p:txBody>
      </p:sp>
      <p:pic>
        <p:nvPicPr>
          <p:cNvPr id="2" name="Imagen 1">
            <a:extLst>
              <a:ext uri="{FF2B5EF4-FFF2-40B4-BE49-F238E27FC236}">
                <a16:creationId xmlns:a16="http://schemas.microsoft.com/office/drawing/2014/main" id="{82C3CCF4-6708-4DEF-DF2F-3568772C5F1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35110" y="2070680"/>
            <a:ext cx="3774332" cy="3774332"/>
          </a:xfrm>
          <a:prstGeom prst="roundRect">
            <a:avLst/>
          </a:prstGeom>
        </p:spPr>
      </p:pic>
    </p:spTree>
    <p:extLst>
      <p:ext uri="{BB962C8B-B14F-4D97-AF65-F5344CB8AC3E}">
        <p14:creationId xmlns:p14="http://schemas.microsoft.com/office/powerpoint/2010/main" val="36826424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08975B1D-8A1C-A6B6-0B87-A4CB034257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UX and Web Design Rationale﻿ </a:t>
            </a:r>
            <a:br>
              <a:rPr lang="en-GB" dirty="0"/>
            </a:br>
            <a:r>
              <a:rPr lang="en-GB" sz="2400" dirty="0"/>
              <a:t>From Usability Theory to Interface﻿</a:t>
            </a:r>
            <a:endParaRPr lang="en-GB" dirty="0"/>
          </a:p>
        </p:txBody>
      </p:sp>
      <p:pic>
        <p:nvPicPr>
          <p:cNvPr id="9" name="Marcador de contenido 8" descr="Ordenador portátil cubierto de notas adhesivas">
            <a:extLst>
              <a:ext uri="{FF2B5EF4-FFF2-40B4-BE49-F238E27FC236}">
                <a16:creationId xmlns:a16="http://schemas.microsoft.com/office/drawing/2014/main" id="{9F70FC2A-0EDA-DFDC-46A7-26EC0D911658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2"/>
          <a:stretch>
            <a:fillRect/>
          </a:stretch>
        </p:blipFill>
        <p:spPr>
          <a:xfrm>
            <a:off x="468548" y="1535458"/>
            <a:ext cx="3260725" cy="2175742"/>
          </a:xfrm>
          <a:prstGeom prst="roundRect">
            <a:avLst/>
          </a:prstGeom>
        </p:spPr>
      </p:pic>
      <p:sp>
        <p:nvSpPr>
          <p:cNvPr id="4" name="Marcador de contenido 3">
            <a:extLst>
              <a:ext uri="{FF2B5EF4-FFF2-40B4-BE49-F238E27FC236}">
                <a16:creationId xmlns:a16="http://schemas.microsoft.com/office/drawing/2014/main" id="{6784C0E6-0BF4-F3E3-8B1A-45CD3396C521}"/>
              </a:ext>
            </a:extLst>
          </p:cNvPr>
          <p:cNvSpPr>
            <a:spLocks noGrp="1"/>
          </p:cNvSpPr>
          <p:nvPr>
            <p:ph sz="quarter" idx="11"/>
          </p:nvPr>
        </p:nvSpPr>
        <p:spPr>
          <a:xfrm>
            <a:off x="3838669" y="2015291"/>
            <a:ext cx="7884783" cy="4471085"/>
          </a:xfrm>
        </p:spPr>
        <p:txBody>
          <a:bodyPr>
            <a:normAutofit fontScale="85000" lnSpcReduction="20000"/>
          </a:bodyPr>
          <a:lstStyle/>
          <a:p>
            <a:pPr marL="0" indent="0" algn="just">
              <a:buNone/>
            </a:pPr>
            <a:r>
              <a:rPr lang="en-GB" sz="2000" b="1" dirty="0"/>
              <a:t>Cognitive Architecture</a:t>
            </a:r>
          </a:p>
          <a:p>
            <a:pPr marL="0" indent="0" algn="just">
              <a:buNone/>
            </a:pPr>
            <a:r>
              <a:rPr lang="en-GB" dirty="0"/>
              <a:t>Navigation prioritizes clarity and predictability to minimize cognitive load [4]. The information hierarchy facilitates fast decision-making [3], ensuring users "don't have to think" when searching for treatments.</a:t>
            </a:r>
          </a:p>
          <a:p>
            <a:pPr marL="0" indent="0" algn="just">
              <a:buNone/>
            </a:pPr>
            <a:r>
              <a:rPr lang="en-GB" sz="2000" b="1" dirty="0"/>
              <a:t>Visual Hierarchy &amp; Attention</a:t>
            </a:r>
          </a:p>
          <a:p>
            <a:pPr marL="0" indent="0" algn="just">
              <a:buNone/>
            </a:pPr>
            <a:r>
              <a:rPr lang="en-GB" dirty="0"/>
              <a:t>Utilizing whitespace and contrast to guide attention to "Book Now" actions [6]. The layout adheres to Gestalt principles of perceptual organization [8] to enhance </a:t>
            </a:r>
            <a:r>
              <a:rPr lang="en-GB" dirty="0" err="1"/>
              <a:t>scannability</a:t>
            </a:r>
            <a:r>
              <a:rPr lang="en-GB" dirty="0"/>
              <a:t>.</a:t>
            </a:r>
          </a:p>
          <a:p>
            <a:pPr marL="0" indent="0" algn="just">
              <a:buNone/>
            </a:pPr>
            <a:r>
              <a:rPr lang="en-GB" sz="2000" b="1" dirty="0"/>
              <a:t>Affective &amp; Emotional Design</a:t>
            </a:r>
          </a:p>
          <a:p>
            <a:pPr marL="0" indent="0" algn="just">
              <a:buNone/>
            </a:pPr>
            <a:r>
              <a:rPr lang="en-GB" dirty="0"/>
              <a:t>Aesthetics designed to evoke safety and luxury [5]. The interface serves as an emotional bridge, reducing anxiety and building trust through human cantered visual cues [1].</a:t>
            </a:r>
          </a:p>
          <a:p>
            <a:pPr marL="0" indent="0" algn="just">
              <a:buNone/>
            </a:pPr>
            <a:r>
              <a:rPr lang="en-GB" sz="2000" b="1" dirty="0"/>
              <a:t>Universal Accessibility</a:t>
            </a:r>
          </a:p>
          <a:p>
            <a:pPr marL="0" indent="0" algn="just">
              <a:buNone/>
            </a:pPr>
            <a:r>
              <a:rPr lang="en-GB" dirty="0"/>
              <a:t>Responsive layouts adapt seamlessly to mobile and desktop contexts [9]. Typography and touch targets meet inclusive design standards for</a:t>
            </a:r>
          </a:p>
        </p:txBody>
      </p:sp>
      <p:sp>
        <p:nvSpPr>
          <p:cNvPr id="5" name="Marcador de número de diapositiva 4">
            <a:extLst>
              <a:ext uri="{FF2B5EF4-FFF2-40B4-BE49-F238E27FC236}">
                <a16:creationId xmlns:a16="http://schemas.microsoft.com/office/drawing/2014/main" id="{80101950-22D1-D0C4-3B57-053195D40DA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rtl="0"/>
            <a:fld id="{B5CEABB6-07DC-46E8-9B57-56EC44A396E5}" type="slidenum">
              <a:rPr lang="es-ES" smtClean="0"/>
              <a:pPr rtl="0"/>
              <a:t>8</a:t>
            </a:fld>
            <a:endParaRPr lang="es-ES" dirty="0"/>
          </a:p>
        </p:txBody>
      </p:sp>
      <p:pic>
        <p:nvPicPr>
          <p:cNvPr id="11" name="Imagen 10" descr="Pensamientos ondulados de niño">
            <a:extLst>
              <a:ext uri="{FF2B5EF4-FFF2-40B4-BE49-F238E27FC236}">
                <a16:creationId xmlns:a16="http://schemas.microsoft.com/office/drawing/2014/main" id="{58665837-75DF-2EF3-AD21-9913BE71371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2428" y="3909173"/>
            <a:ext cx="3152963" cy="2394641"/>
          </a:xfrm>
          <a:prstGeom prst="roundRect">
            <a:avLst/>
          </a:prstGeom>
        </p:spPr>
      </p:pic>
    </p:spTree>
    <p:extLst>
      <p:ext uri="{BB962C8B-B14F-4D97-AF65-F5344CB8AC3E}">
        <p14:creationId xmlns:p14="http://schemas.microsoft.com/office/powerpoint/2010/main" val="288603634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ítulo 7">
            <a:extLst>
              <a:ext uri="{FF2B5EF4-FFF2-40B4-BE49-F238E27FC236}">
                <a16:creationId xmlns:a16="http://schemas.microsoft.com/office/drawing/2014/main" id="{D304888D-B78B-26F5-9075-CDA3C673C9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74087" y="476059"/>
            <a:ext cx="7262917" cy="1531525"/>
          </a:xfrm>
        </p:spPr>
        <p:txBody>
          <a:bodyPr rtlCol="0"/>
          <a:lstStyle>
            <a:defPPr>
              <a:defRPr lang="es-ES"/>
            </a:defPPr>
          </a:lstStyle>
          <a:p>
            <a:pPr rtl="0"/>
            <a:r>
              <a:rPr lang="en-GB" noProof="0" dirty="0"/>
              <a:t>Brand Story our Emotion &amp; Purpose</a:t>
            </a:r>
          </a:p>
        </p:txBody>
      </p:sp>
      <p:pic>
        <p:nvPicPr>
          <p:cNvPr id="21" name="Marcador de posición de imagen 20">
            <a:extLst>
              <a:ext uri="{FF2B5EF4-FFF2-40B4-BE49-F238E27FC236}">
                <a16:creationId xmlns:a16="http://schemas.microsoft.com/office/drawing/2014/main" id="{6B3187BD-B790-DE63-0B54-F9E459DC3142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3"/>
          <a:stretch/>
        </p:blipFill>
        <p:spPr>
          <a:xfrm>
            <a:off x="1446323" y="2272505"/>
            <a:ext cx="3260725" cy="3260725"/>
          </a:xfrm>
          <a:prstGeom prst="ellipse">
            <a:avLst/>
          </a:prstGeom>
        </p:spPr>
      </p:pic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547F2EEE-84F0-6F66-5FFC-907CD654D95F}"/>
              </a:ext>
            </a:extLst>
          </p:cNvPr>
          <p:cNvSpPr>
            <a:spLocks noGrp="1"/>
          </p:cNvSpPr>
          <p:nvPr>
            <p:ph sz="quarter" idx="11"/>
          </p:nvPr>
        </p:nvSpPr>
        <p:spPr>
          <a:xfrm>
            <a:off x="6205546" y="2272505"/>
            <a:ext cx="4818103" cy="3260725"/>
          </a:xfrm>
        </p:spPr>
        <p:txBody>
          <a:bodyPr>
            <a:normAutofit fontScale="92500" lnSpcReduction="20000"/>
          </a:bodyPr>
          <a:lstStyle/>
          <a:p>
            <a:pPr marL="0" indent="0" algn="just">
              <a:buNone/>
            </a:pPr>
            <a:r>
              <a:rPr lang="en-US" sz="2800" dirty="0"/>
              <a:t>Elite Wellness Spa was born from a moment of exhaustion; a realization that modern life leaves people stressed, disconnected and running on autopilot. After experiencing by firsthand the transformative power of holistic therapies, our purpose became clear: create a sanctuary where others can rediscover calm, balance and genuine well-being.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67157752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38FF9C95-C323-9E1A-70FE-CF07AFB415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851" y="438515"/>
            <a:ext cx="11226297" cy="1064360"/>
          </a:xfrm>
        </p:spPr>
        <p:txBody>
          <a:bodyPr>
            <a:normAutofit/>
          </a:bodyPr>
          <a:lstStyle/>
          <a:p>
            <a:r>
              <a:rPr lang="en-US" sz="3200" noProof="0" dirty="0"/>
              <a:t>Digital Marketing Strategy﻿ The Social Media Experience Design﻿</a:t>
            </a:r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E647F03F-8978-216B-C58B-D94586F0E684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482848" y="1603502"/>
            <a:ext cx="3274337" cy="4314613"/>
          </a:xfrm>
        </p:spPr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en-GB" sz="1900" b="1" dirty="0"/>
              <a:t>SOCIAL </a:t>
            </a:r>
            <a:r>
              <a:rPr lang="en-GB" sz="1900" b="1" dirty="0">
                <a:solidFill>
                  <a:schemeClr val="tx1">
                    <a:lumMod val="60000"/>
                    <a:lumOff val="40000"/>
                  </a:schemeClr>
                </a:solidFill>
              </a:rPr>
              <a:t>MEDIA</a:t>
            </a:r>
          </a:p>
          <a:p>
            <a:pPr marL="0" indent="0" algn="just">
              <a:buNone/>
            </a:pPr>
            <a:r>
              <a:rPr lang="en-GB" dirty="0">
                <a:solidFill>
                  <a:schemeClr val="tx1">
                    <a:lumMod val="60000"/>
                    <a:lumOff val="40000"/>
                  </a:schemeClr>
                </a:solidFill>
              </a:rPr>
              <a:t>Elite Wellness Spa’s social presence applies emotional design to create resonance on Instagram, Pinterest and TikTok. Visual storytelling [</a:t>
            </a:r>
            <a:r>
              <a:rPr lang="en-GB" dirty="0"/>
              <a:t>5</a:t>
            </a:r>
            <a:r>
              <a:rPr lang="en-GB" dirty="0">
                <a:solidFill>
                  <a:schemeClr val="tx1">
                    <a:lumMod val="60000"/>
                    <a:lumOff val="40000"/>
                  </a:schemeClr>
                </a:solidFill>
              </a:rPr>
              <a:t>] and colour psychology [8] drive before/after relaxation content, ambience-focused posts and sensory reels. Simple, intuitive interactions ([4]; [7]) reduce friction and increase engagement. Partnerships with wellness micro-influencers reinforce authenticity among affluent professionals (25–60).</a:t>
            </a:r>
          </a:p>
          <a:p>
            <a:pPr marL="0" indent="0" algn="just">
              <a:buNone/>
            </a:pPr>
            <a:r>
              <a:rPr lang="en-GB" b="1" dirty="0">
                <a:solidFill>
                  <a:schemeClr val="tx1">
                    <a:lumMod val="60000"/>
                    <a:lumOff val="40000"/>
                  </a:schemeClr>
                </a:solidFill>
              </a:rPr>
              <a:t>Key tactics: </a:t>
            </a:r>
            <a:r>
              <a:rPr lang="en-GB" dirty="0">
                <a:solidFill>
                  <a:schemeClr val="tx1">
                    <a:lumMod val="60000"/>
                    <a:lumOff val="40000"/>
                  </a:schemeClr>
                </a:solidFill>
              </a:rPr>
              <a:t>before/after campaigns, sensory reels, ambience visuals, curated influencer collaborations.</a:t>
            </a:r>
          </a:p>
        </p:txBody>
      </p:sp>
      <p:sp>
        <p:nvSpPr>
          <p:cNvPr id="5" name="Marcador de número de diapositiva 4">
            <a:extLst>
              <a:ext uri="{FF2B5EF4-FFF2-40B4-BE49-F238E27FC236}">
                <a16:creationId xmlns:a16="http://schemas.microsoft.com/office/drawing/2014/main" id="{7AA27499-8652-24CE-7B3B-159D5D107F0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rtl="0"/>
            <a:fld id="{B5CEABB6-07DC-46E8-9B57-56EC44A396E5}" type="slidenum">
              <a:rPr lang="es-ES" smtClean="0"/>
              <a:pPr rtl="0"/>
              <a:t>10</a:t>
            </a:fld>
            <a:endParaRPr lang="es-ES" dirty="0"/>
          </a:p>
        </p:txBody>
      </p:sp>
      <p:sp>
        <p:nvSpPr>
          <p:cNvPr id="12" name="CuadroTexto 11">
            <a:extLst>
              <a:ext uri="{FF2B5EF4-FFF2-40B4-BE49-F238E27FC236}">
                <a16:creationId xmlns:a16="http://schemas.microsoft.com/office/drawing/2014/main" id="{B59134DC-E9E8-2B7B-2ACF-A94B238C86E6}"/>
              </a:ext>
            </a:extLst>
          </p:cNvPr>
          <p:cNvSpPr txBox="1"/>
          <p:nvPr/>
        </p:nvSpPr>
        <p:spPr>
          <a:xfrm>
            <a:off x="4458830" y="1603502"/>
            <a:ext cx="3274337" cy="35999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70000"/>
              </a:lnSpc>
              <a:spcBef>
                <a:spcPts val="1000"/>
              </a:spcBef>
              <a:spcAft>
                <a:spcPts val="1200"/>
              </a:spcAft>
            </a:pPr>
            <a:r>
              <a:rPr lang="en-US" b="1" dirty="0">
                <a:solidFill>
                  <a:schemeClr val="tx1">
                    <a:lumMod val="60000"/>
                    <a:lumOff val="40000"/>
                  </a:schemeClr>
                </a:solidFill>
              </a:rPr>
              <a:t>CONTENT MARKETING</a:t>
            </a:r>
          </a:p>
          <a:p>
            <a:pPr algn="just">
              <a:lnSpc>
                <a:spcPct val="70000"/>
              </a:lnSpc>
              <a:spcBef>
                <a:spcPts val="1000"/>
              </a:spcBef>
              <a:spcAft>
                <a:spcPts val="1200"/>
              </a:spcAft>
            </a:pPr>
            <a:r>
              <a:rPr lang="en-GB" sz="1700" dirty="0">
                <a:solidFill>
                  <a:schemeClr val="tx1">
                    <a:lumMod val="60000"/>
                    <a:lumOff val="40000"/>
                  </a:schemeClr>
                </a:solidFill>
              </a:rPr>
              <a:t>Content is positioned as the foundation of user experience [3]. The spa adopts a thought leadership approach with its blog, The Science of Relaxation, offering research-based, SEO-optimised articles that match user intent. Accessible formatting [7] and client testimonials strengthen clarity, trust and credibility.</a:t>
            </a:r>
          </a:p>
          <a:p>
            <a:pPr algn="just"/>
            <a:r>
              <a:rPr lang="en-GB" sz="1700" b="1" dirty="0">
                <a:solidFill>
                  <a:schemeClr val="tx1">
                    <a:lumMod val="60000"/>
                    <a:lumOff val="40000"/>
                  </a:schemeClr>
                </a:solidFill>
              </a:rPr>
              <a:t>Content pillars: </a:t>
            </a:r>
          </a:p>
          <a:p>
            <a:pPr algn="just"/>
            <a:r>
              <a:rPr lang="en-GB" sz="1700" dirty="0">
                <a:solidFill>
                  <a:schemeClr val="tx1">
                    <a:lumMod val="60000"/>
                    <a:lumOff val="40000"/>
                  </a:schemeClr>
                </a:solidFill>
              </a:rPr>
              <a:t>educational blog, SEO wellness guides, downloadable self-care resources, testimonial spotlights.</a:t>
            </a:r>
            <a:endParaRPr lang="en-US" sz="1700" dirty="0">
              <a:solidFill>
                <a:schemeClr val="tx1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3" name="CuadroTexto 12">
            <a:extLst>
              <a:ext uri="{FF2B5EF4-FFF2-40B4-BE49-F238E27FC236}">
                <a16:creationId xmlns:a16="http://schemas.microsoft.com/office/drawing/2014/main" id="{FDAB6073-AAA2-53E7-3D3F-0F25C60CC8CA}"/>
              </a:ext>
            </a:extLst>
          </p:cNvPr>
          <p:cNvSpPr txBox="1"/>
          <p:nvPr/>
        </p:nvSpPr>
        <p:spPr>
          <a:xfrm>
            <a:off x="8434811" y="1603502"/>
            <a:ext cx="3274337" cy="4919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70000"/>
              </a:lnSpc>
              <a:spcBef>
                <a:spcPts val="1000"/>
              </a:spcBef>
              <a:spcAft>
                <a:spcPts val="1200"/>
              </a:spcAft>
            </a:pPr>
            <a:r>
              <a:rPr lang="en-GB" b="1" noProof="0" dirty="0">
                <a:solidFill>
                  <a:schemeClr val="tx1">
                    <a:lumMod val="60000"/>
                    <a:lumOff val="40000"/>
                  </a:schemeClr>
                </a:solidFill>
              </a:rPr>
              <a:t>SEO</a:t>
            </a:r>
          </a:p>
          <a:p>
            <a:pPr algn="just">
              <a:lnSpc>
                <a:spcPct val="70000"/>
              </a:lnSpc>
              <a:spcBef>
                <a:spcPts val="600"/>
              </a:spcBef>
              <a:spcAft>
                <a:spcPts val="800"/>
              </a:spcAft>
            </a:pPr>
            <a:r>
              <a:rPr lang="en-GB" sz="1700" noProof="0" dirty="0">
                <a:solidFill>
                  <a:schemeClr val="tx1">
                    <a:lumMod val="60000"/>
                    <a:lumOff val="40000"/>
                  </a:schemeClr>
                </a:solidFill>
              </a:rPr>
              <a:t>Modern web strategy prioritises mobile usability and technical performance. Following Romaniuk &amp; </a:t>
            </a:r>
            <a:r>
              <a:rPr lang="en-GB" sz="1700" noProof="0" dirty="0" err="1">
                <a:solidFill>
                  <a:schemeClr val="tx1">
                    <a:lumMod val="60000"/>
                    <a:lumOff val="40000"/>
                  </a:schemeClr>
                </a:solidFill>
              </a:rPr>
              <a:t>Kovalova</a:t>
            </a:r>
            <a:r>
              <a:rPr lang="en-GB" sz="1700" noProof="0" dirty="0">
                <a:solidFill>
                  <a:schemeClr val="tx1">
                    <a:lumMod val="60000"/>
                    <a:lumOff val="40000"/>
                  </a:schemeClr>
                </a:solidFill>
              </a:rPr>
              <a:t> [10], the website uses responsive architecture, supported by evidence from </a:t>
            </a:r>
            <a:r>
              <a:rPr lang="en-GB" sz="1700" noProof="0" dirty="0" err="1">
                <a:solidFill>
                  <a:schemeClr val="tx1">
                    <a:lumMod val="60000"/>
                    <a:lumOff val="40000"/>
                  </a:schemeClr>
                </a:solidFill>
              </a:rPr>
              <a:t>Parlakkiliç</a:t>
            </a:r>
            <a:r>
              <a:rPr lang="en-GB" sz="1700" noProof="0" dirty="0">
                <a:solidFill>
                  <a:schemeClr val="tx1">
                    <a:lumMod val="60000"/>
                    <a:lumOff val="40000"/>
                  </a:schemeClr>
                </a:solidFill>
              </a:rPr>
              <a:t> [9] on improved usability and rankings. The SEO framework 	includes mobile-first 	design, Core 	Web Vitals 	optimisation, 	structured 	schema 	markup and 	strong local 	SEO 	targeting 	affluent urban 	areas.</a:t>
            </a:r>
            <a:endParaRPr lang="en-GB" sz="1700" dirty="0">
              <a:solidFill>
                <a:schemeClr val="tx1">
                  <a:lumMod val="60000"/>
                  <a:lumOff val="40000"/>
                </a:schemeClr>
              </a:solidFill>
            </a:endParaRPr>
          </a:p>
          <a:p>
            <a:pPr lvl="2" algn="just">
              <a:lnSpc>
                <a:spcPct val="70000"/>
              </a:lnSpc>
              <a:spcBef>
                <a:spcPts val="600"/>
              </a:spcBef>
              <a:spcAft>
                <a:spcPts val="800"/>
              </a:spcAft>
            </a:pPr>
            <a:r>
              <a:rPr lang="en-GB" sz="1700" b="1" noProof="0" dirty="0">
                <a:solidFill>
                  <a:schemeClr val="tx1">
                    <a:lumMod val="60000"/>
                    <a:lumOff val="40000"/>
                  </a:schemeClr>
                </a:solidFill>
              </a:rPr>
              <a:t>Core elements: </a:t>
            </a:r>
            <a:r>
              <a:rPr lang="en-GB" sz="1700" noProof="0" dirty="0">
                <a:solidFill>
                  <a:schemeClr val="tx1">
                    <a:lumMod val="60000"/>
                    <a:lumOff val="40000"/>
                  </a:schemeClr>
                </a:solidFill>
              </a:rPr>
              <a:t>responsive layouts, fast loading (&lt;3s), </a:t>
            </a:r>
            <a:r>
              <a:rPr lang="en-GB" sz="1700" noProof="0" dirty="0" err="1">
                <a:solidFill>
                  <a:schemeClr val="tx1">
                    <a:lumMod val="60000"/>
                    <a:lumOff val="40000"/>
                  </a:schemeClr>
                </a:solidFill>
              </a:rPr>
              <a:t>LocalBusiness</a:t>
            </a:r>
            <a:r>
              <a:rPr lang="en-GB" sz="1700" noProof="0" dirty="0">
                <a:solidFill>
                  <a:schemeClr val="tx1">
                    <a:lumMod val="60000"/>
                    <a:lumOff val="40000"/>
                  </a:schemeClr>
                </a:solidFill>
              </a:rPr>
              <a:t> schema, Google My Business optimisation.</a:t>
            </a:r>
          </a:p>
        </p:txBody>
      </p:sp>
      <p:pic>
        <p:nvPicPr>
          <p:cNvPr id="4" name="Imagen 3">
            <a:extLst>
              <a:ext uri="{FF2B5EF4-FFF2-40B4-BE49-F238E27FC236}">
                <a16:creationId xmlns:a16="http://schemas.microsoft.com/office/drawing/2014/main" id="{208AF106-5EA1-B5E2-712E-70E95333226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3343" b="31621"/>
          <a:stretch>
            <a:fillRect/>
          </a:stretch>
        </p:blipFill>
        <p:spPr>
          <a:xfrm>
            <a:off x="1280627" y="5925591"/>
            <a:ext cx="1678781" cy="582890"/>
          </a:xfrm>
          <a:prstGeom prst="rect">
            <a:avLst/>
          </a:prstGeom>
        </p:spPr>
      </p:pic>
      <p:pic>
        <p:nvPicPr>
          <p:cNvPr id="6" name="Imagen 5">
            <a:extLst>
              <a:ext uri="{FF2B5EF4-FFF2-40B4-BE49-F238E27FC236}">
                <a16:creationId xmlns:a16="http://schemas.microsoft.com/office/drawing/2014/main" id="{7C07B38E-901F-A0C6-4E05-9520AE2B3A0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44172" y="3722292"/>
            <a:ext cx="1828428" cy="27426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392725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F80D204A-129B-2BBE-136B-432424E4A4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Content and SEO Strategy for Brand Visibility﻿</a:t>
            </a:r>
            <a:endParaRPr lang="en-US" dirty="0"/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49E227F5-6C6B-FA17-69D5-387CCDBD2156}"/>
              </a:ext>
            </a:extLst>
          </p:cNvPr>
          <p:cNvSpPr>
            <a:spLocks noGrp="1"/>
          </p:cNvSpPr>
          <p:nvPr>
            <p:ph sz="quarter" idx="11"/>
          </p:nvPr>
        </p:nvSpPr>
        <p:spPr>
          <a:xfrm>
            <a:off x="6475230" y="921230"/>
            <a:ext cx="5032591" cy="5200022"/>
          </a:xfrm>
        </p:spPr>
        <p:txBody>
          <a:bodyPr>
            <a:normAutofit lnSpcReduction="10000"/>
          </a:bodyPr>
          <a:lstStyle/>
          <a:p>
            <a:pPr algn="just"/>
            <a:r>
              <a:rPr lang="en-GB" dirty="0"/>
              <a:t>Elite Wellness Spa’s content strategy positions the brand as a thought leader, using The Science of Relaxation blog to deliver research-based, SEO-optimised articles aligned with user search intent. Following Garrett [3], content is treated as the foundation of user experience, while Colborne’s [7] principles guide the use of clear formatting, accessible language and easy navigation.</a:t>
            </a:r>
          </a:p>
          <a:p>
            <a:pPr algn="just"/>
            <a:r>
              <a:rPr lang="en-GB" dirty="0"/>
              <a:t>The SEO strategy focuses on technical performance and credibility: mobile-first architecture [9], fast loading times and Core Web Vitals optimisation, structured schema markup (</a:t>
            </a:r>
            <a:r>
              <a:rPr lang="en-GB" dirty="0" err="1"/>
              <a:t>LocalBusiness</a:t>
            </a:r>
            <a:r>
              <a:rPr lang="en-GB" dirty="0"/>
              <a:t>, Service, Organization) and strong local SEO presence via Google My Business and local citations, map visibility targeting affluent urban neighbourhoods.</a:t>
            </a:r>
            <a:endParaRPr lang="en-US" dirty="0"/>
          </a:p>
        </p:txBody>
      </p:sp>
      <p:pic>
        <p:nvPicPr>
          <p:cNvPr id="6" name="Marcador de posición de imagen 5">
            <a:extLst>
              <a:ext uri="{FF2B5EF4-FFF2-40B4-BE49-F238E27FC236}">
                <a16:creationId xmlns:a16="http://schemas.microsoft.com/office/drawing/2014/main" id="{DCB52303-F846-A1FF-1209-D9EDB67C8F92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/>
          <a:srcRect t="6715" b="10647"/>
          <a:stretch>
            <a:fillRect/>
          </a:stretch>
        </p:blipFill>
        <p:spPr>
          <a:xfrm>
            <a:off x="1045798" y="3802913"/>
            <a:ext cx="4539574" cy="2500901"/>
          </a:xfrm>
          <a:prstGeom prst="roundRect">
            <a:avLst/>
          </a:prstGeom>
        </p:spPr>
      </p:pic>
      <p:sp>
        <p:nvSpPr>
          <p:cNvPr id="5" name="Marcador de número de diapositiva 4">
            <a:extLst>
              <a:ext uri="{FF2B5EF4-FFF2-40B4-BE49-F238E27FC236}">
                <a16:creationId xmlns:a16="http://schemas.microsoft.com/office/drawing/2014/main" id="{81D56AA9-886F-0A29-2934-2A7E0E86AA0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rtl="0"/>
            <a:fld id="{B5CEABB6-07DC-46E8-9B57-56EC44A396E5}" type="slidenum">
              <a:rPr lang="es-ES" smtClean="0"/>
              <a:pPr rtl="0"/>
              <a:t>11</a:t>
            </a:fld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327950659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50F62435-6267-83DC-B57D-3B5A86DDAD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dirty="0"/>
              <a:t>Cloud Computing Strategy</a:t>
            </a:r>
            <a:br>
              <a:rPr lang="en-GB" dirty="0"/>
            </a:br>
            <a:r>
              <a:rPr lang="en-GB" sz="2400" dirty="0"/>
              <a:t>Scalable, Secure &amp; Available Services for Elite Wellness Spa</a:t>
            </a:r>
            <a:endParaRPr lang="en-US" dirty="0"/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CC9C3C2D-1DBE-5FA5-A76A-44C1819795B9}"/>
              </a:ext>
            </a:extLst>
          </p:cNvPr>
          <p:cNvSpPr>
            <a:spLocks noGrp="1"/>
          </p:cNvSpPr>
          <p:nvPr>
            <p:ph sz="quarter" idx="11"/>
          </p:nvPr>
        </p:nvSpPr>
        <p:spPr>
          <a:xfrm>
            <a:off x="832366" y="2153286"/>
            <a:ext cx="3778546" cy="1942284"/>
          </a:xfrm>
          <a:ln>
            <a:solidFill>
              <a:schemeClr val="accent5">
                <a:lumMod val="75000"/>
              </a:schemeClr>
            </a:solidFill>
          </a:ln>
        </p:spPr>
        <p:txBody>
          <a:bodyPr>
            <a:normAutofit fontScale="77500" lnSpcReduction="20000"/>
          </a:bodyPr>
          <a:lstStyle/>
          <a:p>
            <a:pPr marL="0" indent="0" algn="ctr">
              <a:buNone/>
            </a:pPr>
            <a:r>
              <a:rPr lang="en-GB" sz="1900" b="1" dirty="0"/>
              <a:t>STRATEGIC BENEFITS</a:t>
            </a:r>
          </a:p>
          <a:p>
            <a:pPr algn="just">
              <a:spcBef>
                <a:spcPts val="600"/>
              </a:spcBef>
              <a:spcAft>
                <a:spcPts val="800"/>
              </a:spcAft>
            </a:pPr>
            <a:r>
              <a:rPr lang="en-GB" dirty="0"/>
              <a:t>Cost reduction through resource outsourcing</a:t>
            </a:r>
          </a:p>
          <a:p>
            <a:pPr algn="just">
              <a:spcBef>
                <a:spcPts val="600"/>
              </a:spcBef>
              <a:spcAft>
                <a:spcPts val="800"/>
              </a:spcAft>
            </a:pPr>
            <a:r>
              <a:rPr lang="en-GB" dirty="0"/>
              <a:t>Performance monitoring &amp; support (24/7)</a:t>
            </a:r>
          </a:p>
          <a:p>
            <a:pPr algn="just">
              <a:spcBef>
                <a:spcPts val="600"/>
              </a:spcBef>
              <a:spcAft>
                <a:spcPts val="800"/>
              </a:spcAft>
            </a:pPr>
            <a:r>
              <a:rPr lang="en-GB" dirty="0"/>
              <a:t>Simplified maintenance (no on-premise servers)</a:t>
            </a:r>
          </a:p>
          <a:p>
            <a:pPr algn="just">
              <a:spcBef>
                <a:spcPts val="600"/>
              </a:spcBef>
              <a:spcAft>
                <a:spcPts val="800"/>
              </a:spcAft>
            </a:pPr>
            <a:r>
              <a:rPr lang="en-GB" dirty="0"/>
              <a:t>Reliability &amp; scalability for future growth</a:t>
            </a:r>
            <a:endParaRPr lang="en-US" dirty="0"/>
          </a:p>
        </p:txBody>
      </p:sp>
      <p:sp>
        <p:nvSpPr>
          <p:cNvPr id="5" name="Marcador de número de diapositiva 4">
            <a:extLst>
              <a:ext uri="{FF2B5EF4-FFF2-40B4-BE49-F238E27FC236}">
                <a16:creationId xmlns:a16="http://schemas.microsoft.com/office/drawing/2014/main" id="{4F9EDBDB-0FAA-1040-D325-7599615C4D4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rtl="0"/>
            <a:fld id="{B5CEABB6-07DC-46E8-9B57-56EC44A396E5}" type="slidenum">
              <a:rPr lang="es-ES" smtClean="0"/>
              <a:pPr rtl="0"/>
              <a:t>12</a:t>
            </a:fld>
            <a:endParaRPr lang="es-ES" dirty="0"/>
          </a:p>
        </p:txBody>
      </p:sp>
      <p:sp>
        <p:nvSpPr>
          <p:cNvPr id="6" name="Marcador de contenido 2">
            <a:extLst>
              <a:ext uri="{FF2B5EF4-FFF2-40B4-BE49-F238E27FC236}">
                <a16:creationId xmlns:a16="http://schemas.microsoft.com/office/drawing/2014/main" id="{7676CF23-C0F3-735D-933B-A4143A96118D}"/>
              </a:ext>
            </a:extLst>
          </p:cNvPr>
          <p:cNvSpPr txBox="1">
            <a:spLocks/>
          </p:cNvSpPr>
          <p:nvPr/>
        </p:nvSpPr>
        <p:spPr>
          <a:xfrm>
            <a:off x="832366" y="4095570"/>
            <a:ext cx="3778546" cy="2025682"/>
          </a:xfrm>
          <a:prstGeom prst="rect">
            <a:avLst/>
          </a:prstGeom>
          <a:ln>
            <a:solidFill>
              <a:schemeClr val="accent5">
                <a:lumMod val="75000"/>
              </a:schemeClr>
            </a:solidFill>
          </a:ln>
        </p:spPr>
        <p:txBody>
          <a:bodyPr vert="horz" lIns="91440" tIns="45720" rIns="91440" bIns="45720" rtlCol="0">
            <a:normAutofit fontScale="85000" lnSpcReduction="20000"/>
          </a:bodyPr>
          <a:lstStyle>
            <a:defPPr>
              <a:defRPr lang="es-ES"/>
            </a:defPPr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lang="es-ES"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lang="es-ES"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lang="es-ES"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lang="es-ES" sz="12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lang="es-ES" sz="12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s-E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s-E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s-E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s-E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b="1" dirty="0"/>
              <a:t>MODEL: SaaS/PaaS Hybrid</a:t>
            </a:r>
          </a:p>
          <a:p>
            <a:r>
              <a:rPr lang="en-US" dirty="0"/>
              <a:t>Web-based booking system (SaaS)</a:t>
            </a:r>
          </a:p>
          <a:p>
            <a:r>
              <a:rPr lang="en-US" dirty="0"/>
              <a:t>CRM platform for customer data (SaaS)</a:t>
            </a:r>
          </a:p>
          <a:p>
            <a:r>
              <a:rPr lang="en-US" dirty="0"/>
              <a:t>Analytics dashboard (SaaS/PaaS)</a:t>
            </a:r>
          </a:p>
          <a:p>
            <a:r>
              <a:rPr lang="en-US" dirty="0"/>
              <a:t>Email &amp; communication (SaaS)</a:t>
            </a:r>
          </a:p>
        </p:txBody>
      </p:sp>
      <p:sp>
        <p:nvSpPr>
          <p:cNvPr id="7" name="Marcador de contenido 2">
            <a:extLst>
              <a:ext uri="{FF2B5EF4-FFF2-40B4-BE49-F238E27FC236}">
                <a16:creationId xmlns:a16="http://schemas.microsoft.com/office/drawing/2014/main" id="{8459947F-DFE3-F26A-8599-AD2C2DF1E347}"/>
              </a:ext>
            </a:extLst>
          </p:cNvPr>
          <p:cNvSpPr txBox="1">
            <a:spLocks/>
          </p:cNvSpPr>
          <p:nvPr/>
        </p:nvSpPr>
        <p:spPr>
          <a:xfrm>
            <a:off x="4610912" y="2153285"/>
            <a:ext cx="2743199" cy="3967967"/>
          </a:xfrm>
          <a:prstGeom prst="rect">
            <a:avLst/>
          </a:prstGeom>
          <a:ln>
            <a:solidFill>
              <a:schemeClr val="accent5">
                <a:lumMod val="75000"/>
              </a:schemeClr>
            </a:solidFill>
          </a:ln>
        </p:spPr>
        <p:txBody>
          <a:bodyPr vert="horz" lIns="91440" tIns="45720" rIns="91440" bIns="45720" rtlCol="0">
            <a:normAutofit/>
          </a:bodyPr>
          <a:lstStyle>
            <a:defPPr>
              <a:defRPr lang="es-ES"/>
            </a:defPPr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lang="es-ES"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lang="es-ES"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lang="es-ES"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lang="es-ES" sz="12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lang="es-ES" sz="12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s-E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s-E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s-E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s-E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1500" b="1" dirty="0"/>
              <a:t>DESIGN CONSIDERATIONS (Goswami, 2024)</a:t>
            </a:r>
          </a:p>
          <a:p>
            <a:pPr marL="0" indent="0" algn="just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dirty="0"/>
              <a:t>Communication Overhead:</a:t>
            </a:r>
          </a:p>
          <a:p>
            <a:pPr algn="just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ü"/>
            </a:pPr>
            <a:r>
              <a:rPr lang="en-US" sz="1200" dirty="0"/>
              <a:t>Minimized via optimized challenge-response between client &amp; cloud.</a:t>
            </a:r>
          </a:p>
          <a:p>
            <a:pPr marL="0" indent="0" algn="just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dirty="0"/>
              <a:t>Computational Overhead:</a:t>
            </a:r>
          </a:p>
          <a:p>
            <a:pPr algn="just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ü"/>
            </a:pPr>
            <a:r>
              <a:rPr lang="en-US" sz="1200" dirty="0"/>
              <a:t>Significantly reduced by leveraging cloud SaaS infrastructure.</a:t>
            </a:r>
          </a:p>
          <a:p>
            <a:pPr marL="0" indent="0" algn="just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dirty="0"/>
              <a:t>Storage Overhead:</a:t>
            </a:r>
          </a:p>
          <a:p>
            <a:pPr algn="just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ü"/>
            </a:pPr>
            <a:r>
              <a:rPr lang="en-US" sz="1200" dirty="0"/>
              <a:t>Minimal impact with pay-per-use scalable storage.</a:t>
            </a:r>
          </a:p>
          <a:p>
            <a:pPr marL="0" indent="0" algn="just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dirty="0"/>
              <a:t>Security Assurances:</a:t>
            </a:r>
          </a:p>
          <a:p>
            <a:pPr algn="just">
              <a:lnSpc>
                <a:spcPct val="12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dirty="0"/>
              <a:t> Data integrity verification (TPA auditing)</a:t>
            </a:r>
          </a:p>
          <a:p>
            <a:pPr algn="just">
              <a:lnSpc>
                <a:spcPct val="12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dirty="0"/>
              <a:t>Encryption at rest &amp; in transit [NEW_2]</a:t>
            </a:r>
          </a:p>
          <a:p>
            <a:pPr algn="just">
              <a:lnSpc>
                <a:spcPct val="12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dirty="0"/>
              <a:t> Regular compliance checks</a:t>
            </a:r>
          </a:p>
        </p:txBody>
      </p:sp>
      <p:pic>
        <p:nvPicPr>
          <p:cNvPr id="4" name="Imagen 3">
            <a:extLst>
              <a:ext uri="{FF2B5EF4-FFF2-40B4-BE49-F238E27FC236}">
                <a16:creationId xmlns:a16="http://schemas.microsoft.com/office/drawing/2014/main" id="{CB7D28FB-BD68-B6DC-06BF-187983C28C0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2585" t="22979" r="11481"/>
          <a:stretch>
            <a:fillRect/>
          </a:stretch>
        </p:blipFill>
        <p:spPr>
          <a:xfrm>
            <a:off x="7422206" y="2641251"/>
            <a:ext cx="4086371" cy="2763262"/>
          </a:xfrm>
          <a:prstGeom prst="roundRect">
            <a:avLst/>
          </a:prstGeom>
        </p:spPr>
      </p:pic>
    </p:spTree>
    <p:extLst>
      <p:ext uri="{BB962C8B-B14F-4D97-AF65-F5344CB8AC3E}">
        <p14:creationId xmlns:p14="http://schemas.microsoft.com/office/powerpoint/2010/main" val="158672071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C7AABB4-2515-6FAB-50BB-3AFE12C7EBB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E219FD68-A468-BE32-7ECE-FD47ABFA3C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8549" y="371623"/>
            <a:ext cx="11254902" cy="1325563"/>
          </a:xfrm>
        </p:spPr>
        <p:txBody>
          <a:bodyPr>
            <a:normAutofit/>
          </a:bodyPr>
          <a:lstStyle/>
          <a:p>
            <a:pPr algn="ctr"/>
            <a:r>
              <a:rPr lang="en-GB" sz="3500" dirty="0"/>
              <a:t>Security Measures for Elite Wellness Spa’s Online Presence</a:t>
            </a:r>
            <a:br>
              <a:rPr lang="en-GB" sz="3500" dirty="0"/>
            </a:br>
            <a:r>
              <a:rPr lang="en-GB" sz="3500" dirty="0"/>
              <a:t>﻿</a:t>
            </a:r>
            <a:r>
              <a:rPr lang="en-GB" sz="1600" dirty="0"/>
              <a:t>Strategic Framework: Based on OWASP Top 10 and the OWASP-driven development methodology by Sakthivel et al. (2024)</a:t>
            </a:r>
            <a:endParaRPr lang="en-GB" sz="3500" dirty="0"/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E48E1592-783F-FDB6-80FA-A974C586D9B0}"/>
              </a:ext>
            </a:extLst>
          </p:cNvPr>
          <p:cNvSpPr>
            <a:spLocks noGrp="1"/>
          </p:cNvSpPr>
          <p:nvPr>
            <p:ph sz="quarter" idx="11"/>
          </p:nvPr>
        </p:nvSpPr>
        <p:spPr>
          <a:xfrm>
            <a:off x="914399" y="1697186"/>
            <a:ext cx="5111233" cy="2524618"/>
          </a:xfrm>
          <a:ln>
            <a:solidFill>
              <a:schemeClr val="accent5">
                <a:lumMod val="75000"/>
              </a:schemeClr>
            </a:solidFill>
          </a:ln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GB" sz="1900" b="1" dirty="0"/>
              <a:t>ACCESS &amp; AUTHENTICATION</a:t>
            </a:r>
          </a:p>
          <a:p>
            <a:pPr algn="just"/>
            <a:r>
              <a:rPr lang="en-GB" sz="1900" b="1" dirty="0"/>
              <a:t>RBAC: </a:t>
            </a:r>
            <a:r>
              <a:rPr lang="en-GB" sz="1900" dirty="0"/>
              <a:t>Separate roles for Admin, Therapist, and Client to prevent broken access control.</a:t>
            </a:r>
          </a:p>
          <a:p>
            <a:pPr algn="just"/>
            <a:r>
              <a:rPr lang="en-GB" sz="1900" b="1" dirty="0"/>
              <a:t>Cryptography: </a:t>
            </a:r>
            <a:r>
              <a:rPr lang="en-GB" sz="1900" dirty="0"/>
              <a:t>Strong password policy using </a:t>
            </a:r>
            <a:r>
              <a:rPr lang="en-GB" sz="1900" dirty="0" err="1"/>
              <a:t>bcrypt</a:t>
            </a:r>
            <a:r>
              <a:rPr lang="en-GB" sz="1900" dirty="0"/>
              <a:t> hashing and salting.</a:t>
            </a:r>
          </a:p>
          <a:p>
            <a:pPr algn="just"/>
            <a:r>
              <a:rPr lang="en-GB" sz="1900" b="1" dirty="0"/>
              <a:t>Transport Security: </a:t>
            </a:r>
            <a:r>
              <a:rPr lang="en-GB" sz="1900" dirty="0"/>
              <a:t>HTTPS everywhere (TLS) to encrypt data in transit.</a:t>
            </a:r>
            <a:endParaRPr lang="en-US" dirty="0"/>
          </a:p>
        </p:txBody>
      </p:sp>
      <p:sp>
        <p:nvSpPr>
          <p:cNvPr id="5" name="Marcador de número de diapositiva 4">
            <a:extLst>
              <a:ext uri="{FF2B5EF4-FFF2-40B4-BE49-F238E27FC236}">
                <a16:creationId xmlns:a16="http://schemas.microsoft.com/office/drawing/2014/main" id="{F3B7F640-FDF7-D0D2-0E32-07DC29D2F17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rtl="0"/>
            <a:fld id="{B5CEABB6-07DC-46E8-9B57-56EC44A396E5}" type="slidenum">
              <a:rPr lang="es-ES" smtClean="0"/>
              <a:pPr rtl="0"/>
              <a:t>13</a:t>
            </a:fld>
            <a:endParaRPr lang="es-ES" dirty="0"/>
          </a:p>
        </p:txBody>
      </p:sp>
      <p:sp>
        <p:nvSpPr>
          <p:cNvPr id="6" name="Marcador de contenido 2">
            <a:extLst>
              <a:ext uri="{FF2B5EF4-FFF2-40B4-BE49-F238E27FC236}">
                <a16:creationId xmlns:a16="http://schemas.microsoft.com/office/drawing/2014/main" id="{7814C1C4-B814-29A3-549C-EC5D0256C5E0}"/>
              </a:ext>
            </a:extLst>
          </p:cNvPr>
          <p:cNvSpPr txBox="1">
            <a:spLocks/>
          </p:cNvSpPr>
          <p:nvPr/>
        </p:nvSpPr>
        <p:spPr>
          <a:xfrm>
            <a:off x="914400" y="4221804"/>
            <a:ext cx="5111234" cy="1899448"/>
          </a:xfrm>
          <a:prstGeom prst="rect">
            <a:avLst/>
          </a:prstGeom>
          <a:ln>
            <a:solidFill>
              <a:schemeClr val="accent5">
                <a:lumMod val="75000"/>
              </a:schemeClr>
            </a:solidFill>
          </a:ln>
        </p:spPr>
        <p:txBody>
          <a:bodyPr vert="horz" lIns="91440" tIns="45720" rIns="91440" bIns="45720" rtlCol="0">
            <a:normAutofit/>
          </a:bodyPr>
          <a:lstStyle>
            <a:defPPr>
              <a:defRPr lang="es-ES"/>
            </a:defPPr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lang="es-ES"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lang="es-ES"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lang="es-ES"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lang="es-ES" sz="12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lang="es-ES" sz="12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s-E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s-E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s-E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s-E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b="1" dirty="0"/>
              <a:t>SECURE DESIGN &amp; CONFIG</a:t>
            </a:r>
          </a:p>
          <a:p>
            <a:pPr algn="just"/>
            <a:r>
              <a:rPr lang="en-GB" b="1" dirty="0"/>
              <a:t>Architecture: </a:t>
            </a:r>
            <a:r>
              <a:rPr lang="en-GB" dirty="0"/>
              <a:t>MVC layered approach separating presentation, logic, and data access.</a:t>
            </a:r>
          </a:p>
          <a:p>
            <a:pPr algn="just"/>
            <a:r>
              <a:rPr lang="en-GB" b="1" dirty="0"/>
              <a:t>Hardening: </a:t>
            </a:r>
            <a:r>
              <a:rPr lang="en-GB" dirty="0"/>
              <a:t>Regular component patching; disabled directory listings</a:t>
            </a:r>
            <a:endParaRPr lang="en-US" dirty="0"/>
          </a:p>
        </p:txBody>
      </p:sp>
      <p:sp>
        <p:nvSpPr>
          <p:cNvPr id="8" name="Marcador de contenido 2">
            <a:extLst>
              <a:ext uri="{FF2B5EF4-FFF2-40B4-BE49-F238E27FC236}">
                <a16:creationId xmlns:a16="http://schemas.microsoft.com/office/drawing/2014/main" id="{FCAD3E1F-95A7-93FE-3DBF-BF6C38B16E8F}"/>
              </a:ext>
            </a:extLst>
          </p:cNvPr>
          <p:cNvSpPr txBox="1">
            <a:spLocks/>
          </p:cNvSpPr>
          <p:nvPr/>
        </p:nvSpPr>
        <p:spPr>
          <a:xfrm>
            <a:off x="6096000" y="1697185"/>
            <a:ext cx="5111234" cy="2181549"/>
          </a:xfrm>
          <a:prstGeom prst="rect">
            <a:avLst/>
          </a:prstGeom>
          <a:ln>
            <a:solidFill>
              <a:schemeClr val="accent5">
                <a:lumMod val="75000"/>
              </a:schemeClr>
            </a:solidFill>
          </a:ln>
        </p:spPr>
        <p:txBody>
          <a:bodyPr vert="horz" lIns="91440" tIns="45720" rIns="91440" bIns="45720" rtlCol="0">
            <a:normAutofit/>
          </a:bodyPr>
          <a:lstStyle>
            <a:defPPr>
              <a:defRPr lang="es-ES"/>
            </a:defPPr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lang="es-ES"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lang="es-ES"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lang="es-ES"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lang="es-ES" sz="12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lang="es-ES" sz="12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s-E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s-E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s-E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s-E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1900" b="1" dirty="0"/>
              <a:t>INJECTION &amp; XSS PROTECTION</a:t>
            </a:r>
          </a:p>
          <a:p>
            <a:pPr algn="just"/>
            <a:r>
              <a:rPr lang="en-GB" sz="1900" b="1" dirty="0"/>
              <a:t>SQL Injection: </a:t>
            </a:r>
            <a:r>
              <a:rPr lang="en-GB" sz="1900" dirty="0"/>
              <a:t>Mandatory use of prepared statements for all database queries.</a:t>
            </a:r>
          </a:p>
          <a:p>
            <a:pPr algn="just"/>
            <a:r>
              <a:rPr lang="en-GB" sz="1900" b="1" dirty="0"/>
              <a:t>XSS Mitigation: </a:t>
            </a:r>
            <a:r>
              <a:rPr lang="en-GB" sz="1900" dirty="0"/>
              <a:t>Strict output encoding (e.g., </a:t>
            </a:r>
            <a:r>
              <a:rPr lang="en-GB" sz="1900" dirty="0" err="1"/>
              <a:t>Encode.forHtml</a:t>
            </a:r>
            <a:r>
              <a:rPr lang="en-GB" sz="1900" dirty="0"/>
              <a:t>) to neutralize malicious scripts.</a:t>
            </a:r>
            <a:endParaRPr lang="en-US" dirty="0"/>
          </a:p>
        </p:txBody>
      </p:sp>
      <p:sp>
        <p:nvSpPr>
          <p:cNvPr id="9" name="Marcador de contenido 2">
            <a:extLst>
              <a:ext uri="{FF2B5EF4-FFF2-40B4-BE49-F238E27FC236}">
                <a16:creationId xmlns:a16="http://schemas.microsoft.com/office/drawing/2014/main" id="{DE6C563F-BDD9-7EB5-5AFB-BC12406064C0}"/>
              </a:ext>
            </a:extLst>
          </p:cNvPr>
          <p:cNvSpPr txBox="1">
            <a:spLocks/>
          </p:cNvSpPr>
          <p:nvPr/>
        </p:nvSpPr>
        <p:spPr>
          <a:xfrm>
            <a:off x="6096000" y="3878734"/>
            <a:ext cx="5111234" cy="2242518"/>
          </a:xfrm>
          <a:prstGeom prst="rect">
            <a:avLst/>
          </a:prstGeom>
          <a:ln>
            <a:solidFill>
              <a:schemeClr val="accent5">
                <a:lumMod val="75000"/>
              </a:schemeClr>
            </a:solidFill>
          </a:ln>
        </p:spPr>
        <p:txBody>
          <a:bodyPr vert="horz" lIns="91440" tIns="45720" rIns="91440" bIns="45720" rtlCol="0">
            <a:normAutofit/>
          </a:bodyPr>
          <a:lstStyle>
            <a:defPPr>
              <a:defRPr lang="es-ES"/>
            </a:defPPr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lang="es-ES"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lang="es-ES"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lang="es-ES"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lang="es-ES" sz="12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lang="es-ES" sz="12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s-E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s-E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s-E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s-E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1900" b="1" dirty="0"/>
              <a:t>LOGGING &amp; MONITORING</a:t>
            </a:r>
          </a:p>
          <a:p>
            <a:pPr algn="just"/>
            <a:r>
              <a:rPr lang="en-GB" sz="1900" b="1" dirty="0"/>
              <a:t>Centralised Logging: </a:t>
            </a:r>
            <a:r>
              <a:rPr lang="en-GB" sz="1900" dirty="0"/>
              <a:t>Tracking critical events (logins, failures, admin actions).</a:t>
            </a:r>
          </a:p>
          <a:p>
            <a:pPr algn="just"/>
            <a:r>
              <a:rPr lang="en-GB" sz="1900" b="1" dirty="0"/>
              <a:t>Incident Response: </a:t>
            </a:r>
            <a:r>
              <a:rPr lang="en-GB" sz="1900" dirty="0"/>
              <a:t>Restricted log access and periodic reviews to</a:t>
            </a:r>
            <a:r>
              <a:rPr lang="en-GB" dirty="0"/>
              <a:t> detect anomalies early.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740031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85CFEA5-89E7-936D-96EF-3F50305F153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841665DD-8D7C-BD67-62DD-4A3EA8AA49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851" y="438515"/>
            <a:ext cx="11226297" cy="1064360"/>
          </a:xfrm>
        </p:spPr>
        <p:txBody>
          <a:bodyPr>
            <a:normAutofit fontScale="90000"/>
          </a:bodyPr>
          <a:lstStyle/>
          <a:p>
            <a:pPr algn="ctr"/>
            <a:r>
              <a:rPr lang="en-GB" sz="3200" dirty="0"/>
              <a:t>CONCLUSION﻿  </a:t>
            </a:r>
            <a:br>
              <a:rPr lang="en-GB" sz="3200" dirty="0"/>
            </a:br>
            <a:r>
              <a:rPr lang="en-GB" sz="3200" dirty="0"/>
              <a:t>Aligning Digital Strategy with Elite Wellness Spa’s Business Goals﻿</a:t>
            </a:r>
            <a:endParaRPr lang="en-US" sz="3200" noProof="0" dirty="0"/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6EA61EAF-F5DB-56F6-A1F9-8C2D9CB0C25E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482850" y="1678781"/>
            <a:ext cx="3274337" cy="431461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1900" b="1" dirty="0"/>
              <a:t>STRATEGIC ALIGNMENT</a:t>
            </a:r>
          </a:p>
          <a:p>
            <a:pPr marL="0" indent="0" algn="just">
              <a:buNone/>
            </a:pPr>
            <a:r>
              <a:rPr lang="en-GB" b="1" dirty="0"/>
              <a:t>Brand Identity</a:t>
            </a:r>
          </a:p>
          <a:p>
            <a:pPr algn="just"/>
            <a:r>
              <a:rPr lang="en-GB" dirty="0"/>
              <a:t> Emotional Connection</a:t>
            </a:r>
          </a:p>
          <a:p>
            <a:pPr marL="0" indent="0" algn="just">
              <a:buNone/>
            </a:pPr>
            <a:r>
              <a:rPr lang="en-GB" b="1" dirty="0"/>
              <a:t>Marketing</a:t>
            </a:r>
          </a:p>
          <a:p>
            <a:pPr algn="just"/>
            <a:r>
              <a:rPr lang="en-GB" dirty="0"/>
              <a:t> Reach Affluent Audience</a:t>
            </a:r>
          </a:p>
          <a:p>
            <a:pPr marL="0" indent="0" algn="just">
              <a:buNone/>
            </a:pPr>
            <a:r>
              <a:rPr lang="en-GB" b="1" dirty="0"/>
              <a:t>Technical</a:t>
            </a:r>
          </a:p>
          <a:p>
            <a:pPr algn="just"/>
            <a:r>
              <a:rPr lang="en-GB" dirty="0"/>
              <a:t> Reliable, Secure Platform</a:t>
            </a:r>
            <a:endParaRPr lang="en-GB" sz="1400" dirty="0">
              <a:solidFill>
                <a:schemeClr val="tx1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5" name="Marcador de número de diapositiva 4">
            <a:extLst>
              <a:ext uri="{FF2B5EF4-FFF2-40B4-BE49-F238E27FC236}">
                <a16:creationId xmlns:a16="http://schemas.microsoft.com/office/drawing/2014/main" id="{3E5FAE8A-921F-ECAA-850E-10F5D68813A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rtl="0"/>
            <a:fld id="{B5CEABB6-07DC-46E8-9B57-56EC44A396E5}" type="slidenum">
              <a:rPr lang="es-ES" smtClean="0"/>
              <a:pPr rtl="0"/>
              <a:t>14</a:t>
            </a:fld>
            <a:endParaRPr lang="es-ES" dirty="0"/>
          </a:p>
        </p:txBody>
      </p:sp>
      <p:sp>
        <p:nvSpPr>
          <p:cNvPr id="12" name="CuadroTexto 11">
            <a:extLst>
              <a:ext uri="{FF2B5EF4-FFF2-40B4-BE49-F238E27FC236}">
                <a16:creationId xmlns:a16="http://schemas.microsoft.com/office/drawing/2014/main" id="{B3282380-E6F1-1767-65C5-DC6A48DF76D1}"/>
              </a:ext>
            </a:extLst>
          </p:cNvPr>
          <p:cNvSpPr txBox="1"/>
          <p:nvPr/>
        </p:nvSpPr>
        <p:spPr>
          <a:xfrm>
            <a:off x="4458832" y="1678781"/>
            <a:ext cx="3274337" cy="31616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70000"/>
              </a:lnSpc>
              <a:spcBef>
                <a:spcPts val="1000"/>
              </a:spcBef>
              <a:spcAft>
                <a:spcPts val="1200"/>
              </a:spcAft>
            </a:pPr>
            <a:r>
              <a:rPr lang="en-GB" b="1" dirty="0">
                <a:solidFill>
                  <a:schemeClr val="tx1">
                    <a:lumMod val="60000"/>
                    <a:lumOff val="40000"/>
                  </a:schemeClr>
                </a:solidFill>
              </a:rPr>
              <a:t>EXPECTED OUTCOMES </a:t>
            </a:r>
            <a:r>
              <a:rPr lang="en-GB" sz="1400" b="1" dirty="0">
                <a:solidFill>
                  <a:schemeClr val="tx1">
                    <a:lumMod val="60000"/>
                    <a:lumOff val="40000"/>
                  </a:schemeClr>
                </a:solidFill>
              </a:rPr>
              <a:t>(Year 1)</a:t>
            </a:r>
          </a:p>
          <a:p>
            <a:pPr lvl="1">
              <a:lnSpc>
                <a:spcPct val="70000"/>
              </a:lnSpc>
              <a:spcBef>
                <a:spcPts val="600"/>
              </a:spcBef>
              <a:spcAft>
                <a:spcPts val="800"/>
              </a:spcAft>
            </a:pPr>
            <a:r>
              <a:rPr lang="en-GB" b="1" dirty="0">
                <a:solidFill>
                  <a:schemeClr val="tx1">
                    <a:lumMod val="60000"/>
                    <a:lumOff val="40000"/>
                  </a:schemeClr>
                </a:solidFill>
              </a:rPr>
              <a:t>5K Monthly</a:t>
            </a:r>
          </a:p>
          <a:p>
            <a:pPr lvl="1">
              <a:lnSpc>
                <a:spcPct val="70000"/>
              </a:lnSpc>
              <a:spcBef>
                <a:spcPts val="600"/>
              </a:spcBef>
              <a:spcAft>
                <a:spcPts val="800"/>
              </a:spcAft>
            </a:pPr>
            <a:r>
              <a:rPr lang="en-GB" sz="1400" dirty="0">
                <a:solidFill>
                  <a:schemeClr val="tx1">
                    <a:lumMod val="60000"/>
                    <a:lumOff val="40000"/>
                  </a:schemeClr>
                </a:solidFill>
              </a:rPr>
              <a:t>Organic website visits</a:t>
            </a:r>
          </a:p>
          <a:p>
            <a:pPr lvl="1">
              <a:lnSpc>
                <a:spcPct val="70000"/>
              </a:lnSpc>
              <a:spcBef>
                <a:spcPts val="600"/>
              </a:spcBef>
              <a:spcAft>
                <a:spcPts val="800"/>
              </a:spcAft>
            </a:pPr>
            <a:r>
              <a:rPr lang="en-GB" b="1" dirty="0">
                <a:solidFill>
                  <a:schemeClr val="tx1">
                    <a:lumMod val="60000"/>
                    <a:lumOff val="40000"/>
                  </a:schemeClr>
                </a:solidFill>
              </a:rPr>
              <a:t>2K+ Bookings</a:t>
            </a:r>
          </a:p>
          <a:p>
            <a:pPr lvl="1">
              <a:lnSpc>
                <a:spcPct val="70000"/>
              </a:lnSpc>
              <a:spcBef>
                <a:spcPts val="600"/>
              </a:spcBef>
              <a:spcAft>
                <a:spcPts val="800"/>
              </a:spcAft>
            </a:pPr>
            <a:r>
              <a:rPr lang="en-GB" sz="1400" dirty="0">
                <a:solidFill>
                  <a:schemeClr val="tx1">
                    <a:lumMod val="60000"/>
                    <a:lumOff val="40000"/>
                  </a:schemeClr>
                </a:solidFill>
              </a:rPr>
              <a:t>Per month</a:t>
            </a:r>
          </a:p>
          <a:p>
            <a:pPr lvl="1">
              <a:lnSpc>
                <a:spcPct val="70000"/>
              </a:lnSpc>
              <a:spcBef>
                <a:spcPts val="600"/>
              </a:spcBef>
              <a:spcAft>
                <a:spcPts val="800"/>
              </a:spcAft>
            </a:pPr>
            <a:r>
              <a:rPr lang="en-GB" b="1" dirty="0">
                <a:solidFill>
                  <a:schemeClr val="tx1">
                    <a:lumMod val="60000"/>
                    <a:lumOff val="40000"/>
                  </a:schemeClr>
                </a:solidFill>
              </a:rPr>
              <a:t>95%+</a:t>
            </a:r>
          </a:p>
          <a:p>
            <a:pPr lvl="1">
              <a:lnSpc>
                <a:spcPct val="70000"/>
              </a:lnSpc>
              <a:spcBef>
                <a:spcPts val="600"/>
              </a:spcBef>
              <a:spcAft>
                <a:spcPts val="800"/>
              </a:spcAft>
            </a:pPr>
            <a:r>
              <a:rPr lang="en-GB" sz="1400" dirty="0">
                <a:solidFill>
                  <a:schemeClr val="tx1">
                    <a:lumMod val="60000"/>
                    <a:lumOff val="40000"/>
                  </a:schemeClr>
                </a:solidFill>
              </a:rPr>
              <a:t>Customer satisfaction</a:t>
            </a:r>
          </a:p>
          <a:p>
            <a:pPr lvl="1">
              <a:lnSpc>
                <a:spcPct val="70000"/>
              </a:lnSpc>
              <a:spcBef>
                <a:spcPts val="600"/>
              </a:spcBef>
              <a:spcAft>
                <a:spcPts val="800"/>
              </a:spcAft>
            </a:pPr>
            <a:r>
              <a:rPr lang="en-GB" b="1" dirty="0">
                <a:solidFill>
                  <a:schemeClr val="tx1">
                    <a:lumMod val="60000"/>
                    <a:lumOff val="40000"/>
                  </a:schemeClr>
                </a:solidFill>
              </a:rPr>
              <a:t>Zero</a:t>
            </a:r>
          </a:p>
          <a:p>
            <a:pPr lvl="1">
              <a:lnSpc>
                <a:spcPct val="70000"/>
              </a:lnSpc>
              <a:spcBef>
                <a:spcPts val="600"/>
              </a:spcBef>
              <a:spcAft>
                <a:spcPts val="800"/>
              </a:spcAft>
            </a:pPr>
            <a:r>
              <a:rPr lang="en-GB" sz="1400" dirty="0">
                <a:solidFill>
                  <a:schemeClr val="tx1">
                    <a:lumMod val="60000"/>
                    <a:lumOff val="40000"/>
                  </a:schemeClr>
                </a:solidFill>
              </a:rPr>
              <a:t>Security incidents</a:t>
            </a:r>
            <a:endParaRPr lang="en-US" sz="1400" dirty="0">
              <a:solidFill>
                <a:schemeClr val="tx1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3" name="CuadroTexto 12">
            <a:extLst>
              <a:ext uri="{FF2B5EF4-FFF2-40B4-BE49-F238E27FC236}">
                <a16:creationId xmlns:a16="http://schemas.microsoft.com/office/drawing/2014/main" id="{10369153-9DF1-5271-35D4-E30D5E91DBBD}"/>
              </a:ext>
            </a:extLst>
          </p:cNvPr>
          <p:cNvSpPr txBox="1"/>
          <p:nvPr/>
        </p:nvSpPr>
        <p:spPr>
          <a:xfrm>
            <a:off x="8434814" y="1678781"/>
            <a:ext cx="3274337" cy="34551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70000"/>
              </a:lnSpc>
              <a:spcBef>
                <a:spcPts val="1000"/>
              </a:spcBef>
              <a:spcAft>
                <a:spcPts val="1200"/>
              </a:spcAft>
            </a:pPr>
            <a:r>
              <a:rPr lang="en-GB" b="1" noProof="0" dirty="0">
                <a:solidFill>
                  <a:schemeClr val="tx1">
                    <a:lumMod val="60000"/>
                    <a:lumOff val="40000"/>
                  </a:schemeClr>
                </a:solidFill>
              </a:rPr>
              <a:t>NEXT STEPS</a:t>
            </a:r>
          </a:p>
          <a:p>
            <a:pPr algn="ctr">
              <a:lnSpc>
                <a:spcPct val="70000"/>
              </a:lnSpc>
              <a:spcBef>
                <a:spcPts val="1000"/>
              </a:spcBef>
              <a:spcAft>
                <a:spcPts val="1200"/>
              </a:spcAft>
            </a:pPr>
            <a:r>
              <a:rPr lang="en-GB" b="1" noProof="0" dirty="0">
                <a:solidFill>
                  <a:schemeClr val="tx1">
                    <a:lumMod val="60000"/>
                    <a:lumOff val="40000"/>
                  </a:schemeClr>
                </a:solidFill>
              </a:rPr>
              <a:t>1</a:t>
            </a:r>
          </a:p>
          <a:p>
            <a:pPr algn="ctr">
              <a:lnSpc>
                <a:spcPct val="70000"/>
              </a:lnSpc>
              <a:spcBef>
                <a:spcPts val="1000"/>
              </a:spcBef>
              <a:spcAft>
                <a:spcPts val="1200"/>
              </a:spcAft>
            </a:pPr>
            <a:r>
              <a:rPr lang="en-GB" sz="1400" noProof="0" dirty="0">
                <a:solidFill>
                  <a:schemeClr val="tx1">
                    <a:lumMod val="60000"/>
                    <a:lumOff val="40000"/>
                  </a:schemeClr>
                </a:solidFill>
              </a:rPr>
              <a:t>Development Timeline</a:t>
            </a:r>
          </a:p>
          <a:p>
            <a:pPr algn="ctr">
              <a:lnSpc>
                <a:spcPct val="70000"/>
              </a:lnSpc>
              <a:spcBef>
                <a:spcPts val="1000"/>
              </a:spcBef>
              <a:spcAft>
                <a:spcPts val="1200"/>
              </a:spcAft>
            </a:pPr>
            <a:r>
              <a:rPr lang="en-GB" sz="1400" noProof="0" dirty="0">
                <a:solidFill>
                  <a:schemeClr val="tx1">
                    <a:lumMod val="60000"/>
                    <a:lumOff val="40000"/>
                  </a:schemeClr>
                </a:solidFill>
              </a:rPr>
              <a:t>(3-6 months)</a:t>
            </a:r>
          </a:p>
          <a:p>
            <a:pPr algn="ctr">
              <a:lnSpc>
                <a:spcPct val="70000"/>
              </a:lnSpc>
              <a:spcBef>
                <a:spcPts val="1000"/>
              </a:spcBef>
              <a:spcAft>
                <a:spcPts val="1200"/>
              </a:spcAft>
            </a:pPr>
            <a:r>
              <a:rPr lang="en-GB" b="1" noProof="0" dirty="0">
                <a:solidFill>
                  <a:schemeClr val="tx1">
                    <a:lumMod val="60000"/>
                    <a:lumOff val="40000"/>
                  </a:schemeClr>
                </a:solidFill>
              </a:rPr>
              <a:t>2</a:t>
            </a:r>
          </a:p>
          <a:p>
            <a:pPr algn="ctr">
              <a:lnSpc>
                <a:spcPct val="70000"/>
              </a:lnSpc>
              <a:spcBef>
                <a:spcPts val="1000"/>
              </a:spcBef>
              <a:spcAft>
                <a:spcPts val="1200"/>
              </a:spcAft>
            </a:pPr>
            <a:r>
              <a:rPr lang="en-GB" sz="1400" noProof="0" dirty="0">
                <a:solidFill>
                  <a:schemeClr val="tx1">
                    <a:lumMod val="60000"/>
                    <a:lumOff val="40000"/>
                  </a:schemeClr>
                </a:solidFill>
              </a:rPr>
              <a:t>Launch &amp; Optimization</a:t>
            </a:r>
          </a:p>
          <a:p>
            <a:pPr algn="ctr">
              <a:lnSpc>
                <a:spcPct val="70000"/>
              </a:lnSpc>
              <a:spcBef>
                <a:spcPts val="1000"/>
              </a:spcBef>
              <a:spcAft>
                <a:spcPts val="1200"/>
              </a:spcAft>
            </a:pPr>
            <a:r>
              <a:rPr lang="en-GB" b="1" noProof="0" dirty="0">
                <a:solidFill>
                  <a:schemeClr val="tx1">
                    <a:lumMod val="60000"/>
                    <a:lumOff val="40000"/>
                  </a:schemeClr>
                </a:solidFill>
              </a:rPr>
              <a:t>3</a:t>
            </a:r>
          </a:p>
          <a:p>
            <a:pPr algn="ctr">
              <a:lnSpc>
                <a:spcPct val="70000"/>
              </a:lnSpc>
              <a:spcBef>
                <a:spcPts val="1000"/>
              </a:spcBef>
              <a:spcAft>
                <a:spcPts val="1200"/>
              </a:spcAft>
            </a:pPr>
            <a:r>
              <a:rPr lang="en-GB" sz="1400" noProof="0" dirty="0">
                <a:solidFill>
                  <a:schemeClr val="tx1">
                    <a:lumMod val="60000"/>
                    <a:lumOff val="40000"/>
                  </a:schemeClr>
                </a:solidFill>
              </a:rPr>
              <a:t>Performance Monitoring</a:t>
            </a:r>
          </a:p>
        </p:txBody>
      </p:sp>
      <p:pic>
        <p:nvPicPr>
          <p:cNvPr id="4" name="Imagen 3">
            <a:extLst>
              <a:ext uri="{FF2B5EF4-FFF2-40B4-BE49-F238E27FC236}">
                <a16:creationId xmlns:a16="http://schemas.microsoft.com/office/drawing/2014/main" id="{E11F3023-3AD8-7703-79D3-C687A00133F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8424" t="25958" r="8077"/>
          <a:stretch>
            <a:fillRect/>
          </a:stretch>
        </p:blipFill>
        <p:spPr>
          <a:xfrm>
            <a:off x="4771416" y="4853386"/>
            <a:ext cx="2649167" cy="1566099"/>
          </a:xfrm>
          <a:prstGeom prst="roundRect">
            <a:avLst/>
          </a:prstGeom>
        </p:spPr>
      </p:pic>
    </p:spTree>
    <p:extLst>
      <p:ext uri="{BB962C8B-B14F-4D97-AF65-F5344CB8AC3E}">
        <p14:creationId xmlns:p14="http://schemas.microsoft.com/office/powerpoint/2010/main" val="387672865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3B48669-B98A-C7CA-5B16-E0C26218C6C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1EA51332-C6D0-EC41-C04F-35771CDE38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2330" y="1020445"/>
            <a:ext cx="3334858" cy="5029200"/>
          </a:xfrm>
        </p:spPr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304D0F12-CD3E-74B1-2879-A4668F7D94AF}"/>
              </a:ext>
            </a:extLst>
          </p:cNvPr>
          <p:cNvSpPr>
            <a:spLocks noGrp="1"/>
          </p:cNvSpPr>
          <p:nvPr>
            <p:ph sz="quarter" idx="11"/>
          </p:nvPr>
        </p:nvSpPr>
        <p:spPr>
          <a:xfrm>
            <a:off x="3902044" y="388188"/>
            <a:ext cx="7867626" cy="6081623"/>
          </a:xfrm>
        </p:spPr>
        <p:txBody>
          <a:bodyPr>
            <a:normAutofit fontScale="70000" lnSpcReduction="20000"/>
          </a:bodyPr>
          <a:lstStyle/>
          <a:p>
            <a:pPr marL="0" indent="0" algn="just">
              <a:lnSpc>
                <a:spcPct val="120000"/>
              </a:lnSpc>
              <a:spcAft>
                <a:spcPts val="0"/>
              </a:spcAft>
              <a:buNone/>
            </a:pPr>
            <a:r>
              <a:rPr lang="en-GB" sz="2000" dirty="0"/>
              <a:t>[1] D. Norman and R. Euchner, "Emotional Design in Digital Interfaces," *Design Management Review*, vol. 35, no. 2, pp. 45–52, 2023.</a:t>
            </a:r>
          </a:p>
          <a:p>
            <a:pPr marL="0" indent="0" algn="just">
              <a:lnSpc>
                <a:spcPct val="120000"/>
              </a:lnSpc>
              <a:spcAft>
                <a:spcPts val="0"/>
              </a:spcAft>
              <a:buNone/>
            </a:pPr>
            <a:endParaRPr lang="en-GB" sz="2000" dirty="0"/>
          </a:p>
          <a:p>
            <a:pPr marL="0" indent="0" algn="just">
              <a:lnSpc>
                <a:spcPct val="120000"/>
              </a:lnSpc>
              <a:spcAft>
                <a:spcPts val="0"/>
              </a:spcAft>
              <a:buNone/>
            </a:pPr>
            <a:r>
              <a:rPr lang="en-GB" sz="2000" dirty="0"/>
              <a:t>[3] J. Garrett, *The Elements of User Experience: User-</a:t>
            </a:r>
            <a:r>
              <a:rPr lang="en-GB" sz="2000" dirty="0" err="1"/>
              <a:t>Centered</a:t>
            </a:r>
            <a:r>
              <a:rPr lang="en-GB" sz="2000" dirty="0"/>
              <a:t> Design for the Web and Beyond*, 2nd ed. New Riders, 2022.</a:t>
            </a:r>
          </a:p>
          <a:p>
            <a:pPr marL="0" indent="0" algn="just">
              <a:lnSpc>
                <a:spcPct val="120000"/>
              </a:lnSpc>
              <a:spcAft>
                <a:spcPts val="0"/>
              </a:spcAft>
              <a:buNone/>
            </a:pPr>
            <a:endParaRPr lang="en-GB" sz="2000" dirty="0"/>
          </a:p>
          <a:p>
            <a:pPr marL="0" indent="0" algn="just">
              <a:lnSpc>
                <a:spcPct val="120000"/>
              </a:lnSpc>
              <a:spcAft>
                <a:spcPts val="0"/>
              </a:spcAft>
              <a:buNone/>
            </a:pPr>
            <a:r>
              <a:rPr lang="en-GB" sz="2000" dirty="0"/>
              <a:t>[4] J. Murchie and A. Diomede, "Strategic Use of Negative Space in Logo Design," *International Journal of Graphic Design*, vol. 18, no. 3, pp. 112–128, 2025.</a:t>
            </a:r>
          </a:p>
          <a:p>
            <a:pPr marL="0" indent="0" algn="just">
              <a:lnSpc>
                <a:spcPct val="120000"/>
              </a:lnSpc>
              <a:spcAft>
                <a:spcPts val="0"/>
              </a:spcAft>
              <a:buNone/>
            </a:pPr>
            <a:endParaRPr lang="en-GB" sz="2000" dirty="0"/>
          </a:p>
          <a:p>
            <a:pPr marL="0" indent="0" algn="just">
              <a:lnSpc>
                <a:spcPct val="120000"/>
              </a:lnSpc>
              <a:spcAft>
                <a:spcPts val="0"/>
              </a:spcAft>
              <a:buNone/>
            </a:pPr>
            <a:r>
              <a:rPr lang="en-GB" sz="2000" dirty="0"/>
              <a:t>[5] S. Krug, *Don't Make Me Think, Revisited: A Common Sense Approach to Web Usability*, 3rd ed. New Riders, 2014.</a:t>
            </a:r>
          </a:p>
          <a:p>
            <a:pPr marL="0" indent="0" algn="just">
              <a:lnSpc>
                <a:spcPct val="120000"/>
              </a:lnSpc>
              <a:spcAft>
                <a:spcPts val="0"/>
              </a:spcAft>
              <a:buNone/>
            </a:pPr>
            <a:endParaRPr lang="en-GB" sz="2000" dirty="0"/>
          </a:p>
          <a:p>
            <a:pPr marL="0" indent="0" algn="just">
              <a:lnSpc>
                <a:spcPct val="120000"/>
              </a:lnSpc>
              <a:spcAft>
                <a:spcPts val="0"/>
              </a:spcAft>
              <a:buNone/>
            </a:pPr>
            <a:r>
              <a:rPr lang="en-GB" sz="2000" dirty="0"/>
              <a:t>[6] B. Johnson, *The Psychology of Design: Understanding Human Perception and Response to Visual Stimuli*. Oxford University Press, 2015.</a:t>
            </a:r>
          </a:p>
          <a:p>
            <a:pPr marL="0" indent="0" algn="just">
              <a:lnSpc>
                <a:spcPct val="120000"/>
              </a:lnSpc>
              <a:spcAft>
                <a:spcPts val="0"/>
              </a:spcAft>
              <a:buNone/>
            </a:pPr>
            <a:endParaRPr lang="en-GB" sz="2000" dirty="0"/>
          </a:p>
          <a:p>
            <a:pPr marL="0" indent="0" algn="just">
              <a:lnSpc>
                <a:spcPct val="120000"/>
              </a:lnSpc>
              <a:spcAft>
                <a:spcPts val="0"/>
              </a:spcAft>
              <a:buNone/>
            </a:pPr>
            <a:r>
              <a:rPr lang="en-GB" sz="2000" dirty="0"/>
              <a:t>[7] M. </a:t>
            </a:r>
            <a:r>
              <a:rPr lang="en-GB" sz="2000" dirty="0" err="1"/>
              <a:t>Rättel</a:t>
            </a:r>
            <a:r>
              <a:rPr lang="en-GB" sz="2000" dirty="0"/>
              <a:t>, "Creating Emotion Through Visual Design: Affective Computing in User Interfaces," *Journal of Interactive Design*, vol. 12, no. 1, pp. 34–49, 2021.</a:t>
            </a:r>
          </a:p>
          <a:p>
            <a:pPr marL="0" indent="0" algn="just">
              <a:lnSpc>
                <a:spcPct val="120000"/>
              </a:lnSpc>
              <a:spcAft>
                <a:spcPts val="0"/>
              </a:spcAft>
              <a:buNone/>
            </a:pPr>
            <a:endParaRPr lang="en-GB" sz="2000" dirty="0"/>
          </a:p>
          <a:p>
            <a:pPr marL="0" indent="0" algn="just">
              <a:lnSpc>
                <a:spcPct val="120000"/>
              </a:lnSpc>
              <a:spcAft>
                <a:spcPts val="0"/>
              </a:spcAft>
              <a:buNone/>
            </a:pPr>
            <a:r>
              <a:rPr lang="en-GB" sz="2000" dirty="0"/>
              <a:t>[8] D. Norman, *The Design of Everyday Things: Revised and Expanded Edition*. Basic Books, 2023.</a:t>
            </a:r>
          </a:p>
          <a:p>
            <a:pPr marL="0" indent="0" algn="just">
              <a:lnSpc>
                <a:spcPct val="120000"/>
              </a:lnSpc>
              <a:spcAft>
                <a:spcPts val="0"/>
              </a:spcAft>
              <a:buNone/>
            </a:pPr>
            <a:endParaRPr lang="en-GB" sz="2000" dirty="0"/>
          </a:p>
          <a:p>
            <a:pPr marL="0" indent="0" algn="just">
              <a:lnSpc>
                <a:spcPct val="120000"/>
              </a:lnSpc>
              <a:spcAft>
                <a:spcPts val="0"/>
              </a:spcAft>
              <a:buNone/>
            </a:pPr>
            <a:r>
              <a:rPr lang="en-GB" sz="2000" dirty="0"/>
              <a:t>[9] A. </a:t>
            </a:r>
            <a:r>
              <a:rPr lang="en-GB" sz="2000" dirty="0" err="1"/>
              <a:t>Parlakkiliç</a:t>
            </a:r>
            <a:r>
              <a:rPr lang="en-GB" sz="2000" dirty="0"/>
              <a:t>, "Responsive Design Across Devices: Mobile-First Architecture and SEO Impact," *Web Development Quarterly*, vol. 28, no. 4, pp. 78–95, 2022.</a:t>
            </a:r>
          </a:p>
          <a:p>
            <a:pPr marL="0" indent="0" algn="just">
              <a:lnSpc>
                <a:spcPct val="120000"/>
              </a:lnSpc>
              <a:spcAft>
                <a:spcPts val="0"/>
              </a:spcAft>
              <a:buNone/>
            </a:pPr>
            <a:endParaRPr lang="en-GB" sz="2000" dirty="0"/>
          </a:p>
          <a:p>
            <a:pPr marL="0" indent="0" algn="just">
              <a:lnSpc>
                <a:spcPct val="120000"/>
              </a:lnSpc>
              <a:spcAft>
                <a:spcPts val="0"/>
              </a:spcAft>
              <a:buNone/>
            </a:pPr>
            <a:r>
              <a:rPr lang="en-GB" sz="2000" dirty="0"/>
              <a:t>[10] R. Tuli and P. Mantri, "Usability in Interactive Design: A Comprehensive Framework for Accessibility," *Design Studies International*, vol. 15, no. 2, pp. 156–173, 2020.</a:t>
            </a:r>
          </a:p>
        </p:txBody>
      </p:sp>
    </p:spTree>
    <p:extLst>
      <p:ext uri="{BB962C8B-B14F-4D97-AF65-F5344CB8AC3E}">
        <p14:creationId xmlns:p14="http://schemas.microsoft.com/office/powerpoint/2010/main" val="2219083921"/>
      </p:ext>
    </p:extLst>
  </p:cSld>
  <p:clrMapOvr>
    <a:masterClrMapping/>
  </p:clrMapOvr>
</p:sld>
</file>

<file path=ppt/theme/theme1.xml><?xml version="1.0" encoding="utf-8"?>
<a:theme xmlns:a="http://schemas.openxmlformats.org/drawingml/2006/main" name="Personalizar">
  <a:themeElements>
    <a:clrScheme name="Personalizado 1">
      <a:dk1>
        <a:srgbClr val="4A5A4A"/>
      </a:dk1>
      <a:lt1>
        <a:srgbClr val="F8F4EA"/>
      </a:lt1>
      <a:dk2>
        <a:srgbClr val="3B413E"/>
      </a:dk2>
      <a:lt2>
        <a:srgbClr val="FBF8F1"/>
      </a:lt2>
      <a:accent1>
        <a:srgbClr val="C7D8C2"/>
      </a:accent1>
      <a:accent2>
        <a:srgbClr val="D9C38F"/>
      </a:accent2>
      <a:accent3>
        <a:srgbClr val="EDE3CF"/>
      </a:accent3>
      <a:accent4>
        <a:srgbClr val="A7BFA9"/>
      </a:accent4>
      <a:accent5>
        <a:srgbClr val="E0C9A6"/>
      </a:accent5>
      <a:accent6>
        <a:srgbClr val="6B8A75"/>
      </a:accent6>
      <a:hlink>
        <a:srgbClr val="0563C1"/>
      </a:hlink>
      <a:folHlink>
        <a:srgbClr val="3F6350"/>
      </a:folHlink>
    </a:clrScheme>
    <a:fontScheme name="Custom 116">
      <a:majorFont>
        <a:latin typeface="Bodoni MT"/>
        <a:ea typeface=""/>
        <a:cs typeface=""/>
      </a:majorFont>
      <a:minorFont>
        <a:latin typeface="Source Sans Pro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73135402_TF66722518_Win32" id="{6D798256-8C16-4E1C-98B3-52DAAB74078E}" vid="{6A8CE3A5-F029-4AA8-AE08-E71561E574CD}"/>
    </a:ext>
  </a:extLst>
</a:theme>
</file>

<file path=ppt/theme/theme2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8" ma:contentTypeDescription="Create a new document." ma:contentTypeScope="" ma:versionID="60f5a4f2d2b0abadcf532d48ebf9cb7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7dd78129e6a1811f84807ad11c65153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32E4FA29-61E2-42A6-9537-732ED628B68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3F796806-D3A7-49C6-9335-B8A0B9307F8E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337CDA33-9251-49D0-A51A-7888AA3E0635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{AF6AE79E-ACFD-4CA7-A2AD-C3ACA36319D6}TFceab9897-d767-4b88-b01c-396399362f8b21ed3754_win32-030ec1761e05</Template>
  <TotalTime>506</TotalTime>
  <Words>1867</Words>
  <Application>Microsoft Office PowerPoint</Application>
  <PresentationFormat>Panorámica</PresentationFormat>
  <Paragraphs>192</Paragraphs>
  <Slides>15</Slides>
  <Notes>3</Notes>
  <HiddenSlides>0</HiddenSlides>
  <MMClips>0</MMClips>
  <ScaleCrop>false</ScaleCrop>
  <HeadingPairs>
    <vt:vector size="6" baseType="variant">
      <vt:variant>
        <vt:lpstr>Fuentes usadas</vt:lpstr>
      </vt:variant>
      <vt:variant>
        <vt:i4>6</vt:i4>
      </vt:variant>
      <vt:variant>
        <vt:lpstr>Tema</vt:lpstr>
      </vt:variant>
      <vt:variant>
        <vt:i4>1</vt:i4>
      </vt:variant>
      <vt:variant>
        <vt:lpstr>Títulos de diapositiva</vt:lpstr>
      </vt:variant>
      <vt:variant>
        <vt:i4>15</vt:i4>
      </vt:variant>
    </vt:vector>
  </HeadingPairs>
  <TitlesOfParts>
    <vt:vector size="22" baseType="lpstr">
      <vt:lpstr>Aptos</vt:lpstr>
      <vt:lpstr>Arial</vt:lpstr>
      <vt:lpstr>Bodoni MT</vt:lpstr>
      <vt:lpstr>Calibri</vt:lpstr>
      <vt:lpstr>Source Sans Pro Light</vt:lpstr>
      <vt:lpstr>Wingdings</vt:lpstr>
      <vt:lpstr>Personalizar</vt:lpstr>
      <vt:lpstr>ELITE  WELLNESS  SPA</vt:lpstr>
      <vt:lpstr>INDEX</vt:lpstr>
      <vt:lpstr>Elite Wellness Spa Business Overview﻿  Luxury Wellness at a Glance﻿</vt:lpstr>
      <vt:lpstr>Brand Identity Framework for Elite Wellness Spa﻿</vt:lpstr>
      <vt:lpstr>Logo Design Rationale﻿ Applying UX and Visual Design Theory﻿</vt:lpstr>
      <vt:lpstr>Logo Design Rationale﻿ Applying UX and Visual Design Theory﻿</vt:lpstr>
      <vt:lpstr>Logo Design Rationale﻿ Applying UX and Visual Design Theory﻿</vt:lpstr>
      <vt:lpstr>UX and Web Design Rationale﻿  From Usability Theory to Interface﻿</vt:lpstr>
      <vt:lpstr>Brand Story our Emotion &amp; Purpose</vt:lpstr>
      <vt:lpstr>Digital Marketing Strategy﻿ The Social Media Experience Design﻿</vt:lpstr>
      <vt:lpstr>Content and SEO Strategy for Brand Visibility﻿</vt:lpstr>
      <vt:lpstr>Cloud Computing Strategy Scalable, Secure &amp; Available Services for Elite Wellness Spa</vt:lpstr>
      <vt:lpstr>Security Measures for Elite Wellness Spa’s Online Presence ﻿Strategic Framework: Based on OWASP Top 10 and the OWASP-driven development methodology by Sakthivel et al. (2024)</vt:lpstr>
      <vt:lpstr>CONCLUSION﻿   Aligning Digital Strategy with Elite Wellness Spa’s Business Goals﻿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Pedro Gaetjens Molongua (2327143)</dc:creator>
  <cp:lastModifiedBy>Pedro Gaetjens Molongua (2327143)</cp:lastModifiedBy>
  <cp:revision>1</cp:revision>
  <dcterms:created xsi:type="dcterms:W3CDTF">2025-12-05T10:59:10Z</dcterms:created>
  <dcterms:modified xsi:type="dcterms:W3CDTF">2025-12-15T13:47:58Z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