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1"/>
  </p:notesMasterIdLst>
  <p:handoutMasterIdLst>
    <p:handoutMasterId r:id="rId42"/>
  </p:handoutMasterIdLst>
  <p:sldIdLst>
    <p:sldId id="256" r:id="rId5"/>
    <p:sldId id="275" r:id="rId6"/>
    <p:sldId id="299" r:id="rId7"/>
    <p:sldId id="283" r:id="rId8"/>
    <p:sldId id="314" r:id="rId9"/>
    <p:sldId id="284" r:id="rId10"/>
    <p:sldId id="316" r:id="rId11"/>
    <p:sldId id="300" r:id="rId12"/>
    <p:sldId id="315" r:id="rId13"/>
    <p:sldId id="301" r:id="rId14"/>
    <p:sldId id="317" r:id="rId15"/>
    <p:sldId id="318" r:id="rId16"/>
    <p:sldId id="319" r:id="rId17"/>
    <p:sldId id="320" r:id="rId18"/>
    <p:sldId id="321" r:id="rId19"/>
    <p:sldId id="322" r:id="rId20"/>
    <p:sldId id="323" r:id="rId21"/>
    <p:sldId id="329" r:id="rId22"/>
    <p:sldId id="328" r:id="rId23"/>
    <p:sldId id="330" r:id="rId24"/>
    <p:sldId id="324" r:id="rId25"/>
    <p:sldId id="327" r:id="rId26"/>
    <p:sldId id="325" r:id="rId27"/>
    <p:sldId id="326" r:id="rId28"/>
    <p:sldId id="303" r:id="rId29"/>
    <p:sldId id="304" r:id="rId30"/>
    <p:sldId id="306" r:id="rId31"/>
    <p:sldId id="285" r:id="rId32"/>
    <p:sldId id="331" r:id="rId33"/>
    <p:sldId id="305" r:id="rId34"/>
    <p:sldId id="310" r:id="rId35"/>
    <p:sldId id="311" r:id="rId36"/>
    <p:sldId id="332" r:id="rId37"/>
    <p:sldId id="333" r:id="rId38"/>
    <p:sldId id="274" r:id="rId39"/>
    <p:sldId id="298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1227" y="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7. APPLICATION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928911F2-13D1-41E0-A9D3-2FD8C8F58E9A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6. PRESENTATION</a:t>
          </a:r>
          <a:endParaRPr lang="en-US" dirty="0"/>
        </a:p>
      </dgm:t>
    </dgm:pt>
    <dgm:pt modelId="{786B916D-D37B-4F23-A930-1585FAE5B4BD}" type="parTrans" cxnId="{69377391-3210-4EBA-AA21-97CB3B727432}">
      <dgm:prSet/>
      <dgm:spPr/>
      <dgm:t>
        <a:bodyPr/>
        <a:lstStyle/>
        <a:p>
          <a:endParaRPr lang="en-US"/>
        </a:p>
      </dgm:t>
    </dgm:pt>
    <dgm:pt modelId="{0F09C1BA-BC0B-4C8C-B9D5-7D29776696DA}" type="sibTrans" cxnId="{69377391-3210-4EBA-AA21-97CB3B727432}">
      <dgm:prSet/>
      <dgm:spPr/>
      <dgm:t>
        <a:bodyPr/>
        <a:lstStyle/>
        <a:p>
          <a:endParaRPr lang="en-US"/>
        </a:p>
      </dgm:t>
    </dgm:pt>
    <dgm:pt modelId="{E3138B02-8551-4526-80BE-F531031B3DF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5. SESSION</a:t>
          </a:r>
          <a:endParaRPr lang="en-US" dirty="0"/>
        </a:p>
      </dgm:t>
    </dgm:pt>
    <dgm:pt modelId="{E0CBF3EC-4E40-41EE-859F-270E91CB231B}" type="parTrans" cxnId="{4B902C8B-0089-47BB-A88D-3B0B57EA3CAB}">
      <dgm:prSet/>
      <dgm:spPr/>
      <dgm:t>
        <a:bodyPr/>
        <a:lstStyle/>
        <a:p>
          <a:endParaRPr lang="en-US"/>
        </a:p>
      </dgm:t>
    </dgm:pt>
    <dgm:pt modelId="{E95C057A-6E91-45D2-893C-13B3F8D6C8F9}" type="sibTrans" cxnId="{4B902C8B-0089-47BB-A88D-3B0B57EA3CAB}">
      <dgm:prSet/>
      <dgm:spPr/>
      <dgm:t>
        <a:bodyPr/>
        <a:lstStyle/>
        <a:p>
          <a:endParaRPr lang="en-US"/>
        </a:p>
      </dgm:t>
    </dgm:pt>
    <dgm:pt modelId="{2FCAC579-C41B-446F-8DB4-A470CDE51874}">
      <dgm:prSet phldrT="[Text]"/>
      <dgm:spPr/>
      <dgm:t>
        <a:bodyPr/>
        <a:lstStyle/>
        <a:p>
          <a:r>
            <a:rPr lang="en-US" dirty="0" smtClean="0"/>
            <a:t>4. TRANSPORT</a:t>
          </a:r>
          <a:endParaRPr lang="en-US" dirty="0"/>
        </a:p>
      </dgm:t>
    </dgm:pt>
    <dgm:pt modelId="{8E321C10-2518-4B14-8975-026AB699F083}" type="parTrans" cxnId="{2F90449E-AD34-4FD5-A429-173A9C376799}">
      <dgm:prSet/>
      <dgm:spPr/>
      <dgm:t>
        <a:bodyPr/>
        <a:lstStyle/>
        <a:p>
          <a:endParaRPr lang="en-US"/>
        </a:p>
      </dgm:t>
    </dgm:pt>
    <dgm:pt modelId="{62DF8A67-C861-45DA-B2AE-FCCE04E0D0FD}" type="sibTrans" cxnId="{2F90449E-AD34-4FD5-A429-173A9C376799}">
      <dgm:prSet/>
      <dgm:spPr/>
      <dgm:t>
        <a:bodyPr/>
        <a:lstStyle/>
        <a:p>
          <a:endParaRPr lang="en-US"/>
        </a:p>
      </dgm:t>
    </dgm:pt>
    <dgm:pt modelId="{FB21AB77-999A-4695-B580-029F25CD519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 smtClean="0"/>
            <a:t>3. NETWORK</a:t>
          </a:r>
          <a:endParaRPr lang="en-US" dirty="0"/>
        </a:p>
      </dgm:t>
    </dgm:pt>
    <dgm:pt modelId="{4A3AA5B7-6C04-4B8C-9E63-64DCF9FBD22F}" type="parTrans" cxnId="{4AE0D407-73BE-4B19-9739-32B6BA2EEA81}">
      <dgm:prSet/>
      <dgm:spPr/>
      <dgm:t>
        <a:bodyPr/>
        <a:lstStyle/>
        <a:p>
          <a:endParaRPr lang="en-US"/>
        </a:p>
      </dgm:t>
    </dgm:pt>
    <dgm:pt modelId="{0E9D2C46-9569-4AEF-9D01-37EEBD2D22DE}" type="sibTrans" cxnId="{4AE0D407-73BE-4B19-9739-32B6BA2EEA81}">
      <dgm:prSet/>
      <dgm:spPr/>
      <dgm:t>
        <a:bodyPr/>
        <a:lstStyle/>
        <a:p>
          <a:endParaRPr lang="en-US"/>
        </a:p>
      </dgm:t>
    </dgm:pt>
    <dgm:pt modelId="{C93052EB-7321-40F7-82CE-0838D4559CA8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2. DATA LINK</a:t>
          </a:r>
          <a:endParaRPr lang="en-US" dirty="0"/>
        </a:p>
      </dgm:t>
    </dgm:pt>
    <dgm:pt modelId="{B923A408-6A19-4EAF-819F-9024DB747B13}" type="parTrans" cxnId="{FD597C19-4D91-4878-B7B6-0F33A9DE8139}">
      <dgm:prSet/>
      <dgm:spPr/>
      <dgm:t>
        <a:bodyPr/>
        <a:lstStyle/>
        <a:p>
          <a:endParaRPr lang="en-US"/>
        </a:p>
      </dgm:t>
    </dgm:pt>
    <dgm:pt modelId="{4F9B4577-B337-43AA-B67F-F67B2462086B}" type="sibTrans" cxnId="{FD597C19-4D91-4878-B7B6-0F33A9DE8139}">
      <dgm:prSet/>
      <dgm:spPr/>
      <dgm:t>
        <a:bodyPr/>
        <a:lstStyle/>
        <a:p>
          <a:endParaRPr lang="en-US"/>
        </a:p>
      </dgm:t>
    </dgm:pt>
    <dgm:pt modelId="{EC65FB01-01F6-4D73-B5D7-825DAFF3FBB7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1. PHYSICAL </a:t>
          </a:r>
          <a:endParaRPr lang="en-US" dirty="0"/>
        </a:p>
      </dgm:t>
    </dgm:pt>
    <dgm:pt modelId="{03E9BECF-D2E7-4B91-9608-1C37DF34CF02}" type="parTrans" cxnId="{F1656FD0-5FC0-4643-9608-9E0107B25025}">
      <dgm:prSet/>
      <dgm:spPr/>
      <dgm:t>
        <a:bodyPr/>
        <a:lstStyle/>
        <a:p>
          <a:endParaRPr lang="en-US"/>
        </a:p>
      </dgm:t>
    </dgm:pt>
    <dgm:pt modelId="{8D09798D-EFFA-49A2-BAE9-75BC4A8F7048}" type="sibTrans" cxnId="{F1656FD0-5FC0-4643-9608-9E0107B25025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7" custLinFactNeighborX="-15052" custLinFactNeighborY="-89609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7"/>
      <dgm:spPr/>
    </dgm:pt>
    <dgm:pt modelId="{BB635F52-6D17-4F3E-A425-3504D93D0DA2}" type="pres">
      <dgm:prSet presAssocID="{81CBC8F4-28F5-4C99-8289-7A69D912B084}" presName="text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88912F-A70E-43DF-851D-7219E7A764C2}" type="pres">
      <dgm:prSet presAssocID="{9E48685B-378E-4D09-988A-EBD63225C9AB}" presName="spacer" presStyleCnt="0"/>
      <dgm:spPr/>
    </dgm:pt>
    <dgm:pt modelId="{66C33268-BD46-4AEB-86A6-78F0A2643E5C}" type="pres">
      <dgm:prSet presAssocID="{928911F2-13D1-41E0-A9D3-2FD8C8F58E9A}" presName="comp" presStyleCnt="0"/>
      <dgm:spPr/>
    </dgm:pt>
    <dgm:pt modelId="{B19CFEB6-64F9-4CF0-8A07-5008F5F6DFF7}" type="pres">
      <dgm:prSet presAssocID="{928911F2-13D1-41E0-A9D3-2FD8C8F58E9A}" presName="box" presStyleLbl="node1" presStyleIdx="1" presStyleCnt="7"/>
      <dgm:spPr/>
      <dgm:t>
        <a:bodyPr/>
        <a:lstStyle/>
        <a:p>
          <a:endParaRPr lang="en-US"/>
        </a:p>
      </dgm:t>
    </dgm:pt>
    <dgm:pt modelId="{85151331-0979-4308-BC53-D9684252EDB0}" type="pres">
      <dgm:prSet presAssocID="{928911F2-13D1-41E0-A9D3-2FD8C8F58E9A}" presName="img" presStyleLbl="fgImgPlace1" presStyleIdx="1" presStyleCnt="7"/>
      <dgm:spPr/>
    </dgm:pt>
    <dgm:pt modelId="{692C8A99-BD39-473F-998D-18C852B824B4}" type="pres">
      <dgm:prSet presAssocID="{928911F2-13D1-41E0-A9D3-2FD8C8F58E9A}" presName="text" presStyleLbl="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64D7044-B6E6-4EB0-B7C7-C61D3F15308E}" type="pres">
      <dgm:prSet presAssocID="{0F09C1BA-BC0B-4C8C-B9D5-7D29776696DA}" presName="spacer" presStyleCnt="0"/>
      <dgm:spPr/>
    </dgm:pt>
    <dgm:pt modelId="{BDFE988C-8C60-4709-AB31-BCD18187FBDF}" type="pres">
      <dgm:prSet presAssocID="{E3138B02-8551-4526-80BE-F531031B3DFB}" presName="comp" presStyleCnt="0"/>
      <dgm:spPr/>
    </dgm:pt>
    <dgm:pt modelId="{25030E8F-C394-4FCE-8B03-BD981D4E7052}" type="pres">
      <dgm:prSet presAssocID="{E3138B02-8551-4526-80BE-F531031B3DFB}" presName="box" presStyleLbl="node1" presStyleIdx="2" presStyleCnt="7"/>
      <dgm:spPr/>
      <dgm:t>
        <a:bodyPr/>
        <a:lstStyle/>
        <a:p>
          <a:endParaRPr lang="en-US"/>
        </a:p>
      </dgm:t>
    </dgm:pt>
    <dgm:pt modelId="{3D8B1113-B33F-4327-B8CE-90046344C441}" type="pres">
      <dgm:prSet presAssocID="{E3138B02-8551-4526-80BE-F531031B3DFB}" presName="img" presStyleLbl="fgImgPlace1" presStyleIdx="2" presStyleCnt="7" custLinFactNeighborX="-6079" custLinFactNeighborY="-4972"/>
      <dgm:spPr/>
    </dgm:pt>
    <dgm:pt modelId="{9C275046-7382-4273-8604-01DC38A1E5B1}" type="pres">
      <dgm:prSet presAssocID="{E3138B02-8551-4526-80BE-F531031B3DFB}" presName="text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1439686-ED2A-4D36-B5C0-FE1C0E4143B4}" type="pres">
      <dgm:prSet presAssocID="{E95C057A-6E91-45D2-893C-13B3F8D6C8F9}" presName="spacer" presStyleCnt="0"/>
      <dgm:spPr/>
    </dgm:pt>
    <dgm:pt modelId="{5370B4DB-E0A9-4327-9538-E53E8BF714C2}" type="pres">
      <dgm:prSet presAssocID="{2FCAC579-C41B-446F-8DB4-A470CDE51874}" presName="comp" presStyleCnt="0"/>
      <dgm:spPr/>
    </dgm:pt>
    <dgm:pt modelId="{93700C9F-AC8D-4A85-BE2F-9B535517D872}" type="pres">
      <dgm:prSet presAssocID="{2FCAC579-C41B-446F-8DB4-A470CDE51874}" presName="box" presStyleLbl="node1" presStyleIdx="3" presStyleCnt="7"/>
      <dgm:spPr/>
      <dgm:t>
        <a:bodyPr/>
        <a:lstStyle/>
        <a:p>
          <a:endParaRPr lang="en-US"/>
        </a:p>
      </dgm:t>
    </dgm:pt>
    <dgm:pt modelId="{D2C4DF24-D45B-48A0-B082-955B69105862}" type="pres">
      <dgm:prSet presAssocID="{2FCAC579-C41B-446F-8DB4-A470CDE51874}" presName="img" presStyleLbl="fgImgPlace1" presStyleIdx="3" presStyleCnt="7"/>
      <dgm:spPr/>
    </dgm:pt>
    <dgm:pt modelId="{51DDEE3B-526A-48D0-8530-275BCC8C86FF}" type="pres">
      <dgm:prSet presAssocID="{2FCAC579-C41B-446F-8DB4-A470CDE51874}" presName="text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3A2337-3DCD-4012-AC3C-E8F4EC3A751A}" type="pres">
      <dgm:prSet presAssocID="{62DF8A67-C861-45DA-B2AE-FCCE04E0D0FD}" presName="spacer" presStyleCnt="0"/>
      <dgm:spPr/>
    </dgm:pt>
    <dgm:pt modelId="{9FC9E4EF-2095-42D2-90E7-68DA09B3D88C}" type="pres">
      <dgm:prSet presAssocID="{FB21AB77-999A-4695-B580-029F25CD519A}" presName="comp" presStyleCnt="0"/>
      <dgm:spPr/>
    </dgm:pt>
    <dgm:pt modelId="{62380A8E-9836-469A-A918-306A936934A6}" type="pres">
      <dgm:prSet presAssocID="{FB21AB77-999A-4695-B580-029F25CD519A}" presName="box" presStyleLbl="node1" presStyleIdx="4" presStyleCnt="7"/>
      <dgm:spPr/>
      <dgm:t>
        <a:bodyPr/>
        <a:lstStyle/>
        <a:p>
          <a:endParaRPr lang="en-US"/>
        </a:p>
      </dgm:t>
    </dgm:pt>
    <dgm:pt modelId="{87993B35-6250-4DC0-97A9-E473D929BBF3}" type="pres">
      <dgm:prSet presAssocID="{FB21AB77-999A-4695-B580-029F25CD519A}" presName="img" presStyleLbl="fgImgPlace1" presStyleIdx="4" presStyleCnt="7"/>
      <dgm:spPr/>
    </dgm:pt>
    <dgm:pt modelId="{EDCC7D13-0D67-476A-853D-524CD0AF176F}" type="pres">
      <dgm:prSet presAssocID="{FB21AB77-999A-4695-B580-029F25CD519A}" presName="text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3785C9-C69F-4DB9-825F-302DC1902A3F}" type="pres">
      <dgm:prSet presAssocID="{0E9D2C46-9569-4AEF-9D01-37EEBD2D22DE}" presName="spacer" presStyleCnt="0"/>
      <dgm:spPr/>
    </dgm:pt>
    <dgm:pt modelId="{0E2426E3-B8C6-4125-A007-DCA3CE355518}" type="pres">
      <dgm:prSet presAssocID="{C93052EB-7321-40F7-82CE-0838D4559CA8}" presName="comp" presStyleCnt="0"/>
      <dgm:spPr/>
    </dgm:pt>
    <dgm:pt modelId="{BC363385-C06D-46EF-8D46-FCF94B6F3E52}" type="pres">
      <dgm:prSet presAssocID="{C93052EB-7321-40F7-82CE-0838D4559CA8}" presName="box" presStyleLbl="node1" presStyleIdx="5" presStyleCnt="7"/>
      <dgm:spPr/>
      <dgm:t>
        <a:bodyPr/>
        <a:lstStyle/>
        <a:p>
          <a:endParaRPr lang="en-US"/>
        </a:p>
      </dgm:t>
    </dgm:pt>
    <dgm:pt modelId="{0C3C0D91-F759-4295-B887-6E83F2DBA294}" type="pres">
      <dgm:prSet presAssocID="{C93052EB-7321-40F7-82CE-0838D4559CA8}" presName="img" presStyleLbl="fgImgPlace1" presStyleIdx="5" presStyleCnt="7"/>
      <dgm:spPr/>
    </dgm:pt>
    <dgm:pt modelId="{D3E76ACE-6DCB-46C4-9FBC-854D9FFA43D4}" type="pres">
      <dgm:prSet presAssocID="{C93052EB-7321-40F7-82CE-0838D4559CA8}" presName="text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71BFFB-2455-4EB3-BA5D-8065700B96D6}" type="pres">
      <dgm:prSet presAssocID="{4F9B4577-B337-43AA-B67F-F67B2462086B}" presName="spacer" presStyleCnt="0"/>
      <dgm:spPr/>
    </dgm:pt>
    <dgm:pt modelId="{B4016CBB-78A1-4160-BBC6-5104141554A3}" type="pres">
      <dgm:prSet presAssocID="{EC65FB01-01F6-4D73-B5D7-825DAFF3FBB7}" presName="comp" presStyleCnt="0"/>
      <dgm:spPr/>
    </dgm:pt>
    <dgm:pt modelId="{9E0F06B4-BC91-4758-9B29-D75A599A3EA6}" type="pres">
      <dgm:prSet presAssocID="{EC65FB01-01F6-4D73-B5D7-825DAFF3FBB7}" presName="box" presStyleLbl="node1" presStyleIdx="6" presStyleCnt="7"/>
      <dgm:spPr/>
      <dgm:t>
        <a:bodyPr/>
        <a:lstStyle/>
        <a:p>
          <a:endParaRPr lang="en-US"/>
        </a:p>
      </dgm:t>
    </dgm:pt>
    <dgm:pt modelId="{314C7CF4-B9ED-4998-B940-DDCE303114E2}" type="pres">
      <dgm:prSet presAssocID="{EC65FB01-01F6-4D73-B5D7-825DAFF3FBB7}" presName="img" presStyleLbl="fgImgPlace1" presStyleIdx="6" presStyleCnt="7"/>
      <dgm:spPr/>
    </dgm:pt>
    <dgm:pt modelId="{8E92209A-4EF0-42C8-B997-2EC12F9E387D}" type="pres">
      <dgm:prSet presAssocID="{EC65FB01-01F6-4D73-B5D7-825DAFF3FBB7}" presName="text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6B51C61-67A1-44AC-BD46-F15A7E7AF933}" type="presOf" srcId="{81CBC8F4-28F5-4C99-8289-7A69D912B084}" destId="{BB635F52-6D17-4F3E-A425-3504D93D0DA2}" srcOrd="1" destOrd="0" presId="urn:microsoft.com/office/officeart/2005/8/layout/vList4"/>
    <dgm:cxn modelId="{FCE092AB-A8EE-430D-B916-4D7FDA4E2A0C}" type="presOf" srcId="{E3138B02-8551-4526-80BE-F531031B3DFB}" destId="{9C275046-7382-4273-8604-01DC38A1E5B1}" srcOrd="1" destOrd="0" presId="urn:microsoft.com/office/officeart/2005/8/layout/vList4"/>
    <dgm:cxn modelId="{97DB8BAA-A56E-4B7C-8C51-9BBB96B20E98}" type="presOf" srcId="{C93052EB-7321-40F7-82CE-0838D4559CA8}" destId="{D3E76ACE-6DCB-46C4-9FBC-854D9FFA43D4}" srcOrd="1" destOrd="0" presId="urn:microsoft.com/office/officeart/2005/8/layout/vList4"/>
    <dgm:cxn modelId="{197EAFFA-704C-470C-ACDA-CCEE72C29DB6}" type="presOf" srcId="{0D9BCBC6-F818-4003-A0AC-82600C5FDBCC}" destId="{15C663BF-6177-4D2B-89A0-9E733B40AC13}" srcOrd="0" destOrd="0" presId="urn:microsoft.com/office/officeart/2005/8/layout/vList4"/>
    <dgm:cxn modelId="{F1656FD0-5FC0-4643-9608-9E0107B25025}" srcId="{0D9BCBC6-F818-4003-A0AC-82600C5FDBCC}" destId="{EC65FB01-01F6-4D73-B5D7-825DAFF3FBB7}" srcOrd="6" destOrd="0" parTransId="{03E9BECF-D2E7-4B91-9608-1C37DF34CF02}" sibTransId="{8D09798D-EFFA-49A2-BAE9-75BC4A8F7048}"/>
    <dgm:cxn modelId="{4AE0D407-73BE-4B19-9739-32B6BA2EEA81}" srcId="{0D9BCBC6-F818-4003-A0AC-82600C5FDBCC}" destId="{FB21AB77-999A-4695-B580-029F25CD519A}" srcOrd="4" destOrd="0" parTransId="{4A3AA5B7-6C04-4B8C-9E63-64DCF9FBD22F}" sibTransId="{0E9D2C46-9569-4AEF-9D01-37EEBD2D22DE}"/>
    <dgm:cxn modelId="{EDE409C2-69EF-4EDF-B321-A5C2C5D5AA2E}" type="presOf" srcId="{EC65FB01-01F6-4D73-B5D7-825DAFF3FBB7}" destId="{8E92209A-4EF0-42C8-B997-2EC12F9E387D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52C32302-2C6C-475B-A952-F872DA34C5A6}" type="presOf" srcId="{FB21AB77-999A-4695-B580-029F25CD519A}" destId="{EDCC7D13-0D67-476A-853D-524CD0AF176F}" srcOrd="1" destOrd="0" presId="urn:microsoft.com/office/officeart/2005/8/layout/vList4"/>
    <dgm:cxn modelId="{B124E2F9-32CB-4509-A093-9EB25BCBD630}" type="presOf" srcId="{EC65FB01-01F6-4D73-B5D7-825DAFF3FBB7}" destId="{9E0F06B4-BC91-4758-9B29-D75A599A3EA6}" srcOrd="0" destOrd="0" presId="urn:microsoft.com/office/officeart/2005/8/layout/vList4"/>
    <dgm:cxn modelId="{C58DE8E7-B1BF-45CB-BA88-8323A458843C}" type="presOf" srcId="{81CBC8F4-28F5-4C99-8289-7A69D912B084}" destId="{64B9228A-AEF4-46FB-804F-C5354CED0BE5}" srcOrd="0" destOrd="0" presId="urn:microsoft.com/office/officeart/2005/8/layout/vList4"/>
    <dgm:cxn modelId="{E1441D68-C292-406F-B907-AC4C6AA45409}" type="presOf" srcId="{928911F2-13D1-41E0-A9D3-2FD8C8F58E9A}" destId="{692C8A99-BD39-473F-998D-18C852B824B4}" srcOrd="1" destOrd="0" presId="urn:microsoft.com/office/officeart/2005/8/layout/vList4"/>
    <dgm:cxn modelId="{6E8BB942-B094-4F13-B77A-C479B77B5B81}" type="presOf" srcId="{928911F2-13D1-41E0-A9D3-2FD8C8F58E9A}" destId="{B19CFEB6-64F9-4CF0-8A07-5008F5F6DFF7}" srcOrd="0" destOrd="0" presId="urn:microsoft.com/office/officeart/2005/8/layout/vList4"/>
    <dgm:cxn modelId="{ABB4E4A5-C7FE-429F-807C-3D38968A125F}" type="presOf" srcId="{C93052EB-7321-40F7-82CE-0838D4559CA8}" destId="{BC363385-C06D-46EF-8D46-FCF94B6F3E52}" srcOrd="0" destOrd="0" presId="urn:microsoft.com/office/officeart/2005/8/layout/vList4"/>
    <dgm:cxn modelId="{D891AF55-06B9-490A-B374-EDFA8D57B830}" type="presOf" srcId="{E3138B02-8551-4526-80BE-F531031B3DFB}" destId="{25030E8F-C394-4FCE-8B03-BD981D4E7052}" srcOrd="0" destOrd="0" presId="urn:microsoft.com/office/officeart/2005/8/layout/vList4"/>
    <dgm:cxn modelId="{224778A5-44FA-4132-8D0D-7EF709D1B65F}" type="presOf" srcId="{2FCAC579-C41B-446F-8DB4-A470CDE51874}" destId="{93700C9F-AC8D-4A85-BE2F-9B535517D872}" srcOrd="0" destOrd="0" presId="urn:microsoft.com/office/officeart/2005/8/layout/vList4"/>
    <dgm:cxn modelId="{69377391-3210-4EBA-AA21-97CB3B727432}" srcId="{0D9BCBC6-F818-4003-A0AC-82600C5FDBCC}" destId="{928911F2-13D1-41E0-A9D3-2FD8C8F58E9A}" srcOrd="1" destOrd="0" parTransId="{786B916D-D37B-4F23-A930-1585FAE5B4BD}" sibTransId="{0F09C1BA-BC0B-4C8C-B9D5-7D29776696DA}"/>
    <dgm:cxn modelId="{D1D90F3F-3EE4-4F23-914A-A82968E229ED}" type="presOf" srcId="{2FCAC579-C41B-446F-8DB4-A470CDE51874}" destId="{51DDEE3B-526A-48D0-8530-275BCC8C86FF}" srcOrd="1" destOrd="0" presId="urn:microsoft.com/office/officeart/2005/8/layout/vList4"/>
    <dgm:cxn modelId="{FD597C19-4D91-4878-B7B6-0F33A9DE8139}" srcId="{0D9BCBC6-F818-4003-A0AC-82600C5FDBCC}" destId="{C93052EB-7321-40F7-82CE-0838D4559CA8}" srcOrd="5" destOrd="0" parTransId="{B923A408-6A19-4EAF-819F-9024DB747B13}" sibTransId="{4F9B4577-B337-43AA-B67F-F67B2462086B}"/>
    <dgm:cxn modelId="{2F90449E-AD34-4FD5-A429-173A9C376799}" srcId="{0D9BCBC6-F818-4003-A0AC-82600C5FDBCC}" destId="{2FCAC579-C41B-446F-8DB4-A470CDE51874}" srcOrd="3" destOrd="0" parTransId="{8E321C10-2518-4B14-8975-026AB699F083}" sibTransId="{62DF8A67-C861-45DA-B2AE-FCCE04E0D0FD}"/>
    <dgm:cxn modelId="{660BAA52-C71D-4FD2-9D1B-3F1CB1E1B1C3}" type="presOf" srcId="{FB21AB77-999A-4695-B580-029F25CD519A}" destId="{62380A8E-9836-469A-A918-306A936934A6}" srcOrd="0" destOrd="0" presId="urn:microsoft.com/office/officeart/2005/8/layout/vList4"/>
    <dgm:cxn modelId="{4B902C8B-0089-47BB-A88D-3B0B57EA3CAB}" srcId="{0D9BCBC6-F818-4003-A0AC-82600C5FDBCC}" destId="{E3138B02-8551-4526-80BE-F531031B3DFB}" srcOrd="2" destOrd="0" parTransId="{E0CBF3EC-4E40-41EE-859F-270E91CB231B}" sibTransId="{E95C057A-6E91-45D2-893C-13B3F8D6C8F9}"/>
    <dgm:cxn modelId="{9BCA647B-0CF3-4C15-B412-5D7862226247}" type="presParOf" srcId="{15C663BF-6177-4D2B-89A0-9E733B40AC13}" destId="{BF37094C-ACBC-4BE4-9BE7-A93A667FAB6E}" srcOrd="0" destOrd="0" presId="urn:microsoft.com/office/officeart/2005/8/layout/vList4"/>
    <dgm:cxn modelId="{1DE2D9C6-E351-497D-905A-20EA1B34BE1F}" type="presParOf" srcId="{BF37094C-ACBC-4BE4-9BE7-A93A667FAB6E}" destId="{64B9228A-AEF4-46FB-804F-C5354CED0BE5}" srcOrd="0" destOrd="0" presId="urn:microsoft.com/office/officeart/2005/8/layout/vList4"/>
    <dgm:cxn modelId="{F5E7793B-F2D1-4933-833A-FE2665C221B8}" type="presParOf" srcId="{BF37094C-ACBC-4BE4-9BE7-A93A667FAB6E}" destId="{E843EC7B-0D3E-418F-93EA-C894152B443E}" srcOrd="1" destOrd="0" presId="urn:microsoft.com/office/officeart/2005/8/layout/vList4"/>
    <dgm:cxn modelId="{4B1401D4-EFC7-4816-A95C-BB5AB5CD2FE9}" type="presParOf" srcId="{BF37094C-ACBC-4BE4-9BE7-A93A667FAB6E}" destId="{BB635F52-6D17-4F3E-A425-3504D93D0DA2}" srcOrd="2" destOrd="0" presId="urn:microsoft.com/office/officeart/2005/8/layout/vList4"/>
    <dgm:cxn modelId="{539DD348-1B8D-4D06-9428-704F59F72FD1}" type="presParOf" srcId="{15C663BF-6177-4D2B-89A0-9E733B40AC13}" destId="{DF88912F-A70E-43DF-851D-7219E7A764C2}" srcOrd="1" destOrd="0" presId="urn:microsoft.com/office/officeart/2005/8/layout/vList4"/>
    <dgm:cxn modelId="{6BB665B2-1313-4874-ABC1-65CE7D003DE7}" type="presParOf" srcId="{15C663BF-6177-4D2B-89A0-9E733B40AC13}" destId="{66C33268-BD46-4AEB-86A6-78F0A2643E5C}" srcOrd="2" destOrd="0" presId="urn:microsoft.com/office/officeart/2005/8/layout/vList4"/>
    <dgm:cxn modelId="{93CC6EBE-A42E-4806-B301-66B72BB1A96A}" type="presParOf" srcId="{66C33268-BD46-4AEB-86A6-78F0A2643E5C}" destId="{B19CFEB6-64F9-4CF0-8A07-5008F5F6DFF7}" srcOrd="0" destOrd="0" presId="urn:microsoft.com/office/officeart/2005/8/layout/vList4"/>
    <dgm:cxn modelId="{6D0B5D87-3C29-4BF1-93AA-7359AC3DBD2C}" type="presParOf" srcId="{66C33268-BD46-4AEB-86A6-78F0A2643E5C}" destId="{85151331-0979-4308-BC53-D9684252EDB0}" srcOrd="1" destOrd="0" presId="urn:microsoft.com/office/officeart/2005/8/layout/vList4"/>
    <dgm:cxn modelId="{43BAA879-499D-49E0-BFBC-8729FD13B2CD}" type="presParOf" srcId="{66C33268-BD46-4AEB-86A6-78F0A2643E5C}" destId="{692C8A99-BD39-473F-998D-18C852B824B4}" srcOrd="2" destOrd="0" presId="urn:microsoft.com/office/officeart/2005/8/layout/vList4"/>
    <dgm:cxn modelId="{7C7EB5FC-E2EF-421A-AF7A-0D0398A25F7F}" type="presParOf" srcId="{15C663BF-6177-4D2B-89A0-9E733B40AC13}" destId="{764D7044-B6E6-4EB0-B7C7-C61D3F15308E}" srcOrd="3" destOrd="0" presId="urn:microsoft.com/office/officeart/2005/8/layout/vList4"/>
    <dgm:cxn modelId="{29B0CB2E-2D6D-44EF-86F5-3B47596F4B33}" type="presParOf" srcId="{15C663BF-6177-4D2B-89A0-9E733B40AC13}" destId="{BDFE988C-8C60-4709-AB31-BCD18187FBDF}" srcOrd="4" destOrd="0" presId="urn:microsoft.com/office/officeart/2005/8/layout/vList4"/>
    <dgm:cxn modelId="{2FE3F181-14DD-4507-ACF6-1A6F1A27BDDF}" type="presParOf" srcId="{BDFE988C-8C60-4709-AB31-BCD18187FBDF}" destId="{25030E8F-C394-4FCE-8B03-BD981D4E7052}" srcOrd="0" destOrd="0" presId="urn:microsoft.com/office/officeart/2005/8/layout/vList4"/>
    <dgm:cxn modelId="{38F0B195-9B10-4F72-B3A2-FB05A08DC847}" type="presParOf" srcId="{BDFE988C-8C60-4709-AB31-BCD18187FBDF}" destId="{3D8B1113-B33F-4327-B8CE-90046344C441}" srcOrd="1" destOrd="0" presId="urn:microsoft.com/office/officeart/2005/8/layout/vList4"/>
    <dgm:cxn modelId="{52ACAF89-55A8-4DA5-8A3D-FC283D98DED2}" type="presParOf" srcId="{BDFE988C-8C60-4709-AB31-BCD18187FBDF}" destId="{9C275046-7382-4273-8604-01DC38A1E5B1}" srcOrd="2" destOrd="0" presId="urn:microsoft.com/office/officeart/2005/8/layout/vList4"/>
    <dgm:cxn modelId="{453E2932-2726-4825-BE39-2D14736AF3F7}" type="presParOf" srcId="{15C663BF-6177-4D2B-89A0-9E733B40AC13}" destId="{21439686-ED2A-4D36-B5C0-FE1C0E4143B4}" srcOrd="5" destOrd="0" presId="urn:microsoft.com/office/officeart/2005/8/layout/vList4"/>
    <dgm:cxn modelId="{51AE8B96-7C01-4784-AA8D-ABEC953A890E}" type="presParOf" srcId="{15C663BF-6177-4D2B-89A0-9E733B40AC13}" destId="{5370B4DB-E0A9-4327-9538-E53E8BF714C2}" srcOrd="6" destOrd="0" presId="urn:microsoft.com/office/officeart/2005/8/layout/vList4"/>
    <dgm:cxn modelId="{DB9E6D1B-DE15-4EAF-9511-28443C7FBE09}" type="presParOf" srcId="{5370B4DB-E0A9-4327-9538-E53E8BF714C2}" destId="{93700C9F-AC8D-4A85-BE2F-9B535517D872}" srcOrd="0" destOrd="0" presId="urn:microsoft.com/office/officeart/2005/8/layout/vList4"/>
    <dgm:cxn modelId="{D731AE73-A643-4CF2-9647-B4DD2C1A8295}" type="presParOf" srcId="{5370B4DB-E0A9-4327-9538-E53E8BF714C2}" destId="{D2C4DF24-D45B-48A0-B082-955B69105862}" srcOrd="1" destOrd="0" presId="urn:microsoft.com/office/officeart/2005/8/layout/vList4"/>
    <dgm:cxn modelId="{5567D24D-CAB5-4CDB-8606-E8AAF5CC8E83}" type="presParOf" srcId="{5370B4DB-E0A9-4327-9538-E53E8BF714C2}" destId="{51DDEE3B-526A-48D0-8530-275BCC8C86FF}" srcOrd="2" destOrd="0" presId="urn:microsoft.com/office/officeart/2005/8/layout/vList4"/>
    <dgm:cxn modelId="{7FF24714-D790-47E8-ABD8-A5E551A2BC1F}" type="presParOf" srcId="{15C663BF-6177-4D2B-89A0-9E733B40AC13}" destId="{153A2337-3DCD-4012-AC3C-E8F4EC3A751A}" srcOrd="7" destOrd="0" presId="urn:microsoft.com/office/officeart/2005/8/layout/vList4"/>
    <dgm:cxn modelId="{29A79F9C-9AAB-42DC-8F31-0717BE304A8B}" type="presParOf" srcId="{15C663BF-6177-4D2B-89A0-9E733B40AC13}" destId="{9FC9E4EF-2095-42D2-90E7-68DA09B3D88C}" srcOrd="8" destOrd="0" presId="urn:microsoft.com/office/officeart/2005/8/layout/vList4"/>
    <dgm:cxn modelId="{C1E07262-4775-4EE9-B5F9-EAC37CC9D69A}" type="presParOf" srcId="{9FC9E4EF-2095-42D2-90E7-68DA09B3D88C}" destId="{62380A8E-9836-469A-A918-306A936934A6}" srcOrd="0" destOrd="0" presId="urn:microsoft.com/office/officeart/2005/8/layout/vList4"/>
    <dgm:cxn modelId="{2E4E6A7A-2922-44AC-9A9A-2FDF949C1B97}" type="presParOf" srcId="{9FC9E4EF-2095-42D2-90E7-68DA09B3D88C}" destId="{87993B35-6250-4DC0-97A9-E473D929BBF3}" srcOrd="1" destOrd="0" presId="urn:microsoft.com/office/officeart/2005/8/layout/vList4"/>
    <dgm:cxn modelId="{5D13C9B1-77BD-4205-B71D-18C574088D60}" type="presParOf" srcId="{9FC9E4EF-2095-42D2-90E7-68DA09B3D88C}" destId="{EDCC7D13-0D67-476A-853D-524CD0AF176F}" srcOrd="2" destOrd="0" presId="urn:microsoft.com/office/officeart/2005/8/layout/vList4"/>
    <dgm:cxn modelId="{395DB937-2488-40B0-8FDE-82217EE89CB1}" type="presParOf" srcId="{15C663BF-6177-4D2B-89A0-9E733B40AC13}" destId="{1A3785C9-C69F-4DB9-825F-302DC1902A3F}" srcOrd="9" destOrd="0" presId="urn:microsoft.com/office/officeart/2005/8/layout/vList4"/>
    <dgm:cxn modelId="{BA3D1FEC-5738-4B17-A5EC-0E553A333507}" type="presParOf" srcId="{15C663BF-6177-4D2B-89A0-9E733B40AC13}" destId="{0E2426E3-B8C6-4125-A007-DCA3CE355518}" srcOrd="10" destOrd="0" presId="urn:microsoft.com/office/officeart/2005/8/layout/vList4"/>
    <dgm:cxn modelId="{5DC410EB-7745-4D91-9BA3-F9F22CCFD443}" type="presParOf" srcId="{0E2426E3-B8C6-4125-A007-DCA3CE355518}" destId="{BC363385-C06D-46EF-8D46-FCF94B6F3E52}" srcOrd="0" destOrd="0" presId="urn:microsoft.com/office/officeart/2005/8/layout/vList4"/>
    <dgm:cxn modelId="{9C84CCD3-884A-4129-8B0B-A317C21F275E}" type="presParOf" srcId="{0E2426E3-B8C6-4125-A007-DCA3CE355518}" destId="{0C3C0D91-F759-4295-B887-6E83F2DBA294}" srcOrd="1" destOrd="0" presId="urn:microsoft.com/office/officeart/2005/8/layout/vList4"/>
    <dgm:cxn modelId="{7D86DC07-C9C1-4117-832E-5997B9B76C5E}" type="presParOf" srcId="{0E2426E3-B8C6-4125-A007-DCA3CE355518}" destId="{D3E76ACE-6DCB-46C4-9FBC-854D9FFA43D4}" srcOrd="2" destOrd="0" presId="urn:microsoft.com/office/officeart/2005/8/layout/vList4"/>
    <dgm:cxn modelId="{7BAD8F1A-0C7D-4089-BA61-49B595301B58}" type="presParOf" srcId="{15C663BF-6177-4D2B-89A0-9E733B40AC13}" destId="{3771BFFB-2455-4EB3-BA5D-8065700B96D6}" srcOrd="11" destOrd="0" presId="urn:microsoft.com/office/officeart/2005/8/layout/vList4"/>
    <dgm:cxn modelId="{BE5E50CA-B5DF-491F-834F-7B2DBF12EA92}" type="presParOf" srcId="{15C663BF-6177-4D2B-89A0-9E733B40AC13}" destId="{B4016CBB-78A1-4160-BBC6-5104141554A3}" srcOrd="12" destOrd="0" presId="urn:microsoft.com/office/officeart/2005/8/layout/vList4"/>
    <dgm:cxn modelId="{3A5702ED-A317-48E6-8BAA-01F7A9239479}" type="presParOf" srcId="{B4016CBB-78A1-4160-BBC6-5104141554A3}" destId="{9E0F06B4-BC91-4758-9B29-D75A599A3EA6}" srcOrd="0" destOrd="0" presId="urn:microsoft.com/office/officeart/2005/8/layout/vList4"/>
    <dgm:cxn modelId="{8258EFC5-CE42-4174-8EA8-7E7E7597F8BE}" type="presParOf" srcId="{B4016CBB-78A1-4160-BBC6-5104141554A3}" destId="{314C7CF4-B9ED-4998-B940-DDCE303114E2}" srcOrd="1" destOrd="0" presId="urn:microsoft.com/office/officeart/2005/8/layout/vList4"/>
    <dgm:cxn modelId="{5E8569D1-7B83-436F-8D39-7A53625E3AF7}" type="presParOf" srcId="{B4016CBB-78A1-4160-BBC6-5104141554A3}" destId="{8E92209A-4EF0-42C8-B997-2EC12F9E387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 smtClean="0"/>
            <a:t>4. APPLICATION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BB555995-E7BC-467D-AFCA-BBD1FA2BB1D0}">
      <dgm:prSet phldrT="[Text]"/>
      <dgm:spPr/>
      <dgm:t>
        <a:bodyPr/>
        <a:lstStyle/>
        <a:p>
          <a:r>
            <a:rPr lang="en-US" dirty="0" smtClean="0"/>
            <a:t>3. TRANSPORT</a:t>
          </a:r>
          <a:endParaRPr lang="en-US" dirty="0"/>
        </a:p>
      </dgm:t>
    </dgm:pt>
    <dgm:pt modelId="{CB86AB4C-70CB-4E0F-8C99-715EF9826CA8}" type="parTrans" cxnId="{E9AA758A-9BAE-4694-A0C0-59CCC0758427}">
      <dgm:prSet/>
      <dgm:spPr/>
      <dgm:t>
        <a:bodyPr/>
        <a:lstStyle/>
        <a:p>
          <a:endParaRPr lang="en-US"/>
        </a:p>
      </dgm:t>
    </dgm:pt>
    <dgm:pt modelId="{C7ABB21C-0DF4-4543-8696-FC650C734C94}" type="sibTrans" cxnId="{E9AA758A-9BAE-4694-A0C0-59CCC0758427}">
      <dgm:prSet/>
      <dgm:spPr/>
      <dgm:t>
        <a:bodyPr/>
        <a:lstStyle/>
        <a:p>
          <a:endParaRPr lang="en-US"/>
        </a:p>
      </dgm:t>
    </dgm:pt>
    <dgm:pt modelId="{A404F298-7837-4112-A065-E5DBD74B4BF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 smtClean="0"/>
            <a:t>2. INTERNET	</a:t>
          </a:r>
          <a:endParaRPr lang="en-US" dirty="0"/>
        </a:p>
      </dgm:t>
    </dgm:pt>
    <dgm:pt modelId="{E5665634-A7C8-4D9C-A0E7-0F8F3E7A2116}" type="parTrans" cxnId="{A964ACC9-E594-40B1-B5EC-479094DC4DA0}">
      <dgm:prSet/>
      <dgm:spPr/>
      <dgm:t>
        <a:bodyPr/>
        <a:lstStyle/>
        <a:p>
          <a:endParaRPr lang="en-US"/>
        </a:p>
      </dgm:t>
    </dgm:pt>
    <dgm:pt modelId="{C78B4031-97E3-4B08-8EB5-F9026851ECBB}" type="sibTrans" cxnId="{A964ACC9-E594-40B1-B5EC-479094DC4DA0}">
      <dgm:prSet/>
      <dgm:spPr/>
      <dgm:t>
        <a:bodyPr/>
        <a:lstStyle/>
        <a:p>
          <a:endParaRPr lang="en-US"/>
        </a:p>
      </dgm:t>
    </dgm:pt>
    <dgm:pt modelId="{2EA7722C-A5AC-4D55-ABD3-40D8F6A9A5C2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6F3F00FB-FCA9-482F-B166-46543939BE8E}" type="parTrans" cxnId="{85D272BC-4F44-4B85-8E67-E89E64C195AC}">
      <dgm:prSet/>
      <dgm:spPr/>
      <dgm:t>
        <a:bodyPr/>
        <a:lstStyle/>
        <a:p>
          <a:endParaRPr lang="en-US"/>
        </a:p>
      </dgm:t>
    </dgm:pt>
    <dgm:pt modelId="{578398B6-EE81-4208-8A88-40AECF65BAE0}" type="sibTrans" cxnId="{85D272BC-4F44-4B85-8E67-E89E64C195AC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4" custScaleY="279983" custLinFactNeighborX="-1979" custLinFactNeighborY="-4494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4"/>
      <dgm:spPr/>
    </dgm:pt>
    <dgm:pt modelId="{85844FF5-5275-423C-A571-5852DCE46CBE}" type="pres">
      <dgm:prSet presAssocID="{DCD4729B-22DF-43A0-95B6-40E7657E5BB9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D99D78-B971-4239-A194-F5676A38F6DA}" type="pres">
      <dgm:prSet presAssocID="{1A3DDB7D-3A29-4CC4-8C1A-E2B423F9274C}" presName="spacer" presStyleCnt="0"/>
      <dgm:spPr/>
    </dgm:pt>
    <dgm:pt modelId="{D594D04F-5224-4A19-B758-A04A8349E602}" type="pres">
      <dgm:prSet presAssocID="{BB555995-E7BC-467D-AFCA-BBD1FA2BB1D0}" presName="comp" presStyleCnt="0"/>
      <dgm:spPr/>
    </dgm:pt>
    <dgm:pt modelId="{443BDA13-0283-44AB-B4EC-3B7770D5C331}" type="pres">
      <dgm:prSet presAssocID="{BB555995-E7BC-467D-AFCA-BBD1FA2BB1D0}" presName="box" presStyleLbl="node1" presStyleIdx="1" presStyleCnt="4" custScaleY="61948" custLinFactNeighborY="-2496"/>
      <dgm:spPr/>
      <dgm:t>
        <a:bodyPr/>
        <a:lstStyle/>
        <a:p>
          <a:endParaRPr lang="en-US"/>
        </a:p>
      </dgm:t>
    </dgm:pt>
    <dgm:pt modelId="{383B37BF-FB8E-451B-B545-00D7D0025BC1}" type="pres">
      <dgm:prSet presAssocID="{BB555995-E7BC-467D-AFCA-BBD1FA2BB1D0}" presName="img" presStyleLbl="fgImgPlace1" presStyleIdx="1" presStyleCnt="4" custScaleY="48033"/>
      <dgm:spPr/>
    </dgm:pt>
    <dgm:pt modelId="{C673198B-010B-4124-A64C-E9726DD39E11}" type="pres">
      <dgm:prSet presAssocID="{BB555995-E7BC-467D-AFCA-BBD1FA2BB1D0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B51B355-3643-4CAA-B63B-0F08F0F1390A}" type="pres">
      <dgm:prSet presAssocID="{C7ABB21C-0DF4-4543-8696-FC650C734C94}" presName="spacer" presStyleCnt="0"/>
      <dgm:spPr/>
    </dgm:pt>
    <dgm:pt modelId="{D7031035-C15D-45BB-91DE-857AA85C0C7F}" type="pres">
      <dgm:prSet presAssocID="{A404F298-7837-4112-A065-E5DBD74B4BF2}" presName="comp" presStyleCnt="0"/>
      <dgm:spPr/>
    </dgm:pt>
    <dgm:pt modelId="{8AE62AA0-8D56-4827-8B88-8319E621EC8F}" type="pres">
      <dgm:prSet presAssocID="{A404F298-7837-4112-A065-E5DBD74B4BF2}" presName="box" presStyleLbl="node1" presStyleIdx="2" presStyleCnt="4" custScaleY="77254"/>
      <dgm:spPr/>
      <dgm:t>
        <a:bodyPr/>
        <a:lstStyle/>
        <a:p>
          <a:endParaRPr lang="en-US"/>
        </a:p>
      </dgm:t>
    </dgm:pt>
    <dgm:pt modelId="{D555E26B-8197-41E3-9ACC-7B359A2C5EC4}" type="pres">
      <dgm:prSet presAssocID="{A404F298-7837-4112-A065-E5DBD74B4BF2}" presName="img" presStyleLbl="fgImgPlace1" presStyleIdx="2" presStyleCnt="4" custScaleY="43265"/>
      <dgm:spPr/>
    </dgm:pt>
    <dgm:pt modelId="{EAD55774-A30E-4B1F-A947-2BFE388E4F51}" type="pres">
      <dgm:prSet presAssocID="{A404F298-7837-4112-A065-E5DBD74B4BF2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67746C-690F-42E0-9D75-29A98FE3419C}" type="pres">
      <dgm:prSet presAssocID="{C78B4031-97E3-4B08-8EB5-F9026851ECBB}" presName="spacer" presStyleCnt="0"/>
      <dgm:spPr/>
    </dgm:pt>
    <dgm:pt modelId="{9E1FBA1F-8461-4441-85AC-1C4D6AE338AD}" type="pres">
      <dgm:prSet presAssocID="{2EA7722C-A5AC-4D55-ABD3-40D8F6A9A5C2}" presName="comp" presStyleCnt="0"/>
      <dgm:spPr/>
    </dgm:pt>
    <dgm:pt modelId="{E50E6D48-F041-4D10-A913-494CD510DA37}" type="pres">
      <dgm:prSet presAssocID="{2EA7722C-A5AC-4D55-ABD3-40D8F6A9A5C2}" presName="box" presStyleLbl="node1" presStyleIdx="3" presStyleCnt="4" custScaleY="174484"/>
      <dgm:spPr/>
      <dgm:t>
        <a:bodyPr/>
        <a:lstStyle/>
        <a:p>
          <a:endParaRPr lang="en-US"/>
        </a:p>
      </dgm:t>
    </dgm:pt>
    <dgm:pt modelId="{586A7222-C3FB-448F-B836-AAEFEA948302}" type="pres">
      <dgm:prSet presAssocID="{2EA7722C-A5AC-4D55-ABD3-40D8F6A9A5C2}" presName="img" presStyleLbl="fgImgPlace1" presStyleIdx="3" presStyleCnt="4"/>
      <dgm:spPr/>
    </dgm:pt>
    <dgm:pt modelId="{31CE851F-E7DB-4F10-ADCB-8B86C0F867DE}" type="pres">
      <dgm:prSet presAssocID="{2EA7722C-A5AC-4D55-ABD3-40D8F6A9A5C2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BF1E8E6-EFA4-421D-930C-85D1482882BA}" type="presOf" srcId="{A404F298-7837-4112-A065-E5DBD74B4BF2}" destId="{EAD55774-A30E-4B1F-A947-2BFE388E4F51}" srcOrd="1" destOrd="0" presId="urn:microsoft.com/office/officeart/2005/8/layout/vList4"/>
    <dgm:cxn modelId="{E9AA758A-9BAE-4694-A0C0-59CCC0758427}" srcId="{42D4F01C-AF65-444D-A775-C561C5652FC0}" destId="{BB555995-E7BC-467D-AFCA-BBD1FA2BB1D0}" srcOrd="1" destOrd="0" parTransId="{CB86AB4C-70CB-4E0F-8C99-715EF9826CA8}" sibTransId="{C7ABB21C-0DF4-4543-8696-FC650C734C94}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52863113-5823-4509-A486-5F614372B255}" type="presOf" srcId="{A404F298-7837-4112-A065-E5DBD74B4BF2}" destId="{8AE62AA0-8D56-4827-8B88-8319E621EC8F}" srcOrd="0" destOrd="0" presId="urn:microsoft.com/office/officeart/2005/8/layout/vList4"/>
    <dgm:cxn modelId="{DE7BF49E-99FC-4A66-8C41-ECCE927E0A10}" type="presOf" srcId="{42D4F01C-AF65-444D-A775-C561C5652FC0}" destId="{80E67A6F-F6BA-42F7-9491-7C92B2ED7948}" srcOrd="0" destOrd="0" presId="urn:microsoft.com/office/officeart/2005/8/layout/vList4"/>
    <dgm:cxn modelId="{B91FDE0F-DEE9-43EE-BE9B-C32367EAFE9A}" type="presOf" srcId="{2EA7722C-A5AC-4D55-ABD3-40D8F6A9A5C2}" destId="{31CE851F-E7DB-4F10-ADCB-8B86C0F867DE}" srcOrd="1" destOrd="0" presId="urn:microsoft.com/office/officeart/2005/8/layout/vList4"/>
    <dgm:cxn modelId="{BC42B31D-64F0-406C-8651-537615740081}" type="presOf" srcId="{DCD4729B-22DF-43A0-95B6-40E7657E5BB9}" destId="{85844FF5-5275-423C-A571-5852DCE46CBE}" srcOrd="1" destOrd="0" presId="urn:microsoft.com/office/officeart/2005/8/layout/vList4"/>
    <dgm:cxn modelId="{A964ACC9-E594-40B1-B5EC-479094DC4DA0}" srcId="{42D4F01C-AF65-444D-A775-C561C5652FC0}" destId="{A404F298-7837-4112-A065-E5DBD74B4BF2}" srcOrd="2" destOrd="0" parTransId="{E5665634-A7C8-4D9C-A0E7-0F8F3E7A2116}" sibTransId="{C78B4031-97E3-4B08-8EB5-F9026851ECBB}"/>
    <dgm:cxn modelId="{2C20C151-69F0-4C15-A3EE-92866A3761B4}" type="presOf" srcId="{2EA7722C-A5AC-4D55-ABD3-40D8F6A9A5C2}" destId="{E50E6D48-F041-4D10-A913-494CD510DA37}" srcOrd="0" destOrd="0" presId="urn:microsoft.com/office/officeart/2005/8/layout/vList4"/>
    <dgm:cxn modelId="{2F5442FA-FA57-41C6-97A5-AE91FED13349}" type="presOf" srcId="{BB555995-E7BC-467D-AFCA-BBD1FA2BB1D0}" destId="{C673198B-010B-4124-A64C-E9726DD39E11}" srcOrd="1" destOrd="0" presId="urn:microsoft.com/office/officeart/2005/8/layout/vList4"/>
    <dgm:cxn modelId="{5B713DDB-9209-4A65-BABF-55A6B2BEE537}" type="presOf" srcId="{BB555995-E7BC-467D-AFCA-BBD1FA2BB1D0}" destId="{443BDA13-0283-44AB-B4EC-3B7770D5C331}" srcOrd="0" destOrd="0" presId="urn:microsoft.com/office/officeart/2005/8/layout/vList4"/>
    <dgm:cxn modelId="{85D272BC-4F44-4B85-8E67-E89E64C195AC}" srcId="{42D4F01C-AF65-444D-A775-C561C5652FC0}" destId="{2EA7722C-A5AC-4D55-ABD3-40D8F6A9A5C2}" srcOrd="3" destOrd="0" parTransId="{6F3F00FB-FCA9-482F-B166-46543939BE8E}" sibTransId="{578398B6-EE81-4208-8A88-40AECF65BAE0}"/>
    <dgm:cxn modelId="{107F22F3-A57B-4BA4-BBF7-B77378D74D20}" type="presOf" srcId="{DCD4729B-22DF-43A0-95B6-40E7657E5BB9}" destId="{826CC2CB-18BB-4E13-BA8B-7F902CAAC08D}" srcOrd="0" destOrd="0" presId="urn:microsoft.com/office/officeart/2005/8/layout/vList4"/>
    <dgm:cxn modelId="{6C8C1B36-B998-4F4C-9F4D-DC369D742F44}" type="presParOf" srcId="{80E67A6F-F6BA-42F7-9491-7C92B2ED7948}" destId="{5B589ABC-DCB4-4920-8BF2-A71196344131}" srcOrd="0" destOrd="0" presId="urn:microsoft.com/office/officeart/2005/8/layout/vList4"/>
    <dgm:cxn modelId="{8CAD7E07-C354-4B1A-B293-EECFE3AD57BA}" type="presParOf" srcId="{5B589ABC-DCB4-4920-8BF2-A71196344131}" destId="{826CC2CB-18BB-4E13-BA8B-7F902CAAC08D}" srcOrd="0" destOrd="0" presId="urn:microsoft.com/office/officeart/2005/8/layout/vList4"/>
    <dgm:cxn modelId="{30E25EBF-4D42-411A-9652-7F1392ABF565}" type="presParOf" srcId="{5B589ABC-DCB4-4920-8BF2-A71196344131}" destId="{0EE79B08-2496-49DE-A60B-BA83411891EE}" srcOrd="1" destOrd="0" presId="urn:microsoft.com/office/officeart/2005/8/layout/vList4"/>
    <dgm:cxn modelId="{D0694B69-129F-430A-838F-CD7D02B6589B}" type="presParOf" srcId="{5B589ABC-DCB4-4920-8BF2-A71196344131}" destId="{85844FF5-5275-423C-A571-5852DCE46CBE}" srcOrd="2" destOrd="0" presId="urn:microsoft.com/office/officeart/2005/8/layout/vList4"/>
    <dgm:cxn modelId="{DEA83BE5-BDCB-4124-9333-2EAFA21EAA59}" type="presParOf" srcId="{80E67A6F-F6BA-42F7-9491-7C92B2ED7948}" destId="{8CD99D78-B971-4239-A194-F5676A38F6DA}" srcOrd="1" destOrd="0" presId="urn:microsoft.com/office/officeart/2005/8/layout/vList4"/>
    <dgm:cxn modelId="{7B311EF2-AF92-4797-A1E3-9865C33947C8}" type="presParOf" srcId="{80E67A6F-F6BA-42F7-9491-7C92B2ED7948}" destId="{D594D04F-5224-4A19-B758-A04A8349E602}" srcOrd="2" destOrd="0" presId="urn:microsoft.com/office/officeart/2005/8/layout/vList4"/>
    <dgm:cxn modelId="{9644D3CC-ED60-48D4-91FB-91CAB0318AB7}" type="presParOf" srcId="{D594D04F-5224-4A19-B758-A04A8349E602}" destId="{443BDA13-0283-44AB-B4EC-3B7770D5C331}" srcOrd="0" destOrd="0" presId="urn:microsoft.com/office/officeart/2005/8/layout/vList4"/>
    <dgm:cxn modelId="{A3AD77B3-98AF-467E-A295-BA7C1A460BC4}" type="presParOf" srcId="{D594D04F-5224-4A19-B758-A04A8349E602}" destId="{383B37BF-FB8E-451B-B545-00D7D0025BC1}" srcOrd="1" destOrd="0" presId="urn:microsoft.com/office/officeart/2005/8/layout/vList4"/>
    <dgm:cxn modelId="{14408712-31BA-4B89-8C1E-01D5F4AD122B}" type="presParOf" srcId="{D594D04F-5224-4A19-B758-A04A8349E602}" destId="{C673198B-010B-4124-A64C-E9726DD39E11}" srcOrd="2" destOrd="0" presId="urn:microsoft.com/office/officeart/2005/8/layout/vList4"/>
    <dgm:cxn modelId="{597ED131-95BD-48B4-85D1-77423004889B}" type="presParOf" srcId="{80E67A6F-F6BA-42F7-9491-7C92B2ED7948}" destId="{9B51B355-3643-4CAA-B63B-0F08F0F1390A}" srcOrd="3" destOrd="0" presId="urn:microsoft.com/office/officeart/2005/8/layout/vList4"/>
    <dgm:cxn modelId="{E3B08F42-72D4-4434-8B00-A778641BBB3F}" type="presParOf" srcId="{80E67A6F-F6BA-42F7-9491-7C92B2ED7948}" destId="{D7031035-C15D-45BB-91DE-857AA85C0C7F}" srcOrd="4" destOrd="0" presId="urn:microsoft.com/office/officeart/2005/8/layout/vList4"/>
    <dgm:cxn modelId="{86926665-BE7C-446E-BC97-3A676684ED7A}" type="presParOf" srcId="{D7031035-C15D-45BB-91DE-857AA85C0C7F}" destId="{8AE62AA0-8D56-4827-8B88-8319E621EC8F}" srcOrd="0" destOrd="0" presId="urn:microsoft.com/office/officeart/2005/8/layout/vList4"/>
    <dgm:cxn modelId="{3DB5DC02-5C38-4A27-8761-20E2E4D2C0A0}" type="presParOf" srcId="{D7031035-C15D-45BB-91DE-857AA85C0C7F}" destId="{D555E26B-8197-41E3-9ACC-7B359A2C5EC4}" srcOrd="1" destOrd="0" presId="urn:microsoft.com/office/officeart/2005/8/layout/vList4"/>
    <dgm:cxn modelId="{53BD149E-07F6-495C-8104-29DC9D3FC9CE}" type="presParOf" srcId="{D7031035-C15D-45BB-91DE-857AA85C0C7F}" destId="{EAD55774-A30E-4B1F-A947-2BFE388E4F51}" srcOrd="2" destOrd="0" presId="urn:microsoft.com/office/officeart/2005/8/layout/vList4"/>
    <dgm:cxn modelId="{AA95537E-32D5-4B36-B808-7F66636FA195}" type="presParOf" srcId="{80E67A6F-F6BA-42F7-9491-7C92B2ED7948}" destId="{C467746C-690F-42E0-9D75-29A98FE3419C}" srcOrd="5" destOrd="0" presId="urn:microsoft.com/office/officeart/2005/8/layout/vList4"/>
    <dgm:cxn modelId="{F46B376C-57AC-4336-A348-8348DFDB5B3B}" type="presParOf" srcId="{80E67A6F-F6BA-42F7-9491-7C92B2ED7948}" destId="{9E1FBA1F-8461-4441-85AC-1C4D6AE338AD}" srcOrd="6" destOrd="0" presId="urn:microsoft.com/office/officeart/2005/8/layout/vList4"/>
    <dgm:cxn modelId="{65867F34-F008-4E46-B7A6-7616F72BADC2}" type="presParOf" srcId="{9E1FBA1F-8461-4441-85AC-1C4D6AE338AD}" destId="{E50E6D48-F041-4D10-A913-494CD510DA37}" srcOrd="0" destOrd="0" presId="urn:microsoft.com/office/officeart/2005/8/layout/vList4"/>
    <dgm:cxn modelId="{593FC8E9-64BA-40E2-9221-F4B09A2B83E7}" type="presParOf" srcId="{9E1FBA1F-8461-4441-85AC-1C4D6AE338AD}" destId="{586A7222-C3FB-448F-B836-AAEFEA948302}" srcOrd="1" destOrd="0" presId="urn:microsoft.com/office/officeart/2005/8/layout/vList4"/>
    <dgm:cxn modelId="{64B7E20A-9E6F-4A17-8265-E7421C47D6F9}" type="presParOf" srcId="{9E1FBA1F-8461-4441-85AC-1C4D6AE338AD}" destId="{31CE851F-E7DB-4F10-ADCB-8B86C0F867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7. APPLICATION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2064ADA-15CD-482F-A4AD-E7259541BEF6}" type="presOf" srcId="{0D9BCBC6-F818-4003-A0AC-82600C5FDBCC}" destId="{15C663BF-6177-4D2B-89A0-9E733B40AC13}" srcOrd="0" destOrd="0" presId="urn:microsoft.com/office/officeart/2005/8/layout/vList4"/>
    <dgm:cxn modelId="{F019DCF4-4734-4D39-8727-528E37DAD766}" type="presOf" srcId="{81CBC8F4-28F5-4C99-8289-7A69D912B084}" destId="{BB635F52-6D17-4F3E-A425-3504D93D0DA2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C189B257-7E62-4FBD-9239-F3D0415B07AD}" type="presOf" srcId="{81CBC8F4-28F5-4C99-8289-7A69D912B084}" destId="{64B9228A-AEF4-46FB-804F-C5354CED0BE5}" srcOrd="0" destOrd="0" presId="urn:microsoft.com/office/officeart/2005/8/layout/vList4"/>
    <dgm:cxn modelId="{04BC118C-C864-45D3-AC71-802ACEE15FB7}" type="presParOf" srcId="{15C663BF-6177-4D2B-89A0-9E733B40AC13}" destId="{BF37094C-ACBC-4BE4-9BE7-A93A667FAB6E}" srcOrd="0" destOrd="0" presId="urn:microsoft.com/office/officeart/2005/8/layout/vList4"/>
    <dgm:cxn modelId="{CC54E76A-E4D3-457A-A9A6-63E74801B052}" type="presParOf" srcId="{BF37094C-ACBC-4BE4-9BE7-A93A667FAB6E}" destId="{64B9228A-AEF4-46FB-804F-C5354CED0BE5}" srcOrd="0" destOrd="0" presId="urn:microsoft.com/office/officeart/2005/8/layout/vList4"/>
    <dgm:cxn modelId="{48444B4C-2D15-46AC-BBFC-CFB25C2D94EC}" type="presParOf" srcId="{BF37094C-ACBC-4BE4-9BE7-A93A667FAB6E}" destId="{E843EC7B-0D3E-418F-93EA-C894152B443E}" srcOrd="1" destOrd="0" presId="urn:microsoft.com/office/officeart/2005/8/layout/vList4"/>
    <dgm:cxn modelId="{74E714F6-1E5D-4F81-9593-3C046D80F6D7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4. APPLICATION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61CFF79-7125-48B0-9021-AFF98E351F91}" type="presOf" srcId="{42D4F01C-AF65-444D-A775-C561C5652FC0}" destId="{80E67A6F-F6BA-42F7-9491-7C92B2ED7948}" srcOrd="0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25B176C3-2622-464B-A75D-2ED4D97A864E}" type="presOf" srcId="{DCD4729B-22DF-43A0-95B6-40E7657E5BB9}" destId="{826CC2CB-18BB-4E13-BA8B-7F902CAAC08D}" srcOrd="0" destOrd="0" presId="urn:microsoft.com/office/officeart/2005/8/layout/vList4"/>
    <dgm:cxn modelId="{3FBC4168-D0A1-486D-B282-8265B00540EA}" type="presOf" srcId="{DCD4729B-22DF-43A0-95B6-40E7657E5BB9}" destId="{85844FF5-5275-423C-A571-5852DCE46CBE}" srcOrd="1" destOrd="0" presId="urn:microsoft.com/office/officeart/2005/8/layout/vList4"/>
    <dgm:cxn modelId="{22E9404B-18B0-4006-BD32-7776F524216C}" type="presParOf" srcId="{80E67A6F-F6BA-42F7-9491-7C92B2ED7948}" destId="{5B589ABC-DCB4-4920-8BF2-A71196344131}" srcOrd="0" destOrd="0" presId="urn:microsoft.com/office/officeart/2005/8/layout/vList4"/>
    <dgm:cxn modelId="{93B615C8-9DDF-4A45-91D1-095334FF9928}" type="presParOf" srcId="{5B589ABC-DCB4-4920-8BF2-A71196344131}" destId="{826CC2CB-18BB-4E13-BA8B-7F902CAAC08D}" srcOrd="0" destOrd="0" presId="urn:microsoft.com/office/officeart/2005/8/layout/vList4"/>
    <dgm:cxn modelId="{30E5BE5E-2AF1-40F6-8349-A50C00386077}" type="presParOf" srcId="{5B589ABC-DCB4-4920-8BF2-A71196344131}" destId="{0EE79B08-2496-49DE-A60B-BA83411891EE}" srcOrd="1" destOrd="0" presId="urn:microsoft.com/office/officeart/2005/8/layout/vList4"/>
    <dgm:cxn modelId="{C7916FE9-1BD8-4B11-9114-BF2D47EB1A98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6. PRESENTATION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BDAEEBF-E363-4782-89BB-C6935D95E4C7}" type="presOf" srcId="{0D9BCBC6-F818-4003-A0AC-82600C5FDBCC}" destId="{15C663BF-6177-4D2B-89A0-9E733B40AC13}" srcOrd="0" destOrd="0" presId="urn:microsoft.com/office/officeart/2005/8/layout/vList4"/>
    <dgm:cxn modelId="{0EF0C984-1C0E-4922-9B3E-339CAFBE91A9}" type="presOf" srcId="{81CBC8F4-28F5-4C99-8289-7A69D912B084}" destId="{64B9228A-AEF4-46FB-804F-C5354CED0BE5}" srcOrd="0" destOrd="0" presId="urn:microsoft.com/office/officeart/2005/8/layout/vList4"/>
    <dgm:cxn modelId="{35111BEB-B145-49F7-94AE-EB0ADA14E8DE}" type="presOf" srcId="{81CBC8F4-28F5-4C99-8289-7A69D912B084}" destId="{BB635F52-6D17-4F3E-A425-3504D93D0DA2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B7348B8D-937A-407D-A4AB-8DB194211F98}" type="presParOf" srcId="{15C663BF-6177-4D2B-89A0-9E733B40AC13}" destId="{BF37094C-ACBC-4BE4-9BE7-A93A667FAB6E}" srcOrd="0" destOrd="0" presId="urn:microsoft.com/office/officeart/2005/8/layout/vList4"/>
    <dgm:cxn modelId="{B59FA377-22BE-4833-AB2E-19FD4D37851E}" type="presParOf" srcId="{BF37094C-ACBC-4BE4-9BE7-A93A667FAB6E}" destId="{64B9228A-AEF4-46FB-804F-C5354CED0BE5}" srcOrd="0" destOrd="0" presId="urn:microsoft.com/office/officeart/2005/8/layout/vList4"/>
    <dgm:cxn modelId="{3CF56511-387B-42AE-AFEC-2A2D7C59DA26}" type="presParOf" srcId="{BF37094C-ACBC-4BE4-9BE7-A93A667FAB6E}" destId="{E843EC7B-0D3E-418F-93EA-C894152B443E}" srcOrd="1" destOrd="0" presId="urn:microsoft.com/office/officeart/2005/8/layout/vList4"/>
    <dgm:cxn modelId="{2FD0EFAB-B3C9-457E-8863-89860CE5729B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4. APPLICATION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39F30366-D3A0-4F07-8E09-4D88DFBEE4F2}" type="presOf" srcId="{DCD4729B-22DF-43A0-95B6-40E7657E5BB9}" destId="{826CC2CB-18BB-4E13-BA8B-7F902CAAC08D}" srcOrd="0" destOrd="0" presId="urn:microsoft.com/office/officeart/2005/8/layout/vList4"/>
    <dgm:cxn modelId="{5BA6F891-1544-4395-9A0C-000772B24231}" type="presOf" srcId="{DCD4729B-22DF-43A0-95B6-40E7657E5BB9}" destId="{85844FF5-5275-423C-A571-5852DCE46CBE}" srcOrd="1" destOrd="0" presId="urn:microsoft.com/office/officeart/2005/8/layout/vList4"/>
    <dgm:cxn modelId="{7443D94E-76FA-4A46-B717-E1A9D6F06919}" type="presOf" srcId="{42D4F01C-AF65-444D-A775-C561C5652FC0}" destId="{80E67A6F-F6BA-42F7-9491-7C92B2ED7948}" srcOrd="0" destOrd="0" presId="urn:microsoft.com/office/officeart/2005/8/layout/vList4"/>
    <dgm:cxn modelId="{0357844A-9B62-4862-B8F7-5CA4D817D8BF}" type="presParOf" srcId="{80E67A6F-F6BA-42F7-9491-7C92B2ED7948}" destId="{5B589ABC-DCB4-4920-8BF2-A71196344131}" srcOrd="0" destOrd="0" presId="urn:microsoft.com/office/officeart/2005/8/layout/vList4"/>
    <dgm:cxn modelId="{D09A7F7C-F56D-4D76-A5E1-15F79A2CE9F7}" type="presParOf" srcId="{5B589ABC-DCB4-4920-8BF2-A71196344131}" destId="{826CC2CB-18BB-4E13-BA8B-7F902CAAC08D}" srcOrd="0" destOrd="0" presId="urn:microsoft.com/office/officeart/2005/8/layout/vList4"/>
    <dgm:cxn modelId="{143BA6BD-3FA7-4DC0-9B99-F2ED4836E024}" type="presParOf" srcId="{5B589ABC-DCB4-4920-8BF2-A71196344131}" destId="{0EE79B08-2496-49DE-A60B-BA83411891EE}" srcOrd="1" destOrd="0" presId="urn:microsoft.com/office/officeart/2005/8/layout/vList4"/>
    <dgm:cxn modelId="{B0940CFF-0800-4193-A23D-CD53D13BD347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5. SESSIONS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EB73A33-A13D-4B90-9C8C-3BBC05F541A3}" type="presOf" srcId="{81CBC8F4-28F5-4C99-8289-7A69D912B084}" destId="{64B9228A-AEF4-46FB-804F-C5354CED0BE5}" srcOrd="0" destOrd="0" presId="urn:microsoft.com/office/officeart/2005/8/layout/vList4"/>
    <dgm:cxn modelId="{FB8D656D-21C3-4B87-9E59-15159B9711C1}" type="presOf" srcId="{81CBC8F4-28F5-4C99-8289-7A69D912B084}" destId="{BB635F52-6D17-4F3E-A425-3504D93D0DA2}" srcOrd="1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81754AC0-CEFA-4B55-966E-9FAB6C1A2191}" type="presOf" srcId="{0D9BCBC6-F818-4003-A0AC-82600C5FDBCC}" destId="{15C663BF-6177-4D2B-89A0-9E733B40AC13}" srcOrd="0" destOrd="0" presId="urn:microsoft.com/office/officeart/2005/8/layout/vList4"/>
    <dgm:cxn modelId="{BFFCB6EA-A892-43BF-9BEE-DC3524460700}" type="presParOf" srcId="{15C663BF-6177-4D2B-89A0-9E733B40AC13}" destId="{BF37094C-ACBC-4BE4-9BE7-A93A667FAB6E}" srcOrd="0" destOrd="0" presId="urn:microsoft.com/office/officeart/2005/8/layout/vList4"/>
    <dgm:cxn modelId="{C69DD1A9-36DF-4EA2-AF77-5373ADD21157}" type="presParOf" srcId="{BF37094C-ACBC-4BE4-9BE7-A93A667FAB6E}" destId="{64B9228A-AEF4-46FB-804F-C5354CED0BE5}" srcOrd="0" destOrd="0" presId="urn:microsoft.com/office/officeart/2005/8/layout/vList4"/>
    <dgm:cxn modelId="{FD36D3E7-5BBF-465E-9130-EB070F488785}" type="presParOf" srcId="{BF37094C-ACBC-4BE4-9BE7-A93A667FAB6E}" destId="{E843EC7B-0D3E-418F-93EA-C894152B443E}" srcOrd="1" destOrd="0" presId="urn:microsoft.com/office/officeart/2005/8/layout/vList4"/>
    <dgm:cxn modelId="{AFC4C555-0917-49D7-8018-6A3A8ECD416E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4. APPLICATION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93B7930-5B73-4867-AA2E-A07C72A41A7C}" type="presOf" srcId="{DCD4729B-22DF-43A0-95B6-40E7657E5BB9}" destId="{826CC2CB-18BB-4E13-BA8B-7F902CAAC08D}" srcOrd="0" destOrd="0" presId="urn:microsoft.com/office/officeart/2005/8/layout/vList4"/>
    <dgm:cxn modelId="{193D9274-744D-4E6E-8ABF-98B1E40B8962}" type="presOf" srcId="{DCD4729B-22DF-43A0-95B6-40E7657E5BB9}" destId="{85844FF5-5275-423C-A571-5852DCE46CBE}" srcOrd="1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3EB5969A-AA2C-437C-BE75-50062FCBF3AA}" type="presOf" srcId="{42D4F01C-AF65-444D-A775-C561C5652FC0}" destId="{80E67A6F-F6BA-42F7-9491-7C92B2ED7948}" srcOrd="0" destOrd="0" presId="urn:microsoft.com/office/officeart/2005/8/layout/vList4"/>
    <dgm:cxn modelId="{0D9D4B0D-75E6-47EA-B737-E9EA572A92DA}" type="presParOf" srcId="{80E67A6F-F6BA-42F7-9491-7C92B2ED7948}" destId="{5B589ABC-DCB4-4920-8BF2-A71196344131}" srcOrd="0" destOrd="0" presId="urn:microsoft.com/office/officeart/2005/8/layout/vList4"/>
    <dgm:cxn modelId="{BF1CD499-D887-47B7-9614-5D8A6B89E402}" type="presParOf" srcId="{5B589ABC-DCB4-4920-8BF2-A71196344131}" destId="{826CC2CB-18BB-4E13-BA8B-7F902CAAC08D}" srcOrd="0" destOrd="0" presId="urn:microsoft.com/office/officeart/2005/8/layout/vList4"/>
    <dgm:cxn modelId="{12D34DB4-AB95-4C24-9EB3-F29983ADDEBF}" type="presParOf" srcId="{5B589ABC-DCB4-4920-8BF2-A71196344131}" destId="{0EE79B08-2496-49DE-A60B-BA83411891EE}" srcOrd="1" destOrd="0" presId="urn:microsoft.com/office/officeart/2005/8/layout/vList4"/>
    <dgm:cxn modelId="{7D1473C0-5D3E-4DE0-AE17-9DECEBCC9724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4. TRANSPORT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C737046-481E-4286-A2E6-BA338D0F4039}" type="presOf" srcId="{81CBC8F4-28F5-4C99-8289-7A69D912B084}" destId="{64B9228A-AEF4-46FB-804F-C5354CED0BE5}" srcOrd="0" destOrd="0" presId="urn:microsoft.com/office/officeart/2005/8/layout/vList4"/>
    <dgm:cxn modelId="{15BCEAC2-4858-4AD7-B716-6C6673DFFFEE}" type="presOf" srcId="{81CBC8F4-28F5-4C99-8289-7A69D912B084}" destId="{BB635F52-6D17-4F3E-A425-3504D93D0DA2}" srcOrd="1" destOrd="0" presId="urn:microsoft.com/office/officeart/2005/8/layout/vList4"/>
    <dgm:cxn modelId="{D94B8315-9E7A-4D14-9E92-3058AF359752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DD668915-3898-4DC0-AF49-FF5367739199}" type="presParOf" srcId="{15C663BF-6177-4D2B-89A0-9E733B40AC13}" destId="{BF37094C-ACBC-4BE4-9BE7-A93A667FAB6E}" srcOrd="0" destOrd="0" presId="urn:microsoft.com/office/officeart/2005/8/layout/vList4"/>
    <dgm:cxn modelId="{7831FB07-274D-4022-84D2-EC8E43B4E40E}" type="presParOf" srcId="{BF37094C-ACBC-4BE4-9BE7-A93A667FAB6E}" destId="{64B9228A-AEF4-46FB-804F-C5354CED0BE5}" srcOrd="0" destOrd="0" presId="urn:microsoft.com/office/officeart/2005/8/layout/vList4"/>
    <dgm:cxn modelId="{D9C974D5-F937-40AC-8EDB-C2B224FE7E20}" type="presParOf" srcId="{BF37094C-ACBC-4BE4-9BE7-A93A667FAB6E}" destId="{E843EC7B-0D3E-418F-93EA-C894152B443E}" srcOrd="1" destOrd="0" presId="urn:microsoft.com/office/officeart/2005/8/layout/vList4"/>
    <dgm:cxn modelId="{513EF878-74E9-42C6-95AC-515EE3957DE2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3. TRANSPORT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E87880D7-16D4-41CE-A04D-F81CBCB020A5}" type="presOf" srcId="{DCD4729B-22DF-43A0-95B6-40E7657E5BB9}" destId="{826CC2CB-18BB-4E13-BA8B-7F902CAAC08D}" srcOrd="0" destOrd="0" presId="urn:microsoft.com/office/officeart/2005/8/layout/vList4"/>
    <dgm:cxn modelId="{A6ED6168-B8DB-4F39-9217-66D4915927AA}" type="presOf" srcId="{DCD4729B-22DF-43A0-95B6-40E7657E5BB9}" destId="{85844FF5-5275-423C-A571-5852DCE46CBE}" srcOrd="1" destOrd="0" presId="urn:microsoft.com/office/officeart/2005/8/layout/vList4"/>
    <dgm:cxn modelId="{3DBCAE76-20C3-4274-8E43-A2E6A87B56C0}" type="presOf" srcId="{42D4F01C-AF65-444D-A775-C561C5652FC0}" destId="{80E67A6F-F6BA-42F7-9491-7C92B2ED7948}" srcOrd="0" destOrd="0" presId="urn:microsoft.com/office/officeart/2005/8/layout/vList4"/>
    <dgm:cxn modelId="{09BF2141-AF94-4EC5-9400-18F8F6698B12}" type="presParOf" srcId="{80E67A6F-F6BA-42F7-9491-7C92B2ED7948}" destId="{5B589ABC-DCB4-4920-8BF2-A71196344131}" srcOrd="0" destOrd="0" presId="urn:microsoft.com/office/officeart/2005/8/layout/vList4"/>
    <dgm:cxn modelId="{54110ED0-2E79-4B88-AFAD-E51271D80075}" type="presParOf" srcId="{5B589ABC-DCB4-4920-8BF2-A71196344131}" destId="{826CC2CB-18BB-4E13-BA8B-7F902CAAC08D}" srcOrd="0" destOrd="0" presId="urn:microsoft.com/office/officeart/2005/8/layout/vList4"/>
    <dgm:cxn modelId="{DFA38F52-709E-4E25-A264-81DD3BDD6484}" type="presParOf" srcId="{5B589ABC-DCB4-4920-8BF2-A71196344131}" destId="{0EE79B08-2496-49DE-A60B-BA83411891EE}" srcOrd="1" destOrd="0" presId="urn:microsoft.com/office/officeart/2005/8/layout/vList4"/>
    <dgm:cxn modelId="{AF52F40E-B2F8-4554-A961-58CF581A47E2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4. TRANSPORT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F7D6054-3A70-495F-B136-E5D7D20DCBED}" type="presOf" srcId="{81CBC8F4-28F5-4C99-8289-7A69D912B084}" destId="{64B9228A-AEF4-46FB-804F-C5354CED0BE5}" srcOrd="0" destOrd="0" presId="urn:microsoft.com/office/officeart/2005/8/layout/vList4"/>
    <dgm:cxn modelId="{6EBE7726-689C-4B6A-A461-8892D42AF8D1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44241D16-DFA8-436E-8F90-26B922386858}" type="presOf" srcId="{81CBC8F4-28F5-4C99-8289-7A69D912B084}" destId="{BB635F52-6D17-4F3E-A425-3504D93D0DA2}" srcOrd="1" destOrd="0" presId="urn:microsoft.com/office/officeart/2005/8/layout/vList4"/>
    <dgm:cxn modelId="{D101BAC5-FB8D-4E6D-90DE-DB6DFCCFB014}" type="presParOf" srcId="{15C663BF-6177-4D2B-89A0-9E733B40AC13}" destId="{BF37094C-ACBC-4BE4-9BE7-A93A667FAB6E}" srcOrd="0" destOrd="0" presId="urn:microsoft.com/office/officeart/2005/8/layout/vList4"/>
    <dgm:cxn modelId="{249F9036-45B9-480F-B5BD-96C22874161A}" type="presParOf" srcId="{BF37094C-ACBC-4BE4-9BE7-A93A667FAB6E}" destId="{64B9228A-AEF4-46FB-804F-C5354CED0BE5}" srcOrd="0" destOrd="0" presId="urn:microsoft.com/office/officeart/2005/8/layout/vList4"/>
    <dgm:cxn modelId="{F941503D-6525-4B5E-B6CA-4DB422296C6D}" type="presParOf" srcId="{BF37094C-ACBC-4BE4-9BE7-A93A667FAB6E}" destId="{E843EC7B-0D3E-418F-93EA-C894152B443E}" srcOrd="1" destOrd="0" presId="urn:microsoft.com/office/officeart/2005/8/layout/vList4"/>
    <dgm:cxn modelId="{98F3C063-1612-4915-AA7A-1FD4D63032F0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3. TRANSPORT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33475303-E60E-4E56-8355-9EE14FA1D4F4}" type="presOf" srcId="{DCD4729B-22DF-43A0-95B6-40E7657E5BB9}" destId="{826CC2CB-18BB-4E13-BA8B-7F902CAAC08D}" srcOrd="0" destOrd="0" presId="urn:microsoft.com/office/officeart/2005/8/layout/vList4"/>
    <dgm:cxn modelId="{763AD676-D126-4D00-9C79-6787602912D8}" type="presOf" srcId="{DCD4729B-22DF-43A0-95B6-40E7657E5BB9}" destId="{85844FF5-5275-423C-A571-5852DCE46CBE}" srcOrd="1" destOrd="0" presId="urn:microsoft.com/office/officeart/2005/8/layout/vList4"/>
    <dgm:cxn modelId="{F9BACB3E-0206-4A3B-B4A0-FCD590FFDA09}" type="presOf" srcId="{42D4F01C-AF65-444D-A775-C561C5652FC0}" destId="{80E67A6F-F6BA-42F7-9491-7C92B2ED7948}" srcOrd="0" destOrd="0" presId="urn:microsoft.com/office/officeart/2005/8/layout/vList4"/>
    <dgm:cxn modelId="{B3FB0E58-49A2-4EFC-A155-41E8B06009DD}" type="presParOf" srcId="{80E67A6F-F6BA-42F7-9491-7C92B2ED7948}" destId="{5B589ABC-DCB4-4920-8BF2-A71196344131}" srcOrd="0" destOrd="0" presId="urn:microsoft.com/office/officeart/2005/8/layout/vList4"/>
    <dgm:cxn modelId="{3200168F-CAEB-4DE8-A2AF-818083E105A5}" type="presParOf" srcId="{5B589ABC-DCB4-4920-8BF2-A71196344131}" destId="{826CC2CB-18BB-4E13-BA8B-7F902CAAC08D}" srcOrd="0" destOrd="0" presId="urn:microsoft.com/office/officeart/2005/8/layout/vList4"/>
    <dgm:cxn modelId="{E23637CF-4A1D-4773-A1C3-1CE4CCE9B4B3}" type="presParOf" srcId="{5B589ABC-DCB4-4920-8BF2-A71196344131}" destId="{0EE79B08-2496-49DE-A60B-BA83411891EE}" srcOrd="1" destOrd="0" presId="urn:microsoft.com/office/officeart/2005/8/layout/vList4"/>
    <dgm:cxn modelId="{0367A52A-CEC4-47D3-9483-F95903726F56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3. Network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1CCD0E7-0993-4187-B5DE-71B9E47636BD}" type="presOf" srcId="{81CBC8F4-28F5-4C99-8289-7A69D912B084}" destId="{64B9228A-AEF4-46FB-804F-C5354CED0BE5}" srcOrd="0" destOrd="0" presId="urn:microsoft.com/office/officeart/2005/8/layout/vList4"/>
    <dgm:cxn modelId="{FB58D995-27AE-412B-82CB-9DBF69ABC471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4DE1A001-7DD3-4C4C-B22A-0035971C5756}" type="presOf" srcId="{81CBC8F4-28F5-4C99-8289-7A69D912B084}" destId="{BB635F52-6D17-4F3E-A425-3504D93D0DA2}" srcOrd="1" destOrd="0" presId="urn:microsoft.com/office/officeart/2005/8/layout/vList4"/>
    <dgm:cxn modelId="{1E9A58D5-CE55-4520-A25F-E53EA701BC17}" type="presParOf" srcId="{15C663BF-6177-4D2B-89A0-9E733B40AC13}" destId="{BF37094C-ACBC-4BE4-9BE7-A93A667FAB6E}" srcOrd="0" destOrd="0" presId="urn:microsoft.com/office/officeart/2005/8/layout/vList4"/>
    <dgm:cxn modelId="{9A1CC8AA-2EE9-44F1-B943-0E1BDDF5ECAD}" type="presParOf" srcId="{BF37094C-ACBC-4BE4-9BE7-A93A667FAB6E}" destId="{64B9228A-AEF4-46FB-804F-C5354CED0BE5}" srcOrd="0" destOrd="0" presId="urn:microsoft.com/office/officeart/2005/8/layout/vList4"/>
    <dgm:cxn modelId="{CC427FE0-D842-45F5-BBCF-5B8FC45203A4}" type="presParOf" srcId="{BF37094C-ACBC-4BE4-9BE7-A93A667FAB6E}" destId="{E843EC7B-0D3E-418F-93EA-C894152B443E}" srcOrd="1" destOrd="0" presId="urn:microsoft.com/office/officeart/2005/8/layout/vList4"/>
    <dgm:cxn modelId="{FA23D142-2778-42AE-8E9A-3A7C026ED126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2. Internet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FB39171B-CEFE-4EDE-8963-888115A601B7}" type="presOf" srcId="{42D4F01C-AF65-444D-A775-C561C5652FC0}" destId="{80E67A6F-F6BA-42F7-9491-7C92B2ED7948}" srcOrd="0" destOrd="0" presId="urn:microsoft.com/office/officeart/2005/8/layout/vList4"/>
    <dgm:cxn modelId="{FE80D838-63E5-4E71-9110-1475E7DDD5F8}" type="presOf" srcId="{DCD4729B-22DF-43A0-95B6-40E7657E5BB9}" destId="{826CC2CB-18BB-4E13-BA8B-7F902CAAC08D}" srcOrd="0" destOrd="0" presId="urn:microsoft.com/office/officeart/2005/8/layout/vList4"/>
    <dgm:cxn modelId="{7D62F2A4-D465-4683-983B-582354C8E9B1}" type="presOf" srcId="{DCD4729B-22DF-43A0-95B6-40E7657E5BB9}" destId="{85844FF5-5275-423C-A571-5852DCE46CBE}" srcOrd="1" destOrd="0" presId="urn:microsoft.com/office/officeart/2005/8/layout/vList4"/>
    <dgm:cxn modelId="{C8C4F081-1189-4EA6-A529-52FAC8255568}" type="presParOf" srcId="{80E67A6F-F6BA-42F7-9491-7C92B2ED7948}" destId="{5B589ABC-DCB4-4920-8BF2-A71196344131}" srcOrd="0" destOrd="0" presId="urn:microsoft.com/office/officeart/2005/8/layout/vList4"/>
    <dgm:cxn modelId="{E231F727-117E-4590-96AB-3ACF4532BE6B}" type="presParOf" srcId="{5B589ABC-DCB4-4920-8BF2-A71196344131}" destId="{826CC2CB-18BB-4E13-BA8B-7F902CAAC08D}" srcOrd="0" destOrd="0" presId="urn:microsoft.com/office/officeart/2005/8/layout/vList4"/>
    <dgm:cxn modelId="{4E981E20-AC55-4C4D-B291-59C30AEF6F2D}" type="presParOf" srcId="{5B589ABC-DCB4-4920-8BF2-A71196344131}" destId="{0EE79B08-2496-49DE-A60B-BA83411891EE}" srcOrd="1" destOrd="0" presId="urn:microsoft.com/office/officeart/2005/8/layout/vList4"/>
    <dgm:cxn modelId="{1CFFC01C-5B00-4A44-A225-0C015931B989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2. Data Link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EE5F46DD-40A9-437E-8515-A61948C5EDC6}" type="presOf" srcId="{81CBC8F4-28F5-4C99-8289-7A69D912B084}" destId="{BB635F52-6D17-4F3E-A425-3504D93D0DA2}" srcOrd="1" destOrd="0" presId="urn:microsoft.com/office/officeart/2005/8/layout/vList4"/>
    <dgm:cxn modelId="{F43EBB57-CC04-40C1-9574-2582E61F4632}" type="presOf" srcId="{0D9BCBC6-F818-4003-A0AC-82600C5FDBCC}" destId="{15C663BF-6177-4D2B-89A0-9E733B40AC13}" srcOrd="0" destOrd="0" presId="urn:microsoft.com/office/officeart/2005/8/layout/vList4"/>
    <dgm:cxn modelId="{D2689076-7B43-48F3-A441-1ABED43998A4}" type="presOf" srcId="{81CBC8F4-28F5-4C99-8289-7A69D912B084}" destId="{64B9228A-AEF4-46FB-804F-C5354CED0BE5}" srcOrd="0" destOrd="0" presId="urn:microsoft.com/office/officeart/2005/8/layout/vList4"/>
    <dgm:cxn modelId="{D5E515E7-5329-4A50-BA0C-EA7CA2AB8ED8}" type="presParOf" srcId="{15C663BF-6177-4D2B-89A0-9E733B40AC13}" destId="{BF37094C-ACBC-4BE4-9BE7-A93A667FAB6E}" srcOrd="0" destOrd="0" presId="urn:microsoft.com/office/officeart/2005/8/layout/vList4"/>
    <dgm:cxn modelId="{90739A11-215A-4CF4-85A9-C07C86154F86}" type="presParOf" srcId="{BF37094C-ACBC-4BE4-9BE7-A93A667FAB6E}" destId="{64B9228A-AEF4-46FB-804F-C5354CED0BE5}" srcOrd="0" destOrd="0" presId="urn:microsoft.com/office/officeart/2005/8/layout/vList4"/>
    <dgm:cxn modelId="{D2410907-33F4-4701-8671-12F009F8378C}" type="presParOf" srcId="{BF37094C-ACBC-4BE4-9BE7-A93A667FAB6E}" destId="{E843EC7B-0D3E-418F-93EA-C894152B443E}" srcOrd="1" destOrd="0" presId="urn:microsoft.com/office/officeart/2005/8/layout/vList4"/>
    <dgm:cxn modelId="{8681C28B-D07C-4261-A3BA-AA4C40026962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5244A505-8C0D-4549-A8D8-5F260EA58C2A}" type="presOf" srcId="{42D4F01C-AF65-444D-A775-C561C5652FC0}" destId="{80E67A6F-F6BA-42F7-9491-7C92B2ED7948}" srcOrd="0" destOrd="0" presId="urn:microsoft.com/office/officeart/2005/8/layout/vList4"/>
    <dgm:cxn modelId="{3ADA5C21-F2AB-4D2A-A2FA-D0A834D8F3D4}" type="presOf" srcId="{DCD4729B-22DF-43A0-95B6-40E7657E5BB9}" destId="{85844FF5-5275-423C-A571-5852DCE46CBE}" srcOrd="1" destOrd="0" presId="urn:microsoft.com/office/officeart/2005/8/layout/vList4"/>
    <dgm:cxn modelId="{F3947BD6-A6D6-45C1-BDE9-C81E6E2095FF}" type="presOf" srcId="{DCD4729B-22DF-43A0-95B6-40E7657E5BB9}" destId="{826CC2CB-18BB-4E13-BA8B-7F902CAAC08D}" srcOrd="0" destOrd="0" presId="urn:microsoft.com/office/officeart/2005/8/layout/vList4"/>
    <dgm:cxn modelId="{FA3E9361-6318-44B6-AFDF-B2F7079055B6}" type="presParOf" srcId="{80E67A6F-F6BA-42F7-9491-7C92B2ED7948}" destId="{5B589ABC-DCB4-4920-8BF2-A71196344131}" srcOrd="0" destOrd="0" presId="urn:microsoft.com/office/officeart/2005/8/layout/vList4"/>
    <dgm:cxn modelId="{F576E016-C05F-4736-AFF7-4B56E693ACA6}" type="presParOf" srcId="{5B589ABC-DCB4-4920-8BF2-A71196344131}" destId="{826CC2CB-18BB-4E13-BA8B-7F902CAAC08D}" srcOrd="0" destOrd="0" presId="urn:microsoft.com/office/officeart/2005/8/layout/vList4"/>
    <dgm:cxn modelId="{BEB8EA08-2A03-478B-9DC5-BBE5122D7F7C}" type="presParOf" srcId="{5B589ABC-DCB4-4920-8BF2-A71196344131}" destId="{0EE79B08-2496-49DE-A60B-BA83411891EE}" srcOrd="1" destOrd="0" presId="urn:microsoft.com/office/officeart/2005/8/layout/vList4"/>
    <dgm:cxn modelId="{6ED6CDBF-519C-41D0-8E4D-CA4A213FDF29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2. Data Link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EE5F46DD-40A9-437E-8515-A61948C5EDC6}" type="presOf" srcId="{81CBC8F4-28F5-4C99-8289-7A69D912B084}" destId="{BB635F52-6D17-4F3E-A425-3504D93D0DA2}" srcOrd="1" destOrd="0" presId="urn:microsoft.com/office/officeart/2005/8/layout/vList4"/>
    <dgm:cxn modelId="{F43EBB57-CC04-40C1-9574-2582E61F4632}" type="presOf" srcId="{0D9BCBC6-F818-4003-A0AC-82600C5FDBCC}" destId="{15C663BF-6177-4D2B-89A0-9E733B40AC13}" srcOrd="0" destOrd="0" presId="urn:microsoft.com/office/officeart/2005/8/layout/vList4"/>
    <dgm:cxn modelId="{D2689076-7B43-48F3-A441-1ABED43998A4}" type="presOf" srcId="{81CBC8F4-28F5-4C99-8289-7A69D912B084}" destId="{64B9228A-AEF4-46FB-804F-C5354CED0BE5}" srcOrd="0" destOrd="0" presId="urn:microsoft.com/office/officeart/2005/8/layout/vList4"/>
    <dgm:cxn modelId="{D5E515E7-5329-4A50-BA0C-EA7CA2AB8ED8}" type="presParOf" srcId="{15C663BF-6177-4D2B-89A0-9E733B40AC13}" destId="{BF37094C-ACBC-4BE4-9BE7-A93A667FAB6E}" srcOrd="0" destOrd="0" presId="urn:microsoft.com/office/officeart/2005/8/layout/vList4"/>
    <dgm:cxn modelId="{90739A11-215A-4CF4-85A9-C07C86154F86}" type="presParOf" srcId="{BF37094C-ACBC-4BE4-9BE7-A93A667FAB6E}" destId="{64B9228A-AEF4-46FB-804F-C5354CED0BE5}" srcOrd="0" destOrd="0" presId="urn:microsoft.com/office/officeart/2005/8/layout/vList4"/>
    <dgm:cxn modelId="{D2410907-33F4-4701-8671-12F009F8378C}" type="presParOf" srcId="{BF37094C-ACBC-4BE4-9BE7-A93A667FAB6E}" destId="{E843EC7B-0D3E-418F-93EA-C894152B443E}" srcOrd="1" destOrd="0" presId="urn:microsoft.com/office/officeart/2005/8/layout/vList4"/>
    <dgm:cxn modelId="{8681C28B-D07C-4261-A3BA-AA4C40026962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5244A505-8C0D-4549-A8D8-5F260EA58C2A}" type="presOf" srcId="{42D4F01C-AF65-444D-A775-C561C5652FC0}" destId="{80E67A6F-F6BA-42F7-9491-7C92B2ED7948}" srcOrd="0" destOrd="0" presId="urn:microsoft.com/office/officeart/2005/8/layout/vList4"/>
    <dgm:cxn modelId="{3ADA5C21-F2AB-4D2A-A2FA-D0A834D8F3D4}" type="presOf" srcId="{DCD4729B-22DF-43A0-95B6-40E7657E5BB9}" destId="{85844FF5-5275-423C-A571-5852DCE46CBE}" srcOrd="1" destOrd="0" presId="urn:microsoft.com/office/officeart/2005/8/layout/vList4"/>
    <dgm:cxn modelId="{F3947BD6-A6D6-45C1-BDE9-C81E6E2095FF}" type="presOf" srcId="{DCD4729B-22DF-43A0-95B6-40E7657E5BB9}" destId="{826CC2CB-18BB-4E13-BA8B-7F902CAAC08D}" srcOrd="0" destOrd="0" presId="urn:microsoft.com/office/officeart/2005/8/layout/vList4"/>
    <dgm:cxn modelId="{FA3E9361-6318-44B6-AFDF-B2F7079055B6}" type="presParOf" srcId="{80E67A6F-F6BA-42F7-9491-7C92B2ED7948}" destId="{5B589ABC-DCB4-4920-8BF2-A71196344131}" srcOrd="0" destOrd="0" presId="urn:microsoft.com/office/officeart/2005/8/layout/vList4"/>
    <dgm:cxn modelId="{F576E016-C05F-4736-AFF7-4B56E693ACA6}" type="presParOf" srcId="{5B589ABC-DCB4-4920-8BF2-A71196344131}" destId="{826CC2CB-18BB-4E13-BA8B-7F902CAAC08D}" srcOrd="0" destOrd="0" presId="urn:microsoft.com/office/officeart/2005/8/layout/vList4"/>
    <dgm:cxn modelId="{BEB8EA08-2A03-478B-9DC5-BBE5122D7F7C}" type="presParOf" srcId="{5B589ABC-DCB4-4920-8BF2-A71196344131}" destId="{0EE79B08-2496-49DE-A60B-BA83411891EE}" srcOrd="1" destOrd="0" presId="urn:microsoft.com/office/officeart/2005/8/layout/vList4"/>
    <dgm:cxn modelId="{6ED6CDBF-519C-41D0-8E4D-CA4A213FDF29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2. Data Link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EE5F46DD-40A9-437E-8515-A61948C5EDC6}" type="presOf" srcId="{81CBC8F4-28F5-4C99-8289-7A69D912B084}" destId="{BB635F52-6D17-4F3E-A425-3504D93D0DA2}" srcOrd="1" destOrd="0" presId="urn:microsoft.com/office/officeart/2005/8/layout/vList4"/>
    <dgm:cxn modelId="{F43EBB57-CC04-40C1-9574-2582E61F4632}" type="presOf" srcId="{0D9BCBC6-F818-4003-A0AC-82600C5FDBCC}" destId="{15C663BF-6177-4D2B-89A0-9E733B40AC13}" srcOrd="0" destOrd="0" presId="urn:microsoft.com/office/officeart/2005/8/layout/vList4"/>
    <dgm:cxn modelId="{D2689076-7B43-48F3-A441-1ABED43998A4}" type="presOf" srcId="{81CBC8F4-28F5-4C99-8289-7A69D912B084}" destId="{64B9228A-AEF4-46FB-804F-C5354CED0BE5}" srcOrd="0" destOrd="0" presId="urn:microsoft.com/office/officeart/2005/8/layout/vList4"/>
    <dgm:cxn modelId="{D5E515E7-5329-4A50-BA0C-EA7CA2AB8ED8}" type="presParOf" srcId="{15C663BF-6177-4D2B-89A0-9E733B40AC13}" destId="{BF37094C-ACBC-4BE4-9BE7-A93A667FAB6E}" srcOrd="0" destOrd="0" presId="urn:microsoft.com/office/officeart/2005/8/layout/vList4"/>
    <dgm:cxn modelId="{90739A11-215A-4CF4-85A9-C07C86154F86}" type="presParOf" srcId="{BF37094C-ACBC-4BE4-9BE7-A93A667FAB6E}" destId="{64B9228A-AEF4-46FB-804F-C5354CED0BE5}" srcOrd="0" destOrd="0" presId="urn:microsoft.com/office/officeart/2005/8/layout/vList4"/>
    <dgm:cxn modelId="{D2410907-33F4-4701-8671-12F009F8378C}" type="presParOf" srcId="{BF37094C-ACBC-4BE4-9BE7-A93A667FAB6E}" destId="{E843EC7B-0D3E-418F-93EA-C894152B443E}" srcOrd="1" destOrd="0" presId="urn:microsoft.com/office/officeart/2005/8/layout/vList4"/>
    <dgm:cxn modelId="{8681C28B-D07C-4261-A3BA-AA4C40026962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5244A505-8C0D-4549-A8D8-5F260EA58C2A}" type="presOf" srcId="{42D4F01C-AF65-444D-A775-C561C5652FC0}" destId="{80E67A6F-F6BA-42F7-9491-7C92B2ED7948}" srcOrd="0" destOrd="0" presId="urn:microsoft.com/office/officeart/2005/8/layout/vList4"/>
    <dgm:cxn modelId="{3ADA5C21-F2AB-4D2A-A2FA-D0A834D8F3D4}" type="presOf" srcId="{DCD4729B-22DF-43A0-95B6-40E7657E5BB9}" destId="{85844FF5-5275-423C-A571-5852DCE46CBE}" srcOrd="1" destOrd="0" presId="urn:microsoft.com/office/officeart/2005/8/layout/vList4"/>
    <dgm:cxn modelId="{F3947BD6-A6D6-45C1-BDE9-C81E6E2095FF}" type="presOf" srcId="{DCD4729B-22DF-43A0-95B6-40E7657E5BB9}" destId="{826CC2CB-18BB-4E13-BA8B-7F902CAAC08D}" srcOrd="0" destOrd="0" presId="urn:microsoft.com/office/officeart/2005/8/layout/vList4"/>
    <dgm:cxn modelId="{FA3E9361-6318-44B6-AFDF-B2F7079055B6}" type="presParOf" srcId="{80E67A6F-F6BA-42F7-9491-7C92B2ED7948}" destId="{5B589ABC-DCB4-4920-8BF2-A71196344131}" srcOrd="0" destOrd="0" presId="urn:microsoft.com/office/officeart/2005/8/layout/vList4"/>
    <dgm:cxn modelId="{F576E016-C05F-4736-AFF7-4B56E693ACA6}" type="presParOf" srcId="{5B589ABC-DCB4-4920-8BF2-A71196344131}" destId="{826CC2CB-18BB-4E13-BA8B-7F902CAAC08D}" srcOrd="0" destOrd="0" presId="urn:microsoft.com/office/officeart/2005/8/layout/vList4"/>
    <dgm:cxn modelId="{BEB8EA08-2A03-478B-9DC5-BBE5122D7F7C}" type="presParOf" srcId="{5B589ABC-DCB4-4920-8BF2-A71196344131}" destId="{0EE79B08-2496-49DE-A60B-BA83411891EE}" srcOrd="1" destOrd="0" presId="urn:microsoft.com/office/officeart/2005/8/layout/vList4"/>
    <dgm:cxn modelId="{6ED6CDBF-519C-41D0-8E4D-CA4A213FDF29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2. Data Link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EE5F46DD-40A9-437E-8515-A61948C5EDC6}" type="presOf" srcId="{81CBC8F4-28F5-4C99-8289-7A69D912B084}" destId="{BB635F52-6D17-4F3E-A425-3504D93D0DA2}" srcOrd="1" destOrd="0" presId="urn:microsoft.com/office/officeart/2005/8/layout/vList4"/>
    <dgm:cxn modelId="{F43EBB57-CC04-40C1-9574-2582E61F4632}" type="presOf" srcId="{0D9BCBC6-F818-4003-A0AC-82600C5FDBCC}" destId="{15C663BF-6177-4D2B-89A0-9E733B40AC13}" srcOrd="0" destOrd="0" presId="urn:microsoft.com/office/officeart/2005/8/layout/vList4"/>
    <dgm:cxn modelId="{D2689076-7B43-48F3-A441-1ABED43998A4}" type="presOf" srcId="{81CBC8F4-28F5-4C99-8289-7A69D912B084}" destId="{64B9228A-AEF4-46FB-804F-C5354CED0BE5}" srcOrd="0" destOrd="0" presId="urn:microsoft.com/office/officeart/2005/8/layout/vList4"/>
    <dgm:cxn modelId="{D5E515E7-5329-4A50-BA0C-EA7CA2AB8ED8}" type="presParOf" srcId="{15C663BF-6177-4D2B-89A0-9E733B40AC13}" destId="{BF37094C-ACBC-4BE4-9BE7-A93A667FAB6E}" srcOrd="0" destOrd="0" presId="urn:microsoft.com/office/officeart/2005/8/layout/vList4"/>
    <dgm:cxn modelId="{90739A11-215A-4CF4-85A9-C07C86154F86}" type="presParOf" srcId="{BF37094C-ACBC-4BE4-9BE7-A93A667FAB6E}" destId="{64B9228A-AEF4-46FB-804F-C5354CED0BE5}" srcOrd="0" destOrd="0" presId="urn:microsoft.com/office/officeart/2005/8/layout/vList4"/>
    <dgm:cxn modelId="{D2410907-33F4-4701-8671-12F009F8378C}" type="presParOf" srcId="{BF37094C-ACBC-4BE4-9BE7-A93A667FAB6E}" destId="{E843EC7B-0D3E-418F-93EA-C894152B443E}" srcOrd="1" destOrd="0" presId="urn:microsoft.com/office/officeart/2005/8/layout/vList4"/>
    <dgm:cxn modelId="{8681C28B-D07C-4261-A3BA-AA4C40026962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5244A505-8C0D-4549-A8D8-5F260EA58C2A}" type="presOf" srcId="{42D4F01C-AF65-444D-A775-C561C5652FC0}" destId="{80E67A6F-F6BA-42F7-9491-7C92B2ED7948}" srcOrd="0" destOrd="0" presId="urn:microsoft.com/office/officeart/2005/8/layout/vList4"/>
    <dgm:cxn modelId="{3ADA5C21-F2AB-4D2A-A2FA-D0A834D8F3D4}" type="presOf" srcId="{DCD4729B-22DF-43A0-95B6-40E7657E5BB9}" destId="{85844FF5-5275-423C-A571-5852DCE46CBE}" srcOrd="1" destOrd="0" presId="urn:microsoft.com/office/officeart/2005/8/layout/vList4"/>
    <dgm:cxn modelId="{F3947BD6-A6D6-45C1-BDE9-C81E6E2095FF}" type="presOf" srcId="{DCD4729B-22DF-43A0-95B6-40E7657E5BB9}" destId="{826CC2CB-18BB-4E13-BA8B-7F902CAAC08D}" srcOrd="0" destOrd="0" presId="urn:microsoft.com/office/officeart/2005/8/layout/vList4"/>
    <dgm:cxn modelId="{FA3E9361-6318-44B6-AFDF-B2F7079055B6}" type="presParOf" srcId="{80E67A6F-F6BA-42F7-9491-7C92B2ED7948}" destId="{5B589ABC-DCB4-4920-8BF2-A71196344131}" srcOrd="0" destOrd="0" presId="urn:microsoft.com/office/officeart/2005/8/layout/vList4"/>
    <dgm:cxn modelId="{F576E016-C05F-4736-AFF7-4B56E693ACA6}" type="presParOf" srcId="{5B589ABC-DCB4-4920-8BF2-A71196344131}" destId="{826CC2CB-18BB-4E13-BA8B-7F902CAAC08D}" srcOrd="0" destOrd="0" presId="urn:microsoft.com/office/officeart/2005/8/layout/vList4"/>
    <dgm:cxn modelId="{BEB8EA08-2A03-478B-9DC5-BBE5122D7F7C}" type="presParOf" srcId="{5B589ABC-DCB4-4920-8BF2-A71196344131}" destId="{0EE79B08-2496-49DE-A60B-BA83411891EE}" srcOrd="1" destOrd="0" presId="urn:microsoft.com/office/officeart/2005/8/layout/vList4"/>
    <dgm:cxn modelId="{6ED6CDBF-519C-41D0-8E4D-CA4A213FDF29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1. Physical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28E6224-2085-4037-8F92-6401EF62F3D9}" type="presOf" srcId="{81CBC8F4-28F5-4C99-8289-7A69D912B084}" destId="{64B9228A-AEF4-46FB-804F-C5354CED0BE5}" srcOrd="0" destOrd="0" presId="urn:microsoft.com/office/officeart/2005/8/layout/vList4"/>
    <dgm:cxn modelId="{92A66AF8-C083-446D-8B46-E3BE30E1854D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3C040C2C-49B0-4344-9F6B-280DE59E43DF}" type="presOf" srcId="{81CBC8F4-28F5-4C99-8289-7A69D912B084}" destId="{BB635F52-6D17-4F3E-A425-3504D93D0DA2}" srcOrd="1" destOrd="0" presId="urn:microsoft.com/office/officeart/2005/8/layout/vList4"/>
    <dgm:cxn modelId="{54B23131-1048-474E-ABCF-AE8D2D4E4862}" type="presParOf" srcId="{15C663BF-6177-4D2B-89A0-9E733B40AC13}" destId="{BF37094C-ACBC-4BE4-9BE7-A93A667FAB6E}" srcOrd="0" destOrd="0" presId="urn:microsoft.com/office/officeart/2005/8/layout/vList4"/>
    <dgm:cxn modelId="{EDB77EBF-45A5-4AA2-9B44-0DA2755B4D81}" type="presParOf" srcId="{BF37094C-ACBC-4BE4-9BE7-A93A667FAB6E}" destId="{64B9228A-AEF4-46FB-804F-C5354CED0BE5}" srcOrd="0" destOrd="0" presId="urn:microsoft.com/office/officeart/2005/8/layout/vList4"/>
    <dgm:cxn modelId="{8D0D4251-6366-4354-B981-7E1AFBA442DA}" type="presParOf" srcId="{BF37094C-ACBC-4BE4-9BE7-A93A667FAB6E}" destId="{E843EC7B-0D3E-418F-93EA-C894152B443E}" srcOrd="1" destOrd="0" presId="urn:microsoft.com/office/officeart/2005/8/layout/vList4"/>
    <dgm:cxn modelId="{945449E0-CE9F-40E2-A0FB-D13DC4656D87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NeighborY="-48253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1F5E4FE-5BE3-4E11-95A6-AB8D89586843}" type="presOf" srcId="{DCD4729B-22DF-43A0-95B6-40E7657E5BB9}" destId="{85844FF5-5275-423C-A571-5852DCE46CBE}" srcOrd="1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0E79E831-9770-4C5B-B8F9-1C4C9F1FC1F4}" type="presOf" srcId="{42D4F01C-AF65-444D-A775-C561C5652FC0}" destId="{80E67A6F-F6BA-42F7-9491-7C92B2ED7948}" srcOrd="0" destOrd="0" presId="urn:microsoft.com/office/officeart/2005/8/layout/vList4"/>
    <dgm:cxn modelId="{26436FBF-3752-4F0D-95FD-2044EEF090C3}" type="presOf" srcId="{DCD4729B-22DF-43A0-95B6-40E7657E5BB9}" destId="{826CC2CB-18BB-4E13-BA8B-7F902CAAC08D}" srcOrd="0" destOrd="0" presId="urn:microsoft.com/office/officeart/2005/8/layout/vList4"/>
    <dgm:cxn modelId="{BBFC5BC5-80AA-4DB6-99F9-219EA1F430A7}" type="presParOf" srcId="{80E67A6F-F6BA-42F7-9491-7C92B2ED7948}" destId="{5B589ABC-DCB4-4920-8BF2-A71196344131}" srcOrd="0" destOrd="0" presId="urn:microsoft.com/office/officeart/2005/8/layout/vList4"/>
    <dgm:cxn modelId="{4ED76372-687F-47B9-9905-CEDB0D544A9B}" type="presParOf" srcId="{5B589ABC-DCB4-4920-8BF2-A71196344131}" destId="{826CC2CB-18BB-4E13-BA8B-7F902CAAC08D}" srcOrd="0" destOrd="0" presId="urn:microsoft.com/office/officeart/2005/8/layout/vList4"/>
    <dgm:cxn modelId="{2CBABA17-A88D-403D-93D8-E1F652118AB7}" type="presParOf" srcId="{5B589ABC-DCB4-4920-8BF2-A71196344131}" destId="{0EE79B08-2496-49DE-A60B-BA83411891EE}" srcOrd="1" destOrd="0" presId="urn:microsoft.com/office/officeart/2005/8/layout/vList4"/>
    <dgm:cxn modelId="{70A4C60D-DCA0-4745-ABEB-DA5051B5CFEE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/>
      <dgm:t>
        <a:bodyPr/>
        <a:lstStyle/>
        <a:p>
          <a:r>
            <a:rPr lang="en-US" dirty="0" smtClean="0"/>
            <a:t>1. Physical</a:t>
          </a:r>
          <a:endParaRPr lang="en-US" dirty="0"/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1" custLinFactNeighborX="-114" custLinFactNeighborY="-83617"/>
      <dgm:spPr/>
      <dgm:t>
        <a:bodyPr/>
        <a:lstStyle/>
        <a:p>
          <a:endParaRPr lang="en-US"/>
        </a:p>
      </dgm:t>
    </dgm:pt>
    <dgm:pt modelId="{E843EC7B-0D3E-418F-93EA-C894152B443E}" type="pres">
      <dgm:prSet presAssocID="{81CBC8F4-28F5-4C99-8289-7A69D912B084}" presName="img" presStyleLbl="fgImgPlace1" presStyleIdx="0" presStyleCnt="1"/>
      <dgm:spPr/>
    </dgm:pt>
    <dgm:pt modelId="{BB635F52-6D17-4F3E-A425-3504D93D0DA2}" type="pres">
      <dgm:prSet presAssocID="{81CBC8F4-28F5-4C99-8289-7A69D912B084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28E6224-2085-4037-8F92-6401EF62F3D9}" type="presOf" srcId="{81CBC8F4-28F5-4C99-8289-7A69D912B084}" destId="{64B9228A-AEF4-46FB-804F-C5354CED0BE5}" srcOrd="0" destOrd="0" presId="urn:microsoft.com/office/officeart/2005/8/layout/vList4"/>
    <dgm:cxn modelId="{92A66AF8-C083-446D-8B46-E3BE30E1854D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3C040C2C-49B0-4344-9F6B-280DE59E43DF}" type="presOf" srcId="{81CBC8F4-28F5-4C99-8289-7A69D912B084}" destId="{BB635F52-6D17-4F3E-A425-3504D93D0DA2}" srcOrd="1" destOrd="0" presId="urn:microsoft.com/office/officeart/2005/8/layout/vList4"/>
    <dgm:cxn modelId="{54B23131-1048-474E-ABCF-AE8D2D4E4862}" type="presParOf" srcId="{15C663BF-6177-4D2B-89A0-9E733B40AC13}" destId="{BF37094C-ACBC-4BE4-9BE7-A93A667FAB6E}" srcOrd="0" destOrd="0" presId="urn:microsoft.com/office/officeart/2005/8/layout/vList4"/>
    <dgm:cxn modelId="{EDB77EBF-45A5-4AA2-9B44-0DA2755B4D81}" type="presParOf" srcId="{BF37094C-ACBC-4BE4-9BE7-A93A667FAB6E}" destId="{64B9228A-AEF4-46FB-804F-C5354CED0BE5}" srcOrd="0" destOrd="0" presId="urn:microsoft.com/office/officeart/2005/8/layout/vList4"/>
    <dgm:cxn modelId="{8D0D4251-6366-4354-B981-7E1AFBA442DA}" type="presParOf" srcId="{BF37094C-ACBC-4BE4-9BE7-A93A667FAB6E}" destId="{E843EC7B-0D3E-418F-93EA-C894152B443E}" srcOrd="1" destOrd="0" presId="urn:microsoft.com/office/officeart/2005/8/layout/vList4"/>
    <dgm:cxn modelId="{945449E0-CE9F-40E2-A0FB-D13DC4656D87}" type="presParOf" srcId="{BF37094C-ACBC-4BE4-9BE7-A93A667FAB6E}" destId="{BB635F52-6D17-4F3E-A425-3504D93D0DA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/>
      <dgm:t>
        <a:bodyPr/>
        <a:lstStyle/>
        <a:p>
          <a:r>
            <a:rPr lang="en-US" dirty="0" smtClean="0"/>
            <a:t>1. Network Interface</a:t>
          </a:r>
          <a:endParaRPr lang="en-US" dirty="0"/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1" custScaleY="279983" custLinFactY="-368326" custLinFactNeighborX="-3476" custLinFactNeighborY="-400000"/>
      <dgm:spPr/>
      <dgm:t>
        <a:bodyPr/>
        <a:lstStyle/>
        <a:p>
          <a:endParaRPr lang="en-US"/>
        </a:p>
      </dgm:t>
    </dgm:pt>
    <dgm:pt modelId="{0EE79B08-2496-49DE-A60B-BA83411891EE}" type="pres">
      <dgm:prSet presAssocID="{DCD4729B-22DF-43A0-95B6-40E7657E5BB9}" presName="img" presStyleLbl="fgImgPlace1" presStyleIdx="0" presStyleCnt="1"/>
      <dgm:spPr/>
    </dgm:pt>
    <dgm:pt modelId="{85844FF5-5275-423C-A571-5852DCE46CBE}" type="pres">
      <dgm:prSet presAssocID="{DCD4729B-22DF-43A0-95B6-40E7657E5BB9}" presName="text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81F5E4FE-5BE3-4E11-95A6-AB8D89586843}" type="presOf" srcId="{DCD4729B-22DF-43A0-95B6-40E7657E5BB9}" destId="{85844FF5-5275-423C-A571-5852DCE46CBE}" srcOrd="1" destOrd="0" presId="urn:microsoft.com/office/officeart/2005/8/layout/vList4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0E79E831-9770-4C5B-B8F9-1C4C9F1FC1F4}" type="presOf" srcId="{42D4F01C-AF65-444D-A775-C561C5652FC0}" destId="{80E67A6F-F6BA-42F7-9491-7C92B2ED7948}" srcOrd="0" destOrd="0" presId="urn:microsoft.com/office/officeart/2005/8/layout/vList4"/>
    <dgm:cxn modelId="{26436FBF-3752-4F0D-95FD-2044EEF090C3}" type="presOf" srcId="{DCD4729B-22DF-43A0-95B6-40E7657E5BB9}" destId="{826CC2CB-18BB-4E13-BA8B-7F902CAAC08D}" srcOrd="0" destOrd="0" presId="urn:microsoft.com/office/officeart/2005/8/layout/vList4"/>
    <dgm:cxn modelId="{BBFC5BC5-80AA-4DB6-99F9-219EA1F430A7}" type="presParOf" srcId="{80E67A6F-F6BA-42F7-9491-7C92B2ED7948}" destId="{5B589ABC-DCB4-4920-8BF2-A71196344131}" srcOrd="0" destOrd="0" presId="urn:microsoft.com/office/officeart/2005/8/layout/vList4"/>
    <dgm:cxn modelId="{4ED76372-687F-47B9-9905-CEDB0D544A9B}" type="presParOf" srcId="{5B589ABC-DCB4-4920-8BF2-A71196344131}" destId="{826CC2CB-18BB-4E13-BA8B-7F902CAAC08D}" srcOrd="0" destOrd="0" presId="urn:microsoft.com/office/officeart/2005/8/layout/vList4"/>
    <dgm:cxn modelId="{2CBABA17-A88D-403D-93D8-E1F652118AB7}" type="presParOf" srcId="{5B589ABC-DCB4-4920-8BF2-A71196344131}" destId="{0EE79B08-2496-49DE-A60B-BA83411891EE}" srcOrd="1" destOrd="0" presId="urn:microsoft.com/office/officeart/2005/8/layout/vList4"/>
    <dgm:cxn modelId="{70A4C60D-DCA0-4745-ABEB-DA5051B5CFEE}" type="presParOf" srcId="{5B589ABC-DCB4-4920-8BF2-A71196344131}" destId="{85844FF5-5275-423C-A571-5852DCE46CB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7. APPLICATION</a:t>
          </a:r>
          <a:endParaRPr lang="en-US" sz="1800" kern="1200" dirty="0"/>
        </a:p>
      </dsp:txBody>
      <dsp:txXfrm>
        <a:off x="614655" y="0"/>
        <a:ext cx="2255773" cy="405697"/>
      </dsp:txXfrm>
    </dsp:sp>
    <dsp:sp modelId="{E843EC7B-0D3E-418F-93EA-C894152B443E}">
      <dsp:nvSpPr>
        <dsp:cNvPr id="0" name=""/>
        <dsp:cNvSpPr/>
      </dsp:nvSpPr>
      <dsp:spPr>
        <a:xfrm>
          <a:off x="40569" y="40569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CFEB6-64F9-4CF0-8A07-5008F5F6DFF7}">
      <dsp:nvSpPr>
        <dsp:cNvPr id="0" name=""/>
        <dsp:cNvSpPr/>
      </dsp:nvSpPr>
      <dsp:spPr>
        <a:xfrm>
          <a:off x="0" y="446267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6. PRESENTATION</a:t>
          </a:r>
          <a:endParaRPr lang="en-US" sz="1800" kern="1200" dirty="0"/>
        </a:p>
      </dsp:txBody>
      <dsp:txXfrm>
        <a:off x="614655" y="446267"/>
        <a:ext cx="2255773" cy="405697"/>
      </dsp:txXfrm>
    </dsp:sp>
    <dsp:sp modelId="{85151331-0979-4308-BC53-D9684252EDB0}">
      <dsp:nvSpPr>
        <dsp:cNvPr id="0" name=""/>
        <dsp:cNvSpPr/>
      </dsp:nvSpPr>
      <dsp:spPr>
        <a:xfrm>
          <a:off x="40569" y="48683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30E8F-C394-4FCE-8B03-BD981D4E7052}">
      <dsp:nvSpPr>
        <dsp:cNvPr id="0" name=""/>
        <dsp:cNvSpPr/>
      </dsp:nvSpPr>
      <dsp:spPr>
        <a:xfrm>
          <a:off x="0" y="892534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5. SESSION</a:t>
          </a:r>
          <a:endParaRPr lang="en-US" sz="1800" kern="1200" dirty="0"/>
        </a:p>
      </dsp:txBody>
      <dsp:txXfrm>
        <a:off x="614655" y="892534"/>
        <a:ext cx="2255773" cy="405697"/>
      </dsp:txXfrm>
    </dsp:sp>
    <dsp:sp modelId="{3D8B1113-B33F-4327-B8CE-90046344C441}">
      <dsp:nvSpPr>
        <dsp:cNvPr id="0" name=""/>
        <dsp:cNvSpPr/>
      </dsp:nvSpPr>
      <dsp:spPr>
        <a:xfrm>
          <a:off x="5671" y="91696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00C9F-AC8D-4A85-BE2F-9B535517D872}">
      <dsp:nvSpPr>
        <dsp:cNvPr id="0" name=""/>
        <dsp:cNvSpPr/>
      </dsp:nvSpPr>
      <dsp:spPr>
        <a:xfrm>
          <a:off x="0" y="1338801"/>
          <a:ext cx="2870429" cy="4056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4. TRANSPORT</a:t>
          </a:r>
          <a:endParaRPr lang="en-US" sz="1800" kern="1200" dirty="0"/>
        </a:p>
      </dsp:txBody>
      <dsp:txXfrm>
        <a:off x="614655" y="1338801"/>
        <a:ext cx="2255773" cy="405697"/>
      </dsp:txXfrm>
    </dsp:sp>
    <dsp:sp modelId="{D2C4DF24-D45B-48A0-B082-955B69105862}">
      <dsp:nvSpPr>
        <dsp:cNvPr id="0" name=""/>
        <dsp:cNvSpPr/>
      </dsp:nvSpPr>
      <dsp:spPr>
        <a:xfrm>
          <a:off x="40569" y="1379370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80A8E-9836-469A-A918-306A936934A6}">
      <dsp:nvSpPr>
        <dsp:cNvPr id="0" name=""/>
        <dsp:cNvSpPr/>
      </dsp:nvSpPr>
      <dsp:spPr>
        <a:xfrm>
          <a:off x="0" y="1785068"/>
          <a:ext cx="2870429" cy="40569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3. NETWORK</a:t>
          </a:r>
          <a:endParaRPr lang="en-US" sz="1800" kern="1200" dirty="0"/>
        </a:p>
      </dsp:txBody>
      <dsp:txXfrm>
        <a:off x="614655" y="1785068"/>
        <a:ext cx="2255773" cy="405697"/>
      </dsp:txXfrm>
    </dsp:sp>
    <dsp:sp modelId="{87993B35-6250-4DC0-97A9-E473D929BBF3}">
      <dsp:nvSpPr>
        <dsp:cNvPr id="0" name=""/>
        <dsp:cNvSpPr/>
      </dsp:nvSpPr>
      <dsp:spPr>
        <a:xfrm>
          <a:off x="40569" y="1825637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63385-C06D-46EF-8D46-FCF94B6F3E52}">
      <dsp:nvSpPr>
        <dsp:cNvPr id="0" name=""/>
        <dsp:cNvSpPr/>
      </dsp:nvSpPr>
      <dsp:spPr>
        <a:xfrm>
          <a:off x="0" y="2231335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2. DATA LINK</a:t>
          </a:r>
          <a:endParaRPr lang="en-US" sz="1800" kern="1200" dirty="0"/>
        </a:p>
      </dsp:txBody>
      <dsp:txXfrm>
        <a:off x="614655" y="2231335"/>
        <a:ext cx="2255773" cy="405697"/>
      </dsp:txXfrm>
    </dsp:sp>
    <dsp:sp modelId="{0C3C0D91-F759-4295-B887-6E83F2DBA294}">
      <dsp:nvSpPr>
        <dsp:cNvPr id="0" name=""/>
        <dsp:cNvSpPr/>
      </dsp:nvSpPr>
      <dsp:spPr>
        <a:xfrm>
          <a:off x="40569" y="2271904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0F06B4-BC91-4758-9B29-D75A599A3EA6}">
      <dsp:nvSpPr>
        <dsp:cNvPr id="0" name=""/>
        <dsp:cNvSpPr/>
      </dsp:nvSpPr>
      <dsp:spPr>
        <a:xfrm>
          <a:off x="0" y="2677602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1. PHYSICAL </a:t>
          </a:r>
          <a:endParaRPr lang="en-US" sz="1800" kern="1200" dirty="0"/>
        </a:p>
      </dsp:txBody>
      <dsp:txXfrm>
        <a:off x="614655" y="2677602"/>
        <a:ext cx="2255773" cy="405697"/>
      </dsp:txXfrm>
    </dsp:sp>
    <dsp:sp modelId="{314C7CF4-B9ED-4998-B940-DDCE303114E2}">
      <dsp:nvSpPr>
        <dsp:cNvPr id="0" name=""/>
        <dsp:cNvSpPr/>
      </dsp:nvSpPr>
      <dsp:spPr>
        <a:xfrm>
          <a:off x="40569" y="2718172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3050690" cy="1370874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4. APPLICATION</a:t>
          </a:r>
          <a:endParaRPr lang="en-US" sz="1400" kern="1200" dirty="0"/>
        </a:p>
      </dsp:txBody>
      <dsp:txXfrm>
        <a:off x="659100" y="0"/>
        <a:ext cx="2391589" cy="1370874"/>
      </dsp:txXfrm>
    </dsp:sp>
    <dsp:sp modelId="{0EE79B08-2496-49DE-A60B-BA83411891EE}">
      <dsp:nvSpPr>
        <dsp:cNvPr id="0" name=""/>
        <dsp:cNvSpPr/>
      </dsp:nvSpPr>
      <dsp:spPr>
        <a:xfrm>
          <a:off x="48962" y="489586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BDA13-0283-44AB-B4EC-3B7770D5C331}">
      <dsp:nvSpPr>
        <dsp:cNvPr id="0" name=""/>
        <dsp:cNvSpPr/>
      </dsp:nvSpPr>
      <dsp:spPr>
        <a:xfrm>
          <a:off x="0" y="1407616"/>
          <a:ext cx="3050690" cy="3033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3. TRANSPORT</a:t>
          </a:r>
          <a:endParaRPr lang="en-US" sz="1400" kern="1200" dirty="0"/>
        </a:p>
      </dsp:txBody>
      <dsp:txXfrm>
        <a:off x="659100" y="1407616"/>
        <a:ext cx="2391589" cy="303314"/>
      </dsp:txXfrm>
    </dsp:sp>
    <dsp:sp modelId="{383B37BF-FB8E-451B-B545-00D7D0025BC1}">
      <dsp:nvSpPr>
        <dsp:cNvPr id="0" name=""/>
        <dsp:cNvSpPr/>
      </dsp:nvSpPr>
      <dsp:spPr>
        <a:xfrm>
          <a:off x="48962" y="1477421"/>
          <a:ext cx="610138" cy="18814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62AA0-8D56-4827-8B88-8319E621EC8F}">
      <dsp:nvSpPr>
        <dsp:cNvPr id="0" name=""/>
        <dsp:cNvSpPr/>
      </dsp:nvSpPr>
      <dsp:spPr>
        <a:xfrm>
          <a:off x="0" y="1772115"/>
          <a:ext cx="3050690" cy="3782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2. INTERNET	</a:t>
          </a:r>
          <a:endParaRPr lang="en-US" sz="1400" kern="1200" dirty="0"/>
        </a:p>
      </dsp:txBody>
      <dsp:txXfrm>
        <a:off x="659100" y="1772115"/>
        <a:ext cx="2391589" cy="378257"/>
      </dsp:txXfrm>
    </dsp:sp>
    <dsp:sp modelId="{D555E26B-8197-41E3-9ACC-7B359A2C5EC4}">
      <dsp:nvSpPr>
        <dsp:cNvPr id="0" name=""/>
        <dsp:cNvSpPr/>
      </dsp:nvSpPr>
      <dsp:spPr>
        <a:xfrm>
          <a:off x="48962" y="1876508"/>
          <a:ext cx="610138" cy="1694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E6D48-F041-4D10-A913-494CD510DA37}">
      <dsp:nvSpPr>
        <dsp:cNvPr id="0" name=""/>
        <dsp:cNvSpPr/>
      </dsp:nvSpPr>
      <dsp:spPr>
        <a:xfrm>
          <a:off x="0" y="2199335"/>
          <a:ext cx="3050690" cy="854322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1. NETWORK INTERFACE</a:t>
          </a:r>
          <a:endParaRPr lang="en-US" sz="1400" kern="1200" dirty="0"/>
        </a:p>
      </dsp:txBody>
      <dsp:txXfrm>
        <a:off x="659100" y="2199335"/>
        <a:ext cx="2391589" cy="854322"/>
      </dsp:txXfrm>
    </dsp:sp>
    <dsp:sp modelId="{586A7222-C3FB-448F-B836-AAEFEA948302}">
      <dsp:nvSpPr>
        <dsp:cNvPr id="0" name=""/>
        <dsp:cNvSpPr/>
      </dsp:nvSpPr>
      <dsp:spPr>
        <a:xfrm>
          <a:off x="48962" y="2430645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7. APPLICATION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4. APPLICATION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6. PRESENTATION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4. APPLICATION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5. SESSIONS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4. APPLICATION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4. TRANSPORT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3. TRANSPORT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4. TRANSPORT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3. TRANSPORT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3. Network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2. Internet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2. Data Link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1. Network Interface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2. Data Link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1. Network Interface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2. Data Link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1. Network Interface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2. Data Link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1. Network Interface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1. Physical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1. Network Interface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4004128" cy="616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 smtClean="0"/>
            <a:t>1. Physical</a:t>
          </a:r>
          <a:endParaRPr lang="en-US" sz="2800" kern="1200" dirty="0"/>
        </a:p>
      </dsp:txBody>
      <dsp:txXfrm>
        <a:off x="862427" y="0"/>
        <a:ext cx="3141700" cy="616020"/>
      </dsp:txXfrm>
    </dsp:sp>
    <dsp:sp modelId="{E843EC7B-0D3E-418F-93EA-C894152B443E}">
      <dsp:nvSpPr>
        <dsp:cNvPr id="0" name=""/>
        <dsp:cNvSpPr/>
      </dsp:nvSpPr>
      <dsp:spPr>
        <a:xfrm>
          <a:off x="61601" y="61602"/>
          <a:ext cx="800825" cy="49281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4526448" cy="5753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1. Network Interface</a:t>
          </a:r>
          <a:endParaRPr lang="en-US" sz="2600" kern="1200" dirty="0"/>
        </a:p>
      </dsp:txBody>
      <dsp:txXfrm>
        <a:off x="925840" y="0"/>
        <a:ext cx="3600607" cy="575389"/>
      </dsp:txXfrm>
    </dsp:sp>
    <dsp:sp modelId="{0EE79B08-2496-49DE-A60B-BA83411891EE}">
      <dsp:nvSpPr>
        <dsp:cNvPr id="0" name=""/>
        <dsp:cNvSpPr/>
      </dsp:nvSpPr>
      <dsp:spPr>
        <a:xfrm>
          <a:off x="20550" y="205491"/>
          <a:ext cx="905289" cy="16440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1870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7 – Ethernet Switching</a:t>
            </a:r>
          </a:p>
          <a:p>
            <a:r>
              <a:rPr lang="en-US" dirty="0"/>
              <a:t>7.2 – Ethernet MAC Address</a:t>
            </a:r>
          </a:p>
          <a:p>
            <a:r>
              <a:rPr lang="en-US" dirty="0"/>
              <a:t>7.2.3 – Frame Processing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4409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3" y="1797051"/>
            <a:ext cx="8280057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455085"/>
            <a:ext cx="8345488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310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22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image" Target="../media/image23.jpeg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hyperlink" Target="http://www.soandso.com/" TargetMode="Externa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5" Type="http://schemas.openxmlformats.org/officeDocument/2006/relationships/image" Target="../media/image24.png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image" Target="../media/image22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image" Target="../media/image23.jpeg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image" Target="../media/image22.jp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13" Type="http://schemas.openxmlformats.org/officeDocument/2006/relationships/image" Target="../media/image23.jpeg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12" Type="http://schemas.openxmlformats.org/officeDocument/2006/relationships/image" Target="../media/image22.jp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image" Target="../media/image22.jpg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image" Target="../media/image25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13" Type="http://schemas.openxmlformats.org/officeDocument/2006/relationships/image" Target="../media/image22.jpg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12" Type="http://schemas.openxmlformats.org/officeDocument/2006/relationships/image" Target="../media/image25.png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Relationship Id="rId14" Type="http://schemas.openxmlformats.org/officeDocument/2006/relationships/image" Target="../media/image2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13" Type="http://schemas.openxmlformats.org/officeDocument/2006/relationships/image" Target="../media/image22.jpg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12" Type="http://schemas.openxmlformats.org/officeDocument/2006/relationships/image" Target="../media/image26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Relationship Id="rId1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13" Type="http://schemas.openxmlformats.org/officeDocument/2006/relationships/image" Target="../media/image22.jpg"/><Relationship Id="rId3" Type="http://schemas.openxmlformats.org/officeDocument/2006/relationships/diagramLayout" Target="../diagrams/layout15.xml"/><Relationship Id="rId7" Type="http://schemas.openxmlformats.org/officeDocument/2006/relationships/diagramData" Target="../diagrams/data16.xml"/><Relationship Id="rId12" Type="http://schemas.openxmlformats.org/officeDocument/2006/relationships/image" Target="../media/image27.png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0" Type="http://schemas.openxmlformats.org/officeDocument/2006/relationships/diagramColors" Target="../diagrams/colors16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Relationship Id="rId1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8.xml"/><Relationship Id="rId13" Type="http://schemas.openxmlformats.org/officeDocument/2006/relationships/image" Target="../media/image22.jpg"/><Relationship Id="rId3" Type="http://schemas.openxmlformats.org/officeDocument/2006/relationships/diagramLayout" Target="../diagrams/layout17.xml"/><Relationship Id="rId7" Type="http://schemas.openxmlformats.org/officeDocument/2006/relationships/diagramData" Target="../diagrams/data18.xml"/><Relationship Id="rId12" Type="http://schemas.openxmlformats.org/officeDocument/2006/relationships/image" Target="../media/image27.png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11" Type="http://schemas.microsoft.com/office/2007/relationships/diagramDrawing" Target="../diagrams/drawing18.xml"/><Relationship Id="rId5" Type="http://schemas.openxmlformats.org/officeDocument/2006/relationships/diagramColors" Target="../diagrams/colors17.xml"/><Relationship Id="rId10" Type="http://schemas.openxmlformats.org/officeDocument/2006/relationships/diagramColors" Target="../diagrams/colors18.xml"/><Relationship Id="rId4" Type="http://schemas.openxmlformats.org/officeDocument/2006/relationships/diagramQuickStyle" Target="../diagrams/quickStyle17.xml"/><Relationship Id="rId9" Type="http://schemas.openxmlformats.org/officeDocument/2006/relationships/diagramQuickStyle" Target="../diagrams/quickStyle18.xml"/><Relationship Id="rId14" Type="http://schemas.openxmlformats.org/officeDocument/2006/relationships/image" Target="../media/image28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13" Type="http://schemas.openxmlformats.org/officeDocument/2006/relationships/image" Target="../media/image22.jpg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12" Type="http://schemas.openxmlformats.org/officeDocument/2006/relationships/image" Target="../media/image27.png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Relationship Id="rId1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2.xml"/><Relationship Id="rId13" Type="http://schemas.openxmlformats.org/officeDocument/2006/relationships/image" Target="../media/image30.png"/><Relationship Id="rId3" Type="http://schemas.openxmlformats.org/officeDocument/2006/relationships/diagramLayout" Target="../diagrams/layout21.xml"/><Relationship Id="rId7" Type="http://schemas.openxmlformats.org/officeDocument/2006/relationships/diagramData" Target="../diagrams/data22.xml"/><Relationship Id="rId12" Type="http://schemas.openxmlformats.org/officeDocument/2006/relationships/image" Target="../media/image22.jpg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11" Type="http://schemas.microsoft.com/office/2007/relationships/diagramDrawing" Target="../diagrams/drawing22.xml"/><Relationship Id="rId5" Type="http://schemas.openxmlformats.org/officeDocument/2006/relationships/diagramColors" Target="../diagrams/colors21.xml"/><Relationship Id="rId10" Type="http://schemas.openxmlformats.org/officeDocument/2006/relationships/diagramColors" Target="../diagrams/colors22.xml"/><Relationship Id="rId4" Type="http://schemas.openxmlformats.org/officeDocument/2006/relationships/diagramQuickStyle" Target="../diagrams/quickStyle21.xml"/><Relationship Id="rId9" Type="http://schemas.openxmlformats.org/officeDocument/2006/relationships/diagramQuickStyle" Target="../diagrams/quickStyle2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4.xml"/><Relationship Id="rId13" Type="http://schemas.openxmlformats.org/officeDocument/2006/relationships/image" Target="../media/image22.jpg"/><Relationship Id="rId3" Type="http://schemas.openxmlformats.org/officeDocument/2006/relationships/diagramLayout" Target="../diagrams/layout23.xml"/><Relationship Id="rId7" Type="http://schemas.openxmlformats.org/officeDocument/2006/relationships/diagramData" Target="../diagrams/data24.xml"/><Relationship Id="rId12" Type="http://schemas.openxmlformats.org/officeDocument/2006/relationships/image" Target="../media/image31.png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11" Type="http://schemas.microsoft.com/office/2007/relationships/diagramDrawing" Target="../diagrams/drawing24.xml"/><Relationship Id="rId5" Type="http://schemas.openxmlformats.org/officeDocument/2006/relationships/diagramColors" Target="../diagrams/colors23.xml"/><Relationship Id="rId10" Type="http://schemas.openxmlformats.org/officeDocument/2006/relationships/diagramColors" Target="../diagrams/colors24.xml"/><Relationship Id="rId4" Type="http://schemas.openxmlformats.org/officeDocument/2006/relationships/diagramQuickStyle" Target="../diagrams/quickStyle23.xml"/><Relationship Id="rId9" Type="http://schemas.openxmlformats.org/officeDocument/2006/relationships/diagramQuickStyle" Target="../diagrams/quickStyle24.xml"/><Relationship Id="rId14" Type="http://schemas.openxmlformats.org/officeDocument/2006/relationships/image" Target="../media/image3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6.xml"/><Relationship Id="rId13" Type="http://schemas.openxmlformats.org/officeDocument/2006/relationships/image" Target="../media/image33.png"/><Relationship Id="rId3" Type="http://schemas.openxmlformats.org/officeDocument/2006/relationships/diagramLayout" Target="../diagrams/layout25.xml"/><Relationship Id="rId7" Type="http://schemas.openxmlformats.org/officeDocument/2006/relationships/diagramData" Target="../diagrams/data26.xml"/><Relationship Id="rId12" Type="http://schemas.openxmlformats.org/officeDocument/2006/relationships/image" Target="../media/image22.jpg"/><Relationship Id="rId2" Type="http://schemas.openxmlformats.org/officeDocument/2006/relationships/diagramData" Target="../diagrams/data25.xml"/><Relationship Id="rId16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11" Type="http://schemas.microsoft.com/office/2007/relationships/diagramDrawing" Target="../diagrams/drawing26.xml"/><Relationship Id="rId5" Type="http://schemas.openxmlformats.org/officeDocument/2006/relationships/diagramColors" Target="../diagrams/colors25.xml"/><Relationship Id="rId15" Type="http://schemas.openxmlformats.org/officeDocument/2006/relationships/image" Target="../media/image35.png"/><Relationship Id="rId10" Type="http://schemas.openxmlformats.org/officeDocument/2006/relationships/diagramColors" Target="../diagrams/colors26.xml"/><Relationship Id="rId4" Type="http://schemas.openxmlformats.org/officeDocument/2006/relationships/diagramQuickStyle" Target="../diagrams/quickStyle25.xml"/><Relationship Id="rId9" Type="http://schemas.openxmlformats.org/officeDocument/2006/relationships/diagramQuickStyle" Target="../diagrams/quickStyle26.xml"/><Relationship Id="rId1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jpeg"/><Relationship Id="rId4" Type="http://schemas.openxmlformats.org/officeDocument/2006/relationships/image" Target="../media/image42.jp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Network and Cybersecurity Essentials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(ACCA4024)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OSI and TCP/IP – An Overview</a:t>
            </a:r>
            <a:endParaRPr lang="en-GB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Networks!  </a:t>
            </a:r>
            <a:r>
              <a:rPr lang="en-GB" sz="1800" i="1" dirty="0" smtClean="0"/>
              <a:t>(</a:t>
            </a:r>
            <a:r>
              <a:rPr lang="en-GB" sz="1800" b="1" i="1" u="sng" dirty="0"/>
              <a:t>Communication</a:t>
            </a:r>
            <a:r>
              <a:rPr lang="en-GB" sz="1800" b="1" i="1" dirty="0"/>
              <a:t> </a:t>
            </a:r>
            <a:r>
              <a:rPr lang="en-GB" sz="1800" i="1" dirty="0"/>
              <a:t>with the </a:t>
            </a:r>
            <a:r>
              <a:rPr lang="en-GB" sz="1800" b="1" i="1" u="sng" dirty="0"/>
              <a:t>function</a:t>
            </a:r>
            <a:r>
              <a:rPr lang="en-GB" sz="1800" i="1" dirty="0"/>
              <a:t>ing of various </a:t>
            </a:r>
            <a:r>
              <a:rPr lang="en-GB" sz="1800" b="1" i="1" u="sng" dirty="0" smtClean="0"/>
              <a:t>devices)</a:t>
            </a:r>
            <a:endParaRPr lang="en-GB" sz="1800" i="1" dirty="0" smtClean="0"/>
          </a:p>
          <a:p>
            <a:pPr lvl="1"/>
            <a:r>
              <a:rPr lang="en-GB" dirty="0" smtClean="0"/>
              <a:t>Network Components</a:t>
            </a:r>
          </a:p>
          <a:p>
            <a:pPr lvl="1"/>
            <a:r>
              <a:rPr lang="en-GB" dirty="0" smtClean="0"/>
              <a:t>Types of Networks</a:t>
            </a:r>
          </a:p>
          <a:p>
            <a:pPr lvl="1"/>
            <a:r>
              <a:rPr lang="en-GB" dirty="0" smtClean="0"/>
              <a:t>Trends and Security	</a:t>
            </a:r>
          </a:p>
          <a:p>
            <a:pPr lvl="2"/>
            <a:r>
              <a:rPr lang="en-GB" i="1" dirty="0" smtClean="0"/>
              <a:t>Connections, Convergence</a:t>
            </a:r>
          </a:p>
          <a:p>
            <a:pPr lvl="2"/>
            <a:r>
              <a:rPr lang="en-GB" i="1" dirty="0" smtClean="0"/>
              <a:t>Reliability (Fault Tolerance, Scalability, Security and </a:t>
            </a:r>
            <a:r>
              <a:rPr lang="en-GB" i="1" dirty="0" err="1" smtClean="0"/>
              <a:t>QoS</a:t>
            </a:r>
            <a:r>
              <a:rPr lang="en-GB" i="1" dirty="0" smtClean="0"/>
              <a:t>)</a:t>
            </a:r>
          </a:p>
          <a:p>
            <a:pPr lvl="2"/>
            <a:r>
              <a:rPr lang="en-GB" i="1" dirty="0" smtClean="0"/>
              <a:t>BYOD, Cloud, Online Collaboration, Communications</a:t>
            </a:r>
          </a:p>
          <a:p>
            <a:pPr lvl="2"/>
            <a:r>
              <a:rPr lang="en-GB" i="1" dirty="0" smtClean="0"/>
              <a:t>Security Devices and Techs. (Firewalls, VPN, </a:t>
            </a:r>
            <a:r>
              <a:rPr lang="en-GB" i="1" dirty="0" err="1" smtClean="0"/>
              <a:t>acl’s</a:t>
            </a:r>
            <a:r>
              <a:rPr lang="en-GB" i="1" dirty="0" smtClean="0"/>
              <a:t>)</a:t>
            </a:r>
            <a:endParaRPr lang="en-GB" i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utonomous system | CCIE, the beginning!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2"/>
            <a:ext cx="5203379" cy="35762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56592" y="3212976"/>
            <a:ext cx="8229600" cy="3917032"/>
          </a:xfr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  <p:txBody>
          <a:bodyPr>
            <a:normAutofit/>
          </a:bodyPr>
          <a:lstStyle/>
          <a:p>
            <a:r>
              <a:rPr lang="en-GB" b="1" i="1" dirty="0" smtClean="0">
                <a:solidFill>
                  <a:schemeClr val="tx2"/>
                </a:solidFill>
              </a:rPr>
              <a:t>Building Simple Network</a:t>
            </a:r>
          </a:p>
          <a:p>
            <a:r>
              <a:rPr lang="en-GB" b="1" i="1" dirty="0">
                <a:solidFill>
                  <a:schemeClr val="tx2"/>
                </a:solidFill>
              </a:rPr>
              <a:t>Configuring End </a:t>
            </a:r>
            <a:r>
              <a:rPr lang="en-GB" b="1" i="1" dirty="0" smtClean="0">
                <a:solidFill>
                  <a:schemeClr val="tx2"/>
                </a:solidFill>
              </a:rPr>
              <a:t>Devices and Intermediate Devices</a:t>
            </a:r>
          </a:p>
          <a:p>
            <a:r>
              <a:rPr lang="en-GB" b="1" i="1" dirty="0" smtClean="0">
                <a:solidFill>
                  <a:schemeClr val="tx2"/>
                </a:solidFill>
              </a:rPr>
              <a:t>Scope of Job Market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tutorials… and Independent Learning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207051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Communication</a:t>
            </a:r>
          </a:p>
          <a:p>
            <a:pPr lvl="1"/>
            <a:r>
              <a:rPr lang="en-GB" dirty="0" smtClean="0"/>
              <a:t>Standards and Protocols</a:t>
            </a:r>
          </a:p>
          <a:p>
            <a:pPr lvl="1"/>
            <a:r>
              <a:rPr lang="en-GB" dirty="0" smtClean="0"/>
              <a:t>Physical Layer</a:t>
            </a:r>
          </a:p>
          <a:p>
            <a:pPr lvl="1"/>
            <a:r>
              <a:rPr lang="en-GB" dirty="0" smtClean="0"/>
              <a:t>Data Link </a:t>
            </a:r>
            <a:r>
              <a:rPr lang="en-GB" dirty="0" smtClean="0"/>
              <a:t>Layer</a:t>
            </a:r>
          </a:p>
          <a:p>
            <a:pPr lvl="2"/>
            <a:r>
              <a:rPr lang="en-GB" dirty="0"/>
              <a:t>Ethernet Switching</a:t>
            </a:r>
          </a:p>
          <a:p>
            <a:pPr lvl="2"/>
            <a:r>
              <a:rPr lang="en-GB" dirty="0" smtClean="0"/>
              <a:t>Physical and Logical Addressing</a:t>
            </a:r>
          </a:p>
          <a:p>
            <a:pPr lvl="2"/>
            <a:r>
              <a:rPr lang="en-GB" dirty="0" smtClean="0"/>
              <a:t>Address Resolution Protocol</a:t>
            </a:r>
            <a:endParaRPr lang="en-GB" dirty="0" smtClean="0"/>
          </a:p>
          <a:p>
            <a:pPr lvl="1"/>
            <a:r>
              <a:rPr lang="en-GB" dirty="0" smtClean="0"/>
              <a:t>Network Layer</a:t>
            </a:r>
          </a:p>
          <a:p>
            <a:endParaRPr lang="en-GB" dirty="0"/>
          </a:p>
          <a:p>
            <a:r>
              <a:rPr lang="en-GB" b="1" i="1" dirty="0" smtClean="0"/>
              <a:t>Looking into the Packets (Tutorial)</a:t>
            </a:r>
            <a:endParaRPr lang="en-GB" b="1" i="1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907812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4482079"/>
            <a:ext cx="1605872" cy="1174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Standards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and Protocols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2" name="TextBox 11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6084819" y="4071555"/>
            <a:ext cx="2880320" cy="964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US" sz="1600" b="1" dirty="0" smtClean="0"/>
              <a:t>Open standards encourage:</a:t>
            </a:r>
          </a:p>
          <a:p>
            <a:pPr marL="0" indent="0">
              <a:buNone/>
            </a:pPr>
            <a:r>
              <a:rPr lang="en-US" sz="1600" dirty="0" smtClean="0"/>
              <a:t>Interoperability | competition</a:t>
            </a:r>
          </a:p>
          <a:p>
            <a:pPr marL="0" indent="0">
              <a:buNone/>
            </a:pPr>
            <a:r>
              <a:rPr lang="en-US" sz="1600" dirty="0" smtClean="0"/>
              <a:t>innovation</a:t>
            </a:r>
          </a:p>
          <a:p>
            <a:pPr marL="0" indent="0">
              <a:buFont typeface="Arial" pitchFamily="34" charset="0"/>
              <a:buNone/>
            </a:pPr>
            <a:endParaRPr lang="en-US" sz="1600" dirty="0" smtClean="0"/>
          </a:p>
          <a:p>
            <a:pPr marL="0" indent="0">
              <a:buFont typeface="Arial" pitchFamily="34" charset="0"/>
              <a:buNone/>
            </a:pPr>
            <a:endParaRPr lang="en-CA" altLang="en-US" sz="1600" b="1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24744"/>
            <a:ext cx="3913211" cy="2955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96752"/>
            <a:ext cx="4378082" cy="274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721103" y="4152112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600" b="1" dirty="0"/>
              <a:t>Standards organizations are:</a:t>
            </a:r>
          </a:p>
          <a:p>
            <a:r>
              <a:rPr lang="en-US" sz="1600" dirty="0"/>
              <a:t>vendor-neutral </a:t>
            </a:r>
            <a:r>
              <a:rPr lang="en-US" sz="1600" dirty="0" smtClean="0"/>
              <a:t>| non-profit </a:t>
            </a:r>
            <a:r>
              <a:rPr lang="en-US" sz="1600" dirty="0"/>
              <a:t>organizations </a:t>
            </a:r>
            <a:r>
              <a:rPr lang="en-US" sz="1600" dirty="0" smtClean="0"/>
              <a:t>|</a:t>
            </a:r>
            <a:endParaRPr lang="en-US" sz="1600" dirty="0"/>
          </a:p>
          <a:p>
            <a:r>
              <a:rPr lang="en-US" sz="1600" dirty="0"/>
              <a:t>established to develop and promote the concept </a:t>
            </a:r>
            <a:endParaRPr lang="en-US" sz="1600" dirty="0" smtClean="0"/>
          </a:p>
          <a:p>
            <a:r>
              <a:rPr lang="en-US" sz="1600" dirty="0" smtClean="0"/>
              <a:t>of </a:t>
            </a:r>
            <a:r>
              <a:rPr lang="en-US" sz="1600" dirty="0"/>
              <a:t>open standards.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5787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Standards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and Protocols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408082"/>
            <a:ext cx="2592288" cy="163674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Source</a:t>
            </a:r>
          </a:p>
          <a:p>
            <a:r>
              <a:rPr lang="en-GB" sz="2000" i="1" dirty="0" smtClean="0"/>
              <a:t>Destination</a:t>
            </a:r>
          </a:p>
          <a:p>
            <a:r>
              <a:rPr lang="en-GB" sz="2000" i="1" dirty="0" smtClean="0"/>
              <a:t>Transmission Medium</a:t>
            </a:r>
            <a:endParaRPr lang="en-GB" sz="20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196752"/>
            <a:ext cx="3383868" cy="2255912"/>
          </a:xfrm>
          <a:prstGeom prst="rect">
            <a:avLst/>
          </a:prstGeom>
        </p:spPr>
      </p:pic>
      <p:pic>
        <p:nvPicPr>
          <p:cNvPr id="10" name="Picture 9" descr="Omi Running: Animated Loop by DARKRYAN on Newground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471986"/>
            <a:ext cx="1934472" cy="1554425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 txBox="1">
            <a:spLocks/>
          </p:cNvSpPr>
          <p:nvPr/>
        </p:nvSpPr>
        <p:spPr>
          <a:xfrm>
            <a:off x="2483260" y="3359896"/>
            <a:ext cx="6264696" cy="16367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 algn="just">
              <a:buNone/>
            </a:pPr>
            <a:r>
              <a:rPr lang="en-US" sz="1400" dirty="0" smtClean="0"/>
              <a:t>Before </a:t>
            </a:r>
            <a:r>
              <a:rPr lang="en-US" sz="1400" dirty="0"/>
              <a:t>beginning to communicate with each other, we establish rules or agreements to govern the conversation</a:t>
            </a:r>
            <a:r>
              <a:rPr lang="en-US" sz="1400" dirty="0" smtClean="0"/>
              <a:t>. </a:t>
            </a:r>
            <a:r>
              <a:rPr lang="en-US" sz="1400" b="1" i="1" dirty="0">
                <a:solidFill>
                  <a:srgbClr val="FF0000"/>
                </a:solidFill>
              </a:rPr>
              <a:t>Communication Protocols </a:t>
            </a:r>
          </a:p>
          <a:p>
            <a:pPr marL="457200" lvl="1" indent="0" algn="just">
              <a:buNone/>
            </a:pPr>
            <a:endParaRPr lang="en-US" sz="1400" dirty="0"/>
          </a:p>
          <a:p>
            <a:pPr marL="457200" lvl="1" indent="0" algn="just">
              <a:buNone/>
            </a:pPr>
            <a:r>
              <a:rPr lang="en-US" sz="1400" kern="0" dirty="0" smtClean="0"/>
              <a:t>Likewise, before beginning to communicate between devices, set of rules </a:t>
            </a:r>
            <a:r>
              <a:rPr lang="en-US" sz="1400" kern="0" dirty="0"/>
              <a:t>of communication </a:t>
            </a:r>
            <a:r>
              <a:rPr lang="en-US" sz="1400" kern="0" dirty="0" smtClean="0"/>
              <a:t>is defined by International standard </a:t>
            </a:r>
            <a:r>
              <a:rPr lang="en-US" sz="1400" kern="0" dirty="0" err="1" smtClean="0"/>
              <a:t>organisations</a:t>
            </a:r>
            <a:r>
              <a:rPr lang="en-US" sz="1400" kern="0" dirty="0" smtClean="0"/>
              <a:t>. </a:t>
            </a:r>
            <a:r>
              <a:rPr lang="en-US" sz="1400" b="1" i="1" kern="0" dirty="0" smtClean="0">
                <a:solidFill>
                  <a:srgbClr val="FF0000"/>
                </a:solidFill>
              </a:rPr>
              <a:t>Networking </a:t>
            </a:r>
            <a:r>
              <a:rPr lang="en-US" sz="1400" b="1" i="1" kern="0" dirty="0">
                <a:solidFill>
                  <a:srgbClr val="FF0000"/>
                </a:solidFill>
              </a:rPr>
              <a:t>protocols </a:t>
            </a:r>
          </a:p>
          <a:p>
            <a:pPr marL="0" indent="0" algn="just">
              <a:buNone/>
            </a:pPr>
            <a:endParaRPr lang="en-GB" sz="1100" i="1" dirty="0"/>
          </a:p>
        </p:txBody>
      </p:sp>
      <p:sp>
        <p:nvSpPr>
          <p:cNvPr id="4" name="Flowchart: Process 3"/>
          <p:cNvSpPr/>
          <p:nvPr/>
        </p:nvSpPr>
        <p:spPr>
          <a:xfrm>
            <a:off x="2884033" y="4829669"/>
            <a:ext cx="1440160" cy="5600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Identify  Sender and Receiver!!! </a:t>
            </a:r>
            <a:endParaRPr lang="en-GB" sz="1400" dirty="0"/>
          </a:p>
        </p:txBody>
      </p:sp>
      <p:sp>
        <p:nvSpPr>
          <p:cNvPr id="12" name="Flowchart: Process 11"/>
          <p:cNvSpPr/>
          <p:nvPr/>
        </p:nvSpPr>
        <p:spPr>
          <a:xfrm>
            <a:off x="4427984" y="4808792"/>
            <a:ext cx="1440160" cy="5600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/>
              <a:t>Msg</a:t>
            </a:r>
            <a:r>
              <a:rPr lang="en-GB" sz="1400" dirty="0" smtClean="0"/>
              <a:t>: Format , Size, Time</a:t>
            </a:r>
            <a:endParaRPr lang="en-GB" sz="1400" dirty="0"/>
          </a:p>
        </p:txBody>
      </p:sp>
      <p:sp>
        <p:nvSpPr>
          <p:cNvPr id="13" name="Flowchart: Process 12"/>
          <p:cNvSpPr/>
          <p:nvPr/>
        </p:nvSpPr>
        <p:spPr>
          <a:xfrm>
            <a:off x="6012160" y="4808792"/>
            <a:ext cx="1440160" cy="5600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Speed, Delivery</a:t>
            </a:r>
            <a:endParaRPr lang="en-GB" sz="1400" dirty="0"/>
          </a:p>
        </p:txBody>
      </p:sp>
      <p:sp>
        <p:nvSpPr>
          <p:cNvPr id="14" name="Flowchart: Process 13"/>
          <p:cNvSpPr/>
          <p:nvPr/>
        </p:nvSpPr>
        <p:spPr>
          <a:xfrm>
            <a:off x="7524328" y="4808792"/>
            <a:ext cx="1440160" cy="5600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Acknowledge delivery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71369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Standards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and Protocols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4" name="Flowchart: Process 3"/>
          <p:cNvSpPr/>
          <p:nvPr/>
        </p:nvSpPr>
        <p:spPr>
          <a:xfrm>
            <a:off x="2884033" y="4829669"/>
            <a:ext cx="1440160" cy="5600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Identify  Sender and Receiver!!! </a:t>
            </a:r>
            <a:endParaRPr lang="en-GB" sz="1400" dirty="0"/>
          </a:p>
        </p:txBody>
      </p:sp>
      <p:sp>
        <p:nvSpPr>
          <p:cNvPr id="12" name="Flowchart: Process 11"/>
          <p:cNvSpPr/>
          <p:nvPr/>
        </p:nvSpPr>
        <p:spPr>
          <a:xfrm>
            <a:off x="4427984" y="4808792"/>
            <a:ext cx="1440160" cy="5600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/>
              <a:t>Msg</a:t>
            </a:r>
            <a:r>
              <a:rPr lang="en-GB" sz="1400" dirty="0" smtClean="0"/>
              <a:t>: Format , Size, Time</a:t>
            </a:r>
            <a:endParaRPr lang="en-GB" sz="1400" dirty="0"/>
          </a:p>
        </p:txBody>
      </p:sp>
      <p:sp>
        <p:nvSpPr>
          <p:cNvPr id="13" name="Flowchart: Process 12"/>
          <p:cNvSpPr/>
          <p:nvPr/>
        </p:nvSpPr>
        <p:spPr>
          <a:xfrm>
            <a:off x="6012160" y="4808792"/>
            <a:ext cx="1440160" cy="5600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Speed, Delivery</a:t>
            </a:r>
            <a:endParaRPr lang="en-GB" sz="1400" dirty="0"/>
          </a:p>
        </p:txBody>
      </p:sp>
      <p:sp>
        <p:nvSpPr>
          <p:cNvPr id="14" name="Flowchart: Process 13"/>
          <p:cNvSpPr/>
          <p:nvPr/>
        </p:nvSpPr>
        <p:spPr>
          <a:xfrm>
            <a:off x="7524328" y="4808792"/>
            <a:ext cx="1440160" cy="5600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smtClean="0"/>
              <a:t>Acknowledge delivery</a:t>
            </a:r>
            <a:endParaRPr lang="en-GB" sz="1400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571" y="1196752"/>
            <a:ext cx="5191243" cy="34519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61133"/>
            <a:ext cx="2867706" cy="17943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402" y="1275918"/>
            <a:ext cx="2719055" cy="1757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88" y="1923517"/>
            <a:ext cx="2527844" cy="1886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23517"/>
            <a:ext cx="2585173" cy="1886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101" y="1923516"/>
            <a:ext cx="2614888" cy="1886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Do you really need WebSockets? – Not again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0354"/>
            <a:ext cx="9108504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411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Standards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and Protocols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2" name="TextBox 11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sp>
        <p:nvSpPr>
          <p:cNvPr id="3" name="Rectangle 2"/>
          <p:cNvSpPr/>
          <p:nvPr/>
        </p:nvSpPr>
        <p:spPr>
          <a:xfrm>
            <a:off x="457200" y="1386893"/>
            <a:ext cx="4572000" cy="30777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en-US" sz="1600" dirty="0"/>
              <a:t>Network protocols define a common set of rules</a:t>
            </a:r>
            <a:r>
              <a:rPr lang="en-US" altLang="en-US" sz="1600" dirty="0" smtClean="0"/>
              <a:t>.</a:t>
            </a:r>
          </a:p>
          <a:p>
            <a:endParaRPr lang="en-US" altLang="en-US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Can be implemented on devices in:</a:t>
            </a:r>
          </a:p>
          <a:p>
            <a:pPr lvl="1"/>
            <a:r>
              <a:rPr lang="en-US" altLang="en-US" sz="1600" dirty="0"/>
              <a:t>Software</a:t>
            </a:r>
          </a:p>
          <a:p>
            <a:pPr lvl="1"/>
            <a:r>
              <a:rPr lang="en-US" altLang="en-US" sz="1600" dirty="0"/>
              <a:t>Hardware</a:t>
            </a:r>
          </a:p>
          <a:p>
            <a:pPr lvl="1"/>
            <a:r>
              <a:rPr lang="en-US" altLang="en-US" sz="1600" dirty="0" smtClean="0"/>
              <a:t>Both</a:t>
            </a:r>
          </a:p>
          <a:p>
            <a:pPr lvl="1"/>
            <a:endParaRPr lang="en-US" altLang="en-US" sz="16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Protocols have their own:</a:t>
            </a:r>
          </a:p>
          <a:p>
            <a:pPr lvl="1"/>
            <a:r>
              <a:rPr lang="en-US" altLang="en-US" sz="1600" dirty="0"/>
              <a:t>Function</a:t>
            </a:r>
          </a:p>
          <a:p>
            <a:pPr lvl="1"/>
            <a:r>
              <a:rPr lang="en-US" altLang="en-US" sz="1600" dirty="0"/>
              <a:t>Format</a:t>
            </a:r>
          </a:p>
          <a:p>
            <a:pPr lvl="1"/>
            <a:r>
              <a:rPr lang="en-US" altLang="en-US" sz="1600" dirty="0"/>
              <a:t>Rules</a:t>
            </a:r>
          </a:p>
          <a:p>
            <a:r>
              <a:rPr lang="en-US" altLang="ja-JP" dirty="0"/>
              <a:t> </a:t>
            </a:r>
            <a:endParaRPr lang="en-US" altLang="ja-JP" dirty="0"/>
          </a:p>
        </p:txBody>
      </p:sp>
      <p:sp>
        <p:nvSpPr>
          <p:cNvPr id="4" name="Isosceles Triangle 3"/>
          <p:cNvSpPr/>
          <p:nvPr/>
        </p:nvSpPr>
        <p:spPr>
          <a:xfrm>
            <a:off x="4655375" y="1628800"/>
            <a:ext cx="3672408" cy="1800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Communication</a:t>
            </a:r>
            <a:endParaRPr lang="en-GB" b="1" dirty="0"/>
          </a:p>
        </p:txBody>
      </p:sp>
      <p:sp>
        <p:nvSpPr>
          <p:cNvPr id="6" name="Isosceles Triangle 5"/>
          <p:cNvSpPr/>
          <p:nvPr/>
        </p:nvSpPr>
        <p:spPr>
          <a:xfrm rot="2674023">
            <a:off x="6549541" y="1552369"/>
            <a:ext cx="2529259" cy="11211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smtClean="0"/>
              <a:t>Security</a:t>
            </a:r>
            <a:endParaRPr lang="en-GB" b="1" dirty="0"/>
          </a:p>
        </p:txBody>
      </p:sp>
      <p:sp>
        <p:nvSpPr>
          <p:cNvPr id="18" name="Isosceles Triangle 17"/>
          <p:cNvSpPr/>
          <p:nvPr/>
        </p:nvSpPr>
        <p:spPr>
          <a:xfrm rot="18935461">
            <a:off x="3905699" y="1552369"/>
            <a:ext cx="2529259" cy="11211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Routing</a:t>
            </a:r>
            <a:endParaRPr lang="en-GB" b="1" dirty="0"/>
          </a:p>
        </p:txBody>
      </p:sp>
      <p:sp>
        <p:nvSpPr>
          <p:cNvPr id="7" name="Snip Same Side Corner Rectangle 6"/>
          <p:cNvSpPr/>
          <p:nvPr/>
        </p:nvSpPr>
        <p:spPr>
          <a:xfrm rot="10800000">
            <a:off x="4649923" y="3457662"/>
            <a:ext cx="3677860" cy="144016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en-GB" b="1" dirty="0" smtClean="0"/>
              <a:t>Discovery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26648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18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Standards </a:t>
            </a:r>
            <a:r>
              <a:rPr lang="en-GB" sz="2800" b="1" i="1" dirty="0" smtClean="0">
                <a:solidFill>
                  <a:schemeClr val="accent1">
                    <a:lumMod val="50000"/>
                  </a:schemeClr>
                </a:solidFill>
              </a:rPr>
              <a:t>and Protocols</a:t>
            </a:r>
            <a:endParaRPr lang="en-GB" sz="28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2" name="TextBox 11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4556860" cy="2939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398915"/>
            <a:ext cx="4448426" cy="2830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660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Model’s Layers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3598134"/>
              </p:ext>
            </p:extLst>
          </p:nvPr>
        </p:nvGraphicFramePr>
        <p:xfrm>
          <a:off x="323528" y="1340768"/>
          <a:ext cx="8331200" cy="4126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687">
                <a:tc>
                  <a:txBody>
                    <a:bodyPr/>
                    <a:lstStyle/>
                    <a:p>
                      <a:pPr marL="0" marR="0" lvl="2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 smtClean="0"/>
                        <a:t>Protocol Model</a:t>
                      </a:r>
                      <a:endParaRPr lang="en-US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smtClean="0"/>
                        <a:t>Reference Model</a:t>
                      </a:r>
                      <a:r>
                        <a:rPr lang="en-US" dirty="0" smtClean="0"/>
                        <a:t>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TCP/IP Model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 smtClean="0"/>
                        <a:t>Open Systems Interconnection (OSI) Model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236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0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218209"/>
              </p:ext>
            </p:extLst>
          </p:nvPr>
        </p:nvGraphicFramePr>
        <p:xfrm>
          <a:off x="5076056" y="2276872"/>
          <a:ext cx="2870429" cy="3088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2676272508"/>
              </p:ext>
            </p:extLst>
          </p:nvPr>
        </p:nvGraphicFramePr>
        <p:xfrm>
          <a:off x="683568" y="2276872"/>
          <a:ext cx="3050690" cy="3057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5076056" y="2205965"/>
            <a:ext cx="648072" cy="4860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5076056" y="2708920"/>
            <a:ext cx="648072" cy="4320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5076056" y="3157868"/>
            <a:ext cx="661428" cy="41514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5076056" y="3606817"/>
            <a:ext cx="652199" cy="4304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5076055" y="4071063"/>
            <a:ext cx="657889" cy="36604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5076055" y="4520011"/>
            <a:ext cx="662858" cy="37116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5076054" y="4984257"/>
            <a:ext cx="648073" cy="360040"/>
          </a:xfrm>
          <a:prstGeom prst="rect">
            <a:avLst/>
          </a:prstGeom>
        </p:spPr>
      </p:pic>
      <p:sp>
        <p:nvSpPr>
          <p:cNvPr id="18" name="Cloud 17"/>
          <p:cNvSpPr/>
          <p:nvPr/>
        </p:nvSpPr>
        <p:spPr>
          <a:xfrm rot="19737355">
            <a:off x="58835" y="2239252"/>
            <a:ext cx="1757093" cy="985045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FTP, SMTP, HTTP, POP3…</a:t>
            </a:r>
            <a:endParaRPr lang="en-GB" dirty="0"/>
          </a:p>
        </p:txBody>
      </p:sp>
      <p:sp>
        <p:nvSpPr>
          <p:cNvPr id="19" name="Cloud 18"/>
          <p:cNvSpPr/>
          <p:nvPr/>
        </p:nvSpPr>
        <p:spPr>
          <a:xfrm rot="20582653">
            <a:off x="354090" y="3382631"/>
            <a:ext cx="1342982" cy="524645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TCP &amp; UDP</a:t>
            </a:r>
            <a:endParaRPr lang="en-GB" dirty="0"/>
          </a:p>
        </p:txBody>
      </p:sp>
      <p:sp>
        <p:nvSpPr>
          <p:cNvPr id="20" name="Cloud 19"/>
          <p:cNvSpPr/>
          <p:nvPr/>
        </p:nvSpPr>
        <p:spPr>
          <a:xfrm>
            <a:off x="509085" y="4047475"/>
            <a:ext cx="856591" cy="474429"/>
          </a:xfrm>
          <a:prstGeom prst="cloud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IP</a:t>
            </a:r>
            <a:endParaRPr lang="en-GB" dirty="0"/>
          </a:p>
        </p:txBody>
      </p:sp>
      <p:sp>
        <p:nvSpPr>
          <p:cNvPr id="21" name="Cloud 20"/>
          <p:cNvSpPr/>
          <p:nvPr/>
        </p:nvSpPr>
        <p:spPr>
          <a:xfrm rot="20487074">
            <a:off x="84292" y="4694487"/>
            <a:ext cx="1553124" cy="560413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Ethernet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935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Model’s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Layers: Upper Layers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/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36658" y="2492896"/>
            <a:ext cx="3096344" cy="269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540" dirty="0"/>
              <a:t>WEB BROWSER </a:t>
            </a:r>
            <a:r>
              <a:rPr lang="en-US" sz="1540" dirty="0">
                <a:sym typeface="Wingdings" pitchFamily="2" charset="2"/>
              </a:rPr>
              <a:t> </a:t>
            </a:r>
            <a:r>
              <a:rPr lang="en-US" sz="1540" dirty="0" smtClean="0">
                <a:sym typeface="Wingdings" pitchFamily="2" charset="2"/>
                <a:hlinkClick r:id="rId12"/>
              </a:rPr>
              <a:t>www.soandso.com</a:t>
            </a:r>
            <a:endParaRPr lang="en-US" sz="1540" dirty="0" smtClean="0">
              <a:sym typeface="Wingdings" pitchFamily="2" charset="2"/>
            </a:endParaRPr>
          </a:p>
          <a:p>
            <a:pPr algn="just"/>
            <a:endParaRPr lang="en-US" sz="1540" dirty="0">
              <a:sym typeface="Wingdings" pitchFamily="2" charset="2"/>
            </a:endParaRPr>
          </a:p>
          <a:p>
            <a:pPr algn="just"/>
            <a:r>
              <a:rPr lang="en-US" sz="1540" dirty="0">
                <a:sym typeface="Wingdings" pitchFamily="2" charset="2"/>
              </a:rPr>
              <a:t>The web browser will send request through HTTP and through Application layer the request is sent to the next layer and so on…..</a:t>
            </a:r>
          </a:p>
          <a:p>
            <a:pPr algn="just"/>
            <a:endParaRPr lang="en-US" sz="1540" dirty="0">
              <a:sym typeface="Wingdings" pitchFamily="2" charset="2"/>
            </a:endParaRPr>
          </a:p>
          <a:p>
            <a:pPr algn="just"/>
            <a:r>
              <a:rPr lang="en-US" sz="1540" dirty="0" smtClean="0">
                <a:sym typeface="Wingdings" pitchFamily="2" charset="2"/>
              </a:rPr>
              <a:t>Few </a:t>
            </a:r>
            <a:r>
              <a:rPr lang="en-US" sz="1540" dirty="0">
                <a:sym typeface="Wingdings" pitchFamily="2" charset="2"/>
              </a:rPr>
              <a:t>Protocols which work in this layer are FTP, SNMP, HTTP, DNS etc…</a:t>
            </a:r>
            <a:endParaRPr lang="en-US" sz="1540" dirty="0"/>
          </a:p>
        </p:txBody>
      </p:sp>
      <p:sp>
        <p:nvSpPr>
          <p:cNvPr id="6" name="TextBox 5"/>
          <p:cNvSpPr txBox="1"/>
          <p:nvPr/>
        </p:nvSpPr>
        <p:spPr>
          <a:xfrm>
            <a:off x="3995936" y="5013176"/>
            <a:ext cx="4656767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40" u="sng" dirty="0">
                <a:latin typeface="Impact" pitchFamily="34" charset="0"/>
              </a:rPr>
              <a:t>COMMUNICATES WITH “NETWORK AWARE” APPLICATIONS</a:t>
            </a:r>
            <a:r>
              <a:rPr lang="en-US" sz="1540" dirty="0">
                <a:latin typeface="Impact" pitchFamily="34" charset="0"/>
              </a:rPr>
              <a:t> </a:t>
            </a:r>
            <a:endParaRPr lang="en-US" sz="1540" dirty="0">
              <a:latin typeface="Impact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4526927" y="1881830"/>
            <a:ext cx="405113" cy="34359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251520" y="1769128"/>
            <a:ext cx="648072" cy="48605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4932040" y="1881830"/>
            <a:ext cx="288032" cy="31137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5220073" y="1881831"/>
            <a:ext cx="369612" cy="311370"/>
          </a:xfrm>
          <a:prstGeom prst="rect">
            <a:avLst/>
          </a:prstGeom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0" t="4835" r="18655" b="59284"/>
          <a:stretch/>
        </p:blipFill>
        <p:spPr bwMode="auto">
          <a:xfrm>
            <a:off x="3383293" y="2591961"/>
            <a:ext cx="5653553" cy="2044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904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Model’s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Layers: Upper Layers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/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814279" y="2751379"/>
            <a:ext cx="7700247" cy="151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40" dirty="0">
                <a:latin typeface="+mj-lt"/>
              </a:rPr>
              <a:t>Converts data from sessions layer into understandable form for application layer</a:t>
            </a:r>
          </a:p>
          <a:p>
            <a:endParaRPr lang="en-US" sz="1540" dirty="0">
              <a:latin typeface="+mj-lt"/>
              <a:sym typeface="Wingdings" pitchFamily="2" charset="2"/>
            </a:endParaRPr>
          </a:p>
          <a:p>
            <a:r>
              <a:rPr lang="en-US" sz="1540" dirty="0">
                <a:latin typeface="+mj-lt"/>
                <a:sym typeface="Wingdings" pitchFamily="2" charset="2"/>
              </a:rPr>
              <a:t>If an image is sent….it is converted here as an image and so as a word doc or any other format</a:t>
            </a:r>
            <a:endParaRPr lang="en-US" sz="1540" dirty="0">
              <a:sym typeface="Wingdings" pitchFamily="2" charset="2"/>
            </a:endParaRPr>
          </a:p>
          <a:p>
            <a:endParaRPr lang="en-US" sz="1540" dirty="0">
              <a:sym typeface="Wingdings" pitchFamily="2" charset="2"/>
            </a:endParaRPr>
          </a:p>
          <a:p>
            <a:r>
              <a:rPr lang="en-US" sz="1540" dirty="0">
                <a:sym typeface="Wingdings" pitchFamily="2" charset="2"/>
              </a:rPr>
              <a:t>All other encryption services like TLS, SSL </a:t>
            </a:r>
            <a:r>
              <a:rPr lang="en-US" sz="1540" dirty="0" err="1">
                <a:sym typeface="Wingdings" pitchFamily="2" charset="2"/>
              </a:rPr>
              <a:t>etc</a:t>
            </a:r>
            <a:r>
              <a:rPr lang="en-US" sz="1540" dirty="0">
                <a:sym typeface="Wingdings" pitchFamily="2" charset="2"/>
              </a:rPr>
              <a:t> happens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37484" y="4581128"/>
            <a:ext cx="6961023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40" dirty="0">
                <a:latin typeface="Impact" pitchFamily="34" charset="0"/>
              </a:rPr>
              <a:t>ENCRYPTION SERVICES AND CONVERSTION HAPPENS HERE</a:t>
            </a:r>
            <a:endParaRPr lang="en-US" sz="1540" dirty="0">
              <a:latin typeface="Impact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289412" y="1796131"/>
            <a:ext cx="648072" cy="43204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4526927" y="1881830"/>
            <a:ext cx="405113" cy="34359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4932040" y="1881830"/>
            <a:ext cx="288032" cy="31137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5220073" y="1881831"/>
            <a:ext cx="369612" cy="311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221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Model’s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Layers: Upper Layers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/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814279" y="2751379"/>
            <a:ext cx="7700247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40" dirty="0">
                <a:latin typeface="+mj-lt"/>
                <a:sym typeface="Wingdings" pitchFamily="2" charset="2"/>
              </a:rPr>
              <a:t>Sessions are created because not to disturb various applications using a network…</a:t>
            </a:r>
          </a:p>
          <a:p>
            <a:r>
              <a:rPr lang="en-US" sz="1540" dirty="0">
                <a:latin typeface="+mj-lt"/>
                <a:sym typeface="Wingdings" pitchFamily="2" charset="2"/>
              </a:rPr>
              <a:t>For instance a telnet and web browser accessing the network need not be disturbed because of either of each other….</a:t>
            </a:r>
          </a:p>
          <a:p>
            <a:endParaRPr lang="en-US" sz="1540" dirty="0">
              <a:latin typeface="+mj-lt"/>
              <a:sym typeface="Wingdings" pitchFamily="2" charset="2"/>
            </a:endParaRPr>
          </a:p>
          <a:p>
            <a:r>
              <a:rPr lang="en-US" sz="1540" dirty="0">
                <a:latin typeface="+mj-lt"/>
                <a:sym typeface="Wingdings" pitchFamily="2" charset="2"/>
              </a:rPr>
              <a:t>However, these above 3 layers are taken care by the OS…..</a:t>
            </a:r>
            <a:endParaRPr lang="en-US" sz="1540" dirty="0">
              <a:sym typeface="Wingdings" pitchFamily="2" charset="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1600" y="4653136"/>
            <a:ext cx="6961023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40" dirty="0">
                <a:latin typeface="Impact" pitchFamily="34" charset="0"/>
              </a:rPr>
              <a:t>Creates and maintains sessions</a:t>
            </a:r>
            <a:endParaRPr lang="en-US" sz="1540" dirty="0">
              <a:latin typeface="Impact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251520" y="1804581"/>
            <a:ext cx="661428" cy="41514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4526927" y="1881830"/>
            <a:ext cx="405113" cy="34359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4932040" y="1881830"/>
            <a:ext cx="288032" cy="31137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5220073" y="1881831"/>
            <a:ext cx="369612" cy="311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31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Model’s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Layers: Transport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/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1" t="9272" r="13358" b="26728"/>
          <a:stretch/>
        </p:blipFill>
        <p:spPr bwMode="auto">
          <a:xfrm>
            <a:off x="3832776" y="2411440"/>
            <a:ext cx="5142468" cy="2927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55456" y="2509063"/>
            <a:ext cx="3677321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91135" indent="-391135" algn="just">
              <a:buAutoNum type="arabicPeriod"/>
            </a:pPr>
            <a:r>
              <a:rPr lang="en-US" sz="1540" dirty="0"/>
              <a:t>Data from upper layers are divided into manageable segments and a header is provided for each segments.</a:t>
            </a:r>
          </a:p>
          <a:p>
            <a:pPr marL="391135" indent="-391135" algn="just">
              <a:buAutoNum type="arabicPeriod"/>
            </a:pPr>
            <a:r>
              <a:rPr lang="en-US" sz="1540" dirty="0"/>
              <a:t>Is it Reliable (TCP) (With </a:t>
            </a:r>
            <a:r>
              <a:rPr lang="en-US" sz="1540" dirty="0" err="1"/>
              <a:t>Ack</a:t>
            </a:r>
            <a:r>
              <a:rPr lang="en-US" sz="1540" dirty="0"/>
              <a:t>) Communication or Unreliable (UDP) (No </a:t>
            </a:r>
            <a:r>
              <a:rPr lang="en-US" sz="1540" dirty="0" err="1"/>
              <a:t>Ack</a:t>
            </a:r>
            <a:r>
              <a:rPr lang="en-US" sz="1540" dirty="0"/>
              <a:t>) Communication ? </a:t>
            </a:r>
          </a:p>
          <a:p>
            <a:pPr marL="391135" indent="-391135" algn="just">
              <a:buAutoNum type="arabicPeriod"/>
            </a:pPr>
            <a:r>
              <a:rPr lang="en-US" sz="1540" dirty="0"/>
              <a:t>User Datagram </a:t>
            </a:r>
            <a:r>
              <a:rPr lang="en-US" sz="1540" dirty="0" err="1"/>
              <a:t>Ptcl</a:t>
            </a:r>
            <a:r>
              <a:rPr lang="en-US" sz="1540" dirty="0"/>
              <a:t> is Faster than TCP. (Real Time Transmission – Live Telecast – Disturbances)</a:t>
            </a:r>
          </a:p>
          <a:p>
            <a:endParaRPr lang="en-US" sz="154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251520" y="1814586"/>
            <a:ext cx="652199" cy="4304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4644008" y="1814586"/>
            <a:ext cx="652199" cy="430444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53" t="40643" r="25745" b="42472"/>
          <a:stretch/>
        </p:blipFill>
        <p:spPr bwMode="auto">
          <a:xfrm>
            <a:off x="697972" y="4866156"/>
            <a:ext cx="2592288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552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Model’s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Layers: Transport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/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71" t="9272" r="13358" b="26728"/>
          <a:stretch/>
        </p:blipFill>
        <p:spPr bwMode="auto">
          <a:xfrm>
            <a:off x="3832776" y="2411440"/>
            <a:ext cx="5142468" cy="2927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155456" y="2509063"/>
            <a:ext cx="3677321" cy="151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540" dirty="0"/>
              <a:t>4. Create a Port Number. (Source Port    </a:t>
            </a:r>
          </a:p>
          <a:p>
            <a:pPr algn="just"/>
            <a:r>
              <a:rPr lang="en-US" sz="1540" dirty="0"/>
              <a:t> </a:t>
            </a:r>
            <a:r>
              <a:rPr lang="en-US" sz="1540" dirty="0"/>
              <a:t>   No, IP Address and Destination Port  </a:t>
            </a:r>
          </a:p>
          <a:p>
            <a:pPr algn="just"/>
            <a:r>
              <a:rPr lang="en-US" sz="1540" dirty="0"/>
              <a:t> </a:t>
            </a:r>
            <a:r>
              <a:rPr lang="en-US" sz="1540" dirty="0"/>
              <a:t>   No. : This is a Socket.) </a:t>
            </a:r>
          </a:p>
          <a:p>
            <a:pPr algn="just"/>
            <a:r>
              <a:rPr lang="en-US" sz="1540" dirty="0"/>
              <a:t> </a:t>
            </a:r>
            <a:r>
              <a:rPr lang="en-US" sz="1540" dirty="0"/>
              <a:t>   Why Source and Destination Port </a:t>
            </a:r>
          </a:p>
          <a:p>
            <a:pPr algn="just"/>
            <a:r>
              <a:rPr lang="en-US" sz="1540" dirty="0"/>
              <a:t> </a:t>
            </a:r>
            <a:r>
              <a:rPr lang="en-US" sz="1540" dirty="0"/>
              <a:t>   </a:t>
            </a:r>
            <a:r>
              <a:rPr lang="en-US" sz="1540" dirty="0" err="1"/>
              <a:t>Nos</a:t>
            </a:r>
            <a:r>
              <a:rPr lang="en-US" sz="1540" dirty="0"/>
              <a:t>? To send reply.</a:t>
            </a:r>
          </a:p>
          <a:p>
            <a:endParaRPr lang="en-US" sz="154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251520" y="1796933"/>
            <a:ext cx="652199" cy="4304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4644008" y="1817062"/>
            <a:ext cx="652199" cy="430444"/>
          </a:xfrm>
          <a:prstGeom prst="rect">
            <a:avLst/>
          </a:prstGeom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53" t="40643" r="25745" b="42472"/>
          <a:stretch/>
        </p:blipFill>
        <p:spPr bwMode="auto">
          <a:xfrm>
            <a:off x="697972" y="3924189"/>
            <a:ext cx="2592288" cy="576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855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Model’s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Layers: Network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/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/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55456" y="2509063"/>
            <a:ext cx="3677321" cy="1988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540" dirty="0"/>
              <a:t>1. In a Network layer it adds a Network Header. Once a Network Header is added then it is called a </a:t>
            </a:r>
            <a:r>
              <a:rPr lang="en-US" sz="1540" b="1" u="sng" dirty="0"/>
              <a:t>Packet.</a:t>
            </a:r>
          </a:p>
          <a:p>
            <a:pPr algn="just"/>
            <a:r>
              <a:rPr lang="en-US" sz="1540" dirty="0"/>
              <a:t>2. Then it will concentrate on </a:t>
            </a:r>
            <a:r>
              <a:rPr lang="en-US" sz="1540" b="1" u="sng" dirty="0"/>
              <a:t>IP Addressing</a:t>
            </a:r>
            <a:r>
              <a:rPr lang="en-US" sz="1540" dirty="0"/>
              <a:t>. Once IP Address is not within the Subnet, it searches for the best path to route the Data Packets</a:t>
            </a:r>
          </a:p>
          <a:p>
            <a:endParaRPr lang="en-US" sz="154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82" t="10182" r="13358" b="26909"/>
          <a:stretch/>
        </p:blipFill>
        <p:spPr bwMode="auto">
          <a:xfrm>
            <a:off x="3897154" y="2509062"/>
            <a:ext cx="5155388" cy="2960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274504" y="1829130"/>
            <a:ext cx="657889" cy="36604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4644008" y="1829130"/>
            <a:ext cx="657889" cy="366049"/>
          </a:xfrm>
          <a:prstGeom prst="rect">
            <a:avLst/>
          </a:prstGeom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69" t="57529" r="19175" b="17143"/>
          <a:stretch/>
        </p:blipFill>
        <p:spPr bwMode="auto">
          <a:xfrm>
            <a:off x="267608" y="4497300"/>
            <a:ext cx="3384376" cy="8640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668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Model’s Layers: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Data Link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243277"/>
              </p:ext>
            </p:extLst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55598406"/>
              </p:ext>
            </p:extLst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55456" y="2509063"/>
            <a:ext cx="3677321" cy="22252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540" dirty="0"/>
              <a:t>1. From the Network layer the </a:t>
            </a:r>
            <a:r>
              <a:rPr lang="en-US" sz="1540" b="1" u="sng" dirty="0"/>
              <a:t>Packet </a:t>
            </a:r>
            <a:r>
              <a:rPr lang="en-US" sz="1540" dirty="0"/>
              <a:t>is added with a Data Link Header. Then this Packet is called as a </a:t>
            </a:r>
            <a:r>
              <a:rPr lang="en-US" sz="1540" b="1" u="sng" dirty="0"/>
              <a:t>Frame</a:t>
            </a:r>
            <a:r>
              <a:rPr lang="en-US" sz="1540" dirty="0"/>
              <a:t>.</a:t>
            </a:r>
            <a:endParaRPr lang="en-US" sz="1540" b="1" u="sng" dirty="0"/>
          </a:p>
          <a:p>
            <a:pPr algn="just"/>
            <a:r>
              <a:rPr lang="en-US" sz="1540" dirty="0"/>
              <a:t>2. Data Link layer is responsible for </a:t>
            </a:r>
            <a:r>
              <a:rPr lang="en-US" sz="1540" b="1" u="sng" dirty="0"/>
              <a:t>Mac Addressing</a:t>
            </a:r>
            <a:r>
              <a:rPr lang="en-US" sz="1540" dirty="0"/>
              <a:t>. It is a Physical Device Address, which could not be changed.</a:t>
            </a:r>
          </a:p>
          <a:p>
            <a:pPr algn="just"/>
            <a:r>
              <a:rPr lang="en-US" sz="1540" dirty="0"/>
              <a:t>3. Also, It does Error Checking like Cyclic Redundancy Check, Parity  Check etc…</a:t>
            </a:r>
          </a:p>
          <a:p>
            <a:endParaRPr lang="en-US" sz="154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8" t="10545" r="14205" b="27091"/>
          <a:stretch/>
        </p:blipFill>
        <p:spPr bwMode="auto">
          <a:xfrm>
            <a:off x="4017582" y="2504971"/>
            <a:ext cx="4901703" cy="2820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251520" y="1826574"/>
            <a:ext cx="662858" cy="37116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4971420" y="1914051"/>
            <a:ext cx="608692" cy="25106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4523049" y="1904738"/>
            <a:ext cx="448371" cy="251061"/>
          </a:xfrm>
          <a:prstGeom prst="rect">
            <a:avLst/>
          </a:prstGeom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83" t="82857" r="21803"/>
          <a:stretch/>
        </p:blipFill>
        <p:spPr bwMode="auto">
          <a:xfrm>
            <a:off x="328817" y="4707485"/>
            <a:ext cx="3510747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6529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Protocol Model’s Layers: Data Link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243277"/>
              </p:ext>
            </p:extLst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55598406"/>
              </p:ext>
            </p:extLst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68" t="12137" r="32484" b="79904"/>
          <a:stretch/>
        </p:blipFill>
        <p:spPr bwMode="auto">
          <a:xfrm>
            <a:off x="3851920" y="2334522"/>
            <a:ext cx="2160240" cy="360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251520" y="1826574"/>
            <a:ext cx="662858" cy="37116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4971420" y="1914051"/>
            <a:ext cx="608692" cy="25106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4523049" y="1904738"/>
            <a:ext cx="448371" cy="25106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8E17D93-6D91-9A41-B7B0-366DE18C84B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27583" y="2754676"/>
            <a:ext cx="7299693" cy="2186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652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Protocol Model’s Layers: Data Link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6243277"/>
              </p:ext>
            </p:extLst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55598406"/>
              </p:ext>
            </p:extLst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8" t="10545" r="14205" b="27091"/>
          <a:stretch/>
        </p:blipFill>
        <p:spPr bwMode="auto">
          <a:xfrm>
            <a:off x="4635710" y="2492896"/>
            <a:ext cx="4379261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251520" y="1826574"/>
            <a:ext cx="662858" cy="37116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4971420" y="1914051"/>
            <a:ext cx="608692" cy="25106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4523049" y="1904738"/>
            <a:ext cx="448371" cy="25106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4482E20-85AC-4A71-B6F1-35D714F52EA3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t="24546" b="9188"/>
          <a:stretch/>
        </p:blipFill>
        <p:spPr>
          <a:xfrm>
            <a:off x="104920" y="2342121"/>
            <a:ext cx="4467079" cy="3146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33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Protocol Model’s Layers: Data Link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4043247"/>
              </p:ext>
            </p:extLst>
          </p:nvPr>
        </p:nvGraphicFramePr>
        <p:xfrm>
          <a:off x="136658" y="1124744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926797523"/>
              </p:ext>
            </p:extLst>
          </p:nvPr>
        </p:nvGraphicFramePr>
        <p:xfrm>
          <a:off x="4510398" y="1165002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251520" y="1247173"/>
            <a:ext cx="662858" cy="37116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4971420" y="1334650"/>
            <a:ext cx="608692" cy="25106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4523049" y="1325337"/>
            <a:ext cx="448371" cy="25106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3B936E3-E1CB-5C42-9445-442FA726A95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59632" y="1876790"/>
            <a:ext cx="6762015" cy="163827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26368" y="3520980"/>
            <a:ext cx="829126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An </a:t>
            </a:r>
            <a:r>
              <a:rPr lang="en-US" dirty="0">
                <a:solidFill>
                  <a:srgbClr val="000000"/>
                </a:solidFill>
              </a:rPr>
              <a:t>Ethernet MAC address is a 48-bit address expressed using 12 hexadecimal digits. Because a byte equals 8 bits, we can also say that a MAC address is 6 bytes in length.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All MAC addresses must be unique to the Ethernet device or Ethernet interface. To ensure this, all vendors that sell Ethernet devices must register with the IEEE to obtain a unique 6 hexadecimal (i.e., 24-bit or 3-byte) code called the organizationally unique identifier (OUI</a:t>
            </a:r>
            <a:r>
              <a:rPr lang="en-US" dirty="0" smtClean="0">
                <a:solidFill>
                  <a:srgbClr val="000000"/>
                </a:solidFill>
              </a:rPr>
              <a:t>).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8119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Protocol Model’s Layers: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Physical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535318"/>
              </p:ext>
            </p:extLst>
          </p:nvPr>
        </p:nvGraphicFramePr>
        <p:xfrm>
          <a:off x="136658" y="1704145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04990518"/>
              </p:ext>
            </p:extLst>
          </p:nvPr>
        </p:nvGraphicFramePr>
        <p:xfrm>
          <a:off x="4510398" y="1744403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55456" y="2509063"/>
            <a:ext cx="3677321" cy="1040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91135" indent="-391135" algn="just">
              <a:buAutoNum type="arabicPeriod"/>
            </a:pPr>
            <a:r>
              <a:rPr lang="en-US" sz="1540" dirty="0"/>
              <a:t>Actual Data Transfer Happens.</a:t>
            </a:r>
          </a:p>
          <a:p>
            <a:pPr marL="391135" indent="-391135" algn="just">
              <a:buAutoNum type="arabicPeriod"/>
            </a:pPr>
            <a:r>
              <a:rPr lang="en-US" sz="1540" dirty="0"/>
              <a:t>Deals with wires, cables and hardware Ports etc.</a:t>
            </a:r>
          </a:p>
          <a:p>
            <a:endParaRPr lang="en-US" sz="154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8" t="10000" r="13358" b="26727"/>
          <a:stretch/>
        </p:blipFill>
        <p:spPr bwMode="auto">
          <a:xfrm>
            <a:off x="4325592" y="2618098"/>
            <a:ext cx="4711254" cy="2716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4971420" y="1914051"/>
            <a:ext cx="608692" cy="2510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4523049" y="1904738"/>
            <a:ext cx="448371" cy="25106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323528" y="1904738"/>
            <a:ext cx="608692" cy="251061"/>
          </a:xfrm>
          <a:prstGeom prst="rect">
            <a:avLst/>
          </a:prstGeom>
        </p:spPr>
      </p:pic>
      <p:pic>
        <p:nvPicPr>
          <p:cNvPr id="11" name="Content Placeholder 7">
            <a:extLst>
              <a:ext uri="{FF2B5EF4-FFF2-40B4-BE49-F238E27FC236}">
                <a16:creationId xmlns:a16="http://schemas.microsoft.com/office/drawing/2014/main" id="{8A8FA508-7561-8C48-9358-A4BB397A0444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40719" t="60064" r="1251" b="1186"/>
          <a:stretch/>
        </p:blipFill>
        <p:spPr>
          <a:xfrm>
            <a:off x="262759" y="3914071"/>
            <a:ext cx="3816425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00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Protocol Model’s Layers: Physical Layer</a:t>
            </a:r>
            <a:endParaRPr lang="en-US" sz="24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1041585"/>
              </p:ext>
            </p:extLst>
          </p:nvPr>
        </p:nvGraphicFramePr>
        <p:xfrm>
          <a:off x="136658" y="1130527"/>
          <a:ext cx="4004128" cy="6160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10424908"/>
              </p:ext>
            </p:extLst>
          </p:nvPr>
        </p:nvGraphicFramePr>
        <p:xfrm>
          <a:off x="4521302" y="1130527"/>
          <a:ext cx="4526448" cy="57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4956239" y="1313006"/>
            <a:ext cx="608692" cy="25106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4507868" y="1303693"/>
            <a:ext cx="448371" cy="25106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251520" y="1313006"/>
            <a:ext cx="608692" cy="251061"/>
          </a:xfrm>
          <a:prstGeom prst="rect">
            <a:avLst/>
          </a:prstGeom>
        </p:spPr>
      </p:pic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A269CFD5-4CF5-6F41-84C4-121383F6B56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36658" y="1804744"/>
            <a:ext cx="2459202" cy="86722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417B433-B0D6-D348-A6BA-E2DE3E28C53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38530" y="4581128"/>
            <a:ext cx="2491126" cy="6793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4B1E1AC-C55C-7B4C-80AC-FDBBEFFFCFA3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36658" y="2661062"/>
            <a:ext cx="2449952" cy="184434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661482A-007E-BE46-BEAF-3DA2CB5B442B}"/>
              </a:ext>
            </a:extLst>
          </p:cNvPr>
          <p:cNvSpPr txBox="1"/>
          <p:nvPr/>
        </p:nvSpPr>
        <p:spPr>
          <a:xfrm>
            <a:off x="136658" y="1804744"/>
            <a:ext cx="27158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Electrical Signals Over Copper Cable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7BAD6EB-A82B-CC4A-B7B5-C06FE8DEA4F2}"/>
              </a:ext>
            </a:extLst>
          </p:cNvPr>
          <p:cNvSpPr txBox="1"/>
          <p:nvPr/>
        </p:nvSpPr>
        <p:spPr>
          <a:xfrm>
            <a:off x="251520" y="5194481"/>
            <a:ext cx="264207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Light Pulses Over Fiber-Optic Cable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49305C5-A24C-804E-9F7C-9668430FDC07}"/>
              </a:ext>
            </a:extLst>
          </p:cNvPr>
          <p:cNvSpPr txBox="1"/>
          <p:nvPr/>
        </p:nvSpPr>
        <p:spPr>
          <a:xfrm>
            <a:off x="224512" y="3132447"/>
            <a:ext cx="24705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/>
              <a:t>Microwave Signals Over Wireless</a:t>
            </a:r>
          </a:p>
        </p:txBody>
      </p:sp>
      <p:sp>
        <p:nvSpPr>
          <p:cNvPr id="3" name="Rectangle 2"/>
          <p:cNvSpPr/>
          <p:nvPr/>
        </p:nvSpPr>
        <p:spPr>
          <a:xfrm>
            <a:off x="3562474" y="1715602"/>
            <a:ext cx="14099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solidFill>
                  <a:srgbClr val="000000"/>
                </a:solidFill>
              </a:rPr>
              <a:t>Latency</a:t>
            </a:r>
          </a:p>
          <a:p>
            <a:pPr algn="ctr"/>
            <a:r>
              <a:rPr lang="en-US" dirty="0" smtClean="0">
                <a:solidFill>
                  <a:srgbClr val="000000"/>
                </a:solidFill>
              </a:rPr>
              <a:t>Throughput</a:t>
            </a: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 err="1" smtClean="0">
                <a:solidFill>
                  <a:srgbClr val="000000"/>
                </a:solidFill>
              </a:rPr>
              <a:t>Goodput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4888250" y="2638932"/>
            <a:ext cx="3815090" cy="2798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100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accent1">
                    <a:lumMod val="50000"/>
                  </a:schemeClr>
                </a:solidFill>
              </a:rPr>
              <a:t>Communication: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Troubleshooting</a:t>
            </a:r>
            <a:endParaRPr lang="en-US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 smtClean="0"/>
              <a:t>As a Network Engineer, you should check from the Physical Layer and go on.</a:t>
            </a:r>
          </a:p>
          <a:p>
            <a:pPr algn="just"/>
            <a:r>
              <a:rPr lang="en-US" dirty="0" smtClean="0"/>
              <a:t>Any Changes in one layer will not affect the other. </a:t>
            </a:r>
            <a:r>
              <a:rPr lang="en-US" dirty="0" err="1" smtClean="0"/>
              <a:t>Eg</a:t>
            </a:r>
            <a:r>
              <a:rPr lang="en-US" dirty="0" smtClean="0"/>
              <a:t>: Wireless instead of Ethernet Cable.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75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5" t="7507" b="36917"/>
          <a:stretch/>
        </p:blipFill>
        <p:spPr bwMode="auto">
          <a:xfrm>
            <a:off x="4139952" y="939877"/>
            <a:ext cx="4928844" cy="1772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Protocol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Model’s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Layers: Protocols</a:t>
            </a:r>
            <a:endParaRPr lang="en-US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86" t="9091" r="15682" b="24363"/>
          <a:stretch/>
        </p:blipFill>
        <p:spPr bwMode="auto">
          <a:xfrm>
            <a:off x="125598" y="2622244"/>
            <a:ext cx="5812703" cy="30070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163434" y="3481053"/>
            <a:ext cx="1358109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540" dirty="0"/>
              <a:t>Upper Layer</a:t>
            </a:r>
            <a:endParaRPr lang="en-US" sz="1540" dirty="0"/>
          </a:p>
        </p:txBody>
      </p:sp>
      <p:sp>
        <p:nvSpPr>
          <p:cNvPr id="6" name="Right Brace 5"/>
          <p:cNvSpPr/>
          <p:nvPr/>
        </p:nvSpPr>
        <p:spPr>
          <a:xfrm>
            <a:off x="2007117" y="3269574"/>
            <a:ext cx="220567" cy="763597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sz="1540"/>
          </a:p>
        </p:txBody>
      </p:sp>
      <p:sp>
        <p:nvSpPr>
          <p:cNvPr id="9" name="Rectangle 8"/>
          <p:cNvSpPr/>
          <p:nvPr/>
        </p:nvSpPr>
        <p:spPr>
          <a:xfrm>
            <a:off x="1929420" y="4588838"/>
            <a:ext cx="954414" cy="30180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NH |</a:t>
            </a:r>
            <a:r>
              <a:rPr lang="en-US" sz="1200" dirty="0" err="1"/>
              <a:t>TH|Seg</a:t>
            </a:r>
            <a:endParaRPr lang="en-US" sz="1200" dirty="0"/>
          </a:p>
        </p:txBody>
      </p:sp>
      <p:sp>
        <p:nvSpPr>
          <p:cNvPr id="11" name="Rectangle 10"/>
          <p:cNvSpPr/>
          <p:nvPr/>
        </p:nvSpPr>
        <p:spPr>
          <a:xfrm>
            <a:off x="2261186" y="4975644"/>
            <a:ext cx="1509010" cy="30180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40" dirty="0"/>
              <a:t>DH |NH |</a:t>
            </a:r>
            <a:r>
              <a:rPr lang="en-US" sz="1540" dirty="0" err="1"/>
              <a:t>TH|Seg</a:t>
            </a:r>
            <a:endParaRPr lang="en-US" sz="1540" dirty="0"/>
          </a:p>
        </p:txBody>
      </p:sp>
      <p:sp>
        <p:nvSpPr>
          <p:cNvPr id="12" name="TextBox 11"/>
          <p:cNvSpPr txBox="1"/>
          <p:nvPr/>
        </p:nvSpPr>
        <p:spPr>
          <a:xfrm>
            <a:off x="1888174" y="5299195"/>
            <a:ext cx="2313815" cy="32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540" dirty="0"/>
              <a:t>100100010100101</a:t>
            </a:r>
            <a:endParaRPr lang="en-US" sz="1540" dirty="0"/>
          </a:p>
        </p:txBody>
      </p:sp>
      <p:sp>
        <p:nvSpPr>
          <p:cNvPr id="15" name="Rectangle 14"/>
          <p:cNvSpPr/>
          <p:nvPr/>
        </p:nvSpPr>
        <p:spPr>
          <a:xfrm>
            <a:off x="3346227" y="4172111"/>
            <a:ext cx="740027" cy="30180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err="1"/>
              <a:t>TH|Seg</a:t>
            </a:r>
            <a:endParaRPr lang="en-US" sz="1200" dirty="0"/>
          </a:p>
        </p:txBody>
      </p:sp>
      <p:sp>
        <p:nvSpPr>
          <p:cNvPr id="17" name="Rectangle 16"/>
          <p:cNvSpPr/>
          <p:nvPr/>
        </p:nvSpPr>
        <p:spPr>
          <a:xfrm>
            <a:off x="3131840" y="4588838"/>
            <a:ext cx="954414" cy="30180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NH |</a:t>
            </a:r>
            <a:r>
              <a:rPr lang="en-US" sz="1200" dirty="0" err="1"/>
              <a:t>TH|Seg</a:t>
            </a:r>
            <a:endParaRPr lang="en-US" sz="1200" dirty="0"/>
          </a:p>
        </p:txBody>
      </p:sp>
      <p:sp>
        <p:nvSpPr>
          <p:cNvPr id="18" name="Rectangle 17"/>
          <p:cNvSpPr/>
          <p:nvPr/>
        </p:nvSpPr>
        <p:spPr>
          <a:xfrm>
            <a:off x="1929420" y="4172111"/>
            <a:ext cx="740027" cy="30180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 err="1"/>
              <a:t>TH|Seg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01696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Communication</a:t>
            </a:r>
            <a:endParaRPr lang="en-GB" sz="2400" b="1" dirty="0"/>
          </a:p>
        </p:txBody>
      </p:sp>
      <p:grpSp>
        <p:nvGrpSpPr>
          <p:cNvPr id="8" name="Group 7"/>
          <p:cNvGrpSpPr/>
          <p:nvPr/>
        </p:nvGrpSpPr>
        <p:grpSpPr>
          <a:xfrm>
            <a:off x="1028700" y="2624348"/>
            <a:ext cx="776568" cy="615204"/>
            <a:chOff x="1008529" y="1680882"/>
            <a:chExt cx="1035424" cy="820272"/>
          </a:xfrm>
        </p:grpSpPr>
        <p:sp>
          <p:nvSpPr>
            <p:cNvPr id="5" name="Rectangle 4"/>
            <p:cNvSpPr/>
            <p:nvPr/>
          </p:nvSpPr>
          <p:spPr>
            <a:xfrm>
              <a:off x="1264024" y="1680882"/>
              <a:ext cx="484094" cy="4908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1008529" y="2164977"/>
              <a:ext cx="1035424" cy="3361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8113619" y="2629391"/>
            <a:ext cx="776568" cy="615204"/>
            <a:chOff x="10455088" y="1687605"/>
            <a:chExt cx="1035424" cy="820272"/>
          </a:xfrm>
        </p:grpSpPr>
        <p:sp>
          <p:nvSpPr>
            <p:cNvPr id="36" name="Rectangle 35"/>
            <p:cNvSpPr/>
            <p:nvPr/>
          </p:nvSpPr>
          <p:spPr>
            <a:xfrm>
              <a:off x="10710583" y="1687605"/>
              <a:ext cx="484094" cy="49081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40" name="Rounded Rectangle 39"/>
            <p:cNvSpPr/>
            <p:nvPr/>
          </p:nvSpPr>
          <p:spPr>
            <a:xfrm>
              <a:off x="10455088" y="2171700"/>
              <a:ext cx="1035424" cy="3361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  <p:sp>
        <p:nvSpPr>
          <p:cNvPr id="9" name="Snip Single Corner Rectangle 8"/>
          <p:cNvSpPr/>
          <p:nvPr/>
        </p:nvSpPr>
        <p:spPr>
          <a:xfrm>
            <a:off x="2067486" y="2624348"/>
            <a:ext cx="363071" cy="201707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41" name="Snip Single Corner Rectangle 40"/>
          <p:cNvSpPr/>
          <p:nvPr/>
        </p:nvSpPr>
        <p:spPr>
          <a:xfrm>
            <a:off x="7466480" y="3042888"/>
            <a:ext cx="363071" cy="201707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2541495" y="2987420"/>
            <a:ext cx="4730003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3" name="Round Diagonal Corner Rectangle 12"/>
          <p:cNvSpPr/>
          <p:nvPr/>
        </p:nvSpPr>
        <p:spPr>
          <a:xfrm>
            <a:off x="1028700" y="3380747"/>
            <a:ext cx="847164" cy="443753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/>
              <a:t>(AL) Web Browser</a:t>
            </a:r>
          </a:p>
        </p:txBody>
      </p:sp>
      <p:sp>
        <p:nvSpPr>
          <p:cNvPr id="44" name="Round Diagonal Corner Rectangle 43"/>
          <p:cNvSpPr/>
          <p:nvPr/>
        </p:nvSpPr>
        <p:spPr>
          <a:xfrm>
            <a:off x="1301003" y="3955610"/>
            <a:ext cx="847164" cy="443753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/>
              <a:t>(TL) Packets/ Transport</a:t>
            </a:r>
          </a:p>
        </p:txBody>
      </p:sp>
      <p:sp>
        <p:nvSpPr>
          <p:cNvPr id="50" name="Round Diagonal Corner Rectangle 49"/>
          <p:cNvSpPr/>
          <p:nvPr/>
        </p:nvSpPr>
        <p:spPr>
          <a:xfrm>
            <a:off x="2249021" y="3955610"/>
            <a:ext cx="847164" cy="443753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/>
              <a:t>(IL) IP Address</a:t>
            </a:r>
          </a:p>
        </p:txBody>
      </p:sp>
      <p:sp>
        <p:nvSpPr>
          <p:cNvPr id="51" name="Round Diagonal Corner Rectangle 50"/>
          <p:cNvSpPr/>
          <p:nvPr/>
        </p:nvSpPr>
        <p:spPr>
          <a:xfrm>
            <a:off x="2511237" y="3380747"/>
            <a:ext cx="847164" cy="443753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/>
              <a:t>(NIL) Actual Transfer</a:t>
            </a:r>
          </a:p>
        </p:txBody>
      </p:sp>
      <p:sp>
        <p:nvSpPr>
          <p:cNvPr id="52" name="Snip Single Corner Rectangle 51"/>
          <p:cNvSpPr/>
          <p:nvPr/>
        </p:nvSpPr>
        <p:spPr>
          <a:xfrm>
            <a:off x="6908427" y="3220586"/>
            <a:ext cx="363071" cy="201707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67110"/>
            <a:ext cx="3255832" cy="1980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6452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1" grpId="0" animBg="1"/>
      <p:bldP spid="13" grpId="0" animBg="1"/>
      <p:bldP spid="44" grpId="0" animBg="1"/>
      <p:bldP spid="50" grpId="0" animBg="1"/>
      <p:bldP spid="51" grpId="0" animBg="1"/>
      <p:bldP spid="5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</a:rPr>
              <a:t>Communication</a:t>
            </a:r>
            <a:endParaRPr lang="en-GB" sz="24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2289517" y="3072012"/>
            <a:ext cx="155215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/>
              <a:t>Data/ Information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745163" y="3072012"/>
            <a:ext cx="46083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/>
              <a:t>You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254813" y="3072012"/>
            <a:ext cx="661528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/>
              <a:t>Friend</a:t>
            </a:r>
          </a:p>
        </p:txBody>
      </p:sp>
      <p:sp>
        <p:nvSpPr>
          <p:cNvPr id="4" name="Down Arrow 3"/>
          <p:cNvSpPr/>
          <p:nvPr/>
        </p:nvSpPr>
        <p:spPr>
          <a:xfrm rot="18835272">
            <a:off x="1384272" y="3269684"/>
            <a:ext cx="657514" cy="115970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1" name="Down Arrow 30"/>
          <p:cNvSpPr/>
          <p:nvPr/>
        </p:nvSpPr>
        <p:spPr>
          <a:xfrm rot="13789593">
            <a:off x="7245697" y="2777544"/>
            <a:ext cx="657514" cy="115970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32" name="TextBox 31"/>
          <p:cNvSpPr txBox="1"/>
          <p:nvPr/>
        </p:nvSpPr>
        <p:spPr>
          <a:xfrm>
            <a:off x="600922" y="4350067"/>
            <a:ext cx="1501886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Application Layer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722746" y="3657999"/>
            <a:ext cx="1369542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Transport Layer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4924873" y="1534098"/>
            <a:ext cx="1235210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Internet Layer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239746" y="4466220"/>
            <a:ext cx="1979709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350" b="1" i="1" dirty="0">
                <a:solidFill>
                  <a:schemeClr val="accent5">
                    <a:lumMod val="75000"/>
                  </a:schemeClr>
                </a:solidFill>
              </a:rPr>
              <a:t>Network Interface Layer</a:t>
            </a:r>
          </a:p>
        </p:txBody>
      </p:sp>
      <p:pic>
        <p:nvPicPr>
          <p:cNvPr id="41" name="Picture 4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37" t="2790" r="52651" b="70065"/>
          <a:stretch/>
        </p:blipFill>
        <p:spPr>
          <a:xfrm>
            <a:off x="624514" y="1501323"/>
            <a:ext cx="807721" cy="1217238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09" t="67118" r="28222" b="4613"/>
          <a:stretch/>
        </p:blipFill>
        <p:spPr>
          <a:xfrm>
            <a:off x="8028384" y="1466265"/>
            <a:ext cx="812195" cy="1217238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65" t="11526" r="20129" b="23264"/>
          <a:stretch/>
        </p:blipFill>
        <p:spPr>
          <a:xfrm>
            <a:off x="4849325" y="3971160"/>
            <a:ext cx="2405838" cy="1531085"/>
          </a:xfrm>
          <a:prstGeom prst="rect">
            <a:avLst/>
          </a:prstGeom>
        </p:spPr>
      </p:pic>
      <p:pic>
        <p:nvPicPr>
          <p:cNvPr id="44" name="Picture 4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16" t="2791" r="14528" b="46008"/>
          <a:stretch/>
        </p:blipFill>
        <p:spPr>
          <a:xfrm>
            <a:off x="2274439" y="3958081"/>
            <a:ext cx="1477503" cy="1458801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9" t="6013" r="51590" b="75674"/>
          <a:stretch/>
        </p:blipFill>
        <p:spPr>
          <a:xfrm>
            <a:off x="4996753" y="2785766"/>
            <a:ext cx="2012285" cy="444914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" t="25426" r="31398" b="5791"/>
          <a:stretch/>
        </p:blipFill>
        <p:spPr>
          <a:xfrm>
            <a:off x="1827097" y="1316156"/>
            <a:ext cx="2205379" cy="153678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745" t="63355" r="11102" b="6799"/>
          <a:stretch/>
        </p:blipFill>
        <p:spPr>
          <a:xfrm>
            <a:off x="4968014" y="1938133"/>
            <a:ext cx="784563" cy="710349"/>
          </a:xfrm>
          <a:prstGeom prst="rect">
            <a:avLst/>
          </a:prstGeom>
        </p:spPr>
      </p:pic>
      <p:pic>
        <p:nvPicPr>
          <p:cNvPr id="48" name="Picture 4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672" t="6088" r="4827" b="34062"/>
          <a:stretch/>
        </p:blipFill>
        <p:spPr>
          <a:xfrm>
            <a:off x="6105867" y="1551122"/>
            <a:ext cx="903171" cy="1194967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68" t="2903" r="25275"/>
          <a:stretch/>
        </p:blipFill>
        <p:spPr>
          <a:xfrm>
            <a:off x="4048181" y="4239297"/>
            <a:ext cx="590844" cy="1106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356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7" grpId="0"/>
      <p:bldP spid="28" grpId="0"/>
      <p:bldP spid="4" grpId="0" animBg="1"/>
      <p:bldP spid="31" grpId="0" animBg="1"/>
      <p:bldP spid="32" grpId="0"/>
      <p:bldP spid="34" grpId="0"/>
      <p:bldP spid="35" grpId="0"/>
      <p:bldP spid="3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Communication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on Ethernet 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340768"/>
            <a:ext cx="8712968" cy="3960440"/>
          </a:xfrm>
        </p:spPr>
        <p:txBody>
          <a:bodyPr>
            <a:noAutofit/>
          </a:bodyPr>
          <a:lstStyle/>
          <a:p>
            <a:pPr algn="just"/>
            <a:r>
              <a:rPr lang="en-US" sz="2000" dirty="0"/>
              <a:t>Physical and Logical Addresses</a:t>
            </a:r>
          </a:p>
          <a:p>
            <a:pPr lvl="1" algn="just"/>
            <a:r>
              <a:rPr lang="en-US" sz="2000" dirty="0"/>
              <a:t>A MAC address is physically assigned to a NIC and never changes. </a:t>
            </a:r>
          </a:p>
          <a:p>
            <a:pPr lvl="1" algn="just"/>
            <a:r>
              <a:rPr lang="en-US" sz="2000" dirty="0" smtClean="0"/>
              <a:t>An </a:t>
            </a:r>
            <a:r>
              <a:rPr lang="en-US" sz="2000" dirty="0"/>
              <a:t>IP address (network address) is logically assigned to a host NIC</a:t>
            </a:r>
            <a:r>
              <a:rPr lang="en-US" sz="2000" dirty="0" smtClean="0"/>
              <a:t>.</a:t>
            </a:r>
            <a:endParaRPr lang="en-US" sz="2000" dirty="0"/>
          </a:p>
          <a:p>
            <a:pPr algn="just"/>
            <a:r>
              <a:rPr lang="en-US" sz="2000" i="1" dirty="0"/>
              <a:t>Both the physical MAC and logical IP addresses are required for a computer to communicate on a hierarchical network. </a:t>
            </a:r>
            <a:endParaRPr lang="en-US" sz="2000" i="1" dirty="0" smtClean="0"/>
          </a:p>
          <a:p>
            <a:pPr algn="just"/>
            <a:endParaRPr lang="en-US" sz="2000" i="1" dirty="0" smtClean="0"/>
          </a:p>
          <a:p>
            <a:pPr algn="just"/>
            <a:r>
              <a:rPr lang="en-US" sz="2000" dirty="0">
                <a:solidFill>
                  <a:srgbClr val="000000"/>
                </a:solidFill>
              </a:rPr>
              <a:t>Layer 2 addresses are used to deliver frames from one NIC to another NIC on the same network. </a:t>
            </a:r>
            <a:endParaRPr lang="en-US" sz="2000" dirty="0" smtClean="0">
              <a:solidFill>
                <a:srgbClr val="000000"/>
              </a:solidFill>
            </a:endParaRPr>
          </a:p>
          <a:p>
            <a:pPr algn="just"/>
            <a:r>
              <a:rPr lang="en-US" sz="2000" dirty="0" smtClean="0">
                <a:solidFill>
                  <a:srgbClr val="000000"/>
                </a:solidFill>
              </a:rPr>
              <a:t>If </a:t>
            </a:r>
            <a:r>
              <a:rPr lang="en-US" sz="2000" dirty="0">
                <a:solidFill>
                  <a:srgbClr val="000000"/>
                </a:solidFill>
              </a:rPr>
              <a:t>a destination IP address is on the same network, the destination MAC address will be that of the destination device.</a:t>
            </a:r>
          </a:p>
          <a:p>
            <a:pPr algn="just"/>
            <a:endParaRPr lang="en-US" sz="2000" i="1" dirty="0"/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</p:spTree>
    <p:extLst>
      <p:ext uri="{BB962C8B-B14F-4D97-AF65-F5344CB8AC3E}">
        <p14:creationId xmlns:p14="http://schemas.microsoft.com/office/powerpoint/2010/main" val="108254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Ethernet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1340768"/>
            <a:ext cx="8712968" cy="2592288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b="1" dirty="0" smtClean="0"/>
              <a:t>Ethernet</a:t>
            </a:r>
            <a:endParaRPr lang="en-US" b="1" dirty="0"/>
          </a:p>
          <a:p>
            <a:pPr lvl="1" algn="just"/>
            <a:r>
              <a:rPr lang="en-US" dirty="0"/>
              <a:t>The </a:t>
            </a:r>
            <a:r>
              <a:rPr lang="en-US" b="1" dirty="0">
                <a:solidFill>
                  <a:srgbClr val="00B0F0"/>
                </a:solidFill>
              </a:rPr>
              <a:t>Institute of Electrical and Electronic Engineers (IEEE) </a:t>
            </a:r>
            <a:r>
              <a:rPr lang="en-US" dirty="0"/>
              <a:t>maintains Ethernet and wireless standards. </a:t>
            </a:r>
          </a:p>
          <a:p>
            <a:pPr lvl="1" algn="just"/>
            <a:r>
              <a:rPr lang="en-US" dirty="0" smtClean="0"/>
              <a:t>Each </a:t>
            </a:r>
            <a:r>
              <a:rPr lang="en-US" dirty="0"/>
              <a:t>host connected to an Ethernet network is assigned a unique physical address known as the </a:t>
            </a:r>
            <a:r>
              <a:rPr lang="en-US" b="1" dirty="0">
                <a:solidFill>
                  <a:srgbClr val="00B0F0"/>
                </a:solidFill>
              </a:rPr>
              <a:t>Media Access Control (MAC) </a:t>
            </a:r>
            <a:r>
              <a:rPr lang="en-US" dirty="0" smtClean="0"/>
              <a:t>which </a:t>
            </a:r>
            <a:r>
              <a:rPr lang="en-US" dirty="0"/>
              <a:t>identifies it on the network.</a:t>
            </a:r>
          </a:p>
          <a:p>
            <a:pPr lvl="1" algn="just"/>
            <a:r>
              <a:rPr lang="en-US" dirty="0"/>
              <a:t>The physical address is </a:t>
            </a:r>
            <a:r>
              <a:rPr lang="en-US" dirty="0" smtClean="0"/>
              <a:t>address </a:t>
            </a:r>
            <a:r>
              <a:rPr lang="en-US" dirty="0"/>
              <a:t>and is assigned to a </a:t>
            </a:r>
            <a:r>
              <a:rPr lang="en-US" b="1" dirty="0">
                <a:solidFill>
                  <a:srgbClr val="00B0F0"/>
                </a:solidFill>
              </a:rPr>
              <a:t>NIC</a:t>
            </a:r>
            <a:r>
              <a:rPr lang="en-US" dirty="0"/>
              <a:t> it when it is manufactured.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0901103"/>
              </p:ext>
            </p:extLst>
          </p:nvPr>
        </p:nvGraphicFramePr>
        <p:xfrm>
          <a:off x="457200" y="3717032"/>
          <a:ext cx="8358187" cy="156686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78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48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548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351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839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2869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20518">
                <a:tc gridSpan="7">
                  <a:txBody>
                    <a:bodyPr/>
                    <a:lstStyle/>
                    <a:p>
                      <a:r>
                        <a:rPr lang="en-US" dirty="0" smtClean="0"/>
                        <a:t>IEEE 802.3 Ethernet Frame</a:t>
                      </a:r>
                      <a:endParaRPr lang="en-US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518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7 bytes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1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6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6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2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46 to 1500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4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5826"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Preamble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Start</a:t>
                      </a:r>
                      <a:r>
                        <a:rPr lang="en-US" sz="1200" b="1" baseline="0" dirty="0" smtClean="0"/>
                        <a:t> of Frame Delimiter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6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Destination MAC Address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Source</a:t>
                      </a:r>
                      <a:r>
                        <a:rPr lang="en-US" sz="1200" b="1" baseline="0" dirty="0" smtClean="0"/>
                        <a:t> MAC Address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Type / Length 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802.2 Header </a:t>
                      </a:r>
                    </a:p>
                    <a:p>
                      <a:pPr algn="ctr"/>
                      <a:r>
                        <a:rPr lang="en-US" sz="1200" b="1" dirty="0" smtClean="0"/>
                        <a:t>and Data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 b="1" dirty="0" smtClean="0"/>
                        <a:t>Frame</a:t>
                      </a:r>
                      <a:r>
                        <a:rPr lang="en-US" sz="1200" b="1" baseline="0" dirty="0" smtClean="0"/>
                        <a:t> Check Sequence</a:t>
                      </a:r>
                      <a:endParaRPr lang="en-US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346544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76672"/>
            <a:ext cx="8345488" cy="731837"/>
          </a:xfrm>
        </p:spPr>
        <p:txBody>
          <a:bodyPr>
            <a:noAutofit/>
          </a:bodyPr>
          <a:lstStyle/>
          <a:p>
            <a:r>
              <a:rPr lang="en-US" sz="2800" b="1" dirty="0"/>
              <a:t>Ethernet MAC </a:t>
            </a:r>
            <a:r>
              <a:rPr lang="en-US" sz="2800" b="1" dirty="0" smtClean="0"/>
              <a:t>Addresses Frame </a:t>
            </a:r>
            <a:r>
              <a:rPr lang="en-US" sz="2800" b="1" dirty="0"/>
              <a:t>Processing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B69223-7D35-3345-89F2-D23C56D422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01" y="1124744"/>
            <a:ext cx="3744416" cy="24534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C423A4-E5CC-3D4C-8FD2-2A3C0F10D3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4975" y="1170886"/>
            <a:ext cx="3338495" cy="22185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BB74621-5EE7-1449-9518-A33F812065C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3906" y="3512024"/>
            <a:ext cx="3220634" cy="20941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CEE847-F74D-1643-8791-340AD51F8C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0272" y="2672916"/>
            <a:ext cx="2083405" cy="143297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449A7AB3-F150-504C-93AA-B753EDE0AF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7544" y="3645024"/>
            <a:ext cx="3131358" cy="2016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480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Ethernet MAC Addresses Frame Processing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10" name="TextBox 9"/>
          <p:cNvSpPr txBox="1"/>
          <p:nvPr/>
        </p:nvSpPr>
        <p:spPr>
          <a:xfrm>
            <a:off x="5840426" y="5229200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05116"/>
            <a:ext cx="6480720" cy="4146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712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Communication 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on Ethernet Networks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24744"/>
            <a:ext cx="4752528" cy="398410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60032" y="1310894"/>
            <a:ext cx="3995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just"/>
            <a:r>
              <a:rPr lang="en-US" dirty="0" smtClean="0"/>
              <a:t>To </a:t>
            </a:r>
            <a:r>
              <a:rPr lang="en-US" dirty="0"/>
              <a:t>send a message, a host needs the IP address and MAC address of the destination host</a:t>
            </a:r>
            <a:r>
              <a:rPr lang="en-US" dirty="0" smtClean="0"/>
              <a:t>.</a:t>
            </a:r>
          </a:p>
          <a:p>
            <a:pPr marL="0" lvl="1" algn="just"/>
            <a:endParaRPr lang="en-US" dirty="0"/>
          </a:p>
          <a:p>
            <a:pPr marL="0" lvl="1" algn="just"/>
            <a:r>
              <a:rPr lang="en-US" dirty="0"/>
              <a:t>The destination IP address is typically known; therefore, how does the sending host determine the destination MAC address</a:t>
            </a:r>
            <a:r>
              <a:rPr lang="en-US" dirty="0" smtClean="0"/>
              <a:t>?</a:t>
            </a:r>
          </a:p>
          <a:p>
            <a:pPr marL="0" lvl="1" algn="just"/>
            <a:endParaRPr lang="en-US" dirty="0"/>
          </a:p>
          <a:p>
            <a:pPr marL="0" lvl="1" algn="just"/>
            <a:r>
              <a:rPr lang="en-US" dirty="0"/>
              <a:t>The sending host can use an IPv4 protocol called </a:t>
            </a:r>
            <a:r>
              <a:rPr lang="en-US" b="1" dirty="0">
                <a:solidFill>
                  <a:srgbClr val="00B0F0"/>
                </a:solidFill>
              </a:rPr>
              <a:t>address resolution protocol (ARP)</a:t>
            </a:r>
            <a:r>
              <a:rPr lang="en-US" dirty="0">
                <a:solidFill>
                  <a:srgbClr val="00B0F0"/>
                </a:solidFill>
              </a:rPr>
              <a:t> </a:t>
            </a:r>
            <a:r>
              <a:rPr lang="en-US" dirty="0"/>
              <a:t>to discover the MAC address of any host on the same local network. </a:t>
            </a:r>
          </a:p>
        </p:txBody>
      </p:sp>
    </p:spTree>
    <p:extLst>
      <p:ext uri="{BB962C8B-B14F-4D97-AF65-F5344CB8AC3E}">
        <p14:creationId xmlns:p14="http://schemas.microsoft.com/office/powerpoint/2010/main" val="194976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 </a:t>
            </a:r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Resolution Protocol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6" name="Flowchart: Process 5"/>
          <p:cNvSpPr/>
          <p:nvPr/>
        </p:nvSpPr>
        <p:spPr bwMode="auto">
          <a:xfrm>
            <a:off x="3504431" y="992195"/>
            <a:ext cx="2007764" cy="623437"/>
          </a:xfrm>
          <a:prstGeom prst="flowChartProcess">
            <a:avLst/>
          </a:prstGeom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0" marR="0" indent="0" algn="ctr" defTabSz="814388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Send data to a device</a:t>
            </a:r>
          </a:p>
        </p:txBody>
      </p:sp>
      <p:sp>
        <p:nvSpPr>
          <p:cNvPr id="8" name="Flowchart: Decision 7"/>
          <p:cNvSpPr/>
          <p:nvPr/>
        </p:nvSpPr>
        <p:spPr bwMode="auto">
          <a:xfrm>
            <a:off x="3250860" y="2146743"/>
            <a:ext cx="2529902" cy="1811214"/>
          </a:xfrm>
          <a:prstGeom prst="flowChartDecision">
            <a:avLst/>
          </a:prstGeom>
          <a:solidFill>
            <a:schemeClr val="bg1">
              <a:lumMod val="75000"/>
            </a:schemeClr>
          </a:solidFill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814388" eaLnBrk="0" hangingPunct="0">
              <a:lnSpc>
                <a:spcPct val="90000"/>
              </a:lnSpc>
            </a:pPr>
            <a:r>
              <a:rPr lang="en-US" sz="1400" dirty="0">
                <a:solidFill>
                  <a:schemeClr val="tx1"/>
                </a:solidFill>
                <a:cs typeface="+mn-cs"/>
              </a:rPr>
              <a:t>Is the MAC address in my ARP cache?</a:t>
            </a:r>
          </a:p>
        </p:txBody>
      </p:sp>
      <p:sp>
        <p:nvSpPr>
          <p:cNvPr id="10" name="Flowchart: Process 9"/>
          <p:cNvSpPr/>
          <p:nvPr/>
        </p:nvSpPr>
        <p:spPr bwMode="auto">
          <a:xfrm>
            <a:off x="6501378" y="4732886"/>
            <a:ext cx="2133419" cy="742061"/>
          </a:xfrm>
          <a:prstGeom prst="flowChartProcess">
            <a:avLst/>
          </a:prstGeom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0" marR="0" indent="0" algn="ctr" defTabSz="814388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1400" dirty="0" smtClean="0">
                <a:solidFill>
                  <a:schemeClr val="tx1"/>
                </a:solidFill>
                <a:latin typeface="Arial" charset="0"/>
              </a:rPr>
              <a:t>Receive ARP Reply from 10.1.1.1 with its MAC address</a:t>
            </a:r>
            <a:endParaRPr kumimoji="0" lang="en-US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1" name="Flowchart: Process 10"/>
          <p:cNvSpPr/>
          <p:nvPr/>
        </p:nvSpPr>
        <p:spPr bwMode="auto">
          <a:xfrm>
            <a:off x="6501378" y="2584673"/>
            <a:ext cx="2133419" cy="933297"/>
          </a:xfrm>
          <a:prstGeom prst="flowChartProcess">
            <a:avLst/>
          </a:prstGeom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wrap="square" lIns="82124" tIns="41061" rIns="82124" bIns="41061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0" marR="0" indent="0" algn="ctr" defTabSz="814388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Send an ARP Request to IP 10.1.1.1</a:t>
            </a:r>
          </a:p>
        </p:txBody>
      </p:sp>
      <p:sp>
        <p:nvSpPr>
          <p:cNvPr id="12" name="Flowchart: Terminator 11"/>
          <p:cNvSpPr/>
          <p:nvPr/>
        </p:nvSpPr>
        <p:spPr bwMode="auto">
          <a:xfrm>
            <a:off x="3393599" y="4784300"/>
            <a:ext cx="2247900" cy="644525"/>
          </a:xfrm>
          <a:prstGeom prst="flowChartTerminator">
            <a:avLst/>
          </a:prstGeom>
          <a:solidFill>
            <a:srgbClr val="92D050"/>
          </a:solidFill>
          <a:ln>
            <a:headEnd type="none" w="med" len="med"/>
            <a:tailEnd type="triangle" w="med" len="med"/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814388" eaLnBrk="0" hangingPunct="0">
              <a:lnSpc>
                <a:spcPct val="90000"/>
              </a:lnSpc>
            </a:pPr>
            <a:r>
              <a:rPr lang="en-US" sz="1400" dirty="0">
                <a:solidFill>
                  <a:schemeClr val="tx1"/>
                </a:solidFill>
                <a:latin typeface="+mn-lt"/>
                <a:cs typeface="+mn-cs"/>
              </a:rPr>
              <a:t>Send ping packet</a:t>
            </a:r>
          </a:p>
        </p:txBody>
      </p:sp>
      <p:cxnSp>
        <p:nvCxnSpPr>
          <p:cNvPr id="13" name="Straight Connector 12"/>
          <p:cNvCxnSpPr>
            <a:stCxn id="8" idx="2"/>
            <a:endCxn id="12" idx="0"/>
          </p:cNvCxnSpPr>
          <p:nvPr/>
        </p:nvCxnSpPr>
        <p:spPr bwMode="auto">
          <a:xfrm>
            <a:off x="4515811" y="3957957"/>
            <a:ext cx="1738" cy="826343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4" name="Straight Connector 13"/>
          <p:cNvCxnSpPr>
            <a:stCxn id="6" idx="2"/>
            <a:endCxn id="8" idx="0"/>
          </p:cNvCxnSpPr>
          <p:nvPr/>
        </p:nvCxnSpPr>
        <p:spPr bwMode="auto">
          <a:xfrm>
            <a:off x="4508313" y="1615632"/>
            <a:ext cx="7498" cy="53111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5" name="Straight Connector 14"/>
          <p:cNvCxnSpPr>
            <a:stCxn id="11" idx="2"/>
            <a:endCxn id="10" idx="0"/>
          </p:cNvCxnSpPr>
          <p:nvPr/>
        </p:nvCxnSpPr>
        <p:spPr bwMode="auto">
          <a:xfrm>
            <a:off x="7568088" y="3517970"/>
            <a:ext cx="0" cy="1214916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16" name="Straight Connector 15"/>
          <p:cNvCxnSpPr/>
          <p:nvPr/>
        </p:nvCxnSpPr>
        <p:spPr bwMode="auto">
          <a:xfrm flipV="1">
            <a:off x="5753054" y="3124678"/>
            <a:ext cx="619914" cy="1560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7" name="Straight Connector 16"/>
          <p:cNvCxnSpPr>
            <a:stCxn id="12" idx="3"/>
            <a:endCxn id="10" idx="1"/>
          </p:cNvCxnSpPr>
          <p:nvPr/>
        </p:nvCxnSpPr>
        <p:spPr bwMode="auto">
          <a:xfrm flipV="1">
            <a:off x="5641499" y="5103917"/>
            <a:ext cx="859879" cy="2646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chemeClr val="tx1"/>
            </a:solidFill>
            <a:prstDash val="solid"/>
            <a:round/>
            <a:headEnd type="triangle" w="med" len="med"/>
            <a:tailEnd type="none" w="med" len="med"/>
          </a:ln>
          <a:effectLst/>
        </p:spPr>
      </p:cxnSp>
      <p:sp>
        <p:nvSpPr>
          <p:cNvPr id="18" name="Rectangle 17"/>
          <p:cNvSpPr/>
          <p:nvPr/>
        </p:nvSpPr>
        <p:spPr>
          <a:xfrm>
            <a:off x="5687358" y="2756410"/>
            <a:ext cx="38985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 smtClean="0"/>
              <a:t>No</a:t>
            </a:r>
            <a:endParaRPr lang="en-US" sz="1200" b="1" dirty="0"/>
          </a:p>
        </p:txBody>
      </p:sp>
      <p:sp>
        <p:nvSpPr>
          <p:cNvPr id="19" name="Rectangle 18"/>
          <p:cNvSpPr/>
          <p:nvPr/>
        </p:nvSpPr>
        <p:spPr>
          <a:xfrm>
            <a:off x="4005379" y="3798991"/>
            <a:ext cx="44871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b="1" dirty="0" smtClean="0"/>
              <a:t>Yes</a:t>
            </a:r>
            <a:endParaRPr lang="en-US" sz="1200" b="1" dirty="0"/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6492823" y="3284108"/>
            <a:ext cx="216047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latin typeface="Arial" charset="0"/>
              </a:defRPr>
            </a:lvl1pPr>
            <a:lvl2pPr eaLnBrk="0" hangingPunct="0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Char char="–"/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buFont typeface="Wingdings" pitchFamily="2" charset="2"/>
              <a:buChar char="ü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lnSpc>
                <a:spcPct val="95000"/>
              </a:lnSpc>
              <a:spcBef>
                <a:spcPct val="35000"/>
              </a:spcBef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lvl="1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1000" dirty="0" smtClean="0"/>
              <a:t>Dest MAC: </a:t>
            </a:r>
            <a:r>
              <a:rPr lang="en-US" altLang="en-US" sz="1000" b="1" dirty="0">
                <a:solidFill>
                  <a:srgbClr val="002060"/>
                </a:solidFill>
                <a:latin typeface="Courier New" pitchFamily="49" charset="0"/>
                <a:cs typeface="Courier New" pitchFamily="49" charset="0"/>
              </a:rPr>
              <a:t>FF-FF-FF-FF-FF-FF</a:t>
            </a:r>
            <a:endParaRPr lang="en-US" altLang="en-US" sz="1000" dirty="0"/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000" dirty="0"/>
          </a:p>
        </p:txBody>
      </p:sp>
      <p:sp>
        <p:nvSpPr>
          <p:cNvPr id="21" name="TextBox 20"/>
          <p:cNvSpPr txBox="1"/>
          <p:nvPr/>
        </p:nvSpPr>
        <p:spPr>
          <a:xfrm>
            <a:off x="323528" y="1268760"/>
            <a:ext cx="2723290" cy="593740"/>
          </a:xfrm>
          <a:prstGeom prst="rect">
            <a:avLst/>
          </a:prstGeom>
          <a:solidFill>
            <a:srgbClr val="C0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40" rIns="91440" anchor="ctr" anchorCtr="0"/>
          <a:lstStyle/>
          <a:p>
            <a:pPr>
              <a:spcBef>
                <a:spcPts val="600"/>
              </a:spcBef>
              <a:buClr>
                <a:schemeClr val="tx1"/>
              </a:buClr>
              <a:buSzPct val="60000"/>
              <a:defRPr/>
            </a:pPr>
            <a:r>
              <a:rPr lang="en-US" sz="1400" dirty="0" smtClean="0"/>
              <a:t>The PC attempts to ping IP address 10.1.1.1.</a:t>
            </a:r>
            <a:endParaRPr lang="en-US" sz="1400" dirty="0"/>
          </a:p>
        </p:txBody>
      </p:sp>
      <p:pic>
        <p:nvPicPr>
          <p:cNvPr id="22" name="Picture 10" descr="C:\Users\ecoffey\AppData\Local\Temp\Rar$DRa1.653\30059_Device_laptop_3145_default_256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13" y="1924076"/>
            <a:ext cx="1950720" cy="195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983507" y="2240914"/>
            <a:ext cx="1116932" cy="825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noAutofit/>
          </a:bodyPr>
          <a:lstStyle/>
          <a:p>
            <a:r>
              <a:rPr lang="en-US" sz="800" dirty="0" smtClean="0">
                <a:latin typeface="CiscoSans Thin" pitchFamily="34" charset="0"/>
              </a:rPr>
              <a:t>PC&gt; </a:t>
            </a:r>
            <a:r>
              <a:rPr lang="en-US" sz="800" b="1" dirty="0" smtClean="0">
                <a:latin typeface="CiscoSans Thin" pitchFamily="34" charset="0"/>
              </a:rPr>
              <a:t>ping 10.1.1.1</a:t>
            </a:r>
            <a:endParaRPr lang="en-US" sz="800" b="1" dirty="0">
              <a:latin typeface="CiscoSans Thin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323527" y="3906199"/>
            <a:ext cx="2723290" cy="750521"/>
          </a:xfrm>
          <a:prstGeom prst="rect">
            <a:avLst/>
          </a:prstGeom>
          <a:solidFill>
            <a:srgbClr val="C000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lIns="91440" rIns="91440" anchor="ctr" anchorCtr="0"/>
          <a:lstStyle/>
          <a:p>
            <a:pPr>
              <a:spcBef>
                <a:spcPts val="600"/>
              </a:spcBef>
              <a:buClr>
                <a:schemeClr val="tx1"/>
              </a:buClr>
              <a:buSzPct val="60000"/>
              <a:defRPr/>
            </a:pPr>
            <a:r>
              <a:rPr lang="en-US" sz="1400" dirty="0" smtClean="0"/>
              <a:t>The PC requires the destination IP address and MAC address. </a:t>
            </a:r>
            <a:endParaRPr lang="en-US" sz="1400" dirty="0"/>
          </a:p>
        </p:txBody>
      </p:sp>
      <p:sp>
        <p:nvSpPr>
          <p:cNvPr id="25" name="TextBox 24"/>
          <p:cNvSpPr txBox="1"/>
          <p:nvPr/>
        </p:nvSpPr>
        <p:spPr>
          <a:xfrm>
            <a:off x="37124" y="5104603"/>
            <a:ext cx="329609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kern="0" baseline="-25000" dirty="0" smtClean="0"/>
              <a:t>1 </a:t>
            </a:r>
            <a:r>
              <a:rPr lang="en-US" kern="0" baseline="-25000" dirty="0"/>
              <a:t>Cisco </a:t>
            </a:r>
            <a:r>
              <a:rPr lang="en-US" kern="0" baseline="-25000" dirty="0" err="1"/>
              <a:t>Netacademy</a:t>
            </a:r>
            <a:r>
              <a:rPr lang="en-US" kern="0" baseline="-25000" dirty="0"/>
              <a:t> Course – Network Essentials</a:t>
            </a:r>
            <a:endParaRPr lang="en-GB" baseline="-25000" dirty="0"/>
          </a:p>
        </p:txBody>
      </p:sp>
    </p:spTree>
    <p:extLst>
      <p:ext uri="{BB962C8B-B14F-4D97-AF65-F5344CB8AC3E}">
        <p14:creationId xmlns:p14="http://schemas.microsoft.com/office/powerpoint/2010/main" val="291830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4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4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1" grpId="0" animBg="1"/>
      <p:bldP spid="12" grpId="0" animBg="1"/>
      <p:bldP spid="18" grpId="0"/>
      <p:bldP spid="19" grpId="0"/>
      <p:bldP spid="20" grpId="0"/>
      <p:bldP spid="21" grpId="0" animBg="1" autoUpdateAnimBg="0"/>
      <p:bldP spid="23" grpId="0" animBg="1"/>
      <p:bldP spid="24" grpId="0" animBg="1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Address Resolution Protocol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440536" y="1268760"/>
            <a:ext cx="82462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solidFill>
                  <a:srgbClr val="000000"/>
                </a:solidFill>
              </a:rPr>
              <a:t>A device uses ARP to determine the destination MAC address of a local device when it knows its IPv4 </a:t>
            </a:r>
            <a:r>
              <a:rPr lang="en-US" b="1" dirty="0" smtClean="0">
                <a:solidFill>
                  <a:srgbClr val="000000"/>
                </a:solidFill>
              </a:rPr>
              <a:t>address. </a:t>
            </a:r>
          </a:p>
          <a:p>
            <a:pPr algn="ctr"/>
            <a:endParaRPr lang="en-US" b="1" dirty="0">
              <a:solidFill>
                <a:srgbClr val="000000"/>
              </a:solidFill>
            </a:endParaRPr>
          </a:p>
          <a:p>
            <a:pPr algn="ctr"/>
            <a:r>
              <a:rPr lang="en-US" b="1" dirty="0" smtClean="0">
                <a:solidFill>
                  <a:srgbClr val="000000"/>
                </a:solidFill>
              </a:rPr>
              <a:t>When </a:t>
            </a:r>
            <a:r>
              <a:rPr lang="en-US" b="1" dirty="0">
                <a:solidFill>
                  <a:srgbClr val="000000"/>
                </a:solidFill>
              </a:rPr>
              <a:t>the destination IP address is on a remote network, the destination MAC address is that of the default gateway</a:t>
            </a:r>
            <a:r>
              <a:rPr lang="en-US" b="1" dirty="0" smtClean="0">
                <a:solidFill>
                  <a:srgbClr val="000000"/>
                </a:solidFill>
              </a:rPr>
              <a:t>.</a:t>
            </a:r>
          </a:p>
          <a:p>
            <a:pPr algn="ctr"/>
            <a:endParaRPr lang="en-US" b="1" dirty="0" smtClean="0">
              <a:solidFill>
                <a:srgbClr val="000000"/>
              </a:solidFill>
            </a:endParaRPr>
          </a:p>
          <a:p>
            <a:pPr algn="ctr"/>
            <a:r>
              <a:rPr lang="en-US" b="1" dirty="0" smtClean="0">
                <a:solidFill>
                  <a:srgbClr val="000000"/>
                </a:solidFill>
              </a:rPr>
              <a:t>If </a:t>
            </a:r>
            <a:r>
              <a:rPr lang="en-US" b="1" dirty="0">
                <a:solidFill>
                  <a:srgbClr val="000000"/>
                </a:solidFill>
              </a:rPr>
              <a:t>there is no ARP table entry is found, then the device sends an ARP request.</a:t>
            </a:r>
          </a:p>
          <a:p>
            <a:pPr algn="ctr"/>
            <a:endParaRPr lang="en-US" b="1" dirty="0">
              <a:solidFill>
                <a:srgbClr val="000000"/>
              </a:solidFill>
            </a:endParaRPr>
          </a:p>
          <a:p>
            <a:pPr algn="ctr"/>
            <a:endParaRPr lang="en-US" b="1" dirty="0">
              <a:solidFill>
                <a:srgbClr val="000000"/>
              </a:solidFill>
            </a:endParaRPr>
          </a:p>
          <a:p>
            <a:r>
              <a:rPr lang="en-US" i="1" dirty="0">
                <a:solidFill>
                  <a:srgbClr val="000000"/>
                </a:solidFill>
              </a:rPr>
              <a:t>ARP provides two basic functions: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000000"/>
                </a:solidFill>
              </a:rPr>
              <a:t>Resolving IPv4 addresses to MAC addresses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i="1" dirty="0">
                <a:solidFill>
                  <a:srgbClr val="000000"/>
                </a:solidFill>
              </a:rPr>
              <a:t>Maintaining an ARP table of IPv4 to MAC address mappings</a:t>
            </a:r>
            <a:endParaRPr lang="en-US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94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4590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b="1" dirty="0" smtClean="0">
                <a:solidFill>
                  <a:schemeClr val="accent1">
                    <a:lumMod val="50000"/>
                  </a:schemeClr>
                </a:solidFill>
              </a:rPr>
              <a:t>Key Facts: Address Resolution Protocol</a:t>
            </a:r>
            <a:endParaRPr lang="en-GB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sp>
        <p:nvSpPr>
          <p:cNvPr id="3" name="Rectangle 2"/>
          <p:cNvSpPr/>
          <p:nvPr/>
        </p:nvSpPr>
        <p:spPr>
          <a:xfrm>
            <a:off x="440536" y="1268760"/>
            <a:ext cx="8246264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Entries in the ARP table are </a:t>
            </a:r>
            <a:r>
              <a:rPr lang="en-US" b="1" i="1" u="sng" dirty="0">
                <a:solidFill>
                  <a:srgbClr val="000000"/>
                </a:solidFill>
              </a:rPr>
              <a:t>not permanent and are removed</a:t>
            </a:r>
            <a:r>
              <a:rPr lang="en-US" dirty="0">
                <a:solidFill>
                  <a:srgbClr val="000000"/>
                </a:solidFill>
              </a:rPr>
              <a:t> when an ARP cache timer expires after a specified period of time.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The duration of the ARP cache timer differs depending on the operating system.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ARP table entries can also be removed manually by the administrator. </a:t>
            </a:r>
            <a:endParaRPr lang="en-US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dirty="0" smtClean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0000"/>
                </a:solidFill>
              </a:rPr>
              <a:t>ARP </a:t>
            </a:r>
            <a:r>
              <a:rPr lang="en-US" dirty="0">
                <a:solidFill>
                  <a:srgbClr val="000000"/>
                </a:solidFill>
              </a:rPr>
              <a:t>requests are received and processed by every device on the local network.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Excessive ARP broadcasts can cause some reduction in performance.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ARP replies can be spoofed by a threat actor to perform an </a:t>
            </a:r>
            <a:r>
              <a:rPr lang="en-US" b="1" i="1" u="sng" dirty="0">
                <a:solidFill>
                  <a:srgbClr val="000000"/>
                </a:solidFill>
              </a:rPr>
              <a:t>ARP poisoning attack</a:t>
            </a:r>
            <a:r>
              <a:rPr lang="en-US" dirty="0">
                <a:solidFill>
                  <a:srgbClr val="000000"/>
                </a:solidFill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Enterprise level switches include mitigation techniques to protect against ARP attacks.</a:t>
            </a:r>
          </a:p>
          <a:p>
            <a:pPr algn="just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endParaRPr lang="en-US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2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</a:t>
            </a:r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07524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2200" dirty="0" smtClean="0"/>
              <a:t>Reminders/ Action Plans: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2200" b="1" dirty="0" smtClean="0"/>
              <a:t>All your </a:t>
            </a:r>
            <a:r>
              <a:rPr lang="en-US" sz="2200" b="1" dirty="0" err="1" smtClean="0"/>
              <a:t>homeworks</a:t>
            </a:r>
            <a:r>
              <a:rPr lang="en-US" sz="2200" b="1" dirty="0" smtClean="0"/>
              <a:t> – Independent Learning – Will be useful to complete your Assessments (Component 1 &amp; 2).</a:t>
            </a:r>
            <a:endParaRPr 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2613831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1573</TotalTime>
  <Words>1840</Words>
  <Application>Microsoft Office PowerPoint</Application>
  <PresentationFormat>On-screen Show (4:3)</PresentationFormat>
  <Paragraphs>288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Arial</vt:lpstr>
      <vt:lpstr>Calibri</vt:lpstr>
      <vt:lpstr>CiscoSans ExtraLight</vt:lpstr>
      <vt:lpstr>CiscoSans Thin</vt:lpstr>
      <vt:lpstr>Courier New</vt:lpstr>
      <vt:lpstr>Impact</vt:lpstr>
      <vt:lpstr>Myriad Pro</vt:lpstr>
      <vt:lpstr>Wingdings</vt:lpstr>
      <vt:lpstr>20140311PresentationUWTSDTemplate</vt:lpstr>
      <vt:lpstr>Network and Cybersecurity Essentials (ACCA4024) OSI and TCP/IP – An Overview</vt:lpstr>
      <vt:lpstr>From our previous class… (recap)</vt:lpstr>
      <vt:lpstr>From our previous tutorials… and Independent Learning (recap)</vt:lpstr>
      <vt:lpstr>Objectives and Discussions</vt:lpstr>
      <vt:lpstr>Communication: Standards and Protocols</vt:lpstr>
      <vt:lpstr>Communication: Standards and Protocols</vt:lpstr>
      <vt:lpstr>Communication: Standards and Protocols</vt:lpstr>
      <vt:lpstr>Communication: Standards and Protocols</vt:lpstr>
      <vt:lpstr>Communication: Standards and Protocols</vt:lpstr>
      <vt:lpstr>Communication: Protocol Model’s Layers</vt:lpstr>
      <vt:lpstr>Protocol Model’s Layers: Upper Layers</vt:lpstr>
      <vt:lpstr>Protocol Model’s Layers: Upper Layers</vt:lpstr>
      <vt:lpstr>Protocol Model’s Layers: Upper Layers</vt:lpstr>
      <vt:lpstr>Protocol Model’s Layers: Transport Layer</vt:lpstr>
      <vt:lpstr>Protocol Model’s Layers: Transport Layer</vt:lpstr>
      <vt:lpstr>Protocol Model’s Layers: Network Layer</vt:lpstr>
      <vt:lpstr>Protocol Model’s Layers: Data Link Layer</vt:lpstr>
      <vt:lpstr>Protocol Model’s Layers: Data Link Layer</vt:lpstr>
      <vt:lpstr>Protocol Model’s Layers: Data Link Layer</vt:lpstr>
      <vt:lpstr>Protocol Model’s Layers: Data Link Layer</vt:lpstr>
      <vt:lpstr>Protocol Model’s Layers: Physical Layer</vt:lpstr>
      <vt:lpstr>Protocol Model’s Layers: Physical Layer</vt:lpstr>
      <vt:lpstr>Communication: Troubleshooting</vt:lpstr>
      <vt:lpstr>Protocol Model’s Layers: Protocols</vt:lpstr>
      <vt:lpstr>Communication</vt:lpstr>
      <vt:lpstr>Communication</vt:lpstr>
      <vt:lpstr>Communication on Ethernet Networks</vt:lpstr>
      <vt:lpstr>Ethernet Networks</vt:lpstr>
      <vt:lpstr>Ethernet MAC Addresses Frame Processing</vt:lpstr>
      <vt:lpstr>Ethernet MAC Addresses Frame Processing</vt:lpstr>
      <vt:lpstr>Communication on Ethernet Networks</vt:lpstr>
      <vt:lpstr>Address Resolution Protocol</vt:lpstr>
      <vt:lpstr>Address Resolution Protocol</vt:lpstr>
      <vt:lpstr>Key Facts: Address Resolution Protocol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69</cp:revision>
  <dcterms:created xsi:type="dcterms:W3CDTF">2020-09-20T20:16:38Z</dcterms:created>
  <dcterms:modified xsi:type="dcterms:W3CDTF">2020-10-07T17:20:41Z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