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61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077563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0756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644013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6843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7614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2131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53922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105233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1CB5DE3-D5F8-43F7-A41B-F2C2CF12E9F1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2538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963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B5DE3-D5F8-43F7-A41B-F2C2CF12E9F1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697670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B5DE3-D5F8-43F7-A41B-F2C2CF12E9F1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4915D75-2DBA-46B6-82B2-C28972B1D69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7613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NUL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Professional </a:t>
            </a:r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Marie.pitson@uwtsd.ac.uk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743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aim of the module is to enable the student to audit and analyse their professional skills and training needs, in order to develop a career and personal development plan while considering a range of suitable industry opportunities.</a:t>
            </a:r>
          </a:p>
          <a:p>
            <a:r>
              <a:rPr lang="en-GB" dirty="0" smtClean="0"/>
              <a:t>To develop the professional needs and skills of the students in order to secure an appropriate placement in line with their career ambitions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236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Indicative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941" y="2015732"/>
            <a:ext cx="10391914" cy="4110748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CV writing</a:t>
            </a:r>
          </a:p>
          <a:p>
            <a:r>
              <a:rPr lang="en-GB" dirty="0" smtClean="0"/>
              <a:t>Interview skills</a:t>
            </a:r>
          </a:p>
          <a:p>
            <a:r>
              <a:rPr lang="en-GB" dirty="0" smtClean="0"/>
              <a:t>Skills audit</a:t>
            </a:r>
          </a:p>
          <a:p>
            <a:r>
              <a:rPr lang="en-GB" dirty="0" smtClean="0"/>
              <a:t>Training needs analysis</a:t>
            </a:r>
          </a:p>
          <a:p>
            <a:r>
              <a:rPr lang="en-GB" dirty="0" smtClean="0"/>
              <a:t>Professional development </a:t>
            </a:r>
            <a:r>
              <a:rPr lang="en-GB" dirty="0" smtClean="0"/>
              <a:t>planning</a:t>
            </a:r>
          </a:p>
          <a:p>
            <a:r>
              <a:rPr lang="en-GB" dirty="0" smtClean="0"/>
              <a:t>The role of Artificial </a:t>
            </a:r>
            <a:r>
              <a:rPr lang="en-GB" dirty="0" err="1" smtClean="0"/>
              <a:t>Intelligience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dirty="0" smtClean="0"/>
              <a:t>Guest lectures from potential placement providers</a:t>
            </a:r>
          </a:p>
          <a:p>
            <a:r>
              <a:rPr lang="en-GB" dirty="0" smtClean="0"/>
              <a:t>Communication</a:t>
            </a:r>
          </a:p>
          <a:p>
            <a:r>
              <a:rPr lang="en-GB" dirty="0" smtClean="0"/>
              <a:t>Teamwork</a:t>
            </a:r>
          </a:p>
          <a:p>
            <a:r>
              <a:rPr lang="en-GB" dirty="0" smtClean="0"/>
              <a:t>Roles and responsibilities (of the student and organisation)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6011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 we will….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Getting to know you…..</a:t>
            </a:r>
          </a:p>
          <a:p>
            <a:r>
              <a:rPr lang="en-GB" dirty="0" smtClean="0"/>
              <a:t>What are your programmes and the options available to you </a:t>
            </a:r>
            <a:r>
              <a:rPr lang="en-GB" dirty="0" smtClean="0">
                <a:solidFill>
                  <a:srgbClr val="FF0000"/>
                </a:solidFill>
              </a:rPr>
              <a:t>(further notes on </a:t>
            </a:r>
            <a:r>
              <a:rPr lang="en-GB" dirty="0" err="1" smtClean="0">
                <a:solidFill>
                  <a:srgbClr val="FF0000"/>
                </a:solidFill>
              </a:rPr>
              <a:t>moodle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</a:p>
          <a:p>
            <a:r>
              <a:rPr lang="en-GB" dirty="0" smtClean="0"/>
              <a:t>Guest Speaker </a:t>
            </a:r>
            <a:r>
              <a:rPr lang="mr-IN" dirty="0" smtClean="0"/>
              <a:t>–</a:t>
            </a:r>
            <a:r>
              <a:rPr lang="en-GB" dirty="0" smtClean="0"/>
              <a:t> Alice </a:t>
            </a:r>
            <a:r>
              <a:rPr lang="en-GB" dirty="0" err="1" smtClean="0"/>
              <a:t>Surgey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dirty="0" smtClean="0"/>
              <a:t>The role of blogging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55927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Blogging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As part of this module, students are required to complete weekly blogs </a:t>
            </a:r>
          </a:p>
          <a:p>
            <a:r>
              <a:rPr lang="en-US" dirty="0" smtClean="0"/>
              <a:t>Blogging will enable you to reflect upon your learning and understanding of Personal Development and how this aids employability</a:t>
            </a:r>
          </a:p>
          <a:p>
            <a:r>
              <a:rPr lang="en-US" dirty="0" smtClean="0"/>
              <a:t>The blogs also work towards you module assessment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6187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48640" y="1166843"/>
            <a:ext cx="1106424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The role of blogging and </a:t>
            </a:r>
            <a:r>
              <a:rPr lang="en-US" dirty="0" err="1"/>
              <a:t>vlogging</a:t>
            </a:r>
            <a:r>
              <a:rPr lang="en-US" dirty="0"/>
              <a:t> within organisations has increased 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There are </a:t>
            </a:r>
            <a:r>
              <a:rPr lang="en-US" dirty="0" smtClean="0"/>
              <a:t>a number of </a:t>
            </a:r>
            <a:r>
              <a:rPr lang="en-US" dirty="0"/>
              <a:t>good reasons for one or more members of company leadership to </a:t>
            </a:r>
            <a:r>
              <a:rPr lang="en-US" b="1" dirty="0"/>
              <a:t>blog</a:t>
            </a:r>
            <a:r>
              <a:rPr lang="en-US" dirty="0"/>
              <a:t>. </a:t>
            </a:r>
            <a:r>
              <a:rPr lang="en-US" dirty="0" smtClean="0"/>
              <a:t> These </a:t>
            </a:r>
            <a:r>
              <a:rPr lang="en-US" dirty="0"/>
              <a:t>include: 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Humanizing the company. </a:t>
            </a:r>
          </a:p>
          <a:p>
            <a:r>
              <a:rPr lang="en-US" dirty="0"/>
              <a:t>Enhancing visibility. Humanizing the company</a:t>
            </a:r>
          </a:p>
          <a:p>
            <a:r>
              <a:rPr lang="en-US" dirty="0"/>
              <a:t>Enhancing visibility</a:t>
            </a:r>
          </a:p>
          <a:p>
            <a:r>
              <a:rPr lang="en-US" dirty="0"/>
              <a:t>Building credibility and trust</a:t>
            </a:r>
          </a:p>
          <a:p>
            <a:r>
              <a:rPr lang="en-US" dirty="0"/>
              <a:t>Establishing industry expertise</a:t>
            </a:r>
          </a:p>
          <a:p>
            <a:r>
              <a:rPr lang="en-US" dirty="0"/>
              <a:t>Promoting products and policies</a:t>
            </a:r>
          </a:p>
          <a:p>
            <a:r>
              <a:rPr lang="en-US" dirty="0"/>
              <a:t>Addressing important issues</a:t>
            </a:r>
          </a:p>
          <a:p>
            <a:r>
              <a:rPr lang="en-US" dirty="0"/>
              <a:t>Generating leads … and business</a:t>
            </a:r>
          </a:p>
          <a:p>
            <a:r>
              <a:rPr lang="en-US" dirty="0"/>
              <a:t>Defending the company against its critics</a:t>
            </a:r>
          </a:p>
          <a:p>
            <a:r>
              <a:rPr lang="en-US" dirty="0"/>
              <a:t>Who blogs?  In all likelihood, your customers and competitors. 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According to a </a:t>
            </a:r>
            <a:r>
              <a:rPr lang="en-US" dirty="0">
                <a:hlinkClick r:id="rId2" invalidUrl="http://www.hubspot.com/Portals/53/docs/ebooks/the state of inbound marketing final v3-2.pdf"/>
              </a:rPr>
              <a:t>recent survey</a:t>
            </a:r>
            <a:r>
              <a:rPr lang="en-US" dirty="0"/>
              <a:t> by </a:t>
            </a:r>
            <a:r>
              <a:rPr lang="en-US" dirty="0" err="1"/>
              <a:t>HubSpot.com</a:t>
            </a:r>
            <a:r>
              <a:rPr lang="en-US" dirty="0"/>
              <a:t>, a marketing software </a:t>
            </a:r>
            <a:r>
              <a:rPr lang="en-US" dirty="0" err="1"/>
              <a:t>compan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048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Today’s blog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Introduce yourself and your </a:t>
            </a:r>
            <a:r>
              <a:rPr lang="en-US" dirty="0" err="1" smtClean="0"/>
              <a:t>programme</a:t>
            </a:r>
            <a:r>
              <a:rPr lang="en-US" dirty="0" smtClean="0"/>
              <a:t> of study</a:t>
            </a:r>
          </a:p>
          <a:p>
            <a:r>
              <a:rPr lang="en-US" dirty="0" smtClean="0"/>
              <a:t>Discuss your aims in objectives regarding employment</a:t>
            </a:r>
          </a:p>
          <a:p>
            <a:r>
              <a:rPr lang="en-US" dirty="0" smtClean="0"/>
              <a:t>What qualifications are required for your preferred career?</a:t>
            </a:r>
          </a:p>
          <a:p>
            <a:r>
              <a:rPr lang="en-US" dirty="0" smtClean="0"/>
              <a:t>Do you need to undertake further study following the completion of your HND/Degree?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658054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ihm</Template>
  <TotalTime>581</TotalTime>
  <Words>245</Words>
  <Application>Microsoft Macintosh PowerPoint</Application>
  <PresentationFormat>Widescreen</PresentationFormat>
  <Paragraphs>46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Gill Sans MT</vt:lpstr>
      <vt:lpstr>Mangal</vt:lpstr>
      <vt:lpstr>Arial</vt:lpstr>
      <vt:lpstr>Gallery</vt:lpstr>
      <vt:lpstr>Professional Development</vt:lpstr>
      <vt:lpstr>Module introduction</vt:lpstr>
      <vt:lpstr>Indicative content</vt:lpstr>
      <vt:lpstr>Today we will….</vt:lpstr>
      <vt:lpstr>Blogging</vt:lpstr>
      <vt:lpstr>PowerPoint Presentation</vt:lpstr>
      <vt:lpstr>Today’s blog</vt:lpstr>
    </vt:vector>
  </TitlesOfParts>
  <Company>University of Wales Trinity Saint David</Company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for the Sports industry</dc:title>
  <dc:creator>Marie Pitson</dc:creator>
  <cp:lastModifiedBy>Microsoft Office User</cp:lastModifiedBy>
  <cp:revision>5</cp:revision>
  <dcterms:created xsi:type="dcterms:W3CDTF">2017-10-03T06:16:32Z</dcterms:created>
  <dcterms:modified xsi:type="dcterms:W3CDTF">2019-10-01T09:45:44Z</dcterms:modified>
</cp:coreProperties>
</file>