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27"/>
  </p:notesMasterIdLst>
  <p:sldIdLst>
    <p:sldId id="256" r:id="rId2"/>
    <p:sldId id="262" r:id="rId3"/>
    <p:sldId id="260" r:id="rId4"/>
    <p:sldId id="261" r:id="rId5"/>
    <p:sldId id="258" r:id="rId6"/>
    <p:sldId id="259" r:id="rId7"/>
    <p:sldId id="263" r:id="rId8"/>
    <p:sldId id="264" r:id="rId9"/>
    <p:sldId id="265" r:id="rId10"/>
    <p:sldId id="270" r:id="rId11"/>
    <p:sldId id="266" r:id="rId12"/>
    <p:sldId id="269" r:id="rId13"/>
    <p:sldId id="267" r:id="rId14"/>
    <p:sldId id="268" r:id="rId15"/>
    <p:sldId id="271" r:id="rId16"/>
    <p:sldId id="272" r:id="rId17"/>
    <p:sldId id="273" r:id="rId18"/>
    <p:sldId id="274" r:id="rId19"/>
    <p:sldId id="275" r:id="rId20"/>
    <p:sldId id="276" r:id="rId21"/>
    <p:sldId id="277" r:id="rId22"/>
    <p:sldId id="278" r:id="rId23"/>
    <p:sldId id="279" r:id="rId24"/>
    <p:sldId id="280" r:id="rId25"/>
    <p:sldId id="28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5" autoAdjust="0"/>
    <p:restoredTop sz="94660"/>
  </p:normalViewPr>
  <p:slideViewPr>
    <p:cSldViewPr snapToGrid="0">
      <p:cViewPr varScale="1">
        <p:scale>
          <a:sx n="94" d="100"/>
          <a:sy n="94" d="100"/>
        </p:scale>
        <p:origin x="102"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443BF8-35F2-4E80-97BB-E02E260CC1C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E3B36B6-1487-4216-A166-E14E80B72D96}">
      <dgm:prSet/>
      <dgm:spPr/>
      <dgm:t>
        <a:bodyPr/>
        <a:lstStyle/>
        <a:p>
          <a:r>
            <a:rPr lang="en-GB" noProof="0" dirty="0"/>
            <a:t>Many games include points, achievements, challenges and feedback. </a:t>
          </a:r>
        </a:p>
      </dgm:t>
    </dgm:pt>
    <dgm:pt modelId="{D890AEA3-3664-4308-A521-0DFB39D68E24}" type="parTrans" cxnId="{0AE64971-4D18-49C1-B9D5-DA1BF6AF1761}">
      <dgm:prSet/>
      <dgm:spPr/>
      <dgm:t>
        <a:bodyPr/>
        <a:lstStyle/>
        <a:p>
          <a:endParaRPr lang="en-US"/>
        </a:p>
      </dgm:t>
    </dgm:pt>
    <dgm:pt modelId="{60B21E3F-513C-4D6B-A4ED-9AEE5207139B}" type="sibTrans" cxnId="{0AE64971-4D18-49C1-B9D5-DA1BF6AF1761}">
      <dgm:prSet/>
      <dgm:spPr/>
      <dgm:t>
        <a:bodyPr/>
        <a:lstStyle/>
        <a:p>
          <a:endParaRPr lang="en-US"/>
        </a:p>
      </dgm:t>
    </dgm:pt>
    <dgm:pt modelId="{4083A4D2-7BB5-4F27-AE3F-EDBA9EF4503E}">
      <dgm:prSet/>
      <dgm:spPr/>
      <dgm:t>
        <a:bodyPr/>
        <a:lstStyle/>
        <a:p>
          <a:r>
            <a:rPr lang="en-GB" noProof="0" dirty="0"/>
            <a:t>These same mechanics can be used in education </a:t>
          </a:r>
        </a:p>
      </dgm:t>
    </dgm:pt>
    <dgm:pt modelId="{12FAAD80-AFBB-4D33-81F9-828C327539A0}" type="parTrans" cxnId="{9A8977E8-B857-4661-86DD-52137AE32507}">
      <dgm:prSet/>
      <dgm:spPr/>
      <dgm:t>
        <a:bodyPr/>
        <a:lstStyle/>
        <a:p>
          <a:endParaRPr lang="en-US"/>
        </a:p>
      </dgm:t>
    </dgm:pt>
    <dgm:pt modelId="{8C3376A5-6114-4534-8D58-D62739303031}" type="sibTrans" cxnId="{9A8977E8-B857-4661-86DD-52137AE32507}">
      <dgm:prSet/>
      <dgm:spPr/>
      <dgm:t>
        <a:bodyPr/>
        <a:lstStyle/>
        <a:p>
          <a:endParaRPr lang="en-US"/>
        </a:p>
      </dgm:t>
    </dgm:pt>
    <dgm:pt modelId="{01E4938F-81C8-4322-8DA8-E1F398574F83}">
      <dgm:prSet/>
      <dgm:spPr/>
      <dgm:t>
        <a:bodyPr/>
        <a:lstStyle/>
        <a:p>
          <a:r>
            <a:rPr lang="en-GB" noProof="0" dirty="0"/>
            <a:t>Our brains respond positively to structure + reward</a:t>
          </a:r>
        </a:p>
      </dgm:t>
    </dgm:pt>
    <dgm:pt modelId="{45D054B4-5ECF-4536-BC8D-B577D6A0E381}" type="parTrans" cxnId="{483EE9EE-7232-4769-845E-8CC3CDDCECCC}">
      <dgm:prSet/>
      <dgm:spPr/>
      <dgm:t>
        <a:bodyPr/>
        <a:lstStyle/>
        <a:p>
          <a:endParaRPr lang="en-US"/>
        </a:p>
      </dgm:t>
    </dgm:pt>
    <dgm:pt modelId="{776264C4-1F4A-443D-B86B-6A1060D250F0}" type="sibTrans" cxnId="{483EE9EE-7232-4769-845E-8CC3CDDCECCC}">
      <dgm:prSet/>
      <dgm:spPr/>
      <dgm:t>
        <a:bodyPr/>
        <a:lstStyle/>
        <a:p>
          <a:endParaRPr lang="en-US"/>
        </a:p>
      </dgm:t>
    </dgm:pt>
    <dgm:pt modelId="{F15F6F08-F163-4750-9418-B36062A2DF39}">
      <dgm:prSet/>
      <dgm:spPr/>
      <dgm:t>
        <a:bodyPr/>
        <a:lstStyle/>
        <a:p>
          <a:r>
            <a:rPr lang="en-GB" noProof="0" dirty="0"/>
            <a:t>This is the foundation of gamification  </a:t>
          </a:r>
        </a:p>
      </dgm:t>
    </dgm:pt>
    <dgm:pt modelId="{8339448A-AFD2-49A4-A240-CB50FDB429B9}" type="parTrans" cxnId="{09B54CE6-ECAA-4463-B06C-DF975350FD47}">
      <dgm:prSet/>
      <dgm:spPr/>
      <dgm:t>
        <a:bodyPr/>
        <a:lstStyle/>
        <a:p>
          <a:endParaRPr lang="en-US"/>
        </a:p>
      </dgm:t>
    </dgm:pt>
    <dgm:pt modelId="{894D9B7E-7A04-4C11-A015-29F32EA20AE4}" type="sibTrans" cxnId="{09B54CE6-ECAA-4463-B06C-DF975350FD47}">
      <dgm:prSet/>
      <dgm:spPr/>
      <dgm:t>
        <a:bodyPr/>
        <a:lstStyle/>
        <a:p>
          <a:endParaRPr lang="en-US"/>
        </a:p>
      </dgm:t>
    </dgm:pt>
    <dgm:pt modelId="{AB52AD98-1D43-48DC-AF15-EB478378C868}" type="pres">
      <dgm:prSet presAssocID="{DD443BF8-35F2-4E80-97BB-E02E260CC1C2}" presName="vert0" presStyleCnt="0">
        <dgm:presLayoutVars>
          <dgm:dir/>
          <dgm:animOne val="branch"/>
          <dgm:animLvl val="lvl"/>
        </dgm:presLayoutVars>
      </dgm:prSet>
      <dgm:spPr/>
    </dgm:pt>
    <dgm:pt modelId="{6C51D2CF-E605-474D-97AC-16096F66D16A}" type="pres">
      <dgm:prSet presAssocID="{3E3B36B6-1487-4216-A166-E14E80B72D96}" presName="thickLine" presStyleLbl="alignNode1" presStyleIdx="0" presStyleCnt="4"/>
      <dgm:spPr/>
    </dgm:pt>
    <dgm:pt modelId="{2E9F4A9E-7F15-4A3C-8A24-97AF19A7E67E}" type="pres">
      <dgm:prSet presAssocID="{3E3B36B6-1487-4216-A166-E14E80B72D96}" presName="horz1" presStyleCnt="0"/>
      <dgm:spPr/>
    </dgm:pt>
    <dgm:pt modelId="{446CE40E-6992-4859-8B75-322F8D9F0D7A}" type="pres">
      <dgm:prSet presAssocID="{3E3B36B6-1487-4216-A166-E14E80B72D96}" presName="tx1" presStyleLbl="revTx" presStyleIdx="0" presStyleCnt="4"/>
      <dgm:spPr/>
    </dgm:pt>
    <dgm:pt modelId="{7A6640A4-AFF6-48B2-AA2F-01CC61D94506}" type="pres">
      <dgm:prSet presAssocID="{3E3B36B6-1487-4216-A166-E14E80B72D96}" presName="vert1" presStyleCnt="0"/>
      <dgm:spPr/>
    </dgm:pt>
    <dgm:pt modelId="{A1B4333F-BC55-4228-A3EC-5A9582D4C4FE}" type="pres">
      <dgm:prSet presAssocID="{4083A4D2-7BB5-4F27-AE3F-EDBA9EF4503E}" presName="thickLine" presStyleLbl="alignNode1" presStyleIdx="1" presStyleCnt="4"/>
      <dgm:spPr/>
    </dgm:pt>
    <dgm:pt modelId="{E18902D6-6765-42A9-8616-8B31483490C4}" type="pres">
      <dgm:prSet presAssocID="{4083A4D2-7BB5-4F27-AE3F-EDBA9EF4503E}" presName="horz1" presStyleCnt="0"/>
      <dgm:spPr/>
    </dgm:pt>
    <dgm:pt modelId="{5115185A-DFA5-4814-B552-E3F3673FEE7B}" type="pres">
      <dgm:prSet presAssocID="{4083A4D2-7BB5-4F27-AE3F-EDBA9EF4503E}" presName="tx1" presStyleLbl="revTx" presStyleIdx="1" presStyleCnt="4"/>
      <dgm:spPr/>
    </dgm:pt>
    <dgm:pt modelId="{BC589FF7-7060-4346-BBB5-AFD80E257161}" type="pres">
      <dgm:prSet presAssocID="{4083A4D2-7BB5-4F27-AE3F-EDBA9EF4503E}" presName="vert1" presStyleCnt="0"/>
      <dgm:spPr/>
    </dgm:pt>
    <dgm:pt modelId="{BEEA3D0F-D873-44B6-BD5D-1EBE5E7633FA}" type="pres">
      <dgm:prSet presAssocID="{01E4938F-81C8-4322-8DA8-E1F398574F83}" presName="thickLine" presStyleLbl="alignNode1" presStyleIdx="2" presStyleCnt="4"/>
      <dgm:spPr/>
    </dgm:pt>
    <dgm:pt modelId="{51F7CA70-1FE5-452A-B2B6-F78511DA32EA}" type="pres">
      <dgm:prSet presAssocID="{01E4938F-81C8-4322-8DA8-E1F398574F83}" presName="horz1" presStyleCnt="0"/>
      <dgm:spPr/>
    </dgm:pt>
    <dgm:pt modelId="{1AE6B7ED-4EF4-47F1-AB51-72887ABC9D33}" type="pres">
      <dgm:prSet presAssocID="{01E4938F-81C8-4322-8DA8-E1F398574F83}" presName="tx1" presStyleLbl="revTx" presStyleIdx="2" presStyleCnt="4"/>
      <dgm:spPr/>
    </dgm:pt>
    <dgm:pt modelId="{BEBAC339-BD5A-4CF5-A800-1D14C225D635}" type="pres">
      <dgm:prSet presAssocID="{01E4938F-81C8-4322-8DA8-E1F398574F83}" presName="vert1" presStyleCnt="0"/>
      <dgm:spPr/>
    </dgm:pt>
    <dgm:pt modelId="{575685BB-94B9-448F-9AF6-FA484B23E9A5}" type="pres">
      <dgm:prSet presAssocID="{F15F6F08-F163-4750-9418-B36062A2DF39}" presName="thickLine" presStyleLbl="alignNode1" presStyleIdx="3" presStyleCnt="4"/>
      <dgm:spPr/>
    </dgm:pt>
    <dgm:pt modelId="{2E5B97D4-E0FE-4883-8B48-22C30A9408AC}" type="pres">
      <dgm:prSet presAssocID="{F15F6F08-F163-4750-9418-B36062A2DF39}" presName="horz1" presStyleCnt="0"/>
      <dgm:spPr/>
    </dgm:pt>
    <dgm:pt modelId="{FB136919-AED5-4440-8B10-288F8FAF72B5}" type="pres">
      <dgm:prSet presAssocID="{F15F6F08-F163-4750-9418-B36062A2DF39}" presName="tx1" presStyleLbl="revTx" presStyleIdx="3" presStyleCnt="4"/>
      <dgm:spPr/>
    </dgm:pt>
    <dgm:pt modelId="{48A5FC42-D83D-4276-9D30-2DAAC7E15273}" type="pres">
      <dgm:prSet presAssocID="{F15F6F08-F163-4750-9418-B36062A2DF39}" presName="vert1" presStyleCnt="0"/>
      <dgm:spPr/>
    </dgm:pt>
  </dgm:ptLst>
  <dgm:cxnLst>
    <dgm:cxn modelId="{4FAA1C20-0174-4B48-99CB-3F962F834F79}" type="presOf" srcId="{4083A4D2-7BB5-4F27-AE3F-EDBA9EF4503E}" destId="{5115185A-DFA5-4814-B552-E3F3673FEE7B}" srcOrd="0" destOrd="0" presId="urn:microsoft.com/office/officeart/2008/layout/LinedList"/>
    <dgm:cxn modelId="{0AE64971-4D18-49C1-B9D5-DA1BF6AF1761}" srcId="{DD443BF8-35F2-4E80-97BB-E02E260CC1C2}" destId="{3E3B36B6-1487-4216-A166-E14E80B72D96}" srcOrd="0" destOrd="0" parTransId="{D890AEA3-3664-4308-A521-0DFB39D68E24}" sibTransId="{60B21E3F-513C-4D6B-A4ED-9AEE5207139B}"/>
    <dgm:cxn modelId="{D83FE877-9D74-48CC-A1B4-15A77C8AF97F}" type="presOf" srcId="{DD443BF8-35F2-4E80-97BB-E02E260CC1C2}" destId="{AB52AD98-1D43-48DC-AF15-EB478378C868}" srcOrd="0" destOrd="0" presId="urn:microsoft.com/office/officeart/2008/layout/LinedList"/>
    <dgm:cxn modelId="{5C94EF7F-C17A-40FB-A679-35CE64F85AF8}" type="presOf" srcId="{3E3B36B6-1487-4216-A166-E14E80B72D96}" destId="{446CE40E-6992-4859-8B75-322F8D9F0D7A}" srcOrd="0" destOrd="0" presId="urn:microsoft.com/office/officeart/2008/layout/LinedList"/>
    <dgm:cxn modelId="{89C291B2-C39C-442D-8B79-BB5D3368CA49}" type="presOf" srcId="{01E4938F-81C8-4322-8DA8-E1F398574F83}" destId="{1AE6B7ED-4EF4-47F1-AB51-72887ABC9D33}" srcOrd="0" destOrd="0" presId="urn:microsoft.com/office/officeart/2008/layout/LinedList"/>
    <dgm:cxn modelId="{157A01D3-8160-4E84-AAD3-1EF2CD22825D}" type="presOf" srcId="{F15F6F08-F163-4750-9418-B36062A2DF39}" destId="{FB136919-AED5-4440-8B10-288F8FAF72B5}" srcOrd="0" destOrd="0" presId="urn:microsoft.com/office/officeart/2008/layout/LinedList"/>
    <dgm:cxn modelId="{09B54CE6-ECAA-4463-B06C-DF975350FD47}" srcId="{DD443BF8-35F2-4E80-97BB-E02E260CC1C2}" destId="{F15F6F08-F163-4750-9418-B36062A2DF39}" srcOrd="3" destOrd="0" parTransId="{8339448A-AFD2-49A4-A240-CB50FDB429B9}" sibTransId="{894D9B7E-7A04-4C11-A015-29F32EA20AE4}"/>
    <dgm:cxn modelId="{9A8977E8-B857-4661-86DD-52137AE32507}" srcId="{DD443BF8-35F2-4E80-97BB-E02E260CC1C2}" destId="{4083A4D2-7BB5-4F27-AE3F-EDBA9EF4503E}" srcOrd="1" destOrd="0" parTransId="{12FAAD80-AFBB-4D33-81F9-828C327539A0}" sibTransId="{8C3376A5-6114-4534-8D58-D62739303031}"/>
    <dgm:cxn modelId="{483EE9EE-7232-4769-845E-8CC3CDDCECCC}" srcId="{DD443BF8-35F2-4E80-97BB-E02E260CC1C2}" destId="{01E4938F-81C8-4322-8DA8-E1F398574F83}" srcOrd="2" destOrd="0" parTransId="{45D054B4-5ECF-4536-BC8D-B577D6A0E381}" sibTransId="{776264C4-1F4A-443D-B86B-6A1060D250F0}"/>
    <dgm:cxn modelId="{A11B2587-7BF3-42CC-86EC-5F8B39FCF187}" type="presParOf" srcId="{AB52AD98-1D43-48DC-AF15-EB478378C868}" destId="{6C51D2CF-E605-474D-97AC-16096F66D16A}" srcOrd="0" destOrd="0" presId="urn:microsoft.com/office/officeart/2008/layout/LinedList"/>
    <dgm:cxn modelId="{3D0B1D4B-1F7C-4E4B-A169-71793130A87A}" type="presParOf" srcId="{AB52AD98-1D43-48DC-AF15-EB478378C868}" destId="{2E9F4A9E-7F15-4A3C-8A24-97AF19A7E67E}" srcOrd="1" destOrd="0" presId="urn:microsoft.com/office/officeart/2008/layout/LinedList"/>
    <dgm:cxn modelId="{92307DC7-F37B-403F-834D-FB7C339BD79B}" type="presParOf" srcId="{2E9F4A9E-7F15-4A3C-8A24-97AF19A7E67E}" destId="{446CE40E-6992-4859-8B75-322F8D9F0D7A}" srcOrd="0" destOrd="0" presId="urn:microsoft.com/office/officeart/2008/layout/LinedList"/>
    <dgm:cxn modelId="{B04CB911-B363-4F3F-9718-42F5BC27D256}" type="presParOf" srcId="{2E9F4A9E-7F15-4A3C-8A24-97AF19A7E67E}" destId="{7A6640A4-AFF6-48B2-AA2F-01CC61D94506}" srcOrd="1" destOrd="0" presId="urn:microsoft.com/office/officeart/2008/layout/LinedList"/>
    <dgm:cxn modelId="{F9FFDC03-6DC3-44E3-B53C-6B683AB1DAE4}" type="presParOf" srcId="{AB52AD98-1D43-48DC-AF15-EB478378C868}" destId="{A1B4333F-BC55-4228-A3EC-5A9582D4C4FE}" srcOrd="2" destOrd="0" presId="urn:microsoft.com/office/officeart/2008/layout/LinedList"/>
    <dgm:cxn modelId="{188BF0EC-77CB-466D-BC91-AC154B0A5034}" type="presParOf" srcId="{AB52AD98-1D43-48DC-AF15-EB478378C868}" destId="{E18902D6-6765-42A9-8616-8B31483490C4}" srcOrd="3" destOrd="0" presId="urn:microsoft.com/office/officeart/2008/layout/LinedList"/>
    <dgm:cxn modelId="{3A81F277-1499-431C-9BCD-3B9069E3BEBF}" type="presParOf" srcId="{E18902D6-6765-42A9-8616-8B31483490C4}" destId="{5115185A-DFA5-4814-B552-E3F3673FEE7B}" srcOrd="0" destOrd="0" presId="urn:microsoft.com/office/officeart/2008/layout/LinedList"/>
    <dgm:cxn modelId="{74770519-6B67-47A9-A733-DFC56A48DE56}" type="presParOf" srcId="{E18902D6-6765-42A9-8616-8B31483490C4}" destId="{BC589FF7-7060-4346-BBB5-AFD80E257161}" srcOrd="1" destOrd="0" presId="urn:microsoft.com/office/officeart/2008/layout/LinedList"/>
    <dgm:cxn modelId="{C69854FC-524B-43CA-97D7-790D1BB60C20}" type="presParOf" srcId="{AB52AD98-1D43-48DC-AF15-EB478378C868}" destId="{BEEA3D0F-D873-44B6-BD5D-1EBE5E7633FA}" srcOrd="4" destOrd="0" presId="urn:microsoft.com/office/officeart/2008/layout/LinedList"/>
    <dgm:cxn modelId="{4F1AC740-E712-41EE-9973-28E97EFD8D29}" type="presParOf" srcId="{AB52AD98-1D43-48DC-AF15-EB478378C868}" destId="{51F7CA70-1FE5-452A-B2B6-F78511DA32EA}" srcOrd="5" destOrd="0" presId="urn:microsoft.com/office/officeart/2008/layout/LinedList"/>
    <dgm:cxn modelId="{8B08AAF3-4658-4DBB-955A-F4285A6A3D0F}" type="presParOf" srcId="{51F7CA70-1FE5-452A-B2B6-F78511DA32EA}" destId="{1AE6B7ED-4EF4-47F1-AB51-72887ABC9D33}" srcOrd="0" destOrd="0" presId="urn:microsoft.com/office/officeart/2008/layout/LinedList"/>
    <dgm:cxn modelId="{FCB975B7-D475-48B4-9C7C-ABB2610E4E92}" type="presParOf" srcId="{51F7CA70-1FE5-452A-B2B6-F78511DA32EA}" destId="{BEBAC339-BD5A-4CF5-A800-1D14C225D635}" srcOrd="1" destOrd="0" presId="urn:microsoft.com/office/officeart/2008/layout/LinedList"/>
    <dgm:cxn modelId="{A0818627-3492-4E32-93F6-E0F560C4D51C}" type="presParOf" srcId="{AB52AD98-1D43-48DC-AF15-EB478378C868}" destId="{575685BB-94B9-448F-9AF6-FA484B23E9A5}" srcOrd="6" destOrd="0" presId="urn:microsoft.com/office/officeart/2008/layout/LinedList"/>
    <dgm:cxn modelId="{56FE72D2-7C35-4274-A2F8-46F898DCC54B}" type="presParOf" srcId="{AB52AD98-1D43-48DC-AF15-EB478378C868}" destId="{2E5B97D4-E0FE-4883-8B48-22C30A9408AC}" srcOrd="7" destOrd="0" presId="urn:microsoft.com/office/officeart/2008/layout/LinedList"/>
    <dgm:cxn modelId="{DE609CBE-B6A3-4977-A958-4E30375ABDEB}" type="presParOf" srcId="{2E5B97D4-E0FE-4883-8B48-22C30A9408AC}" destId="{FB136919-AED5-4440-8B10-288F8FAF72B5}" srcOrd="0" destOrd="0" presId="urn:microsoft.com/office/officeart/2008/layout/LinedList"/>
    <dgm:cxn modelId="{7226AF90-EAD8-4F4B-87E7-5E9880ADE660}" type="presParOf" srcId="{2E5B97D4-E0FE-4883-8B48-22C30A9408AC}" destId="{48A5FC42-D83D-4276-9D30-2DAAC7E152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12D6CC-C804-4A20-9611-7D1B57E6D41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60A3088-D983-4CB4-8900-BE057DD5A00E}">
      <dgm:prSet/>
      <dgm:spPr/>
      <dgm:t>
        <a:bodyPr/>
        <a:lstStyle/>
        <a:p>
          <a:pPr>
            <a:lnSpc>
              <a:spcPct val="100000"/>
            </a:lnSpc>
          </a:pPr>
          <a:r>
            <a:rPr lang="en-GB" noProof="0" dirty="0"/>
            <a:t>“Using game elements such as points, badges, levels and challenges in non-game contexts to increase motivation and engagement”</a:t>
          </a:r>
        </a:p>
      </dgm:t>
    </dgm:pt>
    <dgm:pt modelId="{BDED4A99-58F9-4DEA-9709-236347145DFF}" type="parTrans" cxnId="{2B80AAA2-E98C-4B59-B612-E573F56C568A}">
      <dgm:prSet/>
      <dgm:spPr/>
      <dgm:t>
        <a:bodyPr/>
        <a:lstStyle/>
        <a:p>
          <a:endParaRPr lang="en-US"/>
        </a:p>
      </dgm:t>
    </dgm:pt>
    <dgm:pt modelId="{DCD4E6A3-D387-4234-99E7-588AF84288A1}" type="sibTrans" cxnId="{2B80AAA2-E98C-4B59-B612-E573F56C568A}">
      <dgm:prSet/>
      <dgm:spPr/>
      <dgm:t>
        <a:bodyPr/>
        <a:lstStyle/>
        <a:p>
          <a:endParaRPr lang="en-US"/>
        </a:p>
      </dgm:t>
    </dgm:pt>
    <dgm:pt modelId="{80B3AB04-91CB-4BC4-8FF2-D42FF0EC41AC}">
      <dgm:prSet/>
      <dgm:spPr/>
      <dgm:t>
        <a:bodyPr/>
        <a:lstStyle/>
        <a:p>
          <a:pPr>
            <a:lnSpc>
              <a:spcPct val="100000"/>
            </a:lnSpc>
          </a:pPr>
          <a:r>
            <a:rPr lang="en-GB" noProof="0" dirty="0"/>
            <a:t>Gamification transforms tasks into experiences that feel like games without being actual games. </a:t>
          </a:r>
        </a:p>
      </dgm:t>
    </dgm:pt>
    <dgm:pt modelId="{C977794D-F969-44DB-9CF8-001C0634757B}" type="parTrans" cxnId="{A6FA2823-20E5-4159-B875-D44BF710D3C5}">
      <dgm:prSet/>
      <dgm:spPr/>
      <dgm:t>
        <a:bodyPr/>
        <a:lstStyle/>
        <a:p>
          <a:endParaRPr lang="en-US"/>
        </a:p>
      </dgm:t>
    </dgm:pt>
    <dgm:pt modelId="{809E7A8B-344C-40BC-ABDA-8B60196B92B0}" type="sibTrans" cxnId="{A6FA2823-20E5-4159-B875-D44BF710D3C5}">
      <dgm:prSet/>
      <dgm:spPr/>
      <dgm:t>
        <a:bodyPr/>
        <a:lstStyle/>
        <a:p>
          <a:endParaRPr lang="en-US"/>
        </a:p>
      </dgm:t>
    </dgm:pt>
    <dgm:pt modelId="{31AB7299-23BA-49EA-939D-7BD66C08FD5D}" type="pres">
      <dgm:prSet presAssocID="{A212D6CC-C804-4A20-9611-7D1B57E6D416}" presName="root" presStyleCnt="0">
        <dgm:presLayoutVars>
          <dgm:dir/>
          <dgm:resizeHandles val="exact"/>
        </dgm:presLayoutVars>
      </dgm:prSet>
      <dgm:spPr/>
    </dgm:pt>
    <dgm:pt modelId="{654B18CC-CC58-4EBF-9955-6234A31A1171}" type="pres">
      <dgm:prSet presAssocID="{060A3088-D983-4CB4-8900-BE057DD5A00E}" presName="compNode" presStyleCnt="0"/>
      <dgm:spPr/>
    </dgm:pt>
    <dgm:pt modelId="{72A6695A-5B9F-4E6F-B378-6C3EFD798108}" type="pres">
      <dgm:prSet presAssocID="{060A3088-D983-4CB4-8900-BE057DD5A00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al"/>
        </a:ext>
      </dgm:extLst>
    </dgm:pt>
    <dgm:pt modelId="{EC98D06A-317F-46D5-A55C-0D13C882E66B}" type="pres">
      <dgm:prSet presAssocID="{060A3088-D983-4CB4-8900-BE057DD5A00E}" presName="spaceRect" presStyleCnt="0"/>
      <dgm:spPr/>
    </dgm:pt>
    <dgm:pt modelId="{4C5F24C7-C8C4-46A9-89DC-E2ADA2A27DDB}" type="pres">
      <dgm:prSet presAssocID="{060A3088-D983-4CB4-8900-BE057DD5A00E}" presName="textRect" presStyleLbl="revTx" presStyleIdx="0" presStyleCnt="2">
        <dgm:presLayoutVars>
          <dgm:chMax val="1"/>
          <dgm:chPref val="1"/>
        </dgm:presLayoutVars>
      </dgm:prSet>
      <dgm:spPr/>
    </dgm:pt>
    <dgm:pt modelId="{19254236-E798-48F8-B141-573A706A48F6}" type="pres">
      <dgm:prSet presAssocID="{DCD4E6A3-D387-4234-99E7-588AF84288A1}" presName="sibTrans" presStyleCnt="0"/>
      <dgm:spPr/>
    </dgm:pt>
    <dgm:pt modelId="{EF584984-283E-4BC8-93D4-8CBCB693CD53}" type="pres">
      <dgm:prSet presAssocID="{80B3AB04-91CB-4BC4-8FF2-D42FF0EC41AC}" presName="compNode" presStyleCnt="0"/>
      <dgm:spPr/>
    </dgm:pt>
    <dgm:pt modelId="{7E89BA39-DB08-433F-9C50-D072CC0E77A0}" type="pres">
      <dgm:prSet presAssocID="{80B3AB04-91CB-4BC4-8FF2-D42FF0EC41A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me controller"/>
        </a:ext>
      </dgm:extLst>
    </dgm:pt>
    <dgm:pt modelId="{B88588AB-2E9F-49E1-A961-8233C0F52EA3}" type="pres">
      <dgm:prSet presAssocID="{80B3AB04-91CB-4BC4-8FF2-D42FF0EC41AC}" presName="spaceRect" presStyleCnt="0"/>
      <dgm:spPr/>
    </dgm:pt>
    <dgm:pt modelId="{0B7DDABC-DAD8-4AE2-B610-1264EDDF5435}" type="pres">
      <dgm:prSet presAssocID="{80B3AB04-91CB-4BC4-8FF2-D42FF0EC41AC}" presName="textRect" presStyleLbl="revTx" presStyleIdx="1" presStyleCnt="2">
        <dgm:presLayoutVars>
          <dgm:chMax val="1"/>
          <dgm:chPref val="1"/>
        </dgm:presLayoutVars>
      </dgm:prSet>
      <dgm:spPr/>
    </dgm:pt>
  </dgm:ptLst>
  <dgm:cxnLst>
    <dgm:cxn modelId="{9AA9A003-A8D6-467A-81D7-86498E7585D1}" type="presOf" srcId="{060A3088-D983-4CB4-8900-BE057DD5A00E}" destId="{4C5F24C7-C8C4-46A9-89DC-E2ADA2A27DDB}" srcOrd="0" destOrd="0" presId="urn:microsoft.com/office/officeart/2018/2/layout/IconLabelList"/>
    <dgm:cxn modelId="{A6FA2823-20E5-4159-B875-D44BF710D3C5}" srcId="{A212D6CC-C804-4A20-9611-7D1B57E6D416}" destId="{80B3AB04-91CB-4BC4-8FF2-D42FF0EC41AC}" srcOrd="1" destOrd="0" parTransId="{C977794D-F969-44DB-9CF8-001C0634757B}" sibTransId="{809E7A8B-344C-40BC-ABDA-8B60196B92B0}"/>
    <dgm:cxn modelId="{3F3F6E80-B97C-4121-9BC0-5B249A10D7A2}" type="presOf" srcId="{80B3AB04-91CB-4BC4-8FF2-D42FF0EC41AC}" destId="{0B7DDABC-DAD8-4AE2-B610-1264EDDF5435}" srcOrd="0" destOrd="0" presId="urn:microsoft.com/office/officeart/2018/2/layout/IconLabelList"/>
    <dgm:cxn modelId="{5E378286-F3F9-45ED-B523-C0C6DCFFAF9A}" type="presOf" srcId="{A212D6CC-C804-4A20-9611-7D1B57E6D416}" destId="{31AB7299-23BA-49EA-939D-7BD66C08FD5D}" srcOrd="0" destOrd="0" presId="urn:microsoft.com/office/officeart/2018/2/layout/IconLabelList"/>
    <dgm:cxn modelId="{2B80AAA2-E98C-4B59-B612-E573F56C568A}" srcId="{A212D6CC-C804-4A20-9611-7D1B57E6D416}" destId="{060A3088-D983-4CB4-8900-BE057DD5A00E}" srcOrd="0" destOrd="0" parTransId="{BDED4A99-58F9-4DEA-9709-236347145DFF}" sibTransId="{DCD4E6A3-D387-4234-99E7-588AF84288A1}"/>
    <dgm:cxn modelId="{68A2111B-765C-4CC6-88C7-53E405160AB4}" type="presParOf" srcId="{31AB7299-23BA-49EA-939D-7BD66C08FD5D}" destId="{654B18CC-CC58-4EBF-9955-6234A31A1171}" srcOrd="0" destOrd="0" presId="urn:microsoft.com/office/officeart/2018/2/layout/IconLabelList"/>
    <dgm:cxn modelId="{BFBD4891-AC80-4954-998D-84D7AF22716F}" type="presParOf" srcId="{654B18CC-CC58-4EBF-9955-6234A31A1171}" destId="{72A6695A-5B9F-4E6F-B378-6C3EFD798108}" srcOrd="0" destOrd="0" presId="urn:microsoft.com/office/officeart/2018/2/layout/IconLabelList"/>
    <dgm:cxn modelId="{C0865654-95D7-430F-867C-4690347B71CF}" type="presParOf" srcId="{654B18CC-CC58-4EBF-9955-6234A31A1171}" destId="{EC98D06A-317F-46D5-A55C-0D13C882E66B}" srcOrd="1" destOrd="0" presId="urn:microsoft.com/office/officeart/2018/2/layout/IconLabelList"/>
    <dgm:cxn modelId="{43B4D4A6-E7C8-4093-8297-ABFF37E1D6CC}" type="presParOf" srcId="{654B18CC-CC58-4EBF-9955-6234A31A1171}" destId="{4C5F24C7-C8C4-46A9-89DC-E2ADA2A27DDB}" srcOrd="2" destOrd="0" presId="urn:microsoft.com/office/officeart/2018/2/layout/IconLabelList"/>
    <dgm:cxn modelId="{1644CA34-C703-4F2F-8EAC-FCC8563CE932}" type="presParOf" srcId="{31AB7299-23BA-49EA-939D-7BD66C08FD5D}" destId="{19254236-E798-48F8-B141-573A706A48F6}" srcOrd="1" destOrd="0" presId="urn:microsoft.com/office/officeart/2018/2/layout/IconLabelList"/>
    <dgm:cxn modelId="{033F7D42-77EB-43CA-AEC2-85F671FC1DA1}" type="presParOf" srcId="{31AB7299-23BA-49EA-939D-7BD66C08FD5D}" destId="{EF584984-283E-4BC8-93D4-8CBCB693CD53}" srcOrd="2" destOrd="0" presId="urn:microsoft.com/office/officeart/2018/2/layout/IconLabelList"/>
    <dgm:cxn modelId="{1B8FDD3F-D8BF-4D2E-943F-6D939F41B85D}" type="presParOf" srcId="{EF584984-283E-4BC8-93D4-8CBCB693CD53}" destId="{7E89BA39-DB08-433F-9C50-D072CC0E77A0}" srcOrd="0" destOrd="0" presId="urn:microsoft.com/office/officeart/2018/2/layout/IconLabelList"/>
    <dgm:cxn modelId="{61CF99BD-04B9-4B1A-9F8A-8DFDEE97AFA1}" type="presParOf" srcId="{EF584984-283E-4BC8-93D4-8CBCB693CD53}" destId="{B88588AB-2E9F-49E1-A961-8233C0F52EA3}" srcOrd="1" destOrd="0" presId="urn:microsoft.com/office/officeart/2018/2/layout/IconLabelList"/>
    <dgm:cxn modelId="{E5270446-73EF-4D27-AE5C-618EFAFC4801}" type="presParOf" srcId="{EF584984-283E-4BC8-93D4-8CBCB693CD53}" destId="{0B7DDABC-DAD8-4AE2-B610-1264EDDF543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36605F-08F1-4045-B61F-20930EA52D28}"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7748B829-D319-4584-AC93-3AA49E833A3F}">
      <dgm:prSet/>
      <dgm:spPr/>
      <dgm:t>
        <a:bodyPr/>
        <a:lstStyle/>
        <a:p>
          <a:r>
            <a:rPr lang="en-GB" noProof="0" dirty="0"/>
            <a:t>Gamification can enhance participation.</a:t>
          </a:r>
        </a:p>
      </dgm:t>
    </dgm:pt>
    <dgm:pt modelId="{B0A71C49-24B5-4633-A7C8-71B4C039B1BC}" type="parTrans" cxnId="{5696F524-8740-4994-82D8-4F8F48F9550B}">
      <dgm:prSet/>
      <dgm:spPr/>
      <dgm:t>
        <a:bodyPr/>
        <a:lstStyle/>
        <a:p>
          <a:endParaRPr lang="en-US"/>
        </a:p>
      </dgm:t>
    </dgm:pt>
    <dgm:pt modelId="{34E623A9-99DE-4DBA-8042-9BB403FE149D}" type="sibTrans" cxnId="{5696F524-8740-4994-82D8-4F8F48F9550B}">
      <dgm:prSet/>
      <dgm:spPr/>
      <dgm:t>
        <a:bodyPr/>
        <a:lstStyle/>
        <a:p>
          <a:endParaRPr lang="en-US"/>
        </a:p>
      </dgm:t>
    </dgm:pt>
    <dgm:pt modelId="{C5D0F7A3-78A2-47E4-AC60-3F4A9B52BCAD}">
      <dgm:prSet/>
      <dgm:spPr/>
      <dgm:t>
        <a:bodyPr/>
        <a:lstStyle/>
        <a:p>
          <a:r>
            <a:rPr lang="en-GB" noProof="0" dirty="0"/>
            <a:t>Supports mastery learning.</a:t>
          </a:r>
        </a:p>
      </dgm:t>
    </dgm:pt>
    <dgm:pt modelId="{28548B37-391D-4763-9B84-8DE7B7103A7B}" type="parTrans" cxnId="{B42FDBCE-8EBF-407D-A781-5FAB72768CB5}">
      <dgm:prSet/>
      <dgm:spPr/>
      <dgm:t>
        <a:bodyPr/>
        <a:lstStyle/>
        <a:p>
          <a:endParaRPr lang="en-US"/>
        </a:p>
      </dgm:t>
    </dgm:pt>
    <dgm:pt modelId="{27A6273A-8549-497A-A5B6-36B442E7BD3A}" type="sibTrans" cxnId="{B42FDBCE-8EBF-407D-A781-5FAB72768CB5}">
      <dgm:prSet/>
      <dgm:spPr/>
      <dgm:t>
        <a:bodyPr/>
        <a:lstStyle/>
        <a:p>
          <a:endParaRPr lang="en-US"/>
        </a:p>
      </dgm:t>
    </dgm:pt>
    <dgm:pt modelId="{143ADA22-9A20-48EE-8435-52DCECD0BEF7}">
      <dgm:prSet/>
      <dgm:spPr/>
      <dgm:t>
        <a:bodyPr/>
        <a:lstStyle/>
        <a:p>
          <a:r>
            <a:rPr lang="en-GB" noProof="0" dirty="0"/>
            <a:t>Creates structured progression. </a:t>
          </a:r>
        </a:p>
      </dgm:t>
    </dgm:pt>
    <dgm:pt modelId="{58276D96-2ED6-4C1B-A1A9-BE2934275380}" type="parTrans" cxnId="{67BBC3BC-7185-4945-A26C-A977DB481681}">
      <dgm:prSet/>
      <dgm:spPr/>
      <dgm:t>
        <a:bodyPr/>
        <a:lstStyle/>
        <a:p>
          <a:endParaRPr lang="en-US"/>
        </a:p>
      </dgm:t>
    </dgm:pt>
    <dgm:pt modelId="{337F5F61-FDD0-426F-858B-7B6AE02DEF44}" type="sibTrans" cxnId="{67BBC3BC-7185-4945-A26C-A977DB481681}">
      <dgm:prSet/>
      <dgm:spPr/>
      <dgm:t>
        <a:bodyPr/>
        <a:lstStyle/>
        <a:p>
          <a:endParaRPr lang="en-US"/>
        </a:p>
      </dgm:t>
    </dgm:pt>
    <dgm:pt modelId="{C8392AB4-6579-4D33-9011-3D78F353EEF0}">
      <dgm:prSet/>
      <dgm:spPr/>
      <dgm:t>
        <a:bodyPr/>
        <a:lstStyle/>
        <a:p>
          <a:r>
            <a:rPr lang="en-GB" noProof="0" dirty="0"/>
            <a:t>Any theorists come to mind ? </a:t>
          </a:r>
        </a:p>
      </dgm:t>
    </dgm:pt>
    <dgm:pt modelId="{DF5B5B55-0CF1-4438-ABFB-C4ECA83C5B89}" type="parTrans" cxnId="{67480392-2131-4DF9-9BBE-DB268C49B027}">
      <dgm:prSet/>
      <dgm:spPr/>
      <dgm:t>
        <a:bodyPr/>
        <a:lstStyle/>
        <a:p>
          <a:endParaRPr lang="en-US"/>
        </a:p>
      </dgm:t>
    </dgm:pt>
    <dgm:pt modelId="{476973CF-FCEE-40B0-85F2-CB625A66D50F}" type="sibTrans" cxnId="{67480392-2131-4DF9-9BBE-DB268C49B027}">
      <dgm:prSet/>
      <dgm:spPr/>
      <dgm:t>
        <a:bodyPr/>
        <a:lstStyle/>
        <a:p>
          <a:endParaRPr lang="en-US"/>
        </a:p>
      </dgm:t>
    </dgm:pt>
    <dgm:pt modelId="{2CE944DE-2E19-4CB7-ABD7-917DDF565D4D}" type="pres">
      <dgm:prSet presAssocID="{9436605F-08F1-4045-B61F-20930EA52D28}" presName="root" presStyleCnt="0">
        <dgm:presLayoutVars>
          <dgm:dir/>
          <dgm:resizeHandles val="exact"/>
        </dgm:presLayoutVars>
      </dgm:prSet>
      <dgm:spPr/>
    </dgm:pt>
    <dgm:pt modelId="{DCC2A9AF-83FF-4F3D-8A42-789772390F77}" type="pres">
      <dgm:prSet presAssocID="{7748B829-D319-4584-AC93-3AA49E833A3F}" presName="compNode" presStyleCnt="0"/>
      <dgm:spPr/>
    </dgm:pt>
    <dgm:pt modelId="{925B4E49-7F65-4329-82B7-DA6152C26A00}" type="pres">
      <dgm:prSet presAssocID="{7748B829-D319-4584-AC93-3AA49E833A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
        </a:ext>
      </dgm:extLst>
    </dgm:pt>
    <dgm:pt modelId="{2170F185-6C2C-4103-AEA1-6D433CDA4BA5}" type="pres">
      <dgm:prSet presAssocID="{7748B829-D319-4584-AC93-3AA49E833A3F}" presName="spaceRect" presStyleCnt="0"/>
      <dgm:spPr/>
    </dgm:pt>
    <dgm:pt modelId="{1C8F6FAD-898E-4B28-85A9-C446DA60ACAA}" type="pres">
      <dgm:prSet presAssocID="{7748B829-D319-4584-AC93-3AA49E833A3F}" presName="textRect" presStyleLbl="revTx" presStyleIdx="0" presStyleCnt="4">
        <dgm:presLayoutVars>
          <dgm:chMax val="1"/>
          <dgm:chPref val="1"/>
        </dgm:presLayoutVars>
      </dgm:prSet>
      <dgm:spPr/>
    </dgm:pt>
    <dgm:pt modelId="{6FC1FE5C-D43A-4EBB-AC53-97A0732F2C5F}" type="pres">
      <dgm:prSet presAssocID="{34E623A9-99DE-4DBA-8042-9BB403FE149D}" presName="sibTrans" presStyleCnt="0"/>
      <dgm:spPr/>
    </dgm:pt>
    <dgm:pt modelId="{3B7A4D0C-2CDA-47FB-8B73-BE7B252123A3}" type="pres">
      <dgm:prSet presAssocID="{C5D0F7A3-78A2-47E4-AC60-3F4A9B52BCAD}" presName="compNode" presStyleCnt="0"/>
      <dgm:spPr/>
    </dgm:pt>
    <dgm:pt modelId="{669D31CD-9ED3-4AFE-8AE6-B8C8297E23BB}" type="pres">
      <dgm:prSet presAssocID="{C5D0F7A3-78A2-47E4-AC60-3F4A9B52BCA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ducation"/>
        </a:ext>
      </dgm:extLst>
    </dgm:pt>
    <dgm:pt modelId="{E045EEF5-F767-4D95-9836-C9811759A651}" type="pres">
      <dgm:prSet presAssocID="{C5D0F7A3-78A2-47E4-AC60-3F4A9B52BCAD}" presName="spaceRect" presStyleCnt="0"/>
      <dgm:spPr/>
    </dgm:pt>
    <dgm:pt modelId="{6ECED0A6-9EBB-4296-BE25-DDA19D75C71F}" type="pres">
      <dgm:prSet presAssocID="{C5D0F7A3-78A2-47E4-AC60-3F4A9B52BCAD}" presName="textRect" presStyleLbl="revTx" presStyleIdx="1" presStyleCnt="4">
        <dgm:presLayoutVars>
          <dgm:chMax val="1"/>
          <dgm:chPref val="1"/>
        </dgm:presLayoutVars>
      </dgm:prSet>
      <dgm:spPr/>
    </dgm:pt>
    <dgm:pt modelId="{70BF3110-25DA-4CF9-A2E3-CF5F10E29B56}" type="pres">
      <dgm:prSet presAssocID="{27A6273A-8549-497A-A5B6-36B442E7BD3A}" presName="sibTrans" presStyleCnt="0"/>
      <dgm:spPr/>
    </dgm:pt>
    <dgm:pt modelId="{875FE55F-3EDC-4B9A-9619-2150F5AD14E7}" type="pres">
      <dgm:prSet presAssocID="{143ADA22-9A20-48EE-8435-52DCECD0BEF7}" presName="compNode" presStyleCnt="0"/>
      <dgm:spPr/>
    </dgm:pt>
    <dgm:pt modelId="{2C57526C-680B-4C9B-B11E-FB147EC2DFCA}" type="pres">
      <dgm:prSet presAssocID="{143ADA22-9A20-48EE-8435-52DCECD0BEF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Secure"/>
        </a:ext>
      </dgm:extLst>
    </dgm:pt>
    <dgm:pt modelId="{1F6782C4-3027-4B80-A99C-8F141198C02F}" type="pres">
      <dgm:prSet presAssocID="{143ADA22-9A20-48EE-8435-52DCECD0BEF7}" presName="spaceRect" presStyleCnt="0"/>
      <dgm:spPr/>
    </dgm:pt>
    <dgm:pt modelId="{7D7941CE-A1C2-4F55-8684-DEA85235463E}" type="pres">
      <dgm:prSet presAssocID="{143ADA22-9A20-48EE-8435-52DCECD0BEF7}" presName="textRect" presStyleLbl="revTx" presStyleIdx="2" presStyleCnt="4">
        <dgm:presLayoutVars>
          <dgm:chMax val="1"/>
          <dgm:chPref val="1"/>
        </dgm:presLayoutVars>
      </dgm:prSet>
      <dgm:spPr/>
    </dgm:pt>
    <dgm:pt modelId="{D19C0200-B3D7-45F9-8661-86590F204F93}" type="pres">
      <dgm:prSet presAssocID="{337F5F61-FDD0-426F-858B-7B6AE02DEF44}" presName="sibTrans" presStyleCnt="0"/>
      <dgm:spPr/>
    </dgm:pt>
    <dgm:pt modelId="{09C67A7E-A5E0-4501-A3DC-425CB2364368}" type="pres">
      <dgm:prSet presAssocID="{C8392AB4-6579-4D33-9011-3D78F353EEF0}" presName="compNode" presStyleCnt="0"/>
      <dgm:spPr/>
    </dgm:pt>
    <dgm:pt modelId="{DF391242-718D-4B2F-BEB3-C03FEABFB1CE}" type="pres">
      <dgm:prSet presAssocID="{C8392AB4-6579-4D33-9011-3D78F353EEF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378B852F-1475-48BB-A8D7-FA305D5B07BB}" type="pres">
      <dgm:prSet presAssocID="{C8392AB4-6579-4D33-9011-3D78F353EEF0}" presName="spaceRect" presStyleCnt="0"/>
      <dgm:spPr/>
    </dgm:pt>
    <dgm:pt modelId="{AA542FBC-52CE-4A6B-99B6-55D37DE5CFBF}" type="pres">
      <dgm:prSet presAssocID="{C8392AB4-6579-4D33-9011-3D78F353EEF0}" presName="textRect" presStyleLbl="revTx" presStyleIdx="3" presStyleCnt="4">
        <dgm:presLayoutVars>
          <dgm:chMax val="1"/>
          <dgm:chPref val="1"/>
        </dgm:presLayoutVars>
      </dgm:prSet>
      <dgm:spPr/>
    </dgm:pt>
  </dgm:ptLst>
  <dgm:cxnLst>
    <dgm:cxn modelId="{F6E56A1C-7F0D-43EC-BC83-D57EF5506BA1}" type="presOf" srcId="{7748B829-D319-4584-AC93-3AA49E833A3F}" destId="{1C8F6FAD-898E-4B28-85A9-C446DA60ACAA}" srcOrd="0" destOrd="0" presId="urn:microsoft.com/office/officeart/2018/2/layout/IconLabelList"/>
    <dgm:cxn modelId="{43E64C1D-73B9-4445-B397-F512FDB7CD54}" type="presOf" srcId="{C8392AB4-6579-4D33-9011-3D78F353EEF0}" destId="{AA542FBC-52CE-4A6B-99B6-55D37DE5CFBF}" srcOrd="0" destOrd="0" presId="urn:microsoft.com/office/officeart/2018/2/layout/IconLabelList"/>
    <dgm:cxn modelId="{5696F524-8740-4994-82D8-4F8F48F9550B}" srcId="{9436605F-08F1-4045-B61F-20930EA52D28}" destId="{7748B829-D319-4584-AC93-3AA49E833A3F}" srcOrd="0" destOrd="0" parTransId="{B0A71C49-24B5-4633-A7C8-71B4C039B1BC}" sibTransId="{34E623A9-99DE-4DBA-8042-9BB403FE149D}"/>
    <dgm:cxn modelId="{64B82042-B58F-492E-BD3E-54DC6B25DA85}" type="presOf" srcId="{9436605F-08F1-4045-B61F-20930EA52D28}" destId="{2CE944DE-2E19-4CB7-ABD7-917DDF565D4D}" srcOrd="0" destOrd="0" presId="urn:microsoft.com/office/officeart/2018/2/layout/IconLabelList"/>
    <dgm:cxn modelId="{67480392-2131-4DF9-9BBE-DB268C49B027}" srcId="{9436605F-08F1-4045-B61F-20930EA52D28}" destId="{C8392AB4-6579-4D33-9011-3D78F353EEF0}" srcOrd="3" destOrd="0" parTransId="{DF5B5B55-0CF1-4438-ABFB-C4ECA83C5B89}" sibTransId="{476973CF-FCEE-40B0-85F2-CB625A66D50F}"/>
    <dgm:cxn modelId="{8AAFF0A4-30E0-4175-B002-BFC1DAC1B512}" type="presOf" srcId="{C5D0F7A3-78A2-47E4-AC60-3F4A9B52BCAD}" destId="{6ECED0A6-9EBB-4296-BE25-DDA19D75C71F}" srcOrd="0" destOrd="0" presId="urn:microsoft.com/office/officeart/2018/2/layout/IconLabelList"/>
    <dgm:cxn modelId="{67BBC3BC-7185-4945-A26C-A977DB481681}" srcId="{9436605F-08F1-4045-B61F-20930EA52D28}" destId="{143ADA22-9A20-48EE-8435-52DCECD0BEF7}" srcOrd="2" destOrd="0" parTransId="{58276D96-2ED6-4C1B-A1A9-BE2934275380}" sibTransId="{337F5F61-FDD0-426F-858B-7B6AE02DEF44}"/>
    <dgm:cxn modelId="{B42FDBCE-8EBF-407D-A781-5FAB72768CB5}" srcId="{9436605F-08F1-4045-B61F-20930EA52D28}" destId="{C5D0F7A3-78A2-47E4-AC60-3F4A9B52BCAD}" srcOrd="1" destOrd="0" parTransId="{28548B37-391D-4763-9B84-8DE7B7103A7B}" sibTransId="{27A6273A-8549-497A-A5B6-36B442E7BD3A}"/>
    <dgm:cxn modelId="{AC60E2E2-A66A-4214-B95A-1A1E19126C53}" type="presOf" srcId="{143ADA22-9A20-48EE-8435-52DCECD0BEF7}" destId="{7D7941CE-A1C2-4F55-8684-DEA85235463E}" srcOrd="0" destOrd="0" presId="urn:microsoft.com/office/officeart/2018/2/layout/IconLabelList"/>
    <dgm:cxn modelId="{77548BC4-9E35-450E-B249-9F2750704A8D}" type="presParOf" srcId="{2CE944DE-2E19-4CB7-ABD7-917DDF565D4D}" destId="{DCC2A9AF-83FF-4F3D-8A42-789772390F77}" srcOrd="0" destOrd="0" presId="urn:microsoft.com/office/officeart/2018/2/layout/IconLabelList"/>
    <dgm:cxn modelId="{77DE967C-933C-45F8-BE03-BE1AB83C581F}" type="presParOf" srcId="{DCC2A9AF-83FF-4F3D-8A42-789772390F77}" destId="{925B4E49-7F65-4329-82B7-DA6152C26A00}" srcOrd="0" destOrd="0" presId="urn:microsoft.com/office/officeart/2018/2/layout/IconLabelList"/>
    <dgm:cxn modelId="{083D6976-9B9F-46D3-A934-2060803343F8}" type="presParOf" srcId="{DCC2A9AF-83FF-4F3D-8A42-789772390F77}" destId="{2170F185-6C2C-4103-AEA1-6D433CDA4BA5}" srcOrd="1" destOrd="0" presId="urn:microsoft.com/office/officeart/2018/2/layout/IconLabelList"/>
    <dgm:cxn modelId="{C23A676D-A209-434D-801F-9D1BBFB74A3B}" type="presParOf" srcId="{DCC2A9AF-83FF-4F3D-8A42-789772390F77}" destId="{1C8F6FAD-898E-4B28-85A9-C446DA60ACAA}" srcOrd="2" destOrd="0" presId="urn:microsoft.com/office/officeart/2018/2/layout/IconLabelList"/>
    <dgm:cxn modelId="{44F91D44-FF22-42F1-B798-DF3264FE5FB4}" type="presParOf" srcId="{2CE944DE-2E19-4CB7-ABD7-917DDF565D4D}" destId="{6FC1FE5C-D43A-4EBB-AC53-97A0732F2C5F}" srcOrd="1" destOrd="0" presId="urn:microsoft.com/office/officeart/2018/2/layout/IconLabelList"/>
    <dgm:cxn modelId="{E1294E94-452E-4E7B-AC28-3289F82E95CB}" type="presParOf" srcId="{2CE944DE-2E19-4CB7-ABD7-917DDF565D4D}" destId="{3B7A4D0C-2CDA-47FB-8B73-BE7B252123A3}" srcOrd="2" destOrd="0" presId="urn:microsoft.com/office/officeart/2018/2/layout/IconLabelList"/>
    <dgm:cxn modelId="{69079581-4C7F-4C55-A907-CA31E358C21D}" type="presParOf" srcId="{3B7A4D0C-2CDA-47FB-8B73-BE7B252123A3}" destId="{669D31CD-9ED3-4AFE-8AE6-B8C8297E23BB}" srcOrd="0" destOrd="0" presId="urn:microsoft.com/office/officeart/2018/2/layout/IconLabelList"/>
    <dgm:cxn modelId="{F3C3D676-C03C-4CEE-9975-22421D399C36}" type="presParOf" srcId="{3B7A4D0C-2CDA-47FB-8B73-BE7B252123A3}" destId="{E045EEF5-F767-4D95-9836-C9811759A651}" srcOrd="1" destOrd="0" presId="urn:microsoft.com/office/officeart/2018/2/layout/IconLabelList"/>
    <dgm:cxn modelId="{AB37A8B6-D1D4-445B-B32C-9AA7CA74E8DF}" type="presParOf" srcId="{3B7A4D0C-2CDA-47FB-8B73-BE7B252123A3}" destId="{6ECED0A6-9EBB-4296-BE25-DDA19D75C71F}" srcOrd="2" destOrd="0" presId="urn:microsoft.com/office/officeart/2018/2/layout/IconLabelList"/>
    <dgm:cxn modelId="{BA5B85E2-7A53-489D-8285-69B40CC909DC}" type="presParOf" srcId="{2CE944DE-2E19-4CB7-ABD7-917DDF565D4D}" destId="{70BF3110-25DA-4CF9-A2E3-CF5F10E29B56}" srcOrd="3" destOrd="0" presId="urn:microsoft.com/office/officeart/2018/2/layout/IconLabelList"/>
    <dgm:cxn modelId="{FD124427-C9FB-459C-AB67-61D0444290FA}" type="presParOf" srcId="{2CE944DE-2E19-4CB7-ABD7-917DDF565D4D}" destId="{875FE55F-3EDC-4B9A-9619-2150F5AD14E7}" srcOrd="4" destOrd="0" presId="urn:microsoft.com/office/officeart/2018/2/layout/IconLabelList"/>
    <dgm:cxn modelId="{3FD9AB21-56EC-438B-9125-3D7C4C510761}" type="presParOf" srcId="{875FE55F-3EDC-4B9A-9619-2150F5AD14E7}" destId="{2C57526C-680B-4C9B-B11E-FB147EC2DFCA}" srcOrd="0" destOrd="0" presId="urn:microsoft.com/office/officeart/2018/2/layout/IconLabelList"/>
    <dgm:cxn modelId="{B16A97AD-E63B-4834-8B1E-448650338319}" type="presParOf" srcId="{875FE55F-3EDC-4B9A-9619-2150F5AD14E7}" destId="{1F6782C4-3027-4B80-A99C-8F141198C02F}" srcOrd="1" destOrd="0" presId="urn:microsoft.com/office/officeart/2018/2/layout/IconLabelList"/>
    <dgm:cxn modelId="{D924A178-F4A5-407E-8AA2-4608EA2C612E}" type="presParOf" srcId="{875FE55F-3EDC-4B9A-9619-2150F5AD14E7}" destId="{7D7941CE-A1C2-4F55-8684-DEA85235463E}" srcOrd="2" destOrd="0" presId="urn:microsoft.com/office/officeart/2018/2/layout/IconLabelList"/>
    <dgm:cxn modelId="{964151CE-DD84-400B-AD84-3815AC8A8E84}" type="presParOf" srcId="{2CE944DE-2E19-4CB7-ABD7-917DDF565D4D}" destId="{D19C0200-B3D7-45F9-8661-86590F204F93}" srcOrd="5" destOrd="0" presId="urn:microsoft.com/office/officeart/2018/2/layout/IconLabelList"/>
    <dgm:cxn modelId="{A29DA2BB-0944-4A84-AD78-06E6A8179367}" type="presParOf" srcId="{2CE944DE-2E19-4CB7-ABD7-917DDF565D4D}" destId="{09C67A7E-A5E0-4501-A3DC-425CB2364368}" srcOrd="6" destOrd="0" presId="urn:microsoft.com/office/officeart/2018/2/layout/IconLabelList"/>
    <dgm:cxn modelId="{E1FF84EC-BBC6-486D-BDC5-BDBA436B5DD0}" type="presParOf" srcId="{09C67A7E-A5E0-4501-A3DC-425CB2364368}" destId="{DF391242-718D-4B2F-BEB3-C03FEABFB1CE}" srcOrd="0" destOrd="0" presId="urn:microsoft.com/office/officeart/2018/2/layout/IconLabelList"/>
    <dgm:cxn modelId="{9643B6CC-55D7-4BCE-8AD7-C3C81DADE745}" type="presParOf" srcId="{09C67A7E-A5E0-4501-A3DC-425CB2364368}" destId="{378B852F-1475-48BB-A8D7-FA305D5B07BB}" srcOrd="1" destOrd="0" presId="urn:microsoft.com/office/officeart/2018/2/layout/IconLabelList"/>
    <dgm:cxn modelId="{C26FA6F6-B714-44C6-A7A5-20EC9C171DDA}" type="presParOf" srcId="{09C67A7E-A5E0-4501-A3DC-425CB2364368}" destId="{AA542FBC-52CE-4A6B-99B6-55D37DE5CFB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D66154-F287-42E4-B5D5-67B514F886ED}"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5DF844C4-EA75-4F51-B223-21F0BB4FE2D7}">
      <dgm:prSet/>
      <dgm:spPr/>
      <dgm:t>
        <a:bodyPr/>
        <a:lstStyle/>
        <a:p>
          <a:r>
            <a:rPr lang="en-GB" noProof="0" dirty="0"/>
            <a:t>Tasks must be neither to easy nor too difficult </a:t>
          </a:r>
        </a:p>
      </dgm:t>
    </dgm:pt>
    <dgm:pt modelId="{BA6E8136-C3CC-48A9-8C0E-CA564373392A}" type="parTrans" cxnId="{DCCA8BC8-F73A-4F1F-A783-BC6D34894386}">
      <dgm:prSet/>
      <dgm:spPr/>
      <dgm:t>
        <a:bodyPr/>
        <a:lstStyle/>
        <a:p>
          <a:endParaRPr lang="en-US"/>
        </a:p>
      </dgm:t>
    </dgm:pt>
    <dgm:pt modelId="{92804071-EE9C-4504-B730-9C1991301555}" type="sibTrans" cxnId="{DCCA8BC8-F73A-4F1F-A783-BC6D34894386}">
      <dgm:prSet/>
      <dgm:spPr/>
      <dgm:t>
        <a:bodyPr/>
        <a:lstStyle/>
        <a:p>
          <a:endParaRPr lang="en-US"/>
        </a:p>
      </dgm:t>
    </dgm:pt>
    <dgm:pt modelId="{EFC08851-8689-44C3-B137-CFE5D605D519}">
      <dgm:prSet/>
      <dgm:spPr/>
      <dgm:t>
        <a:bodyPr/>
        <a:lstStyle/>
        <a:p>
          <a:r>
            <a:rPr lang="en-GB" noProof="0" dirty="0"/>
            <a:t>Learners experience full immersion and lose track of time. </a:t>
          </a:r>
        </a:p>
      </dgm:t>
    </dgm:pt>
    <dgm:pt modelId="{10F2089B-827D-489A-81E1-40FB83BEDF6E}" type="parTrans" cxnId="{78BAE23A-7D6E-4349-B3F7-018331C205EA}">
      <dgm:prSet/>
      <dgm:spPr/>
      <dgm:t>
        <a:bodyPr/>
        <a:lstStyle/>
        <a:p>
          <a:endParaRPr lang="en-US"/>
        </a:p>
      </dgm:t>
    </dgm:pt>
    <dgm:pt modelId="{4C32C9CD-4E45-4568-9B2D-535A872D0516}" type="sibTrans" cxnId="{78BAE23A-7D6E-4349-B3F7-018331C205EA}">
      <dgm:prSet/>
      <dgm:spPr/>
      <dgm:t>
        <a:bodyPr/>
        <a:lstStyle/>
        <a:p>
          <a:endParaRPr lang="en-US"/>
        </a:p>
      </dgm:t>
    </dgm:pt>
    <dgm:pt modelId="{18713D51-5623-4FCC-ADBB-083A70A714CD}">
      <dgm:prSet/>
      <dgm:spPr/>
      <dgm:t>
        <a:bodyPr/>
        <a:lstStyle/>
        <a:p>
          <a:r>
            <a:rPr lang="en-GB" noProof="0" dirty="0"/>
            <a:t>Clear goals and immediate feedback are essential for maintain flow.</a:t>
          </a:r>
        </a:p>
        <a:p>
          <a:r>
            <a:rPr lang="en-GB" noProof="0" dirty="0"/>
            <a:t>Levels and progression challenges help match difficulty to skill.</a:t>
          </a:r>
        </a:p>
      </dgm:t>
    </dgm:pt>
    <dgm:pt modelId="{A5A4238C-CFF1-45FC-9A5E-B55C8762B714}" type="parTrans" cxnId="{18A2B4F5-6570-4A6E-8379-E21D380256DC}">
      <dgm:prSet/>
      <dgm:spPr/>
      <dgm:t>
        <a:bodyPr/>
        <a:lstStyle/>
        <a:p>
          <a:endParaRPr lang="en-US"/>
        </a:p>
      </dgm:t>
    </dgm:pt>
    <dgm:pt modelId="{C941E991-960A-4ECD-81F7-17C3C0B2A569}" type="sibTrans" cxnId="{18A2B4F5-6570-4A6E-8379-E21D380256DC}">
      <dgm:prSet/>
      <dgm:spPr/>
      <dgm:t>
        <a:bodyPr/>
        <a:lstStyle/>
        <a:p>
          <a:endParaRPr lang="en-US"/>
        </a:p>
      </dgm:t>
    </dgm:pt>
    <dgm:pt modelId="{BF1EB5E2-39C0-4526-9243-CC0D386560A5}" type="pres">
      <dgm:prSet presAssocID="{41D66154-F287-42E4-B5D5-67B514F886ED}" presName="vert0" presStyleCnt="0">
        <dgm:presLayoutVars>
          <dgm:dir/>
          <dgm:animOne val="branch"/>
          <dgm:animLvl val="lvl"/>
        </dgm:presLayoutVars>
      </dgm:prSet>
      <dgm:spPr/>
    </dgm:pt>
    <dgm:pt modelId="{8D7ED77F-2595-484D-9029-FD18F1FB0E4E}" type="pres">
      <dgm:prSet presAssocID="{5DF844C4-EA75-4F51-B223-21F0BB4FE2D7}" presName="thickLine" presStyleLbl="alignNode1" presStyleIdx="0" presStyleCnt="3"/>
      <dgm:spPr/>
    </dgm:pt>
    <dgm:pt modelId="{D95130BC-BE0B-42F1-9382-7ABBD7F99B8E}" type="pres">
      <dgm:prSet presAssocID="{5DF844C4-EA75-4F51-B223-21F0BB4FE2D7}" presName="horz1" presStyleCnt="0"/>
      <dgm:spPr/>
    </dgm:pt>
    <dgm:pt modelId="{B5E9EAC7-B3C7-41D2-AC25-618764AB2446}" type="pres">
      <dgm:prSet presAssocID="{5DF844C4-EA75-4F51-B223-21F0BB4FE2D7}" presName="tx1" presStyleLbl="revTx" presStyleIdx="0" presStyleCnt="3"/>
      <dgm:spPr/>
    </dgm:pt>
    <dgm:pt modelId="{240BC1B9-5A5C-4F93-9350-20967517831A}" type="pres">
      <dgm:prSet presAssocID="{5DF844C4-EA75-4F51-B223-21F0BB4FE2D7}" presName="vert1" presStyleCnt="0"/>
      <dgm:spPr/>
    </dgm:pt>
    <dgm:pt modelId="{5EAEC822-CF2F-4DC1-B609-286D5ACEF921}" type="pres">
      <dgm:prSet presAssocID="{EFC08851-8689-44C3-B137-CFE5D605D519}" presName="thickLine" presStyleLbl="alignNode1" presStyleIdx="1" presStyleCnt="3"/>
      <dgm:spPr/>
    </dgm:pt>
    <dgm:pt modelId="{5E9D0114-5BFB-4A02-A867-69BAC735F72C}" type="pres">
      <dgm:prSet presAssocID="{EFC08851-8689-44C3-B137-CFE5D605D519}" presName="horz1" presStyleCnt="0"/>
      <dgm:spPr/>
    </dgm:pt>
    <dgm:pt modelId="{9FF6C2DA-D47F-4129-85EB-1F5687DB2A0A}" type="pres">
      <dgm:prSet presAssocID="{EFC08851-8689-44C3-B137-CFE5D605D519}" presName="tx1" presStyleLbl="revTx" presStyleIdx="1" presStyleCnt="3"/>
      <dgm:spPr/>
    </dgm:pt>
    <dgm:pt modelId="{5825A8BD-79C4-42DE-A28F-92A02CEC2D86}" type="pres">
      <dgm:prSet presAssocID="{EFC08851-8689-44C3-B137-CFE5D605D519}" presName="vert1" presStyleCnt="0"/>
      <dgm:spPr/>
    </dgm:pt>
    <dgm:pt modelId="{CF093781-FD22-4832-A730-9EE9AD2545A1}" type="pres">
      <dgm:prSet presAssocID="{18713D51-5623-4FCC-ADBB-083A70A714CD}" presName="thickLine" presStyleLbl="alignNode1" presStyleIdx="2" presStyleCnt="3"/>
      <dgm:spPr/>
    </dgm:pt>
    <dgm:pt modelId="{5DC92F05-ED7E-4444-80E2-83F9F5F6ADCA}" type="pres">
      <dgm:prSet presAssocID="{18713D51-5623-4FCC-ADBB-083A70A714CD}" presName="horz1" presStyleCnt="0"/>
      <dgm:spPr/>
    </dgm:pt>
    <dgm:pt modelId="{EB52BFA8-C6F2-4272-83A4-711B84E2CD2B}" type="pres">
      <dgm:prSet presAssocID="{18713D51-5623-4FCC-ADBB-083A70A714CD}" presName="tx1" presStyleLbl="revTx" presStyleIdx="2" presStyleCnt="3"/>
      <dgm:spPr/>
    </dgm:pt>
    <dgm:pt modelId="{F2278897-7B10-4887-A757-40728E39469C}" type="pres">
      <dgm:prSet presAssocID="{18713D51-5623-4FCC-ADBB-083A70A714CD}" presName="vert1" presStyleCnt="0"/>
      <dgm:spPr/>
    </dgm:pt>
  </dgm:ptLst>
  <dgm:cxnLst>
    <dgm:cxn modelId="{96A2D70B-F0F1-491D-AABA-712770225A1C}" type="presOf" srcId="{18713D51-5623-4FCC-ADBB-083A70A714CD}" destId="{EB52BFA8-C6F2-4272-83A4-711B84E2CD2B}" srcOrd="0" destOrd="0" presId="urn:microsoft.com/office/officeart/2008/layout/LinedList"/>
    <dgm:cxn modelId="{7C49BE3A-DD30-4649-BB7D-796DDB195CFC}" type="presOf" srcId="{EFC08851-8689-44C3-B137-CFE5D605D519}" destId="{9FF6C2DA-D47F-4129-85EB-1F5687DB2A0A}" srcOrd="0" destOrd="0" presId="urn:microsoft.com/office/officeart/2008/layout/LinedList"/>
    <dgm:cxn modelId="{78BAE23A-7D6E-4349-B3F7-018331C205EA}" srcId="{41D66154-F287-42E4-B5D5-67B514F886ED}" destId="{EFC08851-8689-44C3-B137-CFE5D605D519}" srcOrd="1" destOrd="0" parTransId="{10F2089B-827D-489A-81E1-40FB83BEDF6E}" sibTransId="{4C32C9CD-4E45-4568-9B2D-535A872D0516}"/>
    <dgm:cxn modelId="{C4343C50-921B-44DA-979C-124859B7B195}" type="presOf" srcId="{41D66154-F287-42E4-B5D5-67B514F886ED}" destId="{BF1EB5E2-39C0-4526-9243-CC0D386560A5}" srcOrd="0" destOrd="0" presId="urn:microsoft.com/office/officeart/2008/layout/LinedList"/>
    <dgm:cxn modelId="{9B3462B1-179C-4AE1-B468-605FE3F98FDA}" type="presOf" srcId="{5DF844C4-EA75-4F51-B223-21F0BB4FE2D7}" destId="{B5E9EAC7-B3C7-41D2-AC25-618764AB2446}" srcOrd="0" destOrd="0" presId="urn:microsoft.com/office/officeart/2008/layout/LinedList"/>
    <dgm:cxn modelId="{DCCA8BC8-F73A-4F1F-A783-BC6D34894386}" srcId="{41D66154-F287-42E4-B5D5-67B514F886ED}" destId="{5DF844C4-EA75-4F51-B223-21F0BB4FE2D7}" srcOrd="0" destOrd="0" parTransId="{BA6E8136-C3CC-48A9-8C0E-CA564373392A}" sibTransId="{92804071-EE9C-4504-B730-9C1991301555}"/>
    <dgm:cxn modelId="{18A2B4F5-6570-4A6E-8379-E21D380256DC}" srcId="{41D66154-F287-42E4-B5D5-67B514F886ED}" destId="{18713D51-5623-4FCC-ADBB-083A70A714CD}" srcOrd="2" destOrd="0" parTransId="{A5A4238C-CFF1-45FC-9A5E-B55C8762B714}" sibTransId="{C941E991-960A-4ECD-81F7-17C3C0B2A569}"/>
    <dgm:cxn modelId="{31AEA2D2-18AB-45D3-B163-6D77CD09ED55}" type="presParOf" srcId="{BF1EB5E2-39C0-4526-9243-CC0D386560A5}" destId="{8D7ED77F-2595-484D-9029-FD18F1FB0E4E}" srcOrd="0" destOrd="0" presId="urn:microsoft.com/office/officeart/2008/layout/LinedList"/>
    <dgm:cxn modelId="{416EE532-2A75-412C-A59C-5CC1130366C4}" type="presParOf" srcId="{BF1EB5E2-39C0-4526-9243-CC0D386560A5}" destId="{D95130BC-BE0B-42F1-9382-7ABBD7F99B8E}" srcOrd="1" destOrd="0" presId="urn:microsoft.com/office/officeart/2008/layout/LinedList"/>
    <dgm:cxn modelId="{3DB112C0-014B-4936-B3A7-AF579DF25CCD}" type="presParOf" srcId="{D95130BC-BE0B-42F1-9382-7ABBD7F99B8E}" destId="{B5E9EAC7-B3C7-41D2-AC25-618764AB2446}" srcOrd="0" destOrd="0" presId="urn:microsoft.com/office/officeart/2008/layout/LinedList"/>
    <dgm:cxn modelId="{202BDD4D-2D26-4EEB-8FC8-1752B4525C4D}" type="presParOf" srcId="{D95130BC-BE0B-42F1-9382-7ABBD7F99B8E}" destId="{240BC1B9-5A5C-4F93-9350-20967517831A}" srcOrd="1" destOrd="0" presId="urn:microsoft.com/office/officeart/2008/layout/LinedList"/>
    <dgm:cxn modelId="{56C79D4B-BB0F-4B73-83F4-88F4E54A7E23}" type="presParOf" srcId="{BF1EB5E2-39C0-4526-9243-CC0D386560A5}" destId="{5EAEC822-CF2F-4DC1-B609-286D5ACEF921}" srcOrd="2" destOrd="0" presId="urn:microsoft.com/office/officeart/2008/layout/LinedList"/>
    <dgm:cxn modelId="{31E0EFD6-10DF-43B7-81F0-4ADBB000E708}" type="presParOf" srcId="{BF1EB5E2-39C0-4526-9243-CC0D386560A5}" destId="{5E9D0114-5BFB-4A02-A867-69BAC735F72C}" srcOrd="3" destOrd="0" presId="urn:microsoft.com/office/officeart/2008/layout/LinedList"/>
    <dgm:cxn modelId="{2CCAB4D4-54A6-415C-BE2C-DDA1AB0E677E}" type="presParOf" srcId="{5E9D0114-5BFB-4A02-A867-69BAC735F72C}" destId="{9FF6C2DA-D47F-4129-85EB-1F5687DB2A0A}" srcOrd="0" destOrd="0" presId="urn:microsoft.com/office/officeart/2008/layout/LinedList"/>
    <dgm:cxn modelId="{423033A0-91B6-4226-82FD-45FA0A31C6D1}" type="presParOf" srcId="{5E9D0114-5BFB-4A02-A867-69BAC735F72C}" destId="{5825A8BD-79C4-42DE-A28F-92A02CEC2D86}" srcOrd="1" destOrd="0" presId="urn:microsoft.com/office/officeart/2008/layout/LinedList"/>
    <dgm:cxn modelId="{24A08241-AE78-4DA9-ADBC-1228271F201D}" type="presParOf" srcId="{BF1EB5E2-39C0-4526-9243-CC0D386560A5}" destId="{CF093781-FD22-4832-A730-9EE9AD2545A1}" srcOrd="4" destOrd="0" presId="urn:microsoft.com/office/officeart/2008/layout/LinedList"/>
    <dgm:cxn modelId="{4FA0AF92-B405-4D0A-B23E-63CE85112868}" type="presParOf" srcId="{BF1EB5E2-39C0-4526-9243-CC0D386560A5}" destId="{5DC92F05-ED7E-4444-80E2-83F9F5F6ADCA}" srcOrd="5" destOrd="0" presId="urn:microsoft.com/office/officeart/2008/layout/LinedList"/>
    <dgm:cxn modelId="{74F7F2F6-8CDB-4E81-BD89-C046F41B0915}" type="presParOf" srcId="{5DC92F05-ED7E-4444-80E2-83F9F5F6ADCA}" destId="{EB52BFA8-C6F2-4272-83A4-711B84E2CD2B}" srcOrd="0" destOrd="0" presId="urn:microsoft.com/office/officeart/2008/layout/LinedList"/>
    <dgm:cxn modelId="{B3E36EA9-E8C0-4E20-9B12-7A32A5D11965}" type="presParOf" srcId="{5DC92F05-ED7E-4444-80E2-83F9F5F6ADCA}" destId="{F2278897-7B10-4887-A757-40728E39469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23DD15-E428-4364-85F4-7ACFC369072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CD68D80-2962-4A4C-A871-1E128A8746C4}">
      <dgm:prSet/>
      <dgm:spPr/>
      <dgm:t>
        <a:bodyPr/>
        <a:lstStyle/>
        <a:p>
          <a:pPr>
            <a:defRPr cap="all"/>
          </a:pPr>
          <a:r>
            <a:rPr lang="en-GB" noProof="0" dirty="0"/>
            <a:t>Positive reinforcement increases desired </a:t>
          </a:r>
          <a:r>
            <a:rPr lang="en-GB" noProof="0" dirty="0" err="1"/>
            <a:t>behaviors</a:t>
          </a:r>
          <a:r>
            <a:rPr lang="en-GB" noProof="0" dirty="0"/>
            <a:t> </a:t>
          </a:r>
        </a:p>
      </dgm:t>
    </dgm:pt>
    <dgm:pt modelId="{325C0FE1-5582-4A7C-848A-B1DACC28440E}" type="parTrans" cxnId="{783E8929-829B-4F56-874B-9BBF84882B95}">
      <dgm:prSet/>
      <dgm:spPr/>
      <dgm:t>
        <a:bodyPr/>
        <a:lstStyle/>
        <a:p>
          <a:endParaRPr lang="en-US"/>
        </a:p>
      </dgm:t>
    </dgm:pt>
    <dgm:pt modelId="{89EA633E-5A05-4DAD-A241-E6FBC58A101F}" type="sibTrans" cxnId="{783E8929-829B-4F56-874B-9BBF84882B95}">
      <dgm:prSet/>
      <dgm:spPr/>
      <dgm:t>
        <a:bodyPr/>
        <a:lstStyle/>
        <a:p>
          <a:endParaRPr lang="en-US"/>
        </a:p>
      </dgm:t>
    </dgm:pt>
    <dgm:pt modelId="{D0485816-35ED-4731-AE01-8CAA00C1A29F}">
      <dgm:prSet/>
      <dgm:spPr/>
      <dgm:t>
        <a:bodyPr/>
        <a:lstStyle/>
        <a:p>
          <a:pPr>
            <a:defRPr cap="all"/>
          </a:pPr>
          <a:r>
            <a:rPr lang="en-GB" noProof="0" dirty="0"/>
            <a:t>Immediate rewards strengthen learning</a:t>
          </a:r>
        </a:p>
      </dgm:t>
    </dgm:pt>
    <dgm:pt modelId="{27AF0F4D-65FF-4E38-85B0-1B74D686378D}" type="parTrans" cxnId="{DAEFD400-54FE-409D-96D6-306D68806EFF}">
      <dgm:prSet/>
      <dgm:spPr/>
      <dgm:t>
        <a:bodyPr/>
        <a:lstStyle/>
        <a:p>
          <a:endParaRPr lang="en-US"/>
        </a:p>
      </dgm:t>
    </dgm:pt>
    <dgm:pt modelId="{13C77550-9E64-4E0A-8A8D-957E89C4DECE}" type="sibTrans" cxnId="{DAEFD400-54FE-409D-96D6-306D68806EFF}">
      <dgm:prSet/>
      <dgm:spPr/>
      <dgm:t>
        <a:bodyPr/>
        <a:lstStyle/>
        <a:p>
          <a:endParaRPr lang="en-US"/>
        </a:p>
      </dgm:t>
    </dgm:pt>
    <dgm:pt modelId="{1E1BBE2C-AF32-41D5-9DD7-E939B25A0FF7}">
      <dgm:prSet/>
      <dgm:spPr/>
      <dgm:t>
        <a:bodyPr/>
        <a:lstStyle/>
        <a:p>
          <a:pPr>
            <a:defRPr cap="all"/>
          </a:pPr>
          <a:r>
            <a:rPr lang="en-GB" noProof="0" dirty="0"/>
            <a:t>Feedback shapes </a:t>
          </a:r>
          <a:r>
            <a:rPr lang="en-GB" noProof="0" dirty="0" err="1"/>
            <a:t>behavior</a:t>
          </a:r>
          <a:r>
            <a:rPr lang="en-GB" noProof="0" dirty="0"/>
            <a:t> through repetition. </a:t>
          </a:r>
        </a:p>
      </dgm:t>
    </dgm:pt>
    <dgm:pt modelId="{502233AF-28BB-465F-8B80-0EF53578D1AB}" type="parTrans" cxnId="{3F4B0215-ACA3-4A63-A818-556E806913F5}">
      <dgm:prSet/>
      <dgm:spPr/>
      <dgm:t>
        <a:bodyPr/>
        <a:lstStyle/>
        <a:p>
          <a:endParaRPr lang="en-US"/>
        </a:p>
      </dgm:t>
    </dgm:pt>
    <dgm:pt modelId="{5F98B5DD-CABD-4A5A-AFD4-8013207A6778}" type="sibTrans" cxnId="{3F4B0215-ACA3-4A63-A818-556E806913F5}">
      <dgm:prSet/>
      <dgm:spPr/>
      <dgm:t>
        <a:bodyPr/>
        <a:lstStyle/>
        <a:p>
          <a:endParaRPr lang="en-US"/>
        </a:p>
      </dgm:t>
    </dgm:pt>
    <dgm:pt modelId="{26983430-E7A9-4625-9971-936B6D4FE93F}" type="pres">
      <dgm:prSet presAssocID="{F623DD15-E428-4364-85F4-7ACFC3690726}" presName="root" presStyleCnt="0">
        <dgm:presLayoutVars>
          <dgm:dir/>
          <dgm:resizeHandles val="exact"/>
        </dgm:presLayoutVars>
      </dgm:prSet>
      <dgm:spPr/>
    </dgm:pt>
    <dgm:pt modelId="{63EA9BDE-C842-443A-8785-6613694597DA}" type="pres">
      <dgm:prSet presAssocID="{0CD68D80-2962-4A4C-A871-1E128A8746C4}" presName="compNode" presStyleCnt="0"/>
      <dgm:spPr/>
    </dgm:pt>
    <dgm:pt modelId="{6D399238-8647-4D91-A307-910643E969A8}" type="pres">
      <dgm:prSet presAssocID="{0CD68D80-2962-4A4C-A871-1E128A8746C4}" presName="iconBgRect" presStyleLbl="bgShp" presStyleIdx="0" presStyleCnt="3"/>
      <dgm:spPr>
        <a:prstGeom prst="round2DiagRect">
          <a:avLst>
            <a:gd name="adj1" fmla="val 29727"/>
            <a:gd name="adj2" fmla="val 0"/>
          </a:avLst>
        </a:prstGeom>
      </dgm:spPr>
    </dgm:pt>
    <dgm:pt modelId="{682CF291-619E-4A9D-9395-35AAF87664C2}" type="pres">
      <dgm:prSet presAssocID="{0CD68D80-2962-4A4C-A871-1E128A8746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8E76BFF9-58CE-4983-9477-69B0BFC55E56}" type="pres">
      <dgm:prSet presAssocID="{0CD68D80-2962-4A4C-A871-1E128A8746C4}" presName="spaceRect" presStyleCnt="0"/>
      <dgm:spPr/>
    </dgm:pt>
    <dgm:pt modelId="{B32EEB5D-DE16-4999-858C-8340C121D31E}" type="pres">
      <dgm:prSet presAssocID="{0CD68D80-2962-4A4C-A871-1E128A8746C4}" presName="textRect" presStyleLbl="revTx" presStyleIdx="0" presStyleCnt="3">
        <dgm:presLayoutVars>
          <dgm:chMax val="1"/>
          <dgm:chPref val="1"/>
        </dgm:presLayoutVars>
      </dgm:prSet>
      <dgm:spPr/>
    </dgm:pt>
    <dgm:pt modelId="{20E171DE-A5D1-4669-A562-F0A2F249C7E7}" type="pres">
      <dgm:prSet presAssocID="{89EA633E-5A05-4DAD-A241-E6FBC58A101F}" presName="sibTrans" presStyleCnt="0"/>
      <dgm:spPr/>
    </dgm:pt>
    <dgm:pt modelId="{B9F92EE0-34AE-4EDB-BA74-87E6605E5F0E}" type="pres">
      <dgm:prSet presAssocID="{D0485816-35ED-4731-AE01-8CAA00C1A29F}" presName="compNode" presStyleCnt="0"/>
      <dgm:spPr/>
    </dgm:pt>
    <dgm:pt modelId="{672917C9-6140-4B88-AD74-4E0E60350F54}" type="pres">
      <dgm:prSet presAssocID="{D0485816-35ED-4731-AE01-8CAA00C1A29F}" presName="iconBgRect" presStyleLbl="bgShp" presStyleIdx="1" presStyleCnt="3"/>
      <dgm:spPr>
        <a:prstGeom prst="round2DiagRect">
          <a:avLst>
            <a:gd name="adj1" fmla="val 29727"/>
            <a:gd name="adj2" fmla="val 0"/>
          </a:avLst>
        </a:prstGeom>
      </dgm:spPr>
    </dgm:pt>
    <dgm:pt modelId="{5079A175-9A54-4FB4-A09B-BD15A9A9D6C8}" type="pres">
      <dgm:prSet presAssocID="{D0485816-35ED-4731-AE01-8CAA00C1A2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6ACD8A87-D437-46D1-8174-6818D06C968D}" type="pres">
      <dgm:prSet presAssocID="{D0485816-35ED-4731-AE01-8CAA00C1A29F}" presName="spaceRect" presStyleCnt="0"/>
      <dgm:spPr/>
    </dgm:pt>
    <dgm:pt modelId="{9EF2D578-DD7A-456A-B4E6-32B2960568E1}" type="pres">
      <dgm:prSet presAssocID="{D0485816-35ED-4731-AE01-8CAA00C1A29F}" presName="textRect" presStyleLbl="revTx" presStyleIdx="1" presStyleCnt="3">
        <dgm:presLayoutVars>
          <dgm:chMax val="1"/>
          <dgm:chPref val="1"/>
        </dgm:presLayoutVars>
      </dgm:prSet>
      <dgm:spPr/>
    </dgm:pt>
    <dgm:pt modelId="{98BE5F19-A27E-4FF8-B963-78CA8CA7FC91}" type="pres">
      <dgm:prSet presAssocID="{13C77550-9E64-4E0A-8A8D-957E89C4DECE}" presName="sibTrans" presStyleCnt="0"/>
      <dgm:spPr/>
    </dgm:pt>
    <dgm:pt modelId="{390807C7-5A30-472D-BB53-73B0BD54E57B}" type="pres">
      <dgm:prSet presAssocID="{1E1BBE2C-AF32-41D5-9DD7-E939B25A0FF7}" presName="compNode" presStyleCnt="0"/>
      <dgm:spPr/>
    </dgm:pt>
    <dgm:pt modelId="{559A4240-7480-419C-B60A-8BF5674240EA}" type="pres">
      <dgm:prSet presAssocID="{1E1BBE2C-AF32-41D5-9DD7-E939B25A0FF7}" presName="iconBgRect" presStyleLbl="bgShp" presStyleIdx="2" presStyleCnt="3"/>
      <dgm:spPr>
        <a:prstGeom prst="round2DiagRect">
          <a:avLst>
            <a:gd name="adj1" fmla="val 29727"/>
            <a:gd name="adj2" fmla="val 0"/>
          </a:avLst>
        </a:prstGeom>
      </dgm:spPr>
    </dgm:pt>
    <dgm:pt modelId="{1254FD6C-3900-4D28-9E21-DC68A3803269}" type="pres">
      <dgm:prSet presAssocID="{1E1BBE2C-AF32-41D5-9DD7-E939B25A0FF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A0D7D0A2-2FF3-4FE6-BAB6-BE249891EAE4}" type="pres">
      <dgm:prSet presAssocID="{1E1BBE2C-AF32-41D5-9DD7-E939B25A0FF7}" presName="spaceRect" presStyleCnt="0"/>
      <dgm:spPr/>
    </dgm:pt>
    <dgm:pt modelId="{844FA376-F40E-4319-A1D3-2F23296191CD}" type="pres">
      <dgm:prSet presAssocID="{1E1BBE2C-AF32-41D5-9DD7-E939B25A0FF7}" presName="textRect" presStyleLbl="revTx" presStyleIdx="2" presStyleCnt="3">
        <dgm:presLayoutVars>
          <dgm:chMax val="1"/>
          <dgm:chPref val="1"/>
        </dgm:presLayoutVars>
      </dgm:prSet>
      <dgm:spPr/>
    </dgm:pt>
  </dgm:ptLst>
  <dgm:cxnLst>
    <dgm:cxn modelId="{DAEFD400-54FE-409D-96D6-306D68806EFF}" srcId="{F623DD15-E428-4364-85F4-7ACFC3690726}" destId="{D0485816-35ED-4731-AE01-8CAA00C1A29F}" srcOrd="1" destOrd="0" parTransId="{27AF0F4D-65FF-4E38-85B0-1B74D686378D}" sibTransId="{13C77550-9E64-4E0A-8A8D-957E89C4DECE}"/>
    <dgm:cxn modelId="{3F4B0215-ACA3-4A63-A818-556E806913F5}" srcId="{F623DD15-E428-4364-85F4-7ACFC3690726}" destId="{1E1BBE2C-AF32-41D5-9DD7-E939B25A0FF7}" srcOrd="2" destOrd="0" parTransId="{502233AF-28BB-465F-8B80-0EF53578D1AB}" sibTransId="{5F98B5DD-CABD-4A5A-AFD4-8013207A6778}"/>
    <dgm:cxn modelId="{D1D7F925-FDBA-4BCB-BE85-4CD7E63FD483}" type="presOf" srcId="{0CD68D80-2962-4A4C-A871-1E128A8746C4}" destId="{B32EEB5D-DE16-4999-858C-8340C121D31E}" srcOrd="0" destOrd="0" presId="urn:microsoft.com/office/officeart/2018/5/layout/IconLeafLabelList"/>
    <dgm:cxn modelId="{783E8929-829B-4F56-874B-9BBF84882B95}" srcId="{F623DD15-E428-4364-85F4-7ACFC3690726}" destId="{0CD68D80-2962-4A4C-A871-1E128A8746C4}" srcOrd="0" destOrd="0" parTransId="{325C0FE1-5582-4A7C-848A-B1DACC28440E}" sibTransId="{89EA633E-5A05-4DAD-A241-E6FBC58A101F}"/>
    <dgm:cxn modelId="{83D79F2D-C838-4E0E-8303-BA7DB7F2394E}" type="presOf" srcId="{D0485816-35ED-4731-AE01-8CAA00C1A29F}" destId="{9EF2D578-DD7A-456A-B4E6-32B2960568E1}" srcOrd="0" destOrd="0" presId="urn:microsoft.com/office/officeart/2018/5/layout/IconLeafLabelList"/>
    <dgm:cxn modelId="{0A4EE44A-1DDF-4E22-AED7-A8CA243A1AA8}" type="presOf" srcId="{1E1BBE2C-AF32-41D5-9DD7-E939B25A0FF7}" destId="{844FA376-F40E-4319-A1D3-2F23296191CD}" srcOrd="0" destOrd="0" presId="urn:microsoft.com/office/officeart/2018/5/layout/IconLeafLabelList"/>
    <dgm:cxn modelId="{02DDF078-DAD8-449E-A4D9-2EDB5246568A}" type="presOf" srcId="{F623DD15-E428-4364-85F4-7ACFC3690726}" destId="{26983430-E7A9-4625-9971-936B6D4FE93F}" srcOrd="0" destOrd="0" presId="urn:microsoft.com/office/officeart/2018/5/layout/IconLeafLabelList"/>
    <dgm:cxn modelId="{B5661C7C-289E-4426-89B5-09B9F3D04174}" type="presParOf" srcId="{26983430-E7A9-4625-9971-936B6D4FE93F}" destId="{63EA9BDE-C842-443A-8785-6613694597DA}" srcOrd="0" destOrd="0" presId="urn:microsoft.com/office/officeart/2018/5/layout/IconLeafLabelList"/>
    <dgm:cxn modelId="{BC500AE3-F53F-40EB-8670-E9000221AB69}" type="presParOf" srcId="{63EA9BDE-C842-443A-8785-6613694597DA}" destId="{6D399238-8647-4D91-A307-910643E969A8}" srcOrd="0" destOrd="0" presId="urn:microsoft.com/office/officeart/2018/5/layout/IconLeafLabelList"/>
    <dgm:cxn modelId="{9C2FDA83-CC70-4908-8358-FDADAABAA81F}" type="presParOf" srcId="{63EA9BDE-C842-443A-8785-6613694597DA}" destId="{682CF291-619E-4A9D-9395-35AAF87664C2}" srcOrd="1" destOrd="0" presId="urn:microsoft.com/office/officeart/2018/5/layout/IconLeafLabelList"/>
    <dgm:cxn modelId="{9E58CE36-BC6D-4180-A6DE-6037B2D18F20}" type="presParOf" srcId="{63EA9BDE-C842-443A-8785-6613694597DA}" destId="{8E76BFF9-58CE-4983-9477-69B0BFC55E56}" srcOrd="2" destOrd="0" presId="urn:microsoft.com/office/officeart/2018/5/layout/IconLeafLabelList"/>
    <dgm:cxn modelId="{813D3B16-A8ED-49D3-A31A-373B9876C085}" type="presParOf" srcId="{63EA9BDE-C842-443A-8785-6613694597DA}" destId="{B32EEB5D-DE16-4999-858C-8340C121D31E}" srcOrd="3" destOrd="0" presId="urn:microsoft.com/office/officeart/2018/5/layout/IconLeafLabelList"/>
    <dgm:cxn modelId="{066F472F-A43E-4525-A056-4B4120502369}" type="presParOf" srcId="{26983430-E7A9-4625-9971-936B6D4FE93F}" destId="{20E171DE-A5D1-4669-A562-F0A2F249C7E7}" srcOrd="1" destOrd="0" presId="urn:microsoft.com/office/officeart/2018/5/layout/IconLeafLabelList"/>
    <dgm:cxn modelId="{4B04F0D4-30F8-45B6-AA64-6E05504CF5C2}" type="presParOf" srcId="{26983430-E7A9-4625-9971-936B6D4FE93F}" destId="{B9F92EE0-34AE-4EDB-BA74-87E6605E5F0E}" srcOrd="2" destOrd="0" presId="urn:microsoft.com/office/officeart/2018/5/layout/IconLeafLabelList"/>
    <dgm:cxn modelId="{821CF5F0-7CDE-40B1-92DF-FDA0150DAE6F}" type="presParOf" srcId="{B9F92EE0-34AE-4EDB-BA74-87E6605E5F0E}" destId="{672917C9-6140-4B88-AD74-4E0E60350F54}" srcOrd="0" destOrd="0" presId="urn:microsoft.com/office/officeart/2018/5/layout/IconLeafLabelList"/>
    <dgm:cxn modelId="{630D65E1-AE75-478A-A640-9469A5E4C70F}" type="presParOf" srcId="{B9F92EE0-34AE-4EDB-BA74-87E6605E5F0E}" destId="{5079A175-9A54-4FB4-A09B-BD15A9A9D6C8}" srcOrd="1" destOrd="0" presId="urn:microsoft.com/office/officeart/2018/5/layout/IconLeafLabelList"/>
    <dgm:cxn modelId="{6BEC1E9F-3A51-4E6F-A952-7F865FBCBCDB}" type="presParOf" srcId="{B9F92EE0-34AE-4EDB-BA74-87E6605E5F0E}" destId="{6ACD8A87-D437-46D1-8174-6818D06C968D}" srcOrd="2" destOrd="0" presId="urn:microsoft.com/office/officeart/2018/5/layout/IconLeafLabelList"/>
    <dgm:cxn modelId="{1745D40E-E97C-43E0-AAE1-383F883F3325}" type="presParOf" srcId="{B9F92EE0-34AE-4EDB-BA74-87E6605E5F0E}" destId="{9EF2D578-DD7A-456A-B4E6-32B2960568E1}" srcOrd="3" destOrd="0" presId="urn:microsoft.com/office/officeart/2018/5/layout/IconLeafLabelList"/>
    <dgm:cxn modelId="{AF039987-5FB6-4A90-96A7-D019CB75BA9D}" type="presParOf" srcId="{26983430-E7A9-4625-9971-936B6D4FE93F}" destId="{98BE5F19-A27E-4FF8-B963-78CA8CA7FC91}" srcOrd="3" destOrd="0" presId="urn:microsoft.com/office/officeart/2018/5/layout/IconLeafLabelList"/>
    <dgm:cxn modelId="{BF81BF55-3066-491D-BB5C-6744C9326230}" type="presParOf" srcId="{26983430-E7A9-4625-9971-936B6D4FE93F}" destId="{390807C7-5A30-472D-BB53-73B0BD54E57B}" srcOrd="4" destOrd="0" presId="urn:microsoft.com/office/officeart/2018/5/layout/IconLeafLabelList"/>
    <dgm:cxn modelId="{38B75CB0-42C3-4FA7-8CC9-45F002C1566D}" type="presParOf" srcId="{390807C7-5A30-472D-BB53-73B0BD54E57B}" destId="{559A4240-7480-419C-B60A-8BF5674240EA}" srcOrd="0" destOrd="0" presId="urn:microsoft.com/office/officeart/2018/5/layout/IconLeafLabelList"/>
    <dgm:cxn modelId="{F49EAF5F-5D78-4D29-9445-1CC9232B1E6B}" type="presParOf" srcId="{390807C7-5A30-472D-BB53-73B0BD54E57B}" destId="{1254FD6C-3900-4D28-9E21-DC68A3803269}" srcOrd="1" destOrd="0" presId="urn:microsoft.com/office/officeart/2018/5/layout/IconLeafLabelList"/>
    <dgm:cxn modelId="{EDF0CB36-61CF-45DF-9A0A-A8E15047CAC3}" type="presParOf" srcId="{390807C7-5A30-472D-BB53-73B0BD54E57B}" destId="{A0D7D0A2-2FF3-4FE6-BAB6-BE249891EAE4}" srcOrd="2" destOrd="0" presId="urn:microsoft.com/office/officeart/2018/5/layout/IconLeafLabelList"/>
    <dgm:cxn modelId="{E843DFB5-C8C8-47AA-B23C-D440E772297E}" type="presParOf" srcId="{390807C7-5A30-472D-BB53-73B0BD54E57B}" destId="{844FA376-F40E-4319-A1D3-2F23296191CD}"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9C6207-7E98-44DD-9DE9-8978782EFD6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84F107-14BC-42CA-8765-8A8325A743B5}">
      <dgm:prSet/>
      <dgm:spPr/>
      <dgm:t>
        <a:bodyPr/>
        <a:lstStyle/>
        <a:p>
          <a:pPr>
            <a:lnSpc>
              <a:spcPct val="100000"/>
            </a:lnSpc>
          </a:pPr>
          <a:r>
            <a:rPr lang="en-GB" noProof="0" dirty="0"/>
            <a:t>Points and badges act as reinforcers</a:t>
          </a:r>
        </a:p>
      </dgm:t>
    </dgm:pt>
    <dgm:pt modelId="{EB93EE30-D041-48FD-9130-1B202D3BF26D}" type="parTrans" cxnId="{C423230B-724A-4853-9E91-745A69CC6179}">
      <dgm:prSet/>
      <dgm:spPr/>
      <dgm:t>
        <a:bodyPr/>
        <a:lstStyle/>
        <a:p>
          <a:endParaRPr lang="en-US"/>
        </a:p>
      </dgm:t>
    </dgm:pt>
    <dgm:pt modelId="{474BEEB1-F36E-4524-9884-67B9CA845232}" type="sibTrans" cxnId="{C423230B-724A-4853-9E91-745A69CC6179}">
      <dgm:prSet/>
      <dgm:spPr/>
      <dgm:t>
        <a:bodyPr/>
        <a:lstStyle/>
        <a:p>
          <a:endParaRPr lang="en-US"/>
        </a:p>
      </dgm:t>
    </dgm:pt>
    <dgm:pt modelId="{5E6A49A3-55DC-4B15-AF6E-922691958094}">
      <dgm:prSet/>
      <dgm:spPr/>
      <dgm:t>
        <a:bodyPr/>
        <a:lstStyle/>
        <a:p>
          <a:pPr>
            <a:lnSpc>
              <a:spcPct val="100000"/>
            </a:lnSpc>
          </a:pPr>
          <a:r>
            <a:rPr lang="en-GB" noProof="0" dirty="0"/>
            <a:t>Rewards motivate learners to repeat actions </a:t>
          </a:r>
        </a:p>
      </dgm:t>
    </dgm:pt>
    <dgm:pt modelId="{86528EA8-3BC8-4554-ADAA-BA2D68F355CB}" type="parTrans" cxnId="{2DCF27F8-57DF-45E5-92EC-B390AD7922B1}">
      <dgm:prSet/>
      <dgm:spPr/>
      <dgm:t>
        <a:bodyPr/>
        <a:lstStyle/>
        <a:p>
          <a:endParaRPr lang="en-US"/>
        </a:p>
      </dgm:t>
    </dgm:pt>
    <dgm:pt modelId="{22B5FF63-6174-43DB-B061-8CE6B2D3949A}" type="sibTrans" cxnId="{2DCF27F8-57DF-45E5-92EC-B390AD7922B1}">
      <dgm:prSet/>
      <dgm:spPr/>
      <dgm:t>
        <a:bodyPr/>
        <a:lstStyle/>
        <a:p>
          <a:endParaRPr lang="en-US"/>
        </a:p>
      </dgm:t>
    </dgm:pt>
    <dgm:pt modelId="{B57DB48B-3406-4771-A307-359DBB825C07}">
      <dgm:prSet/>
      <dgm:spPr/>
      <dgm:t>
        <a:bodyPr/>
        <a:lstStyle/>
        <a:p>
          <a:pPr>
            <a:lnSpc>
              <a:spcPct val="100000"/>
            </a:lnSpc>
          </a:pPr>
          <a:r>
            <a:rPr lang="en-GB" noProof="0" dirty="0" err="1"/>
            <a:t>Behavior</a:t>
          </a:r>
          <a:r>
            <a:rPr lang="en-GB" noProof="0" dirty="0"/>
            <a:t> tracking systems for example class dojo reflect </a:t>
          </a:r>
          <a:r>
            <a:rPr lang="en-GB" noProof="0" dirty="0" err="1"/>
            <a:t>behaviorist</a:t>
          </a:r>
          <a:r>
            <a:rPr lang="en-GB" noProof="0" dirty="0"/>
            <a:t> principles. </a:t>
          </a:r>
        </a:p>
      </dgm:t>
    </dgm:pt>
    <dgm:pt modelId="{EBDC997E-A324-4D38-90B9-0F4D9CB397F1}" type="parTrans" cxnId="{0F2EECE8-337C-405F-9403-723F429CA9C5}">
      <dgm:prSet/>
      <dgm:spPr/>
      <dgm:t>
        <a:bodyPr/>
        <a:lstStyle/>
        <a:p>
          <a:endParaRPr lang="en-US"/>
        </a:p>
      </dgm:t>
    </dgm:pt>
    <dgm:pt modelId="{641AB7F7-DD60-4D23-8322-634DA58EA628}" type="sibTrans" cxnId="{0F2EECE8-337C-405F-9403-723F429CA9C5}">
      <dgm:prSet/>
      <dgm:spPr/>
      <dgm:t>
        <a:bodyPr/>
        <a:lstStyle/>
        <a:p>
          <a:endParaRPr lang="en-US"/>
        </a:p>
      </dgm:t>
    </dgm:pt>
    <dgm:pt modelId="{89CCB1A2-BC96-4F72-819B-53B725B6886D}" type="pres">
      <dgm:prSet presAssocID="{7F9C6207-7E98-44DD-9DE9-8978782EFD62}" presName="root" presStyleCnt="0">
        <dgm:presLayoutVars>
          <dgm:dir/>
          <dgm:resizeHandles val="exact"/>
        </dgm:presLayoutVars>
      </dgm:prSet>
      <dgm:spPr/>
    </dgm:pt>
    <dgm:pt modelId="{E980B328-9DB3-48CD-9F55-1BE5939E7D70}" type="pres">
      <dgm:prSet presAssocID="{8D84F107-14BC-42CA-8765-8A8325A743B5}" presName="compNode" presStyleCnt="0"/>
      <dgm:spPr/>
    </dgm:pt>
    <dgm:pt modelId="{889C8404-CBD8-4613-9134-A806328E6BCC}" type="pres">
      <dgm:prSet presAssocID="{8D84F107-14BC-42CA-8765-8A8325A743B5}" presName="bgRect" presStyleLbl="bgShp" presStyleIdx="0" presStyleCnt="3"/>
      <dgm:spPr/>
    </dgm:pt>
    <dgm:pt modelId="{FEDF663D-26E2-4911-B41E-AF8DE0DDE0A9}" type="pres">
      <dgm:prSet presAssocID="{8D84F107-14BC-42CA-8765-8A8325A743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5D0332E3-D2C3-4BA4-AB57-02FE2C3F671B}" type="pres">
      <dgm:prSet presAssocID="{8D84F107-14BC-42CA-8765-8A8325A743B5}" presName="spaceRect" presStyleCnt="0"/>
      <dgm:spPr/>
    </dgm:pt>
    <dgm:pt modelId="{CE6745DE-503C-465F-8D9B-135EE602E4E6}" type="pres">
      <dgm:prSet presAssocID="{8D84F107-14BC-42CA-8765-8A8325A743B5}" presName="parTx" presStyleLbl="revTx" presStyleIdx="0" presStyleCnt="3">
        <dgm:presLayoutVars>
          <dgm:chMax val="0"/>
          <dgm:chPref val="0"/>
        </dgm:presLayoutVars>
      </dgm:prSet>
      <dgm:spPr/>
    </dgm:pt>
    <dgm:pt modelId="{D51409C2-09AD-4AE4-834A-25B0CAAAFD42}" type="pres">
      <dgm:prSet presAssocID="{474BEEB1-F36E-4524-9884-67B9CA845232}" presName="sibTrans" presStyleCnt="0"/>
      <dgm:spPr/>
    </dgm:pt>
    <dgm:pt modelId="{2C5FA088-3895-4163-8CD8-5B9A9552EEC8}" type="pres">
      <dgm:prSet presAssocID="{5E6A49A3-55DC-4B15-AF6E-922691958094}" presName="compNode" presStyleCnt="0"/>
      <dgm:spPr/>
    </dgm:pt>
    <dgm:pt modelId="{5246A603-7C3D-4001-B60D-E8C01F14B0FE}" type="pres">
      <dgm:prSet presAssocID="{5E6A49A3-55DC-4B15-AF6E-922691958094}" presName="bgRect" presStyleLbl="bgShp" presStyleIdx="1" presStyleCnt="3"/>
      <dgm:spPr/>
    </dgm:pt>
    <dgm:pt modelId="{950E9340-1270-49CB-8944-3EE64B7C4D0B}" type="pres">
      <dgm:prSet presAssocID="{5E6A49A3-55DC-4B15-AF6E-92269195809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dium"/>
        </a:ext>
      </dgm:extLst>
    </dgm:pt>
    <dgm:pt modelId="{26E1352F-82D1-4EFE-AE80-CC4EF148FD3C}" type="pres">
      <dgm:prSet presAssocID="{5E6A49A3-55DC-4B15-AF6E-922691958094}" presName="spaceRect" presStyleCnt="0"/>
      <dgm:spPr/>
    </dgm:pt>
    <dgm:pt modelId="{547B354A-0F9D-4887-B79B-4F2428CB4ED2}" type="pres">
      <dgm:prSet presAssocID="{5E6A49A3-55DC-4B15-AF6E-922691958094}" presName="parTx" presStyleLbl="revTx" presStyleIdx="1" presStyleCnt="3">
        <dgm:presLayoutVars>
          <dgm:chMax val="0"/>
          <dgm:chPref val="0"/>
        </dgm:presLayoutVars>
      </dgm:prSet>
      <dgm:spPr/>
    </dgm:pt>
    <dgm:pt modelId="{CD494F75-897F-4AEC-B217-FE792F4A5BBF}" type="pres">
      <dgm:prSet presAssocID="{22B5FF63-6174-43DB-B061-8CE6B2D3949A}" presName="sibTrans" presStyleCnt="0"/>
      <dgm:spPr/>
    </dgm:pt>
    <dgm:pt modelId="{45499C8D-F7ED-48E3-A7AC-98522676712D}" type="pres">
      <dgm:prSet presAssocID="{B57DB48B-3406-4771-A307-359DBB825C07}" presName="compNode" presStyleCnt="0"/>
      <dgm:spPr/>
    </dgm:pt>
    <dgm:pt modelId="{3F46BCCF-9B92-46C4-B8A7-668F7791E3E9}" type="pres">
      <dgm:prSet presAssocID="{B57DB48B-3406-4771-A307-359DBB825C07}" presName="bgRect" presStyleLbl="bgShp" presStyleIdx="2" presStyleCnt="3"/>
      <dgm:spPr/>
    </dgm:pt>
    <dgm:pt modelId="{DF579437-4034-43E5-AA58-CC8386C9009D}" type="pres">
      <dgm:prSet presAssocID="{B57DB48B-3406-4771-A307-359DBB825C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D8DB2611-A0AE-4025-B40C-9E635C2971E0}" type="pres">
      <dgm:prSet presAssocID="{B57DB48B-3406-4771-A307-359DBB825C07}" presName="spaceRect" presStyleCnt="0"/>
      <dgm:spPr/>
    </dgm:pt>
    <dgm:pt modelId="{F0DE81AA-BAFC-4AF7-9F03-A762C04133CA}" type="pres">
      <dgm:prSet presAssocID="{B57DB48B-3406-4771-A307-359DBB825C07}" presName="parTx" presStyleLbl="revTx" presStyleIdx="2" presStyleCnt="3">
        <dgm:presLayoutVars>
          <dgm:chMax val="0"/>
          <dgm:chPref val="0"/>
        </dgm:presLayoutVars>
      </dgm:prSet>
      <dgm:spPr/>
    </dgm:pt>
  </dgm:ptLst>
  <dgm:cxnLst>
    <dgm:cxn modelId="{C423230B-724A-4853-9E91-745A69CC6179}" srcId="{7F9C6207-7E98-44DD-9DE9-8978782EFD62}" destId="{8D84F107-14BC-42CA-8765-8A8325A743B5}" srcOrd="0" destOrd="0" parTransId="{EB93EE30-D041-48FD-9130-1B202D3BF26D}" sibTransId="{474BEEB1-F36E-4524-9884-67B9CA845232}"/>
    <dgm:cxn modelId="{ED1B7D2F-14A2-4EB8-9EF6-09C2ED29C4D1}" type="presOf" srcId="{7F9C6207-7E98-44DD-9DE9-8978782EFD62}" destId="{89CCB1A2-BC96-4F72-819B-53B725B6886D}" srcOrd="0" destOrd="0" presId="urn:microsoft.com/office/officeart/2018/2/layout/IconVerticalSolidList"/>
    <dgm:cxn modelId="{686D9033-E2AB-43B9-A5D7-7FED698A040D}" type="presOf" srcId="{8D84F107-14BC-42CA-8765-8A8325A743B5}" destId="{CE6745DE-503C-465F-8D9B-135EE602E4E6}" srcOrd="0" destOrd="0" presId="urn:microsoft.com/office/officeart/2018/2/layout/IconVerticalSolidList"/>
    <dgm:cxn modelId="{4F7AC17E-8DEA-4F89-8D3E-3538F49F4966}" type="presOf" srcId="{5E6A49A3-55DC-4B15-AF6E-922691958094}" destId="{547B354A-0F9D-4887-B79B-4F2428CB4ED2}" srcOrd="0" destOrd="0" presId="urn:microsoft.com/office/officeart/2018/2/layout/IconVerticalSolidList"/>
    <dgm:cxn modelId="{92B8D1E8-5828-4D42-BBB7-85D546CC3207}" type="presOf" srcId="{B57DB48B-3406-4771-A307-359DBB825C07}" destId="{F0DE81AA-BAFC-4AF7-9F03-A762C04133CA}" srcOrd="0" destOrd="0" presId="urn:microsoft.com/office/officeart/2018/2/layout/IconVerticalSolidList"/>
    <dgm:cxn modelId="{0F2EECE8-337C-405F-9403-723F429CA9C5}" srcId="{7F9C6207-7E98-44DD-9DE9-8978782EFD62}" destId="{B57DB48B-3406-4771-A307-359DBB825C07}" srcOrd="2" destOrd="0" parTransId="{EBDC997E-A324-4D38-90B9-0F4D9CB397F1}" sibTransId="{641AB7F7-DD60-4D23-8322-634DA58EA628}"/>
    <dgm:cxn modelId="{2DCF27F8-57DF-45E5-92EC-B390AD7922B1}" srcId="{7F9C6207-7E98-44DD-9DE9-8978782EFD62}" destId="{5E6A49A3-55DC-4B15-AF6E-922691958094}" srcOrd="1" destOrd="0" parTransId="{86528EA8-3BC8-4554-ADAA-BA2D68F355CB}" sibTransId="{22B5FF63-6174-43DB-B061-8CE6B2D3949A}"/>
    <dgm:cxn modelId="{05455671-2B46-4959-A975-58A6F08D9328}" type="presParOf" srcId="{89CCB1A2-BC96-4F72-819B-53B725B6886D}" destId="{E980B328-9DB3-48CD-9F55-1BE5939E7D70}" srcOrd="0" destOrd="0" presId="urn:microsoft.com/office/officeart/2018/2/layout/IconVerticalSolidList"/>
    <dgm:cxn modelId="{2A1741FB-8D44-49F6-A725-0D4B246DA8EB}" type="presParOf" srcId="{E980B328-9DB3-48CD-9F55-1BE5939E7D70}" destId="{889C8404-CBD8-4613-9134-A806328E6BCC}" srcOrd="0" destOrd="0" presId="urn:microsoft.com/office/officeart/2018/2/layout/IconVerticalSolidList"/>
    <dgm:cxn modelId="{DA64B02A-F82D-4A2F-9A13-6EE8EE331E67}" type="presParOf" srcId="{E980B328-9DB3-48CD-9F55-1BE5939E7D70}" destId="{FEDF663D-26E2-4911-B41E-AF8DE0DDE0A9}" srcOrd="1" destOrd="0" presId="urn:microsoft.com/office/officeart/2018/2/layout/IconVerticalSolidList"/>
    <dgm:cxn modelId="{7F5B6127-5294-4745-ACC1-50FDA7E28271}" type="presParOf" srcId="{E980B328-9DB3-48CD-9F55-1BE5939E7D70}" destId="{5D0332E3-D2C3-4BA4-AB57-02FE2C3F671B}" srcOrd="2" destOrd="0" presId="urn:microsoft.com/office/officeart/2018/2/layout/IconVerticalSolidList"/>
    <dgm:cxn modelId="{965DC26D-A037-499E-AACC-268C20DF2D6D}" type="presParOf" srcId="{E980B328-9DB3-48CD-9F55-1BE5939E7D70}" destId="{CE6745DE-503C-465F-8D9B-135EE602E4E6}" srcOrd="3" destOrd="0" presId="urn:microsoft.com/office/officeart/2018/2/layout/IconVerticalSolidList"/>
    <dgm:cxn modelId="{107CAE88-E2EA-48E5-A2D1-F7C315E799EB}" type="presParOf" srcId="{89CCB1A2-BC96-4F72-819B-53B725B6886D}" destId="{D51409C2-09AD-4AE4-834A-25B0CAAAFD42}" srcOrd="1" destOrd="0" presId="urn:microsoft.com/office/officeart/2018/2/layout/IconVerticalSolidList"/>
    <dgm:cxn modelId="{0FB8E3D0-38D1-4476-A356-31A46EBDDFF9}" type="presParOf" srcId="{89CCB1A2-BC96-4F72-819B-53B725B6886D}" destId="{2C5FA088-3895-4163-8CD8-5B9A9552EEC8}" srcOrd="2" destOrd="0" presId="urn:microsoft.com/office/officeart/2018/2/layout/IconVerticalSolidList"/>
    <dgm:cxn modelId="{1F079435-B221-42B2-A307-8EB0962DC29F}" type="presParOf" srcId="{2C5FA088-3895-4163-8CD8-5B9A9552EEC8}" destId="{5246A603-7C3D-4001-B60D-E8C01F14B0FE}" srcOrd="0" destOrd="0" presId="urn:microsoft.com/office/officeart/2018/2/layout/IconVerticalSolidList"/>
    <dgm:cxn modelId="{A0F6292F-C607-4B16-9484-6999D0140914}" type="presParOf" srcId="{2C5FA088-3895-4163-8CD8-5B9A9552EEC8}" destId="{950E9340-1270-49CB-8944-3EE64B7C4D0B}" srcOrd="1" destOrd="0" presId="urn:microsoft.com/office/officeart/2018/2/layout/IconVerticalSolidList"/>
    <dgm:cxn modelId="{FED82FA4-3911-4073-B211-2C991E1A2828}" type="presParOf" srcId="{2C5FA088-3895-4163-8CD8-5B9A9552EEC8}" destId="{26E1352F-82D1-4EFE-AE80-CC4EF148FD3C}" srcOrd="2" destOrd="0" presId="urn:microsoft.com/office/officeart/2018/2/layout/IconVerticalSolidList"/>
    <dgm:cxn modelId="{36CBDADC-38A1-4FF8-98AB-F104E88334F7}" type="presParOf" srcId="{2C5FA088-3895-4163-8CD8-5B9A9552EEC8}" destId="{547B354A-0F9D-4887-B79B-4F2428CB4ED2}" srcOrd="3" destOrd="0" presId="urn:microsoft.com/office/officeart/2018/2/layout/IconVerticalSolidList"/>
    <dgm:cxn modelId="{32082314-2913-4F88-A705-7B1C98EBC7BA}" type="presParOf" srcId="{89CCB1A2-BC96-4F72-819B-53B725B6886D}" destId="{CD494F75-897F-4AEC-B217-FE792F4A5BBF}" srcOrd="3" destOrd="0" presId="urn:microsoft.com/office/officeart/2018/2/layout/IconVerticalSolidList"/>
    <dgm:cxn modelId="{1F5335EA-532C-4F52-9817-4D0A618FA93A}" type="presParOf" srcId="{89CCB1A2-BC96-4F72-819B-53B725B6886D}" destId="{45499C8D-F7ED-48E3-A7AC-98522676712D}" srcOrd="4" destOrd="0" presId="urn:microsoft.com/office/officeart/2018/2/layout/IconVerticalSolidList"/>
    <dgm:cxn modelId="{A7C40ACE-C210-44E5-8F5C-3202B6D9A653}" type="presParOf" srcId="{45499C8D-F7ED-48E3-A7AC-98522676712D}" destId="{3F46BCCF-9B92-46C4-B8A7-668F7791E3E9}" srcOrd="0" destOrd="0" presId="urn:microsoft.com/office/officeart/2018/2/layout/IconVerticalSolidList"/>
    <dgm:cxn modelId="{8893FBAC-5641-4DB9-B63D-8EB3A6C45A12}" type="presParOf" srcId="{45499C8D-F7ED-48E3-A7AC-98522676712D}" destId="{DF579437-4034-43E5-AA58-CC8386C9009D}" srcOrd="1" destOrd="0" presId="urn:microsoft.com/office/officeart/2018/2/layout/IconVerticalSolidList"/>
    <dgm:cxn modelId="{6ECBC061-8F98-4287-8082-AB0C555F80D6}" type="presParOf" srcId="{45499C8D-F7ED-48E3-A7AC-98522676712D}" destId="{D8DB2611-A0AE-4025-B40C-9E635C2971E0}" srcOrd="2" destOrd="0" presId="urn:microsoft.com/office/officeart/2018/2/layout/IconVerticalSolidList"/>
    <dgm:cxn modelId="{F861F395-E578-4668-97E0-269C93B39C38}" type="presParOf" srcId="{45499C8D-F7ED-48E3-A7AC-98522676712D}" destId="{F0DE81AA-BAFC-4AF7-9F03-A762C04133C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1BFEC56-B42B-412A-9D72-4F4609D2C1A3}" type="doc">
      <dgm:prSet loTypeId="urn:microsoft.com/office/officeart/2005/8/layout/matrix3" loCatId="matrix" qsTypeId="urn:microsoft.com/office/officeart/2005/8/quickstyle/simple1" qsCatId="simple" csTypeId="urn:microsoft.com/office/officeart/2005/8/colors/colorful5" csCatId="colorful" phldr="1"/>
      <dgm:spPr/>
      <dgm:t>
        <a:bodyPr/>
        <a:lstStyle/>
        <a:p>
          <a:endParaRPr lang="en-US"/>
        </a:p>
      </dgm:t>
    </dgm:pt>
    <dgm:pt modelId="{A4DF36BD-D1EE-40F8-9A28-975CD7CC309A}">
      <dgm:prSet/>
      <dgm:spPr/>
      <dgm:t>
        <a:bodyPr/>
        <a:lstStyle/>
        <a:p>
          <a:r>
            <a:rPr lang="en-US"/>
            <a:t>You must construct a building with at least three functional rooms/areas. </a:t>
          </a:r>
        </a:p>
      </dgm:t>
    </dgm:pt>
    <dgm:pt modelId="{EBD1783F-1CCF-470F-852A-A1BFA08CA584}" type="parTrans" cxnId="{EBC7D065-29ED-4BCE-B7AF-760452085B55}">
      <dgm:prSet/>
      <dgm:spPr/>
      <dgm:t>
        <a:bodyPr/>
        <a:lstStyle/>
        <a:p>
          <a:endParaRPr lang="en-US"/>
        </a:p>
      </dgm:t>
    </dgm:pt>
    <dgm:pt modelId="{7F405477-9156-421F-BE4E-69AA9B0D3293}" type="sibTrans" cxnId="{EBC7D065-29ED-4BCE-B7AF-760452085B55}">
      <dgm:prSet/>
      <dgm:spPr/>
      <dgm:t>
        <a:bodyPr/>
        <a:lstStyle/>
        <a:p>
          <a:endParaRPr lang="en-US"/>
        </a:p>
      </dgm:t>
    </dgm:pt>
    <dgm:pt modelId="{54F57095-E8FC-4737-8A8F-21031027EAD8}">
      <dgm:prSet/>
      <dgm:spPr/>
      <dgm:t>
        <a:bodyPr/>
        <a:lstStyle/>
        <a:p>
          <a:r>
            <a:rPr lang="en-US" dirty="0"/>
            <a:t>Three chimneys and a roof that is not flat.</a:t>
          </a:r>
        </a:p>
      </dgm:t>
    </dgm:pt>
    <dgm:pt modelId="{18F0BDBC-C39B-48CD-8FC8-296885F1BB51}" type="parTrans" cxnId="{F92722AF-1598-449D-91D3-DFBCF50F6B26}">
      <dgm:prSet/>
      <dgm:spPr/>
      <dgm:t>
        <a:bodyPr/>
        <a:lstStyle/>
        <a:p>
          <a:endParaRPr lang="en-US"/>
        </a:p>
      </dgm:t>
    </dgm:pt>
    <dgm:pt modelId="{9F054480-AD30-4936-B8F8-91D01FC3D8AA}" type="sibTrans" cxnId="{F92722AF-1598-449D-91D3-DFBCF50F6B26}">
      <dgm:prSet/>
      <dgm:spPr/>
      <dgm:t>
        <a:bodyPr/>
        <a:lstStyle/>
        <a:p>
          <a:endParaRPr lang="en-US"/>
        </a:p>
      </dgm:t>
    </dgm:pt>
    <dgm:pt modelId="{1EDF3F6C-D70A-4410-8E5D-51B2AFF3E5A0}">
      <dgm:prSet/>
      <dgm:spPr/>
      <dgm:t>
        <a:bodyPr/>
        <a:lstStyle/>
        <a:p>
          <a:r>
            <a:rPr lang="en-US" dirty="0"/>
            <a:t>A garden with flowers and hedges around your house.</a:t>
          </a:r>
        </a:p>
      </dgm:t>
    </dgm:pt>
    <dgm:pt modelId="{9839E5BC-7684-45A9-B6AB-EB21E9F0C2C4}" type="parTrans" cxnId="{A3C6914B-3EC8-4F8E-8980-092FEB17C3DF}">
      <dgm:prSet/>
      <dgm:spPr/>
      <dgm:t>
        <a:bodyPr/>
        <a:lstStyle/>
        <a:p>
          <a:endParaRPr lang="en-US"/>
        </a:p>
      </dgm:t>
    </dgm:pt>
    <dgm:pt modelId="{8F771D84-E8E8-48DD-A46D-558D0873C6E7}" type="sibTrans" cxnId="{A3C6914B-3EC8-4F8E-8980-092FEB17C3DF}">
      <dgm:prSet/>
      <dgm:spPr/>
      <dgm:t>
        <a:bodyPr/>
        <a:lstStyle/>
        <a:p>
          <a:endParaRPr lang="en-US"/>
        </a:p>
      </dgm:t>
    </dgm:pt>
    <dgm:pt modelId="{AB344C2B-3729-4672-B52B-DF62DED476EF}">
      <dgm:prSet/>
      <dgm:spPr/>
      <dgm:t>
        <a:bodyPr/>
        <a:lstStyle/>
        <a:p>
          <a:r>
            <a:rPr lang="en-US" dirty="0"/>
            <a:t>You must not use the same layout or colors of someone else’s build.</a:t>
          </a:r>
        </a:p>
      </dgm:t>
    </dgm:pt>
    <dgm:pt modelId="{36DC01A0-64FF-4556-B095-EE27AC81AF69}" type="parTrans" cxnId="{636D9AE7-DFF7-471D-9C1C-8F950FF998DA}">
      <dgm:prSet/>
      <dgm:spPr/>
      <dgm:t>
        <a:bodyPr/>
        <a:lstStyle/>
        <a:p>
          <a:endParaRPr lang="en-US"/>
        </a:p>
      </dgm:t>
    </dgm:pt>
    <dgm:pt modelId="{64317FD3-0FFD-4421-9037-22935D023E16}" type="sibTrans" cxnId="{636D9AE7-DFF7-471D-9C1C-8F950FF998DA}">
      <dgm:prSet/>
      <dgm:spPr/>
      <dgm:t>
        <a:bodyPr/>
        <a:lstStyle/>
        <a:p>
          <a:endParaRPr lang="en-US"/>
        </a:p>
      </dgm:t>
    </dgm:pt>
    <dgm:pt modelId="{CDC7BF46-C386-43A9-B83B-0C0FE265CE98}" type="pres">
      <dgm:prSet presAssocID="{31BFEC56-B42B-412A-9D72-4F4609D2C1A3}" presName="matrix" presStyleCnt="0">
        <dgm:presLayoutVars>
          <dgm:chMax val="1"/>
          <dgm:dir/>
          <dgm:resizeHandles val="exact"/>
        </dgm:presLayoutVars>
      </dgm:prSet>
      <dgm:spPr/>
    </dgm:pt>
    <dgm:pt modelId="{FF100422-A134-4396-9BA5-2D36087B38FF}" type="pres">
      <dgm:prSet presAssocID="{31BFEC56-B42B-412A-9D72-4F4609D2C1A3}" presName="diamond" presStyleLbl="bgShp" presStyleIdx="0" presStyleCnt="1"/>
      <dgm:spPr/>
    </dgm:pt>
    <dgm:pt modelId="{0B7B6F4F-2962-44B5-B144-D754F0B431EA}" type="pres">
      <dgm:prSet presAssocID="{31BFEC56-B42B-412A-9D72-4F4609D2C1A3}" presName="quad1" presStyleLbl="node1" presStyleIdx="0" presStyleCnt="4">
        <dgm:presLayoutVars>
          <dgm:chMax val="0"/>
          <dgm:chPref val="0"/>
          <dgm:bulletEnabled val="1"/>
        </dgm:presLayoutVars>
      </dgm:prSet>
      <dgm:spPr/>
    </dgm:pt>
    <dgm:pt modelId="{1A8981D1-E0F6-4356-A104-F3AEAB148573}" type="pres">
      <dgm:prSet presAssocID="{31BFEC56-B42B-412A-9D72-4F4609D2C1A3}" presName="quad2" presStyleLbl="node1" presStyleIdx="1" presStyleCnt="4">
        <dgm:presLayoutVars>
          <dgm:chMax val="0"/>
          <dgm:chPref val="0"/>
          <dgm:bulletEnabled val="1"/>
        </dgm:presLayoutVars>
      </dgm:prSet>
      <dgm:spPr/>
    </dgm:pt>
    <dgm:pt modelId="{C9C41ACA-3312-4796-835E-D3CF253CCF5F}" type="pres">
      <dgm:prSet presAssocID="{31BFEC56-B42B-412A-9D72-4F4609D2C1A3}" presName="quad3" presStyleLbl="node1" presStyleIdx="2" presStyleCnt="4">
        <dgm:presLayoutVars>
          <dgm:chMax val="0"/>
          <dgm:chPref val="0"/>
          <dgm:bulletEnabled val="1"/>
        </dgm:presLayoutVars>
      </dgm:prSet>
      <dgm:spPr/>
    </dgm:pt>
    <dgm:pt modelId="{66A12605-D8A0-4DFE-8857-D5056F63160C}" type="pres">
      <dgm:prSet presAssocID="{31BFEC56-B42B-412A-9D72-4F4609D2C1A3}" presName="quad4" presStyleLbl="node1" presStyleIdx="3" presStyleCnt="4">
        <dgm:presLayoutVars>
          <dgm:chMax val="0"/>
          <dgm:chPref val="0"/>
          <dgm:bulletEnabled val="1"/>
        </dgm:presLayoutVars>
      </dgm:prSet>
      <dgm:spPr/>
    </dgm:pt>
  </dgm:ptLst>
  <dgm:cxnLst>
    <dgm:cxn modelId="{170BFB21-F206-4CAE-94D9-FB6F094A5378}" type="presOf" srcId="{AB344C2B-3729-4672-B52B-DF62DED476EF}" destId="{66A12605-D8A0-4DFE-8857-D5056F63160C}" srcOrd="0" destOrd="0" presId="urn:microsoft.com/office/officeart/2005/8/layout/matrix3"/>
    <dgm:cxn modelId="{EBC7D065-29ED-4BCE-B7AF-760452085B55}" srcId="{31BFEC56-B42B-412A-9D72-4F4609D2C1A3}" destId="{A4DF36BD-D1EE-40F8-9A28-975CD7CC309A}" srcOrd="0" destOrd="0" parTransId="{EBD1783F-1CCF-470F-852A-A1BFA08CA584}" sibTransId="{7F405477-9156-421F-BE4E-69AA9B0D3293}"/>
    <dgm:cxn modelId="{A3C6914B-3EC8-4F8E-8980-092FEB17C3DF}" srcId="{31BFEC56-B42B-412A-9D72-4F4609D2C1A3}" destId="{1EDF3F6C-D70A-4410-8E5D-51B2AFF3E5A0}" srcOrd="2" destOrd="0" parTransId="{9839E5BC-7684-45A9-B6AB-EB21E9F0C2C4}" sibTransId="{8F771D84-E8E8-48DD-A46D-558D0873C6E7}"/>
    <dgm:cxn modelId="{864C7474-9D1E-481B-A4B8-2498FDD8745A}" type="presOf" srcId="{54F57095-E8FC-4737-8A8F-21031027EAD8}" destId="{1A8981D1-E0F6-4356-A104-F3AEAB148573}" srcOrd="0" destOrd="0" presId="urn:microsoft.com/office/officeart/2005/8/layout/matrix3"/>
    <dgm:cxn modelId="{F74DA79E-7D8F-42B4-B941-3925200432D9}" type="presOf" srcId="{A4DF36BD-D1EE-40F8-9A28-975CD7CC309A}" destId="{0B7B6F4F-2962-44B5-B144-D754F0B431EA}" srcOrd="0" destOrd="0" presId="urn:microsoft.com/office/officeart/2005/8/layout/matrix3"/>
    <dgm:cxn modelId="{138E24A2-D4F6-4C25-A92A-1F76DB0E29DB}" type="presOf" srcId="{1EDF3F6C-D70A-4410-8E5D-51B2AFF3E5A0}" destId="{C9C41ACA-3312-4796-835E-D3CF253CCF5F}" srcOrd="0" destOrd="0" presId="urn:microsoft.com/office/officeart/2005/8/layout/matrix3"/>
    <dgm:cxn modelId="{F92722AF-1598-449D-91D3-DFBCF50F6B26}" srcId="{31BFEC56-B42B-412A-9D72-4F4609D2C1A3}" destId="{54F57095-E8FC-4737-8A8F-21031027EAD8}" srcOrd="1" destOrd="0" parTransId="{18F0BDBC-C39B-48CD-8FC8-296885F1BB51}" sibTransId="{9F054480-AD30-4936-B8F8-91D01FC3D8AA}"/>
    <dgm:cxn modelId="{CB27EBD1-9948-4DC0-9F5B-3BF7546E0B4D}" type="presOf" srcId="{31BFEC56-B42B-412A-9D72-4F4609D2C1A3}" destId="{CDC7BF46-C386-43A9-B83B-0C0FE265CE98}" srcOrd="0" destOrd="0" presId="urn:microsoft.com/office/officeart/2005/8/layout/matrix3"/>
    <dgm:cxn modelId="{636D9AE7-DFF7-471D-9C1C-8F950FF998DA}" srcId="{31BFEC56-B42B-412A-9D72-4F4609D2C1A3}" destId="{AB344C2B-3729-4672-B52B-DF62DED476EF}" srcOrd="3" destOrd="0" parTransId="{36DC01A0-64FF-4556-B095-EE27AC81AF69}" sibTransId="{64317FD3-0FFD-4421-9037-22935D023E16}"/>
    <dgm:cxn modelId="{325A83F9-547D-431C-9A8B-D156659B7CA2}" type="presParOf" srcId="{CDC7BF46-C386-43A9-B83B-0C0FE265CE98}" destId="{FF100422-A134-4396-9BA5-2D36087B38FF}" srcOrd="0" destOrd="0" presId="urn:microsoft.com/office/officeart/2005/8/layout/matrix3"/>
    <dgm:cxn modelId="{D38188B1-2063-49AB-B64E-FC0EEC3BC1E6}" type="presParOf" srcId="{CDC7BF46-C386-43A9-B83B-0C0FE265CE98}" destId="{0B7B6F4F-2962-44B5-B144-D754F0B431EA}" srcOrd="1" destOrd="0" presId="urn:microsoft.com/office/officeart/2005/8/layout/matrix3"/>
    <dgm:cxn modelId="{89B5181B-1D8F-4B83-8D0F-18F7068AEFA7}" type="presParOf" srcId="{CDC7BF46-C386-43A9-B83B-0C0FE265CE98}" destId="{1A8981D1-E0F6-4356-A104-F3AEAB148573}" srcOrd="2" destOrd="0" presId="urn:microsoft.com/office/officeart/2005/8/layout/matrix3"/>
    <dgm:cxn modelId="{538A39CC-978B-4E6B-82ED-001679138FE4}" type="presParOf" srcId="{CDC7BF46-C386-43A9-B83B-0C0FE265CE98}" destId="{C9C41ACA-3312-4796-835E-D3CF253CCF5F}" srcOrd="3" destOrd="0" presId="urn:microsoft.com/office/officeart/2005/8/layout/matrix3"/>
    <dgm:cxn modelId="{D1E35BE6-2FAB-4A84-923A-EF51F9239D4E}" type="presParOf" srcId="{CDC7BF46-C386-43A9-B83B-0C0FE265CE98}" destId="{66A12605-D8A0-4DFE-8857-D5056F63160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59EE91B-7ADA-4958-9DC8-BB94BA21198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B7B5B8C-53CB-48A5-83E5-0C179985219A}">
      <dgm:prSet/>
      <dgm:spPr/>
      <dgm:t>
        <a:bodyPr/>
        <a:lstStyle/>
        <a:p>
          <a:r>
            <a:rPr lang="en-US"/>
            <a:t>Did your team communicate well ? </a:t>
          </a:r>
        </a:p>
      </dgm:t>
    </dgm:pt>
    <dgm:pt modelId="{33C21FF3-534F-48E2-AC83-9616BFD2D92F}" type="parTrans" cxnId="{94D40186-DBDE-478F-A0C9-B48AE49CB16F}">
      <dgm:prSet/>
      <dgm:spPr/>
      <dgm:t>
        <a:bodyPr/>
        <a:lstStyle/>
        <a:p>
          <a:endParaRPr lang="en-US"/>
        </a:p>
      </dgm:t>
    </dgm:pt>
    <dgm:pt modelId="{E18E6AE1-4CE2-4EF9-9464-22024A7BC283}" type="sibTrans" cxnId="{94D40186-DBDE-478F-A0C9-B48AE49CB16F}">
      <dgm:prSet/>
      <dgm:spPr/>
      <dgm:t>
        <a:bodyPr/>
        <a:lstStyle/>
        <a:p>
          <a:endParaRPr lang="en-US"/>
        </a:p>
      </dgm:t>
    </dgm:pt>
    <dgm:pt modelId="{DFD2A1AD-1A21-4082-834C-074A1183ECD7}">
      <dgm:prSet/>
      <dgm:spPr/>
      <dgm:t>
        <a:bodyPr/>
        <a:lstStyle/>
        <a:p>
          <a:r>
            <a:rPr lang="en-US"/>
            <a:t>What worked well ? </a:t>
          </a:r>
        </a:p>
      </dgm:t>
    </dgm:pt>
    <dgm:pt modelId="{E67227D1-B2CD-4FAE-A84B-4771FBDB9C82}" type="parTrans" cxnId="{09F352C4-3351-41CF-B2C8-934F82BDC1E1}">
      <dgm:prSet/>
      <dgm:spPr/>
      <dgm:t>
        <a:bodyPr/>
        <a:lstStyle/>
        <a:p>
          <a:endParaRPr lang="en-US"/>
        </a:p>
      </dgm:t>
    </dgm:pt>
    <dgm:pt modelId="{61EFE3E9-8AD1-431A-B1BB-FBD6772C16DC}" type="sibTrans" cxnId="{09F352C4-3351-41CF-B2C8-934F82BDC1E1}">
      <dgm:prSet/>
      <dgm:spPr/>
      <dgm:t>
        <a:bodyPr/>
        <a:lstStyle/>
        <a:p>
          <a:endParaRPr lang="en-US"/>
        </a:p>
      </dgm:t>
    </dgm:pt>
    <dgm:pt modelId="{02CD57CC-5DEA-497F-A07A-5ACB5F8153F3}">
      <dgm:prSet/>
      <dgm:spPr/>
      <dgm:t>
        <a:bodyPr/>
        <a:lstStyle/>
        <a:p>
          <a:r>
            <a:rPr lang="en-US"/>
            <a:t>What challenges did you encounter ? </a:t>
          </a:r>
        </a:p>
      </dgm:t>
    </dgm:pt>
    <dgm:pt modelId="{0583DD20-30B3-472F-9BE2-15627414D3FA}" type="parTrans" cxnId="{E56203BE-C7A0-4491-9471-C5B8BBD12F47}">
      <dgm:prSet/>
      <dgm:spPr/>
      <dgm:t>
        <a:bodyPr/>
        <a:lstStyle/>
        <a:p>
          <a:endParaRPr lang="en-US"/>
        </a:p>
      </dgm:t>
    </dgm:pt>
    <dgm:pt modelId="{D627657C-52E4-4A78-9AFD-85D7DEF89DD2}" type="sibTrans" cxnId="{E56203BE-C7A0-4491-9471-C5B8BBD12F47}">
      <dgm:prSet/>
      <dgm:spPr/>
      <dgm:t>
        <a:bodyPr/>
        <a:lstStyle/>
        <a:p>
          <a:endParaRPr lang="en-US"/>
        </a:p>
      </dgm:t>
    </dgm:pt>
    <dgm:pt modelId="{F3FEC85A-2E2E-4978-AA46-E97765603D1A}">
      <dgm:prSet/>
      <dgm:spPr/>
      <dgm:t>
        <a:bodyPr/>
        <a:lstStyle/>
        <a:p>
          <a:r>
            <a:rPr lang="en-US"/>
            <a:t>What aspects motivated you the most ?</a:t>
          </a:r>
        </a:p>
      </dgm:t>
    </dgm:pt>
    <dgm:pt modelId="{A97AC8E9-6637-48DB-8098-7A1567E22A07}" type="parTrans" cxnId="{AC7EC043-812E-4CD6-BE50-59F031B8B3EF}">
      <dgm:prSet/>
      <dgm:spPr/>
      <dgm:t>
        <a:bodyPr/>
        <a:lstStyle/>
        <a:p>
          <a:endParaRPr lang="en-US"/>
        </a:p>
      </dgm:t>
    </dgm:pt>
    <dgm:pt modelId="{2F5EEF3B-783E-47E5-B01A-2E2141F8D99A}" type="sibTrans" cxnId="{AC7EC043-812E-4CD6-BE50-59F031B8B3EF}">
      <dgm:prSet/>
      <dgm:spPr/>
      <dgm:t>
        <a:bodyPr/>
        <a:lstStyle/>
        <a:p>
          <a:endParaRPr lang="en-US"/>
        </a:p>
      </dgm:t>
    </dgm:pt>
    <dgm:pt modelId="{FCC8C66C-33B9-4C3C-89D5-860C4A09F6A1}">
      <dgm:prSet/>
      <dgm:spPr/>
      <dgm:t>
        <a:bodyPr/>
        <a:lstStyle/>
        <a:p>
          <a:r>
            <a:rPr lang="en-US"/>
            <a:t>Was the task to easy to hard ?  </a:t>
          </a:r>
        </a:p>
      </dgm:t>
    </dgm:pt>
    <dgm:pt modelId="{B16CED9D-5D3D-48F3-ABB6-94991F59EEDC}" type="parTrans" cxnId="{031CA004-9308-428A-BC3C-D1CCF8135A75}">
      <dgm:prSet/>
      <dgm:spPr/>
      <dgm:t>
        <a:bodyPr/>
        <a:lstStyle/>
        <a:p>
          <a:endParaRPr lang="en-US"/>
        </a:p>
      </dgm:t>
    </dgm:pt>
    <dgm:pt modelId="{55A907DF-D058-4907-AF1A-3054EDC1C976}" type="sibTrans" cxnId="{031CA004-9308-428A-BC3C-D1CCF8135A75}">
      <dgm:prSet/>
      <dgm:spPr/>
      <dgm:t>
        <a:bodyPr/>
        <a:lstStyle/>
        <a:p>
          <a:endParaRPr lang="en-US"/>
        </a:p>
      </dgm:t>
    </dgm:pt>
    <dgm:pt modelId="{9996465F-1CDC-4B20-ADF6-88E4F4152095}" type="pres">
      <dgm:prSet presAssocID="{359EE91B-7ADA-4958-9DC8-BB94BA211980}" presName="linear" presStyleCnt="0">
        <dgm:presLayoutVars>
          <dgm:animLvl val="lvl"/>
          <dgm:resizeHandles val="exact"/>
        </dgm:presLayoutVars>
      </dgm:prSet>
      <dgm:spPr/>
    </dgm:pt>
    <dgm:pt modelId="{70554A54-4CE7-46DE-BD49-F76EDE271EF1}" type="pres">
      <dgm:prSet presAssocID="{9B7B5B8C-53CB-48A5-83E5-0C179985219A}" presName="parentText" presStyleLbl="node1" presStyleIdx="0" presStyleCnt="5">
        <dgm:presLayoutVars>
          <dgm:chMax val="0"/>
          <dgm:bulletEnabled val="1"/>
        </dgm:presLayoutVars>
      </dgm:prSet>
      <dgm:spPr/>
    </dgm:pt>
    <dgm:pt modelId="{2402C5B6-0656-46F0-B52E-0B6B9C5B757D}" type="pres">
      <dgm:prSet presAssocID="{E18E6AE1-4CE2-4EF9-9464-22024A7BC283}" presName="spacer" presStyleCnt="0"/>
      <dgm:spPr/>
    </dgm:pt>
    <dgm:pt modelId="{753DD5F1-FDB7-4E63-B6FB-9C827456CC04}" type="pres">
      <dgm:prSet presAssocID="{DFD2A1AD-1A21-4082-834C-074A1183ECD7}" presName="parentText" presStyleLbl="node1" presStyleIdx="1" presStyleCnt="5">
        <dgm:presLayoutVars>
          <dgm:chMax val="0"/>
          <dgm:bulletEnabled val="1"/>
        </dgm:presLayoutVars>
      </dgm:prSet>
      <dgm:spPr/>
    </dgm:pt>
    <dgm:pt modelId="{023E9002-8DF3-4FA1-ADB1-D24233226346}" type="pres">
      <dgm:prSet presAssocID="{61EFE3E9-8AD1-431A-B1BB-FBD6772C16DC}" presName="spacer" presStyleCnt="0"/>
      <dgm:spPr/>
    </dgm:pt>
    <dgm:pt modelId="{CE25D8E3-A7D3-46A5-9865-37D22FE99190}" type="pres">
      <dgm:prSet presAssocID="{02CD57CC-5DEA-497F-A07A-5ACB5F8153F3}" presName="parentText" presStyleLbl="node1" presStyleIdx="2" presStyleCnt="5">
        <dgm:presLayoutVars>
          <dgm:chMax val="0"/>
          <dgm:bulletEnabled val="1"/>
        </dgm:presLayoutVars>
      </dgm:prSet>
      <dgm:spPr/>
    </dgm:pt>
    <dgm:pt modelId="{F1E34217-C6EE-4BAB-83D8-FE060A2A491C}" type="pres">
      <dgm:prSet presAssocID="{D627657C-52E4-4A78-9AFD-85D7DEF89DD2}" presName="spacer" presStyleCnt="0"/>
      <dgm:spPr/>
    </dgm:pt>
    <dgm:pt modelId="{26680835-B599-486C-837A-41B29FE61C34}" type="pres">
      <dgm:prSet presAssocID="{F3FEC85A-2E2E-4978-AA46-E97765603D1A}" presName="parentText" presStyleLbl="node1" presStyleIdx="3" presStyleCnt="5">
        <dgm:presLayoutVars>
          <dgm:chMax val="0"/>
          <dgm:bulletEnabled val="1"/>
        </dgm:presLayoutVars>
      </dgm:prSet>
      <dgm:spPr/>
    </dgm:pt>
    <dgm:pt modelId="{01258B06-A91C-422F-977C-0E351632AC78}" type="pres">
      <dgm:prSet presAssocID="{2F5EEF3B-783E-47E5-B01A-2E2141F8D99A}" presName="spacer" presStyleCnt="0"/>
      <dgm:spPr/>
    </dgm:pt>
    <dgm:pt modelId="{9F38176D-7291-4F18-8D78-2AA2F97A4996}" type="pres">
      <dgm:prSet presAssocID="{FCC8C66C-33B9-4C3C-89D5-860C4A09F6A1}" presName="parentText" presStyleLbl="node1" presStyleIdx="4" presStyleCnt="5">
        <dgm:presLayoutVars>
          <dgm:chMax val="0"/>
          <dgm:bulletEnabled val="1"/>
        </dgm:presLayoutVars>
      </dgm:prSet>
      <dgm:spPr/>
    </dgm:pt>
  </dgm:ptLst>
  <dgm:cxnLst>
    <dgm:cxn modelId="{488AFD00-2256-4E67-B0A5-4CCDB9FE1780}" type="presOf" srcId="{02CD57CC-5DEA-497F-A07A-5ACB5F8153F3}" destId="{CE25D8E3-A7D3-46A5-9865-37D22FE99190}" srcOrd="0" destOrd="0" presId="urn:microsoft.com/office/officeart/2005/8/layout/vList2"/>
    <dgm:cxn modelId="{031CA004-9308-428A-BC3C-D1CCF8135A75}" srcId="{359EE91B-7ADA-4958-9DC8-BB94BA211980}" destId="{FCC8C66C-33B9-4C3C-89D5-860C4A09F6A1}" srcOrd="4" destOrd="0" parTransId="{B16CED9D-5D3D-48F3-ABB6-94991F59EEDC}" sibTransId="{55A907DF-D058-4907-AF1A-3054EDC1C976}"/>
    <dgm:cxn modelId="{AC7EC043-812E-4CD6-BE50-59F031B8B3EF}" srcId="{359EE91B-7ADA-4958-9DC8-BB94BA211980}" destId="{F3FEC85A-2E2E-4978-AA46-E97765603D1A}" srcOrd="3" destOrd="0" parTransId="{A97AC8E9-6637-48DB-8098-7A1567E22A07}" sibTransId="{2F5EEF3B-783E-47E5-B01A-2E2141F8D99A}"/>
    <dgm:cxn modelId="{95CAFE6C-FFC9-4676-84C6-B27A03D3E144}" type="presOf" srcId="{FCC8C66C-33B9-4C3C-89D5-860C4A09F6A1}" destId="{9F38176D-7291-4F18-8D78-2AA2F97A4996}" srcOrd="0" destOrd="0" presId="urn:microsoft.com/office/officeart/2005/8/layout/vList2"/>
    <dgm:cxn modelId="{94D40186-DBDE-478F-A0C9-B48AE49CB16F}" srcId="{359EE91B-7ADA-4958-9DC8-BB94BA211980}" destId="{9B7B5B8C-53CB-48A5-83E5-0C179985219A}" srcOrd="0" destOrd="0" parTransId="{33C21FF3-534F-48E2-AC83-9616BFD2D92F}" sibTransId="{E18E6AE1-4CE2-4EF9-9464-22024A7BC283}"/>
    <dgm:cxn modelId="{C8EBBE95-ED51-4D8A-8ACA-A8F294BFD233}" type="presOf" srcId="{9B7B5B8C-53CB-48A5-83E5-0C179985219A}" destId="{70554A54-4CE7-46DE-BD49-F76EDE271EF1}" srcOrd="0" destOrd="0" presId="urn:microsoft.com/office/officeart/2005/8/layout/vList2"/>
    <dgm:cxn modelId="{287ADBA7-7BEE-49B8-A532-7D8C7E861AA2}" type="presOf" srcId="{DFD2A1AD-1A21-4082-834C-074A1183ECD7}" destId="{753DD5F1-FDB7-4E63-B6FB-9C827456CC04}" srcOrd="0" destOrd="0" presId="urn:microsoft.com/office/officeart/2005/8/layout/vList2"/>
    <dgm:cxn modelId="{024338AC-50FD-4896-92FF-5648A2AD3B92}" type="presOf" srcId="{F3FEC85A-2E2E-4978-AA46-E97765603D1A}" destId="{26680835-B599-486C-837A-41B29FE61C34}" srcOrd="0" destOrd="0" presId="urn:microsoft.com/office/officeart/2005/8/layout/vList2"/>
    <dgm:cxn modelId="{E56203BE-C7A0-4491-9471-C5B8BBD12F47}" srcId="{359EE91B-7ADA-4958-9DC8-BB94BA211980}" destId="{02CD57CC-5DEA-497F-A07A-5ACB5F8153F3}" srcOrd="2" destOrd="0" parTransId="{0583DD20-30B3-472F-9BE2-15627414D3FA}" sibTransId="{D627657C-52E4-4A78-9AFD-85D7DEF89DD2}"/>
    <dgm:cxn modelId="{4EDCF3C2-D3BC-41B6-8A58-0D3BA0C0A615}" type="presOf" srcId="{359EE91B-7ADA-4958-9DC8-BB94BA211980}" destId="{9996465F-1CDC-4B20-ADF6-88E4F4152095}" srcOrd="0" destOrd="0" presId="urn:microsoft.com/office/officeart/2005/8/layout/vList2"/>
    <dgm:cxn modelId="{09F352C4-3351-41CF-B2C8-934F82BDC1E1}" srcId="{359EE91B-7ADA-4958-9DC8-BB94BA211980}" destId="{DFD2A1AD-1A21-4082-834C-074A1183ECD7}" srcOrd="1" destOrd="0" parTransId="{E67227D1-B2CD-4FAE-A84B-4771FBDB9C82}" sibTransId="{61EFE3E9-8AD1-431A-B1BB-FBD6772C16DC}"/>
    <dgm:cxn modelId="{6B0823CB-3B27-44EF-A0CE-0EF65E5DC45E}" type="presParOf" srcId="{9996465F-1CDC-4B20-ADF6-88E4F4152095}" destId="{70554A54-4CE7-46DE-BD49-F76EDE271EF1}" srcOrd="0" destOrd="0" presId="urn:microsoft.com/office/officeart/2005/8/layout/vList2"/>
    <dgm:cxn modelId="{9A6408A3-BB56-40ED-B928-A30241CAB21A}" type="presParOf" srcId="{9996465F-1CDC-4B20-ADF6-88E4F4152095}" destId="{2402C5B6-0656-46F0-B52E-0B6B9C5B757D}" srcOrd="1" destOrd="0" presId="urn:microsoft.com/office/officeart/2005/8/layout/vList2"/>
    <dgm:cxn modelId="{3553E8BD-AA21-4D93-A61A-F4B872298DB2}" type="presParOf" srcId="{9996465F-1CDC-4B20-ADF6-88E4F4152095}" destId="{753DD5F1-FDB7-4E63-B6FB-9C827456CC04}" srcOrd="2" destOrd="0" presId="urn:microsoft.com/office/officeart/2005/8/layout/vList2"/>
    <dgm:cxn modelId="{500EB7E5-F068-4411-B912-20BBC3551480}" type="presParOf" srcId="{9996465F-1CDC-4B20-ADF6-88E4F4152095}" destId="{023E9002-8DF3-4FA1-ADB1-D24233226346}" srcOrd="3" destOrd="0" presId="urn:microsoft.com/office/officeart/2005/8/layout/vList2"/>
    <dgm:cxn modelId="{2C22C5A1-EE3A-4AA9-88E8-CA7972961760}" type="presParOf" srcId="{9996465F-1CDC-4B20-ADF6-88E4F4152095}" destId="{CE25D8E3-A7D3-46A5-9865-37D22FE99190}" srcOrd="4" destOrd="0" presId="urn:microsoft.com/office/officeart/2005/8/layout/vList2"/>
    <dgm:cxn modelId="{A08ED447-4C4B-4375-96F3-9A3BF33AAD29}" type="presParOf" srcId="{9996465F-1CDC-4B20-ADF6-88E4F4152095}" destId="{F1E34217-C6EE-4BAB-83D8-FE060A2A491C}" srcOrd="5" destOrd="0" presId="urn:microsoft.com/office/officeart/2005/8/layout/vList2"/>
    <dgm:cxn modelId="{1CBDE009-8149-4BEA-9BF7-4EBEFEF5C079}" type="presParOf" srcId="{9996465F-1CDC-4B20-ADF6-88E4F4152095}" destId="{26680835-B599-486C-837A-41B29FE61C34}" srcOrd="6" destOrd="0" presId="urn:microsoft.com/office/officeart/2005/8/layout/vList2"/>
    <dgm:cxn modelId="{F3067407-8393-4B9B-9594-C808D98D7950}" type="presParOf" srcId="{9996465F-1CDC-4B20-ADF6-88E4F4152095}" destId="{01258B06-A91C-422F-977C-0E351632AC78}" srcOrd="7" destOrd="0" presId="urn:microsoft.com/office/officeart/2005/8/layout/vList2"/>
    <dgm:cxn modelId="{E412D8F1-61A9-4841-93ED-EC06008F1B68}" type="presParOf" srcId="{9996465F-1CDC-4B20-ADF6-88E4F4152095}" destId="{9F38176D-7291-4F18-8D78-2AA2F97A499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F8FB1FA-EE53-4734-AD04-605E77AD8769}"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EEFE28C4-2448-463A-9505-E75685116F49}">
      <dgm:prSet/>
      <dgm:spPr/>
      <dgm:t>
        <a:bodyPr/>
        <a:lstStyle/>
        <a:p>
          <a:r>
            <a:rPr lang="en-US"/>
            <a:t>Gamification works best when designed with a clear purpose </a:t>
          </a:r>
        </a:p>
      </dgm:t>
    </dgm:pt>
    <dgm:pt modelId="{7FEE97CF-6F9D-448F-BD5B-E2DC46231C0C}" type="parTrans" cxnId="{61001A8E-59BA-4348-B00E-E72C58B10A69}">
      <dgm:prSet/>
      <dgm:spPr/>
      <dgm:t>
        <a:bodyPr/>
        <a:lstStyle/>
        <a:p>
          <a:endParaRPr lang="en-US"/>
        </a:p>
      </dgm:t>
    </dgm:pt>
    <dgm:pt modelId="{7436BD55-9E79-4064-96CE-D178C48C9B20}" type="sibTrans" cxnId="{61001A8E-59BA-4348-B00E-E72C58B10A69}">
      <dgm:prSet/>
      <dgm:spPr/>
      <dgm:t>
        <a:bodyPr/>
        <a:lstStyle/>
        <a:p>
          <a:endParaRPr lang="en-US"/>
        </a:p>
      </dgm:t>
    </dgm:pt>
    <dgm:pt modelId="{C8ECB8ED-4507-40B7-AED4-E42DE7E674E0}">
      <dgm:prSet/>
      <dgm:spPr/>
      <dgm:t>
        <a:bodyPr/>
        <a:lstStyle/>
        <a:p>
          <a:r>
            <a:rPr lang="en-US"/>
            <a:t>Motivation increases when learners feel autonomy, competence and relatedness</a:t>
          </a:r>
        </a:p>
      </dgm:t>
    </dgm:pt>
    <dgm:pt modelId="{698176C4-15AE-4954-AFDD-79F0E43B244B}" type="parTrans" cxnId="{9EE9D32C-E0E9-4925-A2A6-4500E4AD049D}">
      <dgm:prSet/>
      <dgm:spPr/>
      <dgm:t>
        <a:bodyPr/>
        <a:lstStyle/>
        <a:p>
          <a:endParaRPr lang="en-US"/>
        </a:p>
      </dgm:t>
    </dgm:pt>
    <dgm:pt modelId="{4537F1C3-14A0-4DD4-9D20-1A6F400AB30A}" type="sibTrans" cxnId="{9EE9D32C-E0E9-4925-A2A6-4500E4AD049D}">
      <dgm:prSet/>
      <dgm:spPr/>
      <dgm:t>
        <a:bodyPr/>
        <a:lstStyle/>
        <a:p>
          <a:endParaRPr lang="en-US"/>
        </a:p>
      </dgm:t>
    </dgm:pt>
    <dgm:pt modelId="{76376B60-B4F5-40D5-82CB-57A7B545FED4}">
      <dgm:prSet/>
      <dgm:spPr/>
      <dgm:t>
        <a:bodyPr/>
        <a:lstStyle/>
        <a:p>
          <a:r>
            <a:rPr lang="en-US"/>
            <a:t>Challenge and skill must be balanced to support flow </a:t>
          </a:r>
        </a:p>
      </dgm:t>
    </dgm:pt>
    <dgm:pt modelId="{3C2F7EAD-9BC7-436D-9E75-105B0255793A}" type="parTrans" cxnId="{DAD10D6A-CF1A-4E0E-B0F8-D9FBB6A93884}">
      <dgm:prSet/>
      <dgm:spPr/>
      <dgm:t>
        <a:bodyPr/>
        <a:lstStyle/>
        <a:p>
          <a:endParaRPr lang="en-US"/>
        </a:p>
      </dgm:t>
    </dgm:pt>
    <dgm:pt modelId="{E24F4EB2-4B26-43B3-9DD9-7FEC57AD51AE}" type="sibTrans" cxnId="{DAD10D6A-CF1A-4E0E-B0F8-D9FBB6A93884}">
      <dgm:prSet/>
      <dgm:spPr/>
      <dgm:t>
        <a:bodyPr/>
        <a:lstStyle/>
        <a:p>
          <a:endParaRPr lang="en-US"/>
        </a:p>
      </dgm:t>
    </dgm:pt>
    <dgm:pt modelId="{EE8D337A-C559-4B85-967F-930513F009AC}">
      <dgm:prSet/>
      <dgm:spPr/>
      <dgm:t>
        <a:bodyPr/>
        <a:lstStyle/>
        <a:p>
          <a:r>
            <a:rPr lang="en-US"/>
            <a:t>Team-based tasks encourage communication, creativity, and problem solving. </a:t>
          </a:r>
        </a:p>
      </dgm:t>
    </dgm:pt>
    <dgm:pt modelId="{B30C674C-6E68-44BE-A741-1F7FD697F6B2}" type="parTrans" cxnId="{ADC6C639-D9A5-4CD9-8E86-9731B0E5E174}">
      <dgm:prSet/>
      <dgm:spPr/>
      <dgm:t>
        <a:bodyPr/>
        <a:lstStyle/>
        <a:p>
          <a:endParaRPr lang="en-US"/>
        </a:p>
      </dgm:t>
    </dgm:pt>
    <dgm:pt modelId="{B6B33654-EF10-4EB1-8EE2-9C47C949E07B}" type="sibTrans" cxnId="{ADC6C639-D9A5-4CD9-8E86-9731B0E5E174}">
      <dgm:prSet/>
      <dgm:spPr/>
      <dgm:t>
        <a:bodyPr/>
        <a:lstStyle/>
        <a:p>
          <a:endParaRPr lang="en-US"/>
        </a:p>
      </dgm:t>
    </dgm:pt>
    <dgm:pt modelId="{8440C382-6173-4810-B410-F2FFC597D95E}">
      <dgm:prSet/>
      <dgm:spPr/>
      <dgm:t>
        <a:bodyPr/>
        <a:lstStyle/>
        <a:p>
          <a:r>
            <a:rPr lang="en-US"/>
            <a:t>Minecraft is not just a game- It’s a resourceful and powerful learning tool.</a:t>
          </a:r>
        </a:p>
      </dgm:t>
    </dgm:pt>
    <dgm:pt modelId="{256E55AB-91E6-48DC-A288-7A5F53DCD686}" type="parTrans" cxnId="{E8F533CA-EE01-4A61-86E4-2FD95C4CA320}">
      <dgm:prSet/>
      <dgm:spPr/>
      <dgm:t>
        <a:bodyPr/>
        <a:lstStyle/>
        <a:p>
          <a:endParaRPr lang="en-US"/>
        </a:p>
      </dgm:t>
    </dgm:pt>
    <dgm:pt modelId="{A939A0FB-2348-4CD1-BAA7-81256928F15F}" type="sibTrans" cxnId="{E8F533CA-EE01-4A61-86E4-2FD95C4CA320}">
      <dgm:prSet/>
      <dgm:spPr/>
      <dgm:t>
        <a:bodyPr/>
        <a:lstStyle/>
        <a:p>
          <a:endParaRPr lang="en-US"/>
        </a:p>
      </dgm:t>
    </dgm:pt>
    <dgm:pt modelId="{7E54BD84-4CF6-4B02-8B85-126529C2497A}" type="pres">
      <dgm:prSet presAssocID="{DF8FB1FA-EE53-4734-AD04-605E77AD8769}" presName="vert0" presStyleCnt="0">
        <dgm:presLayoutVars>
          <dgm:dir/>
          <dgm:animOne val="branch"/>
          <dgm:animLvl val="lvl"/>
        </dgm:presLayoutVars>
      </dgm:prSet>
      <dgm:spPr/>
    </dgm:pt>
    <dgm:pt modelId="{FE5C2DA4-7246-4CC2-9FBF-E565D1E35F37}" type="pres">
      <dgm:prSet presAssocID="{EEFE28C4-2448-463A-9505-E75685116F49}" presName="thickLine" presStyleLbl="alignNode1" presStyleIdx="0" presStyleCnt="5"/>
      <dgm:spPr/>
    </dgm:pt>
    <dgm:pt modelId="{B755C310-8794-4632-B41F-7C963D2C061C}" type="pres">
      <dgm:prSet presAssocID="{EEFE28C4-2448-463A-9505-E75685116F49}" presName="horz1" presStyleCnt="0"/>
      <dgm:spPr/>
    </dgm:pt>
    <dgm:pt modelId="{06BC319E-DC47-4895-B068-F6D0DCA3A6DE}" type="pres">
      <dgm:prSet presAssocID="{EEFE28C4-2448-463A-9505-E75685116F49}" presName="tx1" presStyleLbl="revTx" presStyleIdx="0" presStyleCnt="5"/>
      <dgm:spPr/>
    </dgm:pt>
    <dgm:pt modelId="{E18ABDCB-1248-43EA-9BF9-D54A18CA6B2E}" type="pres">
      <dgm:prSet presAssocID="{EEFE28C4-2448-463A-9505-E75685116F49}" presName="vert1" presStyleCnt="0"/>
      <dgm:spPr/>
    </dgm:pt>
    <dgm:pt modelId="{540289E6-5215-4E3E-AE14-B01E5E3BFD47}" type="pres">
      <dgm:prSet presAssocID="{C8ECB8ED-4507-40B7-AED4-E42DE7E674E0}" presName="thickLine" presStyleLbl="alignNode1" presStyleIdx="1" presStyleCnt="5"/>
      <dgm:spPr/>
    </dgm:pt>
    <dgm:pt modelId="{46DE5C92-F3CE-4B9D-B6DA-FD16B1C27D1B}" type="pres">
      <dgm:prSet presAssocID="{C8ECB8ED-4507-40B7-AED4-E42DE7E674E0}" presName="horz1" presStyleCnt="0"/>
      <dgm:spPr/>
    </dgm:pt>
    <dgm:pt modelId="{C3A8371A-E83C-4BC9-A0FC-8A44268EFE1B}" type="pres">
      <dgm:prSet presAssocID="{C8ECB8ED-4507-40B7-AED4-E42DE7E674E0}" presName="tx1" presStyleLbl="revTx" presStyleIdx="1" presStyleCnt="5"/>
      <dgm:spPr/>
    </dgm:pt>
    <dgm:pt modelId="{6743CF82-21FF-4C2F-85D7-C7E426C24860}" type="pres">
      <dgm:prSet presAssocID="{C8ECB8ED-4507-40B7-AED4-E42DE7E674E0}" presName="vert1" presStyleCnt="0"/>
      <dgm:spPr/>
    </dgm:pt>
    <dgm:pt modelId="{0E8D3B7F-EE04-45A7-AB1A-10B0C5FD1648}" type="pres">
      <dgm:prSet presAssocID="{76376B60-B4F5-40D5-82CB-57A7B545FED4}" presName="thickLine" presStyleLbl="alignNode1" presStyleIdx="2" presStyleCnt="5"/>
      <dgm:spPr/>
    </dgm:pt>
    <dgm:pt modelId="{3CEFD83F-F810-4E67-AB61-6A32E5C744D9}" type="pres">
      <dgm:prSet presAssocID="{76376B60-B4F5-40D5-82CB-57A7B545FED4}" presName="horz1" presStyleCnt="0"/>
      <dgm:spPr/>
    </dgm:pt>
    <dgm:pt modelId="{806388FA-4FAE-48E2-80C1-5ED9A1F70696}" type="pres">
      <dgm:prSet presAssocID="{76376B60-B4F5-40D5-82CB-57A7B545FED4}" presName="tx1" presStyleLbl="revTx" presStyleIdx="2" presStyleCnt="5"/>
      <dgm:spPr/>
    </dgm:pt>
    <dgm:pt modelId="{029C285D-9775-4D20-AF92-180AEF2727F2}" type="pres">
      <dgm:prSet presAssocID="{76376B60-B4F5-40D5-82CB-57A7B545FED4}" presName="vert1" presStyleCnt="0"/>
      <dgm:spPr/>
    </dgm:pt>
    <dgm:pt modelId="{F1BC305D-7817-4D4F-BB6B-492414220177}" type="pres">
      <dgm:prSet presAssocID="{EE8D337A-C559-4B85-967F-930513F009AC}" presName="thickLine" presStyleLbl="alignNode1" presStyleIdx="3" presStyleCnt="5"/>
      <dgm:spPr/>
    </dgm:pt>
    <dgm:pt modelId="{84BD1283-B02F-401E-B477-2845419539BA}" type="pres">
      <dgm:prSet presAssocID="{EE8D337A-C559-4B85-967F-930513F009AC}" presName="horz1" presStyleCnt="0"/>
      <dgm:spPr/>
    </dgm:pt>
    <dgm:pt modelId="{35D47923-E159-4961-8C20-C73D14BA0664}" type="pres">
      <dgm:prSet presAssocID="{EE8D337A-C559-4B85-967F-930513F009AC}" presName="tx1" presStyleLbl="revTx" presStyleIdx="3" presStyleCnt="5"/>
      <dgm:spPr/>
    </dgm:pt>
    <dgm:pt modelId="{82D8DAE2-F803-49AB-8FAF-F7CB96D9DBB2}" type="pres">
      <dgm:prSet presAssocID="{EE8D337A-C559-4B85-967F-930513F009AC}" presName="vert1" presStyleCnt="0"/>
      <dgm:spPr/>
    </dgm:pt>
    <dgm:pt modelId="{0AC20871-2386-4AAE-A435-F2A3FAD002AA}" type="pres">
      <dgm:prSet presAssocID="{8440C382-6173-4810-B410-F2FFC597D95E}" presName="thickLine" presStyleLbl="alignNode1" presStyleIdx="4" presStyleCnt="5"/>
      <dgm:spPr/>
    </dgm:pt>
    <dgm:pt modelId="{3B765064-7067-441F-960D-61C8A731ED32}" type="pres">
      <dgm:prSet presAssocID="{8440C382-6173-4810-B410-F2FFC597D95E}" presName="horz1" presStyleCnt="0"/>
      <dgm:spPr/>
    </dgm:pt>
    <dgm:pt modelId="{43544CE6-B256-40ED-8384-FC67478D7255}" type="pres">
      <dgm:prSet presAssocID="{8440C382-6173-4810-B410-F2FFC597D95E}" presName="tx1" presStyleLbl="revTx" presStyleIdx="4" presStyleCnt="5"/>
      <dgm:spPr/>
    </dgm:pt>
    <dgm:pt modelId="{A83A6C38-B485-47C0-89DF-678472F9CE25}" type="pres">
      <dgm:prSet presAssocID="{8440C382-6173-4810-B410-F2FFC597D95E}" presName="vert1" presStyleCnt="0"/>
      <dgm:spPr/>
    </dgm:pt>
  </dgm:ptLst>
  <dgm:cxnLst>
    <dgm:cxn modelId="{C3700828-AB9A-4DC2-AD75-C0BB5519F420}" type="presOf" srcId="{8440C382-6173-4810-B410-F2FFC597D95E}" destId="{43544CE6-B256-40ED-8384-FC67478D7255}" srcOrd="0" destOrd="0" presId="urn:microsoft.com/office/officeart/2008/layout/LinedList"/>
    <dgm:cxn modelId="{9EE9D32C-E0E9-4925-A2A6-4500E4AD049D}" srcId="{DF8FB1FA-EE53-4734-AD04-605E77AD8769}" destId="{C8ECB8ED-4507-40B7-AED4-E42DE7E674E0}" srcOrd="1" destOrd="0" parTransId="{698176C4-15AE-4954-AFDD-79F0E43B244B}" sibTransId="{4537F1C3-14A0-4DD4-9D20-1A6F400AB30A}"/>
    <dgm:cxn modelId="{34C2012D-59A4-4980-A1F9-835A9431FADB}" type="presOf" srcId="{DF8FB1FA-EE53-4734-AD04-605E77AD8769}" destId="{7E54BD84-4CF6-4B02-8B85-126529C2497A}" srcOrd="0" destOrd="0" presId="urn:microsoft.com/office/officeart/2008/layout/LinedList"/>
    <dgm:cxn modelId="{ADC6C639-D9A5-4CD9-8E86-9731B0E5E174}" srcId="{DF8FB1FA-EE53-4734-AD04-605E77AD8769}" destId="{EE8D337A-C559-4B85-967F-930513F009AC}" srcOrd="3" destOrd="0" parTransId="{B30C674C-6E68-44BE-A741-1F7FD697F6B2}" sibTransId="{B6B33654-EF10-4EB1-8EE2-9C47C949E07B}"/>
    <dgm:cxn modelId="{B1446B5D-F9F0-4334-9577-6701B1294B72}" type="presOf" srcId="{EEFE28C4-2448-463A-9505-E75685116F49}" destId="{06BC319E-DC47-4895-B068-F6D0DCA3A6DE}" srcOrd="0" destOrd="0" presId="urn:microsoft.com/office/officeart/2008/layout/LinedList"/>
    <dgm:cxn modelId="{D5F0575F-186C-48E7-B321-5F1A1B728579}" type="presOf" srcId="{EE8D337A-C559-4B85-967F-930513F009AC}" destId="{35D47923-E159-4961-8C20-C73D14BA0664}" srcOrd="0" destOrd="0" presId="urn:microsoft.com/office/officeart/2008/layout/LinedList"/>
    <dgm:cxn modelId="{DAD10D6A-CF1A-4E0E-B0F8-D9FBB6A93884}" srcId="{DF8FB1FA-EE53-4734-AD04-605E77AD8769}" destId="{76376B60-B4F5-40D5-82CB-57A7B545FED4}" srcOrd="2" destOrd="0" parTransId="{3C2F7EAD-9BC7-436D-9E75-105B0255793A}" sibTransId="{E24F4EB2-4B26-43B3-9DD9-7FEC57AD51AE}"/>
    <dgm:cxn modelId="{A9CD6953-1B5B-44C8-9EAA-937A545E66AB}" type="presOf" srcId="{C8ECB8ED-4507-40B7-AED4-E42DE7E674E0}" destId="{C3A8371A-E83C-4BC9-A0FC-8A44268EFE1B}" srcOrd="0" destOrd="0" presId="urn:microsoft.com/office/officeart/2008/layout/LinedList"/>
    <dgm:cxn modelId="{61001A8E-59BA-4348-B00E-E72C58B10A69}" srcId="{DF8FB1FA-EE53-4734-AD04-605E77AD8769}" destId="{EEFE28C4-2448-463A-9505-E75685116F49}" srcOrd="0" destOrd="0" parTransId="{7FEE97CF-6F9D-448F-BD5B-E2DC46231C0C}" sibTransId="{7436BD55-9E79-4064-96CE-D178C48C9B20}"/>
    <dgm:cxn modelId="{BC4863BA-64A8-44AC-9DF7-1146A3AFDA82}" type="presOf" srcId="{76376B60-B4F5-40D5-82CB-57A7B545FED4}" destId="{806388FA-4FAE-48E2-80C1-5ED9A1F70696}" srcOrd="0" destOrd="0" presId="urn:microsoft.com/office/officeart/2008/layout/LinedList"/>
    <dgm:cxn modelId="{E8F533CA-EE01-4A61-86E4-2FD95C4CA320}" srcId="{DF8FB1FA-EE53-4734-AD04-605E77AD8769}" destId="{8440C382-6173-4810-B410-F2FFC597D95E}" srcOrd="4" destOrd="0" parTransId="{256E55AB-91E6-48DC-A288-7A5F53DCD686}" sibTransId="{A939A0FB-2348-4CD1-BAA7-81256928F15F}"/>
    <dgm:cxn modelId="{334BCD0C-A081-4451-8CA8-1F6EE70E16F0}" type="presParOf" srcId="{7E54BD84-4CF6-4B02-8B85-126529C2497A}" destId="{FE5C2DA4-7246-4CC2-9FBF-E565D1E35F37}" srcOrd="0" destOrd="0" presId="urn:microsoft.com/office/officeart/2008/layout/LinedList"/>
    <dgm:cxn modelId="{4E2A655B-730B-465B-BC92-6FCE85F6F347}" type="presParOf" srcId="{7E54BD84-4CF6-4B02-8B85-126529C2497A}" destId="{B755C310-8794-4632-B41F-7C963D2C061C}" srcOrd="1" destOrd="0" presId="urn:microsoft.com/office/officeart/2008/layout/LinedList"/>
    <dgm:cxn modelId="{77FA2866-FDAC-491D-88EE-33954F73A048}" type="presParOf" srcId="{B755C310-8794-4632-B41F-7C963D2C061C}" destId="{06BC319E-DC47-4895-B068-F6D0DCA3A6DE}" srcOrd="0" destOrd="0" presId="urn:microsoft.com/office/officeart/2008/layout/LinedList"/>
    <dgm:cxn modelId="{DB474A84-BE6A-4ED3-AA34-45961BFD1077}" type="presParOf" srcId="{B755C310-8794-4632-B41F-7C963D2C061C}" destId="{E18ABDCB-1248-43EA-9BF9-D54A18CA6B2E}" srcOrd="1" destOrd="0" presId="urn:microsoft.com/office/officeart/2008/layout/LinedList"/>
    <dgm:cxn modelId="{38413DF6-94C0-4998-92B4-1BE9ACF56B8B}" type="presParOf" srcId="{7E54BD84-4CF6-4B02-8B85-126529C2497A}" destId="{540289E6-5215-4E3E-AE14-B01E5E3BFD47}" srcOrd="2" destOrd="0" presId="urn:microsoft.com/office/officeart/2008/layout/LinedList"/>
    <dgm:cxn modelId="{7763FF54-C0A6-4CDC-897F-82F0E497ECE2}" type="presParOf" srcId="{7E54BD84-4CF6-4B02-8B85-126529C2497A}" destId="{46DE5C92-F3CE-4B9D-B6DA-FD16B1C27D1B}" srcOrd="3" destOrd="0" presId="urn:microsoft.com/office/officeart/2008/layout/LinedList"/>
    <dgm:cxn modelId="{C43A6963-1A96-4F4C-9D93-1EAF25829CDF}" type="presParOf" srcId="{46DE5C92-F3CE-4B9D-B6DA-FD16B1C27D1B}" destId="{C3A8371A-E83C-4BC9-A0FC-8A44268EFE1B}" srcOrd="0" destOrd="0" presId="urn:microsoft.com/office/officeart/2008/layout/LinedList"/>
    <dgm:cxn modelId="{02668AE8-62FF-445E-8988-B71EA96191F5}" type="presParOf" srcId="{46DE5C92-F3CE-4B9D-B6DA-FD16B1C27D1B}" destId="{6743CF82-21FF-4C2F-85D7-C7E426C24860}" srcOrd="1" destOrd="0" presId="urn:microsoft.com/office/officeart/2008/layout/LinedList"/>
    <dgm:cxn modelId="{3A4290FE-971C-4436-8B98-272E8987D76D}" type="presParOf" srcId="{7E54BD84-4CF6-4B02-8B85-126529C2497A}" destId="{0E8D3B7F-EE04-45A7-AB1A-10B0C5FD1648}" srcOrd="4" destOrd="0" presId="urn:microsoft.com/office/officeart/2008/layout/LinedList"/>
    <dgm:cxn modelId="{E84AE6E8-7939-4DC2-A5CF-A2FC7B8D4F49}" type="presParOf" srcId="{7E54BD84-4CF6-4B02-8B85-126529C2497A}" destId="{3CEFD83F-F810-4E67-AB61-6A32E5C744D9}" srcOrd="5" destOrd="0" presId="urn:microsoft.com/office/officeart/2008/layout/LinedList"/>
    <dgm:cxn modelId="{E51DBFF0-D87F-43D3-9C71-E330F335E1CE}" type="presParOf" srcId="{3CEFD83F-F810-4E67-AB61-6A32E5C744D9}" destId="{806388FA-4FAE-48E2-80C1-5ED9A1F70696}" srcOrd="0" destOrd="0" presId="urn:microsoft.com/office/officeart/2008/layout/LinedList"/>
    <dgm:cxn modelId="{3F1CEB9A-0ECB-4DC0-AFB6-76CEB48D02F5}" type="presParOf" srcId="{3CEFD83F-F810-4E67-AB61-6A32E5C744D9}" destId="{029C285D-9775-4D20-AF92-180AEF2727F2}" srcOrd="1" destOrd="0" presId="urn:microsoft.com/office/officeart/2008/layout/LinedList"/>
    <dgm:cxn modelId="{65151DCC-3C7D-440E-8EAE-B19C1C564F0D}" type="presParOf" srcId="{7E54BD84-4CF6-4B02-8B85-126529C2497A}" destId="{F1BC305D-7817-4D4F-BB6B-492414220177}" srcOrd="6" destOrd="0" presId="urn:microsoft.com/office/officeart/2008/layout/LinedList"/>
    <dgm:cxn modelId="{B6E187CC-C593-4595-A652-9B4DCF52C5B7}" type="presParOf" srcId="{7E54BD84-4CF6-4B02-8B85-126529C2497A}" destId="{84BD1283-B02F-401E-B477-2845419539BA}" srcOrd="7" destOrd="0" presId="urn:microsoft.com/office/officeart/2008/layout/LinedList"/>
    <dgm:cxn modelId="{1B4902F2-92F8-4E21-9F18-923149BC9843}" type="presParOf" srcId="{84BD1283-B02F-401E-B477-2845419539BA}" destId="{35D47923-E159-4961-8C20-C73D14BA0664}" srcOrd="0" destOrd="0" presId="urn:microsoft.com/office/officeart/2008/layout/LinedList"/>
    <dgm:cxn modelId="{1857CD13-ED0F-4121-8AC5-337EB05288BB}" type="presParOf" srcId="{84BD1283-B02F-401E-B477-2845419539BA}" destId="{82D8DAE2-F803-49AB-8FAF-F7CB96D9DBB2}" srcOrd="1" destOrd="0" presId="urn:microsoft.com/office/officeart/2008/layout/LinedList"/>
    <dgm:cxn modelId="{4647230C-9D25-46C1-85D9-9630A6E21BDB}" type="presParOf" srcId="{7E54BD84-4CF6-4B02-8B85-126529C2497A}" destId="{0AC20871-2386-4AAE-A435-F2A3FAD002AA}" srcOrd="8" destOrd="0" presId="urn:microsoft.com/office/officeart/2008/layout/LinedList"/>
    <dgm:cxn modelId="{668E77DF-143D-41DB-A031-DB640C749CE2}" type="presParOf" srcId="{7E54BD84-4CF6-4B02-8B85-126529C2497A}" destId="{3B765064-7067-441F-960D-61C8A731ED32}" srcOrd="9" destOrd="0" presId="urn:microsoft.com/office/officeart/2008/layout/LinedList"/>
    <dgm:cxn modelId="{51F36D90-6865-4DB1-9950-9567B21E68A4}" type="presParOf" srcId="{3B765064-7067-441F-960D-61C8A731ED32}" destId="{43544CE6-B256-40ED-8384-FC67478D7255}" srcOrd="0" destOrd="0" presId="urn:microsoft.com/office/officeart/2008/layout/LinedList"/>
    <dgm:cxn modelId="{9F7456A2-C31E-4E2E-86F3-E1B09BDA7215}" type="presParOf" srcId="{3B765064-7067-441F-960D-61C8A731ED32}" destId="{A83A6C38-B485-47C0-89DF-678472F9CE2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1D2CF-E605-474D-97AC-16096F66D16A}">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6CE40E-6992-4859-8B75-322F8D9F0D7A}">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noProof="0" dirty="0"/>
            <a:t>Many games include points, achievements, challenges and feedback. </a:t>
          </a:r>
        </a:p>
      </dsp:txBody>
      <dsp:txXfrm>
        <a:off x="0" y="0"/>
        <a:ext cx="6900512" cy="1384035"/>
      </dsp:txXfrm>
    </dsp:sp>
    <dsp:sp modelId="{A1B4333F-BC55-4228-A3EC-5A9582D4C4FE}">
      <dsp:nvSpPr>
        <dsp:cNvPr id="0" name=""/>
        <dsp:cNvSpPr/>
      </dsp:nvSpPr>
      <dsp:spPr>
        <a:xfrm>
          <a:off x="0" y="1384035"/>
          <a:ext cx="6900512" cy="0"/>
        </a:xfrm>
        <a:prstGeom prst="line">
          <a:avLst/>
        </a:prstGeom>
        <a:solidFill>
          <a:schemeClr val="accent2">
            <a:hueOff val="37813"/>
            <a:satOff val="4346"/>
            <a:lumOff val="-3464"/>
            <a:alphaOff val="0"/>
          </a:schemeClr>
        </a:solidFill>
        <a:ln w="19050" cap="flat" cmpd="sng" algn="ctr">
          <a:solidFill>
            <a:schemeClr val="accent2">
              <a:hueOff val="37813"/>
              <a:satOff val="4346"/>
              <a:lumOff val="-34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15185A-DFA5-4814-B552-E3F3673FEE7B}">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noProof="0" dirty="0"/>
            <a:t>These same mechanics can be used in education </a:t>
          </a:r>
        </a:p>
      </dsp:txBody>
      <dsp:txXfrm>
        <a:off x="0" y="1384035"/>
        <a:ext cx="6900512" cy="1384035"/>
      </dsp:txXfrm>
    </dsp:sp>
    <dsp:sp modelId="{BEEA3D0F-D873-44B6-BD5D-1EBE5E7633FA}">
      <dsp:nvSpPr>
        <dsp:cNvPr id="0" name=""/>
        <dsp:cNvSpPr/>
      </dsp:nvSpPr>
      <dsp:spPr>
        <a:xfrm>
          <a:off x="0" y="2768070"/>
          <a:ext cx="6900512" cy="0"/>
        </a:xfrm>
        <a:prstGeom prst="line">
          <a:avLst/>
        </a:prstGeom>
        <a:solidFill>
          <a:schemeClr val="accent2">
            <a:hueOff val="75626"/>
            <a:satOff val="8693"/>
            <a:lumOff val="-6929"/>
            <a:alphaOff val="0"/>
          </a:schemeClr>
        </a:solidFill>
        <a:ln w="19050" cap="flat" cmpd="sng" algn="ctr">
          <a:solidFill>
            <a:schemeClr val="accent2">
              <a:hueOff val="75626"/>
              <a:satOff val="8693"/>
              <a:lumOff val="-69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6B7ED-4EF4-47F1-AB51-72887ABC9D33}">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noProof="0" dirty="0"/>
            <a:t>Our brains respond positively to structure + reward</a:t>
          </a:r>
        </a:p>
      </dsp:txBody>
      <dsp:txXfrm>
        <a:off x="0" y="2768070"/>
        <a:ext cx="6900512" cy="1384035"/>
      </dsp:txXfrm>
    </dsp:sp>
    <dsp:sp modelId="{575685BB-94B9-448F-9AF6-FA484B23E9A5}">
      <dsp:nvSpPr>
        <dsp:cNvPr id="0" name=""/>
        <dsp:cNvSpPr/>
      </dsp:nvSpPr>
      <dsp:spPr>
        <a:xfrm>
          <a:off x="0" y="4152105"/>
          <a:ext cx="6900512" cy="0"/>
        </a:xfrm>
        <a:prstGeom prst="line">
          <a:avLst/>
        </a:prstGeom>
        <a:solidFill>
          <a:schemeClr val="accent2">
            <a:hueOff val="113439"/>
            <a:satOff val="13039"/>
            <a:lumOff val="-10393"/>
            <a:alphaOff val="0"/>
          </a:schemeClr>
        </a:solidFill>
        <a:ln w="19050" cap="flat" cmpd="sng" algn="ctr">
          <a:solidFill>
            <a:schemeClr val="accent2">
              <a:hueOff val="113439"/>
              <a:satOff val="13039"/>
              <a:lumOff val="-103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136919-AED5-4440-8B10-288F8FAF72B5}">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noProof="0" dirty="0"/>
            <a:t>This is the foundation of gamification  </a:t>
          </a:r>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6695A-5B9F-4E6F-B378-6C3EFD798108}">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5F24C7-C8C4-46A9-89DC-E2ADA2A27DDB}">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noProof="0" dirty="0"/>
            <a:t>“Using game elements such as points, badges, levels and challenges in non-game contexts to increase motivation and engagement”</a:t>
          </a:r>
        </a:p>
      </dsp:txBody>
      <dsp:txXfrm>
        <a:off x="765914" y="2943510"/>
        <a:ext cx="4320000" cy="720000"/>
      </dsp:txXfrm>
    </dsp:sp>
    <dsp:sp modelId="{7E89BA39-DB08-433F-9C50-D072CC0E77A0}">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7DDABC-DAD8-4AE2-B610-1264EDDF5435}">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noProof="0" dirty="0"/>
            <a:t>Gamification transforms tasks into experiences that feel like games without being actual games. </a:t>
          </a:r>
        </a:p>
      </dsp:txBody>
      <dsp:txXfrm>
        <a:off x="5841914" y="2943510"/>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B4E49-7F65-4329-82B7-DA6152C26A00}">
      <dsp:nvSpPr>
        <dsp:cNvPr id="0" name=""/>
        <dsp:cNvSpPr/>
      </dsp:nvSpPr>
      <dsp:spPr>
        <a:xfrm>
          <a:off x="1138979" y="1203549"/>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8F6FAD-898E-4B28-85A9-C446DA60ACAA}">
      <dsp:nvSpPr>
        <dsp:cNvPr id="0" name=""/>
        <dsp:cNvSpPr/>
      </dsp:nvSpPr>
      <dsp:spPr>
        <a:xfrm>
          <a:off x="569079"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noProof="0" dirty="0"/>
            <a:t>Gamification can enhance participation.</a:t>
          </a:r>
        </a:p>
      </dsp:txBody>
      <dsp:txXfrm>
        <a:off x="569079" y="2427788"/>
        <a:ext cx="2072362" cy="720000"/>
      </dsp:txXfrm>
    </dsp:sp>
    <dsp:sp modelId="{669D31CD-9ED3-4AFE-8AE6-B8C8297E23BB}">
      <dsp:nvSpPr>
        <dsp:cNvPr id="0" name=""/>
        <dsp:cNvSpPr/>
      </dsp:nvSpPr>
      <dsp:spPr>
        <a:xfrm>
          <a:off x="3574005" y="1203549"/>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CED0A6-9EBB-4296-BE25-DDA19D75C71F}">
      <dsp:nvSpPr>
        <dsp:cNvPr id="0" name=""/>
        <dsp:cNvSpPr/>
      </dsp:nvSpPr>
      <dsp:spPr>
        <a:xfrm>
          <a:off x="3004105"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noProof="0" dirty="0"/>
            <a:t>Supports mastery learning.</a:t>
          </a:r>
        </a:p>
      </dsp:txBody>
      <dsp:txXfrm>
        <a:off x="3004105" y="2427788"/>
        <a:ext cx="2072362" cy="720000"/>
      </dsp:txXfrm>
    </dsp:sp>
    <dsp:sp modelId="{2C57526C-680B-4C9B-B11E-FB147EC2DFCA}">
      <dsp:nvSpPr>
        <dsp:cNvPr id="0" name=""/>
        <dsp:cNvSpPr/>
      </dsp:nvSpPr>
      <dsp:spPr>
        <a:xfrm>
          <a:off x="6009031" y="1203549"/>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7941CE-A1C2-4F55-8684-DEA85235463E}">
      <dsp:nvSpPr>
        <dsp:cNvPr id="0" name=""/>
        <dsp:cNvSpPr/>
      </dsp:nvSpPr>
      <dsp:spPr>
        <a:xfrm>
          <a:off x="5439131"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noProof="0" dirty="0"/>
            <a:t>Creates structured progression. </a:t>
          </a:r>
        </a:p>
      </dsp:txBody>
      <dsp:txXfrm>
        <a:off x="5439131" y="2427788"/>
        <a:ext cx="2072362" cy="720000"/>
      </dsp:txXfrm>
    </dsp:sp>
    <dsp:sp modelId="{DF391242-718D-4B2F-BEB3-C03FEABFB1CE}">
      <dsp:nvSpPr>
        <dsp:cNvPr id="0" name=""/>
        <dsp:cNvSpPr/>
      </dsp:nvSpPr>
      <dsp:spPr>
        <a:xfrm>
          <a:off x="8444057" y="1203549"/>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542FBC-52CE-4A6B-99B6-55D37DE5CFBF}">
      <dsp:nvSpPr>
        <dsp:cNvPr id="0" name=""/>
        <dsp:cNvSpPr/>
      </dsp:nvSpPr>
      <dsp:spPr>
        <a:xfrm>
          <a:off x="7874157" y="2427788"/>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noProof="0" dirty="0"/>
            <a:t>Any theorists come to mind ? </a:t>
          </a:r>
        </a:p>
      </dsp:txBody>
      <dsp:txXfrm>
        <a:off x="7874157" y="2427788"/>
        <a:ext cx="2072362"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ED77F-2595-484D-9029-FD18F1FB0E4E}">
      <dsp:nvSpPr>
        <dsp:cNvPr id="0" name=""/>
        <dsp:cNvSpPr/>
      </dsp:nvSpPr>
      <dsp:spPr>
        <a:xfrm>
          <a:off x="0" y="2124"/>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9EAC7-B3C7-41D2-AC25-618764AB2446}">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t>Tasks must be neither to easy nor too difficult </a:t>
          </a:r>
        </a:p>
      </dsp:txBody>
      <dsp:txXfrm>
        <a:off x="0" y="2124"/>
        <a:ext cx="10515600" cy="1449029"/>
      </dsp:txXfrm>
    </dsp:sp>
    <dsp:sp modelId="{5EAEC822-CF2F-4DC1-B609-286D5ACEF921}">
      <dsp:nvSpPr>
        <dsp:cNvPr id="0" name=""/>
        <dsp:cNvSpPr/>
      </dsp:nvSpPr>
      <dsp:spPr>
        <a:xfrm>
          <a:off x="0" y="1451154"/>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F6C2DA-D47F-4129-85EB-1F5687DB2A0A}">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t>Learners experience full immersion and lose track of time. </a:t>
          </a:r>
        </a:p>
      </dsp:txBody>
      <dsp:txXfrm>
        <a:off x="0" y="1451154"/>
        <a:ext cx="10515600" cy="1449029"/>
      </dsp:txXfrm>
    </dsp:sp>
    <dsp:sp modelId="{CF093781-FD22-4832-A730-9EE9AD2545A1}">
      <dsp:nvSpPr>
        <dsp:cNvPr id="0" name=""/>
        <dsp:cNvSpPr/>
      </dsp:nvSpPr>
      <dsp:spPr>
        <a:xfrm>
          <a:off x="0" y="2900183"/>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52BFA8-C6F2-4272-83A4-711B84E2CD2B}">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noProof="0" dirty="0"/>
            <a:t>Clear goals and immediate feedback are essential for maintain flow.</a:t>
          </a:r>
        </a:p>
        <a:p>
          <a:pPr marL="0" lvl="0" indent="0" algn="l" defTabSz="1200150">
            <a:lnSpc>
              <a:spcPct val="90000"/>
            </a:lnSpc>
            <a:spcBef>
              <a:spcPct val="0"/>
            </a:spcBef>
            <a:spcAft>
              <a:spcPct val="35000"/>
            </a:spcAft>
            <a:buNone/>
          </a:pPr>
          <a:r>
            <a:rPr lang="en-GB" sz="2700" kern="1200" noProof="0" dirty="0"/>
            <a:t>Levels and progression challenges help match difficulty to skill.</a:t>
          </a:r>
        </a:p>
      </dsp:txBody>
      <dsp:txXfrm>
        <a:off x="0" y="2900183"/>
        <a:ext cx="10515600" cy="14490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99238-8647-4D91-A307-910643E969A8}">
      <dsp:nvSpPr>
        <dsp:cNvPr id="0" name=""/>
        <dsp:cNvSpPr/>
      </dsp:nvSpPr>
      <dsp:spPr>
        <a:xfrm>
          <a:off x="718664" y="453902"/>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2CF291-619E-4A9D-9395-35AAF87664C2}">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2EEB5D-DE16-4999-858C-8340C121D31E}">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noProof="0" dirty="0"/>
            <a:t>Positive reinforcement increases desired </a:t>
          </a:r>
          <a:r>
            <a:rPr lang="en-GB" sz="1700" kern="1200" noProof="0" dirty="0" err="1"/>
            <a:t>behaviors</a:t>
          </a:r>
          <a:r>
            <a:rPr lang="en-GB" sz="1700" kern="1200" noProof="0" dirty="0"/>
            <a:t> </a:t>
          </a:r>
        </a:p>
      </dsp:txBody>
      <dsp:txXfrm>
        <a:off x="93445" y="3018902"/>
        <a:ext cx="3206250" cy="720000"/>
      </dsp:txXfrm>
    </dsp:sp>
    <dsp:sp modelId="{672917C9-6140-4B88-AD74-4E0E60350F54}">
      <dsp:nvSpPr>
        <dsp:cNvPr id="0" name=""/>
        <dsp:cNvSpPr/>
      </dsp:nvSpPr>
      <dsp:spPr>
        <a:xfrm>
          <a:off x="4486008" y="453902"/>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79A175-9A54-4FB4-A09B-BD15A9A9D6C8}">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F2D578-DD7A-456A-B4E6-32B2960568E1}">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noProof="0" dirty="0"/>
            <a:t>Immediate rewards strengthen learning</a:t>
          </a:r>
        </a:p>
      </dsp:txBody>
      <dsp:txXfrm>
        <a:off x="3860789" y="3018902"/>
        <a:ext cx="3206250" cy="720000"/>
      </dsp:txXfrm>
    </dsp:sp>
    <dsp:sp modelId="{559A4240-7480-419C-B60A-8BF5674240EA}">
      <dsp:nvSpPr>
        <dsp:cNvPr id="0" name=""/>
        <dsp:cNvSpPr/>
      </dsp:nvSpPr>
      <dsp:spPr>
        <a:xfrm>
          <a:off x="8253352" y="453902"/>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54FD6C-3900-4D28-9E21-DC68A3803269}">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4FA376-F40E-4319-A1D3-2F23296191CD}">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noProof="0" dirty="0"/>
            <a:t>Feedback shapes </a:t>
          </a:r>
          <a:r>
            <a:rPr lang="en-GB" sz="1700" kern="1200" noProof="0" dirty="0" err="1"/>
            <a:t>behavior</a:t>
          </a:r>
          <a:r>
            <a:rPr lang="en-GB" sz="1700" kern="1200" noProof="0" dirty="0"/>
            <a:t> through repetition. </a:t>
          </a:r>
        </a:p>
      </dsp:txBody>
      <dsp:txXfrm>
        <a:off x="7628133" y="3018902"/>
        <a:ext cx="32062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C8404-CBD8-4613-9134-A806328E6BCC}">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DF663D-26E2-4911-B41E-AF8DE0DDE0A9}">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6745DE-503C-465F-8D9B-135EE602E4E6}">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066800">
            <a:lnSpc>
              <a:spcPct val="100000"/>
            </a:lnSpc>
            <a:spcBef>
              <a:spcPct val="0"/>
            </a:spcBef>
            <a:spcAft>
              <a:spcPct val="35000"/>
            </a:spcAft>
            <a:buNone/>
          </a:pPr>
          <a:r>
            <a:rPr lang="en-GB" sz="2400" kern="1200" noProof="0" dirty="0"/>
            <a:t>Points and badges act as reinforcers</a:t>
          </a:r>
        </a:p>
      </dsp:txBody>
      <dsp:txXfrm>
        <a:off x="1844034" y="682"/>
        <a:ext cx="4401230" cy="1596566"/>
      </dsp:txXfrm>
    </dsp:sp>
    <dsp:sp modelId="{5246A603-7C3D-4001-B60D-E8C01F14B0FE}">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0E9340-1270-49CB-8944-3EE64B7C4D0B}">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7B354A-0F9D-4887-B79B-4F2428CB4ED2}">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066800">
            <a:lnSpc>
              <a:spcPct val="100000"/>
            </a:lnSpc>
            <a:spcBef>
              <a:spcPct val="0"/>
            </a:spcBef>
            <a:spcAft>
              <a:spcPct val="35000"/>
            </a:spcAft>
            <a:buNone/>
          </a:pPr>
          <a:r>
            <a:rPr lang="en-GB" sz="2400" kern="1200" noProof="0" dirty="0"/>
            <a:t>Rewards motivate learners to repeat actions </a:t>
          </a:r>
        </a:p>
      </dsp:txBody>
      <dsp:txXfrm>
        <a:off x="1844034" y="1996390"/>
        <a:ext cx="4401230" cy="1596566"/>
      </dsp:txXfrm>
    </dsp:sp>
    <dsp:sp modelId="{3F46BCCF-9B92-46C4-B8A7-668F7791E3E9}">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79437-4034-43E5-AA58-CC8386C9009D}">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DE81AA-BAFC-4AF7-9F03-A762C04133CA}">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066800">
            <a:lnSpc>
              <a:spcPct val="100000"/>
            </a:lnSpc>
            <a:spcBef>
              <a:spcPct val="0"/>
            </a:spcBef>
            <a:spcAft>
              <a:spcPct val="35000"/>
            </a:spcAft>
            <a:buNone/>
          </a:pPr>
          <a:r>
            <a:rPr lang="en-GB" sz="2400" kern="1200" noProof="0" dirty="0" err="1"/>
            <a:t>Behavior</a:t>
          </a:r>
          <a:r>
            <a:rPr lang="en-GB" sz="2400" kern="1200" noProof="0" dirty="0"/>
            <a:t> tracking systems for example class dojo reflect </a:t>
          </a:r>
          <a:r>
            <a:rPr lang="en-GB" sz="2400" kern="1200" noProof="0" dirty="0" err="1"/>
            <a:t>behaviorist</a:t>
          </a:r>
          <a:r>
            <a:rPr lang="en-GB" sz="2400" kern="1200" noProof="0" dirty="0"/>
            <a:t> principles. </a:t>
          </a:r>
        </a:p>
      </dsp:txBody>
      <dsp:txXfrm>
        <a:off x="1844034" y="3992098"/>
        <a:ext cx="4401230" cy="15965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00422-A134-4396-9BA5-2D36087B38FF}">
      <dsp:nvSpPr>
        <dsp:cNvPr id="0" name=""/>
        <dsp:cNvSpPr/>
      </dsp:nvSpPr>
      <dsp:spPr>
        <a:xfrm>
          <a:off x="380489" y="0"/>
          <a:ext cx="5530735" cy="55307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7B6F4F-2962-44B5-B144-D754F0B431EA}">
      <dsp:nvSpPr>
        <dsp:cNvPr id="0" name=""/>
        <dsp:cNvSpPr/>
      </dsp:nvSpPr>
      <dsp:spPr>
        <a:xfrm>
          <a:off x="905909" y="525419"/>
          <a:ext cx="2156986" cy="21569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You must construct a building with at least three functional rooms/areas. </a:t>
          </a:r>
        </a:p>
      </dsp:txBody>
      <dsp:txXfrm>
        <a:off x="1011204" y="630714"/>
        <a:ext cx="1946396" cy="1946396"/>
      </dsp:txXfrm>
    </dsp:sp>
    <dsp:sp modelId="{1A8981D1-E0F6-4356-A104-F3AEAB148573}">
      <dsp:nvSpPr>
        <dsp:cNvPr id="0" name=""/>
        <dsp:cNvSpPr/>
      </dsp:nvSpPr>
      <dsp:spPr>
        <a:xfrm>
          <a:off x="3228818" y="525419"/>
          <a:ext cx="2156986" cy="2156986"/>
        </a:xfrm>
        <a:prstGeom prst="roundRect">
          <a:avLst/>
        </a:prstGeom>
        <a:solidFill>
          <a:schemeClr val="accent5">
            <a:hueOff val="2003568"/>
            <a:satOff val="-8793"/>
            <a:lumOff val="261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Three chimneys and a roof that is not flat.</a:t>
          </a:r>
        </a:p>
      </dsp:txBody>
      <dsp:txXfrm>
        <a:off x="3334113" y="630714"/>
        <a:ext cx="1946396" cy="1946396"/>
      </dsp:txXfrm>
    </dsp:sp>
    <dsp:sp modelId="{C9C41ACA-3312-4796-835E-D3CF253CCF5F}">
      <dsp:nvSpPr>
        <dsp:cNvPr id="0" name=""/>
        <dsp:cNvSpPr/>
      </dsp:nvSpPr>
      <dsp:spPr>
        <a:xfrm>
          <a:off x="905909" y="2848328"/>
          <a:ext cx="2156986" cy="2156986"/>
        </a:xfrm>
        <a:prstGeom prst="roundRect">
          <a:avLst/>
        </a:prstGeom>
        <a:solidFill>
          <a:schemeClr val="accent5">
            <a:hueOff val="4007135"/>
            <a:satOff val="-17587"/>
            <a:lumOff val="52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A garden with flowers and hedges around your house.</a:t>
          </a:r>
        </a:p>
      </dsp:txBody>
      <dsp:txXfrm>
        <a:off x="1011204" y="2953623"/>
        <a:ext cx="1946396" cy="1946396"/>
      </dsp:txXfrm>
    </dsp:sp>
    <dsp:sp modelId="{66A12605-D8A0-4DFE-8857-D5056F63160C}">
      <dsp:nvSpPr>
        <dsp:cNvPr id="0" name=""/>
        <dsp:cNvSpPr/>
      </dsp:nvSpPr>
      <dsp:spPr>
        <a:xfrm>
          <a:off x="3228818" y="2848328"/>
          <a:ext cx="2156986" cy="2156986"/>
        </a:xfrm>
        <a:prstGeom prst="roundRect">
          <a:avLst/>
        </a:prstGeom>
        <a:solidFill>
          <a:schemeClr val="accent5">
            <a:hueOff val="6010703"/>
            <a:satOff val="-26380"/>
            <a:lumOff val="78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You must not use the same layout or colors of someone else’s build.</a:t>
          </a:r>
        </a:p>
      </dsp:txBody>
      <dsp:txXfrm>
        <a:off x="3334113" y="2953623"/>
        <a:ext cx="1946396" cy="19463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554A54-4CE7-46DE-BD49-F76EDE271EF1}">
      <dsp:nvSpPr>
        <dsp:cNvPr id="0" name=""/>
        <dsp:cNvSpPr/>
      </dsp:nvSpPr>
      <dsp:spPr>
        <a:xfrm>
          <a:off x="0" y="951372"/>
          <a:ext cx="6291714" cy="66338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Did your team communicate well ? </a:t>
          </a:r>
        </a:p>
      </dsp:txBody>
      <dsp:txXfrm>
        <a:off x="32384" y="983756"/>
        <a:ext cx="6226946" cy="598621"/>
      </dsp:txXfrm>
    </dsp:sp>
    <dsp:sp modelId="{753DD5F1-FDB7-4E63-B6FB-9C827456CC04}">
      <dsp:nvSpPr>
        <dsp:cNvPr id="0" name=""/>
        <dsp:cNvSpPr/>
      </dsp:nvSpPr>
      <dsp:spPr>
        <a:xfrm>
          <a:off x="0" y="1692522"/>
          <a:ext cx="6291714" cy="663389"/>
        </a:xfrm>
        <a:prstGeom prst="roundRect">
          <a:avLst/>
        </a:prstGeom>
        <a:solidFill>
          <a:schemeClr val="accent5">
            <a:hueOff val="1502676"/>
            <a:satOff val="-6595"/>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What worked well ? </a:t>
          </a:r>
        </a:p>
      </dsp:txBody>
      <dsp:txXfrm>
        <a:off x="32384" y="1724906"/>
        <a:ext cx="6226946" cy="598621"/>
      </dsp:txXfrm>
    </dsp:sp>
    <dsp:sp modelId="{CE25D8E3-A7D3-46A5-9865-37D22FE99190}">
      <dsp:nvSpPr>
        <dsp:cNvPr id="0" name=""/>
        <dsp:cNvSpPr/>
      </dsp:nvSpPr>
      <dsp:spPr>
        <a:xfrm>
          <a:off x="0" y="2433672"/>
          <a:ext cx="6291714" cy="663389"/>
        </a:xfrm>
        <a:prstGeom prst="roundRect">
          <a:avLst/>
        </a:prstGeom>
        <a:solidFill>
          <a:schemeClr val="accent5">
            <a:hueOff val="3005351"/>
            <a:satOff val="-13190"/>
            <a:lumOff val="39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What challenges did you encounter ? </a:t>
          </a:r>
        </a:p>
      </dsp:txBody>
      <dsp:txXfrm>
        <a:off x="32384" y="2466056"/>
        <a:ext cx="6226946" cy="598621"/>
      </dsp:txXfrm>
    </dsp:sp>
    <dsp:sp modelId="{26680835-B599-486C-837A-41B29FE61C34}">
      <dsp:nvSpPr>
        <dsp:cNvPr id="0" name=""/>
        <dsp:cNvSpPr/>
      </dsp:nvSpPr>
      <dsp:spPr>
        <a:xfrm>
          <a:off x="0" y="3174822"/>
          <a:ext cx="6291714" cy="663389"/>
        </a:xfrm>
        <a:prstGeom prst="roundRect">
          <a:avLst/>
        </a:prstGeom>
        <a:solidFill>
          <a:schemeClr val="accent5">
            <a:hueOff val="4508027"/>
            <a:satOff val="-19785"/>
            <a:lumOff val="58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What aspects motivated you the most ?</a:t>
          </a:r>
        </a:p>
      </dsp:txBody>
      <dsp:txXfrm>
        <a:off x="32384" y="3207206"/>
        <a:ext cx="6226946" cy="598621"/>
      </dsp:txXfrm>
    </dsp:sp>
    <dsp:sp modelId="{9F38176D-7291-4F18-8D78-2AA2F97A4996}">
      <dsp:nvSpPr>
        <dsp:cNvPr id="0" name=""/>
        <dsp:cNvSpPr/>
      </dsp:nvSpPr>
      <dsp:spPr>
        <a:xfrm>
          <a:off x="0" y="3915972"/>
          <a:ext cx="6291714" cy="663389"/>
        </a:xfrm>
        <a:prstGeom prst="roundRect">
          <a:avLst/>
        </a:prstGeom>
        <a:solidFill>
          <a:schemeClr val="accent5">
            <a:hueOff val="6010703"/>
            <a:satOff val="-26380"/>
            <a:lumOff val="78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Was the task to easy to hard ?  </a:t>
          </a:r>
        </a:p>
      </dsp:txBody>
      <dsp:txXfrm>
        <a:off x="32384" y="3948356"/>
        <a:ext cx="6226946" cy="59862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C2DA4-7246-4CC2-9FBF-E565D1E35F37}">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BC319E-DC47-4895-B068-F6D0DCA3A6DE}">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Gamification works best when designed with a clear purpose </a:t>
          </a:r>
        </a:p>
      </dsp:txBody>
      <dsp:txXfrm>
        <a:off x="0" y="675"/>
        <a:ext cx="6291714" cy="1105876"/>
      </dsp:txXfrm>
    </dsp:sp>
    <dsp:sp modelId="{540289E6-5215-4E3E-AE14-B01E5E3BFD47}">
      <dsp:nvSpPr>
        <dsp:cNvPr id="0" name=""/>
        <dsp:cNvSpPr/>
      </dsp:nvSpPr>
      <dsp:spPr>
        <a:xfrm>
          <a:off x="0" y="1106552"/>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A8371A-E83C-4BC9-A0FC-8A44268EFE1B}">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Motivation increases when learners feel autonomy, competence and relatedness</a:t>
          </a:r>
        </a:p>
      </dsp:txBody>
      <dsp:txXfrm>
        <a:off x="0" y="1106552"/>
        <a:ext cx="6291714" cy="1105876"/>
      </dsp:txXfrm>
    </dsp:sp>
    <dsp:sp modelId="{0E8D3B7F-EE04-45A7-AB1A-10B0C5FD1648}">
      <dsp:nvSpPr>
        <dsp:cNvPr id="0" name=""/>
        <dsp:cNvSpPr/>
      </dsp:nvSpPr>
      <dsp:spPr>
        <a:xfrm>
          <a:off x="0" y="2212429"/>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6388FA-4FAE-48E2-80C1-5ED9A1F70696}">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Challenge and skill must be balanced to support flow </a:t>
          </a:r>
        </a:p>
      </dsp:txBody>
      <dsp:txXfrm>
        <a:off x="0" y="2212429"/>
        <a:ext cx="6291714" cy="1105876"/>
      </dsp:txXfrm>
    </dsp:sp>
    <dsp:sp modelId="{F1BC305D-7817-4D4F-BB6B-492414220177}">
      <dsp:nvSpPr>
        <dsp:cNvPr id="0" name=""/>
        <dsp:cNvSpPr/>
      </dsp:nvSpPr>
      <dsp:spPr>
        <a:xfrm>
          <a:off x="0" y="331830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D47923-E159-4961-8C20-C73D14BA0664}">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Team-based tasks encourage communication, creativity, and problem solving. </a:t>
          </a:r>
        </a:p>
      </dsp:txBody>
      <dsp:txXfrm>
        <a:off x="0" y="3318305"/>
        <a:ext cx="6291714" cy="1105876"/>
      </dsp:txXfrm>
    </dsp:sp>
    <dsp:sp modelId="{0AC20871-2386-4AAE-A435-F2A3FAD002AA}">
      <dsp:nvSpPr>
        <dsp:cNvPr id="0" name=""/>
        <dsp:cNvSpPr/>
      </dsp:nvSpPr>
      <dsp:spPr>
        <a:xfrm>
          <a:off x="0" y="4424182"/>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544CE6-B256-40ED-8384-FC67478D7255}">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Minecraft is not just a game- It’s a resourceful and powerful learning tool.</a:t>
          </a:r>
        </a:p>
      </dsp:txBody>
      <dsp:txXfrm>
        <a:off x="0" y="4424182"/>
        <a:ext cx="6291714" cy="110587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3D6F54-EB75-4CC8-B595-789A04CF95DD}" type="datetimeFigureOut">
              <a:rPr lang="en-GB" smtClean="0"/>
              <a:t>16/01/2026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975425-087A-451E-A2F7-FD9A93F252A3}" type="slidenum">
              <a:rPr lang="en-GB" smtClean="0"/>
              <a:t>‹#›</a:t>
            </a:fld>
            <a:endParaRPr lang="en-GB"/>
          </a:p>
        </p:txBody>
      </p:sp>
    </p:spTree>
    <p:extLst>
      <p:ext uri="{BB962C8B-B14F-4D97-AF65-F5344CB8AC3E}">
        <p14:creationId xmlns:p14="http://schemas.microsoft.com/office/powerpoint/2010/main" val="2935732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975425-087A-451E-A2F7-FD9A93F252A3}" type="slidenum">
              <a:rPr lang="en-GB" smtClean="0"/>
              <a:t>3</a:t>
            </a:fld>
            <a:endParaRPr lang="en-GB"/>
          </a:p>
        </p:txBody>
      </p:sp>
    </p:spTree>
    <p:extLst>
      <p:ext uri="{BB962C8B-B14F-4D97-AF65-F5344CB8AC3E}">
        <p14:creationId xmlns:p14="http://schemas.microsoft.com/office/powerpoint/2010/main" val="804647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Prompt: </a:t>
            </a:r>
          </a:p>
          <a:p>
            <a:r>
              <a:rPr lang="en-US" dirty="0"/>
              <a:t>Challenge ? </a:t>
            </a:r>
          </a:p>
          <a:p>
            <a:r>
              <a:rPr lang="en-US" dirty="0"/>
              <a:t>Adventure ? </a:t>
            </a:r>
          </a:p>
          <a:p>
            <a:r>
              <a:rPr lang="en-US" dirty="0" err="1"/>
              <a:t>Competion</a:t>
            </a:r>
            <a:r>
              <a:rPr lang="en-US" dirty="0"/>
              <a:t>? </a:t>
            </a:r>
          </a:p>
          <a:p>
            <a:r>
              <a:rPr lang="en-US" dirty="0"/>
              <a:t>Rewards? </a:t>
            </a:r>
          </a:p>
          <a:p>
            <a:r>
              <a:rPr lang="en-US" dirty="0"/>
              <a:t>Levelling up ? </a:t>
            </a:r>
          </a:p>
          <a:p>
            <a:r>
              <a:rPr lang="en-US" dirty="0"/>
              <a:t>Freedom to explore ? </a:t>
            </a:r>
          </a:p>
          <a:p>
            <a:endParaRPr lang="en-US" dirty="0"/>
          </a:p>
          <a:p>
            <a:r>
              <a:rPr lang="en-US" dirty="0"/>
              <a:t>Remember this is helping to remember core mechanics of games before introducing them more formally. </a:t>
            </a:r>
            <a:endParaRPr lang="en-GB" dirty="0"/>
          </a:p>
        </p:txBody>
      </p:sp>
      <p:sp>
        <p:nvSpPr>
          <p:cNvPr id="4" name="Slide Number Placeholder 3"/>
          <p:cNvSpPr>
            <a:spLocks noGrp="1"/>
          </p:cNvSpPr>
          <p:nvPr>
            <p:ph type="sldNum" sz="quarter" idx="5"/>
          </p:nvPr>
        </p:nvSpPr>
        <p:spPr/>
        <p:txBody>
          <a:bodyPr/>
          <a:lstStyle/>
          <a:p>
            <a:fld id="{9B975425-087A-451E-A2F7-FD9A93F252A3}" type="slidenum">
              <a:rPr lang="en-GB" smtClean="0"/>
              <a:t>4</a:t>
            </a:fld>
            <a:endParaRPr lang="en-GB"/>
          </a:p>
        </p:txBody>
      </p:sp>
    </p:spTree>
    <p:extLst>
      <p:ext uri="{BB962C8B-B14F-4D97-AF65-F5344CB8AC3E}">
        <p14:creationId xmlns:p14="http://schemas.microsoft.com/office/powerpoint/2010/main" val="2988640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Gamification is not playing games but using game elements to motivate learning. </a:t>
            </a:r>
          </a:p>
          <a:p>
            <a:r>
              <a:rPr lang="en-US" dirty="0"/>
              <a:t>The foundations of gamification are grounded in establishing educational theories. </a:t>
            </a:r>
          </a:p>
          <a:p>
            <a:r>
              <a:rPr lang="en-US" dirty="0"/>
              <a:t>The mechanics are just tools they must support the learning outcomes wanted not distract from them. </a:t>
            </a:r>
          </a:p>
          <a:p>
            <a:endParaRPr lang="en-GB" dirty="0"/>
          </a:p>
        </p:txBody>
      </p:sp>
      <p:sp>
        <p:nvSpPr>
          <p:cNvPr id="4" name="Slide Number Placeholder 3"/>
          <p:cNvSpPr>
            <a:spLocks noGrp="1"/>
          </p:cNvSpPr>
          <p:nvPr>
            <p:ph type="sldNum" sz="quarter" idx="5"/>
          </p:nvPr>
        </p:nvSpPr>
        <p:spPr/>
        <p:txBody>
          <a:bodyPr/>
          <a:lstStyle/>
          <a:p>
            <a:fld id="{9B975425-087A-451E-A2F7-FD9A93F252A3}" type="slidenum">
              <a:rPr lang="en-GB" smtClean="0"/>
              <a:t>7</a:t>
            </a:fld>
            <a:endParaRPr lang="en-GB"/>
          </a:p>
        </p:txBody>
      </p:sp>
    </p:spTree>
    <p:extLst>
      <p:ext uri="{BB962C8B-B14F-4D97-AF65-F5344CB8AC3E}">
        <p14:creationId xmlns:p14="http://schemas.microsoft.com/office/powerpoint/2010/main" val="2500470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SDT is widely used to explain why certain teaching strategies motivate students more effectively.</a:t>
            </a:r>
          </a:p>
          <a:p>
            <a:r>
              <a:rPr lang="en-US" dirty="0"/>
              <a:t>Gamification works best when it supports </a:t>
            </a:r>
            <a:r>
              <a:rPr lang="en-US" b="0" dirty="0"/>
              <a:t>all three</a:t>
            </a:r>
            <a:r>
              <a:rPr lang="en-US" dirty="0"/>
              <a:t> needs. If one is missing (e.g., too much control, too much pressure), motivation decreases.</a:t>
            </a:r>
          </a:p>
          <a:p>
            <a:r>
              <a:rPr lang="en-US" dirty="0"/>
              <a:t>This theory helps explain why gamification can succeed but also why poorly designed gamification can backfire.</a:t>
            </a:r>
          </a:p>
          <a:p>
            <a:endParaRPr lang="en-GB" dirty="0"/>
          </a:p>
        </p:txBody>
      </p:sp>
      <p:sp>
        <p:nvSpPr>
          <p:cNvPr id="4" name="Slide Number Placeholder 3"/>
          <p:cNvSpPr>
            <a:spLocks noGrp="1"/>
          </p:cNvSpPr>
          <p:nvPr>
            <p:ph type="sldNum" sz="quarter" idx="5"/>
          </p:nvPr>
        </p:nvSpPr>
        <p:spPr/>
        <p:txBody>
          <a:bodyPr/>
          <a:lstStyle/>
          <a:p>
            <a:fld id="{9B975425-087A-451E-A2F7-FD9A93F252A3}" type="slidenum">
              <a:rPr lang="en-GB" smtClean="0"/>
              <a:t>9</a:t>
            </a:fld>
            <a:endParaRPr lang="en-GB"/>
          </a:p>
        </p:txBody>
      </p:sp>
    </p:spTree>
    <p:extLst>
      <p:ext uri="{BB962C8B-B14F-4D97-AF65-F5344CB8AC3E}">
        <p14:creationId xmlns:p14="http://schemas.microsoft.com/office/powerpoint/2010/main" val="4294446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flow is a psychological “sweet spot” where learning feels effortless. Gamification aims to sustain this by controlling difficulty and providing feedback loops. Learners experience full immersion and lose track of time </a:t>
            </a:r>
          </a:p>
          <a:p>
            <a:r>
              <a:rPr lang="en-US" dirty="0"/>
              <a:t>Clear goals and immediate feedback are essential for maintaining flow </a:t>
            </a:r>
          </a:p>
          <a:p>
            <a:r>
              <a:rPr lang="en-US" dirty="0"/>
              <a:t>Levels and progression challenges help match difficulty to skill. </a:t>
            </a:r>
            <a:endParaRPr lang="en-GB" dirty="0"/>
          </a:p>
        </p:txBody>
      </p:sp>
      <p:sp>
        <p:nvSpPr>
          <p:cNvPr id="4" name="Slide Number Placeholder 3"/>
          <p:cNvSpPr>
            <a:spLocks noGrp="1"/>
          </p:cNvSpPr>
          <p:nvPr>
            <p:ph type="sldNum" sz="quarter" idx="5"/>
          </p:nvPr>
        </p:nvSpPr>
        <p:spPr/>
        <p:txBody>
          <a:bodyPr/>
          <a:lstStyle/>
          <a:p>
            <a:fld id="{9B975425-087A-451E-A2F7-FD9A93F252A3}" type="slidenum">
              <a:rPr lang="en-GB" smtClean="0"/>
              <a:t>11</a:t>
            </a:fld>
            <a:endParaRPr lang="en-GB"/>
          </a:p>
        </p:txBody>
      </p:sp>
    </p:spTree>
    <p:extLst>
      <p:ext uri="{BB962C8B-B14F-4D97-AF65-F5344CB8AC3E}">
        <p14:creationId xmlns:p14="http://schemas.microsoft.com/office/powerpoint/2010/main" val="747183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975425-087A-451E-A2F7-FD9A93F252A3}" type="slidenum">
              <a:rPr lang="en-GB" smtClean="0"/>
              <a:t>13</a:t>
            </a:fld>
            <a:endParaRPr lang="en-GB"/>
          </a:p>
        </p:txBody>
      </p:sp>
    </p:spTree>
    <p:extLst>
      <p:ext uri="{BB962C8B-B14F-4D97-AF65-F5344CB8AC3E}">
        <p14:creationId xmlns:p14="http://schemas.microsoft.com/office/powerpoint/2010/main" val="2792555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Emphasise</a:t>
            </a:r>
            <a:r>
              <a:rPr lang="en-US" dirty="0"/>
              <a:t> that gamification aligns with constructivist principles when students actively explore, collaborate, and reflect—not just collect points.</a:t>
            </a:r>
          </a:p>
          <a:p>
            <a:endParaRPr lang="en-GB" dirty="0"/>
          </a:p>
        </p:txBody>
      </p:sp>
      <p:sp>
        <p:nvSpPr>
          <p:cNvPr id="4" name="Slide Number Placeholder 3"/>
          <p:cNvSpPr>
            <a:spLocks noGrp="1"/>
          </p:cNvSpPr>
          <p:nvPr>
            <p:ph type="sldNum" sz="quarter" idx="5"/>
          </p:nvPr>
        </p:nvSpPr>
        <p:spPr/>
        <p:txBody>
          <a:bodyPr/>
          <a:lstStyle/>
          <a:p>
            <a:fld id="{9B975425-087A-451E-A2F7-FD9A93F252A3}" type="slidenum">
              <a:rPr lang="en-GB" smtClean="0"/>
              <a:t>16</a:t>
            </a:fld>
            <a:endParaRPr lang="en-GB"/>
          </a:p>
        </p:txBody>
      </p:sp>
    </p:spTree>
    <p:extLst>
      <p:ext uri="{BB962C8B-B14F-4D97-AF65-F5344CB8AC3E}">
        <p14:creationId xmlns:p14="http://schemas.microsoft.com/office/powerpoint/2010/main" val="864867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1A4102-C931-46A0-9C65-8C6C53B9EA1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6E314-BA99-4DA8-A176-5F077B3BB685}" type="slidenum">
              <a:rPr lang="en-GB" smtClean="0"/>
              <a:t>‹#›</a:t>
            </a:fld>
            <a:endParaRPr lang="en-GB"/>
          </a:p>
        </p:txBody>
      </p:sp>
    </p:spTree>
    <p:extLst>
      <p:ext uri="{BB962C8B-B14F-4D97-AF65-F5344CB8AC3E}">
        <p14:creationId xmlns:p14="http://schemas.microsoft.com/office/powerpoint/2010/main" val="2607812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1A4102-C931-46A0-9C65-8C6C53B9EA1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6E314-BA99-4DA8-A176-5F077B3BB685}" type="slidenum">
              <a:rPr lang="en-GB" smtClean="0"/>
              <a:t>‹#›</a:t>
            </a:fld>
            <a:endParaRPr lang="en-GB"/>
          </a:p>
        </p:txBody>
      </p:sp>
    </p:spTree>
    <p:extLst>
      <p:ext uri="{BB962C8B-B14F-4D97-AF65-F5344CB8AC3E}">
        <p14:creationId xmlns:p14="http://schemas.microsoft.com/office/powerpoint/2010/main" val="2719544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A4102-C931-46A0-9C65-8C6C53B9EA1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6E314-BA99-4DA8-A176-5F077B3BB685}" type="slidenum">
              <a:rPr lang="en-GB" smtClean="0"/>
              <a:t>‹#›</a:t>
            </a:fld>
            <a:endParaRPr lang="en-GB"/>
          </a:p>
        </p:txBody>
      </p:sp>
    </p:spTree>
    <p:extLst>
      <p:ext uri="{BB962C8B-B14F-4D97-AF65-F5344CB8AC3E}">
        <p14:creationId xmlns:p14="http://schemas.microsoft.com/office/powerpoint/2010/main" val="1580093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1A4102-C931-46A0-9C65-8C6C53B9EA14}"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C6E314-BA99-4DA8-A176-5F077B3BB685}" type="slidenum">
              <a:rPr lang="en-GB" smtClean="0"/>
              <a:t>‹#›</a:t>
            </a:fld>
            <a:endParaRPr lang="en-GB"/>
          </a:p>
        </p:txBody>
      </p:sp>
    </p:spTree>
    <p:extLst>
      <p:ext uri="{BB962C8B-B14F-4D97-AF65-F5344CB8AC3E}">
        <p14:creationId xmlns:p14="http://schemas.microsoft.com/office/powerpoint/2010/main" val="2376856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1A4102-C931-46A0-9C65-8C6C53B9EA14}" type="datetimeFigureOut">
              <a:rPr lang="en-GB" smtClean="0"/>
              <a:t>16/01/2026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C6E314-BA99-4DA8-A176-5F077B3BB685}" type="slidenum">
              <a:rPr lang="en-GB" smtClean="0"/>
              <a:t>‹#›</a:t>
            </a:fld>
            <a:endParaRPr lang="en-GB"/>
          </a:p>
        </p:txBody>
      </p:sp>
    </p:spTree>
    <p:extLst>
      <p:ext uri="{BB962C8B-B14F-4D97-AF65-F5344CB8AC3E}">
        <p14:creationId xmlns:p14="http://schemas.microsoft.com/office/powerpoint/2010/main" val="3490626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1A4102-C931-46A0-9C65-8C6C53B9EA14}" type="datetimeFigureOut">
              <a:rPr lang="en-GB" smtClean="0"/>
              <a:t>16/01/2026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C6E314-BA99-4DA8-A176-5F077B3BB685}" type="slidenum">
              <a:rPr lang="en-GB" smtClean="0"/>
              <a:t>‹#›</a:t>
            </a:fld>
            <a:endParaRPr lang="en-GB"/>
          </a:p>
        </p:txBody>
      </p:sp>
    </p:spTree>
    <p:extLst>
      <p:ext uri="{BB962C8B-B14F-4D97-AF65-F5344CB8AC3E}">
        <p14:creationId xmlns:p14="http://schemas.microsoft.com/office/powerpoint/2010/main" val="2393115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1A4102-C931-46A0-9C65-8C6C53B9EA14}" type="datetimeFigureOut">
              <a:rPr lang="en-GB" smtClean="0"/>
              <a:t>16/01/2026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C6E314-BA99-4DA8-A176-5F077B3BB685}" type="slidenum">
              <a:rPr lang="en-GB" smtClean="0"/>
              <a:t>‹#›</a:t>
            </a:fld>
            <a:endParaRPr lang="en-GB"/>
          </a:p>
        </p:txBody>
      </p:sp>
    </p:spTree>
    <p:extLst>
      <p:ext uri="{BB962C8B-B14F-4D97-AF65-F5344CB8AC3E}">
        <p14:creationId xmlns:p14="http://schemas.microsoft.com/office/powerpoint/2010/main" val="3895326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1A4102-C931-46A0-9C65-8C6C53B9EA14}"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C6E314-BA99-4DA8-A176-5F077B3BB685}" type="slidenum">
              <a:rPr lang="en-GB" smtClean="0"/>
              <a:t>‹#›</a:t>
            </a:fld>
            <a:endParaRPr lang="en-GB"/>
          </a:p>
        </p:txBody>
      </p:sp>
    </p:spTree>
    <p:extLst>
      <p:ext uri="{BB962C8B-B14F-4D97-AF65-F5344CB8AC3E}">
        <p14:creationId xmlns:p14="http://schemas.microsoft.com/office/powerpoint/2010/main" val="2176216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1A4102-C931-46A0-9C65-8C6C53B9EA14}"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C6E314-BA99-4DA8-A176-5F077B3BB685}" type="slidenum">
              <a:rPr lang="en-GB" smtClean="0"/>
              <a:t>‹#›</a:t>
            </a:fld>
            <a:endParaRPr lang="en-GB"/>
          </a:p>
        </p:txBody>
      </p:sp>
    </p:spTree>
    <p:extLst>
      <p:ext uri="{BB962C8B-B14F-4D97-AF65-F5344CB8AC3E}">
        <p14:creationId xmlns:p14="http://schemas.microsoft.com/office/powerpoint/2010/main" val="2309759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1A4102-C931-46A0-9C65-8C6C53B9EA1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6E314-BA99-4DA8-A176-5F077B3BB685}" type="slidenum">
              <a:rPr lang="en-GB" smtClean="0"/>
              <a:t>‹#›</a:t>
            </a:fld>
            <a:endParaRPr lang="en-GB"/>
          </a:p>
        </p:txBody>
      </p:sp>
    </p:spTree>
    <p:extLst>
      <p:ext uri="{BB962C8B-B14F-4D97-AF65-F5344CB8AC3E}">
        <p14:creationId xmlns:p14="http://schemas.microsoft.com/office/powerpoint/2010/main" val="1570975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1A4102-C931-46A0-9C65-8C6C53B9EA1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C6E314-BA99-4DA8-A176-5F077B3BB685}" type="slidenum">
              <a:rPr lang="en-GB" smtClean="0"/>
              <a:t>‹#›</a:t>
            </a:fld>
            <a:endParaRPr lang="en-GB"/>
          </a:p>
        </p:txBody>
      </p:sp>
    </p:spTree>
    <p:extLst>
      <p:ext uri="{BB962C8B-B14F-4D97-AF65-F5344CB8AC3E}">
        <p14:creationId xmlns:p14="http://schemas.microsoft.com/office/powerpoint/2010/main" val="4247500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D1A4102-C931-46A0-9C65-8C6C53B9EA14}" type="datetimeFigureOut">
              <a:rPr lang="en-GB" smtClean="0"/>
              <a:t>16/01/2026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BC6E314-BA99-4DA8-A176-5F077B3BB685}" type="slidenum">
              <a:rPr lang="en-GB" smtClean="0"/>
              <a:t>‹#›</a:t>
            </a:fld>
            <a:endParaRPr lang="en-GB"/>
          </a:p>
        </p:txBody>
      </p:sp>
    </p:spTree>
    <p:extLst>
      <p:ext uri="{BB962C8B-B14F-4D97-AF65-F5344CB8AC3E}">
        <p14:creationId xmlns:p14="http://schemas.microsoft.com/office/powerpoint/2010/main" val="127848843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D6CBB3-F7D9-70FC-BEA2-657FB0560C1F}"/>
              </a:ext>
            </a:extLst>
          </p:cNvPr>
          <p:cNvPicPr>
            <a:picLocks noChangeAspect="1"/>
          </p:cNvPicPr>
          <p:nvPr/>
        </p:nvPicPr>
        <p:blipFill>
          <a:blip r:embed="rId2">
            <a:alphaModFix amt="50000"/>
          </a:blip>
          <a:srcRect t="11702" b="1404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25601BF4-F4A2-3610-6B53-6A78E17596D8}"/>
              </a:ext>
            </a:extLst>
          </p:cNvPr>
          <p:cNvSpPr>
            <a:spLocks noGrp="1"/>
          </p:cNvSpPr>
          <p:nvPr>
            <p:ph type="ctrTitle"/>
          </p:nvPr>
        </p:nvSpPr>
        <p:spPr>
          <a:xfrm>
            <a:off x="1524000" y="1122362"/>
            <a:ext cx="9144000" cy="2900518"/>
          </a:xfrm>
        </p:spPr>
        <p:txBody>
          <a:bodyPr>
            <a:normAutofit/>
          </a:bodyPr>
          <a:lstStyle/>
          <a:p>
            <a:r>
              <a:rPr lang="en-GB" noProof="0">
                <a:solidFill>
                  <a:srgbClr val="FFFFFF"/>
                </a:solidFill>
              </a:rPr>
              <a:t>Gamification in Education </a:t>
            </a:r>
            <a:endParaRPr lang="en-GB" noProof="0" dirty="0">
              <a:solidFill>
                <a:srgbClr val="FFFFFF"/>
              </a:solidFill>
            </a:endParaRPr>
          </a:p>
        </p:txBody>
      </p:sp>
      <p:sp>
        <p:nvSpPr>
          <p:cNvPr id="3" name="Subtitle 2">
            <a:extLst>
              <a:ext uri="{FF2B5EF4-FFF2-40B4-BE49-F238E27FC236}">
                <a16:creationId xmlns:a16="http://schemas.microsoft.com/office/drawing/2014/main" id="{C0DF439E-949E-6CC5-2825-031F48D0B818}"/>
              </a:ext>
            </a:extLst>
          </p:cNvPr>
          <p:cNvSpPr>
            <a:spLocks noGrp="1"/>
          </p:cNvSpPr>
          <p:nvPr>
            <p:ph type="subTitle" idx="1"/>
          </p:nvPr>
        </p:nvSpPr>
        <p:spPr>
          <a:xfrm>
            <a:off x="1524000" y="4159404"/>
            <a:ext cx="9144000" cy="1098395"/>
          </a:xfrm>
        </p:spPr>
        <p:txBody>
          <a:bodyPr>
            <a:normAutofit/>
          </a:bodyPr>
          <a:lstStyle/>
          <a:p>
            <a:r>
              <a:rPr lang="en-GB" noProof="0">
                <a:solidFill>
                  <a:srgbClr val="FFFFFF"/>
                </a:solidFill>
              </a:rPr>
              <a:t>Session 5.</a:t>
            </a:r>
            <a:endParaRPr lang="en-GB" noProof="0" dirty="0">
              <a:solidFill>
                <a:srgbClr val="FFFFFF"/>
              </a:solidFill>
            </a:endParaRPr>
          </a:p>
        </p:txBody>
      </p:sp>
    </p:spTree>
    <p:extLst>
      <p:ext uri="{BB962C8B-B14F-4D97-AF65-F5344CB8AC3E}">
        <p14:creationId xmlns:p14="http://schemas.microsoft.com/office/powerpoint/2010/main" val="1952127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568E8E1-6028-6E4A-0388-77ECBE09404C}"/>
              </a:ext>
            </a:extLst>
          </p:cNvPr>
          <p:cNvPicPr>
            <a:picLocks noChangeAspect="1"/>
          </p:cNvPicPr>
          <p:nvPr/>
        </p:nvPicPr>
        <p:blipFill>
          <a:blip r:embed="rId2"/>
          <a:srcRect l="24737" r="22802"/>
          <a:stretch>
            <a:fillRect/>
          </a:stretch>
        </p:blipFill>
        <p:spPr>
          <a:xfrm>
            <a:off x="-1" y="-2"/>
            <a:ext cx="5410198" cy="6858002"/>
          </a:xfrm>
          <a:prstGeom prst="rect">
            <a:avLst/>
          </a:prstGeom>
        </p:spPr>
      </p:pic>
      <p:sp>
        <p:nvSpPr>
          <p:cNvPr id="2" name="Title 1">
            <a:extLst>
              <a:ext uri="{FF2B5EF4-FFF2-40B4-BE49-F238E27FC236}">
                <a16:creationId xmlns:a16="http://schemas.microsoft.com/office/drawing/2014/main" id="{F6BECDC5-A688-7975-96EC-9DAFCFE00F64}"/>
              </a:ext>
            </a:extLst>
          </p:cNvPr>
          <p:cNvSpPr>
            <a:spLocks noGrp="1"/>
          </p:cNvSpPr>
          <p:nvPr>
            <p:ph type="title"/>
          </p:nvPr>
        </p:nvSpPr>
        <p:spPr>
          <a:xfrm>
            <a:off x="6115317" y="405685"/>
            <a:ext cx="5464968" cy="1559301"/>
          </a:xfrm>
        </p:spPr>
        <p:txBody>
          <a:bodyPr>
            <a:normAutofit/>
          </a:bodyPr>
          <a:lstStyle/>
          <a:p>
            <a:r>
              <a:rPr lang="en-GB" sz="4000" noProof="0"/>
              <a:t>Learning objectives </a:t>
            </a:r>
            <a:endParaRPr lang="en-GB" sz="4000" noProof="0" dirty="0"/>
          </a:p>
        </p:txBody>
      </p:sp>
      <p:sp>
        <p:nvSpPr>
          <p:cNvPr id="3" name="Content Placeholder 2">
            <a:extLst>
              <a:ext uri="{FF2B5EF4-FFF2-40B4-BE49-F238E27FC236}">
                <a16:creationId xmlns:a16="http://schemas.microsoft.com/office/drawing/2014/main" id="{36A33AD5-5270-B930-B86F-3BD7E7F21C96}"/>
              </a:ext>
            </a:extLst>
          </p:cNvPr>
          <p:cNvSpPr>
            <a:spLocks noGrp="1"/>
          </p:cNvSpPr>
          <p:nvPr>
            <p:ph idx="1"/>
          </p:nvPr>
        </p:nvSpPr>
        <p:spPr>
          <a:xfrm>
            <a:off x="6115317" y="2743200"/>
            <a:ext cx="5247340" cy="3496878"/>
          </a:xfrm>
        </p:spPr>
        <p:txBody>
          <a:bodyPr anchor="ctr">
            <a:normAutofit/>
          </a:bodyPr>
          <a:lstStyle/>
          <a:p>
            <a:pPr marL="0" indent="0">
              <a:buNone/>
            </a:pPr>
            <a:r>
              <a:rPr lang="en-GB" sz="2000" noProof="0"/>
              <a:t>By the end of this session, you will be able to: </a:t>
            </a:r>
          </a:p>
          <a:p>
            <a:r>
              <a:rPr lang="en-GB" sz="2000" noProof="0"/>
              <a:t>Define gamification and distinguish it from game-based learning. </a:t>
            </a:r>
          </a:p>
          <a:p>
            <a:r>
              <a:rPr lang="en-GB" sz="2000" noProof="0"/>
              <a:t>Describe core game mechanics.</a:t>
            </a:r>
          </a:p>
          <a:p>
            <a:r>
              <a:rPr lang="en-GB" sz="2000" noProof="0"/>
              <a:t>Apply educational theories to gamification.</a:t>
            </a:r>
          </a:p>
          <a:p>
            <a:r>
              <a:rPr lang="en-GB" sz="2000" noProof="0"/>
              <a:t>Critically evaluate benefits and limitations.</a:t>
            </a:r>
          </a:p>
          <a:p>
            <a:r>
              <a:rPr lang="en-GB" sz="2000" noProof="0"/>
              <a:t>Interpret research evidence around gamifications impact. </a:t>
            </a:r>
          </a:p>
          <a:p>
            <a:pPr marL="0" indent="0">
              <a:buNone/>
            </a:pPr>
            <a:endParaRPr lang="en-GB" sz="2000" noProof="0" dirty="0"/>
          </a:p>
        </p:txBody>
      </p:sp>
    </p:spTree>
    <p:extLst>
      <p:ext uri="{BB962C8B-B14F-4D97-AF65-F5344CB8AC3E}">
        <p14:creationId xmlns:p14="http://schemas.microsoft.com/office/powerpoint/2010/main" val="1341103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1FCBB-42EF-766D-01FE-D5514C99D3D5}"/>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GB" sz="4000" kern="1200" noProof="0">
                <a:solidFill>
                  <a:schemeClr val="tx2"/>
                </a:solidFill>
                <a:latin typeface="+mj-lt"/>
                <a:ea typeface="+mj-ea"/>
                <a:cs typeface="+mj-cs"/>
              </a:rPr>
              <a:t>Recap</a:t>
            </a:r>
            <a:endParaRPr lang="en-GB" sz="4000" kern="1200" noProof="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65FA88DA-82C6-B966-2D71-9EE9B5F3CF26}"/>
              </a:ext>
            </a:extLst>
          </p:cNvPr>
          <p:cNvSpPr>
            <a:spLocks noGrp="1"/>
          </p:cNvSpPr>
          <p:nvPr>
            <p:ph idx="1"/>
          </p:nvPr>
        </p:nvSpPr>
        <p:spPr>
          <a:xfrm>
            <a:off x="6590966" y="3428999"/>
            <a:ext cx="4805691" cy="838831"/>
          </a:xfrm>
        </p:spPr>
        <p:txBody>
          <a:bodyPr vert="horz" lIns="91440" tIns="45720" rIns="91440" bIns="45720" rtlCol="0" anchor="b">
            <a:normAutofit/>
          </a:bodyPr>
          <a:lstStyle/>
          <a:p>
            <a:pPr marL="0" indent="0">
              <a:buNone/>
            </a:pPr>
            <a:r>
              <a:rPr lang="en-GB" sz="2000" kern="1200" noProof="0">
                <a:solidFill>
                  <a:schemeClr val="tx2"/>
                </a:solidFill>
                <a:latin typeface="+mn-lt"/>
                <a:ea typeface="+mn-ea"/>
                <a:cs typeface="+mn-cs"/>
              </a:rPr>
              <a:t>What have we covered so far ? </a:t>
            </a:r>
            <a:endParaRPr lang="en-GB" sz="2000" kern="1200" noProof="0" dirty="0">
              <a:solidFill>
                <a:schemeClr val="tx2"/>
              </a:solidFill>
              <a:latin typeface="+mn-lt"/>
              <a:ea typeface="+mn-ea"/>
              <a:cs typeface="+mn-cs"/>
            </a:endParaRPr>
          </a:p>
        </p:txBody>
      </p:sp>
      <p:pic>
        <p:nvPicPr>
          <p:cNvPr id="7" name="Graphic 6" descr="Checkmark">
            <a:extLst>
              <a:ext uri="{FF2B5EF4-FFF2-40B4-BE49-F238E27FC236}">
                <a16:creationId xmlns:a16="http://schemas.microsoft.com/office/drawing/2014/main" id="{BFF32F98-D686-D9B4-AB06-1F3C16C4700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2222968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09A7D-7E9C-A20C-6DB6-496F7C3647A2}"/>
              </a:ext>
            </a:extLst>
          </p:cNvPr>
          <p:cNvSpPr>
            <a:spLocks noGrp="1"/>
          </p:cNvSpPr>
          <p:nvPr>
            <p:ph type="title"/>
          </p:nvPr>
        </p:nvSpPr>
        <p:spPr/>
        <p:txBody>
          <a:bodyPr/>
          <a:lstStyle/>
          <a:p>
            <a:r>
              <a:rPr lang="en-GB" noProof="0"/>
              <a:t>What games did you enjoy as a child ? </a:t>
            </a:r>
            <a:endParaRPr lang="en-GB" noProof="0" dirty="0"/>
          </a:p>
        </p:txBody>
      </p:sp>
      <p:pic>
        <p:nvPicPr>
          <p:cNvPr id="7" name="Picture Placeholder 6">
            <a:extLst>
              <a:ext uri="{FF2B5EF4-FFF2-40B4-BE49-F238E27FC236}">
                <a16:creationId xmlns:a16="http://schemas.microsoft.com/office/drawing/2014/main" id="{AB32E6AF-CA9F-9882-130C-35ADCE16C78F}"/>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14036" b="14036"/>
          <a:stretch>
            <a:fillRect/>
          </a:stretch>
        </p:blipFill>
        <p:spPr/>
      </p:pic>
      <p:sp>
        <p:nvSpPr>
          <p:cNvPr id="5" name="Text Placeholder 4">
            <a:extLst>
              <a:ext uri="{FF2B5EF4-FFF2-40B4-BE49-F238E27FC236}">
                <a16:creationId xmlns:a16="http://schemas.microsoft.com/office/drawing/2014/main" id="{01B2D64B-B3D2-698D-11E7-A4DD32D4A8DB}"/>
              </a:ext>
            </a:extLst>
          </p:cNvPr>
          <p:cNvSpPr>
            <a:spLocks noGrp="1"/>
          </p:cNvSpPr>
          <p:nvPr>
            <p:ph type="body" sz="half" idx="2"/>
          </p:nvPr>
        </p:nvSpPr>
        <p:spPr/>
        <p:txBody>
          <a:bodyPr/>
          <a:lstStyle/>
          <a:p>
            <a:pPr marL="285750" indent="-285750">
              <a:buFontTx/>
              <a:buChar char="-"/>
            </a:pPr>
            <a:endParaRPr lang="en-GB" noProof="0" dirty="0"/>
          </a:p>
          <a:p>
            <a:pPr marL="285750" indent="-285750">
              <a:buFontTx/>
              <a:buChar char="-"/>
            </a:pPr>
            <a:endParaRPr lang="en-GB" noProof="0" dirty="0"/>
          </a:p>
          <a:p>
            <a:pPr marL="285750" indent="-285750">
              <a:buFontTx/>
              <a:buChar char="-"/>
            </a:pPr>
            <a:endParaRPr lang="en-GB" noProof="0" dirty="0"/>
          </a:p>
          <a:p>
            <a:r>
              <a:rPr lang="en-GB" noProof="0" dirty="0"/>
              <a:t>-     Flash cards </a:t>
            </a:r>
          </a:p>
          <a:p>
            <a:pPr marL="285750" indent="-285750">
              <a:buFontTx/>
              <a:buChar char="-"/>
            </a:pPr>
            <a:r>
              <a:rPr lang="en-GB" noProof="0" dirty="0"/>
              <a:t>Simon says</a:t>
            </a:r>
          </a:p>
          <a:p>
            <a:pPr marL="285750" indent="-285750">
              <a:buFontTx/>
              <a:buChar char="-"/>
            </a:pPr>
            <a:r>
              <a:rPr lang="en-GB" noProof="0" dirty="0"/>
              <a:t>Marble run </a:t>
            </a:r>
          </a:p>
          <a:p>
            <a:pPr marL="285750" indent="-285750">
              <a:buFontTx/>
              <a:buChar char="-"/>
            </a:pPr>
            <a:endParaRPr lang="en-GB" noProof="0" dirty="0"/>
          </a:p>
          <a:p>
            <a:pPr marL="285750" indent="-285750">
              <a:buFontTx/>
              <a:buChar char="-"/>
            </a:pPr>
            <a:endParaRPr lang="en-GB" noProof="0" dirty="0"/>
          </a:p>
          <a:p>
            <a:pPr marL="285750" indent="-285750">
              <a:buFontTx/>
              <a:buChar char="-"/>
            </a:pPr>
            <a:r>
              <a:rPr lang="en-GB" noProof="0" dirty="0"/>
              <a:t>What made these games fun ? </a:t>
            </a:r>
          </a:p>
          <a:p>
            <a:endParaRPr lang="en-GB" noProof="0" dirty="0"/>
          </a:p>
        </p:txBody>
      </p:sp>
    </p:spTree>
    <p:extLst>
      <p:ext uri="{BB962C8B-B14F-4D97-AF65-F5344CB8AC3E}">
        <p14:creationId xmlns:p14="http://schemas.microsoft.com/office/powerpoint/2010/main" val="971569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86A33-BD5C-F68F-8123-8A764A7F5D1E}"/>
              </a:ext>
            </a:extLst>
          </p:cNvPr>
          <p:cNvSpPr>
            <a:spLocks noGrp="1"/>
          </p:cNvSpPr>
          <p:nvPr>
            <p:ph type="title"/>
          </p:nvPr>
        </p:nvSpPr>
        <p:spPr>
          <a:xfrm>
            <a:off x="635000" y="640823"/>
            <a:ext cx="3418659" cy="5583148"/>
          </a:xfrm>
        </p:spPr>
        <p:txBody>
          <a:bodyPr anchor="ctr">
            <a:normAutofit/>
          </a:bodyPr>
          <a:lstStyle/>
          <a:p>
            <a:r>
              <a:rPr lang="en-GB" sz="4600" noProof="0"/>
              <a:t>How does this relate to Gamification ? </a:t>
            </a:r>
            <a:endParaRPr lang="en-GB" sz="4600" noProof="0" dirty="0"/>
          </a:p>
        </p:txBody>
      </p:sp>
      <p:graphicFrame>
        <p:nvGraphicFramePr>
          <p:cNvPr id="5" name="Content Placeholder 2">
            <a:extLst>
              <a:ext uri="{FF2B5EF4-FFF2-40B4-BE49-F238E27FC236}">
                <a16:creationId xmlns:a16="http://schemas.microsoft.com/office/drawing/2014/main" id="{1535C616-6FB8-5D64-8C32-BB51EB3DC013}"/>
              </a:ext>
            </a:extLst>
          </p:cNvPr>
          <p:cNvGraphicFramePr>
            <a:graphicFrameLocks noGrp="1"/>
          </p:cNvGraphicFramePr>
          <p:nvPr>
            <p:ph idx="1"/>
            <p:extLst>
              <p:ext uri="{D42A27DB-BD31-4B8C-83A1-F6EECF244321}">
                <p14:modId xmlns:p14="http://schemas.microsoft.com/office/powerpoint/2010/main" val="147508977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6903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E4258-4256-14B9-D7F9-850E64BAF06D}"/>
              </a:ext>
            </a:extLst>
          </p:cNvPr>
          <p:cNvSpPr>
            <a:spLocks noGrp="1"/>
          </p:cNvSpPr>
          <p:nvPr>
            <p:ph type="title"/>
          </p:nvPr>
        </p:nvSpPr>
        <p:spPr>
          <a:xfrm>
            <a:off x="1371597" y="348865"/>
            <a:ext cx="10044023" cy="877729"/>
          </a:xfrm>
        </p:spPr>
        <p:txBody>
          <a:bodyPr anchor="ctr">
            <a:normAutofit/>
          </a:bodyPr>
          <a:lstStyle/>
          <a:p>
            <a:r>
              <a:rPr lang="en-GB" sz="4000" noProof="0">
                <a:solidFill>
                  <a:srgbClr val="FFFFFF"/>
                </a:solidFill>
              </a:rPr>
              <a:t>Foundations of gamification</a:t>
            </a:r>
            <a:endParaRPr lang="en-GB" sz="4000" noProof="0" dirty="0">
              <a:solidFill>
                <a:srgbClr val="FFFFFF"/>
              </a:solidFill>
            </a:endParaRPr>
          </a:p>
        </p:txBody>
      </p:sp>
      <p:graphicFrame>
        <p:nvGraphicFramePr>
          <p:cNvPr id="5" name="Content Placeholder 2">
            <a:extLst>
              <a:ext uri="{FF2B5EF4-FFF2-40B4-BE49-F238E27FC236}">
                <a16:creationId xmlns:a16="http://schemas.microsoft.com/office/drawing/2014/main" id="{65687DF8-5F61-9D29-60B1-2176A74D5FE3}"/>
              </a:ext>
            </a:extLst>
          </p:cNvPr>
          <p:cNvGraphicFramePr>
            <a:graphicFrameLocks noGrp="1"/>
          </p:cNvGraphicFramePr>
          <p:nvPr>
            <p:ph idx="1"/>
            <p:extLst>
              <p:ext uri="{D42A27DB-BD31-4B8C-83A1-F6EECF244321}">
                <p14:modId xmlns:p14="http://schemas.microsoft.com/office/powerpoint/2010/main" val="394865824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7506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EBD1C-2485-AAD6-D57A-91EE5E316105}"/>
              </a:ext>
            </a:extLst>
          </p:cNvPr>
          <p:cNvSpPr>
            <a:spLocks noGrp="1"/>
          </p:cNvSpPr>
          <p:nvPr>
            <p:ph type="title"/>
          </p:nvPr>
        </p:nvSpPr>
        <p:spPr>
          <a:xfrm>
            <a:off x="838200" y="556995"/>
            <a:ext cx="10515600" cy="1133693"/>
          </a:xfrm>
        </p:spPr>
        <p:txBody>
          <a:bodyPr>
            <a:normAutofit/>
          </a:bodyPr>
          <a:lstStyle/>
          <a:p>
            <a:r>
              <a:rPr lang="en-GB" sz="5200" noProof="0" dirty="0"/>
              <a:t>What’s the purpose ? </a:t>
            </a:r>
          </a:p>
        </p:txBody>
      </p:sp>
      <p:graphicFrame>
        <p:nvGraphicFramePr>
          <p:cNvPr id="5" name="Content Placeholder 2">
            <a:extLst>
              <a:ext uri="{FF2B5EF4-FFF2-40B4-BE49-F238E27FC236}">
                <a16:creationId xmlns:a16="http://schemas.microsoft.com/office/drawing/2014/main" id="{391BFA93-16F4-972A-E75A-506D8579A72F}"/>
              </a:ext>
            </a:extLst>
          </p:cNvPr>
          <p:cNvGraphicFramePr>
            <a:graphicFrameLocks noGrp="1"/>
          </p:cNvGraphicFramePr>
          <p:nvPr>
            <p:ph idx="1"/>
            <p:extLst>
              <p:ext uri="{D42A27DB-BD31-4B8C-83A1-F6EECF244321}">
                <p14:modId xmlns:p14="http://schemas.microsoft.com/office/powerpoint/2010/main" val="8539163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4701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A31F2B3-7B6A-964E-C634-805FC7A79103}"/>
              </a:ext>
            </a:extLst>
          </p:cNvPr>
          <p:cNvSpPr>
            <a:spLocks noGrp="1"/>
          </p:cNvSpPr>
          <p:nvPr>
            <p:ph type="title"/>
          </p:nvPr>
        </p:nvSpPr>
        <p:spPr>
          <a:xfrm>
            <a:off x="686834" y="1153572"/>
            <a:ext cx="3200400" cy="4461163"/>
          </a:xfrm>
        </p:spPr>
        <p:txBody>
          <a:bodyPr>
            <a:normAutofit/>
          </a:bodyPr>
          <a:lstStyle/>
          <a:p>
            <a:r>
              <a:rPr lang="en-GB" noProof="0">
                <a:solidFill>
                  <a:srgbClr val="FFFFFF"/>
                </a:solidFill>
              </a:rPr>
              <a:t>Research task. </a:t>
            </a:r>
            <a:endParaRPr lang="en-GB" noProof="0" dirty="0">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5" name="Content Placeholder 4">
            <a:extLst>
              <a:ext uri="{FF2B5EF4-FFF2-40B4-BE49-F238E27FC236}">
                <a16:creationId xmlns:a16="http://schemas.microsoft.com/office/drawing/2014/main" id="{335292ED-4D0B-9F35-D207-5E84FA3BE5BF}"/>
              </a:ext>
            </a:extLst>
          </p:cNvPr>
          <p:cNvSpPr>
            <a:spLocks noGrp="1"/>
          </p:cNvSpPr>
          <p:nvPr>
            <p:ph idx="1"/>
          </p:nvPr>
        </p:nvSpPr>
        <p:spPr>
          <a:xfrm>
            <a:off x="4447308" y="591344"/>
            <a:ext cx="6906491" cy="5585619"/>
          </a:xfrm>
        </p:spPr>
        <p:txBody>
          <a:bodyPr anchor="ctr">
            <a:normAutofit/>
          </a:bodyPr>
          <a:lstStyle/>
          <a:p>
            <a:pPr marL="0" indent="0">
              <a:buNone/>
            </a:pPr>
            <a:r>
              <a:rPr lang="en-GB" sz="2000" noProof="0"/>
              <a:t>In breakout rooms, research the theories on this list focusing on:</a:t>
            </a:r>
          </a:p>
          <a:p>
            <a:pPr marL="0" indent="0">
              <a:buNone/>
            </a:pPr>
            <a:endParaRPr lang="en-GB" sz="2000" noProof="0"/>
          </a:p>
          <a:p>
            <a:pPr marL="0" indent="0">
              <a:buNone/>
            </a:pPr>
            <a:r>
              <a:rPr lang="en-GB" sz="2000" noProof="0"/>
              <a:t>Self determination theory (Deci and Ryan, 2000)</a:t>
            </a:r>
          </a:p>
          <a:p>
            <a:pPr marL="0" indent="0">
              <a:buNone/>
            </a:pPr>
            <a:r>
              <a:rPr lang="en-GB" sz="2000" noProof="0"/>
              <a:t>Flow theory (Csikszentmihalyi, 1990)</a:t>
            </a:r>
          </a:p>
          <a:p>
            <a:pPr marL="0" indent="0">
              <a:buNone/>
            </a:pPr>
            <a:r>
              <a:rPr lang="en-GB" sz="2000" noProof="0"/>
              <a:t>Behaviourism (Skinner, 1953)</a:t>
            </a:r>
          </a:p>
          <a:p>
            <a:pPr marL="0" indent="0">
              <a:buNone/>
            </a:pPr>
            <a:r>
              <a:rPr lang="en-GB" sz="2000" noProof="0"/>
              <a:t>Constructivism (Vygotsky, 1978)</a:t>
            </a:r>
          </a:p>
          <a:p>
            <a:pPr marL="0" indent="0">
              <a:buNone/>
            </a:pPr>
            <a:endParaRPr lang="en-GB" sz="2000" noProof="0"/>
          </a:p>
          <a:p>
            <a:r>
              <a:rPr lang="en-GB" sz="2000" noProof="0"/>
              <a:t>Key principles </a:t>
            </a:r>
          </a:p>
          <a:p>
            <a:r>
              <a:rPr lang="en-GB" sz="2000" noProof="0"/>
              <a:t>How the theory explains motivation or learning </a:t>
            </a:r>
          </a:p>
          <a:p>
            <a:r>
              <a:rPr lang="en-GB" sz="2000" noProof="0"/>
              <a:t>How it connects to gamification in education </a:t>
            </a:r>
          </a:p>
          <a:p>
            <a:endParaRPr lang="en-GB" sz="2000" noProof="0"/>
          </a:p>
          <a:p>
            <a:pPr marL="0" indent="0">
              <a:buNone/>
            </a:pPr>
            <a:r>
              <a:rPr lang="en-GB" sz="2000" noProof="0"/>
              <a:t>Feedback to the group a short summary. You have 15 minutes. </a:t>
            </a:r>
          </a:p>
          <a:p>
            <a:endParaRPr lang="en-GB" sz="2000" noProof="0" dirty="0"/>
          </a:p>
        </p:txBody>
      </p:sp>
    </p:spTree>
    <p:extLst>
      <p:ext uri="{BB962C8B-B14F-4D97-AF65-F5344CB8AC3E}">
        <p14:creationId xmlns:p14="http://schemas.microsoft.com/office/powerpoint/2010/main" val="25487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0F0FD909-5C25-8358-1379-4ABA8BCCA385}"/>
              </a:ext>
            </a:extLst>
          </p:cNvPr>
          <p:cNvPicPr>
            <a:picLocks noChangeAspect="1"/>
          </p:cNvPicPr>
          <p:nvPr/>
        </p:nvPicPr>
        <p:blipFill>
          <a:blip r:embed="rId3"/>
          <a:srcRect l="25993" r="22137"/>
          <a:stretch>
            <a:fillRect/>
          </a:stretch>
        </p:blipFill>
        <p:spPr>
          <a:xfrm>
            <a:off x="-1" y="-2"/>
            <a:ext cx="5410198" cy="6858002"/>
          </a:xfrm>
          <a:prstGeom prst="rect">
            <a:avLst/>
          </a:prstGeom>
        </p:spPr>
      </p:pic>
      <p:sp>
        <p:nvSpPr>
          <p:cNvPr id="2" name="Title 1">
            <a:extLst>
              <a:ext uri="{FF2B5EF4-FFF2-40B4-BE49-F238E27FC236}">
                <a16:creationId xmlns:a16="http://schemas.microsoft.com/office/drawing/2014/main" id="{AFEC55D2-F9EC-8CF3-B926-39E98412ED3C}"/>
              </a:ext>
            </a:extLst>
          </p:cNvPr>
          <p:cNvSpPr>
            <a:spLocks noGrp="1"/>
          </p:cNvSpPr>
          <p:nvPr>
            <p:ph type="title"/>
          </p:nvPr>
        </p:nvSpPr>
        <p:spPr>
          <a:xfrm>
            <a:off x="6115317" y="405685"/>
            <a:ext cx="5464968" cy="1559301"/>
          </a:xfrm>
        </p:spPr>
        <p:txBody>
          <a:bodyPr>
            <a:normAutofit/>
          </a:bodyPr>
          <a:lstStyle/>
          <a:p>
            <a:r>
              <a:rPr lang="en-GB" sz="4000" noProof="0"/>
              <a:t>Self determination theory</a:t>
            </a:r>
            <a:endParaRPr lang="en-GB" sz="4000" noProof="0" dirty="0"/>
          </a:p>
        </p:txBody>
      </p:sp>
      <p:sp>
        <p:nvSpPr>
          <p:cNvPr id="3" name="Content Placeholder 2">
            <a:extLst>
              <a:ext uri="{FF2B5EF4-FFF2-40B4-BE49-F238E27FC236}">
                <a16:creationId xmlns:a16="http://schemas.microsoft.com/office/drawing/2014/main" id="{8F1204CB-AAC8-E551-321B-E4A5795CB591}"/>
              </a:ext>
            </a:extLst>
          </p:cNvPr>
          <p:cNvSpPr>
            <a:spLocks noGrp="1"/>
          </p:cNvSpPr>
          <p:nvPr>
            <p:ph idx="1"/>
          </p:nvPr>
        </p:nvSpPr>
        <p:spPr>
          <a:xfrm>
            <a:off x="6115317" y="2743200"/>
            <a:ext cx="5247340" cy="3496878"/>
          </a:xfrm>
        </p:spPr>
        <p:txBody>
          <a:bodyPr anchor="ctr">
            <a:normAutofit/>
          </a:bodyPr>
          <a:lstStyle/>
          <a:p>
            <a:pPr marL="0" indent="0">
              <a:buNone/>
            </a:pPr>
            <a:r>
              <a:rPr lang="en-GB" sz="2000" noProof="0"/>
              <a:t>A motivation theory proposing that learners are most engaged when three psychological needs are met. </a:t>
            </a:r>
          </a:p>
          <a:p>
            <a:endParaRPr lang="en-GB" sz="2000" noProof="0"/>
          </a:p>
          <a:p>
            <a:r>
              <a:rPr lang="en-GB" sz="2000" noProof="0"/>
              <a:t>Autonomy. </a:t>
            </a:r>
          </a:p>
          <a:p>
            <a:r>
              <a:rPr lang="en-GB" sz="2000" noProof="0"/>
              <a:t>Competence.</a:t>
            </a:r>
          </a:p>
          <a:p>
            <a:r>
              <a:rPr lang="en-GB" sz="2000" noProof="0"/>
              <a:t>Relatedness.</a:t>
            </a:r>
            <a:endParaRPr lang="en-GB" sz="2000" noProof="0" dirty="0"/>
          </a:p>
        </p:txBody>
      </p:sp>
    </p:spTree>
    <p:extLst>
      <p:ext uri="{BB962C8B-B14F-4D97-AF65-F5344CB8AC3E}">
        <p14:creationId xmlns:p14="http://schemas.microsoft.com/office/powerpoint/2010/main" val="1969725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F144-2D49-8486-0D04-E26AD90A22D9}"/>
              </a:ext>
            </a:extLst>
          </p:cNvPr>
          <p:cNvSpPr>
            <a:spLocks noGrp="1"/>
          </p:cNvSpPr>
          <p:nvPr>
            <p:ph type="title"/>
          </p:nvPr>
        </p:nvSpPr>
        <p:spPr>
          <a:xfrm>
            <a:off x="5868557" y="1138036"/>
            <a:ext cx="5444382" cy="1402470"/>
          </a:xfrm>
        </p:spPr>
        <p:txBody>
          <a:bodyPr anchor="t">
            <a:normAutofit/>
          </a:bodyPr>
          <a:lstStyle/>
          <a:p>
            <a:r>
              <a:rPr lang="en-GB" sz="3200" noProof="0"/>
              <a:t>Gamification and Self Determination Theory</a:t>
            </a:r>
            <a:endParaRPr lang="en-GB" sz="3200" noProof="0" dirty="0"/>
          </a:p>
        </p:txBody>
      </p:sp>
      <p:sp>
        <p:nvSpPr>
          <p:cNvPr id="22" name="Content Placeholder 2">
            <a:extLst>
              <a:ext uri="{FF2B5EF4-FFF2-40B4-BE49-F238E27FC236}">
                <a16:creationId xmlns:a16="http://schemas.microsoft.com/office/drawing/2014/main" id="{DE099361-9FC6-7AFD-AF9F-4B025172B455}"/>
              </a:ext>
            </a:extLst>
          </p:cNvPr>
          <p:cNvSpPr>
            <a:spLocks noGrp="1"/>
          </p:cNvSpPr>
          <p:nvPr>
            <p:ph idx="1"/>
          </p:nvPr>
        </p:nvSpPr>
        <p:spPr>
          <a:xfrm>
            <a:off x="5868557" y="2551176"/>
            <a:ext cx="5444382" cy="3591207"/>
          </a:xfrm>
        </p:spPr>
        <p:txBody>
          <a:bodyPr>
            <a:normAutofit/>
          </a:bodyPr>
          <a:lstStyle/>
          <a:p>
            <a:pPr marL="0" indent="0">
              <a:buNone/>
            </a:pPr>
            <a:r>
              <a:rPr lang="en-GB" sz="2000" noProof="0"/>
              <a:t>Gamification can increase autonomy by giving learners: </a:t>
            </a:r>
          </a:p>
          <a:p>
            <a:r>
              <a:rPr lang="en-GB" sz="2000" noProof="0"/>
              <a:t>Multiple pathways or quests to chose from</a:t>
            </a:r>
          </a:p>
          <a:p>
            <a:r>
              <a:rPr lang="en-GB" sz="2000" noProof="0"/>
              <a:t>Optional challenges or missions</a:t>
            </a:r>
          </a:p>
          <a:p>
            <a:r>
              <a:rPr lang="en-GB" sz="2000" noProof="0"/>
              <a:t>Control over pace and progression. </a:t>
            </a:r>
          </a:p>
          <a:p>
            <a:pPr marL="0" indent="0">
              <a:buNone/>
            </a:pPr>
            <a:endParaRPr lang="en-GB" sz="2000" noProof="0"/>
          </a:p>
          <a:p>
            <a:pPr marL="0" indent="0">
              <a:buNone/>
            </a:pPr>
            <a:r>
              <a:rPr lang="en-GB" sz="2000" noProof="0"/>
              <a:t>Choice increases ownership and engagement. </a:t>
            </a:r>
            <a:endParaRPr lang="en-GB" sz="2000" noProof="0" dirty="0"/>
          </a:p>
        </p:txBody>
      </p:sp>
      <p:pic>
        <p:nvPicPr>
          <p:cNvPr id="20" name="Picture 19" descr="3D rendering of game pieces tied together with a rope">
            <a:extLst>
              <a:ext uri="{FF2B5EF4-FFF2-40B4-BE49-F238E27FC236}">
                <a16:creationId xmlns:a16="http://schemas.microsoft.com/office/drawing/2014/main" id="{1DFE1120-2C41-DB17-F9FA-C3EFC4C29EF7}"/>
              </a:ext>
            </a:extLst>
          </p:cNvPr>
          <p:cNvPicPr>
            <a:picLocks noChangeAspect="1"/>
          </p:cNvPicPr>
          <p:nvPr/>
        </p:nvPicPr>
        <p:blipFill>
          <a:blip r:embed="rId2"/>
          <a:srcRect l="8747" r="34919"/>
          <a:stretch>
            <a:fillRect/>
          </a:stretch>
        </p:blipFill>
        <p:spPr>
          <a:xfrm>
            <a:off x="-1" y="10"/>
            <a:ext cx="5151179" cy="6857990"/>
          </a:xfrm>
          <a:prstGeom prst="rect">
            <a:avLst/>
          </a:prstGeom>
        </p:spPr>
      </p:pic>
    </p:spTree>
    <p:extLst>
      <p:ext uri="{BB962C8B-B14F-4D97-AF65-F5344CB8AC3E}">
        <p14:creationId xmlns:p14="http://schemas.microsoft.com/office/powerpoint/2010/main" val="2478197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9D908-097F-4DAD-D384-B28A04D53E11}"/>
              </a:ext>
            </a:extLst>
          </p:cNvPr>
          <p:cNvSpPr>
            <a:spLocks noGrp="1"/>
          </p:cNvSpPr>
          <p:nvPr>
            <p:ph type="title"/>
          </p:nvPr>
        </p:nvSpPr>
        <p:spPr/>
        <p:txBody>
          <a:bodyPr anchor="ctr">
            <a:normAutofit/>
          </a:bodyPr>
          <a:lstStyle/>
          <a:p>
            <a:r>
              <a:rPr lang="en-GB" noProof="0"/>
              <a:t>Flow theory </a:t>
            </a:r>
            <a:endParaRPr lang="en-GB" noProof="0" dirty="0"/>
          </a:p>
        </p:txBody>
      </p:sp>
      <p:graphicFrame>
        <p:nvGraphicFramePr>
          <p:cNvPr id="5" name="Content Placeholder 2">
            <a:extLst>
              <a:ext uri="{FF2B5EF4-FFF2-40B4-BE49-F238E27FC236}">
                <a16:creationId xmlns:a16="http://schemas.microsoft.com/office/drawing/2014/main" id="{14D31E05-A699-2CDF-3D3E-40D6E9257B75}"/>
              </a:ext>
            </a:extLst>
          </p:cNvPr>
          <p:cNvGraphicFramePr>
            <a:graphicFrameLocks noGrp="1"/>
          </p:cNvGraphicFramePr>
          <p:nvPr>
            <p:ph idx="1"/>
            <p:extLst>
              <p:ext uri="{D42A27DB-BD31-4B8C-83A1-F6EECF244321}">
                <p14:modId xmlns:p14="http://schemas.microsoft.com/office/powerpoint/2010/main" val="29417149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689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099AF08-B9F8-AD10-08A4-8B549EB2C3E1}"/>
              </a:ext>
            </a:extLst>
          </p:cNvPr>
          <p:cNvSpPr>
            <a:spLocks noGrp="1"/>
          </p:cNvSpPr>
          <p:nvPr>
            <p:ph type="title"/>
          </p:nvPr>
        </p:nvSpPr>
        <p:spPr>
          <a:xfrm>
            <a:off x="686834" y="1153572"/>
            <a:ext cx="3200400" cy="4461163"/>
          </a:xfrm>
        </p:spPr>
        <p:txBody>
          <a:bodyPr>
            <a:normAutofit/>
          </a:bodyPr>
          <a:lstStyle/>
          <a:p>
            <a:r>
              <a:rPr lang="en-GB" noProof="0">
                <a:solidFill>
                  <a:srgbClr val="FFFFFF"/>
                </a:solidFill>
              </a:rPr>
              <a:t>Flow theory and Gamification </a:t>
            </a:r>
            <a:endParaRPr lang="en-GB" noProof="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59F10BBA-D465-ACE8-AF1D-C7FA2D4CDC5D}"/>
              </a:ext>
            </a:extLst>
          </p:cNvPr>
          <p:cNvSpPr>
            <a:spLocks noGrp="1"/>
          </p:cNvSpPr>
          <p:nvPr>
            <p:ph idx="1"/>
          </p:nvPr>
        </p:nvSpPr>
        <p:spPr>
          <a:xfrm>
            <a:off x="4447308" y="591344"/>
            <a:ext cx="6906491" cy="5585619"/>
          </a:xfrm>
        </p:spPr>
        <p:txBody>
          <a:bodyPr anchor="ctr">
            <a:normAutofit/>
          </a:bodyPr>
          <a:lstStyle/>
          <a:p>
            <a:r>
              <a:rPr lang="en-GB" noProof="0"/>
              <a:t>Levels and progressive challenges help match difficulty to skill.</a:t>
            </a:r>
          </a:p>
          <a:p>
            <a:r>
              <a:rPr lang="en-GB" noProof="0"/>
              <a:t>Timed tasks, goals and instant responses keep students engaged. </a:t>
            </a:r>
          </a:p>
          <a:p>
            <a:r>
              <a:rPr lang="en-GB" noProof="0"/>
              <a:t>Well-designed gamification can maintain optimal challenge and prevent boredom or frustration. </a:t>
            </a:r>
            <a:endParaRPr lang="en-GB" noProof="0" dirty="0"/>
          </a:p>
        </p:txBody>
      </p:sp>
    </p:spTree>
    <p:extLst>
      <p:ext uri="{BB962C8B-B14F-4D97-AF65-F5344CB8AC3E}">
        <p14:creationId xmlns:p14="http://schemas.microsoft.com/office/powerpoint/2010/main" val="2163783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D146-ADCD-765D-0DBD-C8D6B9EC9192}"/>
              </a:ext>
            </a:extLst>
          </p:cNvPr>
          <p:cNvSpPr>
            <a:spLocks noGrp="1"/>
          </p:cNvSpPr>
          <p:nvPr>
            <p:ph type="title"/>
          </p:nvPr>
        </p:nvSpPr>
        <p:spPr>
          <a:xfrm>
            <a:off x="1371597" y="348865"/>
            <a:ext cx="10044023" cy="877729"/>
          </a:xfrm>
        </p:spPr>
        <p:txBody>
          <a:bodyPr anchor="ctr">
            <a:normAutofit/>
          </a:bodyPr>
          <a:lstStyle/>
          <a:p>
            <a:r>
              <a:rPr lang="en-GB" sz="4000" noProof="0" dirty="0"/>
              <a:t>Behaviourism </a:t>
            </a:r>
          </a:p>
        </p:txBody>
      </p:sp>
      <p:graphicFrame>
        <p:nvGraphicFramePr>
          <p:cNvPr id="6" name="Content Placeholder 2">
            <a:extLst>
              <a:ext uri="{FF2B5EF4-FFF2-40B4-BE49-F238E27FC236}">
                <a16:creationId xmlns:a16="http://schemas.microsoft.com/office/drawing/2014/main" id="{DF1EC0F5-422F-D84D-00E1-44CE99851241}"/>
              </a:ext>
            </a:extLst>
          </p:cNvPr>
          <p:cNvGraphicFramePr>
            <a:graphicFrameLocks noGrp="1"/>
          </p:cNvGraphicFramePr>
          <p:nvPr>
            <p:ph idx="1"/>
            <p:extLst>
              <p:ext uri="{D42A27DB-BD31-4B8C-83A1-F6EECF244321}">
                <p14:modId xmlns:p14="http://schemas.microsoft.com/office/powerpoint/2010/main" val="417263268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4213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E9E30EB-A3DB-D67F-082C-E08549514EA4}"/>
              </a:ext>
            </a:extLst>
          </p:cNvPr>
          <p:cNvSpPr>
            <a:spLocks noGrp="1"/>
          </p:cNvSpPr>
          <p:nvPr>
            <p:ph type="title"/>
          </p:nvPr>
        </p:nvSpPr>
        <p:spPr>
          <a:xfrm>
            <a:off x="479394" y="1070800"/>
            <a:ext cx="3939688" cy="5583126"/>
          </a:xfrm>
        </p:spPr>
        <p:txBody>
          <a:bodyPr>
            <a:normAutofit/>
          </a:bodyPr>
          <a:lstStyle/>
          <a:p>
            <a:pPr algn="r"/>
            <a:r>
              <a:rPr lang="en-GB" sz="5000" noProof="0"/>
              <a:t>Behaviourism and Gamification</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B5CD7F6-B911-4923-A9A1-7E3A371C1582}"/>
              </a:ext>
            </a:extLst>
          </p:cNvPr>
          <p:cNvGraphicFramePr>
            <a:graphicFrameLocks noGrp="1"/>
          </p:cNvGraphicFramePr>
          <p:nvPr>
            <p:ph idx="1"/>
            <p:extLst>
              <p:ext uri="{D42A27DB-BD31-4B8C-83A1-F6EECF244321}">
                <p14:modId xmlns:p14="http://schemas.microsoft.com/office/powerpoint/2010/main" val="300073308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6736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900558E-0B6E-172E-3609-DCCD55E051E3}"/>
              </a:ext>
            </a:extLst>
          </p:cNvPr>
          <p:cNvSpPr>
            <a:spLocks noGrp="1"/>
          </p:cNvSpPr>
          <p:nvPr>
            <p:ph type="title"/>
          </p:nvPr>
        </p:nvSpPr>
        <p:spPr>
          <a:xfrm>
            <a:off x="686834" y="1153572"/>
            <a:ext cx="3200400" cy="4461163"/>
          </a:xfrm>
        </p:spPr>
        <p:txBody>
          <a:bodyPr>
            <a:normAutofit/>
          </a:bodyPr>
          <a:lstStyle/>
          <a:p>
            <a:r>
              <a:rPr lang="en-GB" sz="3700" noProof="0" dirty="0">
                <a:solidFill>
                  <a:srgbClr val="FFFFFF"/>
                </a:solidFill>
              </a:rPr>
              <a:t>Constructivism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1321B6B8-ECDE-E8FF-4BFE-AB6A15D3002B}"/>
              </a:ext>
            </a:extLst>
          </p:cNvPr>
          <p:cNvSpPr>
            <a:spLocks noGrp="1"/>
          </p:cNvSpPr>
          <p:nvPr>
            <p:ph idx="1"/>
          </p:nvPr>
        </p:nvSpPr>
        <p:spPr>
          <a:xfrm>
            <a:off x="4447308" y="591344"/>
            <a:ext cx="6906491" cy="5585619"/>
          </a:xfrm>
        </p:spPr>
        <p:txBody>
          <a:bodyPr anchor="ctr">
            <a:normAutofit/>
          </a:bodyPr>
          <a:lstStyle/>
          <a:p>
            <a:r>
              <a:rPr lang="en-GB" noProof="0" dirty="0"/>
              <a:t>Learning is constructed trough experience.</a:t>
            </a:r>
          </a:p>
          <a:p>
            <a:r>
              <a:rPr lang="en-GB" noProof="0" dirty="0"/>
              <a:t>Social interaction and collaboration support understanding.</a:t>
            </a:r>
          </a:p>
          <a:p>
            <a:r>
              <a:rPr lang="en-GB" noProof="0" dirty="0"/>
              <a:t>Scaffolding helps learners progress through their zone of Proximal Development. </a:t>
            </a:r>
          </a:p>
        </p:txBody>
      </p:sp>
    </p:spTree>
    <p:extLst>
      <p:ext uri="{BB962C8B-B14F-4D97-AF65-F5344CB8AC3E}">
        <p14:creationId xmlns:p14="http://schemas.microsoft.com/office/powerpoint/2010/main" val="2850987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F613B76-2055-DEDD-6F13-BE2BFEC2129A}"/>
              </a:ext>
            </a:extLst>
          </p:cNvPr>
          <p:cNvSpPr>
            <a:spLocks noGrp="1"/>
          </p:cNvSpPr>
          <p:nvPr>
            <p:ph type="title"/>
          </p:nvPr>
        </p:nvSpPr>
        <p:spPr>
          <a:xfrm>
            <a:off x="686834" y="1153572"/>
            <a:ext cx="3200400" cy="4461163"/>
          </a:xfrm>
        </p:spPr>
        <p:txBody>
          <a:bodyPr>
            <a:normAutofit/>
          </a:bodyPr>
          <a:lstStyle/>
          <a:p>
            <a:r>
              <a:rPr lang="en-GB" sz="3700" noProof="0" dirty="0">
                <a:solidFill>
                  <a:srgbClr val="FFFFFF"/>
                </a:solidFill>
              </a:rPr>
              <a:t>Constructivism and gamification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7959476C-D222-78B9-5129-768BA870CDDF}"/>
              </a:ext>
            </a:extLst>
          </p:cNvPr>
          <p:cNvSpPr>
            <a:spLocks noGrp="1"/>
          </p:cNvSpPr>
          <p:nvPr>
            <p:ph idx="1"/>
          </p:nvPr>
        </p:nvSpPr>
        <p:spPr>
          <a:xfrm>
            <a:off x="4447308" y="591344"/>
            <a:ext cx="6906491" cy="5585619"/>
          </a:xfrm>
        </p:spPr>
        <p:txBody>
          <a:bodyPr anchor="ctr">
            <a:normAutofit/>
          </a:bodyPr>
          <a:lstStyle/>
          <a:p>
            <a:r>
              <a:rPr lang="en-GB" noProof="0" dirty="0"/>
              <a:t>Group quests encourage collaboration and peer learning. </a:t>
            </a:r>
          </a:p>
          <a:p>
            <a:r>
              <a:rPr lang="en-GB" noProof="0" dirty="0"/>
              <a:t>Narrative – based tasks promote exploration and meaning-making. </a:t>
            </a:r>
          </a:p>
          <a:p>
            <a:r>
              <a:rPr lang="en-GB" noProof="0" dirty="0"/>
              <a:t>Teachers can scaffold challenges to match learners development. </a:t>
            </a:r>
          </a:p>
        </p:txBody>
      </p:sp>
    </p:spTree>
    <p:extLst>
      <p:ext uri="{BB962C8B-B14F-4D97-AF65-F5344CB8AC3E}">
        <p14:creationId xmlns:p14="http://schemas.microsoft.com/office/powerpoint/2010/main" val="31709034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8E3AF-A65F-9594-3F3D-8161B1D56DE9}"/>
              </a:ext>
            </a:extLst>
          </p:cNvPr>
          <p:cNvSpPr>
            <a:spLocks noGrp="1"/>
          </p:cNvSpPr>
          <p:nvPr>
            <p:ph type="title"/>
          </p:nvPr>
        </p:nvSpPr>
        <p:spPr>
          <a:xfrm>
            <a:off x="686834" y="591344"/>
            <a:ext cx="3200400" cy="5585619"/>
          </a:xfrm>
        </p:spPr>
        <p:txBody>
          <a:bodyPr>
            <a:normAutofit/>
          </a:bodyPr>
          <a:lstStyle/>
          <a:p>
            <a:r>
              <a:rPr lang="en-GB" noProof="0" dirty="0">
                <a:solidFill>
                  <a:srgbClr val="FFFFFF"/>
                </a:solidFill>
              </a:rPr>
              <a:t>Poorly designed gamification can ….</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189755B-66D9-DD2B-FE49-58A956E476A9}"/>
              </a:ext>
            </a:extLst>
          </p:cNvPr>
          <p:cNvSpPr>
            <a:spLocks noGrp="1"/>
          </p:cNvSpPr>
          <p:nvPr>
            <p:ph idx="1"/>
          </p:nvPr>
        </p:nvSpPr>
        <p:spPr>
          <a:xfrm>
            <a:off x="4447308" y="591344"/>
            <a:ext cx="6906491" cy="5585619"/>
          </a:xfrm>
        </p:spPr>
        <p:txBody>
          <a:bodyPr anchor="ctr">
            <a:normAutofit/>
          </a:bodyPr>
          <a:lstStyle/>
          <a:p>
            <a:r>
              <a:rPr lang="en-GB" noProof="0" dirty="0"/>
              <a:t>In breakout rooms:</a:t>
            </a:r>
          </a:p>
          <a:p>
            <a:pPr marL="0" indent="0">
              <a:buNone/>
            </a:pPr>
            <a:endParaRPr lang="en-GB" noProof="0" dirty="0"/>
          </a:p>
          <a:p>
            <a:pPr marL="0" indent="0">
              <a:buNone/>
            </a:pPr>
            <a:r>
              <a:rPr lang="en-GB" noProof="0" dirty="0"/>
              <a:t>Your task is to </a:t>
            </a:r>
            <a:r>
              <a:rPr lang="en-GB" noProof="0" dirty="0" err="1"/>
              <a:t>analyze</a:t>
            </a:r>
            <a:r>
              <a:rPr lang="en-GB" noProof="0" dirty="0"/>
              <a:t> how poorly designed gamification undermines that theory. Look at the examples we discussed, identify the main problems, and create one real classroom scenario where things would go wrong. Then propose how you would redesign it. You have 10 minutes total. Choose one person to feed back.” </a:t>
            </a:r>
          </a:p>
        </p:txBody>
      </p:sp>
    </p:spTree>
    <p:extLst>
      <p:ext uri="{BB962C8B-B14F-4D97-AF65-F5344CB8AC3E}">
        <p14:creationId xmlns:p14="http://schemas.microsoft.com/office/powerpoint/2010/main" val="4039099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5447D-C9D8-558B-6699-92846CF537DF}"/>
              </a:ext>
            </a:extLst>
          </p:cNvPr>
          <p:cNvSpPr>
            <a:spLocks noGrp="1"/>
          </p:cNvSpPr>
          <p:nvPr>
            <p:ph type="title"/>
          </p:nvPr>
        </p:nvSpPr>
        <p:spPr>
          <a:xfrm>
            <a:off x="686834" y="591344"/>
            <a:ext cx="3200400" cy="5585619"/>
          </a:xfrm>
        </p:spPr>
        <p:txBody>
          <a:bodyPr>
            <a:normAutofit/>
          </a:bodyPr>
          <a:lstStyle/>
          <a:p>
            <a:r>
              <a:rPr lang="en-US" sz="4100">
                <a:solidFill>
                  <a:srgbClr val="FFFFFF"/>
                </a:solidFill>
              </a:rPr>
              <a:t>Self-determination theory </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A27D7F8-3382-F4BE-0753-D094935020BF}"/>
              </a:ext>
            </a:extLst>
          </p:cNvPr>
          <p:cNvSpPr>
            <a:spLocks noGrp="1"/>
          </p:cNvSpPr>
          <p:nvPr>
            <p:ph idx="1"/>
          </p:nvPr>
        </p:nvSpPr>
        <p:spPr>
          <a:xfrm>
            <a:off x="4447308" y="591344"/>
            <a:ext cx="6906491" cy="5585619"/>
          </a:xfrm>
        </p:spPr>
        <p:txBody>
          <a:bodyPr anchor="ctr">
            <a:normAutofit/>
          </a:bodyPr>
          <a:lstStyle/>
          <a:p>
            <a:r>
              <a:rPr lang="en-US" dirty="0"/>
              <a:t>Autonomy is removed </a:t>
            </a:r>
          </a:p>
          <a:p>
            <a:r>
              <a:rPr lang="en-US" dirty="0"/>
              <a:t>Competence is undermined</a:t>
            </a:r>
          </a:p>
          <a:p>
            <a:r>
              <a:rPr lang="en-US" dirty="0"/>
              <a:t>Relatedness is damaged coemption isolates students.</a:t>
            </a:r>
            <a:endParaRPr lang="en-GB" dirty="0"/>
          </a:p>
        </p:txBody>
      </p:sp>
    </p:spTree>
    <p:extLst>
      <p:ext uri="{BB962C8B-B14F-4D97-AF65-F5344CB8AC3E}">
        <p14:creationId xmlns:p14="http://schemas.microsoft.com/office/powerpoint/2010/main" val="2003447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1D8C0C-0482-0EF9-6161-050945868680}"/>
              </a:ext>
            </a:extLst>
          </p:cNvPr>
          <p:cNvSpPr>
            <a:spLocks noGrp="1"/>
          </p:cNvSpPr>
          <p:nvPr>
            <p:ph type="title"/>
          </p:nvPr>
        </p:nvSpPr>
        <p:spPr>
          <a:xfrm>
            <a:off x="686834" y="591344"/>
            <a:ext cx="3200400" cy="5585619"/>
          </a:xfrm>
        </p:spPr>
        <p:txBody>
          <a:bodyPr>
            <a:normAutofit/>
          </a:bodyPr>
          <a:lstStyle/>
          <a:p>
            <a:r>
              <a:rPr lang="en-US">
                <a:solidFill>
                  <a:srgbClr val="FFFFFF"/>
                </a:solidFill>
              </a:rPr>
              <a:t>Flow Theory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A96D187-256C-DDD9-E54A-3F28EEDF74DA}"/>
              </a:ext>
            </a:extLst>
          </p:cNvPr>
          <p:cNvSpPr>
            <a:spLocks noGrp="1"/>
          </p:cNvSpPr>
          <p:nvPr>
            <p:ph idx="1"/>
          </p:nvPr>
        </p:nvSpPr>
        <p:spPr>
          <a:xfrm>
            <a:off x="4447308" y="591344"/>
            <a:ext cx="6906491" cy="5585619"/>
          </a:xfrm>
        </p:spPr>
        <p:txBody>
          <a:bodyPr anchor="ctr">
            <a:normAutofit/>
          </a:bodyPr>
          <a:lstStyle/>
          <a:p>
            <a:r>
              <a:rPr lang="en-US" dirty="0"/>
              <a:t>Tasks being too easy- boredom. </a:t>
            </a:r>
          </a:p>
          <a:p>
            <a:r>
              <a:rPr lang="en-US" dirty="0"/>
              <a:t>Tasks are too hard – anxiety. </a:t>
            </a:r>
          </a:p>
          <a:p>
            <a:r>
              <a:rPr lang="en-US" dirty="0"/>
              <a:t>Feedback is unclear or inconsistent.</a:t>
            </a:r>
          </a:p>
          <a:p>
            <a:endParaRPr lang="en-GB" dirty="0"/>
          </a:p>
        </p:txBody>
      </p:sp>
    </p:spTree>
    <p:extLst>
      <p:ext uri="{BB962C8B-B14F-4D97-AF65-F5344CB8AC3E}">
        <p14:creationId xmlns:p14="http://schemas.microsoft.com/office/powerpoint/2010/main" val="1980149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56C0E-0B34-01EB-1A2C-D3981153092A}"/>
              </a:ext>
            </a:extLst>
          </p:cNvPr>
          <p:cNvSpPr>
            <a:spLocks noGrp="1"/>
          </p:cNvSpPr>
          <p:nvPr>
            <p:ph type="title"/>
          </p:nvPr>
        </p:nvSpPr>
        <p:spPr>
          <a:xfrm>
            <a:off x="686834" y="591344"/>
            <a:ext cx="3200400" cy="5585619"/>
          </a:xfrm>
        </p:spPr>
        <p:txBody>
          <a:bodyPr>
            <a:normAutofit/>
          </a:bodyPr>
          <a:lstStyle/>
          <a:p>
            <a:r>
              <a:rPr lang="en-US" sz="4100">
                <a:solidFill>
                  <a:srgbClr val="FFFFFF"/>
                </a:solidFill>
              </a:rPr>
              <a:t>Behaviourism </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15E9713-E9BE-CAF6-30B8-67B327378C8F}"/>
              </a:ext>
            </a:extLst>
          </p:cNvPr>
          <p:cNvSpPr>
            <a:spLocks noGrp="1"/>
          </p:cNvSpPr>
          <p:nvPr>
            <p:ph idx="1"/>
          </p:nvPr>
        </p:nvSpPr>
        <p:spPr>
          <a:xfrm>
            <a:off x="4447308" y="591344"/>
            <a:ext cx="6906491" cy="5585619"/>
          </a:xfrm>
        </p:spPr>
        <p:txBody>
          <a:bodyPr anchor="ctr">
            <a:normAutofit/>
          </a:bodyPr>
          <a:lstStyle/>
          <a:p>
            <a:r>
              <a:rPr lang="en-US" dirty="0"/>
              <a:t>Rewards are random an inconsistent </a:t>
            </a:r>
          </a:p>
          <a:p>
            <a:r>
              <a:rPr lang="en-US" dirty="0"/>
              <a:t>Points are given for the wrong behaviors </a:t>
            </a:r>
          </a:p>
          <a:p>
            <a:r>
              <a:rPr lang="en-US" dirty="0"/>
              <a:t>Over-reliance on reward kills motivation when removed</a:t>
            </a:r>
            <a:endParaRPr lang="en-GB" dirty="0"/>
          </a:p>
        </p:txBody>
      </p:sp>
    </p:spTree>
    <p:extLst>
      <p:ext uri="{BB962C8B-B14F-4D97-AF65-F5344CB8AC3E}">
        <p14:creationId xmlns:p14="http://schemas.microsoft.com/office/powerpoint/2010/main" val="18604979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38C5AE-672E-544C-03EB-243E0E0AE5B1}"/>
              </a:ext>
            </a:extLst>
          </p:cNvPr>
          <p:cNvSpPr>
            <a:spLocks noGrp="1"/>
          </p:cNvSpPr>
          <p:nvPr>
            <p:ph type="title"/>
          </p:nvPr>
        </p:nvSpPr>
        <p:spPr>
          <a:xfrm>
            <a:off x="686834" y="591344"/>
            <a:ext cx="3200400" cy="5585619"/>
          </a:xfrm>
        </p:spPr>
        <p:txBody>
          <a:bodyPr>
            <a:normAutofit/>
          </a:bodyPr>
          <a:lstStyle/>
          <a:p>
            <a:r>
              <a:rPr lang="en-US" sz="3700">
                <a:solidFill>
                  <a:srgbClr val="FFFFFF"/>
                </a:solidFill>
              </a:rPr>
              <a:t>constructivism</a:t>
            </a:r>
            <a:endParaRPr lang="en-GB" sz="370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EB5C4D-7810-0B39-0D76-4E5905598516}"/>
              </a:ext>
            </a:extLst>
          </p:cNvPr>
          <p:cNvSpPr>
            <a:spLocks noGrp="1"/>
          </p:cNvSpPr>
          <p:nvPr>
            <p:ph idx="1"/>
          </p:nvPr>
        </p:nvSpPr>
        <p:spPr>
          <a:xfrm>
            <a:off x="4447308" y="591344"/>
            <a:ext cx="6906491" cy="5585619"/>
          </a:xfrm>
        </p:spPr>
        <p:txBody>
          <a:bodyPr anchor="ctr">
            <a:normAutofit/>
          </a:bodyPr>
          <a:lstStyle/>
          <a:p>
            <a:r>
              <a:rPr lang="en-US" dirty="0"/>
              <a:t>Students only collect points without thinking </a:t>
            </a:r>
          </a:p>
          <a:p>
            <a:r>
              <a:rPr lang="en-US" dirty="0"/>
              <a:t>No collaboration or peer discussion occurs. </a:t>
            </a:r>
          </a:p>
          <a:p>
            <a:r>
              <a:rPr lang="en-US" dirty="0"/>
              <a:t>Tasks lack scaffolding or relevance.</a:t>
            </a:r>
            <a:endParaRPr lang="en-GB" dirty="0"/>
          </a:p>
        </p:txBody>
      </p:sp>
    </p:spTree>
    <p:extLst>
      <p:ext uri="{BB962C8B-B14F-4D97-AF65-F5344CB8AC3E}">
        <p14:creationId xmlns:p14="http://schemas.microsoft.com/office/powerpoint/2010/main" val="13878712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F8C4E-2363-410F-4A13-BA59B3E7AFBD}"/>
              </a:ext>
            </a:extLst>
          </p:cNvPr>
          <p:cNvSpPr>
            <a:spLocks noGrp="1"/>
          </p:cNvSpPr>
          <p:nvPr>
            <p:ph type="title"/>
          </p:nvPr>
        </p:nvSpPr>
        <p:spPr>
          <a:xfrm>
            <a:off x="686834" y="591344"/>
            <a:ext cx="3200400" cy="5585619"/>
          </a:xfrm>
        </p:spPr>
        <p:txBody>
          <a:bodyPr>
            <a:normAutofit/>
          </a:bodyPr>
          <a:lstStyle/>
          <a:p>
            <a:r>
              <a:rPr lang="en-US" dirty="0">
                <a:solidFill>
                  <a:srgbClr val="FFFFFF"/>
                </a:solidFill>
              </a:rPr>
              <a:t>Exploring gamification in practice </a:t>
            </a:r>
            <a:endParaRPr lang="en-GB" dirty="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204F991-FB34-71FC-279B-5DA29CFD190C}"/>
              </a:ext>
            </a:extLst>
          </p:cNvPr>
          <p:cNvSpPr>
            <a:spLocks noGrp="1"/>
          </p:cNvSpPr>
          <p:nvPr>
            <p:ph idx="1"/>
          </p:nvPr>
        </p:nvSpPr>
        <p:spPr>
          <a:xfrm>
            <a:off x="4447308" y="591344"/>
            <a:ext cx="6906491" cy="5585619"/>
          </a:xfrm>
        </p:spPr>
        <p:txBody>
          <a:bodyPr anchor="ctr">
            <a:normAutofit/>
          </a:bodyPr>
          <a:lstStyle/>
          <a:p>
            <a:r>
              <a:rPr lang="en-US" dirty="0"/>
              <a:t>How can Minecraft education support motivation and engagement?</a:t>
            </a:r>
          </a:p>
          <a:p>
            <a:r>
              <a:rPr lang="en-US" dirty="0"/>
              <a:t>How can it be used as a teaching tool ? </a:t>
            </a:r>
          </a:p>
          <a:p>
            <a:r>
              <a:rPr lang="en-US" dirty="0"/>
              <a:t>Connect gameplay to key learning theories.</a:t>
            </a:r>
          </a:p>
          <a:p>
            <a:endParaRPr lang="en-GB" dirty="0"/>
          </a:p>
        </p:txBody>
      </p:sp>
    </p:spTree>
    <p:extLst>
      <p:ext uri="{BB962C8B-B14F-4D97-AF65-F5344CB8AC3E}">
        <p14:creationId xmlns:p14="http://schemas.microsoft.com/office/powerpoint/2010/main" val="14983500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A23E6A25-920A-6A5D-B62C-108E59DD1C7D}"/>
              </a:ext>
            </a:extLst>
          </p:cNvPr>
          <p:cNvSpPr>
            <a:spLocks noGrp="1"/>
          </p:cNvSpPr>
          <p:nvPr>
            <p:ph type="title"/>
          </p:nvPr>
        </p:nvSpPr>
        <p:spPr>
          <a:xfrm>
            <a:off x="838200" y="643467"/>
            <a:ext cx="2951205" cy="5571066"/>
          </a:xfrm>
        </p:spPr>
        <p:txBody>
          <a:bodyPr>
            <a:normAutofit/>
          </a:bodyPr>
          <a:lstStyle/>
          <a:p>
            <a:r>
              <a:rPr lang="en-US">
                <a:solidFill>
                  <a:srgbClr val="FFFFFF"/>
                </a:solidFill>
              </a:rPr>
              <a:t>Minecraft experience </a:t>
            </a:r>
            <a:endParaRPr lang="en-GB">
              <a:solidFill>
                <a:srgbClr val="FFFFFF"/>
              </a:solidFill>
            </a:endParaRPr>
          </a:p>
        </p:txBody>
      </p:sp>
      <p:graphicFrame>
        <p:nvGraphicFramePr>
          <p:cNvPr id="19" name="Content Placeholder 2">
            <a:extLst>
              <a:ext uri="{FF2B5EF4-FFF2-40B4-BE49-F238E27FC236}">
                <a16:creationId xmlns:a16="http://schemas.microsoft.com/office/drawing/2014/main" id="{F34EC256-01BF-81E0-0FCD-0122C7F2C946}"/>
              </a:ext>
            </a:extLst>
          </p:cNvPr>
          <p:cNvGraphicFramePr>
            <a:graphicFrameLocks noGrp="1"/>
          </p:cNvGraphicFramePr>
          <p:nvPr>
            <p:ph idx="1"/>
            <p:extLst>
              <p:ext uri="{D42A27DB-BD31-4B8C-83A1-F6EECF244321}">
                <p14:modId xmlns:p14="http://schemas.microsoft.com/office/powerpoint/2010/main" val="80726421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24009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8E645E5-8290-A77E-6440-BA631B82BCD3}"/>
              </a:ext>
            </a:extLst>
          </p:cNvPr>
          <p:cNvSpPr>
            <a:spLocks noGrp="1"/>
          </p:cNvSpPr>
          <p:nvPr>
            <p:ph type="title"/>
          </p:nvPr>
        </p:nvSpPr>
        <p:spPr>
          <a:xfrm>
            <a:off x="838200" y="643467"/>
            <a:ext cx="2951205" cy="5571066"/>
          </a:xfrm>
        </p:spPr>
        <p:txBody>
          <a:bodyPr>
            <a:normAutofit/>
          </a:bodyPr>
          <a:lstStyle/>
          <a:p>
            <a:r>
              <a:rPr lang="en-US">
                <a:solidFill>
                  <a:srgbClr val="FFFFFF"/>
                </a:solidFill>
              </a:rPr>
              <a:t>How did you do ?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C3942809-8FF6-623B-24B5-23360120653A}"/>
              </a:ext>
            </a:extLst>
          </p:cNvPr>
          <p:cNvGraphicFramePr>
            <a:graphicFrameLocks noGrp="1"/>
          </p:cNvGraphicFramePr>
          <p:nvPr>
            <p:ph idx="1"/>
            <p:extLst>
              <p:ext uri="{D42A27DB-BD31-4B8C-83A1-F6EECF244321}">
                <p14:modId xmlns:p14="http://schemas.microsoft.com/office/powerpoint/2010/main" val="2978074358"/>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30451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BA898B6C-FD7B-2D96-0DAD-245833101F66}"/>
              </a:ext>
            </a:extLst>
          </p:cNvPr>
          <p:cNvSpPr>
            <a:spLocks noGrp="1"/>
          </p:cNvSpPr>
          <p:nvPr>
            <p:ph type="title"/>
          </p:nvPr>
        </p:nvSpPr>
        <p:spPr>
          <a:xfrm>
            <a:off x="838200" y="643467"/>
            <a:ext cx="2951205" cy="5571066"/>
          </a:xfrm>
        </p:spPr>
        <p:txBody>
          <a:bodyPr>
            <a:normAutofit/>
          </a:bodyPr>
          <a:lstStyle/>
          <a:p>
            <a:r>
              <a:rPr lang="en-US">
                <a:solidFill>
                  <a:srgbClr val="FFFFFF"/>
                </a:solidFill>
              </a:rPr>
              <a:t>Key things to take away from today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F65E0DDC-AFE6-E6F9-59DD-AB3418725BB4}"/>
              </a:ext>
            </a:extLst>
          </p:cNvPr>
          <p:cNvGraphicFramePr>
            <a:graphicFrameLocks noGrp="1"/>
          </p:cNvGraphicFramePr>
          <p:nvPr>
            <p:ph idx="1"/>
            <p:extLst>
              <p:ext uri="{D42A27DB-BD31-4B8C-83A1-F6EECF244321}">
                <p14:modId xmlns:p14="http://schemas.microsoft.com/office/powerpoint/2010/main" val="2574181116"/>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6306519"/>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304</TotalTime>
  <Words>1037</Words>
  <Application>Microsoft Office PowerPoint</Application>
  <PresentationFormat>Widescreen</PresentationFormat>
  <Paragraphs>152</Paragraphs>
  <Slides>25</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Aptos</vt:lpstr>
      <vt:lpstr>Aptos Display</vt:lpstr>
      <vt:lpstr>Arial</vt:lpstr>
      <vt:lpstr>Office Theme</vt:lpstr>
      <vt:lpstr>Gamification in Education </vt:lpstr>
      <vt:lpstr>Learning objectives </vt:lpstr>
      <vt:lpstr>Recap</vt:lpstr>
      <vt:lpstr>What games did you enjoy as a child ? </vt:lpstr>
      <vt:lpstr>How does this relate to Gamification ? </vt:lpstr>
      <vt:lpstr>Foundations of gamification</vt:lpstr>
      <vt:lpstr>What’s the purpose ? </vt:lpstr>
      <vt:lpstr>Research task. </vt:lpstr>
      <vt:lpstr>Self determination theory</vt:lpstr>
      <vt:lpstr>Gamification and Self Determination Theory</vt:lpstr>
      <vt:lpstr>Flow theory </vt:lpstr>
      <vt:lpstr>Flow theory and Gamification </vt:lpstr>
      <vt:lpstr>Behaviourism </vt:lpstr>
      <vt:lpstr>Behaviourism and Gamification</vt:lpstr>
      <vt:lpstr>Constructivism</vt:lpstr>
      <vt:lpstr>Constructivism and gamification </vt:lpstr>
      <vt:lpstr>Poorly designed gamification can ….</vt:lpstr>
      <vt:lpstr>Self-determination theory </vt:lpstr>
      <vt:lpstr>Flow Theory </vt:lpstr>
      <vt:lpstr>Behaviourism </vt:lpstr>
      <vt:lpstr>constructivism</vt:lpstr>
      <vt:lpstr>Exploring gamification in practice </vt:lpstr>
      <vt:lpstr>Minecraft experience </vt:lpstr>
      <vt:lpstr>How did you do ? </vt:lpstr>
      <vt:lpstr>Key things to take away from today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Sophie Bailey</dc:creator>
  <cp:lastModifiedBy>Sophie Bailey</cp:lastModifiedBy>
  <cp:revision>1</cp:revision>
  <dcterms:created xsi:type="dcterms:W3CDTF">2026-01-16T09:38:49Z</dcterms:created>
  <dcterms:modified xsi:type="dcterms:W3CDTF">2026-01-16T14:43:41Z</dcterms:modified>
</cp:coreProperties>
</file>