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yla Inkin (2416705)" userId="143a2eaf-430c-46e9-b686-cfcfac2db636" providerId="ADAL" clId="{960B12C5-9611-2242-AABC-D6CAE34F87B2}"/>
    <pc:docChg chg="undo custSel modSld">
      <pc:chgData name="Layla Inkin (2416705)" userId="143a2eaf-430c-46e9-b686-cfcfac2db636" providerId="ADAL" clId="{960B12C5-9611-2242-AABC-D6CAE34F87B2}" dt="2025-05-18T16:26:52.835" v="172" actId="20577"/>
      <pc:docMkLst>
        <pc:docMk/>
      </pc:docMkLst>
      <pc:sldChg chg="modSp">
        <pc:chgData name="Layla Inkin (2416705)" userId="143a2eaf-430c-46e9-b686-cfcfac2db636" providerId="ADAL" clId="{960B12C5-9611-2242-AABC-D6CAE34F87B2}" dt="2025-05-18T16:24:24.362" v="21" actId="20577"/>
        <pc:sldMkLst>
          <pc:docMk/>
          <pc:sldMk cId="1724851887" sldId="257"/>
        </pc:sldMkLst>
        <pc:spChg chg="mod">
          <ac:chgData name="Layla Inkin (2416705)" userId="143a2eaf-430c-46e9-b686-cfcfac2db636" providerId="ADAL" clId="{960B12C5-9611-2242-AABC-D6CAE34F87B2}" dt="2025-05-18T16:24:24.362" v="21" actId="20577"/>
          <ac:spMkLst>
            <pc:docMk/>
            <pc:sldMk cId="1724851887" sldId="257"/>
            <ac:spMk id="2" creationId="{B6ACB1C2-1447-4ADA-BC1A-48DC15A6071D}"/>
          </ac:spMkLst>
        </pc:spChg>
      </pc:sldChg>
      <pc:sldChg chg="modSp">
        <pc:chgData name="Layla Inkin (2416705)" userId="143a2eaf-430c-46e9-b686-cfcfac2db636" providerId="ADAL" clId="{960B12C5-9611-2242-AABC-D6CAE34F87B2}" dt="2025-05-18T16:24:15.011" v="13" actId="20577"/>
        <pc:sldMkLst>
          <pc:docMk/>
          <pc:sldMk cId="798906018" sldId="258"/>
        </pc:sldMkLst>
        <pc:spChg chg="mod">
          <ac:chgData name="Layla Inkin (2416705)" userId="143a2eaf-430c-46e9-b686-cfcfac2db636" providerId="ADAL" clId="{960B12C5-9611-2242-AABC-D6CAE34F87B2}" dt="2025-05-18T16:24:15.011" v="13" actId="20577"/>
          <ac:spMkLst>
            <pc:docMk/>
            <pc:sldMk cId="798906018" sldId="258"/>
            <ac:spMk id="2" creationId="{8D2175EB-E34C-F22C-8F9C-45B01DD7CF33}"/>
          </ac:spMkLst>
        </pc:spChg>
      </pc:sldChg>
      <pc:sldChg chg="modSp">
        <pc:chgData name="Layla Inkin (2416705)" userId="143a2eaf-430c-46e9-b686-cfcfac2db636" providerId="ADAL" clId="{960B12C5-9611-2242-AABC-D6CAE34F87B2}" dt="2025-05-18T16:24:29.756" v="25" actId="20577"/>
        <pc:sldMkLst>
          <pc:docMk/>
          <pc:sldMk cId="1320042275" sldId="259"/>
        </pc:sldMkLst>
        <pc:spChg chg="mod">
          <ac:chgData name="Layla Inkin (2416705)" userId="143a2eaf-430c-46e9-b686-cfcfac2db636" providerId="ADAL" clId="{960B12C5-9611-2242-AABC-D6CAE34F87B2}" dt="2025-05-18T16:24:29.756" v="25" actId="20577"/>
          <ac:spMkLst>
            <pc:docMk/>
            <pc:sldMk cId="1320042275" sldId="259"/>
            <ac:spMk id="2" creationId="{E20257B7-A41D-E10E-464E-AC290DD07C66}"/>
          </ac:spMkLst>
        </pc:spChg>
      </pc:sldChg>
      <pc:sldChg chg="modSp">
        <pc:chgData name="Layla Inkin (2416705)" userId="143a2eaf-430c-46e9-b686-cfcfac2db636" providerId="ADAL" clId="{960B12C5-9611-2242-AABC-D6CAE34F87B2}" dt="2025-05-18T16:24:35.803" v="29" actId="20577"/>
        <pc:sldMkLst>
          <pc:docMk/>
          <pc:sldMk cId="1720114854" sldId="260"/>
        </pc:sldMkLst>
        <pc:spChg chg="mod">
          <ac:chgData name="Layla Inkin (2416705)" userId="143a2eaf-430c-46e9-b686-cfcfac2db636" providerId="ADAL" clId="{960B12C5-9611-2242-AABC-D6CAE34F87B2}" dt="2025-05-18T16:24:35.803" v="29" actId="20577"/>
          <ac:spMkLst>
            <pc:docMk/>
            <pc:sldMk cId="1720114854" sldId="260"/>
            <ac:spMk id="2" creationId="{DDED5B57-E0AF-9EA7-096E-DC521B5E3B75}"/>
          </ac:spMkLst>
        </pc:spChg>
      </pc:sldChg>
      <pc:sldChg chg="modSp">
        <pc:chgData name="Layla Inkin (2416705)" userId="143a2eaf-430c-46e9-b686-cfcfac2db636" providerId="ADAL" clId="{960B12C5-9611-2242-AABC-D6CAE34F87B2}" dt="2025-05-18T16:26:13.849" v="111" actId="1076"/>
        <pc:sldMkLst>
          <pc:docMk/>
          <pc:sldMk cId="2536680175" sldId="261"/>
        </pc:sldMkLst>
        <pc:spChg chg="mod">
          <ac:chgData name="Layla Inkin (2416705)" userId="143a2eaf-430c-46e9-b686-cfcfac2db636" providerId="ADAL" clId="{960B12C5-9611-2242-AABC-D6CAE34F87B2}" dt="2025-05-18T16:25:15.845" v="89" actId="20577"/>
          <ac:spMkLst>
            <pc:docMk/>
            <pc:sldMk cId="2536680175" sldId="261"/>
            <ac:spMk id="2" creationId="{A30F1F71-79BA-B97A-AA50-468E23DBC10B}"/>
          </ac:spMkLst>
        </pc:spChg>
        <pc:spChg chg="mod">
          <ac:chgData name="Layla Inkin (2416705)" userId="143a2eaf-430c-46e9-b686-cfcfac2db636" providerId="ADAL" clId="{960B12C5-9611-2242-AABC-D6CAE34F87B2}" dt="2025-05-18T16:26:02.850" v="106" actId="1076"/>
          <ac:spMkLst>
            <pc:docMk/>
            <pc:sldMk cId="2536680175" sldId="261"/>
            <ac:spMk id="6" creationId="{CECCD955-5BAC-BEF5-5479-8E144FC61D8A}"/>
          </ac:spMkLst>
        </pc:spChg>
        <pc:picChg chg="mod modCrop">
          <ac:chgData name="Layla Inkin (2416705)" userId="143a2eaf-430c-46e9-b686-cfcfac2db636" providerId="ADAL" clId="{960B12C5-9611-2242-AABC-D6CAE34F87B2}" dt="2025-05-18T16:26:13.849" v="111" actId="1076"/>
          <ac:picMkLst>
            <pc:docMk/>
            <pc:sldMk cId="2536680175" sldId="261"/>
            <ac:picMk id="4" creationId="{6596286D-D503-4589-3EBF-07EEF1ABDF4D}"/>
          </ac:picMkLst>
        </pc:picChg>
        <pc:picChg chg="mod modCrop">
          <ac:chgData name="Layla Inkin (2416705)" userId="143a2eaf-430c-46e9-b686-cfcfac2db636" providerId="ADAL" clId="{960B12C5-9611-2242-AABC-D6CAE34F87B2}" dt="2025-05-18T16:26:10.048" v="110" actId="1076"/>
          <ac:picMkLst>
            <pc:docMk/>
            <pc:sldMk cId="2536680175" sldId="261"/>
            <ac:picMk id="5" creationId="{390B0344-A48B-27F6-B407-13C76E9386E5}"/>
          </ac:picMkLst>
        </pc:picChg>
      </pc:sldChg>
      <pc:sldChg chg="modSp">
        <pc:chgData name="Layla Inkin (2416705)" userId="143a2eaf-430c-46e9-b686-cfcfac2db636" providerId="ADAL" clId="{960B12C5-9611-2242-AABC-D6CAE34F87B2}" dt="2025-05-18T16:26:30.709" v="159" actId="20577"/>
        <pc:sldMkLst>
          <pc:docMk/>
          <pc:sldMk cId="412868183" sldId="262"/>
        </pc:sldMkLst>
        <pc:spChg chg="mod">
          <ac:chgData name="Layla Inkin (2416705)" userId="143a2eaf-430c-46e9-b686-cfcfac2db636" providerId="ADAL" clId="{960B12C5-9611-2242-AABC-D6CAE34F87B2}" dt="2025-05-18T16:26:30.709" v="159" actId="20577"/>
          <ac:spMkLst>
            <pc:docMk/>
            <pc:sldMk cId="412868183" sldId="262"/>
            <ac:spMk id="2" creationId="{0E899993-FBED-9E35-F973-FD4A9A3C8FA2}"/>
          </ac:spMkLst>
        </pc:spChg>
        <pc:picChg chg="mod">
          <ac:chgData name="Layla Inkin (2416705)" userId="143a2eaf-430c-46e9-b686-cfcfac2db636" providerId="ADAL" clId="{960B12C5-9611-2242-AABC-D6CAE34F87B2}" dt="2025-05-18T16:26:20.781" v="113" actId="1076"/>
          <ac:picMkLst>
            <pc:docMk/>
            <pc:sldMk cId="412868183" sldId="262"/>
            <ac:picMk id="4" creationId="{B0F1EC56-66C9-5AF1-7CFC-6E3E940C5554}"/>
          </ac:picMkLst>
        </pc:picChg>
      </pc:sldChg>
      <pc:sldChg chg="modSp">
        <pc:chgData name="Layla Inkin (2416705)" userId="143a2eaf-430c-46e9-b686-cfcfac2db636" providerId="ADAL" clId="{960B12C5-9611-2242-AABC-D6CAE34F87B2}" dt="2025-05-18T16:26:39.037" v="163" actId="20577"/>
        <pc:sldMkLst>
          <pc:docMk/>
          <pc:sldMk cId="254297342" sldId="263"/>
        </pc:sldMkLst>
        <pc:spChg chg="mod">
          <ac:chgData name="Layla Inkin (2416705)" userId="143a2eaf-430c-46e9-b686-cfcfac2db636" providerId="ADAL" clId="{960B12C5-9611-2242-AABC-D6CAE34F87B2}" dt="2025-05-18T16:26:39.037" v="163" actId="20577"/>
          <ac:spMkLst>
            <pc:docMk/>
            <pc:sldMk cId="254297342" sldId="263"/>
            <ac:spMk id="2" creationId="{81C9217C-CB99-8D97-CBFC-8DECEC56D2D8}"/>
          </ac:spMkLst>
        </pc:spChg>
      </pc:sldChg>
      <pc:sldChg chg="modSp">
        <pc:chgData name="Layla Inkin (2416705)" userId="143a2eaf-430c-46e9-b686-cfcfac2db636" providerId="ADAL" clId="{960B12C5-9611-2242-AABC-D6CAE34F87B2}" dt="2025-05-18T16:26:46.465" v="167" actId="20577"/>
        <pc:sldMkLst>
          <pc:docMk/>
          <pc:sldMk cId="2532254707" sldId="264"/>
        </pc:sldMkLst>
        <pc:spChg chg="mod">
          <ac:chgData name="Layla Inkin (2416705)" userId="143a2eaf-430c-46e9-b686-cfcfac2db636" providerId="ADAL" clId="{960B12C5-9611-2242-AABC-D6CAE34F87B2}" dt="2025-05-18T16:26:46.465" v="167" actId="20577"/>
          <ac:spMkLst>
            <pc:docMk/>
            <pc:sldMk cId="2532254707" sldId="264"/>
            <ac:spMk id="2" creationId="{1532CB9F-8116-0643-FDCD-483FF2B3BA1A}"/>
          </ac:spMkLst>
        </pc:spChg>
      </pc:sldChg>
      <pc:sldChg chg="modSp">
        <pc:chgData name="Layla Inkin (2416705)" userId="143a2eaf-430c-46e9-b686-cfcfac2db636" providerId="ADAL" clId="{960B12C5-9611-2242-AABC-D6CAE34F87B2}" dt="2025-05-18T16:26:52.835" v="172" actId="20577"/>
        <pc:sldMkLst>
          <pc:docMk/>
          <pc:sldMk cId="1991731891" sldId="265"/>
        </pc:sldMkLst>
        <pc:spChg chg="mod">
          <ac:chgData name="Layla Inkin (2416705)" userId="143a2eaf-430c-46e9-b686-cfcfac2db636" providerId="ADAL" clId="{960B12C5-9611-2242-AABC-D6CAE34F87B2}" dt="2025-05-18T16:26:52.835" v="172" actId="20577"/>
          <ac:spMkLst>
            <pc:docMk/>
            <pc:sldMk cId="1991731891" sldId="265"/>
            <ac:spMk id="2" creationId="{E36D17A5-0B59-0EF3-0344-D09E0554DE1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5/18/25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96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5/18/25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91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4" name="Picture 13" descr="Abstract smoke background">
            <a:extLst>
              <a:ext uri="{FF2B5EF4-FFF2-40B4-BE49-F238E27FC236}">
                <a16:creationId xmlns:a16="http://schemas.microsoft.com/office/drawing/2014/main" id="{9D782A73-75AA-0160-0776-A528C0B128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342" b="6072"/>
          <a:stretch>
            <a:fillRect/>
          </a:stretch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4E6CA-9F7C-090E-AD00-D6DF64048C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09" y="903061"/>
            <a:ext cx="6737207" cy="3969960"/>
          </a:xfrm>
        </p:spPr>
        <p:txBody>
          <a:bodyPr anchor="t">
            <a:normAutofit fontScale="90000"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Layla </a:t>
            </a:r>
            <a:r>
              <a:rPr lang="en-GB" sz="6600" dirty="0" err="1">
                <a:solidFill>
                  <a:schemeClr val="bg1"/>
                </a:solidFill>
              </a:rPr>
              <a:t>Inkin</a:t>
            </a:r>
            <a:r>
              <a:rPr lang="en-GB" sz="6600" dirty="0">
                <a:solidFill>
                  <a:schemeClr val="bg1"/>
                </a:solidFill>
              </a:rPr>
              <a:t> – 2416705</a:t>
            </a:r>
            <a:br>
              <a:rPr lang="en-GB" sz="6600" dirty="0">
                <a:solidFill>
                  <a:schemeClr val="bg1"/>
                </a:solidFill>
              </a:rPr>
            </a:br>
            <a:br>
              <a:rPr lang="en-GB" sz="6600" dirty="0">
                <a:solidFill>
                  <a:schemeClr val="bg1"/>
                </a:solidFill>
              </a:rPr>
            </a:br>
            <a:r>
              <a:rPr lang="en-GB" sz="6600" dirty="0">
                <a:solidFill>
                  <a:schemeClr val="bg1"/>
                </a:solidFill>
              </a:rPr>
              <a:t>        </a:t>
            </a:r>
            <a:r>
              <a:rPr lang="en-GB" sz="6600" u="sng" dirty="0">
                <a:solidFill>
                  <a:schemeClr val="bg1"/>
                </a:solidFill>
              </a:rPr>
              <a:t>ECAD4017</a:t>
            </a:r>
            <a:r>
              <a:rPr lang="en-GB" sz="6600" dirty="0">
                <a:solidFill>
                  <a:schemeClr val="bg1"/>
                </a:solidFill>
              </a:rPr>
              <a:t> </a:t>
            </a:r>
            <a:br>
              <a:rPr lang="en-GB" sz="6600" dirty="0">
                <a:solidFill>
                  <a:schemeClr val="bg1"/>
                </a:solidFill>
              </a:rPr>
            </a:br>
            <a:endParaRPr lang="en-US" sz="66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45297BA-51D8-7461-AB9F-488C65EAEE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8" y="5751941"/>
            <a:ext cx="7104888" cy="1399032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managing the learning environment, differentiation </a:t>
            </a:r>
            <a:r>
              <a:rPr lang="en-GB" sz="18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exploiting subject disciplines in areas of learning. Discuss these central strands in relation to practices in education, showing secure understanding, identifying personal strengths and areas for development for each.</a:t>
            </a:r>
            <a:endParaRPr lang="en-GB" sz="18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695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CB1C2-1447-4ADA-BC1A-48DC15A6071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Three central strands (2)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49B52E-337D-AED2-E100-0A9DA883CF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5112" y="2692908"/>
            <a:ext cx="7104888" cy="3429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Differentiation</a:t>
            </a:r>
          </a:p>
          <a:p>
            <a:r>
              <a:rPr lang="en-GB" dirty="0"/>
              <a:t>Managing the learning environment</a:t>
            </a:r>
          </a:p>
          <a:p>
            <a:r>
              <a:rPr lang="en-GB" dirty="0"/>
              <a:t>Exploiting subject disciplines</a:t>
            </a:r>
          </a:p>
          <a:p>
            <a:r>
              <a:rPr lang="en-GB" dirty="0"/>
              <a:t>Why? How?</a:t>
            </a:r>
          </a:p>
          <a:p>
            <a:r>
              <a:rPr lang="en-GB" dirty="0"/>
              <a:t>Strengths and areas of development</a:t>
            </a:r>
          </a:p>
          <a:p>
            <a:r>
              <a:rPr lang="en-GB" dirty="0"/>
              <a:t>Carol </a:t>
            </a:r>
            <a:r>
              <a:rPr lang="en-GB" dirty="0" err="1"/>
              <a:t>Dweck</a:t>
            </a:r>
            <a:r>
              <a:rPr lang="en-GB" dirty="0"/>
              <a:t> – Growth mindset</a:t>
            </a:r>
          </a:p>
          <a:p>
            <a:r>
              <a:rPr lang="en-GB" dirty="0"/>
              <a:t>What is it?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851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175EB-E34C-F22C-8F9C-45B01DD7CF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Differentiation (3)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62B72B-9924-56E8-05AD-137C8EB2D0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2330388"/>
            <a:ext cx="7104888" cy="3549204"/>
          </a:xfrm>
        </p:spPr>
        <p:txBody>
          <a:bodyPr/>
          <a:lstStyle/>
          <a:p>
            <a:r>
              <a:rPr lang="en-GB" dirty="0"/>
              <a:t>What is it?</a:t>
            </a:r>
          </a:p>
          <a:p>
            <a:r>
              <a:rPr lang="en-GB" dirty="0"/>
              <a:t>Who discussed it?</a:t>
            </a:r>
          </a:p>
          <a:p>
            <a:r>
              <a:rPr lang="en-GB" dirty="0"/>
              <a:t>Carol Tomlinson – differentiated instruction</a:t>
            </a:r>
          </a:p>
          <a:p>
            <a:r>
              <a:rPr lang="en-GB" dirty="0"/>
              <a:t>How is differentiation created?</a:t>
            </a:r>
          </a:p>
          <a:p>
            <a:r>
              <a:rPr lang="en-GB" dirty="0"/>
              <a:t>Dylan </a:t>
            </a:r>
            <a:r>
              <a:rPr lang="en-GB" dirty="0" err="1"/>
              <a:t>Wiliam</a:t>
            </a:r>
            <a:r>
              <a:rPr lang="en-GB" dirty="0"/>
              <a:t> – Limitations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906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257B7-A41D-E10E-464E-AC290DD07C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Managing the learning environment (4)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DF744D-22CD-38F9-8198-B667A48B40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3168835"/>
            <a:ext cx="7104888" cy="2710757"/>
          </a:xfrm>
        </p:spPr>
        <p:txBody>
          <a:bodyPr>
            <a:noAutofit/>
          </a:bodyPr>
          <a:lstStyle/>
          <a:p>
            <a:r>
              <a:rPr lang="en-GB" dirty="0"/>
              <a:t>What does it entail?</a:t>
            </a:r>
          </a:p>
          <a:p>
            <a:r>
              <a:rPr lang="en-GB" dirty="0"/>
              <a:t>Who theorised about it?</a:t>
            </a:r>
          </a:p>
          <a:p>
            <a:r>
              <a:rPr lang="en-GB" dirty="0"/>
              <a:t>Bill Rogers – respect, responsibility and rapport</a:t>
            </a:r>
          </a:p>
          <a:p>
            <a:r>
              <a:rPr lang="en-GB" dirty="0" err="1"/>
              <a:t>Bronfenbrenner</a:t>
            </a:r>
            <a:r>
              <a:rPr lang="en-GB" dirty="0"/>
              <a:t> – Ecological systems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042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D5B57-E0AF-9EA7-096E-DC521B5E3B7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Exploiting subject disciplines (5)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86C5CF-1891-D31F-804E-A0E4CB9F56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3242816"/>
            <a:ext cx="7104888" cy="2636776"/>
          </a:xfrm>
        </p:spPr>
        <p:txBody>
          <a:bodyPr/>
          <a:lstStyle/>
          <a:p>
            <a:r>
              <a:rPr lang="en-GB" dirty="0"/>
              <a:t>What can it mean?</a:t>
            </a:r>
          </a:p>
          <a:p>
            <a:r>
              <a:rPr lang="en-GB" dirty="0"/>
              <a:t>Lee </a:t>
            </a:r>
            <a:r>
              <a:rPr lang="en-GB" dirty="0" err="1"/>
              <a:t>Shulman</a:t>
            </a:r>
            <a:r>
              <a:rPr lang="en-GB" dirty="0"/>
              <a:t> – Pedagogical content knowledge (PCK)</a:t>
            </a:r>
          </a:p>
          <a:p>
            <a:r>
              <a:rPr lang="en-GB" dirty="0"/>
              <a:t>Vygotsky – Zone of proximal development (ZPD)</a:t>
            </a:r>
          </a:p>
          <a:p>
            <a:r>
              <a:rPr lang="en-GB" dirty="0"/>
              <a:t>Rectification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114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F1F71-79BA-B97A-AA50-468E23DBC1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7" y="978408"/>
            <a:ext cx="11303355" cy="3429000"/>
          </a:xfrm>
        </p:spPr>
        <p:txBody>
          <a:bodyPr/>
          <a:lstStyle/>
          <a:p>
            <a:r>
              <a:rPr lang="en-GB" dirty="0"/>
              <a:t>Reflection - differentiation</a:t>
            </a:r>
            <a:br>
              <a:rPr lang="en-GB" dirty="0"/>
            </a:br>
            <a:r>
              <a:rPr lang="en-GB" dirty="0"/>
              <a:t>                                           (6)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BAE3F0-C5F2-1FDE-6D9D-1FED790CF9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2330388"/>
            <a:ext cx="7104888" cy="3549204"/>
          </a:xfrm>
        </p:spPr>
        <p:txBody>
          <a:bodyPr/>
          <a:lstStyle/>
          <a:p>
            <a:r>
              <a:rPr lang="en-GB" dirty="0"/>
              <a:t>Adaptations</a:t>
            </a:r>
          </a:p>
          <a:p>
            <a:r>
              <a:rPr lang="en-GB" dirty="0"/>
              <a:t>Ability</a:t>
            </a:r>
          </a:p>
          <a:p>
            <a:r>
              <a:rPr lang="en-GB" dirty="0"/>
              <a:t>Misconceptions</a:t>
            </a:r>
          </a:p>
          <a:p>
            <a:r>
              <a:rPr lang="en-GB" dirty="0"/>
              <a:t>How did you solve this?</a:t>
            </a:r>
          </a:p>
          <a:p>
            <a:r>
              <a:rPr lang="en-GB" dirty="0"/>
              <a:t>Formative assessment</a:t>
            </a:r>
          </a:p>
          <a:p>
            <a:r>
              <a:rPr lang="en-GB" dirty="0"/>
              <a:t>Grouping</a:t>
            </a:r>
          </a:p>
          <a:p>
            <a:r>
              <a:rPr lang="en-GB" dirty="0"/>
              <a:t>Scaffolding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96286D-D503-4589-3EBF-07EEF1ABDF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91" t="13135" r="9196" b="11285"/>
          <a:stretch>
            <a:fillRect/>
          </a:stretch>
        </p:blipFill>
        <p:spPr>
          <a:xfrm>
            <a:off x="4073652" y="2125813"/>
            <a:ext cx="3073867" cy="37495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0B0344-A48B-27F6-B407-13C76E9386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85" t="33251" r="15273" b="15811"/>
          <a:stretch>
            <a:fillRect/>
          </a:stretch>
        </p:blipFill>
        <p:spPr>
          <a:xfrm>
            <a:off x="7483650" y="3552357"/>
            <a:ext cx="4340912" cy="232299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ECCD955-5BAC-BEF5-5479-8E144FC61D8A}"/>
              </a:ext>
            </a:extLst>
          </p:cNvPr>
          <p:cNvSpPr/>
          <p:nvPr/>
        </p:nvSpPr>
        <p:spPr>
          <a:xfrm>
            <a:off x="9648992" y="3837102"/>
            <a:ext cx="320814" cy="1301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80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99993-FBED-9E35-F973-FD4A9A3C8F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463646" cy="3429000"/>
          </a:xfrm>
        </p:spPr>
        <p:txBody>
          <a:bodyPr/>
          <a:lstStyle/>
          <a:p>
            <a:r>
              <a:rPr lang="en-GB" dirty="0"/>
              <a:t>Reflection – differentiation</a:t>
            </a:r>
            <a:br>
              <a:rPr lang="en-GB" dirty="0"/>
            </a:br>
            <a:r>
              <a:rPr lang="en-GB" dirty="0"/>
              <a:t>                                         (7)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4B21B2-7A9C-4B47-554E-484D2342BF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1972815"/>
            <a:ext cx="7104888" cy="3709495"/>
          </a:xfrm>
        </p:spPr>
        <p:txBody>
          <a:bodyPr/>
          <a:lstStyle/>
          <a:p>
            <a:r>
              <a:rPr lang="en-GB" dirty="0"/>
              <a:t>Tasks – different ability</a:t>
            </a:r>
          </a:p>
          <a:p>
            <a:r>
              <a:rPr lang="en-GB" dirty="0"/>
              <a:t>How did you adapt to support the learner?</a:t>
            </a:r>
          </a:p>
          <a:p>
            <a:r>
              <a:rPr lang="en-GB" dirty="0"/>
              <a:t>Impact on the learner</a:t>
            </a:r>
          </a:p>
          <a:p>
            <a:r>
              <a:rPr lang="en-GB" dirty="0"/>
              <a:t>Strengths</a:t>
            </a:r>
          </a:p>
          <a:p>
            <a:r>
              <a:rPr lang="en-GB" dirty="0"/>
              <a:t>Areas of development</a:t>
            </a:r>
          </a:p>
          <a:p>
            <a:r>
              <a:rPr lang="en-GB" dirty="0"/>
              <a:t>Overcome 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F1EC56-66C9-5AF1-7CFC-6E3E940C55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2091" y="2328536"/>
            <a:ext cx="2660463" cy="3547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8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9217C-CB99-8D97-CBFC-8DECEC56D2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Reflection - Managing the learning environment (8)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5F7324-BB48-DD44-1900-FCF7F0FBE3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3255146"/>
            <a:ext cx="7104888" cy="2624446"/>
          </a:xfrm>
        </p:spPr>
        <p:txBody>
          <a:bodyPr/>
          <a:lstStyle/>
          <a:p>
            <a:r>
              <a:rPr lang="en-GB" dirty="0"/>
              <a:t>Areas of development </a:t>
            </a:r>
          </a:p>
          <a:p>
            <a:r>
              <a:rPr lang="en-GB" dirty="0"/>
              <a:t>Overcome</a:t>
            </a:r>
          </a:p>
          <a:p>
            <a:r>
              <a:rPr lang="en-GB" dirty="0"/>
              <a:t>How did you do this?</a:t>
            </a:r>
          </a:p>
          <a:p>
            <a:r>
              <a:rPr lang="en-GB" dirty="0"/>
              <a:t>Strengths</a:t>
            </a:r>
          </a:p>
          <a:p>
            <a:r>
              <a:rPr lang="en-GB" dirty="0"/>
              <a:t>Consistency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7FFD40-FF3D-FF23-90CF-7C64BB8EB3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1363" y="3255146"/>
            <a:ext cx="2537548" cy="253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97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2CB9F-8116-0643-FDCD-483FF2B3BA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Reflection – exploiting subject disciplines (9)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4F5E00-EFE4-9A73-C238-B924704AC1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3316796"/>
            <a:ext cx="7104888" cy="256279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Cross – curricular</a:t>
            </a:r>
          </a:p>
          <a:p>
            <a:r>
              <a:rPr lang="en-GB" dirty="0"/>
              <a:t>Areas of learning experience (AoLE)</a:t>
            </a:r>
          </a:p>
          <a:p>
            <a:r>
              <a:rPr lang="en-GB" dirty="0"/>
              <a:t>Thematic approach</a:t>
            </a:r>
          </a:p>
          <a:p>
            <a:r>
              <a:rPr lang="en-GB" dirty="0"/>
              <a:t>Strength </a:t>
            </a:r>
          </a:p>
          <a:p>
            <a:r>
              <a:rPr lang="en-GB" dirty="0"/>
              <a:t>Area of development</a:t>
            </a:r>
          </a:p>
          <a:p>
            <a:r>
              <a:rPr lang="en-GB" dirty="0"/>
              <a:t>Overcome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FCD287-BD2F-9C6E-4999-44F0526686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973896" y="2764528"/>
            <a:ext cx="2750498" cy="3667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254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D17A5-0B59-0EF3-0344-D09E0554DE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To conclude (10)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83384-D25B-C46B-43FB-3B341BFAF9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5112" y="2096117"/>
            <a:ext cx="7104888" cy="3524543"/>
          </a:xfrm>
        </p:spPr>
        <p:txBody>
          <a:bodyPr/>
          <a:lstStyle/>
          <a:p>
            <a:r>
              <a:rPr lang="en-GB" dirty="0"/>
              <a:t>Why are the strands important?</a:t>
            </a:r>
          </a:p>
          <a:p>
            <a:r>
              <a:rPr lang="en-GB" dirty="0"/>
              <a:t>Strategies</a:t>
            </a:r>
          </a:p>
          <a:p>
            <a:r>
              <a:rPr lang="en-GB" dirty="0"/>
              <a:t>Future practice</a:t>
            </a:r>
          </a:p>
          <a:p>
            <a:r>
              <a:rPr lang="en-GB" dirty="0"/>
              <a:t>How did you do the three strands?</a:t>
            </a:r>
          </a:p>
          <a:p>
            <a:r>
              <a:rPr lang="en-GB" dirty="0"/>
              <a:t>In future…</a:t>
            </a:r>
          </a:p>
          <a:p>
            <a:r>
              <a:rPr lang="en-GB" dirty="0"/>
              <a:t>Summarise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73189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GestaltVTI</vt:lpstr>
      <vt:lpstr>Layla Inkin – 2416705          ECAD4017  </vt:lpstr>
      <vt:lpstr>Three central strands (2)</vt:lpstr>
      <vt:lpstr>Differentiation (3)</vt:lpstr>
      <vt:lpstr>Managing the learning environment (4)</vt:lpstr>
      <vt:lpstr>Exploiting subject disciplines (5)</vt:lpstr>
      <vt:lpstr>Reflection - differentiation                                            (6) </vt:lpstr>
      <vt:lpstr>Reflection – differentiation                                          (7)</vt:lpstr>
      <vt:lpstr>Reflection - Managing the learning environment (8)</vt:lpstr>
      <vt:lpstr>Reflection – exploiting subject disciplines (9)</vt:lpstr>
      <vt:lpstr>To conclude (10)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Layla Inkin – 2416705          ECAD4017  </dc:title>
  <dc:creator>Layla Inkin (2416705)</dc:creator>
  <cp:lastModifiedBy>Layla Inkin (2416705)</cp:lastModifiedBy>
  <cp:revision>2</cp:revision>
  <dcterms:created xsi:type="dcterms:W3CDTF">2025-05-17T10:21:06Z</dcterms:created>
  <dcterms:modified xsi:type="dcterms:W3CDTF">2025-05-18T16:26:56Z</dcterms:modified>
</cp:coreProperties>
</file>