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3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912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74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39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3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38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475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459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275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94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138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3772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244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239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88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086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827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6757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png"/><Relationship Id="rId5" Type="http://schemas.openxmlformats.org/officeDocument/2006/relationships/image" Target="../media/image8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307/2593396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2307/2224524" TargetMode="External"/><Relationship Id="rId12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://www.bbc.co.uk/history/british/empire_seapower/agricultural_revolution_01.sht" TargetMode="External"/><Relationship Id="rId11" Type="http://schemas.openxmlformats.org/officeDocument/2006/relationships/hyperlink" Target="https://doi.org/10.2307/2599514" TargetMode="External"/><Relationship Id="rId5" Type="http://schemas.openxmlformats.org/officeDocument/2006/relationships/hyperlink" Target="https://llanellistandard.com/the-rise-of-llanelli-through-the-industrial-period/" TargetMode="External"/><Relationship Id="rId10" Type="http://schemas.openxmlformats.org/officeDocument/2006/relationships/hyperlink" Target="https://doi.org/10.3197/096734096779522248" TargetMode="External"/><Relationship Id="rId4" Type="http://schemas.openxmlformats.org/officeDocument/2006/relationships/hyperlink" Target="https://www.pinterest.co.uk/pin/llanelli5--328973947767190483/" TargetMode="External"/><Relationship Id="rId9" Type="http://schemas.openxmlformats.org/officeDocument/2006/relationships/hyperlink" Target="https://doi.org/10.2307/222218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 town with smoke coming out of it&#10;&#10;AI-generated content may be incorrect.">
            <a:extLst>
              <a:ext uri="{FF2B5EF4-FFF2-40B4-BE49-F238E27FC236}">
                <a16:creationId xmlns:a16="http://schemas.microsoft.com/office/drawing/2014/main" id="{B14A7918-E7AD-13E1-7383-5BD8DA8EABA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975" r="-1" b="6340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2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E15DF-40ED-3C91-51C3-0F0F82DE45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  <a:latin typeface="Arial Black" panose="020B0A04020102020204" pitchFamily="34" charset="0"/>
              </a:rPr>
              <a:t>Llanelli's Industrial Catalysts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36C604-C35E-1543-0B90-DACBBCBBAA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92148" y="6377189"/>
            <a:ext cx="3038497" cy="391249"/>
          </a:xfrm>
        </p:spPr>
        <p:txBody>
          <a:bodyPr>
            <a:normAutofit fontScale="92500"/>
          </a:bodyPr>
          <a:lstStyle/>
          <a:p>
            <a:r>
              <a:rPr lang="en-US" b="1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Emil Danut Malutan </a:t>
            </a:r>
            <a:endParaRPr lang="en-GB" b="1" dirty="0">
              <a:solidFill>
                <a:schemeClr val="tx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4B785378-660F-0E38-6C07-DB7459996E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41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49"/>
    </mc:Choice>
    <mc:Fallback>
      <p:transition spd="slow" advTm="5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AE226-783C-400B-13F9-9E9968863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225" y="178131"/>
            <a:ext cx="4189760" cy="220160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Llanelli’s Industrial Prosperity: Key Factors</a:t>
            </a:r>
            <a:endParaRPr lang="en-GB" sz="36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1E1C51-5D6D-5498-5196-EA936F7F50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36" r="3836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E130-AF4D-B5A5-DD2D-01B230A95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6152" y="2432968"/>
            <a:ext cx="4833808" cy="380999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Tinplate Industry Hub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Dominated global tinplate production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Major Players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Influential families like the Davies and Williams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Advanced Technology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Innovative rolling mills and production techniques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Strategic Location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Proximity to Swansea Docks for easy export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Skilled Workforce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Experienced labour attracted by job opportunities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Supportive Infrastructure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Robust transportation and utilities systems</a:t>
            </a: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0B656232-B59D-ADF1-3D63-0F5FFA162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898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374"/>
    </mc:Choice>
    <mc:Fallback>
      <p:transition spd="slow" advTm="53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D797E-6419-2AE3-C15B-9CE0527AA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6" y="516956"/>
            <a:ext cx="5635138" cy="1641987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Social and Economic Impact in Llanelli</a:t>
            </a:r>
            <a:endParaRPr lang="en-GB" sz="36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FAB012-A1DA-5CE3-9CF9-3F4B19F05D2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859" r="17469"/>
          <a:stretch/>
        </p:blipFill>
        <p:spPr>
          <a:xfrm>
            <a:off x="6094410" y="609601"/>
            <a:ext cx="5449889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B87ED-9D3B-2AE1-0336-EEB23AD76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997" y="2256733"/>
            <a:ext cx="4797256" cy="380999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Local Economy Growth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Increased employment and business opportunities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Community Development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Construction of schools, housing, and public services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Environmental Changes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Industrial pollution and landscape alterations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Social Issues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Labor disputes and working conditions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Connection to National Economy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Significant contributor to Britain’s tinplate exports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Nearby Area Integration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Collaboration with neighboring towns for resources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3D417F13-687F-FD83-BEA6-2099E3FC3E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97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569"/>
    </mc:Choice>
    <mc:Fallback>
      <p:transition spd="slow" advTm="56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B50CB-9E39-B86F-15C9-D228073F7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02" y="2618686"/>
            <a:ext cx="4181504" cy="4470821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References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86D3E-6109-E91D-AB8F-BA21CB0F7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822862"/>
            <a:ext cx="5834005" cy="4293879"/>
          </a:xfrm>
        </p:spPr>
        <p:txBody>
          <a:bodyPr>
            <a:normAutofit fontScale="92500"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https://www.pinterest.co.uk/pin/llanelli5--328973947767190483/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https://llanellistandard.com/the-rise-of-llanelli-through-the-industrial-period/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Bbc.co.uk.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BBC - History - British History in depth: Agricultural Revolution in England 1500 - 1850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http://www.bbc.co.uk/history/british/empire_seapower/agricultural_revolution_01.sht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Clark, G.N. and Dodd, A.H., 1933. The Industrial Revolution in North Wales.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Journal, 43(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172), p.690.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https://doi.org/10.2307/2224524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Hunt, E.H. and Tranter, N.L., 1974. Population Since the Industrial Revolution: The Case of England and Wales.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History Review, 27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p.479.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https://doi.org/10.2307/2593396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Jones, T. and Jones, J.H., 1915. The Tinplate Industry: A Study in Economic Organisation.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Journal, 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(98), pp.224.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https://doi.org/10.2307/2222180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Newell, E. and Watts, S., 1996. The Environmental Impact of Industrialisation in South Wales in the Nineteenth Century: “Copper Smoke” and the Llanelli Copper Company.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Environment and History, 2(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3), pp.309–336.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https://doi.org/10.3197/096734096779522248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Williams, L.J., 1961. The Welsh Tinplate Trade in the Mid-Eighteenth Century.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History Review, 13(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3), p.440.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https://doi.org/10.2307/2599514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71AB068E-AAB9-79F7-5D32-CA5DD99378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9061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387"/>
    </mc:Choice>
    <mc:Fallback>
      <p:transition spd="slow" advTm="2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27</TotalTime>
  <Words>428</Words>
  <Application>Microsoft Macintosh PowerPoint</Application>
  <PresentationFormat>Widescreen</PresentationFormat>
  <Paragraphs>37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Century Gothic</vt:lpstr>
      <vt:lpstr>Wingdings 3</vt:lpstr>
      <vt:lpstr>Ion</vt:lpstr>
      <vt:lpstr>Llanelli's Industrial Catalysts</vt:lpstr>
      <vt:lpstr>Llanelli’s Industrial Prosperity: Key Factors</vt:lpstr>
      <vt:lpstr>Social and Economic Impact in Llanelli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Llanelli's Industrial Catalysts</dc:title>
  <dc:creator>Mirabela Voican (1907947)</dc:creator>
  <cp:lastModifiedBy>Tunde Beata Malutan (2325913)</cp:lastModifiedBy>
  <cp:revision>4</cp:revision>
  <dcterms:created xsi:type="dcterms:W3CDTF">2024-02-24T21:53:11Z</dcterms:created>
  <dcterms:modified xsi:type="dcterms:W3CDTF">2025-01-28T19:53:11Z</dcterms:modified>
</cp:coreProperties>
</file>