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80" r:id="rId4"/>
  </p:sldMasterIdLst>
  <p:notesMasterIdLst>
    <p:notesMasterId r:id="rId28"/>
  </p:notesMasterIdLst>
  <p:handoutMasterIdLst>
    <p:handoutMasterId r:id="rId29"/>
  </p:handoutMasterIdLst>
  <p:sldIdLst>
    <p:sldId id="256" r:id="rId5"/>
    <p:sldId id="272" r:id="rId6"/>
    <p:sldId id="257" r:id="rId7"/>
    <p:sldId id="258" r:id="rId8"/>
    <p:sldId id="262" r:id="rId9"/>
    <p:sldId id="269" r:id="rId10"/>
    <p:sldId id="279" r:id="rId11"/>
    <p:sldId id="284" r:id="rId12"/>
    <p:sldId id="280" r:id="rId13"/>
    <p:sldId id="260" r:id="rId14"/>
    <p:sldId id="285" r:id="rId15"/>
    <p:sldId id="265" r:id="rId16"/>
    <p:sldId id="278" r:id="rId17"/>
    <p:sldId id="283" r:id="rId18"/>
    <p:sldId id="290" r:id="rId19"/>
    <p:sldId id="289" r:id="rId20"/>
    <p:sldId id="266" r:id="rId21"/>
    <p:sldId id="275" r:id="rId22"/>
    <p:sldId id="276" r:id="rId23"/>
    <p:sldId id="271" r:id="rId24"/>
    <p:sldId id="286" r:id="rId25"/>
    <p:sldId id="287" r:id="rId26"/>
    <p:sldId id="288"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njila Haque" initials="TH" lastIdx="1" clrIdx="0">
    <p:extLst>
      <p:ext uri="{19B8F6BF-5375-455C-9EA6-DF929625EA0E}">
        <p15:presenceInfo xmlns:p15="http://schemas.microsoft.com/office/powerpoint/2012/main" userId="S::2210226@student.uwtsd.ac.uk::535ddca2-3b7f-477d-8d84-92b2802885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898989"/>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4073AC-E0E6-1D4C-E6CD-691C006D44AF}" v="39" dt="2023-02-10T09:26:16.106"/>
    <p1510:client id="{28201F68-1699-B7D2-1DCD-F551E8745901}" v="7" dt="2023-02-10T02:06:09.802"/>
    <p1510:client id="{42240C89-E3DB-E2FB-254D-3C23F2E05C1C}" v="706" dt="2023-02-09T08:04:13.392"/>
    <p1510:client id="{44969348-7E74-7E41-8415-983B7C029F93}" v="364" dt="2023-02-10T04:39:42.925"/>
    <p1510:client id="{47CBD492-54F7-B63E-C63D-AA159C98149B}" v="1993" dt="2023-02-10T04:45:07.872"/>
    <p1510:client id="{5DB1F295-F065-D4FE-3718-55CC21E51F3B}" v="791" dt="2023-02-10T02:00:44.387"/>
    <p1510:client id="{6E975A0C-0DF3-4E64-E5C9-D355F107544B}" v="5" dt="2023-02-09T14:48:45.499"/>
    <p1510:client id="{803E921C-B19D-25A1-437C-8B2E2149CA86}" v="224" dt="2023-02-09T07:08:12.905"/>
    <p1510:client id="{8B91B088-666A-A1A7-AEFF-00A5B863CE25}" v="146" dt="2023-02-10T00:40:53.716"/>
    <p1510:client id="{8BDEAC5F-C8D7-CD4D-9170-342584F76CD7}" v="355" dt="2023-02-10T02:10:21.639"/>
    <p1510:client id="{8E32FBE2-074B-0646-9C28-4246FB434EAD}" v="103" dt="2023-02-10T03:55:21.919"/>
    <p1510:client id="{A2EDCAF1-5BF1-9B46-BDC7-B509534EF1C5}" v="75" dt="2023-02-10T02:37:19.807"/>
    <p1510:client id="{A48803A6-9C95-489D-4F1D-05CA9A3EAD59}" v="996" dt="2023-02-09T18:34:12.077"/>
    <p1510:client id="{C289F28B-F5DC-5E74-A6E9-DCF65DAE5DCD}" v="19" dt="2023-02-10T04:59:51.171"/>
    <p1510:client id="{CA5E95D0-88BE-6C72-ADC2-10126DB1745B}" v="468" dt="2023-02-10T01:11:04.995"/>
    <p1510:client id="{ED6E2AFC-53B5-D1DA-DE6C-92A209C95000}" v="97" dt="2023-02-10T00:07:06.218"/>
    <p1510:client id="{FF30A833-0B4F-5655-B312-C4BAB2676B24}" v="144" dt="2023-02-10T00:22:46.0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commentAuthors" Target="commentAuthors.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njila Haque (2210226)" userId="S::2210226@student.uwtsd.ac.uk::535ddca2-3b7f-477d-8d84-92b280288506" providerId="AD" clId="Web-{C289F28B-F5DC-5E74-A6E9-DCF65DAE5DCD}"/>
    <pc:docChg chg="modSld">
      <pc:chgData name="Tanjila Haque (2210226)" userId="S::2210226@student.uwtsd.ac.uk::535ddca2-3b7f-477d-8d84-92b280288506" providerId="AD" clId="Web-{C289F28B-F5DC-5E74-A6E9-DCF65DAE5DCD}" dt="2023-02-10T04:59:51.171" v="22" actId="20577"/>
      <pc:docMkLst>
        <pc:docMk/>
      </pc:docMkLst>
      <pc:sldChg chg="addSp delSp modSp mod setBg">
        <pc:chgData name="Tanjila Haque (2210226)" userId="S::2210226@student.uwtsd.ac.uk::535ddca2-3b7f-477d-8d84-92b280288506" providerId="AD" clId="Web-{C289F28B-F5DC-5E74-A6E9-DCF65DAE5DCD}" dt="2023-02-10T04:59:51.171" v="22" actId="20577"/>
        <pc:sldMkLst>
          <pc:docMk/>
          <pc:sldMk cId="2586058810" sldId="256"/>
        </pc:sldMkLst>
        <pc:spChg chg="mod">
          <ac:chgData name="Tanjila Haque (2210226)" userId="S::2210226@student.uwtsd.ac.uk::535ddca2-3b7f-477d-8d84-92b280288506" providerId="AD" clId="Web-{C289F28B-F5DC-5E74-A6E9-DCF65DAE5DCD}" dt="2023-02-10T04:51:56.400" v="7"/>
          <ac:spMkLst>
            <pc:docMk/>
            <pc:sldMk cId="2586058810" sldId="256"/>
            <ac:spMk id="2" creationId="{CFE75451-6A4B-484B-9ED1-353CCE25B0F4}"/>
          </ac:spMkLst>
        </pc:spChg>
        <pc:spChg chg="mod ord">
          <ac:chgData name="Tanjila Haque (2210226)" userId="S::2210226@student.uwtsd.ac.uk::535ddca2-3b7f-477d-8d84-92b280288506" providerId="AD" clId="Web-{C289F28B-F5DC-5E74-A6E9-DCF65DAE5DCD}" dt="2023-02-10T04:59:51.171" v="22" actId="20577"/>
          <ac:spMkLst>
            <pc:docMk/>
            <pc:sldMk cId="2586058810" sldId="256"/>
            <ac:spMk id="3" creationId="{0236A1B4-B8D1-4A72-8E20-0703F54BF1FE}"/>
          </ac:spMkLst>
        </pc:spChg>
        <pc:spChg chg="add del">
          <ac:chgData name="Tanjila Haque (2210226)" userId="S::2210226@student.uwtsd.ac.uk::535ddca2-3b7f-477d-8d84-92b280288506" providerId="AD" clId="Web-{C289F28B-F5DC-5E74-A6E9-DCF65DAE5DCD}" dt="2023-02-10T04:51:45.025" v="4"/>
          <ac:spMkLst>
            <pc:docMk/>
            <pc:sldMk cId="2586058810" sldId="256"/>
            <ac:spMk id="9" creationId="{4DA9E8CC-6C73-43E6-AF09-B4B1083BCDC7}"/>
          </ac:spMkLst>
        </pc:spChg>
        <pc:spChg chg="add del">
          <ac:chgData name="Tanjila Haque (2210226)" userId="S::2210226@student.uwtsd.ac.uk::535ddca2-3b7f-477d-8d84-92b280288506" providerId="AD" clId="Web-{C289F28B-F5DC-5E74-A6E9-DCF65DAE5DCD}" dt="2023-02-10T04:51:45.025" v="4"/>
          <ac:spMkLst>
            <pc:docMk/>
            <pc:sldMk cId="2586058810" sldId="256"/>
            <ac:spMk id="15" creationId="{113E1A2F-E5D7-4888-BA8C-1CDDC7CE2328}"/>
          </ac:spMkLst>
        </pc:spChg>
        <pc:spChg chg="add del">
          <ac:chgData name="Tanjila Haque (2210226)" userId="S::2210226@student.uwtsd.ac.uk::535ddca2-3b7f-477d-8d84-92b280288506" providerId="AD" clId="Web-{C289F28B-F5DC-5E74-A6E9-DCF65DAE5DCD}" dt="2023-02-10T04:51:45.025" v="4"/>
          <ac:spMkLst>
            <pc:docMk/>
            <pc:sldMk cId="2586058810" sldId="256"/>
            <ac:spMk id="17" creationId="{F625649A-4F9D-4D90-8F0A-433D7A1F685F}"/>
          </ac:spMkLst>
        </pc:spChg>
        <pc:spChg chg="add del">
          <ac:chgData name="Tanjila Haque (2210226)" userId="S::2210226@student.uwtsd.ac.uk::535ddca2-3b7f-477d-8d84-92b280288506" providerId="AD" clId="Web-{C289F28B-F5DC-5E74-A6E9-DCF65DAE5DCD}" dt="2023-02-10T04:51:45.025" v="4"/>
          <ac:spMkLst>
            <pc:docMk/>
            <pc:sldMk cId="2586058810" sldId="256"/>
            <ac:spMk id="19" creationId="{B6F31202-25B1-43E6-94C1-CDCAFFE33CE9}"/>
          </ac:spMkLst>
        </pc:spChg>
        <pc:spChg chg="add del">
          <ac:chgData name="Tanjila Haque (2210226)" userId="S::2210226@student.uwtsd.ac.uk::535ddca2-3b7f-477d-8d84-92b280288506" providerId="AD" clId="Web-{C289F28B-F5DC-5E74-A6E9-DCF65DAE5DCD}" dt="2023-02-10T04:51:45.025" v="4"/>
          <ac:spMkLst>
            <pc:docMk/>
            <pc:sldMk cId="2586058810" sldId="256"/>
            <ac:spMk id="21" creationId="{588507C5-B772-411D-B50E-0C075AD253C4}"/>
          </ac:spMkLst>
        </pc:spChg>
        <pc:spChg chg="add del">
          <ac:chgData name="Tanjila Haque (2210226)" userId="S::2210226@student.uwtsd.ac.uk::535ddca2-3b7f-477d-8d84-92b280288506" providerId="AD" clId="Web-{C289F28B-F5DC-5E74-A6E9-DCF65DAE5DCD}" dt="2023-02-10T04:51:56.353" v="6"/>
          <ac:spMkLst>
            <pc:docMk/>
            <pc:sldMk cId="2586058810" sldId="256"/>
            <ac:spMk id="23" creationId="{3B2CA9B6-4696-4754-85E4-8CABC16C836C}"/>
          </ac:spMkLst>
        </pc:spChg>
        <pc:spChg chg="add del">
          <ac:chgData name="Tanjila Haque (2210226)" userId="S::2210226@student.uwtsd.ac.uk::535ddca2-3b7f-477d-8d84-92b280288506" providerId="AD" clId="Web-{C289F28B-F5DC-5E74-A6E9-DCF65DAE5DCD}" dt="2023-02-10T04:51:56.353" v="6"/>
          <ac:spMkLst>
            <pc:docMk/>
            <pc:sldMk cId="2586058810" sldId="256"/>
            <ac:spMk id="26" creationId="{D23277EE-B44B-4433-AC85-268C83D34214}"/>
          </ac:spMkLst>
        </pc:spChg>
        <pc:spChg chg="add del">
          <ac:chgData name="Tanjila Haque (2210226)" userId="S::2210226@student.uwtsd.ac.uk::535ddca2-3b7f-477d-8d84-92b280288506" providerId="AD" clId="Web-{C289F28B-F5DC-5E74-A6E9-DCF65DAE5DCD}" dt="2023-02-10T04:51:56.353" v="6"/>
          <ac:spMkLst>
            <pc:docMk/>
            <pc:sldMk cId="2586058810" sldId="256"/>
            <ac:spMk id="27" creationId="{96893633-2491-40F3-A8F8-3048B013B861}"/>
          </ac:spMkLst>
        </pc:spChg>
        <pc:spChg chg="add del">
          <ac:chgData name="Tanjila Haque (2210226)" userId="S::2210226@student.uwtsd.ac.uk::535ddca2-3b7f-477d-8d84-92b280288506" providerId="AD" clId="Web-{C289F28B-F5DC-5E74-A6E9-DCF65DAE5DCD}" dt="2023-02-10T04:51:56.353" v="6"/>
          <ac:spMkLst>
            <pc:docMk/>
            <pc:sldMk cId="2586058810" sldId="256"/>
            <ac:spMk id="28" creationId="{4F600BF4-BBEF-41D0-AF2D-5FE8F14089C1}"/>
          </ac:spMkLst>
        </pc:spChg>
        <pc:spChg chg="add del">
          <ac:chgData name="Tanjila Haque (2210226)" userId="S::2210226@student.uwtsd.ac.uk::535ddca2-3b7f-477d-8d84-92b280288506" providerId="AD" clId="Web-{C289F28B-F5DC-5E74-A6E9-DCF65DAE5DCD}" dt="2023-02-10T04:51:56.353" v="6"/>
          <ac:spMkLst>
            <pc:docMk/>
            <pc:sldMk cId="2586058810" sldId="256"/>
            <ac:spMk id="29" creationId="{8E3FBB69-81FC-455A-9F72-076CADABD372}"/>
          </ac:spMkLst>
        </pc:spChg>
        <pc:spChg chg="add">
          <ac:chgData name="Tanjila Haque (2210226)" userId="S::2210226@student.uwtsd.ac.uk::535ddca2-3b7f-477d-8d84-92b280288506" providerId="AD" clId="Web-{C289F28B-F5DC-5E74-A6E9-DCF65DAE5DCD}" dt="2023-02-10T04:51:56.400" v="7"/>
          <ac:spMkLst>
            <pc:docMk/>
            <pc:sldMk cId="2586058810" sldId="256"/>
            <ac:spMk id="31" creationId="{3D580359-F271-4995-847D-4B9BBE8DE1C5}"/>
          </ac:spMkLst>
        </pc:spChg>
        <pc:spChg chg="add">
          <ac:chgData name="Tanjila Haque (2210226)" userId="S::2210226@student.uwtsd.ac.uk::535ddca2-3b7f-477d-8d84-92b280288506" providerId="AD" clId="Web-{C289F28B-F5DC-5E74-A6E9-DCF65DAE5DCD}" dt="2023-02-10T04:51:56.400" v="7"/>
          <ac:spMkLst>
            <pc:docMk/>
            <pc:sldMk cId="2586058810" sldId="256"/>
            <ac:spMk id="33" creationId="{FFE338A2-FC59-4CD5-84F6-6D7B39CC57FC}"/>
          </ac:spMkLst>
        </pc:spChg>
        <pc:spChg chg="add">
          <ac:chgData name="Tanjila Haque (2210226)" userId="S::2210226@student.uwtsd.ac.uk::535ddca2-3b7f-477d-8d84-92b280288506" providerId="AD" clId="Web-{C289F28B-F5DC-5E74-A6E9-DCF65DAE5DCD}" dt="2023-02-10T04:51:56.400" v="7"/>
          <ac:spMkLst>
            <pc:docMk/>
            <pc:sldMk cId="2586058810" sldId="256"/>
            <ac:spMk id="35" creationId="{A8F57220-9A7B-4037-B5C5-8BE03B333B47}"/>
          </ac:spMkLst>
        </pc:spChg>
        <pc:spChg chg="add">
          <ac:chgData name="Tanjila Haque (2210226)" userId="S::2210226@student.uwtsd.ac.uk::535ddca2-3b7f-477d-8d84-92b280288506" providerId="AD" clId="Web-{C289F28B-F5DC-5E74-A6E9-DCF65DAE5DCD}" dt="2023-02-10T04:51:56.400" v="7"/>
          <ac:spMkLst>
            <pc:docMk/>
            <pc:sldMk cId="2586058810" sldId="256"/>
            <ac:spMk id="36" creationId="{8DA14841-53A4-4935-BE65-C8373B8A6D06}"/>
          </ac:spMkLst>
        </pc:spChg>
        <pc:spChg chg="add">
          <ac:chgData name="Tanjila Haque (2210226)" userId="S::2210226@student.uwtsd.ac.uk::535ddca2-3b7f-477d-8d84-92b280288506" providerId="AD" clId="Web-{C289F28B-F5DC-5E74-A6E9-DCF65DAE5DCD}" dt="2023-02-10T04:51:56.400" v="7"/>
          <ac:spMkLst>
            <pc:docMk/>
            <pc:sldMk cId="2586058810" sldId="256"/>
            <ac:spMk id="37" creationId="{9877C2CF-B2DD-41C8-8B5E-152673376B41}"/>
          </ac:spMkLst>
        </pc:spChg>
        <pc:spChg chg="add">
          <ac:chgData name="Tanjila Haque (2210226)" userId="S::2210226@student.uwtsd.ac.uk::535ddca2-3b7f-477d-8d84-92b280288506" providerId="AD" clId="Web-{C289F28B-F5DC-5E74-A6E9-DCF65DAE5DCD}" dt="2023-02-10T04:51:56.400" v="7"/>
          <ac:spMkLst>
            <pc:docMk/>
            <pc:sldMk cId="2586058810" sldId="256"/>
            <ac:spMk id="38" creationId="{24923D72-7E69-464B-94C5-B2530008D094}"/>
          </ac:spMkLst>
        </pc:spChg>
        <pc:spChg chg="add">
          <ac:chgData name="Tanjila Haque (2210226)" userId="S::2210226@student.uwtsd.ac.uk::535ddca2-3b7f-477d-8d84-92b280288506" providerId="AD" clId="Web-{C289F28B-F5DC-5E74-A6E9-DCF65DAE5DCD}" dt="2023-02-10T04:51:56.400" v="7"/>
          <ac:spMkLst>
            <pc:docMk/>
            <pc:sldMk cId="2586058810" sldId="256"/>
            <ac:spMk id="39" creationId="{A00CCC86-7A88-4DFF-A0D0-6604606A2AEA}"/>
          </ac:spMkLst>
        </pc:spChg>
        <pc:spChg chg="add">
          <ac:chgData name="Tanjila Haque (2210226)" userId="S::2210226@student.uwtsd.ac.uk::535ddca2-3b7f-477d-8d84-92b280288506" providerId="AD" clId="Web-{C289F28B-F5DC-5E74-A6E9-DCF65DAE5DCD}" dt="2023-02-10T04:51:56.400" v="7"/>
          <ac:spMkLst>
            <pc:docMk/>
            <pc:sldMk cId="2586058810" sldId="256"/>
            <ac:spMk id="40" creationId="{E1F8ABFD-155B-4386-AE33-6E13057CFCF3}"/>
          </ac:spMkLst>
        </pc:spChg>
        <pc:spChg chg="add">
          <ac:chgData name="Tanjila Haque (2210226)" userId="S::2210226@student.uwtsd.ac.uk::535ddca2-3b7f-477d-8d84-92b280288506" providerId="AD" clId="Web-{C289F28B-F5DC-5E74-A6E9-DCF65DAE5DCD}" dt="2023-02-10T04:51:56.400" v="7"/>
          <ac:spMkLst>
            <pc:docMk/>
            <pc:sldMk cId="2586058810" sldId="256"/>
            <ac:spMk id="41" creationId="{D028FBE5-2515-4CF7-9061-EDC988E0A017}"/>
          </ac:spMkLst>
        </pc:spChg>
        <pc:spChg chg="add">
          <ac:chgData name="Tanjila Haque (2210226)" userId="S::2210226@student.uwtsd.ac.uk::535ddca2-3b7f-477d-8d84-92b280288506" providerId="AD" clId="Web-{C289F28B-F5DC-5E74-A6E9-DCF65DAE5DCD}" dt="2023-02-10T04:51:56.400" v="7"/>
          <ac:spMkLst>
            <pc:docMk/>
            <pc:sldMk cId="2586058810" sldId="256"/>
            <ac:spMk id="44" creationId="{7DBE5AD7-4CDA-4167-83AD-34003BB38D53}"/>
          </ac:spMkLst>
        </pc:spChg>
        <pc:picChg chg="add mod">
          <ac:chgData name="Tanjila Haque (2210226)" userId="S::2210226@student.uwtsd.ac.uk::535ddca2-3b7f-477d-8d84-92b280288506" providerId="AD" clId="Web-{C289F28B-F5DC-5E74-A6E9-DCF65DAE5DCD}" dt="2023-02-10T04:51:56.400" v="7"/>
          <ac:picMkLst>
            <pc:docMk/>
            <pc:sldMk cId="2586058810" sldId="256"/>
            <ac:picMk id="4" creationId="{FE87E840-BA30-8317-F9A2-2E0E683181D8}"/>
          </ac:picMkLst>
        </pc:picChg>
        <pc:picChg chg="add del">
          <ac:chgData name="Tanjila Haque (2210226)" userId="S::2210226@student.uwtsd.ac.uk::535ddca2-3b7f-477d-8d84-92b280288506" providerId="AD" clId="Web-{C289F28B-F5DC-5E74-A6E9-DCF65DAE5DCD}" dt="2023-02-10T04:51:45.025" v="4"/>
          <ac:picMkLst>
            <pc:docMk/>
            <pc:sldMk cId="2586058810" sldId="256"/>
            <ac:picMk id="11" creationId="{C6DFF5FD-BEF9-4B06-B7C2-58C5CFC92B34}"/>
          </ac:picMkLst>
        </pc:picChg>
        <pc:picChg chg="add del">
          <ac:chgData name="Tanjila Haque (2210226)" userId="S::2210226@student.uwtsd.ac.uk::535ddca2-3b7f-477d-8d84-92b280288506" providerId="AD" clId="Web-{C289F28B-F5DC-5E74-A6E9-DCF65DAE5DCD}" dt="2023-02-10T04:51:45.025" v="4"/>
          <ac:picMkLst>
            <pc:docMk/>
            <pc:sldMk cId="2586058810" sldId="256"/>
            <ac:picMk id="13" creationId="{C9A18D1D-88E7-41EF-892F-C99BDEEE5E78}"/>
          </ac:picMkLst>
        </pc:picChg>
        <pc:picChg chg="add del">
          <ac:chgData name="Tanjila Haque (2210226)" userId="S::2210226@student.uwtsd.ac.uk::535ddca2-3b7f-477d-8d84-92b280288506" providerId="AD" clId="Web-{C289F28B-F5DC-5E74-A6E9-DCF65DAE5DCD}" dt="2023-02-10T04:51:56.353" v="6"/>
          <ac:picMkLst>
            <pc:docMk/>
            <pc:sldMk cId="2586058810" sldId="256"/>
            <ac:picMk id="24" creationId="{7A9A1B4E-BA04-49DB-A7FC-AAC824E9FE65}"/>
          </ac:picMkLst>
        </pc:picChg>
        <pc:picChg chg="add del">
          <ac:chgData name="Tanjila Haque (2210226)" userId="S::2210226@student.uwtsd.ac.uk::535ddca2-3b7f-477d-8d84-92b280288506" providerId="AD" clId="Web-{C289F28B-F5DC-5E74-A6E9-DCF65DAE5DCD}" dt="2023-02-10T04:51:56.353" v="6"/>
          <ac:picMkLst>
            <pc:docMk/>
            <pc:sldMk cId="2586058810" sldId="256"/>
            <ac:picMk id="25" creationId="{DEB81022-BC5D-4044-B798-FA0517B46B8C}"/>
          </ac:picMkLst>
        </pc:picChg>
        <pc:picChg chg="add">
          <ac:chgData name="Tanjila Haque (2210226)" userId="S::2210226@student.uwtsd.ac.uk::535ddca2-3b7f-477d-8d84-92b280288506" providerId="AD" clId="Web-{C289F28B-F5DC-5E74-A6E9-DCF65DAE5DCD}" dt="2023-02-10T04:51:56.400" v="7"/>
          <ac:picMkLst>
            <pc:docMk/>
            <pc:sldMk cId="2586058810" sldId="256"/>
            <ac:picMk id="32" creationId="{2FA3880A-8D8F-466C-A4A1-F07BCDD3719C}"/>
          </ac:picMkLst>
        </pc:picChg>
        <pc:picChg chg="add">
          <ac:chgData name="Tanjila Haque (2210226)" userId="S::2210226@student.uwtsd.ac.uk::535ddca2-3b7f-477d-8d84-92b280288506" providerId="AD" clId="Web-{C289F28B-F5DC-5E74-A6E9-DCF65DAE5DCD}" dt="2023-02-10T04:51:56.400" v="7"/>
          <ac:picMkLst>
            <pc:docMk/>
            <pc:sldMk cId="2586058810" sldId="256"/>
            <ac:picMk id="34" creationId="{3C0A64CB-20A1-4508-B568-284EB04F78EE}"/>
          </ac:picMkLst>
        </pc:picChg>
        <pc:picChg chg="add">
          <ac:chgData name="Tanjila Haque (2210226)" userId="S::2210226@student.uwtsd.ac.uk::535ddca2-3b7f-477d-8d84-92b280288506" providerId="AD" clId="Web-{C289F28B-F5DC-5E74-A6E9-DCF65DAE5DCD}" dt="2023-02-10T04:51:56.400" v="7"/>
          <ac:picMkLst>
            <pc:docMk/>
            <pc:sldMk cId="2586058810" sldId="256"/>
            <ac:picMk id="42" creationId="{10C2A92B-92F5-430A-A370-FD864418A2B6}"/>
          </ac:picMkLst>
        </pc:picChg>
        <pc:picChg chg="add">
          <ac:chgData name="Tanjila Haque (2210226)" userId="S::2210226@student.uwtsd.ac.uk::535ddca2-3b7f-477d-8d84-92b280288506" providerId="AD" clId="Web-{C289F28B-F5DC-5E74-A6E9-DCF65DAE5DCD}" dt="2023-02-10T04:51:56.400" v="7"/>
          <ac:picMkLst>
            <pc:docMk/>
            <pc:sldMk cId="2586058810" sldId="256"/>
            <ac:picMk id="43" creationId="{C151BBAC-D417-4C14-AAFE-8AAA55B26E04}"/>
          </ac:picMkLst>
        </pc:picChg>
      </pc:sldChg>
      <pc:sldChg chg="addSp modSp">
        <pc:chgData name="Tanjila Haque (2210226)" userId="S::2210226@student.uwtsd.ac.uk::535ddca2-3b7f-477d-8d84-92b280288506" providerId="AD" clId="Web-{C289F28B-F5DC-5E74-A6E9-DCF65DAE5DCD}" dt="2023-02-10T04:55:43.879" v="20" actId="1076"/>
        <pc:sldMkLst>
          <pc:docMk/>
          <pc:sldMk cId="2272492828" sldId="285"/>
        </pc:sldMkLst>
        <pc:spChg chg="mod">
          <ac:chgData name="Tanjila Haque (2210226)" userId="S::2210226@student.uwtsd.ac.uk::535ddca2-3b7f-477d-8d84-92b280288506" providerId="AD" clId="Web-{C289F28B-F5DC-5E74-A6E9-DCF65DAE5DCD}" dt="2023-02-10T04:55:43.879" v="20" actId="1076"/>
          <ac:spMkLst>
            <pc:docMk/>
            <pc:sldMk cId="2272492828" sldId="285"/>
            <ac:spMk id="4" creationId="{F163DB81-BC43-7E48-7F4D-3D27DEE49578}"/>
          </ac:spMkLst>
        </pc:spChg>
        <pc:picChg chg="add mod">
          <ac:chgData name="Tanjila Haque (2210226)" userId="S::2210226@student.uwtsd.ac.uk::535ddca2-3b7f-477d-8d84-92b280288506" providerId="AD" clId="Web-{C289F28B-F5DC-5E74-A6E9-DCF65DAE5DCD}" dt="2023-02-10T04:54:29.157" v="19" actId="14100"/>
          <ac:picMkLst>
            <pc:docMk/>
            <pc:sldMk cId="2272492828" sldId="285"/>
            <ac:picMk id="7" creationId="{02E4E6E9-0637-30D4-8212-835985C71ECA}"/>
          </ac:picMkLst>
        </pc:picChg>
      </pc:sldChg>
      <pc:sldChg chg="addSp modSp">
        <pc:chgData name="Tanjila Haque (2210226)" userId="S::2210226@student.uwtsd.ac.uk::535ddca2-3b7f-477d-8d84-92b280288506" providerId="AD" clId="Web-{C289F28B-F5DC-5E74-A6E9-DCF65DAE5DCD}" dt="2023-02-10T04:53:38.780" v="15" actId="14100"/>
        <pc:sldMkLst>
          <pc:docMk/>
          <pc:sldMk cId="1144077369" sldId="290"/>
        </pc:sldMkLst>
        <pc:spChg chg="mod">
          <ac:chgData name="Tanjila Haque (2210226)" userId="S::2210226@student.uwtsd.ac.uk::535ddca2-3b7f-477d-8d84-92b280288506" providerId="AD" clId="Web-{C289F28B-F5DC-5E74-A6E9-DCF65DAE5DCD}" dt="2023-02-10T04:53:31.467" v="14" actId="1076"/>
          <ac:spMkLst>
            <pc:docMk/>
            <pc:sldMk cId="1144077369" sldId="290"/>
            <ac:spMk id="8" creationId="{C7D019EF-2912-636D-2794-50C8B68681DB}"/>
          </ac:spMkLst>
        </pc:spChg>
        <pc:picChg chg="add mod">
          <ac:chgData name="Tanjila Haque (2210226)" userId="S::2210226@student.uwtsd.ac.uk::535ddca2-3b7f-477d-8d84-92b280288506" providerId="AD" clId="Web-{C289F28B-F5DC-5E74-A6E9-DCF65DAE5DCD}" dt="2023-02-10T04:53:38.780" v="15" actId="14100"/>
          <ac:picMkLst>
            <pc:docMk/>
            <pc:sldMk cId="1144077369" sldId="290"/>
            <ac:picMk id="4" creationId="{AC6D5F09-8707-8865-990A-B1B777AFF260}"/>
          </ac:picMkLst>
        </pc:picChg>
      </pc:sldChg>
    </pc:docChg>
  </pc:docChgLst>
  <pc:docChgLst>
    <pc:chgData name="Tanjila Haque (2210226)" userId="S::2210226@student.uwtsd.ac.uk::535ddca2-3b7f-477d-8d84-92b280288506" providerId="AD" clId="Web-{044073AC-E0E6-1D4C-E6CD-691C006D44AF}"/>
    <pc:docChg chg="modSld">
      <pc:chgData name="Tanjila Haque (2210226)" userId="S::2210226@student.uwtsd.ac.uk::535ddca2-3b7f-477d-8d84-92b280288506" providerId="AD" clId="Web-{044073AC-E0E6-1D4C-E6CD-691C006D44AF}" dt="2023-02-10T09:26:16.106" v="38" actId="20577"/>
      <pc:docMkLst>
        <pc:docMk/>
      </pc:docMkLst>
      <pc:sldChg chg="modSp">
        <pc:chgData name="Tanjila Haque (2210226)" userId="S::2210226@student.uwtsd.ac.uk::535ddca2-3b7f-477d-8d84-92b280288506" providerId="AD" clId="Web-{044073AC-E0E6-1D4C-E6CD-691C006D44AF}" dt="2023-02-10T09:17:49.731" v="2" actId="20577"/>
        <pc:sldMkLst>
          <pc:docMk/>
          <pc:sldMk cId="2586058810" sldId="256"/>
        </pc:sldMkLst>
        <pc:spChg chg="mod">
          <ac:chgData name="Tanjila Haque (2210226)" userId="S::2210226@student.uwtsd.ac.uk::535ddca2-3b7f-477d-8d84-92b280288506" providerId="AD" clId="Web-{044073AC-E0E6-1D4C-E6CD-691C006D44AF}" dt="2023-02-10T09:17:49.731" v="2" actId="20577"/>
          <ac:spMkLst>
            <pc:docMk/>
            <pc:sldMk cId="2586058810" sldId="256"/>
            <ac:spMk id="3" creationId="{0236A1B4-B8D1-4A72-8E20-0703F54BF1FE}"/>
          </ac:spMkLst>
        </pc:spChg>
      </pc:sldChg>
      <pc:sldChg chg="modSp">
        <pc:chgData name="Tanjila Haque (2210226)" userId="S::2210226@student.uwtsd.ac.uk::535ddca2-3b7f-477d-8d84-92b280288506" providerId="AD" clId="Web-{044073AC-E0E6-1D4C-E6CD-691C006D44AF}" dt="2023-02-10T09:23:39.909" v="34" actId="20577"/>
        <pc:sldMkLst>
          <pc:docMk/>
          <pc:sldMk cId="1713219598" sldId="257"/>
        </pc:sldMkLst>
        <pc:spChg chg="mod">
          <ac:chgData name="Tanjila Haque (2210226)" userId="S::2210226@student.uwtsd.ac.uk::535ddca2-3b7f-477d-8d84-92b280288506" providerId="AD" clId="Web-{044073AC-E0E6-1D4C-E6CD-691C006D44AF}" dt="2023-02-10T09:23:39.909" v="34" actId="20577"/>
          <ac:spMkLst>
            <pc:docMk/>
            <pc:sldMk cId="1713219598" sldId="257"/>
            <ac:spMk id="7" creationId="{DD3A1975-F207-38DB-49B3-4C78F19CC4F9}"/>
          </ac:spMkLst>
        </pc:spChg>
      </pc:sldChg>
      <pc:sldChg chg="modSp">
        <pc:chgData name="Tanjila Haque (2210226)" userId="S::2210226@student.uwtsd.ac.uk::535ddca2-3b7f-477d-8d84-92b280288506" providerId="AD" clId="Web-{044073AC-E0E6-1D4C-E6CD-691C006D44AF}" dt="2023-02-10T09:26:16.106" v="38" actId="20577"/>
        <pc:sldMkLst>
          <pc:docMk/>
          <pc:sldMk cId="3571516367" sldId="258"/>
        </pc:sldMkLst>
        <pc:spChg chg="mod">
          <ac:chgData name="Tanjila Haque (2210226)" userId="S::2210226@student.uwtsd.ac.uk::535ddca2-3b7f-477d-8d84-92b280288506" providerId="AD" clId="Web-{044073AC-E0E6-1D4C-E6CD-691C006D44AF}" dt="2023-02-10T09:26:16.106" v="38" actId="20577"/>
          <ac:spMkLst>
            <pc:docMk/>
            <pc:sldMk cId="3571516367" sldId="258"/>
            <ac:spMk id="3" creationId="{9D5232F9-FD00-464A-9F17-619C91AEF8F3}"/>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E7F456E-01A6-4013-ACA5-F5492591A24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484983A3-9B9B-4D61-97C9-B9E239A3159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56F32FC-4BD9-442A-A8C6-51598C909FE3}" type="datetimeFigureOut">
              <a:rPr lang="en-US" smtClean="0"/>
              <a:t>2/10/2023</a:t>
            </a:fld>
            <a:endParaRPr lang="en-US"/>
          </a:p>
        </p:txBody>
      </p:sp>
      <p:sp>
        <p:nvSpPr>
          <p:cNvPr id="4" name="Footer Placeholder 3">
            <a:extLst>
              <a:ext uri="{FF2B5EF4-FFF2-40B4-BE49-F238E27FC236}">
                <a16:creationId xmlns:a16="http://schemas.microsoft.com/office/drawing/2014/main" id="{5EEABE74-7A97-4D17-8390-42ADD25C33C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B42C1DBD-1052-425E-BF3C-983304BED57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8EEFA9E-C190-4F5C-8394-BD5F1CD55C02}" type="slidenum">
              <a:rPr lang="en-US" smtClean="0"/>
              <a:t>‹#›</a:t>
            </a:fld>
            <a:endParaRPr lang="en-US"/>
          </a:p>
        </p:txBody>
      </p:sp>
    </p:spTree>
    <p:extLst>
      <p:ext uri="{BB962C8B-B14F-4D97-AF65-F5344CB8AC3E}">
        <p14:creationId xmlns:p14="http://schemas.microsoft.com/office/powerpoint/2010/main" val="23248019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6371FA-A98D-41E8-93F4-09945841298A}" type="datetimeFigureOut">
              <a:rPr lang="en-US" smtClean="0"/>
              <a:t>2/10/2023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89C57-55D7-40A4-A101-E74FAC7A092B}" type="slidenum">
              <a:rPr lang="en-US" smtClean="0"/>
              <a:t>‹#›</a:t>
            </a:fld>
            <a:endParaRPr lang="en-US"/>
          </a:p>
        </p:txBody>
      </p:sp>
    </p:spTree>
    <p:extLst>
      <p:ext uri="{BB962C8B-B14F-4D97-AF65-F5344CB8AC3E}">
        <p14:creationId xmlns:p14="http://schemas.microsoft.com/office/powerpoint/2010/main" val="28399023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a:t>Click to edit Master title style</a:t>
            </a:r>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AB3A824-1A51-4B26-AD58-A6D8E14F6C04}" type="datetimeFigureOut">
              <a:rPr lang="en-US" dirty="0"/>
              <a:t>2/10/2023</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rIns="45720"/>
          <a:lstStyle/>
          <a:p>
            <a:fld id="{6D22F896-40B5-4ADD-8801-0D06FADFA095}" type="slidenum">
              <a:rPr lang="en-US" dirty="0"/>
              <a:t>‹#›</a:t>
            </a:fld>
            <a:endParaRPr lang="en-US"/>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a:solidFill>
                  <a:schemeClr val="accent6"/>
                </a:solidFill>
                <a:latin typeface="Wingdings 3" panose="05040102010807070707" pitchFamily="18" charset="2"/>
              </a:rPr>
              <a:t>z</a:t>
            </a:r>
            <a:endParaRPr lang="en-US" sz="240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40564245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D162C4-EDD9-4389-A98B-B87ECEA2A816}" type="datetimeFigureOut">
              <a:rPr lang="en-US" dirty="0"/>
              <a:t>2/10/2023</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642546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a:t>Click to edit Master title style</a:t>
            </a:r>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E5059C3-6A89-4494-99FF-5A4D6FFD50EB}" type="datetimeFigureOut">
              <a:rPr lang="en-US" dirty="0"/>
              <a:t>2/10/2023</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32382658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a:t>Click to edit Master title style</a:t>
            </a:r>
          </a:p>
        </p:txBody>
      </p:sp>
      <p:sp>
        <p:nvSpPr>
          <p:cNvPr id="3" name="Content Placeholder 2"/>
          <p:cNvSpPr>
            <a:spLocks noGrp="1"/>
          </p:cNvSpPr>
          <p:nvPr>
            <p:ph sz="half" idx="1"/>
          </p:nvPr>
        </p:nvSpPr>
        <p:spPr>
          <a:xfrm>
            <a:off x="2605374" y="2052116"/>
            <a:ext cx="3891960" cy="39978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666636" y="2052114"/>
            <a:ext cx="3894222" cy="399782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A954B2F-12DE-47F5-8894-472B206D2E1E}" type="datetimeFigureOut">
              <a:rPr lang="en-US" dirty="0"/>
              <a:t>2/10/2023</a:t>
            </a:fld>
            <a:endParaRPr lang="en-US"/>
          </a:p>
        </p:txBody>
      </p:sp>
      <p:sp>
        <p:nvSpPr>
          <p:cNvPr id="6" name="Footer Placeholder 5"/>
          <p:cNvSpPr>
            <a:spLocks noGrp="1"/>
          </p:cNvSpPr>
          <p:nvPr>
            <p:ph type="ftr" sz="quarter" idx="11"/>
          </p:nvPr>
        </p:nvSpPr>
        <p:spPr/>
        <p:txBody>
          <a:bodyPr/>
          <a:lstStyle/>
          <a:p>
            <a:r>
              <a:rPr lang="en-US"/>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873125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a:t>Click to edit Master title style</a:t>
            </a:r>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F30E46F-7819-4ACF-B48B-48222C2ACC88}" type="datetimeFigureOut">
              <a:rPr lang="en-US" dirty="0"/>
              <a:t>2/10/2023</a:t>
            </a:fld>
            <a:endParaRPr lang="en-US"/>
          </a:p>
        </p:txBody>
      </p:sp>
      <p:sp>
        <p:nvSpPr>
          <p:cNvPr id="8" name="Footer Placeholder 7"/>
          <p:cNvSpPr>
            <a:spLocks noGrp="1"/>
          </p:cNvSpPr>
          <p:nvPr>
            <p:ph type="ftr" sz="quarter" idx="11"/>
          </p:nvPr>
        </p:nvSpPr>
        <p:spPr/>
        <p:txBody>
          <a:bodyPr/>
          <a:lstStyle/>
          <a:p>
            <a:r>
              <a:rPr lang="en-US"/>
              <a:t>
              </a:t>
            </a:r>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3621103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FAF3416-4057-4DAA-829D-4CA07428D088}" type="datetimeFigureOut">
              <a:rPr lang="en-US" dirty="0"/>
              <a:t>2/10/2023</a:t>
            </a:fld>
            <a:endParaRPr lang="en-US"/>
          </a:p>
        </p:txBody>
      </p:sp>
      <p:sp>
        <p:nvSpPr>
          <p:cNvPr id="4" name="Footer Placeholder 3"/>
          <p:cNvSpPr>
            <a:spLocks noGrp="1"/>
          </p:cNvSpPr>
          <p:nvPr>
            <p:ph type="ftr" sz="quarter" idx="11"/>
          </p:nvPr>
        </p:nvSpPr>
        <p:spPr/>
        <p:txBody>
          <a:bodyPr/>
          <a:lstStyle/>
          <a:p>
            <a:r>
              <a:rPr lang="en-US"/>
              <a:t>
              </a:t>
            </a:r>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218669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21D9284-D300-4297-87F7-E791DCC15DB1}" type="datetimeFigureOut">
              <a:rPr lang="en-US" dirty="0"/>
              <a:t>2/10/2023</a:t>
            </a:fld>
            <a:endParaRPr lang="en-US"/>
          </a:p>
        </p:txBody>
      </p:sp>
      <p:sp>
        <p:nvSpPr>
          <p:cNvPr id="3" name="Footer Placeholder 2"/>
          <p:cNvSpPr>
            <a:spLocks noGrp="1"/>
          </p:cNvSpPr>
          <p:nvPr>
            <p:ph type="ftr" sz="quarter" idx="11"/>
          </p:nvPr>
        </p:nvSpPr>
        <p:spPr/>
        <p:txBody>
          <a:bodyPr/>
          <a:lstStyle/>
          <a:p>
            <a:r>
              <a:rPr lang="en-US"/>
              <a:t>
              </a:t>
            </a:r>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332369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p>
        </p:txBody>
      </p:sp>
      <p:sp>
        <p:nvSpPr>
          <p:cNvPr id="3" name="Content Placeholder 2"/>
          <p:cNvSpPr>
            <a:spLocks noGrp="1"/>
          </p:cNvSpPr>
          <p:nvPr>
            <p:ph idx="1"/>
          </p:nvPr>
        </p:nvSpPr>
        <p:spPr>
          <a:xfrm>
            <a:off x="5120154" y="805818"/>
            <a:ext cx="5446278" cy="52441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7D525BB-DA17-4BA0-B3C8-3AC3ABC827E6}" type="datetimeFigureOut">
              <a:rPr lang="en-US" dirty="0"/>
              <a:t>2/10/2023</a:t>
            </a:fld>
            <a:endParaRPr lang="en-US"/>
          </a:p>
        </p:txBody>
      </p:sp>
      <p:sp>
        <p:nvSpPr>
          <p:cNvPr id="6" name="Footer Placeholder 5"/>
          <p:cNvSpPr>
            <a:spLocks noGrp="1"/>
          </p:cNvSpPr>
          <p:nvPr>
            <p:ph type="ftr" sz="quarter" idx="11"/>
          </p:nvPr>
        </p:nvSpPr>
        <p:spPr/>
        <p:txBody>
          <a:bodyPr/>
          <a:lstStyle/>
          <a:p>
            <a:r>
              <a:rPr lang="en-US"/>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200161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16C4C9A-3960-41CF-A4E9-2A8FB932454B}" type="datetimeFigureOut">
              <a:rPr lang="en-US" dirty="0"/>
              <a:t>2/10/2023</a:t>
            </a:fld>
            <a:endParaRPr lang="en-US"/>
          </a:p>
        </p:txBody>
      </p:sp>
      <p:sp>
        <p:nvSpPr>
          <p:cNvPr id="6" name="Footer Placeholder 5"/>
          <p:cNvSpPr>
            <a:spLocks noGrp="1"/>
          </p:cNvSpPr>
          <p:nvPr>
            <p:ph type="ftr" sz="quarter" idx="11"/>
          </p:nvPr>
        </p:nvSpPr>
        <p:spPr/>
        <p:txBody>
          <a:bodyPr/>
          <a:lstStyle/>
          <a:p>
            <a:r>
              <a:rPr lang="en-US"/>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8751656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857E33E-8B18-4087-B112-809917729534}" type="datetimeFigureOut">
              <a:rPr lang="en-US" dirty="0"/>
              <a:t>2/10/2023</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3598191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3FFE419-2371-464F-8239-3959401C3561}" type="datetimeFigureOut">
              <a:rPr lang="en-US" dirty="0"/>
              <a:t>2/10/2023</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491073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abl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C4E19-B78B-4E39-B661-7E6A2E6C5002}"/>
              </a:ext>
            </a:extLst>
          </p:cNvPr>
          <p:cNvSpPr>
            <a:spLocks noGrp="1"/>
          </p:cNvSpPr>
          <p:nvPr>
            <p:ph type="title" hasCustomPrompt="1"/>
          </p:nvPr>
        </p:nvSpPr>
        <p:spPr/>
        <p:txBody>
          <a:bodyPr>
            <a:normAutofit/>
          </a:bodyPr>
          <a:lstStyle>
            <a:lvl1pPr algn="ctr">
              <a:defRPr lang="en-US" sz="2100" kern="1200" spc="113" baseline="0" dirty="0">
                <a:solidFill>
                  <a:schemeClr val="tx1"/>
                </a:solidFill>
                <a:latin typeface="+mj-lt"/>
                <a:ea typeface="+mj-ea"/>
                <a:cs typeface="+mj-cs"/>
              </a:defRPr>
            </a:lvl1pPr>
          </a:lstStyle>
          <a:p>
            <a:r>
              <a:rPr lang="en-US"/>
              <a:t>CLICK TO EDIT MASTER TITLE STYLE</a:t>
            </a:r>
          </a:p>
        </p:txBody>
      </p:sp>
      <p:sp>
        <p:nvSpPr>
          <p:cNvPr id="8" name="Table Placeholder 7">
            <a:extLst>
              <a:ext uri="{FF2B5EF4-FFF2-40B4-BE49-F238E27FC236}">
                <a16:creationId xmlns:a16="http://schemas.microsoft.com/office/drawing/2014/main" id="{C3975522-461E-4D79-B5B9-BF9471B54688}"/>
              </a:ext>
            </a:extLst>
          </p:cNvPr>
          <p:cNvSpPr>
            <a:spLocks noGrp="1"/>
          </p:cNvSpPr>
          <p:nvPr>
            <p:ph type="tbl" sz="quarter" idx="14"/>
          </p:nvPr>
        </p:nvSpPr>
        <p:spPr>
          <a:xfrm>
            <a:off x="838200" y="2111382"/>
            <a:ext cx="10515600" cy="3744913"/>
          </a:xfrm>
        </p:spPr>
        <p:txBody>
          <a:bodyPr/>
          <a:lstStyle/>
          <a:p>
            <a:endParaRPr lang="en-US"/>
          </a:p>
        </p:txBody>
      </p:sp>
      <p:sp>
        <p:nvSpPr>
          <p:cNvPr id="3" name="Date Placeholder 2">
            <a:extLst>
              <a:ext uri="{FF2B5EF4-FFF2-40B4-BE49-F238E27FC236}">
                <a16:creationId xmlns:a16="http://schemas.microsoft.com/office/drawing/2014/main" id="{7E085D26-FA83-4414-959E-98936A772670}"/>
              </a:ext>
            </a:extLst>
          </p:cNvPr>
          <p:cNvSpPr>
            <a:spLocks noGrp="1"/>
          </p:cNvSpPr>
          <p:nvPr>
            <p:ph type="dt" sz="half" idx="10"/>
          </p:nvPr>
        </p:nvSpPr>
        <p:spPr/>
        <p:txBody>
          <a:bodyPr/>
          <a:lstStyle>
            <a:lvl1pPr>
              <a:defRPr sz="675"/>
            </a:lvl1pPr>
          </a:lstStyle>
          <a:p>
            <a:r>
              <a:rPr lang="en-US"/>
              <a:t>20XX</a:t>
            </a:r>
          </a:p>
        </p:txBody>
      </p:sp>
      <p:sp>
        <p:nvSpPr>
          <p:cNvPr id="4" name="Footer Placeholder 3">
            <a:extLst>
              <a:ext uri="{FF2B5EF4-FFF2-40B4-BE49-F238E27FC236}">
                <a16:creationId xmlns:a16="http://schemas.microsoft.com/office/drawing/2014/main" id="{1FB52E93-DE4C-4341-8D83-F0230E38B1A1}"/>
              </a:ext>
            </a:extLst>
          </p:cNvPr>
          <p:cNvSpPr>
            <a:spLocks noGrp="1"/>
          </p:cNvSpPr>
          <p:nvPr>
            <p:ph type="ftr" sz="quarter" idx="11"/>
          </p:nvPr>
        </p:nvSpPr>
        <p:spPr/>
        <p:txBody>
          <a:bodyPr/>
          <a:lstStyle>
            <a:lvl1pPr>
              <a:defRPr sz="675"/>
            </a:lvl1pPr>
          </a:lstStyle>
          <a:p>
            <a:r>
              <a:rPr lang="en-US"/>
              <a:t>PRESENTATION TITLE</a:t>
            </a:r>
          </a:p>
        </p:txBody>
      </p:sp>
      <p:sp>
        <p:nvSpPr>
          <p:cNvPr id="5" name="Slide Number Placeholder 4">
            <a:extLst>
              <a:ext uri="{FF2B5EF4-FFF2-40B4-BE49-F238E27FC236}">
                <a16:creationId xmlns:a16="http://schemas.microsoft.com/office/drawing/2014/main" id="{AC467230-4A0F-4B18-8BA9-C3B2FDD59CB0}"/>
              </a:ext>
            </a:extLst>
          </p:cNvPr>
          <p:cNvSpPr>
            <a:spLocks noGrp="1"/>
          </p:cNvSpPr>
          <p:nvPr>
            <p:ph type="sldNum" sz="quarter" idx="12"/>
          </p:nvPr>
        </p:nvSpPr>
        <p:spPr/>
        <p:txBody>
          <a:bodyPr/>
          <a:lstStyle>
            <a:lvl1pPr>
              <a:defRPr sz="675"/>
            </a:lvl1pPr>
          </a:lstStyle>
          <a:p>
            <a:fld id="{A49DFD55-3C28-40EF-9E31-A92D2E4017FF}" type="slidenum">
              <a:rPr lang="en-US" smtClean="0"/>
              <a:pPr/>
              <a:t>‹#›</a:t>
            </a:fld>
            <a:endParaRPr lang="en-US"/>
          </a:p>
        </p:txBody>
      </p:sp>
    </p:spTree>
    <p:extLst>
      <p:ext uri="{BB962C8B-B14F-4D97-AF65-F5344CB8AC3E}">
        <p14:creationId xmlns:p14="http://schemas.microsoft.com/office/powerpoint/2010/main" val="1840735450"/>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EE644D4-F9A4-4237-BD5C-4B97ABA9337E}"/>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5581651" cy="6858000"/>
          </a:xfrm>
          <a:prstGeom prst="rect">
            <a:avLst/>
          </a:prstGeom>
        </p:spPr>
      </p:pic>
      <p:sp>
        <p:nvSpPr>
          <p:cNvPr id="2" name="Title 1">
            <a:extLst>
              <a:ext uri="{FF2B5EF4-FFF2-40B4-BE49-F238E27FC236}">
                <a16:creationId xmlns:a16="http://schemas.microsoft.com/office/drawing/2014/main" id="{C2FF67A8-55FA-435D-A18C-96D63D22B53E}"/>
              </a:ext>
            </a:extLst>
          </p:cNvPr>
          <p:cNvSpPr>
            <a:spLocks noGrp="1"/>
          </p:cNvSpPr>
          <p:nvPr>
            <p:ph type="title" hasCustomPrompt="1"/>
          </p:nvPr>
        </p:nvSpPr>
        <p:spPr>
          <a:xfrm>
            <a:off x="4657725" y="2809877"/>
            <a:ext cx="6696075" cy="1909763"/>
          </a:xfrm>
        </p:spPr>
        <p:txBody>
          <a:bodyPr anchor="b">
            <a:normAutofit/>
          </a:bodyPr>
          <a:lstStyle>
            <a:lvl1pPr>
              <a:defRPr lang="en-US" sz="2100" kern="1200" spc="113" baseline="0" dirty="0">
                <a:solidFill>
                  <a:schemeClr val="tx1"/>
                </a:solidFill>
                <a:latin typeface="+mj-lt"/>
                <a:ea typeface="+mj-ea"/>
                <a:cs typeface="+mj-cs"/>
              </a:defRPr>
            </a:lvl1pPr>
          </a:lstStyle>
          <a:p>
            <a:r>
              <a:rPr lang="en-US"/>
              <a:t>CLICK TO EDIT MASTER TITLE STYLE</a:t>
            </a:r>
          </a:p>
        </p:txBody>
      </p:sp>
      <p:sp>
        <p:nvSpPr>
          <p:cNvPr id="10" name="Subtitle 2">
            <a:extLst>
              <a:ext uri="{FF2B5EF4-FFF2-40B4-BE49-F238E27FC236}">
                <a16:creationId xmlns:a16="http://schemas.microsoft.com/office/drawing/2014/main" id="{104828DA-5EC5-4A00-9A7B-CD9668EF24D1}"/>
              </a:ext>
            </a:extLst>
          </p:cNvPr>
          <p:cNvSpPr>
            <a:spLocks noGrp="1"/>
          </p:cNvSpPr>
          <p:nvPr>
            <p:ph type="subTitle" idx="1"/>
          </p:nvPr>
        </p:nvSpPr>
        <p:spPr>
          <a:xfrm>
            <a:off x="4657725" y="5028805"/>
            <a:ext cx="6696075" cy="365125"/>
          </a:xfrm>
        </p:spPr>
        <p:txBody>
          <a:bodyPr anchor="b">
            <a:normAutofit/>
          </a:bodyPr>
          <a:lstStyle>
            <a:lvl1pPr marL="0" indent="0" algn="l">
              <a:buNone/>
              <a:defRPr sz="1200">
                <a:solidFill>
                  <a:schemeClr val="bg2">
                    <a:lumMod val="50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3" name="Date Placeholder 2">
            <a:extLst>
              <a:ext uri="{FF2B5EF4-FFF2-40B4-BE49-F238E27FC236}">
                <a16:creationId xmlns:a16="http://schemas.microsoft.com/office/drawing/2014/main" id="{D9303E9A-96BC-4283-A6E1-5948AEB119F4}"/>
              </a:ext>
            </a:extLst>
          </p:cNvPr>
          <p:cNvSpPr>
            <a:spLocks noGrp="1"/>
          </p:cNvSpPr>
          <p:nvPr>
            <p:ph type="dt" sz="half" idx="10"/>
          </p:nvPr>
        </p:nvSpPr>
        <p:spPr>
          <a:xfrm>
            <a:off x="4676773" y="6356352"/>
            <a:ext cx="1695451" cy="365125"/>
          </a:xfrm>
        </p:spPr>
        <p:txBody>
          <a:bodyPr/>
          <a:lstStyle>
            <a:lvl1pPr>
              <a:defRPr sz="675"/>
            </a:lvl1pPr>
          </a:lstStyle>
          <a:p>
            <a:r>
              <a:rPr lang="en-US"/>
              <a:t>20XX</a:t>
            </a:r>
          </a:p>
        </p:txBody>
      </p:sp>
      <p:sp>
        <p:nvSpPr>
          <p:cNvPr id="4" name="Footer Placeholder 3">
            <a:extLst>
              <a:ext uri="{FF2B5EF4-FFF2-40B4-BE49-F238E27FC236}">
                <a16:creationId xmlns:a16="http://schemas.microsoft.com/office/drawing/2014/main" id="{45A19C49-052B-4D3E-B227-1D787463CE96}"/>
              </a:ext>
            </a:extLst>
          </p:cNvPr>
          <p:cNvSpPr>
            <a:spLocks noGrp="1"/>
          </p:cNvSpPr>
          <p:nvPr>
            <p:ph type="ftr" sz="quarter" idx="11"/>
          </p:nvPr>
        </p:nvSpPr>
        <p:spPr>
          <a:xfrm>
            <a:off x="6743701" y="6356352"/>
            <a:ext cx="2543175" cy="365125"/>
          </a:xfrm>
        </p:spPr>
        <p:txBody>
          <a:bodyPr/>
          <a:lstStyle>
            <a:lvl1pPr>
              <a:defRPr sz="675"/>
            </a:lvl1pPr>
          </a:lstStyle>
          <a:p>
            <a:r>
              <a:rPr lang="en-US"/>
              <a:t>PRESENTATION TITLE</a:t>
            </a:r>
          </a:p>
        </p:txBody>
      </p:sp>
      <p:sp>
        <p:nvSpPr>
          <p:cNvPr id="5" name="Slide Number Placeholder 4">
            <a:extLst>
              <a:ext uri="{FF2B5EF4-FFF2-40B4-BE49-F238E27FC236}">
                <a16:creationId xmlns:a16="http://schemas.microsoft.com/office/drawing/2014/main" id="{4E5E724A-95F0-41B6-A77E-EDD067272C27}"/>
              </a:ext>
            </a:extLst>
          </p:cNvPr>
          <p:cNvSpPr>
            <a:spLocks noGrp="1"/>
          </p:cNvSpPr>
          <p:nvPr>
            <p:ph type="sldNum" sz="quarter" idx="12"/>
          </p:nvPr>
        </p:nvSpPr>
        <p:spPr>
          <a:xfrm>
            <a:off x="9658349" y="6356352"/>
            <a:ext cx="1695451" cy="365125"/>
          </a:xfrm>
        </p:spPr>
        <p:txBody>
          <a:bodyPr/>
          <a:lstStyle>
            <a:lvl1pPr>
              <a:defRPr sz="675"/>
            </a:lvl1pPr>
          </a:lstStyle>
          <a:p>
            <a:fld id="{A49DFD55-3C28-40EF-9E31-A92D2E4017FF}" type="slidenum">
              <a:rPr lang="en-US" smtClean="0"/>
              <a:pPr/>
              <a:t>‹#›</a:t>
            </a:fld>
            <a:endParaRPr lang="en-US"/>
          </a:p>
        </p:txBody>
      </p:sp>
      <p:cxnSp>
        <p:nvCxnSpPr>
          <p:cNvPr id="9" name="Straight Connector 8">
            <a:extLst>
              <a:ext uri="{FF2B5EF4-FFF2-40B4-BE49-F238E27FC236}">
                <a16:creationId xmlns:a16="http://schemas.microsoft.com/office/drawing/2014/main" id="{BDAC7E4E-FE06-4E90-8107-6B543E5515ED}"/>
              </a:ext>
              <a:ext uri="{C183D7F6-B498-43B3-948B-1728B52AA6E4}">
                <adec:decorative xmlns:adec="http://schemas.microsoft.com/office/drawing/2017/decorative" val="1"/>
              </a:ext>
            </a:extLst>
          </p:cNvPr>
          <p:cNvCxnSpPr/>
          <p:nvPr userDrawn="1"/>
        </p:nvCxnSpPr>
        <p:spPr>
          <a:xfrm flipV="1">
            <a:off x="2209800" y="0"/>
            <a:ext cx="243840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46956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har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C4E19-B78B-4E39-B661-7E6A2E6C5002}"/>
              </a:ext>
            </a:extLst>
          </p:cNvPr>
          <p:cNvSpPr>
            <a:spLocks noGrp="1"/>
          </p:cNvSpPr>
          <p:nvPr>
            <p:ph type="title" hasCustomPrompt="1"/>
          </p:nvPr>
        </p:nvSpPr>
        <p:spPr/>
        <p:txBody>
          <a:bodyPr>
            <a:normAutofit/>
          </a:bodyPr>
          <a:lstStyle>
            <a:lvl1pPr algn="ctr">
              <a:defRPr lang="en-US" sz="2100" kern="1200" spc="113" baseline="0" dirty="0">
                <a:solidFill>
                  <a:schemeClr val="tx1"/>
                </a:solidFill>
                <a:latin typeface="+mj-lt"/>
                <a:ea typeface="+mj-ea"/>
                <a:cs typeface="+mj-cs"/>
              </a:defRPr>
            </a:lvl1pPr>
          </a:lstStyle>
          <a:p>
            <a:r>
              <a:rPr lang="en-US"/>
              <a:t>CLICK TO EDIT MASTER TITLE STYLE</a:t>
            </a:r>
          </a:p>
        </p:txBody>
      </p:sp>
      <p:sp>
        <p:nvSpPr>
          <p:cNvPr id="3" name="Date Placeholder 2">
            <a:extLst>
              <a:ext uri="{FF2B5EF4-FFF2-40B4-BE49-F238E27FC236}">
                <a16:creationId xmlns:a16="http://schemas.microsoft.com/office/drawing/2014/main" id="{7E085D26-FA83-4414-959E-98936A772670}"/>
              </a:ext>
            </a:extLst>
          </p:cNvPr>
          <p:cNvSpPr>
            <a:spLocks noGrp="1"/>
          </p:cNvSpPr>
          <p:nvPr>
            <p:ph type="dt" sz="half" idx="10"/>
          </p:nvPr>
        </p:nvSpPr>
        <p:spPr/>
        <p:txBody>
          <a:bodyPr/>
          <a:lstStyle>
            <a:lvl1pPr>
              <a:defRPr sz="675"/>
            </a:lvl1pPr>
          </a:lstStyle>
          <a:p>
            <a:r>
              <a:rPr lang="en-US"/>
              <a:t>20XX</a:t>
            </a:r>
          </a:p>
        </p:txBody>
      </p:sp>
      <p:sp>
        <p:nvSpPr>
          <p:cNvPr id="4" name="Footer Placeholder 3">
            <a:extLst>
              <a:ext uri="{FF2B5EF4-FFF2-40B4-BE49-F238E27FC236}">
                <a16:creationId xmlns:a16="http://schemas.microsoft.com/office/drawing/2014/main" id="{1FB52E93-DE4C-4341-8D83-F0230E38B1A1}"/>
              </a:ext>
            </a:extLst>
          </p:cNvPr>
          <p:cNvSpPr>
            <a:spLocks noGrp="1"/>
          </p:cNvSpPr>
          <p:nvPr>
            <p:ph type="ftr" sz="quarter" idx="11"/>
          </p:nvPr>
        </p:nvSpPr>
        <p:spPr/>
        <p:txBody>
          <a:bodyPr/>
          <a:lstStyle>
            <a:lvl1pPr>
              <a:defRPr sz="675"/>
            </a:lvl1pPr>
          </a:lstStyle>
          <a:p>
            <a:r>
              <a:rPr lang="en-US"/>
              <a:t>PRESENTATION TITLE</a:t>
            </a:r>
          </a:p>
        </p:txBody>
      </p:sp>
      <p:sp>
        <p:nvSpPr>
          <p:cNvPr id="5" name="Slide Number Placeholder 4">
            <a:extLst>
              <a:ext uri="{FF2B5EF4-FFF2-40B4-BE49-F238E27FC236}">
                <a16:creationId xmlns:a16="http://schemas.microsoft.com/office/drawing/2014/main" id="{AC467230-4A0F-4B18-8BA9-C3B2FDD59CB0}"/>
              </a:ext>
            </a:extLst>
          </p:cNvPr>
          <p:cNvSpPr>
            <a:spLocks noGrp="1"/>
          </p:cNvSpPr>
          <p:nvPr>
            <p:ph type="sldNum" sz="quarter" idx="12"/>
          </p:nvPr>
        </p:nvSpPr>
        <p:spPr/>
        <p:txBody>
          <a:bodyPr/>
          <a:lstStyle>
            <a:lvl1pPr>
              <a:defRPr sz="675"/>
            </a:lvl1pPr>
          </a:lstStyle>
          <a:p>
            <a:fld id="{A49DFD55-3C28-40EF-9E31-A92D2E4017FF}" type="slidenum">
              <a:rPr lang="en-US" smtClean="0"/>
              <a:pPr/>
              <a:t>‹#›</a:t>
            </a:fld>
            <a:endParaRPr lang="en-US"/>
          </a:p>
        </p:txBody>
      </p:sp>
      <p:sp>
        <p:nvSpPr>
          <p:cNvPr id="7" name="Chart Placeholder 6">
            <a:extLst>
              <a:ext uri="{FF2B5EF4-FFF2-40B4-BE49-F238E27FC236}">
                <a16:creationId xmlns:a16="http://schemas.microsoft.com/office/drawing/2014/main" id="{08AF2DB4-A973-4307-B59C-6058A138835C}"/>
              </a:ext>
            </a:extLst>
          </p:cNvPr>
          <p:cNvSpPr>
            <a:spLocks noGrp="1"/>
          </p:cNvSpPr>
          <p:nvPr>
            <p:ph type="chart" sz="quarter" idx="13"/>
          </p:nvPr>
        </p:nvSpPr>
        <p:spPr>
          <a:xfrm>
            <a:off x="838200" y="2111608"/>
            <a:ext cx="10515600" cy="3744912"/>
          </a:xfrm>
        </p:spPr>
        <p:txBody>
          <a:bodyPr/>
          <a:lstStyle/>
          <a:p>
            <a:endParaRPr lang="en-US"/>
          </a:p>
        </p:txBody>
      </p:sp>
    </p:spTree>
    <p:extLst>
      <p:ext uri="{BB962C8B-B14F-4D97-AF65-F5344CB8AC3E}">
        <p14:creationId xmlns:p14="http://schemas.microsoft.com/office/powerpoint/2010/main" val="13100822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Eigth level</a:t>
            </a:r>
          </a:p>
          <a:p>
            <a:pPr lvl="8"/>
            <a:r>
              <a:rPr lang="en-US"/>
              <a:t>Ninth level</a:t>
            </a:r>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dirty="0"/>
              <a:t>2/10/2023</a:t>
            </a:fld>
            <a:endParaRPr lang="en-US"/>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a:t>
              </a:t>
            </a: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dirty="0"/>
              <a:pPr/>
              <a:t>‹#›</a:t>
            </a:fld>
            <a:endParaRPr lang="en-US"/>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928397722"/>
      </p:ext>
    </p:extLst>
  </p:cSld>
  <p:clrMap bg1="dk1" tx1="lt1" bg2="dk2" tx2="lt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2.xml"/><Relationship Id="rId5" Type="http://schemas.openxmlformats.org/officeDocument/2006/relationships/image" Target="../media/image8.jpe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3.xml"/><Relationship Id="rId5" Type="http://schemas.openxmlformats.org/officeDocument/2006/relationships/image" Target="../media/image12.jpe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3.xml"/><Relationship Id="rId5" Type="http://schemas.openxmlformats.org/officeDocument/2006/relationships/image" Target="../media/image13.jpe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hyperlink" Target="https://hotello.com/en/customer-service-hotels/" TargetMode="External"/><Relationship Id="rId2" Type="http://schemas.openxmlformats.org/officeDocument/2006/relationships/hyperlink" Target="https://www.bighospitality.co.uk/Article/2015/11/27/Spotlight-on-service-How-do-you-define-good-service#:~:text=%22Good%20service%20is%20making%20a,to%20make%20the%20guest%20happy" TargetMode="External"/><Relationship Id="rId1" Type="http://schemas.openxmlformats.org/officeDocument/2006/relationships/slideLayout" Target="../slideLayouts/slideLayout2.xml"/><Relationship Id="rId4" Type="http://schemas.openxmlformats.org/officeDocument/2006/relationships/hyperlink" Target="https://www.statista.com/forecasts/1335625/sheraton-hotels-brand-profile-in-the-uk"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sheratoncatering.pl/en" TargetMode="External"/><Relationship Id="rId2" Type="http://schemas.openxmlformats.org/officeDocument/2006/relationships/hyperlink" Target="https://securitytoday.com/articles/2011/05/17/safeguard-unit-provides-security-services-to-sheraton-hotel.aspx?admgarea=mag&amp;m=1" TargetMode="External"/><Relationship Id="rId1" Type="http://schemas.openxmlformats.org/officeDocument/2006/relationships/slideLayout" Target="../slideLayouts/slideLayout2.xml"/><Relationship Id="rId5" Type="http://schemas.openxmlformats.org/officeDocument/2006/relationships/hyperlink" Target="https://www.businesstraveller.com/features/the-future-of-sheraton/" TargetMode="External"/><Relationship Id="rId4" Type="http://schemas.openxmlformats.org/officeDocument/2006/relationships/hyperlink" Target="https://sheraton.marriott.com/"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upgradedpointtels/sheraton-hotels-and-resorts/" TargetMode="External"/><Relationship Id="rId2" Type="http://schemas.openxmlformats.org/officeDocument/2006/relationships/hyperlink" Target="https://www.hcareers.com/article/career-advice/8-must-have-customer-service-skills-when-you-work-in-hospitality" TargetMode="External"/><Relationship Id="rId1" Type="http://schemas.openxmlformats.org/officeDocument/2006/relationships/slideLayout" Target="../slideLayouts/slideLayout2.xml"/><Relationship Id="rId4" Type="http://schemas.openxmlformats.org/officeDocument/2006/relationships/hyperlink" Target="https://www.brandanew.co/5-reasons-why-sheraton-hotel-needs-a-proactive-social-media-approac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pic>
        <p:nvPicPr>
          <p:cNvPr id="32" name="Picture 8">
            <a:extLst>
              <a:ext uri="{FF2B5EF4-FFF2-40B4-BE49-F238E27FC236}">
                <a16:creationId xmlns:a16="http://schemas.microsoft.com/office/drawing/2014/main" id="{2FA3880A-8D8F-466C-A4A1-F07BCDD3719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34" name="Picture 10">
            <a:extLst>
              <a:ext uri="{FF2B5EF4-FFF2-40B4-BE49-F238E27FC236}">
                <a16:creationId xmlns:a16="http://schemas.microsoft.com/office/drawing/2014/main" id="{3C0A64CB-20A1-4508-B568-284EB04F78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36" name="Rectangle 12">
            <a:extLst>
              <a:ext uri="{FF2B5EF4-FFF2-40B4-BE49-F238E27FC236}">
                <a16:creationId xmlns:a16="http://schemas.microsoft.com/office/drawing/2014/main" id="{8DA14841-53A4-4935-BE65-C8373B8A6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7" name="Rectangle 14">
            <a:extLst>
              <a:ext uri="{FF2B5EF4-FFF2-40B4-BE49-F238E27FC236}">
                <a16:creationId xmlns:a16="http://schemas.microsoft.com/office/drawing/2014/main" id="{9877C2CF-B2DD-41C8-8B5E-152673376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8" name="Rectangle 16">
            <a:extLst>
              <a:ext uri="{FF2B5EF4-FFF2-40B4-BE49-F238E27FC236}">
                <a16:creationId xmlns:a16="http://schemas.microsoft.com/office/drawing/2014/main" id="{24923D72-7E69-464B-94C5-B2530008D0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9" name="Rectangle 18">
            <a:extLst>
              <a:ext uri="{FF2B5EF4-FFF2-40B4-BE49-F238E27FC236}">
                <a16:creationId xmlns:a16="http://schemas.microsoft.com/office/drawing/2014/main" id="{A00CCC86-7A88-4DFF-A0D0-6604606A2A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TextBox 20">
            <a:extLst>
              <a:ext uri="{FF2B5EF4-FFF2-40B4-BE49-F238E27FC236}">
                <a16:creationId xmlns:a16="http://schemas.microsoft.com/office/drawing/2014/main" id="{E1F8ABFD-155B-4386-AE33-6E13057CFCF3}"/>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94943" y="641225"/>
            <a:ext cx="415636" cy="369332"/>
          </a:xfrm>
          <a:prstGeom prst="rect">
            <a:avLst/>
          </a:prstGeom>
          <a:noFill/>
        </p:spPr>
        <p:txBody>
          <a:bodyPr wrap="square" rtlCol="0">
            <a:spAutoFit/>
          </a:bodyPr>
          <a:lstStyle/>
          <a:p>
            <a:pPr algn="r">
              <a:spcAft>
                <a:spcPts val="600"/>
              </a:spcAft>
            </a:pP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useBgFill="1">
        <p:nvSpPr>
          <p:cNvPr id="41" name="Rectangle 22">
            <a:extLst>
              <a:ext uri="{FF2B5EF4-FFF2-40B4-BE49-F238E27FC236}">
                <a16:creationId xmlns:a16="http://schemas.microsoft.com/office/drawing/2014/main" id="{D028FBE5-2515-4CF7-9061-EDC988E0A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2" name="Picture 24">
            <a:extLst>
              <a:ext uri="{FF2B5EF4-FFF2-40B4-BE49-F238E27FC236}">
                <a16:creationId xmlns:a16="http://schemas.microsoft.com/office/drawing/2014/main" id="{10C2A92B-92F5-430A-A370-FD864418A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43" name="Picture 26">
            <a:extLst>
              <a:ext uri="{FF2B5EF4-FFF2-40B4-BE49-F238E27FC236}">
                <a16:creationId xmlns:a16="http://schemas.microsoft.com/office/drawing/2014/main" id="{C151BBAC-D417-4C14-AAFE-8AAA55B26E0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44" name="Rectangle 28">
            <a:extLst>
              <a:ext uri="{FF2B5EF4-FFF2-40B4-BE49-F238E27FC236}">
                <a16:creationId xmlns:a16="http://schemas.microsoft.com/office/drawing/2014/main" id="{7DBE5AD7-4CDA-4167-83AD-34003BB38D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3D580359-F271-4995-847D-4B9BBE8DE1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FFE338A2-FC59-4CD5-84F6-6D7B39CC57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E75451-6A4B-484B-9ED1-353CCE25B0F4}"/>
              </a:ext>
            </a:extLst>
          </p:cNvPr>
          <p:cNvSpPr>
            <a:spLocks noGrp="1"/>
          </p:cNvSpPr>
          <p:nvPr>
            <p:ph type="ctrTitle"/>
          </p:nvPr>
        </p:nvSpPr>
        <p:spPr>
          <a:xfrm>
            <a:off x="7559704" y="808056"/>
            <a:ext cx="3013024" cy="1077229"/>
          </a:xfrm>
        </p:spPr>
        <p:txBody>
          <a:bodyPr vert="horz" lIns="91440" tIns="45720" rIns="91440" bIns="45720" rtlCol="0" anchor="t">
            <a:normAutofit/>
          </a:bodyPr>
          <a:lstStyle/>
          <a:p>
            <a:pPr algn="l"/>
            <a:r>
              <a:rPr lang="en-US" sz="3100"/>
              <a:t>Sheraton Hotel and resorts </a:t>
            </a:r>
          </a:p>
        </p:txBody>
      </p:sp>
      <p:pic>
        <p:nvPicPr>
          <p:cNvPr id="4" name="Picture 4" descr="A picture containing building, outdoor, city&#10;&#10;Description automatically generated">
            <a:extLst>
              <a:ext uri="{FF2B5EF4-FFF2-40B4-BE49-F238E27FC236}">
                <a16:creationId xmlns:a16="http://schemas.microsoft.com/office/drawing/2014/main" id="{FE87E840-BA30-8317-F9A2-2E0E683181D8}"/>
              </a:ext>
            </a:extLst>
          </p:cNvPr>
          <p:cNvPicPr>
            <a:picLocks noChangeAspect="1"/>
          </p:cNvPicPr>
          <p:nvPr/>
        </p:nvPicPr>
        <p:blipFill rotWithShape="1">
          <a:blip r:embed="rId5"/>
          <a:srcRect l="16847" r="24193"/>
          <a:stretch/>
        </p:blipFill>
        <p:spPr>
          <a:xfrm>
            <a:off x="1659296" y="647190"/>
            <a:ext cx="4914867" cy="5564283"/>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sp>
        <p:nvSpPr>
          <p:cNvPr id="3" name="Subtitle 2">
            <a:extLst>
              <a:ext uri="{FF2B5EF4-FFF2-40B4-BE49-F238E27FC236}">
                <a16:creationId xmlns:a16="http://schemas.microsoft.com/office/drawing/2014/main" id="{0236A1B4-B8D1-4A72-8E20-0703F54BF1FE}"/>
              </a:ext>
            </a:extLst>
          </p:cNvPr>
          <p:cNvSpPr>
            <a:spLocks noGrp="1"/>
          </p:cNvSpPr>
          <p:nvPr>
            <p:ph type="subTitle" idx="1"/>
          </p:nvPr>
        </p:nvSpPr>
        <p:spPr>
          <a:xfrm>
            <a:off x="7559704" y="2052116"/>
            <a:ext cx="3013025" cy="3997828"/>
          </a:xfrm>
        </p:spPr>
        <p:txBody>
          <a:bodyPr vert="horz" lIns="91440" tIns="45720" rIns="91440" bIns="45720" rtlCol="0" anchor="ctr">
            <a:normAutofit/>
          </a:bodyPr>
          <a:lstStyle/>
          <a:p>
            <a:pPr algn="l">
              <a:buFont typeface="Wingdings" panose="05000000000000000000" pitchFamily="2" charset="2"/>
              <a:buChar char="§"/>
            </a:pPr>
            <a:r>
              <a:rPr lang="en-US" dirty="0"/>
              <a:t>Tanjila Haque</a:t>
            </a:r>
          </a:p>
          <a:p>
            <a:pPr algn="l">
              <a:buFont typeface="Wingdings" panose="05000000000000000000" pitchFamily="2" charset="2"/>
              <a:buChar char="§"/>
            </a:pPr>
            <a:r>
              <a:rPr lang="en-US" dirty="0"/>
              <a:t>Student Id :2210226</a:t>
            </a:r>
            <a:endParaRPr lang="en-US" dirty="0">
              <a:cs typeface="Arial"/>
            </a:endParaRPr>
          </a:p>
          <a:p>
            <a:pPr algn="l">
              <a:buFont typeface="Wingdings" panose="05000000000000000000" pitchFamily="2" charset="2"/>
              <a:buChar char="§"/>
            </a:pPr>
            <a:r>
              <a:rPr lang="en-US" dirty="0"/>
              <a:t>Module :BMIH4003</a:t>
            </a:r>
            <a:endParaRPr lang="en-US" dirty="0">
              <a:cs typeface="Arial"/>
            </a:endParaRPr>
          </a:p>
          <a:p>
            <a:pPr algn="l">
              <a:buFont typeface="Wingdings" panose="05000000000000000000" pitchFamily="2" charset="2"/>
              <a:buChar char="§"/>
            </a:pPr>
            <a:r>
              <a:rPr lang="en-US" dirty="0"/>
              <a:t>Lecturer: Lisa-Marie Bassler</a:t>
            </a:r>
            <a:endParaRPr lang="en-US" dirty="0">
              <a:cs typeface="Arial"/>
            </a:endParaRPr>
          </a:p>
        </p:txBody>
      </p:sp>
      <p:sp>
        <p:nvSpPr>
          <p:cNvPr id="35" name="Rectangle 34">
            <a:extLst>
              <a:ext uri="{FF2B5EF4-FFF2-40B4-BE49-F238E27FC236}">
                <a16:creationId xmlns:a16="http://schemas.microsoft.com/office/drawing/2014/main" id="{A8F57220-9A7B-4037-B5C5-8BE03B333B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860588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2FA3880A-8D8F-466C-A4A1-F07BCDD3719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a:extLst>
              <a:ext uri="{FF2B5EF4-FFF2-40B4-BE49-F238E27FC236}">
                <a16:creationId xmlns:a16="http://schemas.microsoft.com/office/drawing/2014/main" id="{3C0A64CB-20A1-4508-B568-284EB04F78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7" name="Rectangle 16">
            <a:extLst>
              <a:ext uri="{FF2B5EF4-FFF2-40B4-BE49-F238E27FC236}">
                <a16:creationId xmlns:a16="http://schemas.microsoft.com/office/drawing/2014/main" id="{8DA14841-53A4-4935-BE65-C8373B8A6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8">
            <a:extLst>
              <a:ext uri="{FF2B5EF4-FFF2-40B4-BE49-F238E27FC236}">
                <a16:creationId xmlns:a16="http://schemas.microsoft.com/office/drawing/2014/main" id="{9877C2CF-B2DD-41C8-8B5E-152673376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a:extLst>
              <a:ext uri="{FF2B5EF4-FFF2-40B4-BE49-F238E27FC236}">
                <a16:creationId xmlns:a16="http://schemas.microsoft.com/office/drawing/2014/main" id="{D377EE36-E59D-4778-8F99-4B470DA4A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a:extLst>
              <a:ext uri="{FF2B5EF4-FFF2-40B4-BE49-F238E27FC236}">
                <a16:creationId xmlns:a16="http://schemas.microsoft.com/office/drawing/2014/main" id="{2586C6C5-47AF-450A-932D-880EF823E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TextBox 24">
            <a:extLst>
              <a:ext uri="{FF2B5EF4-FFF2-40B4-BE49-F238E27FC236}">
                <a16:creationId xmlns:a16="http://schemas.microsoft.com/office/drawing/2014/main" id="{A587901A-AA64-4940-9803-F67677851150}"/>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91282" y="3262852"/>
            <a:ext cx="415636" cy="461665"/>
          </a:xfrm>
          <a:prstGeom prst="rect">
            <a:avLst/>
          </a:prstGeom>
          <a:noFill/>
        </p:spPr>
        <p:txBody>
          <a:bodyPr wrap="square" rtlCol="0">
            <a:spAutoFit/>
          </a:bodyPr>
          <a:lstStyle/>
          <a:p>
            <a:pPr algn="r">
              <a:spcAft>
                <a:spcPts val="600"/>
              </a:spcAft>
            </a:pPr>
            <a:r>
              <a:rPr lang="en-US" sz="2400">
                <a:solidFill>
                  <a:schemeClr val="accent6"/>
                </a:solidFill>
                <a:latin typeface="Wingdings 3" panose="05040102010807070707" pitchFamily="18" charset="2"/>
              </a:rPr>
              <a:t>z</a:t>
            </a:r>
            <a:endParaRPr lang="en-US" sz="2400">
              <a:solidFill>
                <a:schemeClr val="accent6"/>
              </a:solidFill>
              <a:latin typeface="MS Shell Dlg 2" panose="020B0604030504040204" pitchFamily="34" charset="0"/>
            </a:endParaRPr>
          </a:p>
        </p:txBody>
      </p:sp>
      <p:sp useBgFill="1">
        <p:nvSpPr>
          <p:cNvPr id="27" name="Rectangle 26">
            <a:extLst>
              <a:ext uri="{FF2B5EF4-FFF2-40B4-BE49-F238E27FC236}">
                <a16:creationId xmlns:a16="http://schemas.microsoft.com/office/drawing/2014/main" id="{6784362B-1BC2-4D61-BBC1-75E5AFB9E5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47FEC87D-B560-4AA1-90A4-F9F1D5A9452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31" name="Picture 30">
            <a:extLst>
              <a:ext uri="{FF2B5EF4-FFF2-40B4-BE49-F238E27FC236}">
                <a16:creationId xmlns:a16="http://schemas.microsoft.com/office/drawing/2014/main" id="{E9CBAC3D-8976-47FF-8E03-C8D4BDB3581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33" name="Rectangle 32">
            <a:extLst>
              <a:ext uri="{FF2B5EF4-FFF2-40B4-BE49-F238E27FC236}">
                <a16:creationId xmlns:a16="http://schemas.microsoft.com/office/drawing/2014/main" id="{469431F3-C8DA-4F3D-BC23-56FBCBBB73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5A6FB8F0-8565-4EC3-917D-22A0CFB55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2940" y="0"/>
            <a:ext cx="6524905"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Hotel reception bell">
            <a:extLst>
              <a:ext uri="{FF2B5EF4-FFF2-40B4-BE49-F238E27FC236}">
                <a16:creationId xmlns:a16="http://schemas.microsoft.com/office/drawing/2014/main" id="{8B76ED68-2DDB-A431-9D67-9C3C0A1F54A1}"/>
              </a:ext>
            </a:extLst>
          </p:cNvPr>
          <p:cNvPicPr>
            <a:picLocks noChangeAspect="1"/>
          </p:cNvPicPr>
          <p:nvPr/>
        </p:nvPicPr>
        <p:blipFill rotWithShape="1">
          <a:blip r:embed="rId5"/>
          <a:srcRect l="30016" r="32515" b="-3"/>
          <a:stretch/>
        </p:blipFill>
        <p:spPr>
          <a:xfrm>
            <a:off x="1007760" y="38327"/>
            <a:ext cx="3855179" cy="6858000"/>
          </a:xfrm>
          <a:prstGeom prst="rect">
            <a:avLst/>
          </a:prstGeom>
          <a:ln w="12700">
            <a:solidFill>
              <a:schemeClr val="tx1"/>
            </a:solidFill>
          </a:ln>
        </p:spPr>
      </p:pic>
      <p:sp>
        <p:nvSpPr>
          <p:cNvPr id="37" name="Rectangle 36">
            <a:extLst>
              <a:ext uri="{FF2B5EF4-FFF2-40B4-BE49-F238E27FC236}">
                <a16:creationId xmlns:a16="http://schemas.microsoft.com/office/drawing/2014/main" id="{90E85565-5837-4630-B749-8EB5508C97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2F5F64-C981-E0BC-BEA6-39109C755D29}"/>
              </a:ext>
            </a:extLst>
          </p:cNvPr>
          <p:cNvSpPr>
            <a:spLocks noGrp="1"/>
          </p:cNvSpPr>
          <p:nvPr>
            <p:ph type="title"/>
          </p:nvPr>
        </p:nvSpPr>
        <p:spPr>
          <a:xfrm>
            <a:off x="5826851" y="3428998"/>
            <a:ext cx="4745117" cy="2268559"/>
          </a:xfrm>
        </p:spPr>
        <p:txBody>
          <a:bodyPr vert="horz" lIns="91440" tIns="45720" rIns="91440" bIns="45720" rtlCol="0" anchor="t">
            <a:normAutofit/>
          </a:bodyPr>
          <a:lstStyle/>
          <a:p>
            <a:r>
              <a:rPr lang="en-US" sz="2900"/>
              <a:t>The roll and importance of quality service, hospitality ,And guest service for Sheraton hotel</a:t>
            </a:r>
          </a:p>
        </p:txBody>
      </p:sp>
      <p:sp>
        <p:nvSpPr>
          <p:cNvPr id="5" name="Slide Number Placeholder 4">
            <a:extLst>
              <a:ext uri="{FF2B5EF4-FFF2-40B4-BE49-F238E27FC236}">
                <a16:creationId xmlns:a16="http://schemas.microsoft.com/office/drawing/2014/main" id="{5CED4C49-BE56-580D-7331-8064C22175E9}"/>
              </a:ext>
            </a:extLst>
          </p:cNvPr>
          <p:cNvSpPr>
            <a:spLocks noGrp="1"/>
          </p:cNvSpPr>
          <p:nvPr>
            <p:ph type="sldNum" sz="quarter" idx="12"/>
          </p:nvPr>
        </p:nvSpPr>
        <p:spPr>
          <a:xfrm>
            <a:off x="158407" y="164592"/>
            <a:ext cx="636727" cy="322851"/>
          </a:xfrm>
        </p:spPr>
        <p:txBody>
          <a:bodyPr vert="horz" lIns="91440" tIns="45720" rIns="45720" bIns="45720" rtlCol="0" anchor="ctr">
            <a:normAutofit/>
          </a:bodyPr>
          <a:lstStyle/>
          <a:p>
            <a:pPr defTabSz="457200">
              <a:lnSpc>
                <a:spcPct val="90000"/>
              </a:lnSpc>
              <a:spcAft>
                <a:spcPts val="600"/>
              </a:spcAft>
            </a:pPr>
            <a:fld id="{A49DFD55-3C28-40EF-9E31-A92D2E4017FF}" type="slidenum">
              <a:rPr lang="en-US" sz="1500" smtClean="0"/>
              <a:pPr defTabSz="457200">
                <a:lnSpc>
                  <a:spcPct val="90000"/>
                </a:lnSpc>
                <a:spcAft>
                  <a:spcPts val="600"/>
                </a:spcAft>
              </a:pPr>
              <a:t>2</a:t>
            </a:fld>
            <a:endParaRPr lang="en-US" sz="1500"/>
          </a:p>
        </p:txBody>
      </p:sp>
      <p:sp>
        <p:nvSpPr>
          <p:cNvPr id="4" name="Footer Placeholder 3">
            <a:extLst>
              <a:ext uri="{FF2B5EF4-FFF2-40B4-BE49-F238E27FC236}">
                <a16:creationId xmlns:a16="http://schemas.microsoft.com/office/drawing/2014/main" id="{52CC365C-D2AF-5A96-7B36-161E066A5A87}"/>
              </a:ext>
            </a:extLst>
          </p:cNvPr>
          <p:cNvSpPr>
            <a:spLocks noGrp="1"/>
          </p:cNvSpPr>
          <p:nvPr>
            <p:ph type="ftr" sz="quarter" idx="11"/>
          </p:nvPr>
        </p:nvSpPr>
        <p:spPr>
          <a:xfrm rot="5400000">
            <a:off x="-2237130" y="3661144"/>
            <a:ext cx="5885352" cy="179176"/>
          </a:xfrm>
        </p:spPr>
        <p:txBody>
          <a:bodyPr vert="horz" lIns="91440" tIns="45720" rIns="91440" bIns="18288" rtlCol="0" anchor="b">
            <a:normAutofit lnSpcReduction="10000"/>
          </a:bodyPr>
          <a:lstStyle/>
          <a:p>
            <a:pPr defTabSz="457200"/>
            <a:endParaRPr lang="en-US"/>
          </a:p>
        </p:txBody>
      </p:sp>
      <p:sp>
        <p:nvSpPr>
          <p:cNvPr id="39" name="Rectangle 38">
            <a:extLst>
              <a:ext uri="{FF2B5EF4-FFF2-40B4-BE49-F238E27FC236}">
                <a16:creationId xmlns:a16="http://schemas.microsoft.com/office/drawing/2014/main" id="{13756D9B-712D-4066-9D24-053A5EF2E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73317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F5859-10C9-4588-9727-B9362E26C29D}"/>
              </a:ext>
            </a:extLst>
          </p:cNvPr>
          <p:cNvSpPr>
            <a:spLocks noGrp="1"/>
          </p:cNvSpPr>
          <p:nvPr>
            <p:ph type="title"/>
          </p:nvPr>
        </p:nvSpPr>
        <p:spPr/>
        <p:txBody>
          <a:bodyPr/>
          <a:lstStyle/>
          <a:p>
            <a:r>
              <a:rPr lang="en-US"/>
              <a:t>AGENDA</a:t>
            </a:r>
          </a:p>
        </p:txBody>
      </p:sp>
      <p:sp>
        <p:nvSpPr>
          <p:cNvPr id="4" name="Footer Placeholder 3">
            <a:extLst>
              <a:ext uri="{FF2B5EF4-FFF2-40B4-BE49-F238E27FC236}">
                <a16:creationId xmlns:a16="http://schemas.microsoft.com/office/drawing/2014/main" id="{36C19884-873C-4D13-BE6D-318CF07B0D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991F00-87A7-45A6-8029-B097FA72498D}"/>
              </a:ext>
            </a:extLst>
          </p:cNvPr>
          <p:cNvSpPr>
            <a:spLocks noGrp="1"/>
          </p:cNvSpPr>
          <p:nvPr>
            <p:ph type="sldNum" sz="quarter" idx="12"/>
          </p:nvPr>
        </p:nvSpPr>
        <p:spPr/>
        <p:txBody>
          <a:bodyPr/>
          <a:lstStyle/>
          <a:p>
            <a:fld id="{A49DFD55-3C28-40EF-9E31-A92D2E4017FF}" type="slidenum">
              <a:rPr lang="en-US" smtClean="0"/>
              <a:pPr/>
              <a:t>3</a:t>
            </a:fld>
            <a:endParaRPr lang="en-US"/>
          </a:p>
        </p:txBody>
      </p:sp>
      <p:sp>
        <p:nvSpPr>
          <p:cNvPr id="7" name="Content Placeholder 6">
            <a:extLst>
              <a:ext uri="{FF2B5EF4-FFF2-40B4-BE49-F238E27FC236}">
                <a16:creationId xmlns:a16="http://schemas.microsoft.com/office/drawing/2014/main" id="{DD3A1975-F207-38DB-49B3-4C78F19CC4F9}"/>
              </a:ext>
            </a:extLst>
          </p:cNvPr>
          <p:cNvSpPr>
            <a:spLocks noGrp="1"/>
          </p:cNvSpPr>
          <p:nvPr>
            <p:ph idx="1"/>
          </p:nvPr>
        </p:nvSpPr>
        <p:spPr/>
        <p:txBody>
          <a:bodyPr>
            <a:normAutofit fontScale="77500" lnSpcReduction="20000"/>
          </a:bodyPr>
          <a:lstStyle/>
          <a:p>
            <a:pPr marL="344170" indent="-344170"/>
            <a:r>
              <a:rPr lang="en-US" dirty="0">
                <a:cs typeface="Arial"/>
              </a:rPr>
              <a:t>Introduction.</a:t>
            </a:r>
          </a:p>
          <a:p>
            <a:pPr marL="344170" indent="-344170"/>
            <a:r>
              <a:rPr lang="en-US" dirty="0">
                <a:cs typeface="Arial"/>
              </a:rPr>
              <a:t>Who are Sheraton and resorts consumer.</a:t>
            </a:r>
          </a:p>
          <a:p>
            <a:pPr marL="344170" indent="-344170"/>
            <a:r>
              <a:rPr lang="en-US" dirty="0">
                <a:cs typeface="Arial"/>
              </a:rPr>
              <a:t> Business executives.</a:t>
            </a:r>
          </a:p>
          <a:p>
            <a:pPr marL="344170" indent="-344170"/>
            <a:r>
              <a:rPr lang="en-US" dirty="0">
                <a:cs typeface="Arial"/>
              </a:rPr>
              <a:t>Facilities for VIP and middle classes.</a:t>
            </a:r>
          </a:p>
          <a:p>
            <a:pPr marL="344170" indent="-344170"/>
            <a:r>
              <a:rPr lang="en-US" dirty="0">
                <a:cs typeface="Arial"/>
              </a:rPr>
              <a:t>Outlining nature ,scope and roll of guest service at Sheraton hotel.</a:t>
            </a:r>
          </a:p>
          <a:p>
            <a:pPr marL="344170" indent="-344170"/>
            <a:r>
              <a:rPr lang="en-US" dirty="0">
                <a:cs typeface="Arial"/>
              </a:rPr>
              <a:t>The role and function of guest service in general.</a:t>
            </a:r>
          </a:p>
          <a:p>
            <a:pPr marL="344170" indent="-344170"/>
            <a:r>
              <a:rPr lang="en-US" dirty="0">
                <a:cs typeface="Arial"/>
              </a:rPr>
              <a:t>Importance of hospitality and how guest expectations are met.</a:t>
            </a:r>
          </a:p>
          <a:p>
            <a:pPr marL="344170" indent="-344170"/>
            <a:r>
              <a:rPr lang="en-US" dirty="0">
                <a:cs typeface="Arial"/>
              </a:rPr>
              <a:t>Summary.</a:t>
            </a:r>
          </a:p>
          <a:p>
            <a:pPr marL="344170" indent="-344170"/>
            <a:r>
              <a:rPr lang="en-US" dirty="0">
                <a:cs typeface="Arial"/>
              </a:rPr>
              <a:t>Reference.</a:t>
            </a:r>
          </a:p>
        </p:txBody>
      </p:sp>
    </p:spTree>
    <p:extLst>
      <p:ext uri="{BB962C8B-B14F-4D97-AF65-F5344CB8AC3E}">
        <p14:creationId xmlns:p14="http://schemas.microsoft.com/office/powerpoint/2010/main" val="17132195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DBBA26C-89C3-411F-9753-606A413F89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3" name="Picture 12">
            <a:extLst>
              <a:ext uri="{FF2B5EF4-FFF2-40B4-BE49-F238E27FC236}">
                <a16:creationId xmlns:a16="http://schemas.microsoft.com/office/drawing/2014/main" id="{EEAD2215-6311-4D1C-B6B5-F57CB6BFCBC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5" name="Rectangle 14">
            <a:extLst>
              <a:ext uri="{FF2B5EF4-FFF2-40B4-BE49-F238E27FC236}">
                <a16:creationId xmlns:a16="http://schemas.microsoft.com/office/drawing/2014/main" id="{7BA5DE79-30D1-4A10-8DB9-0A6E523A97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a:extLst>
              <a:ext uri="{FF2B5EF4-FFF2-40B4-BE49-F238E27FC236}">
                <a16:creationId xmlns:a16="http://schemas.microsoft.com/office/drawing/2014/main" id="{9ABD0D63-D23F-4AE7-8270-4185EF9C1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8">
            <a:extLst>
              <a:ext uri="{FF2B5EF4-FFF2-40B4-BE49-F238E27FC236}">
                <a16:creationId xmlns:a16="http://schemas.microsoft.com/office/drawing/2014/main" id="{72168E9E-94E9-4BE3-B88C-C8A468117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a:extLst>
              <a:ext uri="{FF2B5EF4-FFF2-40B4-BE49-F238E27FC236}">
                <a16:creationId xmlns:a16="http://schemas.microsoft.com/office/drawing/2014/main" id="{12107AC1-AA0D-4097-B03D-FD3C632AB8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TextBox 22">
            <a:extLst>
              <a:ext uri="{FF2B5EF4-FFF2-40B4-BE49-F238E27FC236}">
                <a16:creationId xmlns:a16="http://schemas.microsoft.com/office/drawing/2014/main" id="{7C8D231A-EC46-4736-B00F-76D307082204}"/>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91282" y="3262852"/>
            <a:ext cx="415636" cy="461665"/>
          </a:xfrm>
          <a:prstGeom prst="rect">
            <a:avLst/>
          </a:prstGeom>
          <a:noFill/>
        </p:spPr>
        <p:txBody>
          <a:bodyPr wrap="square" rtlCol="0">
            <a:spAutoFit/>
          </a:bodyPr>
          <a:lstStyle/>
          <a:p>
            <a:pPr algn="r">
              <a:spcAft>
                <a:spcPts val="600"/>
              </a:spcAft>
            </a:pPr>
            <a:r>
              <a:rPr lang="en-US" sz="2400">
                <a:solidFill>
                  <a:schemeClr val="accent6"/>
                </a:solidFill>
                <a:latin typeface="Wingdings 3" panose="05040102010807070707" pitchFamily="18" charset="2"/>
              </a:rPr>
              <a:t>z</a:t>
            </a:r>
            <a:endParaRPr lang="en-US" sz="2400">
              <a:solidFill>
                <a:schemeClr val="accent6"/>
              </a:solidFill>
              <a:latin typeface="MS Shell Dlg 2" panose="020B0604030504040204" pitchFamily="34" charset="0"/>
            </a:endParaRPr>
          </a:p>
        </p:txBody>
      </p:sp>
      <p:sp>
        <p:nvSpPr>
          <p:cNvPr id="25" name="Rectangle 24">
            <a:extLst>
              <a:ext uri="{FF2B5EF4-FFF2-40B4-BE49-F238E27FC236}">
                <a16:creationId xmlns:a16="http://schemas.microsoft.com/office/drawing/2014/main" id="{D0BE3D13-5BE5-4B05-AFCF-2A2E059D29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1AC85C80-0175-4214-A13D-03C224658C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9124" y="487443"/>
            <a:ext cx="5841548" cy="5841548"/>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lumMod val="40000"/>
                  <a:lumOff val="60000"/>
                </a:schemeClr>
              </a:solidFill>
            </a:endParaRPr>
          </a:p>
        </p:txBody>
      </p:sp>
      <p:pic>
        <p:nvPicPr>
          <p:cNvPr id="29" name="Picture 28">
            <a:extLst>
              <a:ext uri="{FF2B5EF4-FFF2-40B4-BE49-F238E27FC236}">
                <a16:creationId xmlns:a16="http://schemas.microsoft.com/office/drawing/2014/main" id="{15ADB788-8569-409E-862D-665AD53C990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133" y="0"/>
            <a:ext cx="12189867" cy="6858000"/>
          </a:xfrm>
          <a:prstGeom prst="rect">
            <a:avLst/>
          </a:prstGeom>
        </p:spPr>
      </p:pic>
      <p:sp>
        <p:nvSpPr>
          <p:cNvPr id="2" name="Title 1">
            <a:extLst>
              <a:ext uri="{FF2B5EF4-FFF2-40B4-BE49-F238E27FC236}">
                <a16:creationId xmlns:a16="http://schemas.microsoft.com/office/drawing/2014/main" id="{0A32731C-311B-46F7-A865-6C3AF6B09A47}"/>
              </a:ext>
            </a:extLst>
          </p:cNvPr>
          <p:cNvSpPr>
            <a:spLocks noGrp="1"/>
          </p:cNvSpPr>
          <p:nvPr>
            <p:ph type="title"/>
          </p:nvPr>
        </p:nvSpPr>
        <p:spPr>
          <a:xfrm>
            <a:off x="3039048" y="2568817"/>
            <a:ext cx="7155598" cy="3133968"/>
          </a:xfrm>
        </p:spPr>
        <p:txBody>
          <a:bodyPr vert="horz" lIns="91440" tIns="45720" rIns="91440" bIns="45720" rtlCol="0" anchor="t">
            <a:normAutofit/>
          </a:bodyPr>
          <a:lstStyle/>
          <a:p>
            <a:pPr algn="l"/>
            <a:r>
              <a:rPr lang="en-US" sz="6600">
                <a:solidFill>
                  <a:srgbClr val="1F2D29"/>
                </a:solidFill>
              </a:rPr>
              <a:t>INTRODUCTION</a:t>
            </a:r>
          </a:p>
        </p:txBody>
      </p:sp>
      <p:sp>
        <p:nvSpPr>
          <p:cNvPr id="3" name="Text Placeholder 2">
            <a:extLst>
              <a:ext uri="{FF2B5EF4-FFF2-40B4-BE49-F238E27FC236}">
                <a16:creationId xmlns:a16="http://schemas.microsoft.com/office/drawing/2014/main" id="{9D5232F9-FD00-464A-9F17-619C91AEF8F3}"/>
              </a:ext>
            </a:extLst>
          </p:cNvPr>
          <p:cNvSpPr>
            <a:spLocks noGrp="1"/>
          </p:cNvSpPr>
          <p:nvPr>
            <p:ph type="body" idx="1"/>
          </p:nvPr>
        </p:nvSpPr>
        <p:spPr>
          <a:xfrm>
            <a:off x="3039048" y="1088853"/>
            <a:ext cx="6908907" cy="1395858"/>
          </a:xfrm>
        </p:spPr>
        <p:txBody>
          <a:bodyPr vert="horz" lIns="91440" tIns="0" rIns="91440" bIns="45720" rtlCol="0" anchor="b">
            <a:normAutofit/>
          </a:bodyPr>
          <a:lstStyle/>
          <a:p>
            <a:pPr algn="l">
              <a:lnSpc>
                <a:spcPct val="110000"/>
              </a:lnSpc>
            </a:pPr>
            <a:r>
              <a:rPr lang="en-US" sz="1100" dirty="0">
                <a:solidFill>
                  <a:srgbClr val="1F2D29"/>
                </a:solidFill>
              </a:rPr>
              <a:t>Sheraton Hotel and Resorts is an international luxury hotel owned by Marriott international. Sheraton </a:t>
            </a:r>
            <a:r>
              <a:rPr lang="en-US" sz="1100">
                <a:solidFill>
                  <a:srgbClr val="1F2D29"/>
                </a:solidFill>
              </a:rPr>
              <a:t>bringing people together since 1937 . Sheraton hotels and Resorts location( September 2020) in 463 including </a:t>
            </a:r>
            <a:r>
              <a:rPr lang="en-US" sz="1100" dirty="0">
                <a:solidFill>
                  <a:srgbClr val="1F2D29"/>
                </a:solidFill>
              </a:rPr>
              <a:t>North America ,Africa, Asia , Central and South America, Europe, the middle East and in the Caribbean. Sheraton founders is Ernest Henderson Robert Moore and headquarters in Bethesda ,Maryland ,U.S ,information based on ,(Marriott international,2023).</a:t>
            </a:r>
            <a:endParaRPr lang="en-US" sz="1100" dirty="0">
              <a:solidFill>
                <a:srgbClr val="1F2D29"/>
              </a:solidFill>
              <a:cs typeface="Arial"/>
            </a:endParaRPr>
          </a:p>
        </p:txBody>
      </p:sp>
      <p:sp>
        <p:nvSpPr>
          <p:cNvPr id="31" name="Rectangle 30">
            <a:extLst>
              <a:ext uri="{FF2B5EF4-FFF2-40B4-BE49-F238E27FC236}">
                <a16:creationId xmlns:a16="http://schemas.microsoft.com/office/drawing/2014/main" id="{76562092-3AA7-4EF0-9007-C44F879A13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Slide Number Placeholder 5">
            <a:extLst>
              <a:ext uri="{FF2B5EF4-FFF2-40B4-BE49-F238E27FC236}">
                <a16:creationId xmlns:a16="http://schemas.microsoft.com/office/drawing/2014/main" id="{7BC1787E-7110-4989-B0B8-DD4E0ACC09DF}"/>
              </a:ext>
            </a:extLst>
          </p:cNvPr>
          <p:cNvSpPr>
            <a:spLocks noGrp="1"/>
          </p:cNvSpPr>
          <p:nvPr>
            <p:ph type="sldNum" sz="quarter" idx="12"/>
          </p:nvPr>
        </p:nvSpPr>
        <p:spPr>
          <a:xfrm>
            <a:off x="158407" y="164592"/>
            <a:ext cx="636727" cy="322851"/>
          </a:xfrm>
        </p:spPr>
        <p:txBody>
          <a:bodyPr vert="horz" lIns="91440" tIns="45720" rIns="45720" bIns="45720" rtlCol="0" anchor="ctr">
            <a:normAutofit/>
          </a:bodyPr>
          <a:lstStyle/>
          <a:p>
            <a:pPr defTabSz="457200">
              <a:lnSpc>
                <a:spcPct val="90000"/>
              </a:lnSpc>
              <a:spcAft>
                <a:spcPts val="600"/>
              </a:spcAft>
            </a:pPr>
            <a:fld id="{A49DFD55-3C28-40EF-9E31-A92D2E4017FF}" type="slidenum">
              <a:rPr lang="en-US" sz="1500" kern="1200">
                <a:solidFill>
                  <a:schemeClr val="bg1"/>
                </a:solidFill>
                <a:latin typeface="+mn-lt"/>
                <a:ea typeface="+mn-ea"/>
                <a:cs typeface="+mn-cs"/>
              </a:rPr>
              <a:pPr defTabSz="457200">
                <a:lnSpc>
                  <a:spcPct val="90000"/>
                </a:lnSpc>
                <a:spcAft>
                  <a:spcPts val="600"/>
                </a:spcAft>
              </a:pPr>
              <a:t>4</a:t>
            </a:fld>
            <a:endParaRPr lang="en-US" sz="1500" kern="1200">
              <a:solidFill>
                <a:schemeClr val="bg1"/>
              </a:solidFill>
              <a:latin typeface="+mn-lt"/>
              <a:ea typeface="+mn-ea"/>
              <a:cs typeface="+mn-cs"/>
            </a:endParaRPr>
          </a:p>
        </p:txBody>
      </p:sp>
      <p:sp>
        <p:nvSpPr>
          <p:cNvPr id="33" name="Right Triangle 32">
            <a:extLst>
              <a:ext uri="{FF2B5EF4-FFF2-40B4-BE49-F238E27FC236}">
                <a16:creationId xmlns:a16="http://schemas.microsoft.com/office/drawing/2014/main" id="{2663C086-1480-4E81-BD6F-3E43A4C38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585313" y="2747897"/>
            <a:ext cx="353147" cy="353147"/>
          </a:xfrm>
          <a:prstGeom prst="r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a:extLst>
              <a:ext uri="{FF2B5EF4-FFF2-40B4-BE49-F238E27FC236}">
                <a16:creationId xmlns:a16="http://schemas.microsoft.com/office/drawing/2014/main" id="{8D51ED20-04D4-4894-B0C2-9C541A61A734}"/>
              </a:ext>
            </a:extLst>
          </p:cNvPr>
          <p:cNvSpPr>
            <a:spLocks noGrp="1"/>
          </p:cNvSpPr>
          <p:nvPr>
            <p:ph type="ftr" sz="quarter" idx="11"/>
          </p:nvPr>
        </p:nvSpPr>
        <p:spPr>
          <a:xfrm rot="5400000">
            <a:off x="-2237130" y="3661144"/>
            <a:ext cx="5885352" cy="179176"/>
          </a:xfrm>
        </p:spPr>
        <p:txBody>
          <a:bodyPr vert="horz" lIns="91440" tIns="45720" rIns="91440" bIns="18288" rtlCol="0" anchor="b">
            <a:normAutofit/>
          </a:bodyPr>
          <a:lstStyle/>
          <a:p>
            <a:pPr defTabSz="457200">
              <a:lnSpc>
                <a:spcPct val="90000"/>
              </a:lnSpc>
              <a:spcAft>
                <a:spcPts val="600"/>
              </a:spcAft>
            </a:pPr>
            <a:r>
              <a:rPr lang="en-US">
                <a:solidFill>
                  <a:schemeClr val="bg1"/>
                </a:solidFill>
              </a:rPr>
              <a:t>PRESENTATION TITLE</a:t>
            </a:r>
          </a:p>
        </p:txBody>
      </p:sp>
    </p:spTree>
    <p:extLst>
      <p:ext uri="{BB962C8B-B14F-4D97-AF65-F5344CB8AC3E}">
        <p14:creationId xmlns:p14="http://schemas.microsoft.com/office/powerpoint/2010/main" val="3571516367"/>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E5F11-B7B9-4B80-8C6A-A8A7A7190B77}"/>
              </a:ext>
            </a:extLst>
          </p:cNvPr>
          <p:cNvSpPr>
            <a:spLocks noGrp="1"/>
          </p:cNvSpPr>
          <p:nvPr>
            <p:ph type="ctrTitle"/>
          </p:nvPr>
        </p:nvSpPr>
        <p:spPr>
          <a:xfrm>
            <a:off x="2857484" y="1464895"/>
            <a:ext cx="7438579" cy="2852481"/>
          </a:xfrm>
        </p:spPr>
        <p:txBody>
          <a:bodyPr/>
          <a:lstStyle/>
          <a:p>
            <a:r>
              <a:rPr lang="en-US"/>
              <a:t>Sheraton Hotel and resort consumer</a:t>
            </a:r>
          </a:p>
        </p:txBody>
      </p:sp>
    </p:spTree>
    <p:extLst>
      <p:ext uri="{BB962C8B-B14F-4D97-AF65-F5344CB8AC3E}">
        <p14:creationId xmlns:p14="http://schemas.microsoft.com/office/powerpoint/2010/main" val="379728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E5FEE2D-79E5-4C1D-8BF7-EE619CA7039A}"/>
              </a:ext>
            </a:extLst>
          </p:cNvPr>
          <p:cNvSpPr>
            <a:spLocks noGrp="1"/>
          </p:cNvSpPr>
          <p:nvPr>
            <p:ph type="title"/>
          </p:nvPr>
        </p:nvSpPr>
        <p:spPr/>
        <p:txBody>
          <a:bodyPr/>
          <a:lstStyle/>
          <a:p>
            <a:r>
              <a:rPr lang="en-US"/>
              <a:t>consumer</a:t>
            </a:r>
          </a:p>
        </p:txBody>
      </p:sp>
      <p:graphicFrame>
        <p:nvGraphicFramePr>
          <p:cNvPr id="4" name="Table 4">
            <a:extLst>
              <a:ext uri="{FF2B5EF4-FFF2-40B4-BE49-F238E27FC236}">
                <a16:creationId xmlns:a16="http://schemas.microsoft.com/office/drawing/2014/main" id="{390E7E75-E57A-4FF0-A0E4-A4DBCF6EA89A}"/>
              </a:ext>
            </a:extLst>
          </p:cNvPr>
          <p:cNvGraphicFramePr>
            <a:graphicFrameLocks noGrp="1"/>
          </p:cNvGraphicFramePr>
          <p:nvPr>
            <p:ph type="tbl" sz="quarter" idx="14"/>
            <p:extLst>
              <p:ext uri="{D42A27DB-BD31-4B8C-83A1-F6EECF244321}">
                <p14:modId xmlns:p14="http://schemas.microsoft.com/office/powerpoint/2010/main" val="3849173939"/>
              </p:ext>
            </p:extLst>
          </p:nvPr>
        </p:nvGraphicFramePr>
        <p:xfrm>
          <a:off x="2146526" y="1755321"/>
          <a:ext cx="7767172" cy="3149322"/>
        </p:xfrm>
        <a:graphic>
          <a:graphicData uri="http://schemas.openxmlformats.org/drawingml/2006/table">
            <a:tbl>
              <a:tblPr firstRow="1" bandRow="1">
                <a:tableStyleId>{7E9639D4-E3E2-4D34-9284-5A2195B3D0D7}</a:tableStyleId>
              </a:tblPr>
              <a:tblGrid>
                <a:gridCol w="1941793">
                  <a:extLst>
                    <a:ext uri="{9D8B030D-6E8A-4147-A177-3AD203B41FA5}">
                      <a16:colId xmlns:a16="http://schemas.microsoft.com/office/drawing/2014/main" val="3261104555"/>
                    </a:ext>
                  </a:extLst>
                </a:gridCol>
                <a:gridCol w="1941793">
                  <a:extLst>
                    <a:ext uri="{9D8B030D-6E8A-4147-A177-3AD203B41FA5}">
                      <a16:colId xmlns:a16="http://schemas.microsoft.com/office/drawing/2014/main" val="2547279344"/>
                    </a:ext>
                  </a:extLst>
                </a:gridCol>
                <a:gridCol w="1941793">
                  <a:extLst>
                    <a:ext uri="{9D8B030D-6E8A-4147-A177-3AD203B41FA5}">
                      <a16:colId xmlns:a16="http://schemas.microsoft.com/office/drawing/2014/main" val="2366228292"/>
                    </a:ext>
                  </a:extLst>
                </a:gridCol>
                <a:gridCol w="1941793">
                  <a:extLst>
                    <a:ext uri="{9D8B030D-6E8A-4147-A177-3AD203B41FA5}">
                      <a16:colId xmlns:a16="http://schemas.microsoft.com/office/drawing/2014/main" val="934788178"/>
                    </a:ext>
                  </a:extLst>
                </a:gridCol>
              </a:tblGrid>
              <a:tr h="1574661">
                <a:tc>
                  <a:txBody>
                    <a:bodyPr/>
                    <a:lstStyle/>
                    <a:p>
                      <a:pPr algn="ctr" rtl="0" fontAlgn="auto"/>
                      <a:r>
                        <a:rPr lang="en-US" sz="1200" b="1" i="0">
                          <a:solidFill>
                            <a:srgbClr val="FFFFFF"/>
                          </a:solidFill>
                          <a:effectLst/>
                          <a:latin typeface="+mn-lt"/>
                        </a:rPr>
                        <a:t>​Businessmen</a:t>
                      </a:r>
                    </a:p>
                  </a:txBody>
                  <a:tcPr marL="68580" marR="68580" marT="34290" marB="34290" anchor="ctr"/>
                </a:tc>
                <a:tc>
                  <a:txBody>
                    <a:bodyPr/>
                    <a:lstStyle/>
                    <a:p>
                      <a:pPr algn="ctr" rtl="0" fontAlgn="base"/>
                      <a:r>
                        <a:rPr lang="en-US" sz="1200" b="0" i="0">
                          <a:solidFill>
                            <a:schemeClr val="accent1"/>
                          </a:solidFill>
                          <a:effectLst/>
                          <a:latin typeface="+mn-lt"/>
                        </a:rPr>
                        <a:t>Honeymooner</a:t>
                      </a:r>
                    </a:p>
                  </a:txBody>
                  <a:tcPr marL="68580" marR="68580" marT="34290" marB="34290" anchor="ctr"/>
                </a:tc>
                <a:tc>
                  <a:txBody>
                    <a:bodyPr/>
                    <a:lstStyle/>
                    <a:p>
                      <a:pPr algn="ctr" rtl="0" fontAlgn="base"/>
                      <a:r>
                        <a:rPr lang="en-US" sz="1200" b="0" i="0">
                          <a:solidFill>
                            <a:schemeClr val="accent1"/>
                          </a:solidFill>
                          <a:effectLst/>
                          <a:latin typeface="+mn-lt"/>
                        </a:rPr>
                        <a:t>Travellers</a:t>
                      </a:r>
                    </a:p>
                  </a:txBody>
                  <a:tcPr marL="68580" marR="68580" marT="34290" marB="34290" anchor="ctr"/>
                </a:tc>
                <a:tc>
                  <a:txBody>
                    <a:bodyPr/>
                    <a:lstStyle/>
                    <a:p>
                      <a:pPr algn="ctr" rtl="0" fontAlgn="base"/>
                      <a:r>
                        <a:rPr lang="en-US" sz="1200" b="0" i="0" kern="1200">
                          <a:solidFill>
                            <a:schemeClr val="accent1"/>
                          </a:solidFill>
                          <a:effectLst/>
                          <a:latin typeface="+mn-lt"/>
                          <a:ea typeface="+mn-ea"/>
                          <a:cs typeface="+mn-cs"/>
                        </a:rPr>
                        <a:t>Vacationers</a:t>
                      </a:r>
                    </a:p>
                  </a:txBody>
                  <a:tcPr marL="68580" marR="68580" marT="34290" marB="34290" anchor="ctr"/>
                </a:tc>
                <a:extLst>
                  <a:ext uri="{0D108BD9-81ED-4DB2-BD59-A6C34878D82A}">
                    <a16:rowId xmlns:a16="http://schemas.microsoft.com/office/drawing/2014/main" val="3441328149"/>
                  </a:ext>
                </a:extLst>
              </a:tr>
              <a:tr h="1574661">
                <a:tc>
                  <a:txBody>
                    <a:bodyPr/>
                    <a:lstStyle/>
                    <a:p>
                      <a:pPr algn="ctr" rtl="0" fontAlgn="base"/>
                      <a:endParaRPr lang="en-US" sz="1400"/>
                    </a:p>
                  </a:txBody>
                  <a:tcPr marL="68580" marR="68580" marT="34290" marB="34290" anchor="ctr">
                    <a:lnL w="12700" cap="flat" cmpd="sng" algn="ctr">
                      <a:noFill/>
                      <a:prstDash val="solid"/>
                      <a:round/>
                      <a:headEnd type="none" w="med" len="med"/>
                      <a:tailEnd type="none" w="med" len="med"/>
                    </a:lnL>
                  </a:tcPr>
                </a:tc>
                <a:tc>
                  <a:txBody>
                    <a:bodyPr/>
                    <a:lstStyle/>
                    <a:p>
                      <a:pPr algn="ctr" rtl="0" fontAlgn="base"/>
                      <a:endParaRPr lang="en-US" sz="1100" b="0" i="0">
                        <a:solidFill>
                          <a:srgbClr val="333F50"/>
                        </a:solidFill>
                        <a:effectLst/>
                        <a:latin typeface="+mn-lt"/>
                      </a:endParaRPr>
                    </a:p>
                  </a:txBody>
                  <a:tcPr marL="68580" marR="68580" marT="34290" marB="34290" anchor="ctr"/>
                </a:tc>
                <a:tc>
                  <a:txBody>
                    <a:bodyPr/>
                    <a:lstStyle/>
                    <a:p>
                      <a:pPr algn="ctr" rtl="0" fontAlgn="base"/>
                      <a:endParaRPr lang="en-US" sz="1100" b="0" i="0">
                        <a:solidFill>
                          <a:srgbClr val="333F50"/>
                        </a:solidFill>
                        <a:effectLst/>
                        <a:latin typeface="+mn-lt"/>
                      </a:endParaRPr>
                    </a:p>
                  </a:txBody>
                  <a:tcPr marL="68580" marR="68580" marT="34290" marB="34290" anchor="ctr"/>
                </a:tc>
                <a:tc>
                  <a:txBody>
                    <a:bodyPr/>
                    <a:lstStyle/>
                    <a:p>
                      <a:pPr algn="ctr" rtl="0" fontAlgn="base"/>
                      <a:endParaRPr lang="en-US" sz="1100" b="0" i="0">
                        <a:solidFill>
                          <a:srgbClr val="333F50"/>
                        </a:solidFill>
                        <a:effectLst/>
                        <a:latin typeface="+mn-lt"/>
                      </a:endParaRPr>
                    </a:p>
                  </a:txBody>
                  <a:tcPr marL="68580" marR="68580" marT="34290" marB="34290" anchor="ctr">
                    <a:lnR w="12700" cap="flat" cmpd="sng" algn="ctr">
                      <a:noFill/>
                      <a:prstDash val="solid"/>
                      <a:round/>
                      <a:headEnd type="none" w="med" len="med"/>
                      <a:tailEnd type="none" w="med" len="med"/>
                    </a:lnR>
                  </a:tcPr>
                </a:tc>
                <a:extLst>
                  <a:ext uri="{0D108BD9-81ED-4DB2-BD59-A6C34878D82A}">
                    <a16:rowId xmlns:a16="http://schemas.microsoft.com/office/drawing/2014/main" val="3134841754"/>
                  </a:ext>
                </a:extLst>
              </a:tr>
            </a:tbl>
          </a:graphicData>
        </a:graphic>
      </p:graphicFrame>
      <p:sp>
        <p:nvSpPr>
          <p:cNvPr id="8" name="Footer Placeholder 7">
            <a:extLst>
              <a:ext uri="{FF2B5EF4-FFF2-40B4-BE49-F238E27FC236}">
                <a16:creationId xmlns:a16="http://schemas.microsoft.com/office/drawing/2014/main" id="{8BA5A93F-DCAE-40B8-8E94-3239A1A6A21A}"/>
              </a:ext>
            </a:extLst>
          </p:cNvPr>
          <p:cNvSpPr>
            <a:spLocks noGrp="1"/>
          </p:cNvSpPr>
          <p:nvPr>
            <p:ph type="ftr" sz="quarter" idx="11"/>
          </p:nvPr>
        </p:nvSpPr>
        <p:spPr/>
        <p:txBody>
          <a:bodyPr/>
          <a:lstStyle/>
          <a:p>
            <a:r>
              <a:rPr lang="en-US"/>
              <a:t>PRESENTATION TITLE</a:t>
            </a:r>
          </a:p>
        </p:txBody>
      </p:sp>
      <p:sp>
        <p:nvSpPr>
          <p:cNvPr id="9" name="Slide Number Placeholder 8">
            <a:extLst>
              <a:ext uri="{FF2B5EF4-FFF2-40B4-BE49-F238E27FC236}">
                <a16:creationId xmlns:a16="http://schemas.microsoft.com/office/drawing/2014/main" id="{03091613-153A-4005-9F4D-2F185AE5F7BF}"/>
              </a:ext>
            </a:extLst>
          </p:cNvPr>
          <p:cNvSpPr>
            <a:spLocks noGrp="1"/>
          </p:cNvSpPr>
          <p:nvPr>
            <p:ph type="sldNum" sz="quarter" idx="12"/>
          </p:nvPr>
        </p:nvSpPr>
        <p:spPr/>
        <p:txBody>
          <a:bodyPr/>
          <a:lstStyle/>
          <a:p>
            <a:fld id="{A49DFD55-3C28-40EF-9E31-A92D2E4017FF}" type="slidenum">
              <a:rPr lang="en-US" smtClean="0"/>
              <a:pPr/>
              <a:t>6</a:t>
            </a:fld>
            <a:endParaRPr lang="en-US"/>
          </a:p>
        </p:txBody>
      </p:sp>
    </p:spTree>
    <p:extLst>
      <p:ext uri="{BB962C8B-B14F-4D97-AF65-F5344CB8AC3E}">
        <p14:creationId xmlns:p14="http://schemas.microsoft.com/office/powerpoint/2010/main" val="24996826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FA3880A-8D8F-466C-A4A1-F07BCDD3719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3" name="Picture 12">
            <a:extLst>
              <a:ext uri="{FF2B5EF4-FFF2-40B4-BE49-F238E27FC236}">
                <a16:creationId xmlns:a16="http://schemas.microsoft.com/office/drawing/2014/main" id="{3C0A64CB-20A1-4508-B568-284EB04F78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5" name="Rectangle 14">
            <a:extLst>
              <a:ext uri="{FF2B5EF4-FFF2-40B4-BE49-F238E27FC236}">
                <a16:creationId xmlns:a16="http://schemas.microsoft.com/office/drawing/2014/main" id="{8DA14841-53A4-4935-BE65-C8373B8A6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a:extLst>
              <a:ext uri="{FF2B5EF4-FFF2-40B4-BE49-F238E27FC236}">
                <a16:creationId xmlns:a16="http://schemas.microsoft.com/office/drawing/2014/main" id="{9877C2CF-B2DD-41C8-8B5E-152673376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8">
            <a:extLst>
              <a:ext uri="{FF2B5EF4-FFF2-40B4-BE49-F238E27FC236}">
                <a16:creationId xmlns:a16="http://schemas.microsoft.com/office/drawing/2014/main" id="{D377EE36-E59D-4778-8F99-4B470DA4A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a:extLst>
              <a:ext uri="{FF2B5EF4-FFF2-40B4-BE49-F238E27FC236}">
                <a16:creationId xmlns:a16="http://schemas.microsoft.com/office/drawing/2014/main" id="{2586C6C5-47AF-450A-932D-880EF823E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TextBox 22">
            <a:extLst>
              <a:ext uri="{FF2B5EF4-FFF2-40B4-BE49-F238E27FC236}">
                <a16:creationId xmlns:a16="http://schemas.microsoft.com/office/drawing/2014/main" id="{A587901A-AA64-4940-9803-F67677851150}"/>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91282" y="3262852"/>
            <a:ext cx="415636" cy="461665"/>
          </a:xfrm>
          <a:prstGeom prst="rect">
            <a:avLst/>
          </a:prstGeom>
          <a:noFill/>
        </p:spPr>
        <p:txBody>
          <a:bodyPr wrap="square" rtlCol="0">
            <a:spAutoFit/>
          </a:bodyPr>
          <a:lstStyle/>
          <a:p>
            <a:pPr algn="r">
              <a:spcAft>
                <a:spcPts val="600"/>
              </a:spcAft>
            </a:pPr>
            <a:r>
              <a:rPr lang="en-US" sz="2400">
                <a:solidFill>
                  <a:schemeClr val="accent6"/>
                </a:solidFill>
                <a:latin typeface="Wingdings 3" panose="05040102010807070707" pitchFamily="18" charset="2"/>
              </a:rPr>
              <a:t>z</a:t>
            </a:r>
            <a:endParaRPr lang="en-US" sz="2400">
              <a:solidFill>
                <a:schemeClr val="accent6"/>
              </a:solidFill>
              <a:latin typeface="MS Shell Dlg 2" panose="020B0604030504040204" pitchFamily="34" charset="0"/>
            </a:endParaRPr>
          </a:p>
        </p:txBody>
      </p:sp>
      <p:sp useBgFill="1">
        <p:nvSpPr>
          <p:cNvPr id="25" name="Rectangle 24">
            <a:extLst>
              <a:ext uri="{FF2B5EF4-FFF2-40B4-BE49-F238E27FC236}">
                <a16:creationId xmlns:a16="http://schemas.microsoft.com/office/drawing/2014/main" id="{3B2CA9B6-4696-4754-85E4-8CABC16C83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a:extLst>
              <a:ext uri="{FF2B5EF4-FFF2-40B4-BE49-F238E27FC236}">
                <a16:creationId xmlns:a16="http://schemas.microsoft.com/office/drawing/2014/main" id="{7A9A1B4E-BA04-49DB-A7FC-AAC824E9FE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29" name="Picture 28">
            <a:extLst>
              <a:ext uri="{FF2B5EF4-FFF2-40B4-BE49-F238E27FC236}">
                <a16:creationId xmlns:a16="http://schemas.microsoft.com/office/drawing/2014/main" id="{DEB81022-BC5D-4044-B798-FA0517B46B8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31" name="Rectangle 30">
            <a:extLst>
              <a:ext uri="{FF2B5EF4-FFF2-40B4-BE49-F238E27FC236}">
                <a16:creationId xmlns:a16="http://schemas.microsoft.com/office/drawing/2014/main" id="{D23277EE-B44B-4433-AC85-268C83D342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96893633-2491-40F3-A8F8-3048B013B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4F600BF4-BBEF-41D0-AF2D-5FE8F14089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5891209"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205643-BACC-5D17-8C42-836BA9F8A3AA}"/>
              </a:ext>
            </a:extLst>
          </p:cNvPr>
          <p:cNvSpPr>
            <a:spLocks noGrp="1"/>
          </p:cNvSpPr>
          <p:nvPr>
            <p:ph type="title"/>
          </p:nvPr>
        </p:nvSpPr>
        <p:spPr>
          <a:xfrm>
            <a:off x="1969804" y="3428998"/>
            <a:ext cx="3972924" cy="2268559"/>
          </a:xfrm>
        </p:spPr>
        <p:txBody>
          <a:bodyPr vert="horz" lIns="91440" tIns="45720" rIns="91440" bIns="45720" rtlCol="0" anchor="t">
            <a:normAutofit/>
          </a:bodyPr>
          <a:lstStyle/>
          <a:p>
            <a:pPr algn="r"/>
            <a:r>
              <a:rPr lang="en-US" sz="4100"/>
              <a:t>Sheraton Hotel and resort service variety</a:t>
            </a:r>
          </a:p>
        </p:txBody>
      </p:sp>
      <p:sp>
        <p:nvSpPr>
          <p:cNvPr id="5" name="Slide Number Placeholder 4">
            <a:extLst>
              <a:ext uri="{FF2B5EF4-FFF2-40B4-BE49-F238E27FC236}">
                <a16:creationId xmlns:a16="http://schemas.microsoft.com/office/drawing/2014/main" id="{445C20FB-1B1A-382C-C127-271D39455E03}"/>
              </a:ext>
            </a:extLst>
          </p:cNvPr>
          <p:cNvSpPr>
            <a:spLocks noGrp="1"/>
          </p:cNvSpPr>
          <p:nvPr>
            <p:ph type="sldNum" sz="quarter" idx="12"/>
          </p:nvPr>
        </p:nvSpPr>
        <p:spPr>
          <a:xfrm>
            <a:off x="158407" y="164592"/>
            <a:ext cx="636727" cy="322851"/>
          </a:xfrm>
        </p:spPr>
        <p:txBody>
          <a:bodyPr vert="horz" lIns="91440" tIns="45720" rIns="45720" bIns="45720" rtlCol="0" anchor="ctr">
            <a:normAutofit/>
          </a:bodyPr>
          <a:lstStyle/>
          <a:p>
            <a:pPr defTabSz="457200">
              <a:lnSpc>
                <a:spcPct val="90000"/>
              </a:lnSpc>
              <a:spcAft>
                <a:spcPts val="450"/>
              </a:spcAft>
            </a:pPr>
            <a:fld id="{A49DFD55-3C28-40EF-9E31-A92D2E4017FF}" type="slidenum">
              <a:rPr lang="en-US" sz="1500"/>
              <a:pPr defTabSz="457200">
                <a:lnSpc>
                  <a:spcPct val="90000"/>
                </a:lnSpc>
                <a:spcAft>
                  <a:spcPts val="450"/>
                </a:spcAft>
              </a:pPr>
              <a:t>7</a:t>
            </a:fld>
            <a:endParaRPr lang="en-US" sz="1500"/>
          </a:p>
        </p:txBody>
      </p:sp>
      <p:sp>
        <p:nvSpPr>
          <p:cNvPr id="4" name="Footer Placeholder 3">
            <a:extLst>
              <a:ext uri="{FF2B5EF4-FFF2-40B4-BE49-F238E27FC236}">
                <a16:creationId xmlns:a16="http://schemas.microsoft.com/office/drawing/2014/main" id="{1DC0C9B1-07E4-ABCB-B5DD-8311724A0935}"/>
              </a:ext>
            </a:extLst>
          </p:cNvPr>
          <p:cNvSpPr>
            <a:spLocks noGrp="1"/>
          </p:cNvSpPr>
          <p:nvPr>
            <p:ph type="ftr" sz="quarter" idx="11"/>
          </p:nvPr>
        </p:nvSpPr>
        <p:spPr>
          <a:xfrm rot="5400000">
            <a:off x="-2237130" y="3661144"/>
            <a:ext cx="5885352" cy="179176"/>
          </a:xfrm>
        </p:spPr>
        <p:txBody>
          <a:bodyPr vert="horz" lIns="91440" tIns="45720" rIns="91440" bIns="18288" rtlCol="0" anchor="b">
            <a:normAutofit/>
          </a:bodyPr>
          <a:lstStyle/>
          <a:p>
            <a:pPr defTabSz="457200">
              <a:lnSpc>
                <a:spcPct val="90000"/>
              </a:lnSpc>
              <a:spcAft>
                <a:spcPts val="450"/>
              </a:spcAft>
            </a:pPr>
            <a:r>
              <a:rPr lang="en-US" sz="800"/>
              <a:t>PRESENTATION TITLE</a:t>
            </a:r>
          </a:p>
        </p:txBody>
      </p:sp>
      <p:pic>
        <p:nvPicPr>
          <p:cNvPr id="7" name="Picture 6">
            <a:extLst>
              <a:ext uri="{FF2B5EF4-FFF2-40B4-BE49-F238E27FC236}">
                <a16:creationId xmlns:a16="http://schemas.microsoft.com/office/drawing/2014/main" id="{BBD80BE8-3BD0-EAD5-AB7B-3C8D2B9EA083}"/>
              </a:ext>
            </a:extLst>
          </p:cNvPr>
          <p:cNvPicPr>
            <a:picLocks noChangeAspect="1"/>
          </p:cNvPicPr>
          <p:nvPr/>
        </p:nvPicPr>
        <p:blipFill rotWithShape="1">
          <a:blip r:embed="rId5"/>
          <a:srcRect l="34615" r="15292" b="5"/>
          <a:stretch/>
        </p:blipFill>
        <p:spPr>
          <a:xfrm>
            <a:off x="6749807" y="227"/>
            <a:ext cx="4635113" cy="6858000"/>
          </a:xfrm>
          <a:prstGeom prst="rect">
            <a:avLst/>
          </a:prstGeom>
          <a:ln w="12700">
            <a:solidFill>
              <a:schemeClr val="tx1"/>
            </a:solidFill>
          </a:ln>
        </p:spPr>
      </p:pic>
      <p:sp>
        <p:nvSpPr>
          <p:cNvPr id="37" name="Rectangle 36">
            <a:extLst>
              <a:ext uri="{FF2B5EF4-FFF2-40B4-BE49-F238E27FC236}">
                <a16:creationId xmlns:a16="http://schemas.microsoft.com/office/drawing/2014/main" id="{8E3FBB69-81FC-455A-9F72-076CADABD3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239824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E835A-B628-7FD6-F80E-9C1EEC19F509}"/>
              </a:ext>
            </a:extLst>
          </p:cNvPr>
          <p:cNvSpPr>
            <a:spLocks noGrp="1"/>
          </p:cNvSpPr>
          <p:nvPr>
            <p:ph type="title"/>
          </p:nvPr>
        </p:nvSpPr>
        <p:spPr/>
        <p:txBody>
          <a:bodyPr/>
          <a:lstStyle/>
          <a:p>
            <a:r>
              <a:rPr lang="en-US">
                <a:cs typeface="Arial"/>
              </a:rPr>
              <a:t>Facilities</a:t>
            </a:r>
            <a:endParaRPr lang="en-US"/>
          </a:p>
        </p:txBody>
      </p:sp>
      <p:graphicFrame>
        <p:nvGraphicFramePr>
          <p:cNvPr id="4" name="Table 4">
            <a:extLst>
              <a:ext uri="{FF2B5EF4-FFF2-40B4-BE49-F238E27FC236}">
                <a16:creationId xmlns:a16="http://schemas.microsoft.com/office/drawing/2014/main" id="{96864B1F-1749-1734-FFBD-C4DE50083BCA}"/>
              </a:ext>
            </a:extLst>
          </p:cNvPr>
          <p:cNvGraphicFramePr>
            <a:graphicFrameLocks noGrp="1"/>
          </p:cNvGraphicFramePr>
          <p:nvPr>
            <p:ph type="tbl" sz="quarter" idx="14"/>
            <p:extLst>
              <p:ext uri="{D42A27DB-BD31-4B8C-83A1-F6EECF244321}">
                <p14:modId xmlns:p14="http://schemas.microsoft.com/office/powerpoint/2010/main" val="3858848508"/>
              </p:ext>
            </p:extLst>
          </p:nvPr>
        </p:nvGraphicFramePr>
        <p:xfrm>
          <a:off x="2362200" y="2273300"/>
          <a:ext cx="8991598" cy="2794074"/>
        </p:xfrm>
        <a:graphic>
          <a:graphicData uri="http://schemas.openxmlformats.org/drawingml/2006/table">
            <a:tbl>
              <a:tblPr firstRow="1" bandRow="1">
                <a:tableStyleId>{5C22544A-7EE6-4342-B048-85BDC9FD1C3A}</a:tableStyleId>
              </a:tblPr>
              <a:tblGrid>
                <a:gridCol w="4495799">
                  <a:extLst>
                    <a:ext uri="{9D8B030D-6E8A-4147-A177-3AD203B41FA5}">
                      <a16:colId xmlns:a16="http://schemas.microsoft.com/office/drawing/2014/main" val="4085981381"/>
                    </a:ext>
                  </a:extLst>
                </a:gridCol>
                <a:gridCol w="4495799">
                  <a:extLst>
                    <a:ext uri="{9D8B030D-6E8A-4147-A177-3AD203B41FA5}">
                      <a16:colId xmlns:a16="http://schemas.microsoft.com/office/drawing/2014/main" val="71959797"/>
                    </a:ext>
                  </a:extLst>
                </a:gridCol>
              </a:tblGrid>
              <a:tr h="1334249">
                <a:tc>
                  <a:txBody>
                    <a:bodyPr/>
                    <a:lstStyle/>
                    <a:p>
                      <a:r>
                        <a:rPr lang="en-US"/>
                        <a:t>Restaurants ,bar ,catering service, room service  </a:t>
                      </a:r>
                      <a:endParaRPr lang="en-US" err="1"/>
                    </a:p>
                    <a:p>
                      <a:pPr lvl="0">
                        <a:buNone/>
                      </a:pPr>
                      <a:endParaRPr lang="en-US"/>
                    </a:p>
                  </a:txBody>
                  <a:tcPr/>
                </a:tc>
                <a:tc>
                  <a:txBody>
                    <a:bodyPr/>
                    <a:lstStyle/>
                    <a:p>
                      <a:r>
                        <a:rPr lang="en-US"/>
                        <a:t>Gym, spa ,wellness center</a:t>
                      </a:r>
                    </a:p>
                  </a:txBody>
                  <a:tcPr/>
                </a:tc>
                <a:extLst>
                  <a:ext uri="{0D108BD9-81ED-4DB2-BD59-A6C34878D82A}">
                    <a16:rowId xmlns:a16="http://schemas.microsoft.com/office/drawing/2014/main" val="514324943"/>
                  </a:ext>
                </a:extLst>
              </a:tr>
              <a:tr h="1459825">
                <a:tc>
                  <a:txBody>
                    <a:bodyPr/>
                    <a:lstStyle/>
                    <a:p>
                      <a:r>
                        <a:rPr lang="en-US"/>
                        <a:t>Car rental ,pick up and drop off to airport, mobile check in services, facilities for disabled people.</a:t>
                      </a:r>
                    </a:p>
                  </a:txBody>
                  <a:tcPr/>
                </a:tc>
                <a:tc>
                  <a:txBody>
                    <a:bodyPr/>
                    <a:lstStyle/>
                    <a:p>
                      <a:r>
                        <a:rPr lang="en-US"/>
                        <a:t>Party room, meeting room ,wedding center, internet access</a:t>
                      </a:r>
                    </a:p>
                  </a:txBody>
                  <a:tcPr/>
                </a:tc>
                <a:extLst>
                  <a:ext uri="{0D108BD9-81ED-4DB2-BD59-A6C34878D82A}">
                    <a16:rowId xmlns:a16="http://schemas.microsoft.com/office/drawing/2014/main" val="4199188406"/>
                  </a:ext>
                </a:extLst>
              </a:tr>
            </a:tbl>
          </a:graphicData>
        </a:graphic>
      </p:graphicFrame>
    </p:spTree>
    <p:extLst>
      <p:ext uri="{BB962C8B-B14F-4D97-AF65-F5344CB8AC3E}">
        <p14:creationId xmlns:p14="http://schemas.microsoft.com/office/powerpoint/2010/main" val="1698658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9E356-E786-2AFC-DBE2-C61F689BACC0}"/>
              </a:ext>
            </a:extLst>
          </p:cNvPr>
          <p:cNvSpPr>
            <a:spLocks noGrp="1"/>
          </p:cNvSpPr>
          <p:nvPr>
            <p:ph type="title"/>
          </p:nvPr>
        </p:nvSpPr>
        <p:spPr>
          <a:xfrm>
            <a:off x="6170037" y="1412235"/>
            <a:ext cx="4001198" cy="2253109"/>
          </a:xfrm>
        </p:spPr>
        <p:txBody>
          <a:bodyPr vert="horz" lIns="68580" tIns="34290" rIns="68580" bIns="34290" rtlCol="0" anchor="b">
            <a:normAutofit/>
          </a:bodyPr>
          <a:lstStyle/>
          <a:p>
            <a:pPr algn="ctr"/>
            <a:r>
              <a:rPr lang="en-US" sz="4500"/>
              <a:t>Business Executives</a:t>
            </a:r>
          </a:p>
        </p:txBody>
      </p:sp>
      <p:sp>
        <p:nvSpPr>
          <p:cNvPr id="6" name="Text Placeholder 5">
            <a:extLst>
              <a:ext uri="{FF2B5EF4-FFF2-40B4-BE49-F238E27FC236}">
                <a16:creationId xmlns:a16="http://schemas.microsoft.com/office/drawing/2014/main" id="{525CBD55-996E-0196-F3D4-F503CED7C21C}"/>
              </a:ext>
            </a:extLst>
          </p:cNvPr>
          <p:cNvSpPr>
            <a:spLocks noGrp="1"/>
          </p:cNvSpPr>
          <p:nvPr>
            <p:ph type="body" idx="1"/>
          </p:nvPr>
        </p:nvSpPr>
        <p:spPr>
          <a:xfrm>
            <a:off x="6170037" y="3734399"/>
            <a:ext cx="4001198" cy="1641911"/>
          </a:xfrm>
        </p:spPr>
        <p:txBody>
          <a:bodyPr vert="horz" lIns="68580" tIns="34290" rIns="68580" bIns="34290" rtlCol="0" anchor="t">
            <a:normAutofit/>
          </a:bodyPr>
          <a:lstStyle/>
          <a:p>
            <a:pPr algn="ctr">
              <a:lnSpc>
                <a:spcPct val="90000"/>
              </a:lnSpc>
            </a:pPr>
            <a:r>
              <a:rPr lang="en-US" sz="1800"/>
              <a:t>Sheraton successfully serve business executives because of its great facilities and privacy also great for security.</a:t>
            </a:r>
          </a:p>
        </p:txBody>
      </p:sp>
      <p:sp>
        <p:nvSpPr>
          <p:cNvPr id="4" name="Footer Placeholder 3">
            <a:extLst>
              <a:ext uri="{FF2B5EF4-FFF2-40B4-BE49-F238E27FC236}">
                <a16:creationId xmlns:a16="http://schemas.microsoft.com/office/drawing/2014/main" id="{3D3B1B47-E371-534C-1732-D54E3E9DE72D}"/>
              </a:ext>
            </a:extLst>
          </p:cNvPr>
          <p:cNvSpPr>
            <a:spLocks noGrp="1"/>
          </p:cNvSpPr>
          <p:nvPr>
            <p:ph type="ftr" sz="quarter" idx="11"/>
          </p:nvPr>
        </p:nvSpPr>
        <p:spPr>
          <a:xfrm>
            <a:off x="6170037" y="5624513"/>
            <a:ext cx="2854262" cy="273844"/>
          </a:xfrm>
        </p:spPr>
        <p:txBody>
          <a:bodyPr vert="horz" lIns="68580" tIns="34290" rIns="68580" bIns="34290" rtlCol="0" anchor="ctr">
            <a:normAutofit/>
          </a:bodyPr>
          <a:lstStyle/>
          <a:p>
            <a:pPr algn="l">
              <a:spcAft>
                <a:spcPts val="450"/>
              </a:spcAft>
              <a:defRPr/>
            </a:pPr>
            <a:endParaRPr lang="en-US" sz="900" kern="1200">
              <a:solidFill>
                <a:prstClr val="black">
                  <a:tint val="75000"/>
                </a:prstClr>
              </a:solidFill>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9B705317-CA0D-B6B7-468A-6AE82DE3F53F}"/>
              </a:ext>
            </a:extLst>
          </p:cNvPr>
          <p:cNvSpPr>
            <a:spLocks noGrp="1"/>
          </p:cNvSpPr>
          <p:nvPr>
            <p:ph type="sldNum" sz="quarter" idx="12"/>
          </p:nvPr>
        </p:nvSpPr>
        <p:spPr>
          <a:xfrm>
            <a:off x="1921897" y="5624513"/>
            <a:ext cx="791242" cy="273844"/>
          </a:xfrm>
          <a:prstGeom prst="ellipse">
            <a:avLst/>
          </a:prstGeom>
        </p:spPr>
        <p:txBody>
          <a:bodyPr vert="horz" lIns="68580" tIns="34290" rIns="68580" bIns="34290" rtlCol="0" anchor="ctr">
            <a:normAutofit/>
          </a:bodyPr>
          <a:lstStyle/>
          <a:p>
            <a:pPr algn="l">
              <a:lnSpc>
                <a:spcPct val="90000"/>
              </a:lnSpc>
              <a:spcAft>
                <a:spcPts val="450"/>
              </a:spcAft>
              <a:defRPr/>
            </a:pPr>
            <a:fld id="{A49DFD55-3C28-40EF-9E31-A92D2E4017FF}" type="slidenum">
              <a:rPr lang="en-US" sz="900">
                <a:solidFill>
                  <a:prstClr val="black">
                    <a:tint val="75000"/>
                  </a:prstClr>
                </a:solidFill>
                <a:latin typeface="Calibri" panose="020F0502020204030204"/>
              </a:rPr>
              <a:pPr algn="l">
                <a:lnSpc>
                  <a:spcPct val="90000"/>
                </a:lnSpc>
                <a:spcAft>
                  <a:spcPts val="450"/>
                </a:spcAft>
                <a:defRPr/>
              </a:pPr>
              <a:t>9</a:t>
            </a:fld>
            <a:endParaRPr lang="en-US" sz="900">
              <a:solidFill>
                <a:prstClr val="black">
                  <a:tint val="75000"/>
                </a:prstClr>
              </a:solidFill>
              <a:latin typeface="Calibri" panose="020F0502020204030204"/>
            </a:endParaRPr>
          </a:p>
        </p:txBody>
      </p:sp>
      <p:pic>
        <p:nvPicPr>
          <p:cNvPr id="8" name="Picture 7">
            <a:extLst>
              <a:ext uri="{FF2B5EF4-FFF2-40B4-BE49-F238E27FC236}">
                <a16:creationId xmlns:a16="http://schemas.microsoft.com/office/drawing/2014/main" id="{DFCC8DFD-BB02-72A4-2E38-BDCCB8F728DE}"/>
              </a:ext>
            </a:extLst>
          </p:cNvPr>
          <p:cNvPicPr>
            <a:picLocks noChangeAspect="1"/>
          </p:cNvPicPr>
          <p:nvPr/>
        </p:nvPicPr>
        <p:blipFill rotWithShape="1">
          <a:blip r:embed="rId2"/>
          <a:srcRect l="16594" r="16656" b="-1"/>
          <a:stretch/>
        </p:blipFill>
        <p:spPr>
          <a:xfrm>
            <a:off x="1997881" y="1306291"/>
            <a:ext cx="3883687" cy="3883687"/>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p:spPr>
      </p:pic>
    </p:spTree>
    <p:extLst>
      <p:ext uri="{BB962C8B-B14F-4D97-AF65-F5344CB8AC3E}">
        <p14:creationId xmlns:p14="http://schemas.microsoft.com/office/powerpoint/2010/main" val="1813259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40014-73D5-419B-8867-972BB18D52D4}"/>
              </a:ext>
            </a:extLst>
          </p:cNvPr>
          <p:cNvSpPr>
            <a:spLocks noGrp="1"/>
          </p:cNvSpPr>
          <p:nvPr>
            <p:ph type="title"/>
          </p:nvPr>
        </p:nvSpPr>
        <p:spPr/>
        <p:txBody>
          <a:bodyPr/>
          <a:lstStyle/>
          <a:p>
            <a:r>
              <a:rPr lang="en-US"/>
              <a:t>Outlining nature ,scope and role of guest service at Sheraton hotel</a:t>
            </a:r>
          </a:p>
        </p:txBody>
      </p:sp>
      <p:sp>
        <p:nvSpPr>
          <p:cNvPr id="10" name="Text Placeholder 9">
            <a:extLst>
              <a:ext uri="{FF2B5EF4-FFF2-40B4-BE49-F238E27FC236}">
                <a16:creationId xmlns:a16="http://schemas.microsoft.com/office/drawing/2014/main" id="{60455FC1-8EDD-7ECF-79E8-F840FE7A431C}"/>
              </a:ext>
            </a:extLst>
          </p:cNvPr>
          <p:cNvSpPr>
            <a:spLocks noGrp="1"/>
          </p:cNvSpPr>
          <p:nvPr>
            <p:ph type="body" idx="1"/>
          </p:nvPr>
        </p:nvSpPr>
        <p:spPr/>
        <p:txBody>
          <a:bodyPr/>
          <a:lstStyle/>
          <a:p>
            <a:r>
              <a:rPr lang="en-US"/>
              <a:t>Sheraton brand profile in the UK 2022</a:t>
            </a:r>
          </a:p>
        </p:txBody>
      </p:sp>
      <p:sp>
        <p:nvSpPr>
          <p:cNvPr id="4" name="Content Placeholder 3">
            <a:extLst>
              <a:ext uri="{FF2B5EF4-FFF2-40B4-BE49-F238E27FC236}">
                <a16:creationId xmlns:a16="http://schemas.microsoft.com/office/drawing/2014/main" id="{33D8731E-4977-402E-8BFD-895B4D0544CC}"/>
              </a:ext>
            </a:extLst>
          </p:cNvPr>
          <p:cNvSpPr>
            <a:spLocks noGrp="1"/>
          </p:cNvSpPr>
          <p:nvPr>
            <p:ph sz="half" idx="2"/>
          </p:nvPr>
        </p:nvSpPr>
        <p:spPr/>
        <p:txBody>
          <a:bodyPr vert="horz" lIns="68580" tIns="34290" rIns="68580" bIns="34290" rtlCol="0" anchor="t">
            <a:normAutofit/>
          </a:bodyPr>
          <a:lstStyle/>
          <a:p>
            <a:r>
              <a:rPr lang="en-US"/>
              <a:t>Sheraton is at 54% in the UK when it comes to hotel consumer, brand awareness,(Kunst,2022a).</a:t>
            </a:r>
          </a:p>
        </p:txBody>
      </p:sp>
      <p:sp>
        <p:nvSpPr>
          <p:cNvPr id="12" name="Text Placeholder 11">
            <a:extLst>
              <a:ext uri="{FF2B5EF4-FFF2-40B4-BE49-F238E27FC236}">
                <a16:creationId xmlns:a16="http://schemas.microsoft.com/office/drawing/2014/main" id="{73B27707-3F22-4EA2-75D4-3232BD0B7955}"/>
              </a:ext>
            </a:extLst>
          </p:cNvPr>
          <p:cNvSpPr>
            <a:spLocks noGrp="1"/>
          </p:cNvSpPr>
          <p:nvPr>
            <p:ph type="body" sz="quarter" idx="3"/>
          </p:nvPr>
        </p:nvSpPr>
        <p:spPr/>
        <p:txBody>
          <a:bodyPr/>
          <a:lstStyle/>
          <a:p>
            <a:r>
              <a:rPr lang="en-US"/>
              <a:t>Sheraton popularity in uk</a:t>
            </a:r>
          </a:p>
        </p:txBody>
      </p:sp>
      <p:sp>
        <p:nvSpPr>
          <p:cNvPr id="6" name="Content Placeholder 5">
            <a:extLst>
              <a:ext uri="{FF2B5EF4-FFF2-40B4-BE49-F238E27FC236}">
                <a16:creationId xmlns:a16="http://schemas.microsoft.com/office/drawing/2014/main" id="{50B65871-FA95-449A-B8BC-90486DE532EF}"/>
              </a:ext>
            </a:extLst>
          </p:cNvPr>
          <p:cNvSpPr>
            <a:spLocks noGrp="1"/>
          </p:cNvSpPr>
          <p:nvPr>
            <p:ph sz="quarter" idx="4"/>
          </p:nvPr>
        </p:nvSpPr>
        <p:spPr/>
        <p:txBody>
          <a:bodyPr vert="horz" lIns="68580" tIns="34290" rIns="68580" bIns="34290" rtlCol="0" anchor="t">
            <a:normAutofit/>
          </a:bodyPr>
          <a:lstStyle/>
          <a:p>
            <a:r>
              <a:rPr lang="en-US"/>
              <a:t>In the </a:t>
            </a:r>
            <a:r>
              <a:rPr lang="en-US" err="1"/>
              <a:t>uk</a:t>
            </a:r>
            <a:r>
              <a:rPr lang="en-US"/>
              <a:t> 54% respondents who know Sheraton (Kunst,2022b).</a:t>
            </a:r>
          </a:p>
        </p:txBody>
      </p:sp>
      <p:sp>
        <p:nvSpPr>
          <p:cNvPr id="8" name="Footer Placeholder 7">
            <a:extLst>
              <a:ext uri="{FF2B5EF4-FFF2-40B4-BE49-F238E27FC236}">
                <a16:creationId xmlns:a16="http://schemas.microsoft.com/office/drawing/2014/main" id="{905F172A-5D5D-43CD-A187-DA0D303F4144}"/>
              </a:ext>
            </a:extLst>
          </p:cNvPr>
          <p:cNvSpPr>
            <a:spLocks noGrp="1"/>
          </p:cNvSpPr>
          <p:nvPr>
            <p:ph type="ftr" sz="quarter" idx="11"/>
          </p:nvPr>
        </p:nvSpPr>
        <p:spPr/>
        <p:txBody>
          <a:bodyPr/>
          <a:lstStyle/>
          <a:p>
            <a:r>
              <a:rPr lang="en-US"/>
              <a:t>PRESENTATION TITLE</a:t>
            </a:r>
          </a:p>
        </p:txBody>
      </p:sp>
      <p:sp>
        <p:nvSpPr>
          <p:cNvPr id="9" name="Slide Number Placeholder 8">
            <a:extLst>
              <a:ext uri="{FF2B5EF4-FFF2-40B4-BE49-F238E27FC236}">
                <a16:creationId xmlns:a16="http://schemas.microsoft.com/office/drawing/2014/main" id="{C396FFDC-ADE8-4009-A466-A81787258E88}"/>
              </a:ext>
            </a:extLst>
          </p:cNvPr>
          <p:cNvSpPr>
            <a:spLocks noGrp="1"/>
          </p:cNvSpPr>
          <p:nvPr>
            <p:ph type="sldNum" sz="quarter" idx="12"/>
          </p:nvPr>
        </p:nvSpPr>
        <p:spPr/>
        <p:txBody>
          <a:bodyPr/>
          <a:lstStyle/>
          <a:p>
            <a:fld id="{A49DFD55-3C28-40EF-9E31-A92D2E4017FF}" type="slidenum">
              <a:rPr lang="en-US" smtClean="0"/>
              <a:pPr/>
              <a:t>10</a:t>
            </a:fld>
            <a:endParaRPr lang="en-US"/>
          </a:p>
        </p:txBody>
      </p:sp>
    </p:spTree>
    <p:extLst>
      <p:ext uri="{BB962C8B-B14F-4D97-AF65-F5344CB8AC3E}">
        <p14:creationId xmlns:p14="http://schemas.microsoft.com/office/powerpoint/2010/main" val="16637801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DC1CD-83EB-04EF-AD9F-AF47327E03C0}"/>
              </a:ext>
            </a:extLst>
          </p:cNvPr>
          <p:cNvSpPr>
            <a:spLocks noGrp="1"/>
          </p:cNvSpPr>
          <p:nvPr>
            <p:ph type="title"/>
          </p:nvPr>
        </p:nvSpPr>
        <p:spPr/>
        <p:txBody>
          <a:bodyPr/>
          <a:lstStyle/>
          <a:p>
            <a:r>
              <a:rPr lang="en-US">
                <a:cs typeface="Arial"/>
              </a:rPr>
              <a:t>Function of guest services</a:t>
            </a:r>
          </a:p>
        </p:txBody>
      </p:sp>
      <p:sp>
        <p:nvSpPr>
          <p:cNvPr id="3" name="Text Placeholder 2">
            <a:extLst>
              <a:ext uri="{FF2B5EF4-FFF2-40B4-BE49-F238E27FC236}">
                <a16:creationId xmlns:a16="http://schemas.microsoft.com/office/drawing/2014/main" id="{F3062E4D-755A-D360-3661-EA50FAB2AFFA}"/>
              </a:ext>
            </a:extLst>
          </p:cNvPr>
          <p:cNvSpPr>
            <a:spLocks noGrp="1"/>
          </p:cNvSpPr>
          <p:nvPr>
            <p:ph type="body" idx="1"/>
          </p:nvPr>
        </p:nvSpPr>
        <p:spPr/>
        <p:txBody>
          <a:bodyPr/>
          <a:lstStyle/>
          <a:p>
            <a:r>
              <a:rPr lang="en-US">
                <a:cs typeface="Arial"/>
              </a:rPr>
              <a:t>Recruiting the best employee</a:t>
            </a:r>
            <a:endParaRPr lang="en-US"/>
          </a:p>
        </p:txBody>
      </p:sp>
      <p:sp>
        <p:nvSpPr>
          <p:cNvPr id="4" name="Content Placeholder 3">
            <a:extLst>
              <a:ext uri="{FF2B5EF4-FFF2-40B4-BE49-F238E27FC236}">
                <a16:creationId xmlns:a16="http://schemas.microsoft.com/office/drawing/2014/main" id="{F163DB81-BC43-7E48-7F4D-3D27DEE49578}"/>
              </a:ext>
            </a:extLst>
          </p:cNvPr>
          <p:cNvSpPr>
            <a:spLocks noGrp="1"/>
          </p:cNvSpPr>
          <p:nvPr>
            <p:ph sz="half" idx="2"/>
          </p:nvPr>
        </p:nvSpPr>
        <p:spPr>
          <a:xfrm>
            <a:off x="2202885" y="2711631"/>
            <a:ext cx="3893623" cy="3071434"/>
          </a:xfrm>
        </p:spPr>
        <p:txBody>
          <a:bodyPr vert="horz" lIns="91440" tIns="45720" rIns="91440" bIns="45720" rtlCol="0" anchor="t">
            <a:normAutofit/>
          </a:bodyPr>
          <a:lstStyle/>
          <a:p>
            <a:pPr marL="344170" indent="-344170"/>
            <a:r>
              <a:rPr lang="en-US">
                <a:cs typeface="Arial"/>
              </a:rPr>
              <a:t>Sheraton get the best employee who can work with the guest and meet their needs</a:t>
            </a:r>
          </a:p>
        </p:txBody>
      </p:sp>
      <p:sp>
        <p:nvSpPr>
          <p:cNvPr id="5" name="Text Placeholder 4">
            <a:extLst>
              <a:ext uri="{FF2B5EF4-FFF2-40B4-BE49-F238E27FC236}">
                <a16:creationId xmlns:a16="http://schemas.microsoft.com/office/drawing/2014/main" id="{F685A85E-F433-84FB-540F-073F1CA25861}"/>
              </a:ext>
            </a:extLst>
          </p:cNvPr>
          <p:cNvSpPr>
            <a:spLocks noGrp="1"/>
          </p:cNvSpPr>
          <p:nvPr>
            <p:ph type="body" sz="quarter" idx="3"/>
          </p:nvPr>
        </p:nvSpPr>
        <p:spPr/>
        <p:txBody>
          <a:bodyPr/>
          <a:lstStyle/>
          <a:p>
            <a:r>
              <a:rPr lang="en-US">
                <a:cs typeface="Arial"/>
              </a:rPr>
              <a:t>Extra care of their guest</a:t>
            </a:r>
          </a:p>
        </p:txBody>
      </p:sp>
      <p:sp>
        <p:nvSpPr>
          <p:cNvPr id="6" name="Content Placeholder 5">
            <a:extLst>
              <a:ext uri="{FF2B5EF4-FFF2-40B4-BE49-F238E27FC236}">
                <a16:creationId xmlns:a16="http://schemas.microsoft.com/office/drawing/2014/main" id="{5F468579-7C6A-2726-43B1-4E16CD732E61}"/>
              </a:ext>
            </a:extLst>
          </p:cNvPr>
          <p:cNvSpPr>
            <a:spLocks noGrp="1"/>
          </p:cNvSpPr>
          <p:nvPr>
            <p:ph sz="quarter" idx="4"/>
          </p:nvPr>
        </p:nvSpPr>
        <p:spPr/>
        <p:txBody>
          <a:bodyPr vert="horz" lIns="91440" tIns="45720" rIns="91440" bIns="45720" rtlCol="0" anchor="t">
            <a:normAutofit/>
          </a:bodyPr>
          <a:lstStyle/>
          <a:p>
            <a:pPr marL="344170" indent="-344170"/>
            <a:r>
              <a:rPr lang="en-US">
                <a:cs typeface="Arial"/>
              </a:rPr>
              <a:t>Sheraton known for its quality service </a:t>
            </a:r>
          </a:p>
        </p:txBody>
      </p:sp>
      <p:pic>
        <p:nvPicPr>
          <p:cNvPr id="7" name="Picture 7">
            <a:extLst>
              <a:ext uri="{FF2B5EF4-FFF2-40B4-BE49-F238E27FC236}">
                <a16:creationId xmlns:a16="http://schemas.microsoft.com/office/drawing/2014/main" id="{02E4E6E9-0637-30D4-8212-835985C71ECA}"/>
              </a:ext>
            </a:extLst>
          </p:cNvPr>
          <p:cNvPicPr>
            <a:picLocks noChangeAspect="1"/>
          </p:cNvPicPr>
          <p:nvPr/>
        </p:nvPicPr>
        <p:blipFill>
          <a:blip r:embed="rId2"/>
          <a:stretch>
            <a:fillRect/>
          </a:stretch>
        </p:blipFill>
        <p:spPr>
          <a:xfrm>
            <a:off x="4724400" y="3946822"/>
            <a:ext cx="7480300" cy="2914056"/>
          </a:xfrm>
          <a:prstGeom prst="rect">
            <a:avLst/>
          </a:prstGeom>
        </p:spPr>
      </p:pic>
    </p:spTree>
    <p:extLst>
      <p:ext uri="{BB962C8B-B14F-4D97-AF65-F5344CB8AC3E}">
        <p14:creationId xmlns:p14="http://schemas.microsoft.com/office/powerpoint/2010/main" val="22724928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8" name="Picture 37">
            <a:extLst>
              <a:ext uri="{FF2B5EF4-FFF2-40B4-BE49-F238E27FC236}">
                <a16:creationId xmlns:a16="http://schemas.microsoft.com/office/drawing/2014/main" id="{3DBBA26C-89C3-411F-9753-606A413F89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40" name="Picture 39">
            <a:extLst>
              <a:ext uri="{FF2B5EF4-FFF2-40B4-BE49-F238E27FC236}">
                <a16:creationId xmlns:a16="http://schemas.microsoft.com/office/drawing/2014/main" id="{EEAD2215-6311-4D1C-B6B5-F57CB6BFCBC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42" name="Rectangle 41">
            <a:extLst>
              <a:ext uri="{FF2B5EF4-FFF2-40B4-BE49-F238E27FC236}">
                <a16:creationId xmlns:a16="http://schemas.microsoft.com/office/drawing/2014/main" id="{7BA5DE79-30D1-4A10-8DB9-0A6E523A97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4" name="Rectangle 43">
            <a:extLst>
              <a:ext uri="{FF2B5EF4-FFF2-40B4-BE49-F238E27FC236}">
                <a16:creationId xmlns:a16="http://schemas.microsoft.com/office/drawing/2014/main" id="{9ABD0D63-D23F-4AE7-8270-4185EF9C1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6" name="Rectangle 45">
            <a:extLst>
              <a:ext uri="{FF2B5EF4-FFF2-40B4-BE49-F238E27FC236}">
                <a16:creationId xmlns:a16="http://schemas.microsoft.com/office/drawing/2014/main" id="{72168E9E-94E9-4BE3-B88C-C8A468117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8" name="Rectangle 47">
            <a:extLst>
              <a:ext uri="{FF2B5EF4-FFF2-40B4-BE49-F238E27FC236}">
                <a16:creationId xmlns:a16="http://schemas.microsoft.com/office/drawing/2014/main" id="{12107AC1-AA0D-4097-B03D-FD3C632AB8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0" name="TextBox 49">
            <a:extLst>
              <a:ext uri="{FF2B5EF4-FFF2-40B4-BE49-F238E27FC236}">
                <a16:creationId xmlns:a16="http://schemas.microsoft.com/office/drawing/2014/main" id="{7C8D231A-EC46-4736-B00F-76D307082204}"/>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91282" y="3262852"/>
            <a:ext cx="415636" cy="461665"/>
          </a:xfrm>
          <a:prstGeom prst="rect">
            <a:avLst/>
          </a:prstGeom>
          <a:noFill/>
        </p:spPr>
        <p:txBody>
          <a:bodyPr wrap="square" rtlCol="0">
            <a:spAutoFit/>
          </a:bodyPr>
          <a:lstStyle/>
          <a:p>
            <a:pPr algn="r">
              <a:spcAft>
                <a:spcPts val="600"/>
              </a:spcAft>
            </a:pPr>
            <a:r>
              <a:rPr lang="en-US" sz="2400">
                <a:solidFill>
                  <a:schemeClr val="accent6"/>
                </a:solidFill>
                <a:latin typeface="Wingdings 3" panose="05040102010807070707" pitchFamily="18" charset="2"/>
              </a:rPr>
              <a:t>z</a:t>
            </a:r>
            <a:endParaRPr lang="en-US" sz="2400">
              <a:solidFill>
                <a:schemeClr val="accent6"/>
              </a:solidFill>
              <a:latin typeface="MS Shell Dlg 2" panose="020B0604030504040204" pitchFamily="34" charset="0"/>
            </a:endParaRPr>
          </a:p>
        </p:txBody>
      </p:sp>
      <p:sp>
        <p:nvSpPr>
          <p:cNvPr id="52" name="Rectangle 51">
            <a:extLst>
              <a:ext uri="{FF2B5EF4-FFF2-40B4-BE49-F238E27FC236}">
                <a16:creationId xmlns:a16="http://schemas.microsoft.com/office/drawing/2014/main" id="{D0BE3D13-5BE5-4B05-AFCF-2A2E059D29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Oval 53">
            <a:extLst>
              <a:ext uri="{FF2B5EF4-FFF2-40B4-BE49-F238E27FC236}">
                <a16:creationId xmlns:a16="http://schemas.microsoft.com/office/drawing/2014/main" id="{1AC85C80-0175-4214-A13D-03C224658C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9124" y="487443"/>
            <a:ext cx="5841548" cy="5841548"/>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lumMod val="40000"/>
                  <a:lumOff val="60000"/>
                </a:schemeClr>
              </a:solidFill>
            </a:endParaRPr>
          </a:p>
        </p:txBody>
      </p:sp>
      <p:pic>
        <p:nvPicPr>
          <p:cNvPr id="56" name="Picture 55">
            <a:extLst>
              <a:ext uri="{FF2B5EF4-FFF2-40B4-BE49-F238E27FC236}">
                <a16:creationId xmlns:a16="http://schemas.microsoft.com/office/drawing/2014/main" id="{15ADB788-8569-409E-862D-665AD53C990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133" y="0"/>
            <a:ext cx="12189867" cy="6858000"/>
          </a:xfrm>
          <a:prstGeom prst="rect">
            <a:avLst/>
          </a:prstGeom>
        </p:spPr>
      </p:pic>
      <p:sp>
        <p:nvSpPr>
          <p:cNvPr id="2" name="Title 1">
            <a:extLst>
              <a:ext uri="{FF2B5EF4-FFF2-40B4-BE49-F238E27FC236}">
                <a16:creationId xmlns:a16="http://schemas.microsoft.com/office/drawing/2014/main" id="{D94A2CD4-732A-43E4-BCB9-CBA2055E0AC6}"/>
              </a:ext>
            </a:extLst>
          </p:cNvPr>
          <p:cNvSpPr>
            <a:spLocks noGrp="1"/>
          </p:cNvSpPr>
          <p:nvPr>
            <p:ph type="title"/>
          </p:nvPr>
        </p:nvSpPr>
        <p:spPr>
          <a:xfrm>
            <a:off x="3039048" y="2568817"/>
            <a:ext cx="7155598" cy="3133968"/>
          </a:xfrm>
        </p:spPr>
        <p:txBody>
          <a:bodyPr vert="horz" lIns="91440" tIns="45720" rIns="91440" bIns="45720" rtlCol="0" anchor="t">
            <a:normAutofit/>
          </a:bodyPr>
          <a:lstStyle/>
          <a:p>
            <a:pPr algn="l"/>
            <a:r>
              <a:rPr lang="en-US" sz="6100">
                <a:solidFill>
                  <a:srgbClr val="1F2D29"/>
                </a:solidFill>
              </a:rPr>
              <a:t>What is considered excellent customer service</a:t>
            </a:r>
          </a:p>
        </p:txBody>
      </p:sp>
      <p:sp>
        <p:nvSpPr>
          <p:cNvPr id="3" name="Subtitle 2">
            <a:extLst>
              <a:ext uri="{FF2B5EF4-FFF2-40B4-BE49-F238E27FC236}">
                <a16:creationId xmlns:a16="http://schemas.microsoft.com/office/drawing/2014/main" id="{45FD0450-A909-4CD9-8912-96A19ACEB7CB}"/>
              </a:ext>
            </a:extLst>
          </p:cNvPr>
          <p:cNvSpPr>
            <a:spLocks noGrp="1"/>
          </p:cNvSpPr>
          <p:nvPr>
            <p:ph type="subTitle" idx="1"/>
          </p:nvPr>
        </p:nvSpPr>
        <p:spPr>
          <a:xfrm>
            <a:off x="2503589" y="1078556"/>
            <a:ext cx="4890637" cy="1385561"/>
          </a:xfrm>
        </p:spPr>
        <p:txBody>
          <a:bodyPr vert="horz" lIns="91440" tIns="0" rIns="91440" bIns="45720" rtlCol="0" anchor="b">
            <a:normAutofit/>
          </a:bodyPr>
          <a:lstStyle/>
          <a:p>
            <a:pPr>
              <a:lnSpc>
                <a:spcPct val="110000"/>
              </a:lnSpc>
            </a:pPr>
            <a:r>
              <a:rPr lang="en-US">
                <a:solidFill>
                  <a:srgbClr val="1F2D29"/>
                </a:solidFill>
              </a:rPr>
              <a:t> To offer excellent service to the guest staff need constant work, ''Excellent customer service key not only solve problem but also actually understood them''(Hotello,2022). Sheraton hotel and resort known for their service and quality.</a:t>
            </a:r>
          </a:p>
        </p:txBody>
      </p:sp>
      <p:sp>
        <p:nvSpPr>
          <p:cNvPr id="58" name="Rectangle 57">
            <a:extLst>
              <a:ext uri="{FF2B5EF4-FFF2-40B4-BE49-F238E27FC236}">
                <a16:creationId xmlns:a16="http://schemas.microsoft.com/office/drawing/2014/main" id="{76562092-3AA7-4EF0-9007-C44F879A13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Slide Number Placeholder 5">
            <a:extLst>
              <a:ext uri="{FF2B5EF4-FFF2-40B4-BE49-F238E27FC236}">
                <a16:creationId xmlns:a16="http://schemas.microsoft.com/office/drawing/2014/main" id="{F2A39FA3-9AE3-4689-A469-B7D2DFCCC2D9}"/>
              </a:ext>
            </a:extLst>
          </p:cNvPr>
          <p:cNvSpPr>
            <a:spLocks noGrp="1"/>
          </p:cNvSpPr>
          <p:nvPr>
            <p:ph type="sldNum" sz="quarter" idx="12"/>
          </p:nvPr>
        </p:nvSpPr>
        <p:spPr>
          <a:xfrm>
            <a:off x="158407" y="164592"/>
            <a:ext cx="636727" cy="322851"/>
          </a:xfrm>
        </p:spPr>
        <p:txBody>
          <a:bodyPr vert="horz" lIns="91440" tIns="45720" rIns="45720" bIns="45720" rtlCol="0" anchor="ctr">
            <a:normAutofit/>
          </a:bodyPr>
          <a:lstStyle/>
          <a:p>
            <a:pPr defTabSz="457200">
              <a:lnSpc>
                <a:spcPct val="90000"/>
              </a:lnSpc>
              <a:spcAft>
                <a:spcPts val="600"/>
              </a:spcAft>
            </a:pPr>
            <a:fld id="{A49DFD55-3C28-40EF-9E31-A92D2E4017FF}" type="slidenum">
              <a:rPr lang="en-US" sz="1500" kern="1200">
                <a:solidFill>
                  <a:schemeClr val="bg1"/>
                </a:solidFill>
                <a:latin typeface="+mn-lt"/>
                <a:ea typeface="+mn-ea"/>
                <a:cs typeface="+mn-cs"/>
              </a:rPr>
              <a:pPr defTabSz="457200">
                <a:lnSpc>
                  <a:spcPct val="90000"/>
                </a:lnSpc>
                <a:spcAft>
                  <a:spcPts val="600"/>
                </a:spcAft>
              </a:pPr>
              <a:t>12</a:t>
            </a:fld>
            <a:endParaRPr lang="en-US" sz="1500" kern="1200">
              <a:solidFill>
                <a:schemeClr val="bg1"/>
              </a:solidFill>
              <a:latin typeface="+mn-lt"/>
              <a:ea typeface="+mn-ea"/>
              <a:cs typeface="+mn-cs"/>
            </a:endParaRPr>
          </a:p>
        </p:txBody>
      </p:sp>
      <p:sp>
        <p:nvSpPr>
          <p:cNvPr id="60" name="Right Triangle 59">
            <a:extLst>
              <a:ext uri="{FF2B5EF4-FFF2-40B4-BE49-F238E27FC236}">
                <a16:creationId xmlns:a16="http://schemas.microsoft.com/office/drawing/2014/main" id="{2663C086-1480-4E81-BD6F-3E43A4C38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585313" y="2747897"/>
            <a:ext cx="353147" cy="353147"/>
          </a:xfrm>
          <a:prstGeom prst="r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a:extLst>
              <a:ext uri="{FF2B5EF4-FFF2-40B4-BE49-F238E27FC236}">
                <a16:creationId xmlns:a16="http://schemas.microsoft.com/office/drawing/2014/main" id="{3555A49C-96F4-440D-B89E-A0AE94F70108}"/>
              </a:ext>
            </a:extLst>
          </p:cNvPr>
          <p:cNvSpPr>
            <a:spLocks noGrp="1"/>
          </p:cNvSpPr>
          <p:nvPr>
            <p:ph type="ftr" sz="quarter" idx="11"/>
          </p:nvPr>
        </p:nvSpPr>
        <p:spPr>
          <a:xfrm rot="5400000">
            <a:off x="-2237130" y="3661144"/>
            <a:ext cx="5885352" cy="179176"/>
          </a:xfrm>
        </p:spPr>
        <p:txBody>
          <a:bodyPr vert="horz" lIns="91440" tIns="45720" rIns="91440" bIns="18288" rtlCol="0" anchor="b">
            <a:normAutofit/>
          </a:bodyPr>
          <a:lstStyle/>
          <a:p>
            <a:pPr defTabSz="457200">
              <a:lnSpc>
                <a:spcPct val="90000"/>
              </a:lnSpc>
              <a:spcAft>
                <a:spcPts val="600"/>
              </a:spcAft>
            </a:pPr>
            <a:r>
              <a:rPr lang="en-US" sz="800">
                <a:solidFill>
                  <a:schemeClr val="bg1"/>
                </a:solidFill>
              </a:rPr>
              <a:t>PRESENTATION TITLE</a:t>
            </a:r>
          </a:p>
        </p:txBody>
      </p:sp>
    </p:spTree>
    <p:extLst>
      <p:ext uri="{BB962C8B-B14F-4D97-AF65-F5344CB8AC3E}">
        <p14:creationId xmlns:p14="http://schemas.microsoft.com/office/powerpoint/2010/main" val="74437974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DAA783-293D-BBDC-8F87-C0E3489EECCF}"/>
              </a:ext>
            </a:extLst>
          </p:cNvPr>
          <p:cNvSpPr>
            <a:spLocks noGrp="1"/>
          </p:cNvSpPr>
          <p:nvPr>
            <p:ph type="title"/>
          </p:nvPr>
        </p:nvSpPr>
        <p:spPr/>
        <p:txBody>
          <a:bodyPr/>
          <a:lstStyle/>
          <a:p>
            <a:r>
              <a:rPr lang="en-US">
                <a:cs typeface="Arial"/>
              </a:rPr>
              <a:t>What is good service                </a:t>
            </a:r>
            <a:endParaRPr lang="en-US"/>
          </a:p>
        </p:txBody>
      </p:sp>
      <p:sp>
        <p:nvSpPr>
          <p:cNvPr id="3" name="Text Placeholder 2">
            <a:extLst>
              <a:ext uri="{FF2B5EF4-FFF2-40B4-BE49-F238E27FC236}">
                <a16:creationId xmlns:a16="http://schemas.microsoft.com/office/drawing/2014/main" id="{04535D83-FBA9-2B70-20C1-4647B3AEEBA0}"/>
              </a:ext>
            </a:extLst>
          </p:cNvPr>
          <p:cNvSpPr>
            <a:spLocks noGrp="1"/>
          </p:cNvSpPr>
          <p:nvPr>
            <p:ph type="body" idx="1"/>
          </p:nvPr>
        </p:nvSpPr>
        <p:spPr>
          <a:xfrm flipV="1">
            <a:off x="2300366" y="7111393"/>
            <a:ext cx="3896467" cy="68776"/>
          </a:xfrm>
        </p:spPr>
        <p:txBody>
          <a:bodyPr/>
          <a:lstStyle/>
          <a:p>
            <a:endParaRPr lang="en-US"/>
          </a:p>
        </p:txBody>
      </p:sp>
      <p:sp>
        <p:nvSpPr>
          <p:cNvPr id="4" name="Content Placeholder 3">
            <a:extLst>
              <a:ext uri="{FF2B5EF4-FFF2-40B4-BE49-F238E27FC236}">
                <a16:creationId xmlns:a16="http://schemas.microsoft.com/office/drawing/2014/main" id="{2E41563A-E570-78D9-715A-20589F87169A}"/>
              </a:ext>
            </a:extLst>
          </p:cNvPr>
          <p:cNvSpPr>
            <a:spLocks noGrp="1"/>
          </p:cNvSpPr>
          <p:nvPr>
            <p:ph sz="half" idx="2"/>
          </p:nvPr>
        </p:nvSpPr>
        <p:spPr/>
        <p:txBody>
          <a:bodyPr vert="horz" lIns="91440" tIns="45720" rIns="91440" bIns="45720" rtlCol="0" anchor="t">
            <a:normAutofit/>
          </a:bodyPr>
          <a:lstStyle/>
          <a:p>
            <a:pPr marL="344170" indent="-344170"/>
            <a:r>
              <a:rPr lang="en-US">
                <a:cs typeface="Arial"/>
              </a:rPr>
              <a:t>Good service start from the time guest step through the door. Good service only happen when the staff love their job state at,(Garrahan.Eversham,2021).</a:t>
            </a:r>
          </a:p>
        </p:txBody>
      </p:sp>
      <p:sp>
        <p:nvSpPr>
          <p:cNvPr id="5" name="Text Placeholder 4">
            <a:extLst>
              <a:ext uri="{FF2B5EF4-FFF2-40B4-BE49-F238E27FC236}">
                <a16:creationId xmlns:a16="http://schemas.microsoft.com/office/drawing/2014/main" id="{A3AD62CE-0E12-3E1D-8AE5-5BC59E7D069C}"/>
              </a:ext>
            </a:extLst>
          </p:cNvPr>
          <p:cNvSpPr>
            <a:spLocks noGrp="1"/>
          </p:cNvSpPr>
          <p:nvPr>
            <p:ph type="body" sz="quarter" idx="3"/>
          </p:nvPr>
        </p:nvSpPr>
        <p:spPr>
          <a:xfrm flipV="1">
            <a:off x="4782229" y="7234961"/>
            <a:ext cx="3899798" cy="68776"/>
          </a:xfrm>
        </p:spPr>
        <p:txBody>
          <a:bodyPr/>
          <a:lstStyle/>
          <a:p>
            <a:endParaRPr lang="en-US"/>
          </a:p>
        </p:txBody>
      </p:sp>
      <p:sp>
        <p:nvSpPr>
          <p:cNvPr id="6" name="Content Placeholder 5">
            <a:extLst>
              <a:ext uri="{FF2B5EF4-FFF2-40B4-BE49-F238E27FC236}">
                <a16:creationId xmlns:a16="http://schemas.microsoft.com/office/drawing/2014/main" id="{567308C8-B155-A23A-1559-28AC9FE608FF}"/>
              </a:ext>
            </a:extLst>
          </p:cNvPr>
          <p:cNvSpPr>
            <a:spLocks noGrp="1"/>
          </p:cNvSpPr>
          <p:nvPr>
            <p:ph sz="quarter" idx="4"/>
          </p:nvPr>
        </p:nvSpPr>
        <p:spPr/>
        <p:txBody>
          <a:bodyPr vert="horz" lIns="91440" tIns="45720" rIns="91440" bIns="45720" rtlCol="0" anchor="t">
            <a:normAutofit/>
          </a:bodyPr>
          <a:lstStyle/>
          <a:p>
            <a:pPr marL="344170" indent="-344170"/>
            <a:r>
              <a:rPr lang="en-US">
                <a:cs typeface="Arial"/>
              </a:rPr>
              <a:t>Good service make the guest feel they are the most important person in the hotel.</a:t>
            </a:r>
          </a:p>
          <a:p>
            <a:pPr marL="344170" indent="-344170"/>
            <a:r>
              <a:rPr lang="en-US">
                <a:cs typeface="Arial"/>
              </a:rPr>
              <a:t>Making a batter day for the guest is also ability of good services.</a:t>
            </a:r>
          </a:p>
        </p:txBody>
      </p:sp>
      <p:sp>
        <p:nvSpPr>
          <p:cNvPr id="7" name="Footer Placeholder 6">
            <a:extLst>
              <a:ext uri="{FF2B5EF4-FFF2-40B4-BE49-F238E27FC236}">
                <a16:creationId xmlns:a16="http://schemas.microsoft.com/office/drawing/2014/main" id="{488A1167-97CD-EABB-5D6E-B5E1813FF13E}"/>
              </a:ext>
            </a:extLst>
          </p:cNvPr>
          <p:cNvSpPr>
            <a:spLocks noGrp="1"/>
          </p:cNvSpPr>
          <p:nvPr>
            <p:ph type="ftr" sz="quarter" idx="11"/>
          </p:nvPr>
        </p:nvSpPr>
        <p:spPr/>
        <p:txBody>
          <a:bodyPr/>
          <a:lstStyle/>
          <a:p>
            <a:r>
              <a:rPr lang="en-US"/>
              <a:t>PRESENTATION TITLE</a:t>
            </a:r>
          </a:p>
        </p:txBody>
      </p:sp>
      <p:sp>
        <p:nvSpPr>
          <p:cNvPr id="8" name="Slide Number Placeholder 7">
            <a:extLst>
              <a:ext uri="{FF2B5EF4-FFF2-40B4-BE49-F238E27FC236}">
                <a16:creationId xmlns:a16="http://schemas.microsoft.com/office/drawing/2014/main" id="{03564AF4-5AF8-0AA6-B17D-3FC00DE24EE0}"/>
              </a:ext>
            </a:extLst>
          </p:cNvPr>
          <p:cNvSpPr>
            <a:spLocks noGrp="1"/>
          </p:cNvSpPr>
          <p:nvPr>
            <p:ph type="sldNum" sz="quarter" idx="12"/>
          </p:nvPr>
        </p:nvSpPr>
        <p:spPr/>
        <p:txBody>
          <a:bodyPr/>
          <a:lstStyle/>
          <a:p>
            <a:fld id="{A49DFD55-3C28-40EF-9E31-A92D2E4017FF}" type="slidenum">
              <a:rPr lang="en-US" smtClean="0"/>
              <a:pPr/>
              <a:t>13</a:t>
            </a:fld>
            <a:endParaRPr lang="en-US"/>
          </a:p>
        </p:txBody>
      </p:sp>
    </p:spTree>
    <p:extLst>
      <p:ext uri="{BB962C8B-B14F-4D97-AF65-F5344CB8AC3E}">
        <p14:creationId xmlns:p14="http://schemas.microsoft.com/office/powerpoint/2010/main" val="16072405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FBDD4-C4DB-4D93-4AA2-561C6F78BD27}"/>
              </a:ext>
            </a:extLst>
          </p:cNvPr>
          <p:cNvSpPr>
            <a:spLocks noGrp="1"/>
          </p:cNvSpPr>
          <p:nvPr>
            <p:ph type="title"/>
          </p:nvPr>
        </p:nvSpPr>
        <p:spPr/>
        <p:txBody>
          <a:bodyPr/>
          <a:lstStyle/>
          <a:p>
            <a:r>
              <a:rPr lang="en-US">
                <a:cs typeface="Arial"/>
              </a:rPr>
              <a:t>Importance of hospitality and how guest expectations are met</a:t>
            </a:r>
            <a:endParaRPr lang="en-US"/>
          </a:p>
        </p:txBody>
      </p:sp>
      <p:sp>
        <p:nvSpPr>
          <p:cNvPr id="3" name="Text Placeholder 2">
            <a:extLst>
              <a:ext uri="{FF2B5EF4-FFF2-40B4-BE49-F238E27FC236}">
                <a16:creationId xmlns:a16="http://schemas.microsoft.com/office/drawing/2014/main" id="{3C615276-A080-3B4D-F2BB-90C232B58F3C}"/>
              </a:ext>
            </a:extLst>
          </p:cNvPr>
          <p:cNvSpPr>
            <a:spLocks noGrp="1"/>
          </p:cNvSpPr>
          <p:nvPr>
            <p:ph type="body" idx="1"/>
          </p:nvPr>
        </p:nvSpPr>
        <p:spPr/>
        <p:txBody>
          <a:bodyPr/>
          <a:lstStyle/>
          <a:p>
            <a:r>
              <a:rPr lang="en-US">
                <a:cs typeface="Arial"/>
              </a:rPr>
              <a:t>Comfortable ,secure ,safe</a:t>
            </a:r>
            <a:endParaRPr lang="en-US"/>
          </a:p>
        </p:txBody>
      </p:sp>
      <p:sp>
        <p:nvSpPr>
          <p:cNvPr id="4" name="Content Placeholder 3">
            <a:extLst>
              <a:ext uri="{FF2B5EF4-FFF2-40B4-BE49-F238E27FC236}">
                <a16:creationId xmlns:a16="http://schemas.microsoft.com/office/drawing/2014/main" id="{2B85733D-7F58-CDA0-644F-2E0E985C5F3D}"/>
              </a:ext>
            </a:extLst>
          </p:cNvPr>
          <p:cNvSpPr>
            <a:spLocks noGrp="1"/>
          </p:cNvSpPr>
          <p:nvPr>
            <p:ph sz="half" idx="2"/>
          </p:nvPr>
        </p:nvSpPr>
        <p:spPr/>
        <p:txBody>
          <a:bodyPr vert="horz" lIns="91440" tIns="45720" rIns="91440" bIns="45720" rtlCol="0" anchor="t">
            <a:normAutofit lnSpcReduction="10000"/>
          </a:bodyPr>
          <a:lstStyle/>
          <a:p>
            <a:pPr marL="0" indent="0">
              <a:buNone/>
            </a:pPr>
            <a:r>
              <a:rPr lang="en-US">
                <a:cs typeface="Calibri"/>
              </a:rPr>
              <a:t>Staff should feel safe and comfortable and met their needs.</a:t>
            </a:r>
          </a:p>
          <a:p>
            <a:pPr marL="0" indent="0">
              <a:buNone/>
            </a:pPr>
            <a:r>
              <a:rPr lang="en-US">
                <a:cs typeface="Calibri"/>
              </a:rPr>
              <a:t>It is very important employee listen to the guest patiently to fully understand what customer telling , </a:t>
            </a:r>
            <a:r>
              <a:rPr lang="en-US" err="1">
                <a:cs typeface="Calibri"/>
              </a:rPr>
              <a:t>Aslo</a:t>
            </a:r>
            <a:r>
              <a:rPr lang="en-US">
                <a:cs typeface="Calibri"/>
              </a:rPr>
              <a:t> important to communicate with the guest, according to,(Ward,2017).</a:t>
            </a:r>
          </a:p>
        </p:txBody>
      </p:sp>
      <p:sp>
        <p:nvSpPr>
          <p:cNvPr id="5" name="Text Placeholder 4">
            <a:extLst>
              <a:ext uri="{FF2B5EF4-FFF2-40B4-BE49-F238E27FC236}">
                <a16:creationId xmlns:a16="http://schemas.microsoft.com/office/drawing/2014/main" id="{77E1B84D-DC40-29E4-AF23-CDCB0CF0E79C}"/>
              </a:ext>
            </a:extLst>
          </p:cNvPr>
          <p:cNvSpPr>
            <a:spLocks noGrp="1"/>
          </p:cNvSpPr>
          <p:nvPr>
            <p:ph type="body" sz="quarter" idx="3"/>
          </p:nvPr>
        </p:nvSpPr>
        <p:spPr/>
        <p:txBody>
          <a:bodyPr/>
          <a:lstStyle/>
          <a:p>
            <a:r>
              <a:rPr lang="en-US">
                <a:cs typeface="Arial"/>
              </a:rPr>
              <a:t>Staff communicates</a:t>
            </a:r>
            <a:endParaRPr lang="en-US"/>
          </a:p>
        </p:txBody>
      </p:sp>
      <p:sp>
        <p:nvSpPr>
          <p:cNvPr id="6" name="Content Placeholder 5">
            <a:extLst>
              <a:ext uri="{FF2B5EF4-FFF2-40B4-BE49-F238E27FC236}">
                <a16:creationId xmlns:a16="http://schemas.microsoft.com/office/drawing/2014/main" id="{B54BFBC1-8B63-B612-AE26-D91238E8FF7F}"/>
              </a:ext>
            </a:extLst>
          </p:cNvPr>
          <p:cNvSpPr>
            <a:spLocks noGrp="1"/>
          </p:cNvSpPr>
          <p:nvPr>
            <p:ph sz="quarter" idx="4"/>
          </p:nvPr>
        </p:nvSpPr>
        <p:spPr/>
        <p:txBody>
          <a:bodyPr vert="horz" lIns="91440" tIns="45720" rIns="91440" bIns="45720" rtlCol="0" anchor="t">
            <a:normAutofit lnSpcReduction="10000"/>
          </a:bodyPr>
          <a:lstStyle/>
          <a:p>
            <a:pPr marL="344170" indent="-344170"/>
            <a:r>
              <a:rPr lang="en-US">
                <a:cs typeface="Arial"/>
              </a:rPr>
              <a:t>Staff are trained to offer best service to their guest.</a:t>
            </a:r>
          </a:p>
          <a:p>
            <a:pPr marL="344170" indent="-344170"/>
            <a:r>
              <a:rPr lang="en-US">
                <a:cs typeface="Arial"/>
              </a:rPr>
              <a:t>Staff will making sure if the guest met all the service they need.</a:t>
            </a:r>
          </a:p>
        </p:txBody>
      </p:sp>
    </p:spTree>
    <p:extLst>
      <p:ext uri="{BB962C8B-B14F-4D97-AF65-F5344CB8AC3E}">
        <p14:creationId xmlns:p14="http://schemas.microsoft.com/office/powerpoint/2010/main" val="16649372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4BE7C-A9BE-E7B4-D3A6-029B65D8464E}"/>
              </a:ext>
            </a:extLst>
          </p:cNvPr>
          <p:cNvSpPr>
            <a:spLocks noGrp="1"/>
          </p:cNvSpPr>
          <p:nvPr>
            <p:ph type="title"/>
          </p:nvPr>
        </p:nvSpPr>
        <p:spPr/>
        <p:txBody>
          <a:bodyPr/>
          <a:lstStyle/>
          <a:p>
            <a:r>
              <a:rPr lang="en-US">
                <a:cs typeface="Arial"/>
              </a:rPr>
              <a:t>Use social platforms and content to award employees                 </a:t>
            </a:r>
            <a:endParaRPr lang="en-US"/>
          </a:p>
        </p:txBody>
      </p:sp>
      <p:sp>
        <p:nvSpPr>
          <p:cNvPr id="3" name="Text Placeholder 2">
            <a:extLst>
              <a:ext uri="{FF2B5EF4-FFF2-40B4-BE49-F238E27FC236}">
                <a16:creationId xmlns:a16="http://schemas.microsoft.com/office/drawing/2014/main" id="{1133C522-034E-7AB3-385E-A7A45C7F436D}"/>
              </a:ext>
            </a:extLst>
          </p:cNvPr>
          <p:cNvSpPr>
            <a:spLocks noGrp="1"/>
          </p:cNvSpPr>
          <p:nvPr>
            <p:ph type="body" idx="1"/>
          </p:nvPr>
        </p:nvSpPr>
        <p:spPr>
          <a:xfrm flipV="1">
            <a:off x="1510006" y="8924392"/>
            <a:ext cx="3896467" cy="98149"/>
          </a:xfrm>
        </p:spPr>
        <p:txBody>
          <a:bodyPr/>
          <a:lstStyle/>
          <a:p>
            <a:endParaRPr lang="en-US"/>
          </a:p>
        </p:txBody>
      </p:sp>
      <p:sp>
        <p:nvSpPr>
          <p:cNvPr id="8" name="Content Placeholder 7">
            <a:extLst>
              <a:ext uri="{FF2B5EF4-FFF2-40B4-BE49-F238E27FC236}">
                <a16:creationId xmlns:a16="http://schemas.microsoft.com/office/drawing/2014/main" id="{C7D019EF-2912-636D-2794-50C8B68681DB}"/>
              </a:ext>
            </a:extLst>
          </p:cNvPr>
          <p:cNvSpPr>
            <a:spLocks noGrp="1"/>
          </p:cNvSpPr>
          <p:nvPr>
            <p:ph sz="half" idx="2"/>
          </p:nvPr>
        </p:nvSpPr>
        <p:spPr>
          <a:xfrm>
            <a:off x="1440885" y="2597331"/>
            <a:ext cx="3893623" cy="3071434"/>
          </a:xfrm>
        </p:spPr>
        <p:txBody>
          <a:bodyPr vert="horz" lIns="91440" tIns="45720" rIns="91440" bIns="45720" rtlCol="0" anchor="t">
            <a:normAutofit fontScale="92500" lnSpcReduction="10000"/>
          </a:bodyPr>
          <a:lstStyle/>
          <a:p>
            <a:pPr marL="344170" indent="-344170"/>
            <a:r>
              <a:rPr lang="en-US">
                <a:cs typeface="Arial"/>
              </a:rPr>
              <a:t>Good services depends on employees. There for it is very important to praise the employee across the country and make them feel important and allowing them to receive praise publicly it will also reflect the brand name of the hotel ,state on (Kakroo,2023).</a:t>
            </a:r>
            <a:endParaRPr lang="en-US"/>
          </a:p>
        </p:txBody>
      </p:sp>
      <p:pic>
        <p:nvPicPr>
          <p:cNvPr id="4" name="Picture 4">
            <a:extLst>
              <a:ext uri="{FF2B5EF4-FFF2-40B4-BE49-F238E27FC236}">
                <a16:creationId xmlns:a16="http://schemas.microsoft.com/office/drawing/2014/main" id="{AC6D5F09-8707-8865-990A-B1B777AFF260}"/>
              </a:ext>
            </a:extLst>
          </p:cNvPr>
          <p:cNvPicPr>
            <a:picLocks noChangeAspect="1"/>
          </p:cNvPicPr>
          <p:nvPr/>
        </p:nvPicPr>
        <p:blipFill>
          <a:blip r:embed="rId2"/>
          <a:stretch>
            <a:fillRect/>
          </a:stretch>
        </p:blipFill>
        <p:spPr>
          <a:xfrm flipH="1">
            <a:off x="5207000" y="1996704"/>
            <a:ext cx="5600700" cy="4426692"/>
          </a:xfrm>
          <a:prstGeom prst="rect">
            <a:avLst/>
          </a:prstGeom>
        </p:spPr>
      </p:pic>
    </p:spTree>
    <p:extLst>
      <p:ext uri="{BB962C8B-B14F-4D97-AF65-F5344CB8AC3E}">
        <p14:creationId xmlns:p14="http://schemas.microsoft.com/office/powerpoint/2010/main" val="11440773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8491A-DDCB-5244-17A7-22065789140F}"/>
              </a:ext>
            </a:extLst>
          </p:cNvPr>
          <p:cNvSpPr>
            <a:spLocks noGrp="1"/>
          </p:cNvSpPr>
          <p:nvPr>
            <p:ph type="title"/>
          </p:nvPr>
        </p:nvSpPr>
        <p:spPr/>
        <p:txBody>
          <a:bodyPr/>
          <a:lstStyle/>
          <a:p>
            <a:r>
              <a:rPr lang="en-US">
                <a:cs typeface="Arial"/>
              </a:rPr>
              <a:t>Refurbishment of 450 Sheraton      </a:t>
            </a:r>
          </a:p>
        </p:txBody>
      </p:sp>
      <p:sp>
        <p:nvSpPr>
          <p:cNvPr id="4" name="Content Placeholder 3">
            <a:extLst>
              <a:ext uri="{FF2B5EF4-FFF2-40B4-BE49-F238E27FC236}">
                <a16:creationId xmlns:a16="http://schemas.microsoft.com/office/drawing/2014/main" id="{C9B9A552-438B-A70C-47A3-189336BF4A0D}"/>
              </a:ext>
            </a:extLst>
          </p:cNvPr>
          <p:cNvSpPr>
            <a:spLocks noGrp="1"/>
          </p:cNvSpPr>
          <p:nvPr>
            <p:ph sz="half" idx="2"/>
          </p:nvPr>
        </p:nvSpPr>
        <p:spPr/>
        <p:txBody>
          <a:bodyPr vert="horz" lIns="91440" tIns="45720" rIns="91440" bIns="45720" rtlCol="0" anchor="t">
            <a:normAutofit/>
          </a:bodyPr>
          <a:lstStyle/>
          <a:p>
            <a:pPr marL="0" indent="0">
              <a:buNone/>
            </a:pPr>
            <a:r>
              <a:rPr lang="en-US">
                <a:cs typeface="Arial"/>
              </a:rPr>
              <a:t>Sheraton refurbishment aim to introduce several new features  around the world including a 1000 room Sheraton grant in phoenix, study shows at (Otley,2019).</a:t>
            </a:r>
          </a:p>
        </p:txBody>
      </p:sp>
      <p:sp>
        <p:nvSpPr>
          <p:cNvPr id="6" name="Content Placeholder 5">
            <a:extLst>
              <a:ext uri="{FF2B5EF4-FFF2-40B4-BE49-F238E27FC236}">
                <a16:creationId xmlns:a16="http://schemas.microsoft.com/office/drawing/2014/main" id="{102071B4-8EE4-6250-042D-DB95F9BC80A9}"/>
              </a:ext>
            </a:extLst>
          </p:cNvPr>
          <p:cNvSpPr>
            <a:spLocks noGrp="1"/>
          </p:cNvSpPr>
          <p:nvPr>
            <p:ph sz="quarter" idx="4"/>
          </p:nvPr>
        </p:nvSpPr>
        <p:spPr/>
        <p:txBody>
          <a:bodyPr vert="horz" lIns="91440" tIns="45720" rIns="91440" bIns="45720" rtlCol="0" anchor="t">
            <a:normAutofit/>
          </a:bodyPr>
          <a:lstStyle/>
          <a:p>
            <a:pPr marL="344170" indent="-344170"/>
            <a:r>
              <a:rPr lang="en-US">
                <a:cs typeface="Arial"/>
              </a:rPr>
              <a:t>Sheraton also will introduce Vip services for team player to make them feel professional.</a:t>
            </a:r>
          </a:p>
        </p:txBody>
      </p:sp>
    </p:spTree>
    <p:extLst>
      <p:ext uri="{BB962C8B-B14F-4D97-AF65-F5344CB8AC3E}">
        <p14:creationId xmlns:p14="http://schemas.microsoft.com/office/powerpoint/2010/main" val="13759894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pic>
        <p:nvPicPr>
          <p:cNvPr id="38" name="Picture 37">
            <a:extLst>
              <a:ext uri="{FF2B5EF4-FFF2-40B4-BE49-F238E27FC236}">
                <a16:creationId xmlns:a16="http://schemas.microsoft.com/office/drawing/2014/main" id="{3DBBA26C-89C3-411F-9753-606A413F89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40" name="Picture 39">
            <a:extLst>
              <a:ext uri="{FF2B5EF4-FFF2-40B4-BE49-F238E27FC236}">
                <a16:creationId xmlns:a16="http://schemas.microsoft.com/office/drawing/2014/main" id="{EEAD2215-6311-4D1C-B6B5-F57CB6BFCBC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42" name="Rectangle 41">
            <a:extLst>
              <a:ext uri="{FF2B5EF4-FFF2-40B4-BE49-F238E27FC236}">
                <a16:creationId xmlns:a16="http://schemas.microsoft.com/office/drawing/2014/main" id="{7BA5DE79-30D1-4A10-8DB9-0A6E523A97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4" name="Rectangle 43">
            <a:extLst>
              <a:ext uri="{FF2B5EF4-FFF2-40B4-BE49-F238E27FC236}">
                <a16:creationId xmlns:a16="http://schemas.microsoft.com/office/drawing/2014/main" id="{9ABD0D63-D23F-4AE7-8270-4185EF9C1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6" name="Rectangle 45">
            <a:extLst>
              <a:ext uri="{FF2B5EF4-FFF2-40B4-BE49-F238E27FC236}">
                <a16:creationId xmlns:a16="http://schemas.microsoft.com/office/drawing/2014/main" id="{72168E9E-94E9-4BE3-B88C-C8A468117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8" name="Rectangle 47">
            <a:extLst>
              <a:ext uri="{FF2B5EF4-FFF2-40B4-BE49-F238E27FC236}">
                <a16:creationId xmlns:a16="http://schemas.microsoft.com/office/drawing/2014/main" id="{12107AC1-AA0D-4097-B03D-FD3C632AB8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0" name="TextBox 49">
            <a:extLst>
              <a:ext uri="{FF2B5EF4-FFF2-40B4-BE49-F238E27FC236}">
                <a16:creationId xmlns:a16="http://schemas.microsoft.com/office/drawing/2014/main" id="{7C8D231A-EC46-4736-B00F-76D307082204}"/>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91282" y="3262852"/>
            <a:ext cx="415636" cy="461665"/>
          </a:xfrm>
          <a:prstGeom prst="rect">
            <a:avLst/>
          </a:prstGeom>
          <a:noFill/>
        </p:spPr>
        <p:txBody>
          <a:bodyPr wrap="square" rtlCol="0">
            <a:spAutoFit/>
          </a:bodyPr>
          <a:lstStyle/>
          <a:p>
            <a:pPr algn="r">
              <a:spcAft>
                <a:spcPts val="600"/>
              </a:spcAft>
            </a:pPr>
            <a:r>
              <a:rPr lang="en-US" sz="2400">
                <a:solidFill>
                  <a:schemeClr val="accent6"/>
                </a:solidFill>
                <a:latin typeface="Wingdings 3" panose="05040102010807070707" pitchFamily="18" charset="2"/>
              </a:rPr>
              <a:t>z</a:t>
            </a:r>
            <a:endParaRPr lang="en-US" sz="2400">
              <a:solidFill>
                <a:schemeClr val="accent6"/>
              </a:solidFill>
              <a:latin typeface="MS Shell Dlg 2" panose="020B0604030504040204" pitchFamily="34" charset="0"/>
            </a:endParaRPr>
          </a:p>
        </p:txBody>
      </p:sp>
      <p:sp useBgFill="1">
        <p:nvSpPr>
          <p:cNvPr id="52" name="Rectangle 51">
            <a:extLst>
              <a:ext uri="{FF2B5EF4-FFF2-40B4-BE49-F238E27FC236}">
                <a16:creationId xmlns:a16="http://schemas.microsoft.com/office/drawing/2014/main" id="{3C38C329-05C1-44E0-942C-D7A60A7F28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4" name="Picture 53">
            <a:extLst>
              <a:ext uri="{FF2B5EF4-FFF2-40B4-BE49-F238E27FC236}">
                <a16:creationId xmlns:a16="http://schemas.microsoft.com/office/drawing/2014/main" id="{A40E99DB-69B1-42D9-9A2E-A196302E0CA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56" name="Rectangle 55">
            <a:extLst>
              <a:ext uri="{FF2B5EF4-FFF2-40B4-BE49-F238E27FC236}">
                <a16:creationId xmlns:a16="http://schemas.microsoft.com/office/drawing/2014/main" id="{60DFF115-119D-479E-9D15-475C470266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solidFill>
            <a:schemeClr val="accent6">
              <a:lumMod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extLst>
              <a:ext uri="{FF2B5EF4-FFF2-40B4-BE49-F238E27FC236}">
                <a16:creationId xmlns:a16="http://schemas.microsoft.com/office/drawing/2014/main" id="{DA98F3A3-687B-4002-93F2-58E8590DC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Slide Number Placeholder 5">
            <a:extLst>
              <a:ext uri="{FF2B5EF4-FFF2-40B4-BE49-F238E27FC236}">
                <a16:creationId xmlns:a16="http://schemas.microsoft.com/office/drawing/2014/main" id="{7C4B8313-9270-4128-8674-3A3E42B806BC}"/>
              </a:ext>
            </a:extLst>
          </p:cNvPr>
          <p:cNvSpPr>
            <a:spLocks noGrp="1"/>
          </p:cNvSpPr>
          <p:nvPr>
            <p:ph type="sldNum" sz="quarter" idx="12"/>
          </p:nvPr>
        </p:nvSpPr>
        <p:spPr>
          <a:xfrm>
            <a:off x="158407" y="164592"/>
            <a:ext cx="636727" cy="322851"/>
          </a:xfrm>
        </p:spPr>
        <p:txBody>
          <a:bodyPr vert="horz" lIns="91440" tIns="45720" rIns="45720" bIns="45720" rtlCol="0" anchor="ctr">
            <a:normAutofit/>
          </a:bodyPr>
          <a:lstStyle/>
          <a:p>
            <a:pPr defTabSz="457200">
              <a:lnSpc>
                <a:spcPct val="90000"/>
              </a:lnSpc>
              <a:spcAft>
                <a:spcPts val="600"/>
              </a:spcAft>
            </a:pPr>
            <a:fld id="{A49DFD55-3C28-40EF-9E31-A92D2E4017FF}" type="slidenum">
              <a:rPr lang="en-US" sz="1500" kern="1200" dirty="0">
                <a:solidFill>
                  <a:schemeClr val="tx1">
                    <a:tint val="75000"/>
                  </a:schemeClr>
                </a:solidFill>
                <a:latin typeface="+mn-lt"/>
                <a:ea typeface="+mn-ea"/>
                <a:cs typeface="+mn-cs"/>
              </a:rPr>
              <a:pPr defTabSz="457200">
                <a:lnSpc>
                  <a:spcPct val="90000"/>
                </a:lnSpc>
                <a:spcAft>
                  <a:spcPts val="600"/>
                </a:spcAft>
              </a:pPr>
              <a:t>17</a:t>
            </a:fld>
            <a:endParaRPr lang="en-US" sz="1500" kern="1200">
              <a:solidFill>
                <a:schemeClr val="tx1">
                  <a:tint val="75000"/>
                </a:schemeClr>
              </a:solidFill>
              <a:latin typeface="+mn-lt"/>
              <a:ea typeface="+mn-ea"/>
              <a:cs typeface="+mn-cs"/>
            </a:endParaRPr>
          </a:p>
        </p:txBody>
      </p:sp>
      <p:sp>
        <p:nvSpPr>
          <p:cNvPr id="5" name="Footer Placeholder 4">
            <a:extLst>
              <a:ext uri="{FF2B5EF4-FFF2-40B4-BE49-F238E27FC236}">
                <a16:creationId xmlns:a16="http://schemas.microsoft.com/office/drawing/2014/main" id="{4135E32A-1A8C-43D2-9C6E-12887B4DEDFB}"/>
              </a:ext>
            </a:extLst>
          </p:cNvPr>
          <p:cNvSpPr>
            <a:spLocks noGrp="1"/>
          </p:cNvSpPr>
          <p:nvPr>
            <p:ph type="ftr" sz="quarter" idx="11"/>
          </p:nvPr>
        </p:nvSpPr>
        <p:spPr>
          <a:xfrm rot="5400000">
            <a:off x="-2237130" y="3661144"/>
            <a:ext cx="5885352" cy="179176"/>
          </a:xfrm>
        </p:spPr>
        <p:txBody>
          <a:bodyPr vert="horz" lIns="91440" tIns="45720" rIns="91440" bIns="18288" rtlCol="0" anchor="b">
            <a:normAutofit/>
          </a:bodyPr>
          <a:lstStyle/>
          <a:p>
            <a:pPr defTabSz="457200">
              <a:lnSpc>
                <a:spcPct val="90000"/>
              </a:lnSpc>
              <a:spcAft>
                <a:spcPts val="600"/>
              </a:spcAft>
            </a:pPr>
            <a:r>
              <a:rPr lang="en-US"/>
              <a:t>PRESENTATION TITLE</a:t>
            </a:r>
          </a:p>
        </p:txBody>
      </p:sp>
      <p:sp>
        <p:nvSpPr>
          <p:cNvPr id="60" name="Rectangle 59">
            <a:extLst>
              <a:ext uri="{FF2B5EF4-FFF2-40B4-BE49-F238E27FC236}">
                <a16:creationId xmlns:a16="http://schemas.microsoft.com/office/drawing/2014/main" id="{27A1367E-049C-45E5-9C32-CC32DCEAEF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4174" y="0"/>
            <a:ext cx="9590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518FC28-E0BD-4387-B8BE-9965D1A57FF1}"/>
              </a:ext>
            </a:extLst>
          </p:cNvPr>
          <p:cNvSpPr>
            <a:spLocks noGrp="1"/>
          </p:cNvSpPr>
          <p:nvPr>
            <p:ph type="title"/>
          </p:nvPr>
        </p:nvSpPr>
        <p:spPr>
          <a:xfrm>
            <a:off x="1330284" y="487443"/>
            <a:ext cx="8513100" cy="5117852"/>
          </a:xfrm>
        </p:spPr>
        <p:txBody>
          <a:bodyPr vert="horz" lIns="91440" tIns="45720" rIns="91440" bIns="45720" rtlCol="0" anchor="ctr">
            <a:normAutofit/>
          </a:bodyPr>
          <a:lstStyle/>
          <a:p>
            <a:pPr algn="l"/>
            <a:r>
              <a:rPr lang="en-US" sz="7500"/>
              <a:t>Sheraton guest room features a signature Sheraton hotel bed</a:t>
            </a:r>
          </a:p>
        </p:txBody>
      </p:sp>
      <p:sp>
        <p:nvSpPr>
          <p:cNvPr id="3" name="Text Placeholder 2">
            <a:extLst>
              <a:ext uri="{FF2B5EF4-FFF2-40B4-BE49-F238E27FC236}">
                <a16:creationId xmlns:a16="http://schemas.microsoft.com/office/drawing/2014/main" id="{FED19BCA-B61F-4EA6-A1FB-CCA3BD8506FB}"/>
              </a:ext>
            </a:extLst>
          </p:cNvPr>
          <p:cNvSpPr>
            <a:spLocks noGrp="1"/>
          </p:cNvSpPr>
          <p:nvPr>
            <p:ph type="body" idx="1"/>
          </p:nvPr>
        </p:nvSpPr>
        <p:spPr>
          <a:xfrm>
            <a:off x="2829661" y="5657222"/>
            <a:ext cx="7400781" cy="923030"/>
          </a:xfrm>
        </p:spPr>
        <p:txBody>
          <a:bodyPr vert="horz" lIns="91440" tIns="0" rIns="91440" bIns="45720" rtlCol="0" anchor="b">
            <a:normAutofit/>
          </a:bodyPr>
          <a:lstStyle/>
          <a:p>
            <a:pPr>
              <a:lnSpc>
                <a:spcPct val="110000"/>
              </a:lnSpc>
            </a:pPr>
            <a:r>
              <a:rPr lang="en-US" sz="1700"/>
              <a:t>Sheraton is a luxury brand, all the service Sheraton provide to their guest is with premium quality. Sheraton keep their quality service beds to bring the home experience to their guest ,information based on ,(Olander,2022).</a:t>
            </a:r>
          </a:p>
        </p:txBody>
      </p:sp>
      <p:sp>
        <p:nvSpPr>
          <p:cNvPr id="62" name="Rectangle 61">
            <a:extLst>
              <a:ext uri="{FF2B5EF4-FFF2-40B4-BE49-F238E27FC236}">
                <a16:creationId xmlns:a16="http://schemas.microsoft.com/office/drawing/2014/main" id="{7E1CAA8C-D8F1-4D3B-87B4-4B17F3E28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45674" y="0"/>
            <a:ext cx="27432" cy="6858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7428616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pic>
        <p:nvPicPr>
          <p:cNvPr id="38" name="Picture 10">
            <a:extLst>
              <a:ext uri="{FF2B5EF4-FFF2-40B4-BE49-F238E27FC236}">
                <a16:creationId xmlns:a16="http://schemas.microsoft.com/office/drawing/2014/main" id="{2FA3880A-8D8F-466C-A4A1-F07BCDD3719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39" name="Picture 12">
            <a:extLst>
              <a:ext uri="{FF2B5EF4-FFF2-40B4-BE49-F238E27FC236}">
                <a16:creationId xmlns:a16="http://schemas.microsoft.com/office/drawing/2014/main" id="{3C0A64CB-20A1-4508-B568-284EB04F78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40" name="Rectangle 14">
            <a:extLst>
              <a:ext uri="{FF2B5EF4-FFF2-40B4-BE49-F238E27FC236}">
                <a16:creationId xmlns:a16="http://schemas.microsoft.com/office/drawing/2014/main" id="{8DA14841-53A4-4935-BE65-C8373B8A6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16">
            <a:extLst>
              <a:ext uri="{FF2B5EF4-FFF2-40B4-BE49-F238E27FC236}">
                <a16:creationId xmlns:a16="http://schemas.microsoft.com/office/drawing/2014/main" id="{9877C2CF-B2DD-41C8-8B5E-152673376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2" name="Rectangle 18">
            <a:extLst>
              <a:ext uri="{FF2B5EF4-FFF2-40B4-BE49-F238E27FC236}">
                <a16:creationId xmlns:a16="http://schemas.microsoft.com/office/drawing/2014/main" id="{D377EE36-E59D-4778-8F99-4B470DA4A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3" name="Rectangle 20">
            <a:extLst>
              <a:ext uri="{FF2B5EF4-FFF2-40B4-BE49-F238E27FC236}">
                <a16:creationId xmlns:a16="http://schemas.microsoft.com/office/drawing/2014/main" id="{2586C6C5-47AF-450A-932D-880EF823E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4" name="TextBox 22">
            <a:extLst>
              <a:ext uri="{FF2B5EF4-FFF2-40B4-BE49-F238E27FC236}">
                <a16:creationId xmlns:a16="http://schemas.microsoft.com/office/drawing/2014/main" id="{A587901A-AA64-4940-9803-F67677851150}"/>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91282" y="3262852"/>
            <a:ext cx="415636" cy="461665"/>
          </a:xfrm>
          <a:prstGeom prst="rect">
            <a:avLst/>
          </a:prstGeom>
          <a:noFill/>
        </p:spPr>
        <p:txBody>
          <a:bodyPr wrap="square" rtlCol="0">
            <a:spAutoFit/>
          </a:bodyPr>
          <a:lstStyle/>
          <a:p>
            <a:pPr algn="r">
              <a:spcAft>
                <a:spcPts val="600"/>
              </a:spcAft>
            </a:pPr>
            <a:r>
              <a:rPr lang="en-US" sz="2400">
                <a:solidFill>
                  <a:schemeClr val="accent6"/>
                </a:solidFill>
                <a:latin typeface="Wingdings 3" panose="05040102010807070707" pitchFamily="18" charset="2"/>
              </a:rPr>
              <a:t>z</a:t>
            </a:r>
            <a:endParaRPr lang="en-US" sz="2400">
              <a:solidFill>
                <a:schemeClr val="accent6"/>
              </a:solidFill>
              <a:latin typeface="MS Shell Dlg 2" panose="020B0604030504040204" pitchFamily="34" charset="0"/>
            </a:endParaRPr>
          </a:p>
        </p:txBody>
      </p:sp>
      <p:sp useBgFill="1">
        <p:nvSpPr>
          <p:cNvPr id="45" name="Rectangle 24">
            <a:extLst>
              <a:ext uri="{FF2B5EF4-FFF2-40B4-BE49-F238E27FC236}">
                <a16:creationId xmlns:a16="http://schemas.microsoft.com/office/drawing/2014/main" id="{1996F86B-8A8D-482B-AB2B-1A8EE4EF2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6" name="Picture 26">
            <a:extLst>
              <a:ext uri="{FF2B5EF4-FFF2-40B4-BE49-F238E27FC236}">
                <a16:creationId xmlns:a16="http://schemas.microsoft.com/office/drawing/2014/main" id="{BF7B2BC4-6DAA-43BB-BBF8-74F5943185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47" name="Picture 28">
            <a:extLst>
              <a:ext uri="{FF2B5EF4-FFF2-40B4-BE49-F238E27FC236}">
                <a16:creationId xmlns:a16="http://schemas.microsoft.com/office/drawing/2014/main" id="{1E9DBD7B-6F32-47F1-9654-A2CB59691DC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48" name="Rectangle 30">
            <a:extLst>
              <a:ext uri="{FF2B5EF4-FFF2-40B4-BE49-F238E27FC236}">
                <a16:creationId xmlns:a16="http://schemas.microsoft.com/office/drawing/2014/main" id="{2A06CCF8-E75B-4B55-99FB-2D76CBD122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32">
            <a:extLst>
              <a:ext uri="{FF2B5EF4-FFF2-40B4-BE49-F238E27FC236}">
                <a16:creationId xmlns:a16="http://schemas.microsoft.com/office/drawing/2014/main" id="{43F55E8D-2CEA-40CC-84B8-110F9CCFE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34">
            <a:extLst>
              <a:ext uri="{FF2B5EF4-FFF2-40B4-BE49-F238E27FC236}">
                <a16:creationId xmlns:a16="http://schemas.microsoft.com/office/drawing/2014/main" id="{903899BD-A4C7-4D2F-B882-E373ADDBF3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442832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39EFB8-5C97-8492-D7E0-5BDF4DB4A15B}"/>
              </a:ext>
            </a:extLst>
          </p:cNvPr>
          <p:cNvSpPr>
            <a:spLocks noGrp="1"/>
          </p:cNvSpPr>
          <p:nvPr>
            <p:ph type="title"/>
          </p:nvPr>
        </p:nvSpPr>
        <p:spPr>
          <a:xfrm>
            <a:off x="1969804" y="3428998"/>
            <a:ext cx="2658856" cy="2268559"/>
          </a:xfrm>
        </p:spPr>
        <p:txBody>
          <a:bodyPr vert="horz" lIns="91440" tIns="45720" rIns="91440" bIns="45720" rtlCol="0" anchor="t">
            <a:normAutofit/>
          </a:bodyPr>
          <a:lstStyle/>
          <a:p>
            <a:r>
              <a:rPr lang="en-US"/>
              <a:t>Catering </a:t>
            </a:r>
          </a:p>
        </p:txBody>
      </p:sp>
      <p:sp>
        <p:nvSpPr>
          <p:cNvPr id="3" name="Text Placeholder 2">
            <a:extLst>
              <a:ext uri="{FF2B5EF4-FFF2-40B4-BE49-F238E27FC236}">
                <a16:creationId xmlns:a16="http://schemas.microsoft.com/office/drawing/2014/main" id="{12382162-BA84-C77D-F78E-6E82CA10342A}"/>
              </a:ext>
            </a:extLst>
          </p:cNvPr>
          <p:cNvSpPr>
            <a:spLocks noGrp="1"/>
          </p:cNvSpPr>
          <p:nvPr>
            <p:ph type="body" idx="1"/>
          </p:nvPr>
        </p:nvSpPr>
        <p:spPr>
          <a:xfrm>
            <a:off x="2124907" y="4081110"/>
            <a:ext cx="2802374" cy="1932510"/>
          </a:xfrm>
        </p:spPr>
        <p:txBody>
          <a:bodyPr vert="horz" lIns="91440" tIns="0" rIns="91440" bIns="45720" rtlCol="0" anchor="b">
            <a:normAutofit/>
          </a:bodyPr>
          <a:lstStyle/>
          <a:p>
            <a:pPr>
              <a:lnSpc>
                <a:spcPct val="110000"/>
              </a:lnSpc>
            </a:pPr>
            <a:r>
              <a:rPr lang="en-US" sz="1200"/>
              <a:t>Sheraton build trust to their catering services experience, as they pay attention to the smallest details of their service. Sheraton focus on rich flavors of their dishes ,high quality product ,professional service ,table set up, decoration, equipment and transportation,(Sheraton catering services,2023).</a:t>
            </a:r>
          </a:p>
        </p:txBody>
      </p:sp>
      <p:sp>
        <p:nvSpPr>
          <p:cNvPr id="5" name="Slide Number Placeholder 4">
            <a:extLst>
              <a:ext uri="{FF2B5EF4-FFF2-40B4-BE49-F238E27FC236}">
                <a16:creationId xmlns:a16="http://schemas.microsoft.com/office/drawing/2014/main" id="{C88158C9-D8CA-C258-1241-8B23FD7E6F38}"/>
              </a:ext>
            </a:extLst>
          </p:cNvPr>
          <p:cNvSpPr>
            <a:spLocks noGrp="1"/>
          </p:cNvSpPr>
          <p:nvPr>
            <p:ph type="sldNum" sz="quarter" idx="12"/>
          </p:nvPr>
        </p:nvSpPr>
        <p:spPr>
          <a:xfrm>
            <a:off x="158407" y="164592"/>
            <a:ext cx="636727" cy="322851"/>
          </a:xfrm>
        </p:spPr>
        <p:txBody>
          <a:bodyPr vert="horz" lIns="91440" tIns="45720" rIns="45720" bIns="45720" rtlCol="0" anchor="ctr">
            <a:normAutofit/>
          </a:bodyPr>
          <a:lstStyle/>
          <a:p>
            <a:pPr defTabSz="457200">
              <a:lnSpc>
                <a:spcPct val="90000"/>
              </a:lnSpc>
              <a:spcAft>
                <a:spcPts val="600"/>
              </a:spcAft>
            </a:pPr>
            <a:fld id="{A49DFD55-3C28-40EF-9E31-A92D2E4017FF}" type="slidenum">
              <a:rPr lang="en-US" sz="1500" smtClean="0"/>
              <a:pPr defTabSz="457200">
                <a:lnSpc>
                  <a:spcPct val="90000"/>
                </a:lnSpc>
                <a:spcAft>
                  <a:spcPts val="600"/>
                </a:spcAft>
              </a:pPr>
              <a:t>18</a:t>
            </a:fld>
            <a:endParaRPr lang="en-US" sz="1500"/>
          </a:p>
        </p:txBody>
      </p:sp>
      <p:sp>
        <p:nvSpPr>
          <p:cNvPr id="4" name="Footer Placeholder 3">
            <a:extLst>
              <a:ext uri="{FF2B5EF4-FFF2-40B4-BE49-F238E27FC236}">
                <a16:creationId xmlns:a16="http://schemas.microsoft.com/office/drawing/2014/main" id="{940B4AEA-3C7F-51FC-87D6-A60E49D0644F}"/>
              </a:ext>
            </a:extLst>
          </p:cNvPr>
          <p:cNvSpPr>
            <a:spLocks noGrp="1"/>
          </p:cNvSpPr>
          <p:nvPr>
            <p:ph type="ftr" sz="quarter" idx="11"/>
          </p:nvPr>
        </p:nvSpPr>
        <p:spPr>
          <a:xfrm rot="5400000">
            <a:off x="-2237130" y="3661144"/>
            <a:ext cx="5885352" cy="179176"/>
          </a:xfrm>
        </p:spPr>
        <p:txBody>
          <a:bodyPr vert="horz" lIns="91440" tIns="45720" rIns="91440" bIns="18288" rtlCol="0" anchor="b">
            <a:normAutofit/>
          </a:bodyPr>
          <a:lstStyle/>
          <a:p>
            <a:pPr defTabSz="457200">
              <a:lnSpc>
                <a:spcPct val="90000"/>
              </a:lnSpc>
              <a:spcAft>
                <a:spcPts val="600"/>
              </a:spcAft>
            </a:pPr>
            <a:r>
              <a:rPr lang="en-US"/>
              <a:t>PRESENTATION TITLE</a:t>
            </a:r>
          </a:p>
        </p:txBody>
      </p:sp>
      <p:pic>
        <p:nvPicPr>
          <p:cNvPr id="51" name="Picture 6" descr="Variety of fresh salads">
            <a:extLst>
              <a:ext uri="{FF2B5EF4-FFF2-40B4-BE49-F238E27FC236}">
                <a16:creationId xmlns:a16="http://schemas.microsoft.com/office/drawing/2014/main" id="{7AA384E4-9056-C8F1-631F-BB97B4743CE6}"/>
              </a:ext>
            </a:extLst>
          </p:cNvPr>
          <p:cNvPicPr>
            <a:picLocks noChangeAspect="1"/>
          </p:cNvPicPr>
          <p:nvPr/>
        </p:nvPicPr>
        <p:blipFill rotWithShape="1">
          <a:blip r:embed="rId5"/>
          <a:srcRect l="17559" r="24622" b="-3"/>
          <a:stretch/>
        </p:blipFill>
        <p:spPr>
          <a:xfrm>
            <a:off x="5435859" y="227"/>
            <a:ext cx="5949061" cy="6858000"/>
          </a:xfrm>
          <a:prstGeom prst="rect">
            <a:avLst/>
          </a:prstGeom>
          <a:ln w="12700">
            <a:solidFill>
              <a:schemeClr val="tx1"/>
            </a:solidFill>
          </a:ln>
        </p:spPr>
      </p:pic>
      <p:sp>
        <p:nvSpPr>
          <p:cNvPr id="37" name="Rectangle 36">
            <a:extLst>
              <a:ext uri="{FF2B5EF4-FFF2-40B4-BE49-F238E27FC236}">
                <a16:creationId xmlns:a16="http://schemas.microsoft.com/office/drawing/2014/main" id="{4C7118A3-ECB4-4619-AA16-3E9684D099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2586"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558436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FA3880A-8D8F-466C-A4A1-F07BCDD3719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3" name="Picture 12">
            <a:extLst>
              <a:ext uri="{FF2B5EF4-FFF2-40B4-BE49-F238E27FC236}">
                <a16:creationId xmlns:a16="http://schemas.microsoft.com/office/drawing/2014/main" id="{3C0A64CB-20A1-4508-B568-284EB04F78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5" name="Rectangle 14">
            <a:extLst>
              <a:ext uri="{FF2B5EF4-FFF2-40B4-BE49-F238E27FC236}">
                <a16:creationId xmlns:a16="http://schemas.microsoft.com/office/drawing/2014/main" id="{8DA14841-53A4-4935-BE65-C8373B8A6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a:extLst>
              <a:ext uri="{FF2B5EF4-FFF2-40B4-BE49-F238E27FC236}">
                <a16:creationId xmlns:a16="http://schemas.microsoft.com/office/drawing/2014/main" id="{9877C2CF-B2DD-41C8-8B5E-152673376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8">
            <a:extLst>
              <a:ext uri="{FF2B5EF4-FFF2-40B4-BE49-F238E27FC236}">
                <a16:creationId xmlns:a16="http://schemas.microsoft.com/office/drawing/2014/main" id="{D377EE36-E59D-4778-8F99-4B470DA4A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a:extLst>
              <a:ext uri="{FF2B5EF4-FFF2-40B4-BE49-F238E27FC236}">
                <a16:creationId xmlns:a16="http://schemas.microsoft.com/office/drawing/2014/main" id="{2586C6C5-47AF-450A-932D-880EF823E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TextBox 22">
            <a:extLst>
              <a:ext uri="{FF2B5EF4-FFF2-40B4-BE49-F238E27FC236}">
                <a16:creationId xmlns:a16="http://schemas.microsoft.com/office/drawing/2014/main" id="{A587901A-AA64-4940-9803-F67677851150}"/>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91282" y="3262852"/>
            <a:ext cx="415636" cy="461665"/>
          </a:xfrm>
          <a:prstGeom prst="rect">
            <a:avLst/>
          </a:prstGeom>
          <a:noFill/>
        </p:spPr>
        <p:txBody>
          <a:bodyPr wrap="square" rtlCol="0">
            <a:spAutoFit/>
          </a:bodyPr>
          <a:lstStyle/>
          <a:p>
            <a:pPr algn="r">
              <a:spcAft>
                <a:spcPts val="600"/>
              </a:spcAft>
            </a:pPr>
            <a:r>
              <a:rPr lang="en-US" sz="2400">
                <a:solidFill>
                  <a:schemeClr val="accent6"/>
                </a:solidFill>
                <a:latin typeface="Wingdings 3" panose="05040102010807070707" pitchFamily="18" charset="2"/>
              </a:rPr>
              <a:t>z</a:t>
            </a:r>
            <a:endParaRPr lang="en-US" sz="2400">
              <a:solidFill>
                <a:schemeClr val="accent6"/>
              </a:solidFill>
              <a:latin typeface="MS Shell Dlg 2" panose="020B0604030504040204" pitchFamily="34" charset="0"/>
            </a:endParaRPr>
          </a:p>
        </p:txBody>
      </p:sp>
      <p:sp useBgFill="1">
        <p:nvSpPr>
          <p:cNvPr id="25" name="Rectangle 24">
            <a:extLst>
              <a:ext uri="{FF2B5EF4-FFF2-40B4-BE49-F238E27FC236}">
                <a16:creationId xmlns:a16="http://schemas.microsoft.com/office/drawing/2014/main" id="{1996F86B-8A8D-482B-AB2B-1A8EE4EF2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a:extLst>
              <a:ext uri="{FF2B5EF4-FFF2-40B4-BE49-F238E27FC236}">
                <a16:creationId xmlns:a16="http://schemas.microsoft.com/office/drawing/2014/main" id="{BF7B2BC4-6DAA-43BB-BBF8-74F5943185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29" name="Picture 28">
            <a:extLst>
              <a:ext uri="{FF2B5EF4-FFF2-40B4-BE49-F238E27FC236}">
                <a16:creationId xmlns:a16="http://schemas.microsoft.com/office/drawing/2014/main" id="{1E9DBD7B-6F32-47F1-9654-A2CB59691DC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31" name="Rectangle 30">
            <a:extLst>
              <a:ext uri="{FF2B5EF4-FFF2-40B4-BE49-F238E27FC236}">
                <a16:creationId xmlns:a16="http://schemas.microsoft.com/office/drawing/2014/main" id="{2A06CCF8-E75B-4B55-99FB-2D76CBD122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43F55E8D-2CEA-40CC-84B8-110F9CCFE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903899BD-A4C7-4D2F-B882-E373ADDBF3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442832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559F92-057C-8944-30AF-FD9DC7F222C0}"/>
              </a:ext>
            </a:extLst>
          </p:cNvPr>
          <p:cNvSpPr>
            <a:spLocks noGrp="1"/>
          </p:cNvSpPr>
          <p:nvPr>
            <p:ph type="title"/>
          </p:nvPr>
        </p:nvSpPr>
        <p:spPr>
          <a:xfrm>
            <a:off x="1969804" y="3428998"/>
            <a:ext cx="2658856" cy="2268559"/>
          </a:xfrm>
        </p:spPr>
        <p:txBody>
          <a:bodyPr vert="horz" lIns="91440" tIns="45720" rIns="91440" bIns="45720" rtlCol="0" anchor="t">
            <a:normAutofit/>
          </a:bodyPr>
          <a:lstStyle/>
          <a:p>
            <a:r>
              <a:rPr lang="en-US" sz="3000"/>
              <a:t>Safeguard unit provides Security Service to Sheraton hotel</a:t>
            </a:r>
          </a:p>
        </p:txBody>
      </p:sp>
      <p:sp>
        <p:nvSpPr>
          <p:cNvPr id="3" name="Text Placeholder 2">
            <a:extLst>
              <a:ext uri="{FF2B5EF4-FFF2-40B4-BE49-F238E27FC236}">
                <a16:creationId xmlns:a16="http://schemas.microsoft.com/office/drawing/2014/main" id="{FA70E037-E344-6DC2-7F66-755336D24968}"/>
              </a:ext>
            </a:extLst>
          </p:cNvPr>
          <p:cNvSpPr>
            <a:spLocks noGrp="1"/>
          </p:cNvSpPr>
          <p:nvPr>
            <p:ph type="body" idx="1"/>
          </p:nvPr>
        </p:nvSpPr>
        <p:spPr>
          <a:xfrm>
            <a:off x="2124907" y="2268786"/>
            <a:ext cx="2503753" cy="1160213"/>
          </a:xfrm>
        </p:spPr>
        <p:txBody>
          <a:bodyPr vert="horz" lIns="91440" tIns="0" rIns="91440" bIns="45720" rtlCol="0" anchor="b">
            <a:normAutofit/>
          </a:bodyPr>
          <a:lstStyle/>
          <a:p>
            <a:pPr>
              <a:lnSpc>
                <a:spcPct val="110000"/>
              </a:lnSpc>
            </a:pPr>
            <a:r>
              <a:rPr lang="en-US" sz="1100"/>
              <a:t>An agreement was entered to provide security services to largest  hotel chains , Sheraton hotels by SGI Protective Service of safeguard security Holdings,(security today,2021).</a:t>
            </a:r>
          </a:p>
        </p:txBody>
      </p:sp>
      <p:sp>
        <p:nvSpPr>
          <p:cNvPr id="5" name="Slide Number Placeholder 4">
            <a:extLst>
              <a:ext uri="{FF2B5EF4-FFF2-40B4-BE49-F238E27FC236}">
                <a16:creationId xmlns:a16="http://schemas.microsoft.com/office/drawing/2014/main" id="{8C35A2F0-081E-44BF-5070-A6B128CD6A0E}"/>
              </a:ext>
            </a:extLst>
          </p:cNvPr>
          <p:cNvSpPr>
            <a:spLocks noGrp="1"/>
          </p:cNvSpPr>
          <p:nvPr>
            <p:ph type="sldNum" sz="quarter" idx="12"/>
          </p:nvPr>
        </p:nvSpPr>
        <p:spPr>
          <a:xfrm>
            <a:off x="158407" y="164592"/>
            <a:ext cx="636727" cy="322851"/>
          </a:xfrm>
        </p:spPr>
        <p:txBody>
          <a:bodyPr vert="horz" lIns="91440" tIns="45720" rIns="45720" bIns="45720" rtlCol="0" anchor="ctr">
            <a:normAutofit/>
          </a:bodyPr>
          <a:lstStyle/>
          <a:p>
            <a:pPr defTabSz="457200">
              <a:lnSpc>
                <a:spcPct val="90000"/>
              </a:lnSpc>
              <a:spcAft>
                <a:spcPts val="600"/>
              </a:spcAft>
            </a:pPr>
            <a:fld id="{A49DFD55-3C28-40EF-9E31-A92D2E4017FF}" type="slidenum">
              <a:rPr lang="en-US" sz="1500" smtClean="0"/>
              <a:pPr defTabSz="457200">
                <a:lnSpc>
                  <a:spcPct val="90000"/>
                </a:lnSpc>
                <a:spcAft>
                  <a:spcPts val="600"/>
                </a:spcAft>
              </a:pPr>
              <a:t>19</a:t>
            </a:fld>
            <a:endParaRPr lang="en-US" sz="1500"/>
          </a:p>
        </p:txBody>
      </p:sp>
      <p:sp>
        <p:nvSpPr>
          <p:cNvPr id="4" name="Footer Placeholder 3">
            <a:extLst>
              <a:ext uri="{FF2B5EF4-FFF2-40B4-BE49-F238E27FC236}">
                <a16:creationId xmlns:a16="http://schemas.microsoft.com/office/drawing/2014/main" id="{87D389A0-0106-0880-B1FB-54CB786C80B4}"/>
              </a:ext>
            </a:extLst>
          </p:cNvPr>
          <p:cNvSpPr>
            <a:spLocks noGrp="1"/>
          </p:cNvSpPr>
          <p:nvPr>
            <p:ph type="ftr" sz="quarter" idx="11"/>
          </p:nvPr>
        </p:nvSpPr>
        <p:spPr>
          <a:xfrm rot="5400000">
            <a:off x="-3266860" y="5133658"/>
            <a:ext cx="5885352" cy="179176"/>
          </a:xfrm>
        </p:spPr>
        <p:txBody>
          <a:bodyPr vert="horz" lIns="91440" tIns="45720" rIns="91440" bIns="18288" rtlCol="0" anchor="b">
            <a:normAutofit/>
          </a:bodyPr>
          <a:lstStyle/>
          <a:p>
            <a:pPr defTabSz="457200">
              <a:lnSpc>
                <a:spcPct val="90000"/>
              </a:lnSpc>
              <a:spcAft>
                <a:spcPts val="600"/>
              </a:spcAft>
            </a:pPr>
            <a:r>
              <a:rPr lang="en-US"/>
              <a:t>NTATION TITLE</a:t>
            </a:r>
          </a:p>
        </p:txBody>
      </p:sp>
      <p:pic>
        <p:nvPicPr>
          <p:cNvPr id="7" name="Picture 6" descr="Hotel bell">
            <a:extLst>
              <a:ext uri="{FF2B5EF4-FFF2-40B4-BE49-F238E27FC236}">
                <a16:creationId xmlns:a16="http://schemas.microsoft.com/office/drawing/2014/main" id="{55D8F35C-10F9-3C9F-6D94-22D142DD3B9E}"/>
              </a:ext>
            </a:extLst>
          </p:cNvPr>
          <p:cNvPicPr>
            <a:picLocks noChangeAspect="1"/>
          </p:cNvPicPr>
          <p:nvPr/>
        </p:nvPicPr>
        <p:blipFill rotWithShape="1">
          <a:blip r:embed="rId5"/>
          <a:srcRect l="42185" r="-3" b="-3"/>
          <a:stretch/>
        </p:blipFill>
        <p:spPr>
          <a:xfrm>
            <a:off x="5435859" y="227"/>
            <a:ext cx="5949061" cy="6858000"/>
          </a:xfrm>
          <a:prstGeom prst="rect">
            <a:avLst/>
          </a:prstGeom>
          <a:ln w="12700">
            <a:solidFill>
              <a:schemeClr val="tx1"/>
            </a:solidFill>
          </a:ln>
        </p:spPr>
      </p:pic>
      <p:sp>
        <p:nvSpPr>
          <p:cNvPr id="37" name="Rectangle 36">
            <a:extLst>
              <a:ext uri="{FF2B5EF4-FFF2-40B4-BE49-F238E27FC236}">
                <a16:creationId xmlns:a16="http://schemas.microsoft.com/office/drawing/2014/main" id="{4C7118A3-ECB4-4619-AA16-3E9684D099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2586"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825873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4DA9E8CC-6C73-43E6-AF09-B4B1083BCD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C6DFF5FD-BEF9-4B06-B7C2-58C5CFC92B3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6" name="Picture 15">
            <a:extLst>
              <a:ext uri="{FF2B5EF4-FFF2-40B4-BE49-F238E27FC236}">
                <a16:creationId xmlns:a16="http://schemas.microsoft.com/office/drawing/2014/main" id="{C9A18D1D-88E7-41EF-892F-C99BDEEE5E7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8" name="Rectangle 17">
            <a:extLst>
              <a:ext uri="{FF2B5EF4-FFF2-40B4-BE49-F238E27FC236}">
                <a16:creationId xmlns:a16="http://schemas.microsoft.com/office/drawing/2014/main" id="{113E1A2F-E5D7-4888-BA8C-1CDDC7CE2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F625649A-4F9D-4D90-8F0A-433D7A1F68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DF1EDE-5423-435C-B149-87AB1BC22B83}"/>
              </a:ext>
            </a:extLst>
          </p:cNvPr>
          <p:cNvSpPr>
            <a:spLocks noGrp="1"/>
          </p:cNvSpPr>
          <p:nvPr>
            <p:ph type="ctrTitle"/>
          </p:nvPr>
        </p:nvSpPr>
        <p:spPr>
          <a:xfrm>
            <a:off x="1974254" y="5166421"/>
            <a:ext cx="8445357" cy="883524"/>
          </a:xfrm>
        </p:spPr>
        <p:txBody>
          <a:bodyPr>
            <a:normAutofit/>
          </a:bodyPr>
          <a:lstStyle/>
          <a:p>
            <a:r>
              <a:rPr lang="en-US" sz="4800"/>
              <a:t>THANK YOU</a:t>
            </a:r>
          </a:p>
        </p:txBody>
      </p:sp>
      <p:sp>
        <p:nvSpPr>
          <p:cNvPr id="3" name="Subtitle 2">
            <a:extLst>
              <a:ext uri="{FF2B5EF4-FFF2-40B4-BE49-F238E27FC236}">
                <a16:creationId xmlns:a16="http://schemas.microsoft.com/office/drawing/2014/main" id="{AF64C29E-DF30-4DC6-AB95-2016F9A703B6}"/>
              </a:ext>
            </a:extLst>
          </p:cNvPr>
          <p:cNvSpPr>
            <a:spLocks noGrp="1"/>
          </p:cNvSpPr>
          <p:nvPr>
            <p:ph type="subTitle" idx="1"/>
          </p:nvPr>
        </p:nvSpPr>
        <p:spPr>
          <a:xfrm>
            <a:off x="-3034334" y="4787704"/>
            <a:ext cx="9394750" cy="1397461"/>
          </a:xfrm>
        </p:spPr>
        <p:txBody>
          <a:bodyPr vert="horz" lIns="68580" tIns="34290" rIns="68580" bIns="34290" rtlCol="0">
            <a:normAutofit/>
          </a:bodyPr>
          <a:lstStyle/>
          <a:p>
            <a:pPr>
              <a:lnSpc>
                <a:spcPct val="110000"/>
              </a:lnSpc>
            </a:pPr>
            <a:r>
              <a:rPr lang="en-US" sz="500"/>
              <a:t>Tanjila Haque</a:t>
            </a:r>
          </a:p>
          <a:p>
            <a:pPr>
              <a:lnSpc>
                <a:spcPct val="110000"/>
              </a:lnSpc>
            </a:pPr>
            <a:r>
              <a:rPr lang="en-US" sz="500"/>
              <a:t>2210226@uwtsd.co</a:t>
            </a:r>
          </a:p>
          <a:p>
            <a:pPr>
              <a:lnSpc>
                <a:spcPct val="110000"/>
              </a:lnSpc>
            </a:pPr>
            <a:r>
              <a:rPr lang="en-US" sz="500"/>
              <a:t>www.contoso.com</a:t>
            </a:r>
          </a:p>
        </p:txBody>
      </p:sp>
      <p:sp>
        <p:nvSpPr>
          <p:cNvPr id="6" name="Slide Number Placeholder 5">
            <a:extLst>
              <a:ext uri="{FF2B5EF4-FFF2-40B4-BE49-F238E27FC236}">
                <a16:creationId xmlns:a16="http://schemas.microsoft.com/office/drawing/2014/main" id="{4C127D99-645F-4FCF-9573-FDFE2A344FA9}"/>
              </a:ext>
            </a:extLst>
          </p:cNvPr>
          <p:cNvSpPr>
            <a:spLocks noGrp="1"/>
          </p:cNvSpPr>
          <p:nvPr>
            <p:ph type="sldNum" sz="quarter" idx="12"/>
          </p:nvPr>
        </p:nvSpPr>
        <p:spPr>
          <a:xfrm>
            <a:off x="158407" y="164592"/>
            <a:ext cx="636727" cy="322851"/>
          </a:xfrm>
        </p:spPr>
        <p:txBody>
          <a:bodyPr>
            <a:normAutofit/>
          </a:bodyPr>
          <a:lstStyle/>
          <a:p>
            <a:pPr>
              <a:lnSpc>
                <a:spcPct val="90000"/>
              </a:lnSpc>
              <a:spcAft>
                <a:spcPts val="600"/>
              </a:spcAft>
            </a:pPr>
            <a:fld id="{A49DFD55-3C28-40EF-9E31-A92D2E4017FF}" type="slidenum">
              <a:rPr lang="en-US" sz="1500" smtClean="0"/>
              <a:pPr>
                <a:lnSpc>
                  <a:spcPct val="90000"/>
                </a:lnSpc>
                <a:spcAft>
                  <a:spcPts val="600"/>
                </a:spcAft>
              </a:pPr>
              <a:t>20</a:t>
            </a:fld>
            <a:endParaRPr lang="en-US" sz="1500"/>
          </a:p>
        </p:txBody>
      </p:sp>
      <p:sp>
        <p:nvSpPr>
          <p:cNvPr id="5" name="Footer Placeholder 4">
            <a:extLst>
              <a:ext uri="{FF2B5EF4-FFF2-40B4-BE49-F238E27FC236}">
                <a16:creationId xmlns:a16="http://schemas.microsoft.com/office/drawing/2014/main" id="{3990FA1B-5022-47AB-A0AE-8F5C5797997C}"/>
              </a:ext>
            </a:extLst>
          </p:cNvPr>
          <p:cNvSpPr>
            <a:spLocks noGrp="1"/>
          </p:cNvSpPr>
          <p:nvPr>
            <p:ph type="ftr" sz="quarter" idx="11"/>
          </p:nvPr>
        </p:nvSpPr>
        <p:spPr>
          <a:xfrm rot="5400000">
            <a:off x="-2237130" y="3661144"/>
            <a:ext cx="5885352" cy="179176"/>
          </a:xfrm>
        </p:spPr>
        <p:txBody>
          <a:bodyPr>
            <a:normAutofit/>
          </a:bodyPr>
          <a:lstStyle/>
          <a:p>
            <a:pPr>
              <a:lnSpc>
                <a:spcPct val="90000"/>
              </a:lnSpc>
              <a:spcAft>
                <a:spcPts val="600"/>
              </a:spcAft>
            </a:pPr>
            <a:r>
              <a:rPr lang="en-US"/>
              <a:t>PRESENTATION TITLE</a:t>
            </a:r>
          </a:p>
        </p:txBody>
      </p:sp>
      <p:sp>
        <p:nvSpPr>
          <p:cNvPr id="22" name="Rectangle 21">
            <a:extLst>
              <a:ext uri="{FF2B5EF4-FFF2-40B4-BE49-F238E27FC236}">
                <a16:creationId xmlns:a16="http://schemas.microsoft.com/office/drawing/2014/main" id="{B6F31202-25B1-43E6-94C1-CDCAFFE33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erial view of a highway near the ocean">
            <a:extLst>
              <a:ext uri="{FF2B5EF4-FFF2-40B4-BE49-F238E27FC236}">
                <a16:creationId xmlns:a16="http://schemas.microsoft.com/office/drawing/2014/main" id="{673E2F59-3247-195B-F279-F6304D7D2007}"/>
              </a:ext>
            </a:extLst>
          </p:cNvPr>
          <p:cNvPicPr>
            <a:picLocks noChangeAspect="1"/>
          </p:cNvPicPr>
          <p:nvPr/>
        </p:nvPicPr>
        <p:blipFill rotWithShape="1">
          <a:blip r:embed="rId5"/>
          <a:srcRect t="19341" r="-8" b="28847"/>
          <a:stretch/>
        </p:blipFill>
        <p:spPr>
          <a:xfrm>
            <a:off x="1005401" y="-1"/>
            <a:ext cx="10380133" cy="4030679"/>
          </a:xfrm>
          <a:prstGeom prst="rect">
            <a:avLst/>
          </a:prstGeom>
          <a:ln>
            <a:solidFill>
              <a:schemeClr val="accent6"/>
            </a:solidFill>
          </a:ln>
        </p:spPr>
      </p:pic>
      <p:sp>
        <p:nvSpPr>
          <p:cNvPr id="24" name="Rectangle 23">
            <a:extLst>
              <a:ext uri="{FF2B5EF4-FFF2-40B4-BE49-F238E27FC236}">
                <a16:creationId xmlns:a16="http://schemas.microsoft.com/office/drawing/2014/main" id="{588507C5-B772-411D-B50E-0C075AD253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697875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6B658-2F42-6985-8545-8B74C4034CC7}"/>
              </a:ext>
            </a:extLst>
          </p:cNvPr>
          <p:cNvSpPr>
            <a:spLocks noGrp="1"/>
          </p:cNvSpPr>
          <p:nvPr>
            <p:ph type="title"/>
          </p:nvPr>
        </p:nvSpPr>
        <p:spPr>
          <a:xfrm>
            <a:off x="1643863" y="252003"/>
            <a:ext cx="8751222" cy="758012"/>
          </a:xfrm>
        </p:spPr>
        <p:txBody>
          <a:bodyPr>
            <a:normAutofit/>
          </a:bodyPr>
          <a:lstStyle/>
          <a:p>
            <a:r>
              <a:rPr lang="en-US">
                <a:cs typeface="Arial"/>
              </a:rPr>
              <a:t>Reference                         </a:t>
            </a:r>
            <a:endParaRPr lang="en-US"/>
          </a:p>
        </p:txBody>
      </p:sp>
      <p:sp>
        <p:nvSpPr>
          <p:cNvPr id="3" name="Content Placeholder 2">
            <a:extLst>
              <a:ext uri="{FF2B5EF4-FFF2-40B4-BE49-F238E27FC236}">
                <a16:creationId xmlns:a16="http://schemas.microsoft.com/office/drawing/2014/main" id="{90B1FE39-74E6-1B1A-06DD-825DA891669F}"/>
              </a:ext>
            </a:extLst>
          </p:cNvPr>
          <p:cNvSpPr>
            <a:spLocks noGrp="1"/>
          </p:cNvSpPr>
          <p:nvPr>
            <p:ph idx="1"/>
          </p:nvPr>
        </p:nvSpPr>
        <p:spPr>
          <a:xfrm>
            <a:off x="1230849" y="1143965"/>
            <a:ext cx="9507105" cy="4714675"/>
          </a:xfrm>
        </p:spPr>
        <p:txBody>
          <a:bodyPr>
            <a:normAutofit/>
          </a:bodyPr>
          <a:lstStyle/>
          <a:p>
            <a:pPr marL="0" indent="0" algn="ctr">
              <a:buNone/>
            </a:pPr>
            <a:r>
              <a:rPr lang="en-GB"/>
              <a:t> </a:t>
            </a:r>
            <a:r>
              <a:rPr lang="en-GB" err="1"/>
              <a:t>Liam.G</a:t>
            </a:r>
            <a:r>
              <a:rPr lang="en-GB"/>
              <a:t>, Emma .E(2021)''How do you define good service'' </a:t>
            </a:r>
            <a:r>
              <a:rPr lang="en-GB" err="1"/>
              <a:t>BigHospitality</a:t>
            </a:r>
            <a:r>
              <a:rPr lang="en-GB"/>
              <a:t>, William </a:t>
            </a:r>
            <a:r>
              <a:rPr lang="en-GB" err="1"/>
              <a:t>Reed.available</a:t>
            </a:r>
            <a:r>
              <a:rPr lang="en-GB"/>
              <a:t> at:</a:t>
            </a:r>
            <a:r>
              <a:rPr lang="en-GB">
                <a:hlinkClick r:id="rId2"/>
              </a:rPr>
              <a:t>https://www.bighospitality.co.uk/Article/2015/11/27/Spotlight-on-service-How-do-you-define-good-service#:~:text=%22Good%20service%20is%20making%20a,to%20make%20the%20guest%20happy</a:t>
            </a:r>
            <a:r>
              <a:rPr lang="en-GB"/>
              <a:t>    last accessed:09/02/2023    </a:t>
            </a:r>
            <a:endParaRPr lang="en-US">
              <a:cs typeface="Arial" panose="020B0604020202020204"/>
            </a:endParaRPr>
          </a:p>
          <a:p>
            <a:pPr marL="0" indent="0" algn="ctr">
              <a:buNone/>
            </a:pPr>
            <a:r>
              <a:rPr lang="en-GB" err="1">
                <a:cs typeface="Arial" panose="020B0604020202020204"/>
              </a:rPr>
              <a:t>Hotello</a:t>
            </a:r>
            <a:r>
              <a:rPr lang="en-GB">
                <a:cs typeface="Arial" panose="020B0604020202020204"/>
              </a:rPr>
              <a:t>,(2022)''Importance of customer service in the hospitality industry'' site </a:t>
            </a:r>
            <a:r>
              <a:rPr lang="en-GB" err="1">
                <a:cs typeface="Arial" panose="020B0604020202020204"/>
              </a:rPr>
              <a:t>Map.available</a:t>
            </a:r>
            <a:r>
              <a:rPr lang="en-GB">
                <a:cs typeface="Arial" panose="020B0604020202020204"/>
              </a:rPr>
              <a:t> at:</a:t>
            </a:r>
            <a:r>
              <a:rPr lang="en-GB">
                <a:cs typeface="Arial"/>
                <a:hlinkClick r:id="rId3"/>
              </a:rPr>
              <a:t>https://hotello.com/en/customer-service-hotels/</a:t>
            </a:r>
            <a:r>
              <a:rPr lang="en-GB">
                <a:cs typeface="Arial" panose="020B0604020202020204"/>
              </a:rPr>
              <a:t> last accessed:09/02/2023</a:t>
            </a:r>
          </a:p>
          <a:p>
            <a:pPr marL="0" indent="0" algn="ctr">
              <a:buNone/>
            </a:pPr>
            <a:r>
              <a:rPr lang="en-GB">
                <a:cs typeface="Arial" panose="020B0604020202020204"/>
              </a:rPr>
              <a:t>Alexander .K,(2022,a.b)''Sheraton brand profile in the </a:t>
            </a:r>
            <a:r>
              <a:rPr lang="en-GB" err="1">
                <a:cs typeface="Arial" panose="020B0604020202020204"/>
              </a:rPr>
              <a:t>uk</a:t>
            </a:r>
            <a:r>
              <a:rPr lang="en-GB">
                <a:cs typeface="Arial" panose="020B0604020202020204"/>
              </a:rPr>
              <a:t> ''</a:t>
            </a:r>
            <a:r>
              <a:rPr lang="en-GB" err="1">
                <a:cs typeface="Arial" panose="020B0604020202020204"/>
              </a:rPr>
              <a:t>statista.available</a:t>
            </a:r>
            <a:r>
              <a:rPr lang="en-GB">
                <a:cs typeface="Arial" panose="020B0604020202020204"/>
              </a:rPr>
              <a:t> at:</a:t>
            </a:r>
            <a:r>
              <a:rPr lang="en-GB">
                <a:cs typeface="Arial" panose="020B0604020202020204"/>
                <a:hlinkClick r:id="rId4"/>
              </a:rPr>
              <a:t>https://www.statista.com/forecasts/1335625/sheraton-hotels-brand-profile-in-theuk</a:t>
            </a:r>
            <a:r>
              <a:rPr lang="en-GB">
                <a:cs typeface="Arial" panose="020B0604020202020204"/>
              </a:rPr>
              <a:t> last accessed:09/02/2023.</a:t>
            </a:r>
          </a:p>
        </p:txBody>
      </p:sp>
    </p:spTree>
    <p:extLst>
      <p:ext uri="{BB962C8B-B14F-4D97-AF65-F5344CB8AC3E}">
        <p14:creationId xmlns:p14="http://schemas.microsoft.com/office/powerpoint/2010/main" val="9793122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957683-0858-4E3D-575C-5BEAE48440B2}"/>
              </a:ext>
            </a:extLst>
          </p:cNvPr>
          <p:cNvSpPr>
            <a:spLocks noGrp="1"/>
          </p:cNvSpPr>
          <p:nvPr>
            <p:ph idx="1"/>
          </p:nvPr>
        </p:nvSpPr>
        <p:spPr>
          <a:xfrm>
            <a:off x="1239302" y="353062"/>
            <a:ext cx="9835404" cy="6386800"/>
          </a:xfrm>
        </p:spPr>
        <p:txBody>
          <a:bodyPr/>
          <a:lstStyle/>
          <a:p>
            <a:pPr marL="0" indent="0">
              <a:buNone/>
            </a:pPr>
            <a:r>
              <a:rPr lang="en-GB" err="1"/>
              <a:t>Scurity</a:t>
            </a:r>
            <a:r>
              <a:rPr lang="en-GB"/>
              <a:t> today,(2021)''Safeguard unit provides security services to Sheraton hotel''1105 Media Inc, Infrastructure solution group. Available at:</a:t>
            </a:r>
            <a:r>
              <a:rPr lang="en-GB">
                <a:hlinkClick r:id="rId2"/>
              </a:rPr>
              <a:t>https://securitytoday.com/articles/2011/05/17/safeguard-unit-provides-security-services-to-sheraton-hotel.aspx?admgarea=mag&amp;m=1</a:t>
            </a:r>
            <a:r>
              <a:rPr lang="en-GB"/>
              <a:t> last accessed 09/02/2023</a:t>
            </a:r>
            <a:endParaRPr lang="en-GB">
              <a:cs typeface="Arial" panose="020B0604020202020204"/>
            </a:endParaRPr>
          </a:p>
          <a:p>
            <a:pPr marL="0" indent="0">
              <a:buNone/>
            </a:pPr>
            <a:r>
              <a:rPr lang="en-GB">
                <a:cs typeface="Arial" panose="020B0604020202020204"/>
              </a:rPr>
              <a:t>Sheraton catering,(2023)’’passion , perfection ,experience'' Site Map. available at:</a:t>
            </a:r>
            <a:r>
              <a:rPr lang="en-GB">
                <a:cs typeface="Arial" panose="020B0604020202020204"/>
                <a:hlinkClick r:id="rId3"/>
              </a:rPr>
              <a:t>https://www.sheratoncatering.pl/en</a:t>
            </a:r>
            <a:r>
              <a:rPr lang="en-GB">
                <a:cs typeface="Arial" panose="020B0604020202020204"/>
              </a:rPr>
              <a:t> last accessed:09/02/20231</a:t>
            </a:r>
          </a:p>
          <a:p>
            <a:pPr marL="0" indent="0">
              <a:buNone/>
            </a:pPr>
            <a:r>
              <a:rPr lang="en-GB">
                <a:cs typeface="Arial" panose="020B0604020202020204"/>
              </a:rPr>
              <a:t>Marriott international,(2023)’’Where the world comes together “Sheraton phoenix Downtown, </a:t>
            </a:r>
            <a:r>
              <a:rPr lang="en-GB" err="1">
                <a:cs typeface="Arial" panose="020B0604020202020204"/>
              </a:rPr>
              <a:t>Sheraton.available</a:t>
            </a:r>
            <a:r>
              <a:rPr lang="en-GB">
                <a:cs typeface="Arial" panose="020B0604020202020204"/>
              </a:rPr>
              <a:t> at:</a:t>
            </a:r>
            <a:r>
              <a:rPr lang="en-GB">
                <a:cs typeface="Arial" panose="020B0604020202020204"/>
                <a:hlinkClick r:id="rId4"/>
              </a:rPr>
              <a:t>https://sheraton.marriott.com/</a:t>
            </a:r>
            <a:r>
              <a:rPr lang="en-GB">
                <a:cs typeface="Arial" panose="020B0604020202020204"/>
              </a:rPr>
              <a:t>last accessed:09/02/2023 </a:t>
            </a:r>
          </a:p>
          <a:p>
            <a:pPr marL="0" indent="0">
              <a:buNone/>
            </a:pPr>
            <a:r>
              <a:rPr lang="en-GB" err="1">
                <a:cs typeface="Arial" panose="020B0604020202020204"/>
              </a:rPr>
              <a:t>Tom.O</a:t>
            </a:r>
            <a:r>
              <a:rPr lang="en-GB">
                <a:cs typeface="Arial" panose="020B0604020202020204"/>
              </a:rPr>
              <a:t>,(2019)''The future of </a:t>
            </a:r>
            <a:r>
              <a:rPr lang="en-GB" err="1">
                <a:cs typeface="Arial" panose="020B0604020202020204"/>
              </a:rPr>
              <a:t>sharaton</a:t>
            </a:r>
            <a:r>
              <a:rPr lang="en-GB">
                <a:cs typeface="Arial" panose="020B0604020202020204"/>
              </a:rPr>
              <a:t> ''Business Traveller TV. available at :</a:t>
            </a:r>
            <a:r>
              <a:rPr lang="en-GB">
                <a:cs typeface="Arial" panose="020B0604020202020204"/>
                <a:hlinkClick r:id="rId5"/>
              </a:rPr>
              <a:t>https://www.businesstraveller.com/features/the-future-of-sheraton/</a:t>
            </a:r>
            <a:r>
              <a:rPr lang="en-GB">
                <a:cs typeface="Arial" panose="020B0604020202020204"/>
              </a:rPr>
              <a:t>  last accessed:09/02/2023.</a:t>
            </a:r>
          </a:p>
        </p:txBody>
      </p:sp>
    </p:spTree>
    <p:extLst>
      <p:ext uri="{BB962C8B-B14F-4D97-AF65-F5344CB8AC3E}">
        <p14:creationId xmlns:p14="http://schemas.microsoft.com/office/powerpoint/2010/main" val="40349898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C3C75-FAF7-094A-026C-FAC773F8448D}"/>
              </a:ext>
            </a:extLst>
          </p:cNvPr>
          <p:cNvSpPr>
            <a:spLocks noGrp="1"/>
          </p:cNvSpPr>
          <p:nvPr>
            <p:ph type="title"/>
          </p:nvPr>
        </p:nvSpPr>
        <p:spPr>
          <a:xfrm flipH="1" flipV="1">
            <a:off x="10817274" y="-1327471"/>
            <a:ext cx="1247453" cy="96663"/>
          </a:xfrm>
        </p:spPr>
        <p:txBody>
          <a:bodyPr>
            <a:normAutofit fontScale="90000"/>
          </a:bodyPr>
          <a:lstStyle/>
          <a:p>
            <a:endParaRPr lang="en-US"/>
          </a:p>
        </p:txBody>
      </p:sp>
      <p:sp>
        <p:nvSpPr>
          <p:cNvPr id="3" name="Content Placeholder 2">
            <a:extLst>
              <a:ext uri="{FF2B5EF4-FFF2-40B4-BE49-F238E27FC236}">
                <a16:creationId xmlns:a16="http://schemas.microsoft.com/office/drawing/2014/main" id="{AB66CC5E-7493-F548-04BB-30661140A134}"/>
              </a:ext>
            </a:extLst>
          </p:cNvPr>
          <p:cNvSpPr>
            <a:spLocks noGrp="1"/>
          </p:cNvSpPr>
          <p:nvPr>
            <p:ph idx="1"/>
          </p:nvPr>
        </p:nvSpPr>
        <p:spPr>
          <a:xfrm>
            <a:off x="1136329" y="126521"/>
            <a:ext cx="10061944" cy="6551557"/>
          </a:xfrm>
        </p:spPr>
        <p:txBody>
          <a:bodyPr/>
          <a:lstStyle/>
          <a:p>
            <a:pPr marL="344170" indent="-344170"/>
            <a:r>
              <a:rPr lang="en-GB" err="1">
                <a:cs typeface="Arial" panose="020B0604020202020204"/>
              </a:rPr>
              <a:t>Deb.W</a:t>
            </a:r>
            <a:r>
              <a:rPr lang="en-GB">
                <a:cs typeface="Arial" panose="020B0604020202020204"/>
              </a:rPr>
              <a:t>,(2017)''8 must –Have customer service skills when you work in hospitality''</a:t>
            </a:r>
            <a:r>
              <a:rPr lang="en-GB" err="1">
                <a:cs typeface="Arial" panose="020B0604020202020204"/>
              </a:rPr>
              <a:t>hcareers.available</a:t>
            </a:r>
            <a:r>
              <a:rPr lang="en-GB">
                <a:cs typeface="Arial" panose="020B0604020202020204"/>
              </a:rPr>
              <a:t> at:</a:t>
            </a:r>
            <a:r>
              <a:rPr lang="en-GB">
                <a:cs typeface="Arial" panose="020B0604020202020204"/>
                <a:hlinkClick r:id="rId2"/>
              </a:rPr>
              <a:t>Https://www.hcareers.com/article/career-advice/8-must-have-customer-service-skills-when-you-work-in-hospitality</a:t>
            </a:r>
            <a:r>
              <a:rPr lang="en-GB">
                <a:cs typeface="Arial" panose="020B0604020202020204"/>
              </a:rPr>
              <a:t> last accessed:09/02/2023</a:t>
            </a:r>
          </a:p>
          <a:p>
            <a:pPr marL="344170" indent="-344170"/>
            <a:r>
              <a:rPr lang="en-US">
                <a:cs typeface="Arial" panose="020B0604020202020204"/>
              </a:rPr>
              <a:t>Lindsey,(2022)'Sheraton hotel and resort '</a:t>
            </a:r>
            <a:r>
              <a:rPr lang="en-US" err="1">
                <a:cs typeface="Arial" panose="020B0604020202020204"/>
              </a:rPr>
              <a:t>upgradedpoints</a:t>
            </a:r>
            <a:r>
              <a:rPr lang="en-US">
                <a:cs typeface="Arial" panose="020B0604020202020204"/>
              </a:rPr>
              <a:t>. available at </a:t>
            </a:r>
            <a:r>
              <a:rPr lang="en-GB">
                <a:hlinkClick r:id="rId3"/>
              </a:rPr>
              <a:t>https://upgradedpointtels/sheraton-hotels-and-resorts/</a:t>
            </a:r>
            <a:r>
              <a:rPr lang="en-GB"/>
              <a:t> last accessed:09/02/2023.</a:t>
            </a:r>
            <a:endParaRPr lang="en-GB">
              <a:cs typeface="Arial"/>
            </a:endParaRPr>
          </a:p>
          <a:p>
            <a:pPr marL="344170" indent="-344170"/>
            <a:r>
              <a:rPr lang="en-GB" err="1">
                <a:cs typeface="Arial" panose="020B0604020202020204"/>
              </a:rPr>
              <a:t>Upasna.K</a:t>
            </a:r>
            <a:r>
              <a:rPr lang="en-US">
                <a:cs typeface="Arial" panose="020B0604020202020204"/>
              </a:rPr>
              <a:t>,(2023)'' five reason why Sheraton hotel need a proactive social media approach''</a:t>
            </a:r>
            <a:r>
              <a:rPr lang="en-US" err="1">
                <a:cs typeface="Arial" panose="020B0604020202020204"/>
              </a:rPr>
              <a:t>Brandanew,Fame</a:t>
            </a:r>
            <a:r>
              <a:rPr lang="en-US">
                <a:cs typeface="Arial" panose="020B0604020202020204"/>
              </a:rPr>
              <a:t> </a:t>
            </a:r>
            <a:r>
              <a:rPr lang="en-US" err="1">
                <a:cs typeface="Arial" panose="020B0604020202020204"/>
              </a:rPr>
              <a:t>Themes.available</a:t>
            </a:r>
            <a:r>
              <a:rPr lang="en-US">
                <a:cs typeface="Arial" panose="020B0604020202020204"/>
              </a:rPr>
              <a:t> at:</a:t>
            </a:r>
            <a:r>
              <a:rPr lang="en-GB">
                <a:solidFill>
                  <a:srgbClr val="FF0000"/>
                </a:solidFill>
                <a:cs typeface="Arial" panose="020B0604020202020204"/>
                <a:hlinkClick r:id="rId4"/>
              </a:rPr>
              <a:t>https://www.brandanew.co/5-reasons-why-sheraton-hotel-needs-a-proactive-social-media-approach/</a:t>
            </a:r>
            <a:r>
              <a:rPr lang="en-GB">
                <a:solidFill>
                  <a:srgbClr val="FF0000"/>
                </a:solidFill>
                <a:cs typeface="Arial" panose="020B0604020202020204"/>
              </a:rPr>
              <a:t>  </a:t>
            </a:r>
            <a:r>
              <a:rPr lang="en-GB" b="1" i="1">
                <a:solidFill>
                  <a:srgbClr val="FF0000"/>
                </a:solidFill>
                <a:cs typeface="Arial" panose="020B0604020202020204"/>
              </a:rPr>
              <a:t>last accessed 09/02/2023.</a:t>
            </a:r>
            <a:endParaRPr lang="en-GB">
              <a:cs typeface="Arial"/>
            </a:endParaRPr>
          </a:p>
          <a:p>
            <a:pPr marL="344170" indent="-344170"/>
            <a:endParaRPr lang="en-GB">
              <a:solidFill>
                <a:srgbClr val="FF0000"/>
              </a:solidFill>
              <a:cs typeface="Arial" panose="020B0604020202020204"/>
            </a:endParaRPr>
          </a:p>
        </p:txBody>
      </p:sp>
    </p:spTree>
    <p:extLst>
      <p:ext uri="{BB962C8B-B14F-4D97-AF65-F5344CB8AC3E}">
        <p14:creationId xmlns:p14="http://schemas.microsoft.com/office/powerpoint/2010/main" val="12867824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0" ma:contentTypeDescription="Create a new document." ma:contentTypeScope="" ma:versionID="1267097ee5f5874adfcc408041ae252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95891a93df65b14727750f2c06c306c"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D5826B4-4DD2-4A9B-8D6D-E91CF9C2316C}">
  <ds:schemaRefs>
    <ds:schemaRef ds:uri="http://schemas.microsoft.com/sharepoint/v3/contenttype/forms"/>
  </ds:schemaRefs>
</ds:datastoreItem>
</file>

<file path=customXml/itemProps2.xml><?xml version="1.0" encoding="utf-8"?>
<ds:datastoreItem xmlns:ds="http://schemas.openxmlformats.org/officeDocument/2006/customXml" ds:itemID="{4CC7F809-A434-4A8D-A127-1C50C2DB3890}">
  <ds:schemaRefs>
    <ds:schemaRef ds:uri="230e9df3-be65-4c73-a93b-d1236ebd677e"/>
    <ds:schemaRef ds:uri="71af3243-3dd4-4a8d-8c0d-dd76da1f02a5"/>
    <ds:schemaRef ds:uri="http://schemas.microsoft.com/office/2006/metadata/properties"/>
    <ds:schemaRef ds:uri="http://schemas.microsoft.com/office/infopath/2007/PartnerControls"/>
    <ds:schemaRef ds:uri="http://schemas.microsoft.com/sharepoint/v3"/>
    <ds:schemaRef ds:uri="http://www.w3.org/2000/xmlns/"/>
    <ds:schemaRef ds:uri="http://www.w3.org/2001/XMLSchema-instance"/>
  </ds:schemaRefs>
</ds:datastoreItem>
</file>

<file path=customXml/itemProps3.xml><?xml version="1.0" encoding="utf-8"?>
<ds:datastoreItem xmlns:ds="http://schemas.openxmlformats.org/officeDocument/2006/customXml" ds:itemID="{4DC6F004-8F9D-4F40-8394-6C4C67F70915}">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0/xmlns/"/>
    <ds:schemaRef ds:uri="http://www.w3.org/2001/XMLSchema"/>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Gallery</Template>
  <Application>Microsoft Office PowerPoint</Application>
  <PresentationFormat>Widescreen</PresentationFormat>
  <Slides>23</Slides>
  <Notes>0</Notes>
  <HiddenSlides>0</HiddenSlide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Madison</vt:lpstr>
      <vt:lpstr>Sheraton Hotel and resorts </vt:lpstr>
      <vt:lpstr>The roll and importance of quality service, hospitality ,And guest service for Sheraton hotel</vt:lpstr>
      <vt:lpstr>AGENDA</vt:lpstr>
      <vt:lpstr>INTRODUCTION</vt:lpstr>
      <vt:lpstr>Sheraton Hotel and resort consumer</vt:lpstr>
      <vt:lpstr>consumer</vt:lpstr>
      <vt:lpstr>Sheraton Hotel and resort service variety</vt:lpstr>
      <vt:lpstr>Facilities</vt:lpstr>
      <vt:lpstr>Business Executives</vt:lpstr>
      <vt:lpstr>Outlining nature ,scope and role of guest service at Sheraton hotel</vt:lpstr>
      <vt:lpstr>Function of guest services</vt:lpstr>
      <vt:lpstr>What is considered excellent customer service</vt:lpstr>
      <vt:lpstr>What is good service                </vt:lpstr>
      <vt:lpstr>Importance of hospitality and how guest expectations are met</vt:lpstr>
      <vt:lpstr>Use social platforms and content to award employees                 </vt:lpstr>
      <vt:lpstr>Refurbishment of 450 Sheraton      </vt:lpstr>
      <vt:lpstr>Sheraton guest room features a signature Sheraton hotel bed</vt:lpstr>
      <vt:lpstr>Catering </vt:lpstr>
      <vt:lpstr>Safeguard unit provides Security Service to Sheraton hotel</vt:lpstr>
      <vt:lpstr>THANK YOU</vt:lpstr>
      <vt:lpstr>Reference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
  <cp:revision>43</cp:revision>
  <dcterms:created xsi:type="dcterms:W3CDTF">2023-02-06T01:13:54Z</dcterms:created>
  <dcterms:modified xsi:type="dcterms:W3CDTF">2023-02-10T09:26:25Z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