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723D58-FD7B-B22D-7AEB-D5DF8C4D9335}" v="238" dt="2025-11-11T22:17:43.606"/>
    <p1510:client id="{77D3384E-891D-DD9E-E134-407B7F9F59A1}" v="3" dt="2025-11-11T22:20:56.0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sandra Tanase (2410900)" userId="S::2410900@student.uwtsd.ac.uk::18e2f4ef-22f6-4440-9ceb-d5835e8472d1" providerId="AD" clId="Web-{77D3384E-891D-DD9E-E134-407B7F9F59A1}"/>
    <pc:docChg chg="modSld">
      <pc:chgData name="Casandra Tanase (2410900)" userId="S::2410900@student.uwtsd.ac.uk::18e2f4ef-22f6-4440-9ceb-d5835e8472d1" providerId="AD" clId="Web-{77D3384E-891D-DD9E-E134-407B7F9F59A1}" dt="2025-11-11T22:21:05.245" v="8"/>
      <pc:docMkLst>
        <pc:docMk/>
      </pc:docMkLst>
      <pc:sldChg chg="addSp modSp mod setBg">
        <pc:chgData name="Casandra Tanase (2410900)" userId="S::2410900@student.uwtsd.ac.uk::18e2f4ef-22f6-4440-9ceb-d5835e8472d1" providerId="AD" clId="Web-{77D3384E-891D-DD9E-E134-407B7F9F59A1}" dt="2025-11-11T22:20:13.303" v="2"/>
        <pc:sldMkLst>
          <pc:docMk/>
          <pc:sldMk cId="965416607" sldId="262"/>
        </pc:sldMkLst>
        <pc:spChg chg="mod">
          <ac:chgData name="Casandra Tanase (2410900)" userId="S::2410900@student.uwtsd.ac.uk::18e2f4ef-22f6-4440-9ceb-d5835e8472d1" providerId="AD" clId="Web-{77D3384E-891D-DD9E-E134-407B7F9F59A1}" dt="2025-11-11T22:20:13.303" v="2"/>
          <ac:spMkLst>
            <pc:docMk/>
            <pc:sldMk cId="965416607" sldId="262"/>
            <ac:spMk id="2" creationId="{7DB3C235-5351-AB41-933B-701B30F629A1}"/>
          </ac:spMkLst>
        </pc:spChg>
        <pc:spChg chg="mod ord">
          <ac:chgData name="Casandra Tanase (2410900)" userId="S::2410900@student.uwtsd.ac.uk::18e2f4ef-22f6-4440-9ceb-d5835e8472d1" providerId="AD" clId="Web-{77D3384E-891D-DD9E-E134-407B7F9F59A1}" dt="2025-11-11T22:20:13.303" v="2"/>
          <ac:spMkLst>
            <pc:docMk/>
            <pc:sldMk cId="965416607" sldId="262"/>
            <ac:spMk id="3" creationId="{7E85EA51-05C5-4DF3-5F78-8A051183BDA0}"/>
          </ac:spMkLst>
        </pc:spChg>
        <pc:spChg chg="add">
          <ac:chgData name="Casandra Tanase (2410900)" userId="S::2410900@student.uwtsd.ac.uk::18e2f4ef-22f6-4440-9ceb-d5835e8472d1" providerId="AD" clId="Web-{77D3384E-891D-DD9E-E134-407B7F9F59A1}" dt="2025-11-11T22:20:13.303" v="2"/>
          <ac:spMkLst>
            <pc:docMk/>
            <pc:sldMk cId="965416607" sldId="262"/>
            <ac:spMk id="9" creationId="{E49D7415-2F11-44C2-B6AA-13A25B6814B9}"/>
          </ac:spMkLst>
        </pc:spChg>
        <pc:picChg chg="add mod">
          <ac:chgData name="Casandra Tanase (2410900)" userId="S::2410900@student.uwtsd.ac.uk::18e2f4ef-22f6-4440-9ceb-d5835e8472d1" providerId="AD" clId="Web-{77D3384E-891D-DD9E-E134-407B7F9F59A1}" dt="2025-11-11T22:20:13.303" v="2"/>
          <ac:picMkLst>
            <pc:docMk/>
            <pc:sldMk cId="965416607" sldId="262"/>
            <ac:picMk id="4" creationId="{B34BEF59-08A4-77DE-6CDC-9664ACD6D99E}"/>
          </ac:picMkLst>
        </pc:picChg>
        <pc:cxnChg chg="add">
          <ac:chgData name="Casandra Tanase (2410900)" userId="S::2410900@student.uwtsd.ac.uk::18e2f4ef-22f6-4440-9ceb-d5835e8472d1" providerId="AD" clId="Web-{77D3384E-891D-DD9E-E134-407B7F9F59A1}" dt="2025-11-11T22:20:13.303" v="2"/>
          <ac:cxnSpMkLst>
            <pc:docMk/>
            <pc:sldMk cId="965416607" sldId="262"/>
            <ac:cxnSpMk id="11" creationId="{511FC409-B3C2-4F68-865C-C5333D6F2710}"/>
          </ac:cxnSpMkLst>
        </pc:cxnChg>
        <pc:cxnChg chg="add">
          <ac:chgData name="Casandra Tanase (2410900)" userId="S::2410900@student.uwtsd.ac.uk::18e2f4ef-22f6-4440-9ceb-d5835e8472d1" providerId="AD" clId="Web-{77D3384E-891D-DD9E-E134-407B7F9F59A1}" dt="2025-11-11T22:20:13.303" v="2"/>
          <ac:cxnSpMkLst>
            <pc:docMk/>
            <pc:sldMk cId="965416607" sldId="262"/>
            <ac:cxnSpMk id="13" creationId="{B810270D-76A7-44B3-9746-7EDF5788602E}"/>
          </ac:cxnSpMkLst>
        </pc:cxnChg>
      </pc:sldChg>
      <pc:sldChg chg="addSp modSp mod setBg">
        <pc:chgData name="Casandra Tanase (2410900)" userId="S::2410900@student.uwtsd.ac.uk::18e2f4ef-22f6-4440-9ceb-d5835e8472d1" providerId="AD" clId="Web-{77D3384E-891D-DD9E-E134-407B7F9F59A1}" dt="2025-11-11T22:20:22.710" v="3"/>
        <pc:sldMkLst>
          <pc:docMk/>
          <pc:sldMk cId="611697900" sldId="263"/>
        </pc:sldMkLst>
        <pc:spChg chg="mod">
          <ac:chgData name="Casandra Tanase (2410900)" userId="S::2410900@student.uwtsd.ac.uk::18e2f4ef-22f6-4440-9ceb-d5835e8472d1" providerId="AD" clId="Web-{77D3384E-891D-DD9E-E134-407B7F9F59A1}" dt="2025-11-11T22:20:22.710" v="3"/>
          <ac:spMkLst>
            <pc:docMk/>
            <pc:sldMk cId="611697900" sldId="263"/>
            <ac:spMk id="2" creationId="{ECD7A4D2-87E5-7DE1-DFB9-01B95008E121}"/>
          </ac:spMkLst>
        </pc:spChg>
        <pc:spChg chg="mod">
          <ac:chgData name="Casandra Tanase (2410900)" userId="S::2410900@student.uwtsd.ac.uk::18e2f4ef-22f6-4440-9ceb-d5835e8472d1" providerId="AD" clId="Web-{77D3384E-891D-DD9E-E134-407B7F9F59A1}" dt="2025-11-11T22:20:22.710" v="3"/>
          <ac:spMkLst>
            <pc:docMk/>
            <pc:sldMk cId="611697900" sldId="263"/>
            <ac:spMk id="3" creationId="{CB8864D6-9BCD-C9DD-3CAB-AFE43332A404}"/>
          </ac:spMkLst>
        </pc:spChg>
        <pc:spChg chg="add">
          <ac:chgData name="Casandra Tanase (2410900)" userId="S::2410900@student.uwtsd.ac.uk::18e2f4ef-22f6-4440-9ceb-d5835e8472d1" providerId="AD" clId="Web-{77D3384E-891D-DD9E-E134-407B7F9F59A1}" dt="2025-11-11T22:20:22.710" v="3"/>
          <ac:spMkLst>
            <pc:docMk/>
            <pc:sldMk cId="611697900" sldId="263"/>
            <ac:spMk id="9" creationId="{E49D7415-2F11-44C2-B6AA-13A25B6814B9}"/>
          </ac:spMkLst>
        </pc:spChg>
        <pc:picChg chg="add">
          <ac:chgData name="Casandra Tanase (2410900)" userId="S::2410900@student.uwtsd.ac.uk::18e2f4ef-22f6-4440-9ceb-d5835e8472d1" providerId="AD" clId="Web-{77D3384E-891D-DD9E-E134-407B7F9F59A1}" dt="2025-11-11T22:20:22.710" v="3"/>
          <ac:picMkLst>
            <pc:docMk/>
            <pc:sldMk cId="611697900" sldId="263"/>
            <ac:picMk id="5" creationId="{F194049E-23DA-1D85-0A16-1FAD8BAAE780}"/>
          </ac:picMkLst>
        </pc:picChg>
        <pc:cxnChg chg="add">
          <ac:chgData name="Casandra Tanase (2410900)" userId="S::2410900@student.uwtsd.ac.uk::18e2f4ef-22f6-4440-9ceb-d5835e8472d1" providerId="AD" clId="Web-{77D3384E-891D-DD9E-E134-407B7F9F59A1}" dt="2025-11-11T22:20:22.710" v="3"/>
          <ac:cxnSpMkLst>
            <pc:docMk/>
            <pc:sldMk cId="611697900" sldId="263"/>
            <ac:cxnSpMk id="11" creationId="{F2B951FD-94F7-E138-3EC2-A66A551D9137}"/>
          </ac:cxnSpMkLst>
        </pc:cxnChg>
      </pc:sldChg>
      <pc:sldChg chg="addSp delSp modSp mod setBg">
        <pc:chgData name="Casandra Tanase (2410900)" userId="S::2410900@student.uwtsd.ac.uk::18e2f4ef-22f6-4440-9ceb-d5835e8472d1" providerId="AD" clId="Web-{77D3384E-891D-DD9E-E134-407B7F9F59A1}" dt="2025-11-11T22:20:56.010" v="7"/>
        <pc:sldMkLst>
          <pc:docMk/>
          <pc:sldMk cId="1034408020" sldId="264"/>
        </pc:sldMkLst>
        <pc:spChg chg="mod">
          <ac:chgData name="Casandra Tanase (2410900)" userId="S::2410900@student.uwtsd.ac.uk::18e2f4ef-22f6-4440-9ceb-d5835e8472d1" providerId="AD" clId="Web-{77D3384E-891D-DD9E-E134-407B7F9F59A1}" dt="2025-11-11T22:20:56.010" v="7"/>
          <ac:spMkLst>
            <pc:docMk/>
            <pc:sldMk cId="1034408020" sldId="264"/>
            <ac:spMk id="2" creationId="{C77C4592-6B63-BE13-D7BE-231953DF11D7}"/>
          </ac:spMkLst>
        </pc:spChg>
        <pc:spChg chg="add del">
          <ac:chgData name="Casandra Tanase (2410900)" userId="S::2410900@student.uwtsd.ac.uk::18e2f4ef-22f6-4440-9ceb-d5835e8472d1" providerId="AD" clId="Web-{77D3384E-891D-DD9E-E134-407B7F9F59A1}" dt="2025-11-11T22:20:56.010" v="7"/>
          <ac:spMkLst>
            <pc:docMk/>
            <pc:sldMk cId="1034408020" sldId="264"/>
            <ac:spMk id="3" creationId="{C3A626E9-C5D8-5384-E017-4ADE472C72A9}"/>
          </ac:spMkLst>
        </pc:spChg>
        <pc:spChg chg="add del">
          <ac:chgData name="Casandra Tanase (2410900)" userId="S::2410900@student.uwtsd.ac.uk::18e2f4ef-22f6-4440-9ceb-d5835e8472d1" providerId="AD" clId="Web-{77D3384E-891D-DD9E-E134-407B7F9F59A1}" dt="2025-11-11T22:20:40.133" v="5"/>
          <ac:spMkLst>
            <pc:docMk/>
            <pc:sldMk cId="1034408020" sldId="264"/>
            <ac:spMk id="9" creationId="{F68B2C62-7648-4430-90D5-AE0F252AF113}"/>
          </ac:spMkLst>
        </pc:spChg>
        <pc:spChg chg="add del">
          <ac:chgData name="Casandra Tanase (2410900)" userId="S::2410900@student.uwtsd.ac.uk::18e2f4ef-22f6-4440-9ceb-d5835e8472d1" providerId="AD" clId="Web-{77D3384E-891D-DD9E-E134-407B7F9F59A1}" dt="2025-11-11T22:20:56.010" v="7"/>
          <ac:spMkLst>
            <pc:docMk/>
            <pc:sldMk cId="1034408020" sldId="264"/>
            <ac:spMk id="13" creationId="{F68B2C62-7648-4430-90D5-AE0F252AF113}"/>
          </ac:spMkLst>
        </pc:spChg>
        <pc:graphicFrameChg chg="add del">
          <ac:chgData name="Casandra Tanase (2410900)" userId="S::2410900@student.uwtsd.ac.uk::18e2f4ef-22f6-4440-9ceb-d5835e8472d1" providerId="AD" clId="Web-{77D3384E-891D-DD9E-E134-407B7F9F59A1}" dt="2025-11-11T22:20:40.133" v="5"/>
          <ac:graphicFrameMkLst>
            <pc:docMk/>
            <pc:sldMk cId="1034408020" sldId="264"/>
            <ac:graphicFrameMk id="5" creationId="{FF90FDA0-D2E7-BA40-4E10-3B4F75F3AA1F}"/>
          </ac:graphicFrameMkLst>
        </pc:graphicFrameChg>
        <pc:graphicFrameChg chg="add del">
          <ac:chgData name="Casandra Tanase (2410900)" userId="S::2410900@student.uwtsd.ac.uk::18e2f4ef-22f6-4440-9ceb-d5835e8472d1" providerId="AD" clId="Web-{77D3384E-891D-DD9E-E134-407B7F9F59A1}" dt="2025-11-11T22:20:56.010" v="7"/>
          <ac:graphicFrameMkLst>
            <pc:docMk/>
            <pc:sldMk cId="1034408020" sldId="264"/>
            <ac:graphicFrameMk id="15" creationId="{8F913363-FECC-E616-F06A-6AA46121AC0B}"/>
          </ac:graphicFrameMkLst>
        </pc:graphicFrameChg>
        <pc:cxnChg chg="add del">
          <ac:chgData name="Casandra Tanase (2410900)" userId="S::2410900@student.uwtsd.ac.uk::18e2f4ef-22f6-4440-9ceb-d5835e8472d1" providerId="AD" clId="Web-{77D3384E-891D-DD9E-E134-407B7F9F59A1}" dt="2025-11-11T22:20:40.133" v="5"/>
          <ac:cxnSpMkLst>
            <pc:docMk/>
            <pc:sldMk cId="1034408020" sldId="264"/>
            <ac:cxnSpMk id="11" creationId="{4BFD5B9F-5FB6-467D-83D5-DF82F1907354}"/>
          </ac:cxnSpMkLst>
        </pc:cxnChg>
        <pc:cxnChg chg="add del">
          <ac:chgData name="Casandra Tanase (2410900)" userId="S::2410900@student.uwtsd.ac.uk::18e2f4ef-22f6-4440-9ceb-d5835e8472d1" providerId="AD" clId="Web-{77D3384E-891D-DD9E-E134-407B7F9F59A1}" dt="2025-11-11T22:20:56.010" v="7"/>
          <ac:cxnSpMkLst>
            <pc:docMk/>
            <pc:sldMk cId="1034408020" sldId="264"/>
            <ac:cxnSpMk id="14" creationId="{4BFD5B9F-5FB6-467D-83D5-DF82F1907354}"/>
          </ac:cxnSpMkLst>
        </pc:cxnChg>
      </pc:sldChg>
      <pc:sldChg chg="addSp modSp mod setBg">
        <pc:chgData name="Casandra Tanase (2410900)" userId="S::2410900@student.uwtsd.ac.uk::18e2f4ef-22f6-4440-9ceb-d5835e8472d1" providerId="AD" clId="Web-{77D3384E-891D-DD9E-E134-407B7F9F59A1}" dt="2025-11-11T22:21:05.245" v="8"/>
        <pc:sldMkLst>
          <pc:docMk/>
          <pc:sldMk cId="2880645" sldId="265"/>
        </pc:sldMkLst>
        <pc:spChg chg="mod">
          <ac:chgData name="Casandra Tanase (2410900)" userId="S::2410900@student.uwtsd.ac.uk::18e2f4ef-22f6-4440-9ceb-d5835e8472d1" providerId="AD" clId="Web-{77D3384E-891D-DD9E-E134-407B7F9F59A1}" dt="2025-11-11T22:21:05.245" v="8"/>
          <ac:spMkLst>
            <pc:docMk/>
            <pc:sldMk cId="2880645" sldId="265"/>
            <ac:spMk id="2" creationId="{638FD88E-E297-A32B-33D1-33009670D8D6}"/>
          </ac:spMkLst>
        </pc:spChg>
        <pc:spChg chg="mod">
          <ac:chgData name="Casandra Tanase (2410900)" userId="S::2410900@student.uwtsd.ac.uk::18e2f4ef-22f6-4440-9ceb-d5835e8472d1" providerId="AD" clId="Web-{77D3384E-891D-DD9E-E134-407B7F9F59A1}" dt="2025-11-11T22:21:05.245" v="8"/>
          <ac:spMkLst>
            <pc:docMk/>
            <pc:sldMk cId="2880645" sldId="265"/>
            <ac:spMk id="3" creationId="{58F3F8A7-C7C0-B6E8-DE51-D032827F13C4}"/>
          </ac:spMkLst>
        </pc:spChg>
        <pc:spChg chg="add">
          <ac:chgData name="Casandra Tanase (2410900)" userId="S::2410900@student.uwtsd.ac.uk::18e2f4ef-22f6-4440-9ceb-d5835e8472d1" providerId="AD" clId="Web-{77D3384E-891D-DD9E-E134-407B7F9F59A1}" dt="2025-11-11T22:21:05.245" v="8"/>
          <ac:spMkLst>
            <pc:docMk/>
            <pc:sldMk cId="2880645" sldId="265"/>
            <ac:spMk id="9" creationId="{660EB578-C970-4186-B93C-45851BBC6E34}"/>
          </ac:spMkLst>
        </pc:spChg>
        <pc:picChg chg="add">
          <ac:chgData name="Casandra Tanase (2410900)" userId="S::2410900@student.uwtsd.ac.uk::18e2f4ef-22f6-4440-9ceb-d5835e8472d1" providerId="AD" clId="Web-{77D3384E-891D-DD9E-E134-407B7F9F59A1}" dt="2025-11-11T22:21:05.245" v="8"/>
          <ac:picMkLst>
            <pc:docMk/>
            <pc:sldMk cId="2880645" sldId="265"/>
            <ac:picMk id="5" creationId="{1116632E-581E-0E47-934A-856D3CADE1FD}"/>
          </ac:picMkLst>
        </pc:picChg>
        <pc:cxnChg chg="add">
          <ac:chgData name="Casandra Tanase (2410900)" userId="S::2410900@student.uwtsd.ac.uk::18e2f4ef-22f6-4440-9ceb-d5835e8472d1" providerId="AD" clId="Web-{77D3384E-891D-DD9E-E134-407B7F9F59A1}" dt="2025-11-11T22:21:05.245" v="8"/>
          <ac:cxnSpMkLst>
            <pc:docMk/>
            <pc:sldMk cId="2880645" sldId="265"/>
            <ac:cxnSpMk id="11" creationId="{CDF57B02-07BB-407B-BB36-06D9C64A673E}"/>
          </ac:cxnSpMkLst>
        </pc:cxnChg>
        <pc:cxnChg chg="add">
          <ac:chgData name="Casandra Tanase (2410900)" userId="S::2410900@student.uwtsd.ac.uk::18e2f4ef-22f6-4440-9ceb-d5835e8472d1" providerId="AD" clId="Web-{77D3384E-891D-DD9E-E134-407B7F9F59A1}" dt="2025-11-11T22:21:05.245" v="8"/>
          <ac:cxnSpMkLst>
            <pc:docMk/>
            <pc:sldMk cId="2880645" sldId="265"/>
            <ac:cxnSpMk id="13" creationId="{C6855964-C920-48EB-8804-74291211C8A9}"/>
          </ac:cxnSpMkLst>
        </pc:cxnChg>
      </pc:sldChg>
    </pc:docChg>
  </pc:docChgLst>
  <pc:docChgLst>
    <pc:chgData name="Casandra Tanase (2410900)" userId="S::2410900@student.uwtsd.ac.uk::18e2f4ef-22f6-4440-9ceb-d5835e8472d1" providerId="AD" clId="Web-{4E723D58-FD7B-B22D-7AEB-D5DF8C4D9335}"/>
    <pc:docChg chg="addSld modSld addMainMaster delMainMaster">
      <pc:chgData name="Casandra Tanase (2410900)" userId="S::2410900@student.uwtsd.ac.uk::18e2f4ef-22f6-4440-9ceb-d5835e8472d1" providerId="AD" clId="Web-{4E723D58-FD7B-B22D-7AEB-D5DF8C4D9335}" dt="2025-11-11T22:17:43.606" v="237" actId="1076"/>
      <pc:docMkLst>
        <pc:docMk/>
      </pc:docMkLst>
      <pc:sldChg chg="addSp delSp modSp mod setBg modClrScheme chgLayout">
        <pc:chgData name="Casandra Tanase (2410900)" userId="S::2410900@student.uwtsd.ac.uk::18e2f4ef-22f6-4440-9ceb-d5835e8472d1" providerId="AD" clId="Web-{4E723D58-FD7B-B22D-7AEB-D5DF8C4D9335}" dt="2025-11-11T21:47:57.724" v="33"/>
        <pc:sldMkLst>
          <pc:docMk/>
          <pc:sldMk cId="109857222" sldId="256"/>
        </pc:sldMkLst>
        <pc:spChg chg="mod">
          <ac:chgData name="Casandra Tanase (2410900)" userId="S::2410900@student.uwtsd.ac.uk::18e2f4ef-22f6-4440-9ceb-d5835e8472d1" providerId="AD" clId="Web-{4E723D58-FD7B-B22D-7AEB-D5DF8C4D9335}" dt="2025-11-11T21:47:57.724" v="33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Casandra Tanase (2410900)" userId="S::2410900@student.uwtsd.ac.uk::18e2f4ef-22f6-4440-9ceb-d5835e8472d1" providerId="AD" clId="Web-{4E723D58-FD7B-B22D-7AEB-D5DF8C4D9335}" dt="2025-11-11T21:45:59.842" v="2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asandra Tanase (2410900)" userId="S::2410900@student.uwtsd.ac.uk::18e2f4ef-22f6-4440-9ceb-d5835e8472d1" providerId="AD" clId="Web-{4E723D58-FD7B-B22D-7AEB-D5DF8C4D9335}" dt="2025-11-11T21:47:19.160" v="25"/>
          <ac:spMkLst>
            <pc:docMk/>
            <pc:sldMk cId="109857222" sldId="256"/>
            <ac:spMk id="8" creationId="{19F9BF86-FE94-4517-B97D-026C7515E589}"/>
          </ac:spMkLst>
        </pc:spChg>
        <pc:spChg chg="add del">
          <ac:chgData name="Casandra Tanase (2410900)" userId="S::2410900@student.uwtsd.ac.uk::18e2f4ef-22f6-4440-9ceb-d5835e8472d1" providerId="AD" clId="Web-{4E723D58-FD7B-B22D-7AEB-D5DF8C4D9335}" dt="2025-11-11T21:47:19.160" v="25"/>
          <ac:spMkLst>
            <pc:docMk/>
            <pc:sldMk cId="109857222" sldId="256"/>
            <ac:spMk id="10" creationId="{36136311-C81B-47C5-AE0A-5641A5A59520}"/>
          </ac:spMkLst>
        </pc:spChg>
        <pc:spChg chg="add del">
          <ac:chgData name="Casandra Tanase (2410900)" userId="S::2410900@student.uwtsd.ac.uk::18e2f4ef-22f6-4440-9ceb-d5835e8472d1" providerId="AD" clId="Web-{4E723D58-FD7B-B22D-7AEB-D5DF8C4D9335}" dt="2025-11-11T21:47:19.160" v="24"/>
          <ac:spMkLst>
            <pc:docMk/>
            <pc:sldMk cId="109857222" sldId="256"/>
            <ac:spMk id="17" creationId="{19F9BF86-FE94-4517-B97D-026C7515E589}"/>
          </ac:spMkLst>
        </pc:spChg>
        <pc:spChg chg="add del">
          <ac:chgData name="Casandra Tanase (2410900)" userId="S::2410900@student.uwtsd.ac.uk::18e2f4ef-22f6-4440-9ceb-d5835e8472d1" providerId="AD" clId="Web-{4E723D58-FD7B-B22D-7AEB-D5DF8C4D9335}" dt="2025-11-11T21:47:57.724" v="33"/>
          <ac:spMkLst>
            <pc:docMk/>
            <pc:sldMk cId="109857222" sldId="256"/>
            <ac:spMk id="20" creationId="{CFD1D2CD-954D-4C4D-B505-05EAD159B230}"/>
          </ac:spMkLst>
        </pc:spChg>
        <pc:spChg chg="add">
          <ac:chgData name="Casandra Tanase (2410900)" userId="S::2410900@student.uwtsd.ac.uk::18e2f4ef-22f6-4440-9ceb-d5835e8472d1" providerId="AD" clId="Web-{4E723D58-FD7B-B22D-7AEB-D5DF8C4D9335}" dt="2025-11-11T21:47:57.724" v="33"/>
          <ac:spMkLst>
            <pc:docMk/>
            <pc:sldMk cId="109857222" sldId="256"/>
            <ac:spMk id="25" creationId="{33E93247-6229-44AB-A550-739E971E690B}"/>
          </ac:spMkLst>
        </pc:spChg>
        <pc:picChg chg="add del mod ord">
          <ac:chgData name="Casandra Tanase (2410900)" userId="S::2410900@student.uwtsd.ac.uk::18e2f4ef-22f6-4440-9ceb-d5835e8472d1" providerId="AD" clId="Web-{4E723D58-FD7B-B22D-7AEB-D5DF8C4D9335}" dt="2025-11-11T21:47:23.285" v="26"/>
          <ac:picMkLst>
            <pc:docMk/>
            <pc:sldMk cId="109857222" sldId="256"/>
            <ac:picMk id="4" creationId="{582E5938-DC8C-3689-D262-31454FEA610C}"/>
          </ac:picMkLst>
        </pc:picChg>
        <pc:picChg chg="add del mod">
          <ac:chgData name="Casandra Tanase (2410900)" userId="S::2410900@student.uwtsd.ac.uk::18e2f4ef-22f6-4440-9ceb-d5835e8472d1" providerId="AD" clId="Web-{4E723D58-FD7B-B22D-7AEB-D5DF8C4D9335}" dt="2025-11-11T21:47:37.911" v="30"/>
          <ac:picMkLst>
            <pc:docMk/>
            <pc:sldMk cId="109857222" sldId="256"/>
            <ac:picMk id="5" creationId="{0DFD8D25-9CC9-E889-4654-E023447673A3}"/>
          </ac:picMkLst>
        </pc:picChg>
        <pc:picChg chg="add mod">
          <ac:chgData name="Casandra Tanase (2410900)" userId="S::2410900@student.uwtsd.ac.uk::18e2f4ef-22f6-4440-9ceb-d5835e8472d1" providerId="AD" clId="Web-{4E723D58-FD7B-B22D-7AEB-D5DF8C4D9335}" dt="2025-11-11T21:47:57.724" v="33"/>
          <ac:picMkLst>
            <pc:docMk/>
            <pc:sldMk cId="109857222" sldId="256"/>
            <ac:picMk id="6" creationId="{F5BDAFEF-DB5C-96C4-5058-3F0C4268E3FF}"/>
          </ac:picMkLst>
        </pc:picChg>
        <pc:cxnChg chg="add del">
          <ac:chgData name="Casandra Tanase (2410900)" userId="S::2410900@student.uwtsd.ac.uk::18e2f4ef-22f6-4440-9ceb-d5835e8472d1" providerId="AD" clId="Web-{4E723D58-FD7B-B22D-7AEB-D5DF8C4D9335}" dt="2025-11-11T21:47:19.160" v="25"/>
          <ac:cxnSpMkLst>
            <pc:docMk/>
            <pc:sldMk cId="109857222" sldId="256"/>
            <ac:cxnSpMk id="12" creationId="{7CC73A33-65FF-41A9-A3B0-006753CD1028}"/>
          </ac:cxnSpMkLst>
        </pc:cxnChg>
        <pc:cxnChg chg="add del">
          <ac:chgData name="Casandra Tanase (2410900)" userId="S::2410900@student.uwtsd.ac.uk::18e2f4ef-22f6-4440-9ceb-d5835e8472d1" providerId="AD" clId="Web-{4E723D58-FD7B-B22D-7AEB-D5DF8C4D9335}" dt="2025-11-11T21:47:57.724" v="33"/>
          <ac:cxnSpMkLst>
            <pc:docMk/>
            <pc:sldMk cId="109857222" sldId="256"/>
            <ac:cxnSpMk id="19" creationId="{D132AEA7-A24A-45A9-BF8F-D0AFF34DF68C}"/>
          </ac:cxnSpMkLst>
        </pc:cxnChg>
        <pc:cxnChg chg="add">
          <ac:chgData name="Casandra Tanase (2410900)" userId="S::2410900@student.uwtsd.ac.uk::18e2f4ef-22f6-4440-9ceb-d5835e8472d1" providerId="AD" clId="Web-{4E723D58-FD7B-B22D-7AEB-D5DF8C4D9335}" dt="2025-11-11T21:47:57.724" v="33"/>
          <ac:cxnSpMkLst>
            <pc:docMk/>
            <pc:sldMk cId="109857222" sldId="256"/>
            <ac:cxnSpMk id="27" creationId="{EE2E603F-4A95-4FE8-BB06-211DFD75DBEF}"/>
          </ac:cxnSpMkLst>
        </pc:cxnChg>
      </pc:sldChg>
      <pc:sldChg chg="addSp delSp modSp new mod setBg">
        <pc:chgData name="Casandra Tanase (2410900)" userId="S::2410900@student.uwtsd.ac.uk::18e2f4ef-22f6-4440-9ceb-d5835e8472d1" providerId="AD" clId="Web-{4E723D58-FD7B-B22D-7AEB-D5DF8C4D9335}" dt="2025-11-11T21:51:11.810" v="60"/>
        <pc:sldMkLst>
          <pc:docMk/>
          <pc:sldMk cId="3990545565" sldId="257"/>
        </pc:sldMkLst>
        <pc:spChg chg="mod">
          <ac:chgData name="Casandra Tanase (2410900)" userId="S::2410900@student.uwtsd.ac.uk::18e2f4ef-22f6-4440-9ceb-d5835e8472d1" providerId="AD" clId="Web-{4E723D58-FD7B-B22D-7AEB-D5DF8C4D9335}" dt="2025-11-11T21:51:11.810" v="60"/>
          <ac:spMkLst>
            <pc:docMk/>
            <pc:sldMk cId="3990545565" sldId="257"/>
            <ac:spMk id="2" creationId="{2DEB1844-EFD8-BCC2-5D4D-12C035E82167}"/>
          </ac:spMkLst>
        </pc:spChg>
        <pc:spChg chg="mod ord">
          <ac:chgData name="Casandra Tanase (2410900)" userId="S::2410900@student.uwtsd.ac.uk::18e2f4ef-22f6-4440-9ceb-d5835e8472d1" providerId="AD" clId="Web-{4E723D58-FD7B-B22D-7AEB-D5DF8C4D9335}" dt="2025-11-11T21:51:11.810" v="60"/>
          <ac:spMkLst>
            <pc:docMk/>
            <pc:sldMk cId="3990545565" sldId="257"/>
            <ac:spMk id="3" creationId="{9DC9D0CD-EF6C-FD15-25D5-259165088BFE}"/>
          </ac:spMkLst>
        </pc:spChg>
        <pc:spChg chg="add del">
          <ac:chgData name="Casandra Tanase (2410900)" userId="S::2410900@student.uwtsd.ac.uk::18e2f4ef-22f6-4440-9ceb-d5835e8472d1" providerId="AD" clId="Web-{4E723D58-FD7B-B22D-7AEB-D5DF8C4D9335}" dt="2025-11-11T21:51:11.810" v="60"/>
          <ac:spMkLst>
            <pc:docMk/>
            <pc:sldMk cId="3990545565" sldId="257"/>
            <ac:spMk id="8" creationId="{5F710FDB-0919-493E-8539-8240C23F1EB2}"/>
          </ac:spMkLst>
        </pc:spChg>
        <pc:spChg chg="add">
          <ac:chgData name="Casandra Tanase (2410900)" userId="S::2410900@student.uwtsd.ac.uk::18e2f4ef-22f6-4440-9ceb-d5835e8472d1" providerId="AD" clId="Web-{4E723D58-FD7B-B22D-7AEB-D5DF8C4D9335}" dt="2025-11-11T21:51:11.810" v="60"/>
          <ac:spMkLst>
            <pc:docMk/>
            <pc:sldMk cId="3990545565" sldId="257"/>
            <ac:spMk id="15" creationId="{E49D7415-2F11-44C2-B6AA-13A25B6814B9}"/>
          </ac:spMkLst>
        </pc:spChg>
        <pc:picChg chg="add mod">
          <ac:chgData name="Casandra Tanase (2410900)" userId="S::2410900@student.uwtsd.ac.uk::18e2f4ef-22f6-4440-9ceb-d5835e8472d1" providerId="AD" clId="Web-{4E723D58-FD7B-B22D-7AEB-D5DF8C4D9335}" dt="2025-11-11T21:51:11.810" v="60"/>
          <ac:picMkLst>
            <pc:docMk/>
            <pc:sldMk cId="3990545565" sldId="257"/>
            <ac:picMk id="4" creationId="{8DCF5F71-A4F8-F133-2B3B-78A3AC3569E7}"/>
          </ac:picMkLst>
        </pc:picChg>
        <pc:cxnChg chg="add del">
          <ac:chgData name="Casandra Tanase (2410900)" userId="S::2410900@student.uwtsd.ac.uk::18e2f4ef-22f6-4440-9ceb-d5835e8472d1" providerId="AD" clId="Web-{4E723D58-FD7B-B22D-7AEB-D5DF8C4D9335}" dt="2025-11-11T21:51:11.810" v="60"/>
          <ac:cxnSpMkLst>
            <pc:docMk/>
            <pc:sldMk cId="3990545565" sldId="257"/>
            <ac:cxnSpMk id="10" creationId="{0AFF0B6C-73E2-4B40-9280-938C14922C87}"/>
          </ac:cxnSpMkLst>
        </pc:cxnChg>
        <pc:cxnChg chg="add">
          <ac:chgData name="Casandra Tanase (2410900)" userId="S::2410900@student.uwtsd.ac.uk::18e2f4ef-22f6-4440-9ceb-d5835e8472d1" providerId="AD" clId="Web-{4E723D58-FD7B-B22D-7AEB-D5DF8C4D9335}" dt="2025-11-11T21:51:11.810" v="60"/>
          <ac:cxnSpMkLst>
            <pc:docMk/>
            <pc:sldMk cId="3990545565" sldId="257"/>
            <ac:cxnSpMk id="17" creationId="{D2E57F3D-33BE-4306-87E6-245763719516}"/>
          </ac:cxnSpMkLst>
        </pc:cxnChg>
      </pc:sldChg>
      <pc:sldChg chg="modSp new">
        <pc:chgData name="Casandra Tanase (2410900)" userId="S::2410900@student.uwtsd.ac.uk::18e2f4ef-22f6-4440-9ceb-d5835e8472d1" providerId="AD" clId="Web-{4E723D58-FD7B-B22D-7AEB-D5DF8C4D9335}" dt="2025-11-11T21:56:20.488" v="86" actId="20577"/>
        <pc:sldMkLst>
          <pc:docMk/>
          <pc:sldMk cId="644926914" sldId="258"/>
        </pc:sldMkLst>
        <pc:spChg chg="mod">
          <ac:chgData name="Casandra Tanase (2410900)" userId="S::2410900@student.uwtsd.ac.uk::18e2f4ef-22f6-4440-9ceb-d5835e8472d1" providerId="AD" clId="Web-{4E723D58-FD7B-B22D-7AEB-D5DF8C4D9335}" dt="2025-11-11T21:51:39.076" v="62" actId="20577"/>
          <ac:spMkLst>
            <pc:docMk/>
            <pc:sldMk cId="644926914" sldId="258"/>
            <ac:spMk id="2" creationId="{5732B91C-EDCC-D910-2EBD-2D4B7605ABF0}"/>
          </ac:spMkLst>
        </pc:spChg>
        <pc:spChg chg="mod">
          <ac:chgData name="Casandra Tanase (2410900)" userId="S::2410900@student.uwtsd.ac.uk::18e2f4ef-22f6-4440-9ceb-d5835e8472d1" providerId="AD" clId="Web-{4E723D58-FD7B-B22D-7AEB-D5DF8C4D9335}" dt="2025-11-11T21:56:20.488" v="86" actId="20577"/>
          <ac:spMkLst>
            <pc:docMk/>
            <pc:sldMk cId="644926914" sldId="258"/>
            <ac:spMk id="3" creationId="{2A0A26D7-1C30-D933-4F66-842D9B6B36D1}"/>
          </ac:spMkLst>
        </pc:spChg>
      </pc:sldChg>
      <pc:sldChg chg="addSp modSp new mod setBg">
        <pc:chgData name="Casandra Tanase (2410900)" userId="S::2410900@student.uwtsd.ac.uk::18e2f4ef-22f6-4440-9ceb-d5835e8472d1" providerId="AD" clId="Web-{4E723D58-FD7B-B22D-7AEB-D5DF8C4D9335}" dt="2025-11-11T22:14:57.026" v="230" actId="20577"/>
        <pc:sldMkLst>
          <pc:docMk/>
          <pc:sldMk cId="3626729030" sldId="259"/>
        </pc:sldMkLst>
        <pc:spChg chg="mod">
          <ac:chgData name="Casandra Tanase (2410900)" userId="S::2410900@student.uwtsd.ac.uk::18e2f4ef-22f6-4440-9ceb-d5835e8472d1" providerId="AD" clId="Web-{4E723D58-FD7B-B22D-7AEB-D5DF8C4D9335}" dt="2025-11-11T22:14:44.885" v="226"/>
          <ac:spMkLst>
            <pc:docMk/>
            <pc:sldMk cId="3626729030" sldId="259"/>
            <ac:spMk id="2" creationId="{83A38DFF-8D01-1813-BC1F-CBB7EA075F46}"/>
          </ac:spMkLst>
        </pc:spChg>
        <pc:spChg chg="mod ord">
          <ac:chgData name="Casandra Tanase (2410900)" userId="S::2410900@student.uwtsd.ac.uk::18e2f4ef-22f6-4440-9ceb-d5835e8472d1" providerId="AD" clId="Web-{4E723D58-FD7B-B22D-7AEB-D5DF8C4D9335}" dt="2025-11-11T22:14:57.026" v="230" actId="20577"/>
          <ac:spMkLst>
            <pc:docMk/>
            <pc:sldMk cId="3626729030" sldId="259"/>
            <ac:spMk id="3" creationId="{339B1A48-31FB-E125-95DF-AA6CB318CED9}"/>
          </ac:spMkLst>
        </pc:spChg>
        <pc:spChg chg="add">
          <ac:chgData name="Casandra Tanase (2410900)" userId="S::2410900@student.uwtsd.ac.uk::18e2f4ef-22f6-4440-9ceb-d5835e8472d1" providerId="AD" clId="Web-{4E723D58-FD7B-B22D-7AEB-D5DF8C4D9335}" dt="2025-11-11T22:14:44.885" v="226"/>
          <ac:spMkLst>
            <pc:docMk/>
            <pc:sldMk cId="3626729030" sldId="259"/>
            <ac:spMk id="9" creationId="{E49D7415-2F11-44C2-B6AA-13A25B6814B9}"/>
          </ac:spMkLst>
        </pc:spChg>
        <pc:picChg chg="add mod">
          <ac:chgData name="Casandra Tanase (2410900)" userId="S::2410900@student.uwtsd.ac.uk::18e2f4ef-22f6-4440-9ceb-d5835e8472d1" providerId="AD" clId="Web-{4E723D58-FD7B-B22D-7AEB-D5DF8C4D9335}" dt="2025-11-11T22:14:44.885" v="226"/>
          <ac:picMkLst>
            <pc:docMk/>
            <pc:sldMk cId="3626729030" sldId="259"/>
            <ac:picMk id="4" creationId="{A8D49474-14E8-F648-6227-E3DB92B416A3}"/>
          </ac:picMkLst>
        </pc:picChg>
        <pc:cxnChg chg="add">
          <ac:chgData name="Casandra Tanase (2410900)" userId="S::2410900@student.uwtsd.ac.uk::18e2f4ef-22f6-4440-9ceb-d5835e8472d1" providerId="AD" clId="Web-{4E723D58-FD7B-B22D-7AEB-D5DF8C4D9335}" dt="2025-11-11T22:14:44.885" v="226"/>
          <ac:cxnSpMkLst>
            <pc:docMk/>
            <pc:sldMk cId="3626729030" sldId="259"/>
            <ac:cxnSpMk id="11" creationId="{D2E57F3D-33BE-4306-87E6-245763719516}"/>
          </ac:cxnSpMkLst>
        </pc:cxnChg>
        <pc:cxnChg chg="add">
          <ac:chgData name="Casandra Tanase (2410900)" userId="S::2410900@student.uwtsd.ac.uk::18e2f4ef-22f6-4440-9ceb-d5835e8472d1" providerId="AD" clId="Web-{4E723D58-FD7B-B22D-7AEB-D5DF8C4D9335}" dt="2025-11-11T22:14:44.885" v="226"/>
          <ac:cxnSpMkLst>
            <pc:docMk/>
            <pc:sldMk cId="3626729030" sldId="259"/>
            <ac:cxnSpMk id="13" creationId="{8E0104E4-99BC-494F-8342-F250828E574F}"/>
          </ac:cxnSpMkLst>
        </pc:cxnChg>
      </pc:sldChg>
      <pc:sldChg chg="modSp new">
        <pc:chgData name="Casandra Tanase (2410900)" userId="S::2410900@student.uwtsd.ac.uk::18e2f4ef-22f6-4440-9ceb-d5835e8472d1" providerId="AD" clId="Web-{4E723D58-FD7B-B22D-7AEB-D5DF8C4D9335}" dt="2025-11-11T21:58:25.537" v="98" actId="20577"/>
        <pc:sldMkLst>
          <pc:docMk/>
          <pc:sldMk cId="2375108069" sldId="260"/>
        </pc:sldMkLst>
        <pc:spChg chg="mod">
          <ac:chgData name="Casandra Tanase (2410900)" userId="S::2410900@student.uwtsd.ac.uk::18e2f4ef-22f6-4440-9ceb-d5835e8472d1" providerId="AD" clId="Web-{4E723D58-FD7B-B22D-7AEB-D5DF8C4D9335}" dt="2025-11-11T21:57:58.271" v="95" actId="20577"/>
          <ac:spMkLst>
            <pc:docMk/>
            <pc:sldMk cId="2375108069" sldId="260"/>
            <ac:spMk id="2" creationId="{AF9A0AEB-5646-758A-DB0D-54D0629ABCAB}"/>
          </ac:spMkLst>
        </pc:spChg>
        <pc:spChg chg="mod">
          <ac:chgData name="Casandra Tanase (2410900)" userId="S::2410900@student.uwtsd.ac.uk::18e2f4ef-22f6-4440-9ceb-d5835e8472d1" providerId="AD" clId="Web-{4E723D58-FD7B-B22D-7AEB-D5DF8C4D9335}" dt="2025-11-11T21:58:25.537" v="98" actId="20577"/>
          <ac:spMkLst>
            <pc:docMk/>
            <pc:sldMk cId="2375108069" sldId="260"/>
            <ac:spMk id="3" creationId="{530819F2-2627-4C6B-E552-31E1170BDD9B}"/>
          </ac:spMkLst>
        </pc:spChg>
      </pc:sldChg>
      <pc:sldChg chg="addSp modSp new">
        <pc:chgData name="Casandra Tanase (2410900)" userId="S::2410900@student.uwtsd.ac.uk::18e2f4ef-22f6-4440-9ceb-d5835e8472d1" providerId="AD" clId="Web-{4E723D58-FD7B-B22D-7AEB-D5DF8C4D9335}" dt="2025-11-11T22:17:43.606" v="237" actId="1076"/>
        <pc:sldMkLst>
          <pc:docMk/>
          <pc:sldMk cId="116018032" sldId="261"/>
        </pc:sldMkLst>
        <pc:spChg chg="mod">
          <ac:chgData name="Casandra Tanase (2410900)" userId="S::2410900@student.uwtsd.ac.uk::18e2f4ef-22f6-4440-9ceb-d5835e8472d1" providerId="AD" clId="Web-{4E723D58-FD7B-B22D-7AEB-D5DF8C4D9335}" dt="2025-11-11T21:59:45.679" v="101" actId="20577"/>
          <ac:spMkLst>
            <pc:docMk/>
            <pc:sldMk cId="116018032" sldId="261"/>
            <ac:spMk id="2" creationId="{71FF1F1D-4511-8CA6-6D91-2632A21E2783}"/>
          </ac:spMkLst>
        </pc:spChg>
        <pc:spChg chg="mod">
          <ac:chgData name="Casandra Tanase (2410900)" userId="S::2410900@student.uwtsd.ac.uk::18e2f4ef-22f6-4440-9ceb-d5835e8472d1" providerId="AD" clId="Web-{4E723D58-FD7B-B22D-7AEB-D5DF8C4D9335}" dt="2025-11-11T22:17:23.153" v="234" actId="1076"/>
          <ac:spMkLst>
            <pc:docMk/>
            <pc:sldMk cId="116018032" sldId="261"/>
            <ac:spMk id="3" creationId="{E10CD4C7-9691-E588-E613-7F5CB8A1C6A8}"/>
          </ac:spMkLst>
        </pc:spChg>
        <pc:spChg chg="add mod">
          <ac:chgData name="Casandra Tanase (2410900)" userId="S::2410900@student.uwtsd.ac.uk::18e2f4ef-22f6-4440-9ceb-d5835e8472d1" providerId="AD" clId="Web-{4E723D58-FD7B-B22D-7AEB-D5DF8C4D9335}" dt="2025-11-11T22:05:52.841" v="157" actId="20577"/>
          <ac:spMkLst>
            <pc:docMk/>
            <pc:sldMk cId="116018032" sldId="261"/>
            <ac:spMk id="4" creationId="{E14363C1-2441-C16A-DA7C-3F81ECA9BAB5}"/>
          </ac:spMkLst>
        </pc:spChg>
        <pc:picChg chg="add mod">
          <ac:chgData name="Casandra Tanase (2410900)" userId="S::2410900@student.uwtsd.ac.uk::18e2f4ef-22f6-4440-9ceb-d5835e8472d1" providerId="AD" clId="Web-{4E723D58-FD7B-B22D-7AEB-D5DF8C4D9335}" dt="2025-11-11T22:17:43.606" v="237" actId="1076"/>
          <ac:picMkLst>
            <pc:docMk/>
            <pc:sldMk cId="116018032" sldId="261"/>
            <ac:picMk id="5" creationId="{13771E07-E436-9095-2F88-4D57E09BFC74}"/>
          </ac:picMkLst>
        </pc:picChg>
      </pc:sldChg>
      <pc:sldChg chg="modSp new">
        <pc:chgData name="Casandra Tanase (2410900)" userId="S::2410900@student.uwtsd.ac.uk::18e2f4ef-22f6-4440-9ceb-d5835e8472d1" providerId="AD" clId="Web-{4E723D58-FD7B-B22D-7AEB-D5DF8C4D9335}" dt="2025-11-11T22:07:00.109" v="163" actId="20577"/>
        <pc:sldMkLst>
          <pc:docMk/>
          <pc:sldMk cId="965416607" sldId="262"/>
        </pc:sldMkLst>
        <pc:spChg chg="mod">
          <ac:chgData name="Casandra Tanase (2410900)" userId="S::2410900@student.uwtsd.ac.uk::18e2f4ef-22f6-4440-9ceb-d5835e8472d1" providerId="AD" clId="Web-{4E723D58-FD7B-B22D-7AEB-D5DF8C4D9335}" dt="2025-11-11T22:06:32.280" v="159" actId="20577"/>
          <ac:spMkLst>
            <pc:docMk/>
            <pc:sldMk cId="965416607" sldId="262"/>
            <ac:spMk id="2" creationId="{7DB3C235-5351-AB41-933B-701B30F629A1}"/>
          </ac:spMkLst>
        </pc:spChg>
        <pc:spChg chg="mod">
          <ac:chgData name="Casandra Tanase (2410900)" userId="S::2410900@student.uwtsd.ac.uk::18e2f4ef-22f6-4440-9ceb-d5835e8472d1" providerId="AD" clId="Web-{4E723D58-FD7B-B22D-7AEB-D5DF8C4D9335}" dt="2025-11-11T22:07:00.109" v="163" actId="20577"/>
          <ac:spMkLst>
            <pc:docMk/>
            <pc:sldMk cId="965416607" sldId="262"/>
            <ac:spMk id="3" creationId="{7E85EA51-05C5-4DF3-5F78-8A051183BDA0}"/>
          </ac:spMkLst>
        </pc:spChg>
      </pc:sldChg>
      <pc:sldChg chg="modSp new">
        <pc:chgData name="Casandra Tanase (2410900)" userId="S::2410900@student.uwtsd.ac.uk::18e2f4ef-22f6-4440-9ceb-d5835e8472d1" providerId="AD" clId="Web-{4E723D58-FD7B-B22D-7AEB-D5DF8C4D9335}" dt="2025-11-11T22:07:51.908" v="170" actId="20577"/>
        <pc:sldMkLst>
          <pc:docMk/>
          <pc:sldMk cId="611697900" sldId="263"/>
        </pc:sldMkLst>
        <pc:spChg chg="mod">
          <ac:chgData name="Casandra Tanase (2410900)" userId="S::2410900@student.uwtsd.ac.uk::18e2f4ef-22f6-4440-9ceb-d5835e8472d1" providerId="AD" clId="Web-{4E723D58-FD7B-B22D-7AEB-D5DF8C4D9335}" dt="2025-11-11T22:07:18.625" v="165" actId="20577"/>
          <ac:spMkLst>
            <pc:docMk/>
            <pc:sldMk cId="611697900" sldId="263"/>
            <ac:spMk id="2" creationId="{ECD7A4D2-87E5-7DE1-DFB9-01B95008E121}"/>
          </ac:spMkLst>
        </pc:spChg>
        <pc:spChg chg="mod">
          <ac:chgData name="Casandra Tanase (2410900)" userId="S::2410900@student.uwtsd.ac.uk::18e2f4ef-22f6-4440-9ceb-d5835e8472d1" providerId="AD" clId="Web-{4E723D58-FD7B-B22D-7AEB-D5DF8C4D9335}" dt="2025-11-11T22:07:51.908" v="170" actId="20577"/>
          <ac:spMkLst>
            <pc:docMk/>
            <pc:sldMk cId="611697900" sldId="263"/>
            <ac:spMk id="3" creationId="{CB8864D6-9BCD-C9DD-3CAB-AFE43332A404}"/>
          </ac:spMkLst>
        </pc:spChg>
      </pc:sldChg>
      <pc:sldChg chg="modSp new">
        <pc:chgData name="Casandra Tanase (2410900)" userId="S::2410900@student.uwtsd.ac.uk::18e2f4ef-22f6-4440-9ceb-d5835e8472d1" providerId="AD" clId="Web-{4E723D58-FD7B-B22D-7AEB-D5DF8C4D9335}" dt="2025-11-11T22:11:01.725" v="197" actId="20577"/>
        <pc:sldMkLst>
          <pc:docMk/>
          <pc:sldMk cId="1034408020" sldId="264"/>
        </pc:sldMkLst>
        <pc:spChg chg="mod">
          <ac:chgData name="Casandra Tanase (2410900)" userId="S::2410900@student.uwtsd.ac.uk::18e2f4ef-22f6-4440-9ceb-d5835e8472d1" providerId="AD" clId="Web-{4E723D58-FD7B-B22D-7AEB-D5DF8C4D9335}" dt="2025-11-11T22:08:25.190" v="172" actId="20577"/>
          <ac:spMkLst>
            <pc:docMk/>
            <pc:sldMk cId="1034408020" sldId="264"/>
            <ac:spMk id="2" creationId="{C77C4592-6B63-BE13-D7BE-231953DF11D7}"/>
          </ac:spMkLst>
        </pc:spChg>
        <pc:spChg chg="mod">
          <ac:chgData name="Casandra Tanase (2410900)" userId="S::2410900@student.uwtsd.ac.uk::18e2f4ef-22f6-4440-9ceb-d5835e8472d1" providerId="AD" clId="Web-{4E723D58-FD7B-B22D-7AEB-D5DF8C4D9335}" dt="2025-11-11T22:11:01.725" v="197" actId="20577"/>
          <ac:spMkLst>
            <pc:docMk/>
            <pc:sldMk cId="1034408020" sldId="264"/>
            <ac:spMk id="3" creationId="{C3A626E9-C5D8-5384-E017-4ADE472C72A9}"/>
          </ac:spMkLst>
        </pc:spChg>
      </pc:sldChg>
      <pc:sldChg chg="modSp new">
        <pc:chgData name="Casandra Tanase (2410900)" userId="S::2410900@student.uwtsd.ac.uk::18e2f4ef-22f6-4440-9ceb-d5835e8472d1" providerId="AD" clId="Web-{4E723D58-FD7B-B22D-7AEB-D5DF8C4D9335}" dt="2025-11-11T22:12:06.632" v="203" actId="20577"/>
        <pc:sldMkLst>
          <pc:docMk/>
          <pc:sldMk cId="2880645" sldId="265"/>
        </pc:sldMkLst>
        <pc:spChg chg="mod">
          <ac:chgData name="Casandra Tanase (2410900)" userId="S::2410900@student.uwtsd.ac.uk::18e2f4ef-22f6-4440-9ceb-d5835e8472d1" providerId="AD" clId="Web-{4E723D58-FD7B-B22D-7AEB-D5DF8C4D9335}" dt="2025-11-11T22:11:35.085" v="199" actId="20577"/>
          <ac:spMkLst>
            <pc:docMk/>
            <pc:sldMk cId="2880645" sldId="265"/>
            <ac:spMk id="2" creationId="{638FD88E-E297-A32B-33D1-33009670D8D6}"/>
          </ac:spMkLst>
        </pc:spChg>
        <pc:spChg chg="mod">
          <ac:chgData name="Casandra Tanase (2410900)" userId="S::2410900@student.uwtsd.ac.uk::18e2f4ef-22f6-4440-9ceb-d5835e8472d1" providerId="AD" clId="Web-{4E723D58-FD7B-B22D-7AEB-D5DF8C4D9335}" dt="2025-11-11T22:12:06.632" v="203" actId="20577"/>
          <ac:spMkLst>
            <pc:docMk/>
            <pc:sldMk cId="2880645" sldId="265"/>
            <ac:spMk id="3" creationId="{58F3F8A7-C7C0-B6E8-DE51-D032827F13C4}"/>
          </ac:spMkLst>
        </pc:spChg>
      </pc:sldChg>
      <pc:sldChg chg="delSp modSp new">
        <pc:chgData name="Casandra Tanase (2410900)" userId="S::2410900@student.uwtsd.ac.uk::18e2f4ef-22f6-4440-9ceb-d5835e8472d1" providerId="AD" clId="Web-{4E723D58-FD7B-B22D-7AEB-D5DF8C4D9335}" dt="2025-11-11T22:13:31.462" v="219" actId="20577"/>
        <pc:sldMkLst>
          <pc:docMk/>
          <pc:sldMk cId="1467974261" sldId="266"/>
        </pc:sldMkLst>
        <pc:spChg chg="del">
          <ac:chgData name="Casandra Tanase (2410900)" userId="S::2410900@student.uwtsd.ac.uk::18e2f4ef-22f6-4440-9ceb-d5835e8472d1" providerId="AD" clId="Web-{4E723D58-FD7B-B22D-7AEB-D5DF8C4D9335}" dt="2025-11-11T22:12:40.617" v="205"/>
          <ac:spMkLst>
            <pc:docMk/>
            <pc:sldMk cId="1467974261" sldId="266"/>
            <ac:spMk id="2" creationId="{4FBE15F8-89EE-3312-1640-22D72FEF5084}"/>
          </ac:spMkLst>
        </pc:spChg>
        <pc:spChg chg="mod">
          <ac:chgData name="Casandra Tanase (2410900)" userId="S::2410900@student.uwtsd.ac.uk::18e2f4ef-22f6-4440-9ceb-d5835e8472d1" providerId="AD" clId="Web-{4E723D58-FD7B-B22D-7AEB-D5DF8C4D9335}" dt="2025-11-11T22:13:31.462" v="219" actId="20577"/>
          <ac:spMkLst>
            <pc:docMk/>
            <pc:sldMk cId="1467974261" sldId="266"/>
            <ac:spMk id="3" creationId="{C136C411-61A8-FED6-2FA7-2F6377EE8F8E}"/>
          </ac:spMkLst>
        </pc:spChg>
      </pc:sldChg>
      <pc:sldMasterChg chg="del delSldLayout">
        <pc:chgData name="Casandra Tanase (2410900)" userId="S::2410900@student.uwtsd.ac.uk::18e2f4ef-22f6-4440-9ceb-d5835e8472d1" providerId="AD" clId="Web-{4E723D58-FD7B-B22D-7AEB-D5DF8C4D9335}" dt="2025-11-11T21:46:20.015" v="21"/>
        <pc:sldMasterMkLst>
          <pc:docMk/>
          <pc:sldMasterMk cId="2460954070" sldId="2147483660"/>
        </pc:sldMasterMkLst>
        <pc:sldLayoutChg chg="del">
          <pc:chgData name="Casandra Tanase (2410900)" userId="S::2410900@student.uwtsd.ac.uk::18e2f4ef-22f6-4440-9ceb-d5835e8472d1" providerId="AD" clId="Web-{4E723D58-FD7B-B22D-7AEB-D5DF8C4D9335}" dt="2025-11-11T21:46:20.015" v="2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asandra Tanase (2410900)" userId="S::2410900@student.uwtsd.ac.uk::18e2f4ef-22f6-4440-9ceb-d5835e8472d1" providerId="AD" clId="Web-{4E723D58-FD7B-B22D-7AEB-D5DF8C4D9335}" dt="2025-11-11T21:46:20.015" v="2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asandra Tanase (2410900)" userId="S::2410900@student.uwtsd.ac.uk::18e2f4ef-22f6-4440-9ceb-d5835e8472d1" providerId="AD" clId="Web-{4E723D58-FD7B-B22D-7AEB-D5DF8C4D9335}" dt="2025-11-11T21:46:20.015" v="2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asandra Tanase (2410900)" userId="S::2410900@student.uwtsd.ac.uk::18e2f4ef-22f6-4440-9ceb-d5835e8472d1" providerId="AD" clId="Web-{4E723D58-FD7B-B22D-7AEB-D5DF8C4D9335}" dt="2025-11-11T21:46:20.015" v="2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asandra Tanase (2410900)" userId="S::2410900@student.uwtsd.ac.uk::18e2f4ef-22f6-4440-9ceb-d5835e8472d1" providerId="AD" clId="Web-{4E723D58-FD7B-B22D-7AEB-D5DF8C4D9335}" dt="2025-11-11T21:46:20.015" v="2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asandra Tanase (2410900)" userId="S::2410900@student.uwtsd.ac.uk::18e2f4ef-22f6-4440-9ceb-d5835e8472d1" providerId="AD" clId="Web-{4E723D58-FD7B-B22D-7AEB-D5DF8C4D9335}" dt="2025-11-11T21:46:20.015" v="2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asandra Tanase (2410900)" userId="S::2410900@student.uwtsd.ac.uk::18e2f4ef-22f6-4440-9ceb-d5835e8472d1" providerId="AD" clId="Web-{4E723D58-FD7B-B22D-7AEB-D5DF8C4D9335}" dt="2025-11-11T21:46:20.015" v="2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asandra Tanase (2410900)" userId="S::2410900@student.uwtsd.ac.uk::18e2f4ef-22f6-4440-9ceb-d5835e8472d1" providerId="AD" clId="Web-{4E723D58-FD7B-B22D-7AEB-D5DF8C4D9335}" dt="2025-11-11T21:46:20.015" v="2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asandra Tanase (2410900)" userId="S::2410900@student.uwtsd.ac.uk::18e2f4ef-22f6-4440-9ceb-d5835e8472d1" providerId="AD" clId="Web-{4E723D58-FD7B-B22D-7AEB-D5DF8C4D9335}" dt="2025-11-11T21:46:20.015" v="2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asandra Tanase (2410900)" userId="S::2410900@student.uwtsd.ac.uk::18e2f4ef-22f6-4440-9ceb-d5835e8472d1" providerId="AD" clId="Web-{4E723D58-FD7B-B22D-7AEB-D5DF8C4D9335}" dt="2025-11-11T21:46:20.015" v="2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asandra Tanase (2410900)" userId="S::2410900@student.uwtsd.ac.uk::18e2f4ef-22f6-4440-9ceb-d5835e8472d1" providerId="AD" clId="Web-{4E723D58-FD7B-B22D-7AEB-D5DF8C4D9335}" dt="2025-11-11T21:46:20.015" v="2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asandra Tanase (2410900)" userId="S::2410900@student.uwtsd.ac.uk::18e2f4ef-22f6-4440-9ceb-d5835e8472d1" providerId="AD" clId="Web-{4E723D58-FD7B-B22D-7AEB-D5DF8C4D9335}" dt="2025-11-11T21:47:57.724" v="33"/>
        <pc:sldMasterMkLst>
          <pc:docMk/>
          <pc:sldMasterMk cId="1154992539" sldId="2147483672"/>
        </pc:sldMasterMkLst>
        <pc:sldLayoutChg chg="add del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1154992539" sldId="2147483672"/>
            <pc:sldLayoutMk cId="1744968317" sldId="2147483673"/>
          </pc:sldLayoutMkLst>
        </pc:sldLayoutChg>
        <pc:sldLayoutChg chg="add del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1154992539" sldId="2147483672"/>
            <pc:sldLayoutMk cId="3521691886" sldId="2147483674"/>
          </pc:sldLayoutMkLst>
        </pc:sldLayoutChg>
        <pc:sldLayoutChg chg="add del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1154992539" sldId="2147483672"/>
            <pc:sldLayoutMk cId="3795783578" sldId="2147483675"/>
          </pc:sldLayoutMkLst>
        </pc:sldLayoutChg>
        <pc:sldLayoutChg chg="add del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1154992539" sldId="2147483672"/>
            <pc:sldLayoutMk cId="3455090608" sldId="2147483676"/>
          </pc:sldLayoutMkLst>
        </pc:sldLayoutChg>
        <pc:sldLayoutChg chg="add del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1154992539" sldId="2147483672"/>
            <pc:sldLayoutMk cId="3418733742" sldId="2147483677"/>
          </pc:sldLayoutMkLst>
        </pc:sldLayoutChg>
        <pc:sldLayoutChg chg="add del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1154992539" sldId="2147483672"/>
            <pc:sldLayoutMk cId="3152893085" sldId="2147483678"/>
          </pc:sldLayoutMkLst>
        </pc:sldLayoutChg>
        <pc:sldLayoutChg chg="add del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1154992539" sldId="2147483672"/>
            <pc:sldLayoutMk cId="1438436603" sldId="2147483679"/>
          </pc:sldLayoutMkLst>
        </pc:sldLayoutChg>
        <pc:sldLayoutChg chg="add del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1154992539" sldId="2147483672"/>
            <pc:sldLayoutMk cId="2693121384" sldId="2147483680"/>
          </pc:sldLayoutMkLst>
        </pc:sldLayoutChg>
        <pc:sldLayoutChg chg="add del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1154992539" sldId="2147483672"/>
            <pc:sldLayoutMk cId="913620697" sldId="2147483681"/>
          </pc:sldLayoutMkLst>
        </pc:sldLayoutChg>
        <pc:sldLayoutChg chg="add del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1154992539" sldId="2147483672"/>
            <pc:sldLayoutMk cId="3361484741" sldId="2147483682"/>
          </pc:sldLayoutMkLst>
        </pc:sldLayoutChg>
        <pc:sldLayoutChg chg="add del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1154992539" sldId="2147483672"/>
            <pc:sldLayoutMk cId="2913205042" sldId="2147483683"/>
          </pc:sldLayoutMkLst>
        </pc:sldLayoutChg>
      </pc:sldMasterChg>
      <pc:sldMasterChg chg="add addSldLayout">
        <pc:chgData name="Casandra Tanase (2410900)" userId="S::2410900@student.uwtsd.ac.uk::18e2f4ef-22f6-4440-9ceb-d5835e8472d1" providerId="AD" clId="Web-{4E723D58-FD7B-B22D-7AEB-D5DF8C4D9335}" dt="2025-11-11T21:47:57.724" v="33"/>
        <pc:sldMasterMkLst>
          <pc:docMk/>
          <pc:sldMasterMk cId="501778180" sldId="2147483695"/>
        </pc:sldMasterMkLst>
        <pc:sldLayoutChg chg="add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501778180" sldId="2147483695"/>
            <pc:sldLayoutMk cId="2271439850" sldId="2147483684"/>
          </pc:sldLayoutMkLst>
        </pc:sldLayoutChg>
        <pc:sldLayoutChg chg="add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501778180" sldId="2147483695"/>
            <pc:sldLayoutMk cId="213678327" sldId="2147483685"/>
          </pc:sldLayoutMkLst>
        </pc:sldLayoutChg>
        <pc:sldLayoutChg chg="add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501778180" sldId="2147483695"/>
            <pc:sldLayoutMk cId="4167746685" sldId="2147483686"/>
          </pc:sldLayoutMkLst>
        </pc:sldLayoutChg>
        <pc:sldLayoutChg chg="add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501778180" sldId="2147483695"/>
            <pc:sldLayoutMk cId="631255752" sldId="2147483687"/>
          </pc:sldLayoutMkLst>
        </pc:sldLayoutChg>
        <pc:sldLayoutChg chg="add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501778180" sldId="2147483695"/>
            <pc:sldLayoutMk cId="40231234" sldId="2147483688"/>
          </pc:sldLayoutMkLst>
        </pc:sldLayoutChg>
        <pc:sldLayoutChg chg="add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501778180" sldId="2147483695"/>
            <pc:sldLayoutMk cId="2131026350" sldId="2147483689"/>
          </pc:sldLayoutMkLst>
        </pc:sldLayoutChg>
        <pc:sldLayoutChg chg="add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501778180" sldId="2147483695"/>
            <pc:sldLayoutMk cId="2777895391" sldId="2147483690"/>
          </pc:sldLayoutMkLst>
        </pc:sldLayoutChg>
        <pc:sldLayoutChg chg="add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501778180" sldId="2147483695"/>
            <pc:sldLayoutMk cId="3534866669" sldId="2147483691"/>
          </pc:sldLayoutMkLst>
        </pc:sldLayoutChg>
        <pc:sldLayoutChg chg="add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501778180" sldId="2147483695"/>
            <pc:sldLayoutMk cId="3147220566" sldId="2147483692"/>
          </pc:sldLayoutMkLst>
        </pc:sldLayoutChg>
        <pc:sldLayoutChg chg="add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501778180" sldId="2147483695"/>
            <pc:sldLayoutMk cId="3567979738" sldId="2147483693"/>
          </pc:sldLayoutMkLst>
        </pc:sldLayoutChg>
        <pc:sldLayoutChg chg="add">
          <pc:chgData name="Casandra Tanase (2410900)" userId="S::2410900@student.uwtsd.ac.uk::18e2f4ef-22f6-4440-9ceb-d5835e8472d1" providerId="AD" clId="Web-{4E723D58-FD7B-B22D-7AEB-D5DF8C4D9335}" dt="2025-11-11T21:47:57.724" v="33"/>
          <pc:sldLayoutMkLst>
            <pc:docMk/>
            <pc:sldMasterMk cId="501778180" sldId="2147483695"/>
            <pc:sldLayoutMk cId="3188502484" sldId="214748369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895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866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2205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979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502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439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78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746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255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026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1778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99024"/>
            <a:ext cx="3076032" cy="39149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Casandra Tanase (2410900)</a:t>
            </a:r>
            <a:br>
              <a:rPr lang="en-GB" sz="2800"/>
            </a:br>
            <a:r>
              <a:rPr lang="en-GB" sz="2800">
                <a:ea typeface="+mj-lt"/>
                <a:cs typeface="+mj-lt"/>
              </a:rPr>
              <a:t>Enterprise and Entrepreneurship (LCLM4006_BIRM)</a:t>
            </a:r>
            <a:br>
              <a:rPr lang="en-GB" sz="2800">
                <a:ea typeface="+mj-lt"/>
                <a:cs typeface="+mj-lt"/>
              </a:rPr>
            </a:br>
            <a:r>
              <a:rPr lang="en-GB" sz="2800">
                <a:ea typeface="+mj-lt"/>
                <a:cs typeface="+mj-lt"/>
              </a:rPr>
              <a:t> Lecturer: Ejike Udeogu</a:t>
            </a:r>
            <a:br>
              <a:rPr lang="en-GB" sz="2800">
                <a:ea typeface="+mj-lt"/>
                <a:cs typeface="+mj-lt"/>
              </a:rPr>
            </a:br>
            <a:r>
              <a:rPr lang="en-GB" sz="2800">
                <a:ea typeface="+mj-lt"/>
                <a:cs typeface="+mj-lt"/>
              </a:rPr>
              <a:t> November 2025</a:t>
            </a:r>
            <a:endParaRPr lang="en-GB" sz="280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university-of-wales-trinity-saint-david-logo-vector | ESRC Wales Doctoral  Training Partnership">
            <a:extLst>
              <a:ext uri="{FF2B5EF4-FFF2-40B4-BE49-F238E27FC236}">
                <a16:creationId xmlns:a16="http://schemas.microsoft.com/office/drawing/2014/main" id="{F5BDAFEF-DB5C-96C4-5058-3F0C4268E3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600" y="1204395"/>
            <a:ext cx="7353299" cy="4449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EB1844-EFD8-BCC2-5D4D-12C035E82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u="sng">
                <a:latin typeface="Calibri"/>
                <a:ea typeface="+mj-lt"/>
                <a:cs typeface="+mj-lt"/>
              </a:rPr>
              <a:t>Business Overview</a:t>
            </a:r>
            <a:br>
              <a:rPr lang="en-GB" sz="2800" b="1" u="sng">
                <a:latin typeface="Calibri"/>
                <a:ea typeface="+mj-lt"/>
                <a:cs typeface="+mj-lt"/>
              </a:rPr>
            </a:br>
            <a:br>
              <a:rPr lang="en-GB" sz="2800" b="1" u="sng">
                <a:latin typeface="Calibri"/>
              </a:rPr>
            </a:br>
            <a:endParaRPr lang="en-GB" sz="2800" b="1" u="sng">
              <a:latin typeface="Calibri"/>
            </a:endParaRPr>
          </a:p>
        </p:txBody>
      </p:sp>
      <p:pic>
        <p:nvPicPr>
          <p:cNvPr id="4" name="Picture 3" descr="5,850,300+ Farm Stock Photos, Pictures &amp; Royalty-Free Images ...">
            <a:extLst>
              <a:ext uri="{FF2B5EF4-FFF2-40B4-BE49-F238E27FC236}">
                <a16:creationId xmlns:a16="http://schemas.microsoft.com/office/drawing/2014/main" id="{8DCF5F71-A4F8-F133-2B3B-78A3AC3569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466" r="10"/>
          <a:stretch>
            <a:fillRect/>
          </a:stretch>
        </p:blipFill>
        <p:spPr>
          <a:xfrm>
            <a:off x="709872" y="731519"/>
            <a:ext cx="4976888" cy="5437244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9D0CD-EF6C-FD15-25D5-259165088B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201121" cy="3931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latin typeface="Calibri"/>
                <a:ea typeface="+mn-lt"/>
                <a:cs typeface="+mn-lt"/>
              </a:rPr>
              <a:t>Green Harvest Organic Farm – a small-scale sustainable organic farm.</a:t>
            </a:r>
          </a:p>
          <a:p>
            <a:r>
              <a:rPr lang="en-GB">
                <a:latin typeface="Calibri"/>
                <a:ea typeface="+mn-lt"/>
                <a:cs typeface="+mn-lt"/>
              </a:rPr>
              <a:t>Produces organic vegetables, herbs, and fruits using eco-friendly methods.</a:t>
            </a:r>
            <a:endParaRPr lang="en-GB">
              <a:latin typeface="Calibri"/>
              <a:ea typeface="Calibri"/>
              <a:cs typeface="Calibri"/>
            </a:endParaRPr>
          </a:p>
          <a:p>
            <a:r>
              <a:rPr lang="en-GB" b="1">
                <a:latin typeface="Calibri"/>
                <a:ea typeface="+mn-lt"/>
                <a:cs typeface="+mn-lt"/>
              </a:rPr>
              <a:t>Mission:</a:t>
            </a:r>
            <a:r>
              <a:rPr lang="en-GB">
                <a:latin typeface="Calibri"/>
                <a:ea typeface="+mn-lt"/>
                <a:cs typeface="+mn-lt"/>
              </a:rPr>
              <a:t> Deliver fresh, organically grown produce while protecting the environment.</a:t>
            </a:r>
          </a:p>
          <a:p>
            <a:r>
              <a:rPr lang="en-GB" b="1">
                <a:latin typeface="Calibri"/>
                <a:ea typeface="+mn-lt"/>
                <a:cs typeface="+mn-lt"/>
              </a:rPr>
              <a:t>Vision:</a:t>
            </a:r>
            <a:r>
              <a:rPr lang="en-GB">
                <a:latin typeface="Calibri"/>
                <a:ea typeface="+mn-lt"/>
                <a:cs typeface="+mn-lt"/>
              </a:rPr>
              <a:t> To be a leading local provider of sustainable, organic produce</a:t>
            </a:r>
            <a:endParaRPr lang="en-GB">
              <a:latin typeface="Calibri"/>
              <a:ea typeface="Calibri"/>
              <a:cs typeface="Calibri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5455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2B91C-EDCC-D910-2EBD-2D4B7605A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Management and Legal Structure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A26D7-1C30-D933-4F66-842D9B6B36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latin typeface="Calibri"/>
                <a:ea typeface="+mn-lt"/>
                <a:cs typeface="+mn-lt"/>
              </a:rPr>
              <a:t>Registered as a </a:t>
            </a:r>
            <a:r>
              <a:rPr lang="en-GB" sz="2400" b="1" dirty="0">
                <a:latin typeface="Calibri"/>
                <a:ea typeface="+mn-lt"/>
                <a:cs typeface="+mn-lt"/>
              </a:rPr>
              <a:t>Private Limited Company (Ltd)</a:t>
            </a:r>
            <a:r>
              <a:rPr lang="en-GB" sz="2400" dirty="0">
                <a:latin typeface="Calibri"/>
                <a:ea typeface="+mn-lt"/>
                <a:cs typeface="+mn-lt"/>
              </a:rPr>
              <a:t> for limited liability and credibility.</a:t>
            </a:r>
          </a:p>
          <a:p>
            <a:r>
              <a:rPr lang="en-GB" sz="2400" dirty="0">
                <a:latin typeface="Calibri"/>
                <a:ea typeface="+mn-lt"/>
                <a:cs typeface="+mn-lt"/>
              </a:rPr>
              <a:t>Management roles:</a:t>
            </a:r>
          </a:p>
          <a:p>
            <a:r>
              <a:rPr lang="en-GB" sz="2400" dirty="0">
                <a:latin typeface="Calibri"/>
                <a:ea typeface="+mn-lt"/>
                <a:cs typeface="+mn-lt"/>
              </a:rPr>
              <a:t>Farm Manager – crop planning and cultivation</a:t>
            </a:r>
          </a:p>
          <a:p>
            <a:r>
              <a:rPr lang="en-GB" sz="2400" dirty="0">
                <a:latin typeface="Calibri"/>
                <a:ea typeface="+mn-lt"/>
                <a:cs typeface="+mn-lt"/>
              </a:rPr>
              <a:t>Sales &amp; Marketing Officer – customer and distribution management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+mn-lt"/>
                <a:cs typeface="+mn-lt"/>
              </a:rPr>
              <a:t>Finance &amp; Admin Officer – payroll, accounting, and procurement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+mn-lt"/>
                <a:cs typeface="+mn-lt"/>
              </a:rPr>
              <a:t>Farm Workers – planting, harvesting, and maintenance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+mn-lt"/>
                <a:cs typeface="+mn-lt"/>
              </a:rPr>
              <a:t>Complies with local agricultural and environmental regulations including organic certification.</a:t>
            </a: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449269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A38DFF-8D01-1813-BC1F-CBB7EA075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4041648" cy="1928741"/>
          </a:xfrm>
        </p:spPr>
        <p:txBody>
          <a:bodyPr>
            <a:normAutofit/>
          </a:bodyPr>
          <a:lstStyle/>
          <a:p>
            <a:r>
              <a:rPr lang="en-GB" sz="3700">
                <a:ea typeface="+mj-lt"/>
                <a:cs typeface="+mj-lt"/>
              </a:rPr>
              <a:t>PESTEL Analysis – Political &amp; Economic</a:t>
            </a:r>
            <a:endParaRPr lang="en-US" sz="37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The Political Economy of Economic Policy - IMF F&amp;D">
            <a:extLst>
              <a:ext uri="{FF2B5EF4-FFF2-40B4-BE49-F238E27FC236}">
                <a16:creationId xmlns:a16="http://schemas.microsoft.com/office/drawing/2014/main" id="{A8D49474-14E8-F648-6227-E3DB92B416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111" y="3763816"/>
            <a:ext cx="3941064" cy="225203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B1A48-31FB-E125-95DF-AA6CB318C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968377"/>
            <a:ext cx="6144768" cy="501091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3200" b="1" dirty="0">
                <a:latin typeface="Calibri"/>
                <a:ea typeface="+mn-lt"/>
                <a:cs typeface="+mn-lt"/>
              </a:rPr>
              <a:t>Political:</a:t>
            </a:r>
            <a:r>
              <a:rPr lang="en-GB" sz="3200" dirty="0">
                <a:latin typeface="Calibri"/>
                <a:ea typeface="+mn-lt"/>
                <a:cs typeface="+mn-lt"/>
              </a:rPr>
              <a:t> Government incentives for organic farming; possible risks from policy shifts.</a:t>
            </a:r>
            <a:endParaRPr lang="en-GB" sz="3200">
              <a:latin typeface="Calibri"/>
              <a:ea typeface="Calibri"/>
              <a:cs typeface="Calibri"/>
            </a:endParaRPr>
          </a:p>
          <a:p>
            <a:r>
              <a:rPr lang="en-GB" sz="3200" b="1" dirty="0">
                <a:latin typeface="Calibri"/>
                <a:ea typeface="+mn-lt"/>
                <a:cs typeface="+mn-lt"/>
              </a:rPr>
              <a:t>Economic:</a:t>
            </a:r>
            <a:r>
              <a:rPr lang="en-GB" sz="3200" dirty="0">
                <a:latin typeface="Calibri"/>
                <a:ea typeface="+mn-lt"/>
                <a:cs typeface="+mn-lt"/>
              </a:rPr>
              <a:t> Rising consumer demand for healthy foods and organic products.</a:t>
            </a:r>
            <a:endParaRPr lang="en-GB" sz="3200">
              <a:latin typeface="Calibri"/>
              <a:ea typeface="Calibri"/>
              <a:cs typeface="Calibri"/>
            </a:endParaRPr>
          </a:p>
          <a:p>
            <a:r>
              <a:rPr lang="en-GB" sz="3200" dirty="0">
                <a:latin typeface="Calibri"/>
                <a:ea typeface="+mn-lt"/>
                <a:cs typeface="+mn-lt"/>
              </a:rPr>
              <a:t>Inflation may increase input costs, but direct-to-consumer model helps sustain profits   </a:t>
            </a:r>
            <a:r>
              <a:rPr lang="en-GB" dirty="0">
                <a:latin typeface="Calibri"/>
                <a:ea typeface="+mn-lt"/>
                <a:cs typeface="+mn-lt"/>
              </a:rPr>
              <a:t> </a:t>
            </a:r>
            <a:endParaRPr lang="en-GB" dirty="0">
              <a:latin typeface="Calibri"/>
            </a:endParaRPr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6729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A0AEB-5646-758A-DB0D-54D0629AB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a typeface="+mj-lt"/>
                <a:cs typeface="+mj-lt"/>
              </a:rPr>
              <a:t>PESTEL Analysis – Social, Technological, Environmental &amp; Legal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819F2-2627-4C6B-E552-31E1170BD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>
                <a:latin typeface="Calibri"/>
                <a:ea typeface="+mn-lt"/>
                <a:cs typeface="+mn-lt"/>
              </a:rPr>
              <a:t>Social:</a:t>
            </a:r>
            <a:r>
              <a:rPr lang="en-GB" sz="2400" dirty="0">
                <a:latin typeface="Calibri"/>
                <a:ea typeface="+mn-lt"/>
                <a:cs typeface="+mn-lt"/>
              </a:rPr>
              <a:t> Consumers prefer healthy, sustainable, pesticide-free produce.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 b="1" dirty="0">
                <a:latin typeface="Calibri"/>
                <a:ea typeface="+mn-lt"/>
                <a:cs typeface="+mn-lt"/>
              </a:rPr>
              <a:t>Technological:</a:t>
            </a:r>
            <a:r>
              <a:rPr lang="en-GB" sz="2400" dirty="0">
                <a:latin typeface="Calibri"/>
                <a:ea typeface="+mn-lt"/>
                <a:cs typeface="+mn-lt"/>
              </a:rPr>
              <a:t> Solar-powered irrigation and online marketing to enhance efficiency.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r>
              <a:rPr lang="en-GB" sz="2400" b="1" dirty="0">
                <a:latin typeface="Calibri"/>
                <a:ea typeface="+mn-lt"/>
                <a:cs typeface="+mn-lt"/>
              </a:rPr>
              <a:t>Environmental:</a:t>
            </a:r>
            <a:r>
              <a:rPr lang="en-GB" sz="2400" dirty="0">
                <a:latin typeface="Calibri"/>
                <a:ea typeface="+mn-lt"/>
                <a:cs typeface="+mn-lt"/>
              </a:rPr>
              <a:t> Implements composting, drip irrigation, and crop rotation to conserve resources.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 b="1" dirty="0">
                <a:latin typeface="Calibri"/>
                <a:ea typeface="+mn-lt"/>
                <a:cs typeface="+mn-lt"/>
              </a:rPr>
              <a:t>Legal:</a:t>
            </a:r>
            <a:r>
              <a:rPr lang="en-GB" sz="2400" dirty="0">
                <a:latin typeface="Calibri"/>
                <a:ea typeface="+mn-lt"/>
                <a:cs typeface="+mn-lt"/>
              </a:rPr>
              <a:t> Compliance with organic standards, food safety, and land-use laws.</a:t>
            </a:r>
            <a:endParaRPr lang="en-GB" sz="2400" dirty="0">
              <a:latin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5108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F1F1D-4511-8CA6-6D91-2632A21E2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SWOT Analysis</a:t>
            </a:r>
            <a:endParaRPr lang="en-US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CD4C7-9691-E588-E613-7F5CB8A1C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575011"/>
            <a:ext cx="11122585" cy="378302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b="1" dirty="0">
                <a:latin typeface="Calibri"/>
                <a:ea typeface="+mn-lt"/>
                <a:cs typeface="+mn-lt"/>
              </a:rPr>
              <a:t>Strengths                                                                                </a:t>
            </a:r>
            <a:endParaRPr lang="en-GB">
              <a:latin typeface="Calibri"/>
              <a:ea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Sustainable and eco-friendly farming practices.</a:t>
            </a:r>
            <a:endParaRPr lang="en-GB">
              <a:latin typeface="Calibri"/>
              <a:ea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Strong demand for organic produce in local markets.</a:t>
            </a:r>
            <a:endParaRPr lang="en-GB">
              <a:latin typeface="Calibri"/>
              <a:ea typeface="Calibri"/>
              <a:cs typeface="Calibri"/>
            </a:endParaRPr>
          </a:p>
          <a:p>
            <a:r>
              <a:rPr lang="en-GB" b="1" dirty="0">
                <a:latin typeface="Calibri"/>
                <a:ea typeface="+mn-lt"/>
                <a:cs typeface="+mn-lt"/>
              </a:rPr>
              <a:t>Weaknesses</a:t>
            </a:r>
            <a:endParaRPr lang="en-GB">
              <a:latin typeface="Calibri"/>
              <a:ea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High start-up costs and dependence on external funding.</a:t>
            </a:r>
            <a:endParaRPr lang="en-GB">
              <a:latin typeface="Calibri"/>
              <a:ea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Weather dependence affecting crop yield.       </a:t>
            </a:r>
            <a:endParaRPr lang="en-GB" dirty="0">
              <a:latin typeface="Calibri"/>
            </a:endParaRPr>
          </a:p>
          <a:p>
            <a:pPr>
              <a:buNone/>
            </a:pPr>
            <a:r>
              <a:rPr lang="en-GB" b="1" dirty="0">
                <a:latin typeface="Calibri"/>
                <a:ea typeface="+mn-lt"/>
                <a:cs typeface="+mn-lt"/>
              </a:rPr>
              <a:t>Opportunities</a:t>
            </a:r>
            <a:endParaRPr lang="en-GB" dirty="0">
              <a:latin typeface="Calibri"/>
              <a:ea typeface="+mn-lt"/>
              <a:cs typeface="+mn-lt"/>
            </a:endParaRPr>
          </a:p>
          <a:p>
            <a:pPr>
              <a:buFont typeface="Arial"/>
            </a:pPr>
            <a:r>
              <a:rPr lang="en-GB" dirty="0">
                <a:latin typeface="Calibri"/>
                <a:ea typeface="+mn-lt"/>
                <a:cs typeface="+mn-lt"/>
              </a:rPr>
              <a:t>Growing awareness of health and sustainability.</a:t>
            </a:r>
          </a:p>
          <a:p>
            <a:pPr>
              <a:buFont typeface="Arial"/>
            </a:pPr>
            <a:r>
              <a:rPr lang="en-GB" dirty="0">
                <a:latin typeface="Calibri"/>
                <a:ea typeface="+mn-lt"/>
                <a:cs typeface="+mn-lt"/>
              </a:rPr>
              <a:t>Potential to expand into value-added products (sauces, juices, dried herbs).</a:t>
            </a:r>
          </a:p>
          <a:p>
            <a:pPr marL="0" indent="0">
              <a:buNone/>
            </a:pPr>
            <a:endParaRPr lang="en-GB" dirty="0"/>
          </a:p>
          <a:p>
            <a:endParaRPr lang="en-GB" b="1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4363C1-2441-C16A-DA7C-3F81ECA9BAB5}"/>
              </a:ext>
            </a:extLst>
          </p:cNvPr>
          <p:cNvSpPr txBox="1"/>
          <p:nvPr/>
        </p:nvSpPr>
        <p:spPr>
          <a:xfrm>
            <a:off x="7585962" y="1285746"/>
            <a:ext cx="4851037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Calibri"/>
                <a:ea typeface="+mn-lt"/>
                <a:cs typeface="+mn-lt"/>
              </a:rPr>
              <a:t>Threats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Calibri"/>
                <a:ea typeface="+mn-lt"/>
                <a:cs typeface="+mn-lt"/>
              </a:rPr>
              <a:t>Climate variability and water scarcity.</a:t>
            </a:r>
            <a:endParaRPr lang="en-GB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Calibri"/>
                <a:ea typeface="+mn-lt"/>
                <a:cs typeface="+mn-lt"/>
              </a:rPr>
              <a:t>Competition from established organic suppliers.</a:t>
            </a:r>
            <a:endParaRPr lang="en-GB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Calibri"/>
                <a:ea typeface="+mn-lt"/>
                <a:cs typeface="+mn-lt"/>
              </a:rPr>
              <a:t>Economic downturn affecting consumer spending.</a:t>
            </a:r>
            <a:endParaRPr lang="en-GB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Calibri"/>
                <a:ea typeface="+mn-lt"/>
                <a:cs typeface="+mn-lt"/>
              </a:rPr>
              <a:t>Changes in agricultural regulations or certification costs.</a:t>
            </a:r>
            <a:endParaRPr lang="en-GB" dirty="0">
              <a:latin typeface="Calibri"/>
            </a:endParaRPr>
          </a:p>
          <a:p>
            <a:pPr algn="l"/>
            <a:endParaRPr lang="en-GB" dirty="0"/>
          </a:p>
        </p:txBody>
      </p:sp>
      <p:pic>
        <p:nvPicPr>
          <p:cNvPr id="5" name="Picture 4" descr="Advantages and Disadvantages of Buying a Franchise | Franchise Direct">
            <a:extLst>
              <a:ext uri="{FF2B5EF4-FFF2-40B4-BE49-F238E27FC236}">
                <a16:creationId xmlns:a16="http://schemas.microsoft.com/office/drawing/2014/main" id="{13771E07-E436-9095-2F88-4D57E09BF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4019" y="4058051"/>
            <a:ext cx="2485811" cy="166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180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B3C235-5351-AB41-933B-701B30F62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ea typeface="+mj-lt"/>
                <a:cs typeface="+mj-lt"/>
              </a:rPr>
              <a:t>Marketing Strategy</a:t>
            </a:r>
            <a:endParaRPr lang="en-US"/>
          </a:p>
        </p:txBody>
      </p:sp>
      <p:pic>
        <p:nvPicPr>
          <p:cNvPr id="4" name="Picture 3" descr="Marketing strategy Stock Vector Images - Alamy">
            <a:extLst>
              <a:ext uri="{FF2B5EF4-FFF2-40B4-BE49-F238E27FC236}">
                <a16:creationId xmlns:a16="http://schemas.microsoft.com/office/drawing/2014/main" id="{B34BEF59-08A4-77DE-6CDC-9664ACD6D9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28" r="978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5EA51-05C5-4DF3-5F78-8A051183BD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>
                <a:latin typeface="Calibri"/>
                <a:ea typeface="+mn-lt"/>
                <a:cs typeface="+mn-lt"/>
              </a:rPr>
              <a:t>Target Market:</a:t>
            </a:r>
            <a:r>
              <a:rPr lang="en-GB">
                <a:latin typeface="Calibri"/>
                <a:ea typeface="+mn-lt"/>
                <a:cs typeface="+mn-lt"/>
              </a:rPr>
              <a:t> Health-conscious consumers (25–55), local restaurants, organic retailers.</a:t>
            </a:r>
            <a:endParaRPr lang="en-GB">
              <a:latin typeface="Calibri"/>
              <a:ea typeface="Calibri"/>
              <a:cs typeface="Calibri"/>
            </a:endParaRPr>
          </a:p>
          <a:p>
            <a:r>
              <a:rPr lang="en-GB" b="1">
                <a:latin typeface="Calibri"/>
                <a:ea typeface="+mn-lt"/>
                <a:cs typeface="+mn-lt"/>
              </a:rPr>
              <a:t>Positioning:</a:t>
            </a:r>
            <a:r>
              <a:rPr lang="en-GB">
                <a:latin typeface="Calibri"/>
                <a:ea typeface="+mn-lt"/>
                <a:cs typeface="+mn-lt"/>
              </a:rPr>
              <a:t> Trusted local source for fresh, chemical-free produce.</a:t>
            </a:r>
            <a:endParaRPr lang="en-GB">
              <a:latin typeface="Calibri"/>
              <a:ea typeface="Calibri"/>
              <a:cs typeface="Calibri"/>
            </a:endParaRPr>
          </a:p>
          <a:p>
            <a:r>
              <a:rPr lang="en-GB" b="1">
                <a:latin typeface="Calibri"/>
                <a:ea typeface="+mn-lt"/>
                <a:cs typeface="+mn-lt"/>
              </a:rPr>
              <a:t>Brand Message:</a:t>
            </a:r>
            <a:r>
              <a:rPr lang="en-GB">
                <a:latin typeface="Calibri"/>
                <a:ea typeface="+mn-lt"/>
                <a:cs typeface="+mn-lt"/>
              </a:rPr>
              <a:t> Healthy living through sustainable choices.</a:t>
            </a:r>
            <a:endParaRPr lang="en-GB">
              <a:latin typeface="Calibri"/>
            </a:endParaRPr>
          </a:p>
          <a:p>
            <a:endParaRPr lang="en-GB">
              <a:latin typeface="Calibri"/>
            </a:endParaRPr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5416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D7A4D2-87E5-7DE1-DFB9-01B95008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Marketing Mix (4Ps)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864D6-9BCD-C9DD-3CAB-AFE43332A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>
                <a:latin typeface="Calibri"/>
                <a:ea typeface="+mn-lt"/>
                <a:cs typeface="+mn-lt"/>
              </a:rPr>
              <a:t>Product:</a:t>
            </a:r>
            <a:r>
              <a:rPr lang="en-GB">
                <a:latin typeface="Calibri"/>
                <a:ea typeface="+mn-lt"/>
                <a:cs typeface="+mn-lt"/>
              </a:rPr>
              <a:t> Organic vegetables, herbs, and fruits; future expansion to sauces and dried herbs.</a:t>
            </a:r>
            <a:endParaRPr lang="en-GB">
              <a:latin typeface="Calibri"/>
              <a:ea typeface="Calibri"/>
              <a:cs typeface="Calibri"/>
            </a:endParaRPr>
          </a:p>
          <a:p>
            <a:r>
              <a:rPr lang="en-GB" b="1">
                <a:latin typeface="Calibri"/>
                <a:ea typeface="+mn-lt"/>
                <a:cs typeface="+mn-lt"/>
              </a:rPr>
              <a:t>Price:</a:t>
            </a:r>
            <a:r>
              <a:rPr lang="en-GB">
                <a:latin typeface="Calibri"/>
                <a:ea typeface="+mn-lt"/>
                <a:cs typeface="+mn-lt"/>
              </a:rPr>
              <a:t> Value-based strategy – Veggie Box at £20 per week.</a:t>
            </a:r>
            <a:endParaRPr lang="en-GB">
              <a:latin typeface="Calibri"/>
              <a:ea typeface="Calibri"/>
              <a:cs typeface="Calibri"/>
            </a:endParaRPr>
          </a:p>
          <a:p>
            <a:r>
              <a:rPr lang="en-GB" b="1">
                <a:latin typeface="Calibri"/>
                <a:ea typeface="+mn-lt"/>
                <a:cs typeface="+mn-lt"/>
              </a:rPr>
              <a:t>Place:</a:t>
            </a:r>
            <a:r>
              <a:rPr lang="en-GB">
                <a:latin typeface="Calibri"/>
                <a:ea typeface="+mn-lt"/>
                <a:cs typeface="+mn-lt"/>
              </a:rPr>
              <a:t> Weekly deliveries, farmers’ markets, restaurant partnerships, online sales.</a:t>
            </a:r>
            <a:endParaRPr lang="en-GB">
              <a:latin typeface="Calisto MT"/>
            </a:endParaRPr>
          </a:p>
          <a:p>
            <a:endParaRPr lang="en-GB"/>
          </a:p>
          <a:p>
            <a:endParaRPr lang="en-GB" dirty="0"/>
          </a:p>
        </p:txBody>
      </p:sp>
      <p:pic>
        <p:nvPicPr>
          <p:cNvPr id="5" name="Picture 4" descr="Fruits and vegetables in crates">
            <a:extLst>
              <a:ext uri="{FF2B5EF4-FFF2-40B4-BE49-F238E27FC236}">
                <a16:creationId xmlns:a16="http://schemas.microsoft.com/office/drawing/2014/main" id="{F194049E-23DA-1D85-0A16-1FAD8BAAE7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14" r="22773" b="4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6979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C4592-6B63-BE13-D7BE-231953DF1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Funding Requirements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626E9-C5D8-5384-E017-4ADE472C7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>
                <a:latin typeface="Calibri"/>
                <a:ea typeface="+mn-lt"/>
                <a:cs typeface="+mn-lt"/>
              </a:rPr>
              <a:t>Total Capital Needed:</a:t>
            </a:r>
            <a:r>
              <a:rPr lang="en-GB" sz="2400" dirty="0">
                <a:latin typeface="Calibri"/>
                <a:ea typeface="+mn-lt"/>
                <a:cs typeface="+mn-lt"/>
              </a:rPr>
              <a:t> £80,000</a:t>
            </a:r>
          </a:p>
          <a:p>
            <a:r>
              <a:rPr lang="en-GB" sz="2400" dirty="0">
                <a:latin typeface="Calibri"/>
                <a:ea typeface="+mn-lt"/>
                <a:cs typeface="+mn-lt"/>
              </a:rPr>
              <a:t>Allocation: Land &amp; equipment – £45,000, Seeds &amp; inputs – £5,000, Salaries – £10,000, Marketing – £5,000, Contingency – £10,000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+mn-lt"/>
                <a:cs typeface="+mn-lt"/>
              </a:rPr>
              <a:t>Funding Sources: 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lvl="1"/>
            <a:r>
              <a:rPr lang="en-GB" sz="2000" dirty="0">
                <a:latin typeface="Calibri"/>
                <a:ea typeface="+mn-lt"/>
                <a:cs typeface="+mn-lt"/>
              </a:rPr>
              <a:t>Personal investment (25%) – £20,000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pPr lvl="1"/>
            <a:r>
              <a:rPr lang="en-GB" sz="2000" dirty="0">
                <a:latin typeface="Calibri"/>
                <a:ea typeface="+mn-lt"/>
                <a:cs typeface="+mn-lt"/>
              </a:rPr>
              <a:t>Bank loan (50%) – £40,000</a:t>
            </a:r>
            <a:endParaRPr lang="en-GB" sz="2000">
              <a:latin typeface="Calibri"/>
              <a:ea typeface="Calibri"/>
              <a:cs typeface="Calibri"/>
            </a:endParaRPr>
          </a:p>
          <a:p>
            <a:pPr lvl="1"/>
            <a:r>
              <a:rPr lang="en-GB" sz="2000" dirty="0">
                <a:latin typeface="Calibri"/>
                <a:ea typeface="+mn-lt"/>
                <a:cs typeface="+mn-lt"/>
              </a:rPr>
              <a:t>Government grant (25%) – £20,000</a:t>
            </a:r>
            <a:endParaRPr lang="en-GB" sz="2000" dirty="0">
              <a:latin typeface="Calibri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4080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8FD88E-E297-A32B-33D1-33009670D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ea typeface="+mj-lt"/>
                <a:cs typeface="+mj-lt"/>
              </a:rPr>
              <a:t>Sustainability and Future Growth</a:t>
            </a:r>
            <a:endParaRPr lang="en-US"/>
          </a:p>
        </p:txBody>
      </p:sp>
      <p:pic>
        <p:nvPicPr>
          <p:cNvPr id="5" name="Picture 4" descr="Bird's eye view of a person's hand planting">
            <a:extLst>
              <a:ext uri="{FF2B5EF4-FFF2-40B4-BE49-F238E27FC236}">
                <a16:creationId xmlns:a16="http://schemas.microsoft.com/office/drawing/2014/main" id="{1116632E-581E-0E47-934A-856D3CADE1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305" r="6920" b="-6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3F8A7-C7C0-B6E8-DE51-D032827F1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latin typeface="Calibri"/>
                <a:ea typeface="+mn-lt"/>
                <a:cs typeface="+mn-lt"/>
              </a:rPr>
              <a:t>Practices: Composting, solar irrigation, crop rotation.</a:t>
            </a:r>
            <a:endParaRPr lang="en-GB">
              <a:latin typeface="Calibri"/>
              <a:ea typeface="Calibri"/>
              <a:cs typeface="Calibri"/>
            </a:endParaRPr>
          </a:p>
          <a:p>
            <a:r>
              <a:rPr lang="en-GB">
                <a:latin typeface="Calibri"/>
                <a:ea typeface="+mn-lt"/>
                <a:cs typeface="+mn-lt"/>
              </a:rPr>
              <a:t>Expansion: Organic fruits, sauces, juices, dried herbs.</a:t>
            </a:r>
            <a:endParaRPr lang="en-GB">
              <a:latin typeface="Calibri"/>
              <a:ea typeface="Calibri"/>
              <a:cs typeface="Calibri"/>
            </a:endParaRPr>
          </a:p>
          <a:p>
            <a:r>
              <a:rPr lang="en-GB">
                <a:latin typeface="Calibri"/>
                <a:ea typeface="+mn-lt"/>
                <a:cs typeface="+mn-lt"/>
              </a:rPr>
              <a:t>Community: Farm visits, education workshops, local partnerships.</a:t>
            </a:r>
            <a:endParaRPr lang="en-GB">
              <a:latin typeface="Calibri"/>
            </a:endParaRPr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06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6C411-61A8-FED6-2FA7-2F6377EE8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373728"/>
            <a:ext cx="10691265" cy="458816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400" b="1" dirty="0">
                <a:latin typeface="Calibri"/>
                <a:ea typeface="+mn-lt"/>
                <a:cs typeface="+mn-lt"/>
              </a:rPr>
              <a:t>References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+mn-lt"/>
                <a:cs typeface="+mn-lt"/>
              </a:rPr>
              <a:t>DEFRA (2024) </a:t>
            </a:r>
            <a:r>
              <a:rPr lang="en-GB" sz="2400" i="1" dirty="0">
                <a:latin typeface="Calibri"/>
                <a:ea typeface="+mn-lt"/>
                <a:cs typeface="+mn-lt"/>
              </a:rPr>
              <a:t>Organic Farming Statistics 2024.</a:t>
            </a:r>
            <a:r>
              <a:rPr lang="en-GB" sz="2400" dirty="0">
                <a:latin typeface="Calibri"/>
                <a:ea typeface="+mn-lt"/>
                <a:cs typeface="+mn-lt"/>
              </a:rPr>
              <a:t> London: UK Government.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+mn-lt"/>
                <a:cs typeface="+mn-lt"/>
              </a:rPr>
              <a:t>Kotler, P. &amp; Keller, K. (2016) </a:t>
            </a:r>
            <a:r>
              <a:rPr lang="en-GB" sz="2400" i="1" dirty="0">
                <a:latin typeface="Calibri"/>
                <a:ea typeface="+mn-lt"/>
                <a:cs typeface="+mn-lt"/>
              </a:rPr>
              <a:t>Marketing Management</a:t>
            </a:r>
            <a:r>
              <a:rPr lang="en-GB" sz="2400" dirty="0">
                <a:latin typeface="Calibri"/>
                <a:ea typeface="+mn-lt"/>
                <a:cs typeface="+mn-lt"/>
              </a:rPr>
              <a:t> (15th ed.). Pearson Education.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+mn-lt"/>
                <a:cs typeface="+mn-lt"/>
              </a:rPr>
              <a:t>FAO (2023) </a:t>
            </a:r>
            <a:r>
              <a:rPr lang="en-GB" sz="2400" i="1" dirty="0">
                <a:latin typeface="Calibri"/>
                <a:ea typeface="+mn-lt"/>
                <a:cs typeface="+mn-lt"/>
              </a:rPr>
              <a:t>The State of Food and Agriculture: Leveraging Sustainable Practices.</a:t>
            </a:r>
            <a:r>
              <a:rPr lang="en-GB" sz="2400" dirty="0">
                <a:latin typeface="Calibri"/>
                <a:ea typeface="+mn-lt"/>
                <a:cs typeface="+mn-lt"/>
              </a:rPr>
              <a:t> Rome: FAO.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+mn-lt"/>
                <a:cs typeface="+mn-lt"/>
              </a:rPr>
              <a:t>World Bank (2023) </a:t>
            </a:r>
            <a:r>
              <a:rPr lang="en-GB" sz="2400" i="1" dirty="0">
                <a:latin typeface="Calibri"/>
                <a:ea typeface="+mn-lt"/>
                <a:cs typeface="+mn-lt"/>
              </a:rPr>
              <a:t>Sustainable Agriculture and Green Growth Report.</a:t>
            </a:r>
            <a:r>
              <a:rPr lang="en-GB" sz="2400" dirty="0">
                <a:latin typeface="Calibri"/>
                <a:ea typeface="+mn-lt"/>
                <a:cs typeface="+mn-lt"/>
              </a:rPr>
              <a:t> Washington, DC: World Bank Publications.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+mn-lt"/>
                <a:cs typeface="+mn-lt"/>
              </a:rPr>
              <a:t>UNEP (2023) </a:t>
            </a:r>
            <a:r>
              <a:rPr lang="en-GB" sz="2400" i="1" dirty="0">
                <a:latin typeface="Calibri"/>
                <a:ea typeface="+mn-lt"/>
                <a:cs typeface="+mn-lt"/>
              </a:rPr>
              <a:t>Green Economy and Sustainable Farming Practices.</a:t>
            </a:r>
            <a:r>
              <a:rPr lang="en-GB" sz="2400" dirty="0">
                <a:latin typeface="Calibri"/>
                <a:ea typeface="+mn-lt"/>
                <a:cs typeface="+mn-lt"/>
              </a:rPr>
              <a:t> Nairobi: UNEP Press.</a:t>
            </a:r>
            <a:endParaRPr lang="en-GB" sz="2400" dirty="0">
              <a:latin typeface="Calibri"/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797426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ChronicleVTI</vt:lpstr>
      <vt:lpstr>Casandra Tanase (2410900) Enterprise and Entrepreneurship (LCLM4006_BIRM)  Lecturer: Ejike Udeogu  November 2025</vt:lpstr>
      <vt:lpstr>Business Overview  </vt:lpstr>
      <vt:lpstr>Management and Legal Structure</vt:lpstr>
      <vt:lpstr>PESTEL Analysis – Political &amp; Economic</vt:lpstr>
      <vt:lpstr>PESTEL Analysis – Social, Technological, Environmental &amp; Legal</vt:lpstr>
      <vt:lpstr>SWOT Analysis </vt:lpstr>
      <vt:lpstr>Marketing Strategy</vt:lpstr>
      <vt:lpstr>Marketing Mix (4Ps)</vt:lpstr>
      <vt:lpstr>Funding Requirements</vt:lpstr>
      <vt:lpstr>Sustainability and Future Growth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143</cp:revision>
  <dcterms:created xsi:type="dcterms:W3CDTF">2025-11-11T21:43:20Z</dcterms:created>
  <dcterms:modified xsi:type="dcterms:W3CDTF">2025-11-11T22:21:05Z</dcterms:modified>
</cp:coreProperties>
</file>