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10E25-CC76-43DE-ED4C-4E6E023E0718}" v="355" dt="2022-03-17T21:57:56.321"/>
    <p1510:client id="{39C20C95-1CDB-483D-0806-F98F79393E56}" v="668" dt="2022-03-14T09:58:14.236"/>
    <p1510:client id="{7CC4A9F0-0341-42BB-9BBC-227363E8506C}" v="4094" dt="2022-03-08T19:43:38.887"/>
    <p1510:client id="{802D2BEF-7A34-3C0F-5407-3F4940D416EB}" v="6" dt="2022-03-08T17:14:14.0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Oglesby-Biggs (1914088)" userId="S::1914088@student.uwtsd.ac.uk::cf331d6c-86c1-47a3-84f2-42ae619863c9" providerId="AD" clId="Web-{7CC4A9F0-0341-42BB-9BBC-227363E8506C}"/>
    <pc:docChg chg="addSld delSld modSld addMainMaster delMainMaster">
      <pc:chgData name="Natasha Oglesby-Biggs (1914088)" userId="S::1914088@student.uwtsd.ac.uk::cf331d6c-86c1-47a3-84f2-42ae619863c9" providerId="AD" clId="Web-{7CC4A9F0-0341-42BB-9BBC-227363E8506C}" dt="2022-03-08T19:43:37.497" v="2175" actId="20577"/>
      <pc:docMkLst>
        <pc:docMk/>
      </pc:docMkLst>
      <pc:sldChg chg="addSp delSp modSp mod setBg modClrScheme setClrOvrMap chgLayout">
        <pc:chgData name="Natasha Oglesby-Biggs (1914088)" userId="S::1914088@student.uwtsd.ac.uk::cf331d6c-86c1-47a3-84f2-42ae619863c9" providerId="AD" clId="Web-{7CC4A9F0-0341-42BB-9BBC-227363E8506C}" dt="2022-03-08T19:43:37.497" v="2175" actId="20577"/>
        <pc:sldMkLst>
          <pc:docMk/>
          <pc:sldMk cId="109857222" sldId="256"/>
        </pc:sldMkLst>
        <pc:spChg chg="mod">
          <ac:chgData name="Natasha Oglesby-Biggs (1914088)" userId="S::1914088@student.uwtsd.ac.uk::cf331d6c-86c1-47a3-84f2-42ae619863c9" providerId="AD" clId="Web-{7CC4A9F0-0341-42BB-9BBC-227363E8506C}" dt="2022-03-08T17:58:54.206" v="1015" actId="20577"/>
          <ac:spMkLst>
            <pc:docMk/>
            <pc:sldMk cId="109857222" sldId="256"/>
            <ac:spMk id="2" creationId="{00000000-0000-0000-0000-000000000000}"/>
          </ac:spMkLst>
        </pc:spChg>
        <pc:spChg chg="del mod">
          <ac:chgData name="Natasha Oglesby-Biggs (1914088)" userId="S::1914088@student.uwtsd.ac.uk::cf331d6c-86c1-47a3-84f2-42ae619863c9" providerId="AD" clId="Web-{7CC4A9F0-0341-42BB-9BBC-227363E8506C}" dt="2022-03-08T16:51:08.300" v="6"/>
          <ac:spMkLst>
            <pc:docMk/>
            <pc:sldMk cId="109857222" sldId="256"/>
            <ac:spMk id="3" creationId="{00000000-0000-0000-0000-000000000000}"/>
          </ac:spMkLst>
        </pc:spChg>
        <pc:spChg chg="add mod">
          <ac:chgData name="Natasha Oglesby-Biggs (1914088)" userId="S::1914088@student.uwtsd.ac.uk::cf331d6c-86c1-47a3-84f2-42ae619863c9" providerId="AD" clId="Web-{7CC4A9F0-0341-42BB-9BBC-227363E8506C}" dt="2022-03-08T17:58:13.502" v="1007" actId="20577"/>
          <ac:spMkLst>
            <pc:docMk/>
            <pc:sldMk cId="109857222" sldId="256"/>
            <ac:spMk id="5" creationId="{23E9B86B-A2AD-4BD5-8DD0-C497B0414202}"/>
          </ac:spMkLst>
        </pc:spChg>
        <pc:spChg chg="add mod">
          <ac:chgData name="Natasha Oglesby-Biggs (1914088)" userId="S::1914088@student.uwtsd.ac.uk::cf331d6c-86c1-47a3-84f2-42ae619863c9" providerId="AD" clId="Web-{7CC4A9F0-0341-42BB-9BBC-227363E8506C}" dt="2022-03-08T19:27:17.838" v="2026" actId="20577"/>
          <ac:spMkLst>
            <pc:docMk/>
            <pc:sldMk cId="109857222" sldId="256"/>
            <ac:spMk id="6" creationId="{78F553EB-F766-4A8F-AB9D-B5FA987F5389}"/>
          </ac:spMkLst>
        </pc:spChg>
        <pc:spChg chg="add mod">
          <ac:chgData name="Natasha Oglesby-Biggs (1914088)" userId="S::1914088@student.uwtsd.ac.uk::cf331d6c-86c1-47a3-84f2-42ae619863c9" providerId="AD" clId="Web-{7CC4A9F0-0341-42BB-9BBC-227363E8506C}" dt="2022-03-08T19:29:28.575" v="2091" actId="1076"/>
          <ac:spMkLst>
            <pc:docMk/>
            <pc:sldMk cId="109857222" sldId="256"/>
            <ac:spMk id="7" creationId="{E945373E-D89F-4D81-806D-E6B6545A9B73}"/>
          </ac:spMkLst>
        </pc:spChg>
        <pc:spChg chg="add del">
          <ac:chgData name="Natasha Oglesby-Biggs (1914088)" userId="S::1914088@student.uwtsd.ac.uk::cf331d6c-86c1-47a3-84f2-42ae619863c9" providerId="AD" clId="Web-{7CC4A9F0-0341-42BB-9BBC-227363E8506C}" dt="2022-03-08T17:33:13.879" v="619"/>
          <ac:spMkLst>
            <pc:docMk/>
            <pc:sldMk cId="109857222" sldId="256"/>
            <ac:spMk id="8" creationId="{EA01A8CC-489C-49C6-8B29-9F7F7F053854}"/>
          </ac:spMkLst>
        </pc:spChg>
        <pc:spChg chg="add">
          <ac:chgData name="Natasha Oglesby-Biggs (1914088)" userId="S::1914088@student.uwtsd.ac.uk::cf331d6c-86c1-47a3-84f2-42ae619863c9" providerId="AD" clId="Web-{7CC4A9F0-0341-42BB-9BBC-227363E8506C}" dt="2022-03-08T16:50:41.049" v="0"/>
          <ac:spMkLst>
            <pc:docMk/>
            <pc:sldMk cId="109857222" sldId="256"/>
            <ac:spMk id="9" creationId="{657F69E0-C4B0-4BEC-A689-4F8D877F05D4}"/>
          </ac:spMkLst>
        </pc:spChg>
        <pc:spChg chg="add mod">
          <ac:chgData name="Natasha Oglesby-Biggs (1914088)" userId="S::1914088@student.uwtsd.ac.uk::cf331d6c-86c1-47a3-84f2-42ae619863c9" providerId="AD" clId="Web-{7CC4A9F0-0341-42BB-9BBC-227363E8506C}" dt="2022-03-08T17:53:14.730" v="973" actId="1076"/>
          <ac:spMkLst>
            <pc:docMk/>
            <pc:sldMk cId="109857222" sldId="256"/>
            <ac:spMk id="10" creationId="{1E4EF48B-C477-4694-9E3C-346B4271F530}"/>
          </ac:spMkLst>
        </pc:spChg>
        <pc:spChg chg="add">
          <ac:chgData name="Natasha Oglesby-Biggs (1914088)" userId="S::1914088@student.uwtsd.ac.uk::cf331d6c-86c1-47a3-84f2-42ae619863c9" providerId="AD" clId="Web-{7CC4A9F0-0341-42BB-9BBC-227363E8506C}" dt="2022-03-08T16:50:41.049" v="0"/>
          <ac:spMkLst>
            <pc:docMk/>
            <pc:sldMk cId="109857222" sldId="256"/>
            <ac:spMk id="11" creationId="{9F6380B4-6A1C-481E-8408-B4E6C75B9B81}"/>
          </ac:spMkLst>
        </pc:spChg>
        <pc:spChg chg="add mod">
          <ac:chgData name="Natasha Oglesby-Biggs (1914088)" userId="S::1914088@student.uwtsd.ac.uk::cf331d6c-86c1-47a3-84f2-42ae619863c9" providerId="AD" clId="Web-{7CC4A9F0-0341-42BB-9BBC-227363E8506C}" dt="2022-03-08T18:34:13.293" v="1323" actId="1076"/>
          <ac:spMkLst>
            <pc:docMk/>
            <pc:sldMk cId="109857222" sldId="256"/>
            <ac:spMk id="12" creationId="{B5A0DBD8-C4A2-4BA3-8ECF-495B458C27FC}"/>
          </ac:spMkLst>
        </pc:spChg>
        <pc:spChg chg="add mod">
          <ac:chgData name="Natasha Oglesby-Biggs (1914088)" userId="S::1914088@student.uwtsd.ac.uk::cf331d6c-86c1-47a3-84f2-42ae619863c9" providerId="AD" clId="Web-{7CC4A9F0-0341-42BB-9BBC-227363E8506C}" dt="2022-03-08T19:34:57.440" v="2123" actId="20577"/>
          <ac:spMkLst>
            <pc:docMk/>
            <pc:sldMk cId="109857222" sldId="256"/>
            <ac:spMk id="13" creationId="{85584840-1177-4C5F-94C2-B5AD7383B978}"/>
          </ac:spMkLst>
        </pc:spChg>
        <pc:spChg chg="add mod">
          <ac:chgData name="Natasha Oglesby-Biggs (1914088)" userId="S::1914088@student.uwtsd.ac.uk::cf331d6c-86c1-47a3-84f2-42ae619863c9" providerId="AD" clId="Web-{7CC4A9F0-0341-42BB-9BBC-227363E8506C}" dt="2022-03-08T19:43:37.497" v="2175" actId="20577"/>
          <ac:spMkLst>
            <pc:docMk/>
            <pc:sldMk cId="109857222" sldId="256"/>
            <ac:spMk id="14" creationId="{912432AC-D90E-4B19-8B1B-9312DAFF9C4D}"/>
          </ac:spMkLst>
        </pc:spChg>
        <pc:spChg chg="add mod">
          <ac:chgData name="Natasha Oglesby-Biggs (1914088)" userId="S::1914088@student.uwtsd.ac.uk::cf331d6c-86c1-47a3-84f2-42ae619863c9" providerId="AD" clId="Web-{7CC4A9F0-0341-42BB-9BBC-227363E8506C}" dt="2022-03-08T19:30:21.060" v="2100" actId="1076"/>
          <ac:spMkLst>
            <pc:docMk/>
            <pc:sldMk cId="109857222" sldId="256"/>
            <ac:spMk id="15" creationId="{97155FB4-0D5F-4610-A820-5EFDC2262D3C}"/>
          </ac:spMkLst>
        </pc:spChg>
        <pc:spChg chg="add mod">
          <ac:chgData name="Natasha Oglesby-Biggs (1914088)" userId="S::1914088@student.uwtsd.ac.uk::cf331d6c-86c1-47a3-84f2-42ae619863c9" providerId="AD" clId="Web-{7CC4A9F0-0341-42BB-9BBC-227363E8506C}" dt="2022-03-08T19:41:36.838" v="2171" actId="20577"/>
          <ac:spMkLst>
            <pc:docMk/>
            <pc:sldMk cId="109857222" sldId="256"/>
            <ac:spMk id="16" creationId="{810D22B4-1D7B-4FE7-9F16-971669EC64A0}"/>
          </ac:spMkLst>
        </pc:spChg>
        <pc:picChg chg="add mod">
          <ac:chgData name="Natasha Oglesby-Biggs (1914088)" userId="S::1914088@student.uwtsd.ac.uk::cf331d6c-86c1-47a3-84f2-42ae619863c9" providerId="AD" clId="Web-{7CC4A9F0-0341-42BB-9BBC-227363E8506C}" dt="2022-03-08T17:59:05.753" v="1018" actId="1076"/>
          <ac:picMkLst>
            <pc:docMk/>
            <pc:sldMk cId="109857222" sldId="256"/>
            <ac:picMk id="4" creationId="{3D25FCC7-F65A-4882-AFD1-5013328017B7}"/>
          </ac:picMkLst>
        </pc:picChg>
      </pc:sldChg>
      <pc:sldChg chg="delSp modSp new del">
        <pc:chgData name="Natasha Oglesby-Biggs (1914088)" userId="S::1914088@student.uwtsd.ac.uk::cf331d6c-86c1-47a3-84f2-42ae619863c9" providerId="AD" clId="Web-{7CC4A9F0-0341-42BB-9BBC-227363E8506C}" dt="2022-03-08T19:32:16.218" v="2106"/>
        <pc:sldMkLst>
          <pc:docMk/>
          <pc:sldMk cId="1981392296" sldId="257"/>
        </pc:sldMkLst>
        <pc:spChg chg="del">
          <ac:chgData name="Natasha Oglesby-Biggs (1914088)" userId="S::1914088@student.uwtsd.ac.uk::cf331d6c-86c1-47a3-84f2-42ae619863c9" providerId="AD" clId="Web-{7CC4A9F0-0341-42BB-9BBC-227363E8506C}" dt="2022-03-08T19:31:28.092" v="2102"/>
          <ac:spMkLst>
            <pc:docMk/>
            <pc:sldMk cId="1981392296" sldId="257"/>
            <ac:spMk id="2" creationId="{3B571BA6-ABD2-40F8-BA39-C874956CCBB8}"/>
          </ac:spMkLst>
        </pc:spChg>
        <pc:spChg chg="del mod">
          <ac:chgData name="Natasha Oglesby-Biggs (1914088)" userId="S::1914088@student.uwtsd.ac.uk::cf331d6c-86c1-47a3-84f2-42ae619863c9" providerId="AD" clId="Web-{7CC4A9F0-0341-42BB-9BBC-227363E8506C}" dt="2022-03-08T19:31:35.577" v="2104"/>
          <ac:spMkLst>
            <pc:docMk/>
            <pc:sldMk cId="1981392296" sldId="257"/>
            <ac:spMk id="3" creationId="{E025CE18-FC10-4148-8A1E-3313C192CEFC}"/>
          </ac:spMkLst>
        </pc:spChg>
      </pc:sldChg>
      <pc:sldChg chg="addSp modSp new">
        <pc:chgData name="Natasha Oglesby-Biggs (1914088)" userId="S::1914088@student.uwtsd.ac.uk::cf331d6c-86c1-47a3-84f2-42ae619863c9" providerId="AD" clId="Web-{7CC4A9F0-0341-42BB-9BBC-227363E8506C}" dt="2022-03-08T19:40:45.478" v="2159" actId="20577"/>
        <pc:sldMkLst>
          <pc:docMk/>
          <pc:sldMk cId="595861255" sldId="258"/>
        </pc:sldMkLst>
        <pc:spChg chg="add mod">
          <ac:chgData name="Natasha Oglesby-Biggs (1914088)" userId="S::1914088@student.uwtsd.ac.uk::cf331d6c-86c1-47a3-84f2-42ae619863c9" providerId="AD" clId="Web-{7CC4A9F0-0341-42BB-9BBC-227363E8506C}" dt="2022-03-08T19:35:41.879" v="2132" actId="20577"/>
          <ac:spMkLst>
            <pc:docMk/>
            <pc:sldMk cId="595861255" sldId="258"/>
            <ac:spMk id="2" creationId="{A82BA91C-FEC5-4943-B775-E4BF39ADEB53}"/>
          </ac:spMkLst>
        </pc:spChg>
        <pc:spChg chg="add mod">
          <ac:chgData name="Natasha Oglesby-Biggs (1914088)" userId="S::1914088@student.uwtsd.ac.uk::cf331d6c-86c1-47a3-84f2-42ae619863c9" providerId="AD" clId="Web-{7CC4A9F0-0341-42BB-9BBC-227363E8506C}" dt="2022-03-08T19:40:45.478" v="2159" actId="20577"/>
          <ac:spMkLst>
            <pc:docMk/>
            <pc:sldMk cId="595861255" sldId="258"/>
            <ac:spMk id="3" creationId="{8986DFEB-2774-40F0-AE18-2319F201525F}"/>
          </ac:spMkLst>
        </pc:spChg>
      </pc:sldChg>
      <pc:sldMasterChg chg="del delSldLayout">
        <pc:chgData name="Natasha Oglesby-Biggs (1914088)" userId="S::1914088@student.uwtsd.ac.uk::cf331d6c-86c1-47a3-84f2-42ae619863c9" providerId="AD" clId="Web-{7CC4A9F0-0341-42BB-9BBC-227363E8506C}" dt="2022-03-08T16:50:41.049" v="0"/>
        <pc:sldMasterMkLst>
          <pc:docMk/>
          <pc:sldMasterMk cId="2460954070" sldId="2147483660"/>
        </pc:sldMasterMkLst>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2385387890" sldId="2147483661"/>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949138452" sldId="2147483662"/>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2591524520" sldId="2147483663"/>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1203092039" sldId="2147483664"/>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3733172339" sldId="2147483665"/>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3210312558" sldId="2147483666"/>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3146388984" sldId="2147483667"/>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3171841454" sldId="2147483668"/>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1718958274" sldId="2147483669"/>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2202905451" sldId="2147483670"/>
          </pc:sldLayoutMkLst>
        </pc:sldLayoutChg>
        <pc:sldLayoutChg chg="del">
          <pc:chgData name="Natasha Oglesby-Biggs (1914088)" userId="S::1914088@student.uwtsd.ac.uk::cf331d6c-86c1-47a3-84f2-42ae619863c9" providerId="AD" clId="Web-{7CC4A9F0-0341-42BB-9BBC-227363E8506C}" dt="2022-03-08T16:50:41.049" v="0"/>
          <pc:sldLayoutMkLst>
            <pc:docMk/>
            <pc:sldMasterMk cId="2460954070" sldId="2147483660"/>
            <pc:sldLayoutMk cId="3479445657" sldId="2147483671"/>
          </pc:sldLayoutMkLst>
        </pc:sldLayoutChg>
      </pc:sldMasterChg>
      <pc:sldMasterChg chg="add addSldLayout">
        <pc:chgData name="Natasha Oglesby-Biggs (1914088)" userId="S::1914088@student.uwtsd.ac.uk::cf331d6c-86c1-47a3-84f2-42ae619863c9" providerId="AD" clId="Web-{7CC4A9F0-0341-42BB-9BBC-227363E8506C}" dt="2022-03-08T16:50:41.049" v="0"/>
        <pc:sldMasterMkLst>
          <pc:docMk/>
          <pc:sldMasterMk cId="985867891" sldId="2147483724"/>
        </pc:sldMasterMkLst>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3719675441" sldId="2147483713"/>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3082417687" sldId="2147483714"/>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702831924" sldId="2147483715"/>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3643908370" sldId="2147483716"/>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3326906869" sldId="2147483717"/>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1211060585" sldId="2147483718"/>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2286151846" sldId="2147483719"/>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3242873020" sldId="2147483720"/>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2359940195" sldId="2147483721"/>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426523627" sldId="2147483722"/>
          </pc:sldLayoutMkLst>
        </pc:sldLayoutChg>
        <pc:sldLayoutChg chg="add">
          <pc:chgData name="Natasha Oglesby-Biggs (1914088)" userId="S::1914088@student.uwtsd.ac.uk::cf331d6c-86c1-47a3-84f2-42ae619863c9" providerId="AD" clId="Web-{7CC4A9F0-0341-42BB-9BBC-227363E8506C}" dt="2022-03-08T16:50:41.049" v="0"/>
          <pc:sldLayoutMkLst>
            <pc:docMk/>
            <pc:sldMasterMk cId="985867891" sldId="2147483724"/>
            <pc:sldLayoutMk cId="1346462046" sldId="2147483723"/>
          </pc:sldLayoutMkLst>
        </pc:sldLayoutChg>
      </pc:sldMasterChg>
    </pc:docChg>
  </pc:docChgLst>
  <pc:docChgLst>
    <pc:chgData name="Natasha Oglesby-Biggs (1914088)" userId="S::1914088@student.uwtsd.ac.uk::cf331d6c-86c1-47a3-84f2-42ae619863c9" providerId="AD" clId="Web-{39C20C95-1CDB-483D-0806-F98F79393E56}"/>
    <pc:docChg chg="modSld">
      <pc:chgData name="Natasha Oglesby-Biggs (1914088)" userId="S::1914088@student.uwtsd.ac.uk::cf331d6c-86c1-47a3-84f2-42ae619863c9" providerId="AD" clId="Web-{39C20C95-1CDB-483D-0806-F98F79393E56}" dt="2022-03-14T09:58:14.236" v="354" actId="1076"/>
      <pc:docMkLst>
        <pc:docMk/>
      </pc:docMkLst>
      <pc:sldChg chg="addSp delSp modSp">
        <pc:chgData name="Natasha Oglesby-Biggs (1914088)" userId="S::1914088@student.uwtsd.ac.uk::cf331d6c-86c1-47a3-84f2-42ae619863c9" providerId="AD" clId="Web-{39C20C95-1CDB-483D-0806-F98F79393E56}" dt="2022-03-14T09:58:14.236" v="354" actId="1076"/>
        <pc:sldMkLst>
          <pc:docMk/>
          <pc:sldMk cId="109857222" sldId="256"/>
        </pc:sldMkLst>
        <pc:spChg chg="add mod">
          <ac:chgData name="Natasha Oglesby-Biggs (1914088)" userId="S::1914088@student.uwtsd.ac.uk::cf331d6c-86c1-47a3-84f2-42ae619863c9" providerId="AD" clId="Web-{39C20C95-1CDB-483D-0806-F98F79393E56}" dt="2022-03-14T09:40:44.198" v="154" actId="20577"/>
          <ac:spMkLst>
            <pc:docMk/>
            <pc:sldMk cId="109857222" sldId="256"/>
            <ac:spMk id="3" creationId="{F7F2D92F-0CD6-466B-BFCA-9B9BEB6D426B}"/>
          </ac:spMkLst>
        </pc:spChg>
        <pc:spChg chg="mod">
          <ac:chgData name="Natasha Oglesby-Biggs (1914088)" userId="S::1914088@student.uwtsd.ac.uk::cf331d6c-86c1-47a3-84f2-42ae619863c9" providerId="AD" clId="Web-{39C20C95-1CDB-483D-0806-F98F79393E56}" dt="2022-03-14T09:58:07.861" v="353" actId="14100"/>
          <ac:spMkLst>
            <pc:docMk/>
            <pc:sldMk cId="109857222" sldId="256"/>
            <ac:spMk id="5" creationId="{23E9B86B-A2AD-4BD5-8DD0-C497B0414202}"/>
          </ac:spMkLst>
        </pc:spChg>
        <pc:spChg chg="mod">
          <ac:chgData name="Natasha Oglesby-Biggs (1914088)" userId="S::1914088@student.uwtsd.ac.uk::cf331d6c-86c1-47a3-84f2-42ae619863c9" providerId="AD" clId="Web-{39C20C95-1CDB-483D-0806-F98F79393E56}" dt="2022-03-14T09:58:14.236" v="354" actId="1076"/>
          <ac:spMkLst>
            <pc:docMk/>
            <pc:sldMk cId="109857222" sldId="256"/>
            <ac:spMk id="6" creationId="{78F553EB-F766-4A8F-AB9D-B5FA987F5389}"/>
          </ac:spMkLst>
        </pc:spChg>
        <pc:spChg chg="add del mod">
          <ac:chgData name="Natasha Oglesby-Biggs (1914088)" userId="S::1914088@student.uwtsd.ac.uk::cf331d6c-86c1-47a3-84f2-42ae619863c9" providerId="AD" clId="Web-{39C20C95-1CDB-483D-0806-F98F79393E56}" dt="2022-03-14T09:57:30.860" v="352" actId="20577"/>
          <ac:spMkLst>
            <pc:docMk/>
            <pc:sldMk cId="109857222" sldId="256"/>
            <ac:spMk id="8" creationId="{84CF6EE7-706D-4294-9675-7D48109AA1DA}"/>
          </ac:spMkLst>
        </pc:spChg>
      </pc:sldChg>
      <pc:sldChg chg="modSp">
        <pc:chgData name="Natasha Oglesby-Biggs (1914088)" userId="S::1914088@student.uwtsd.ac.uk::cf331d6c-86c1-47a3-84f2-42ae619863c9" providerId="AD" clId="Web-{39C20C95-1CDB-483D-0806-F98F79393E56}" dt="2022-03-14T09:42:39.919" v="167" actId="20577"/>
        <pc:sldMkLst>
          <pc:docMk/>
          <pc:sldMk cId="595861255" sldId="258"/>
        </pc:sldMkLst>
        <pc:spChg chg="mod">
          <ac:chgData name="Natasha Oglesby-Biggs (1914088)" userId="S::1914088@student.uwtsd.ac.uk::cf331d6c-86c1-47a3-84f2-42ae619863c9" providerId="AD" clId="Web-{39C20C95-1CDB-483D-0806-F98F79393E56}" dt="2022-03-14T09:42:39.919" v="167" actId="20577"/>
          <ac:spMkLst>
            <pc:docMk/>
            <pc:sldMk cId="595861255" sldId="258"/>
            <ac:spMk id="3" creationId="{8986DFEB-2774-40F0-AE18-2319F201525F}"/>
          </ac:spMkLst>
        </pc:spChg>
      </pc:sldChg>
    </pc:docChg>
  </pc:docChgLst>
  <pc:docChgLst>
    <pc:chgData name="Natasha Oglesby-Biggs (1914088)" userId="S::1914088@student.uwtsd.ac.uk::cf331d6c-86c1-47a3-84f2-42ae619863c9" providerId="AD" clId="Web-{1DA10E25-CC76-43DE-ED4C-4E6E023E0718}"/>
    <pc:docChg chg="modSld">
      <pc:chgData name="Natasha Oglesby-Biggs (1914088)" userId="S::1914088@student.uwtsd.ac.uk::cf331d6c-86c1-47a3-84f2-42ae619863c9" providerId="AD" clId="Web-{1DA10E25-CC76-43DE-ED4C-4E6E023E0718}" dt="2022-03-17T21:57:56.321" v="192" actId="14100"/>
      <pc:docMkLst>
        <pc:docMk/>
      </pc:docMkLst>
      <pc:sldChg chg="addSp modSp">
        <pc:chgData name="Natasha Oglesby-Biggs (1914088)" userId="S::1914088@student.uwtsd.ac.uk::cf331d6c-86c1-47a3-84f2-42ae619863c9" providerId="AD" clId="Web-{1DA10E25-CC76-43DE-ED4C-4E6E023E0718}" dt="2022-03-17T21:57:56.321" v="192" actId="14100"/>
        <pc:sldMkLst>
          <pc:docMk/>
          <pc:sldMk cId="109857222" sldId="256"/>
        </pc:sldMkLst>
        <pc:spChg chg="mod">
          <ac:chgData name="Natasha Oglesby-Biggs (1914088)" userId="S::1914088@student.uwtsd.ac.uk::cf331d6c-86c1-47a3-84f2-42ae619863c9" providerId="AD" clId="Web-{1DA10E25-CC76-43DE-ED4C-4E6E023E0718}" dt="2022-03-17T21:57:34.243" v="187" actId="1076"/>
          <ac:spMkLst>
            <pc:docMk/>
            <pc:sldMk cId="109857222" sldId="256"/>
            <ac:spMk id="3" creationId="{F7F2D92F-0CD6-466B-BFCA-9B9BEB6D426B}"/>
          </ac:spMkLst>
        </pc:spChg>
        <pc:spChg chg="mod">
          <ac:chgData name="Natasha Oglesby-Biggs (1914088)" userId="S::1914088@student.uwtsd.ac.uk::cf331d6c-86c1-47a3-84f2-42ae619863c9" providerId="AD" clId="Web-{1DA10E25-CC76-43DE-ED4C-4E6E023E0718}" dt="2022-03-17T21:53:28.017" v="160" actId="14100"/>
          <ac:spMkLst>
            <pc:docMk/>
            <pc:sldMk cId="109857222" sldId="256"/>
            <ac:spMk id="8" creationId="{84CF6EE7-706D-4294-9675-7D48109AA1DA}"/>
          </ac:spMkLst>
        </pc:spChg>
        <pc:spChg chg="mod">
          <ac:chgData name="Natasha Oglesby-Biggs (1914088)" userId="S::1914088@student.uwtsd.ac.uk::cf331d6c-86c1-47a3-84f2-42ae619863c9" providerId="AD" clId="Web-{1DA10E25-CC76-43DE-ED4C-4E6E023E0718}" dt="2022-03-17T21:39:42.791" v="28" actId="1076"/>
          <ac:spMkLst>
            <pc:docMk/>
            <pc:sldMk cId="109857222" sldId="256"/>
            <ac:spMk id="12" creationId="{B5A0DBD8-C4A2-4BA3-8ECF-495B458C27FC}"/>
          </ac:spMkLst>
        </pc:spChg>
        <pc:spChg chg="mod">
          <ac:chgData name="Natasha Oglesby-Biggs (1914088)" userId="S::1914088@student.uwtsd.ac.uk::cf331d6c-86c1-47a3-84f2-42ae619863c9" providerId="AD" clId="Web-{1DA10E25-CC76-43DE-ED4C-4E6E023E0718}" dt="2022-03-17T21:35:48.016" v="15" actId="14100"/>
          <ac:spMkLst>
            <pc:docMk/>
            <pc:sldMk cId="109857222" sldId="256"/>
            <ac:spMk id="15" creationId="{97155FB4-0D5F-4610-A820-5EFDC2262D3C}"/>
          </ac:spMkLst>
        </pc:spChg>
        <pc:spChg chg="mod">
          <ac:chgData name="Natasha Oglesby-Biggs (1914088)" userId="S::1914088@student.uwtsd.ac.uk::cf331d6c-86c1-47a3-84f2-42ae619863c9" providerId="AD" clId="Web-{1DA10E25-CC76-43DE-ED4C-4E6E023E0718}" dt="2022-03-17T21:35:28.985" v="13" actId="1076"/>
          <ac:spMkLst>
            <pc:docMk/>
            <pc:sldMk cId="109857222" sldId="256"/>
            <ac:spMk id="16" creationId="{810D22B4-1D7B-4FE7-9F16-971669EC64A0}"/>
          </ac:spMkLst>
        </pc:spChg>
        <pc:spChg chg="add mod">
          <ac:chgData name="Natasha Oglesby-Biggs (1914088)" userId="S::1914088@student.uwtsd.ac.uk::cf331d6c-86c1-47a3-84f2-42ae619863c9" providerId="AD" clId="Web-{1DA10E25-CC76-43DE-ED4C-4E6E023E0718}" dt="2022-03-17T21:50:17.699" v="153" actId="20577"/>
          <ac:spMkLst>
            <pc:docMk/>
            <pc:sldMk cId="109857222" sldId="256"/>
            <ac:spMk id="17" creationId="{02014E54-1B45-4376-AD4F-E83ADCC43E74}"/>
          </ac:spMkLst>
        </pc:spChg>
        <pc:spChg chg="add mod">
          <ac:chgData name="Natasha Oglesby-Biggs (1914088)" userId="S::1914088@student.uwtsd.ac.uk::cf331d6c-86c1-47a3-84f2-42ae619863c9" providerId="AD" clId="Web-{1DA10E25-CC76-43DE-ED4C-4E6E023E0718}" dt="2022-03-17T21:57:56.321" v="192" actId="14100"/>
          <ac:spMkLst>
            <pc:docMk/>
            <pc:sldMk cId="109857222" sldId="256"/>
            <ac:spMk id="18" creationId="{2C834CEE-FE42-4299-8BFA-5EBAE4C92884}"/>
          </ac:spMkLst>
        </pc:spChg>
      </pc:sldChg>
      <pc:sldChg chg="modSp">
        <pc:chgData name="Natasha Oglesby-Biggs (1914088)" userId="S::1914088@student.uwtsd.ac.uk::cf331d6c-86c1-47a3-84f2-42ae619863c9" providerId="AD" clId="Web-{1DA10E25-CC76-43DE-ED4C-4E6E023E0718}" dt="2022-03-17T21:52:48.266" v="159" actId="20577"/>
        <pc:sldMkLst>
          <pc:docMk/>
          <pc:sldMk cId="595861255" sldId="258"/>
        </pc:sldMkLst>
        <pc:spChg chg="mod">
          <ac:chgData name="Natasha Oglesby-Biggs (1914088)" userId="S::1914088@student.uwtsd.ac.uk::cf331d6c-86c1-47a3-84f2-42ae619863c9" providerId="AD" clId="Web-{1DA10E25-CC76-43DE-ED4C-4E6E023E0718}" dt="2022-03-17T21:52:48.266" v="159" actId="20577"/>
          <ac:spMkLst>
            <pc:docMk/>
            <pc:sldMk cId="595861255" sldId="258"/>
            <ac:spMk id="3" creationId="{8986DFEB-2774-40F0-AE18-2319F201525F}"/>
          </ac:spMkLst>
        </pc:spChg>
      </pc:sldChg>
    </pc:docChg>
  </pc:docChgLst>
  <pc:docChgLst>
    <pc:chgData clId="Web-{802D2BEF-7A34-3C0F-5407-3F4940D416EB}"/>
    <pc:docChg chg="modSld">
      <pc:chgData name="" userId="" providerId="" clId="Web-{802D2BEF-7A34-3C0F-5407-3F4940D416EB}" dt="2022-03-08T17:13:57.160" v="0" actId="20577"/>
      <pc:docMkLst>
        <pc:docMk/>
      </pc:docMkLst>
      <pc:sldChg chg="modSp">
        <pc:chgData name="" userId="" providerId="" clId="Web-{802D2BEF-7A34-3C0F-5407-3F4940D416EB}" dt="2022-03-08T17:13:57.160" v="0" actId="20577"/>
        <pc:sldMkLst>
          <pc:docMk/>
          <pc:sldMk cId="109857222" sldId="256"/>
        </pc:sldMkLst>
        <pc:spChg chg="mod">
          <ac:chgData name="" userId="" providerId="" clId="Web-{802D2BEF-7A34-3C0F-5407-3F4940D416EB}" dt="2022-03-08T17:13:57.160" v="0" actId="20577"/>
          <ac:spMkLst>
            <pc:docMk/>
            <pc:sldMk cId="109857222" sldId="256"/>
            <ac:spMk id="6" creationId="{78F553EB-F766-4A8F-AB9D-B5FA987F538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86151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242873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59940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652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346462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26906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19675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2417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02831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43908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3/17/2022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211060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3/17/2022</a:t>
            </a:fld>
            <a:endParaRPr lang="en-US"/>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985867891"/>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ementiauk.org/about-dementia/dementia-information/symptoms-of-dementia/" TargetMode="External"/><Relationship Id="rId2" Type="http://schemas.openxmlformats.org/officeDocument/2006/relationships/hyperlink" Target="https://www.housinglin.org.uk/Topics/browse/HousingandDementia/Legislation/" TargetMode="External"/><Relationship Id="rId1" Type="http://schemas.openxmlformats.org/officeDocument/2006/relationships/slideLayout" Target="../slideLayouts/slideLayout7.xml"/><Relationship Id="rId6" Type="http://schemas.openxmlformats.org/officeDocument/2006/relationships/hyperlink" Target="https://www.alzheimers.org.uk/about-dementia/types-dementia" TargetMode="External"/><Relationship Id="rId5" Type="http://schemas.openxmlformats.org/officeDocument/2006/relationships/hyperlink" Target="https://www.webmd.com/alzheimers/types-dementia" TargetMode="External"/><Relationship Id="rId4" Type="http://schemas.openxmlformats.org/officeDocument/2006/relationships/hyperlink" Target="https://www.alzheimers.org.uk/get-support/legal-financial/dementia-care-needs-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D25FCC7-F65A-4882-AFD1-5013328017B7}"/>
              </a:ext>
            </a:extLst>
          </p:cNvPr>
          <p:cNvPicPr>
            <a:picLocks noChangeAspect="1"/>
          </p:cNvPicPr>
          <p:nvPr/>
        </p:nvPicPr>
        <p:blipFill rotWithShape="1">
          <a:blip r:embed="rId2">
            <a:alphaModFix amt="50000"/>
          </a:blip>
          <a:srcRect t="24090" r="6" b="6"/>
          <a:stretch/>
        </p:blipFill>
        <p:spPr>
          <a:xfrm>
            <a:off x="20" y="10"/>
            <a:ext cx="12188930" cy="6857990"/>
          </a:xfrm>
          <a:prstGeom prst="rect">
            <a:avLst/>
          </a:prstGeom>
        </p:spPr>
      </p:pic>
      <p:sp>
        <p:nvSpPr>
          <p:cNvPr id="2" name="Title 1"/>
          <p:cNvSpPr>
            <a:spLocks noGrp="1"/>
          </p:cNvSpPr>
          <p:nvPr>
            <p:ph type="ctrTitle"/>
          </p:nvPr>
        </p:nvSpPr>
        <p:spPr>
          <a:xfrm>
            <a:off x="-1869056" y="604778"/>
            <a:ext cx="7591247" cy="762864"/>
          </a:xfrm>
        </p:spPr>
        <p:txBody>
          <a:bodyPr>
            <a:normAutofit fontScale="90000"/>
          </a:bodyPr>
          <a:lstStyle/>
          <a:p>
            <a:pPr algn="ctr"/>
            <a:r>
              <a:rPr lang="en-US" sz="10800"/>
              <a:t>DEMENTIA.</a:t>
            </a:r>
          </a:p>
        </p:txBody>
      </p:sp>
      <p:sp>
        <p:nvSpPr>
          <p:cNvPr id="1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3E9B86B-A2AD-4BD5-8DD0-C497B0414202}"/>
              </a:ext>
            </a:extLst>
          </p:cNvPr>
          <p:cNvSpPr txBox="1"/>
          <p:nvPr/>
        </p:nvSpPr>
        <p:spPr>
          <a:xfrm>
            <a:off x="-5751" y="1288210"/>
            <a:ext cx="36058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ARE YOU NOTICING SIGNS FOR YOUR LOVED ONE HAVING DEMEINTA? </a:t>
            </a:r>
            <a:endParaRPr lang="en-US" sz="2000" b="1">
              <a:latin typeface="Arial"/>
              <a:cs typeface="Arial"/>
            </a:endParaRPr>
          </a:p>
        </p:txBody>
      </p:sp>
      <p:sp>
        <p:nvSpPr>
          <p:cNvPr id="6" name="TextBox 5">
            <a:extLst>
              <a:ext uri="{FF2B5EF4-FFF2-40B4-BE49-F238E27FC236}">
                <a16:creationId xmlns:a16="http://schemas.microsoft.com/office/drawing/2014/main" id="{78F553EB-F766-4A8F-AB9D-B5FA987F5389}"/>
              </a:ext>
            </a:extLst>
          </p:cNvPr>
          <p:cNvSpPr txBox="1"/>
          <p:nvPr/>
        </p:nvSpPr>
        <p:spPr>
          <a:xfrm>
            <a:off x="-78536" y="2264974"/>
            <a:ext cx="520172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cs typeface="Arial"/>
              </a:rPr>
              <a:t>HERE IS SOME COMMON SIGNS THAT YOU CAN LOOK OUT FOR.. </a:t>
            </a:r>
          </a:p>
          <a:p>
            <a:r>
              <a:rPr lang="en-US" sz="1200" b="1">
                <a:solidFill>
                  <a:srgbClr val="FFC000"/>
                </a:solidFill>
                <a:latin typeface="Arial"/>
                <a:cs typeface="Arial"/>
              </a:rPr>
              <a:t>Memory Problems </a:t>
            </a:r>
          </a:p>
          <a:p>
            <a:pPr marL="342900" indent="-342900">
              <a:buFont typeface="Arial"/>
              <a:buChar char="•"/>
            </a:pPr>
            <a:r>
              <a:rPr lang="en-US" sz="1200" b="1">
                <a:latin typeface="Arial"/>
                <a:cs typeface="Arial"/>
              </a:rPr>
              <a:t>Increasing forgetfulness       </a:t>
            </a:r>
          </a:p>
          <a:p>
            <a:pPr marL="342900" indent="-342900">
              <a:buFont typeface="Arial"/>
              <a:buChar char="•"/>
            </a:pPr>
            <a:r>
              <a:rPr lang="en-US" sz="1200" b="1">
                <a:solidFill>
                  <a:srgbClr val="FFFFFF"/>
                </a:solidFill>
                <a:latin typeface="Arial"/>
                <a:cs typeface="Arial"/>
              </a:rPr>
              <a:t>Difficulty retaining new information</a:t>
            </a:r>
          </a:p>
          <a:p>
            <a:pPr marL="342900" indent="-342900">
              <a:buFont typeface="Arial"/>
              <a:buChar char="•"/>
            </a:pPr>
            <a:r>
              <a:rPr lang="en-US" sz="1200" b="1">
                <a:solidFill>
                  <a:srgbClr val="FFFFFF"/>
                </a:solidFill>
                <a:latin typeface="Arial"/>
                <a:cs typeface="Arial"/>
              </a:rPr>
              <a:t>Getting lost in places that they see everyday</a:t>
            </a:r>
          </a:p>
          <a:p>
            <a:pPr marL="342900" indent="-342900">
              <a:buFont typeface="Arial"/>
              <a:buChar char="•"/>
            </a:pPr>
            <a:r>
              <a:rPr lang="en-US" sz="1200" b="1">
                <a:solidFill>
                  <a:srgbClr val="FFFFFF"/>
                </a:solidFill>
                <a:latin typeface="Arial"/>
                <a:cs typeface="Arial"/>
              </a:rPr>
              <a:t>Struggling with names </a:t>
            </a:r>
          </a:p>
          <a:p>
            <a:pPr marL="342900" indent="-342900">
              <a:buFont typeface="Arial"/>
              <a:buChar char="•"/>
            </a:pPr>
            <a:r>
              <a:rPr lang="en-US" sz="1200" b="1">
                <a:solidFill>
                  <a:srgbClr val="FFFFFF"/>
                </a:solidFill>
                <a:latin typeface="Arial"/>
                <a:cs typeface="Arial"/>
              </a:rPr>
              <a:t>Misplacing things frequently</a:t>
            </a:r>
          </a:p>
          <a:p>
            <a:r>
              <a:rPr lang="en-US" sz="1200" b="1">
                <a:solidFill>
                  <a:srgbClr val="FFC000"/>
                </a:solidFill>
                <a:latin typeface="Arial"/>
                <a:cs typeface="Arial"/>
              </a:rPr>
              <a:t>Cognitive Ability</a:t>
            </a:r>
          </a:p>
          <a:p>
            <a:pPr marL="342900" indent="-342900">
              <a:buFont typeface="Arial"/>
              <a:buChar char="•"/>
            </a:pPr>
            <a:r>
              <a:rPr lang="en-US" sz="1200" b="1">
                <a:solidFill>
                  <a:srgbClr val="FFFFFF"/>
                </a:solidFill>
                <a:latin typeface="Arial"/>
                <a:cs typeface="Arial"/>
              </a:rPr>
              <a:t>Difficulty understanding time and place </a:t>
            </a:r>
          </a:p>
          <a:p>
            <a:pPr marL="342900" indent="-342900">
              <a:buFont typeface="Arial"/>
              <a:buChar char="•"/>
            </a:pPr>
            <a:r>
              <a:rPr lang="en-US" sz="1200" b="1">
                <a:solidFill>
                  <a:srgbClr val="FFFFFF"/>
                </a:solidFill>
                <a:latin typeface="Arial"/>
                <a:cs typeface="Arial"/>
              </a:rPr>
              <a:t>Difficulty with choosing what to buy and paying when shopping</a:t>
            </a:r>
          </a:p>
          <a:p>
            <a:pPr marL="342900" indent="-342900">
              <a:buFont typeface="Arial"/>
              <a:buChar char="•"/>
            </a:pPr>
            <a:r>
              <a:rPr lang="en-US" sz="1200" b="1">
                <a:solidFill>
                  <a:srgbClr val="FFFFFF"/>
                </a:solidFill>
                <a:latin typeface="Arial"/>
                <a:cs typeface="Arial"/>
              </a:rPr>
              <a:t>Struggling with decision making and reasoning </a:t>
            </a:r>
          </a:p>
          <a:p>
            <a:pPr marL="342900" indent="-342900">
              <a:buFont typeface="Arial"/>
              <a:buChar char="•"/>
            </a:pPr>
            <a:r>
              <a:rPr lang="en-US" sz="1200" b="1">
                <a:solidFill>
                  <a:srgbClr val="FFFFFF"/>
                </a:solidFill>
                <a:latin typeface="Arial"/>
                <a:cs typeface="Arial"/>
              </a:rPr>
              <a:t>Loss of interest in activities they used to enjoy </a:t>
            </a:r>
          </a:p>
          <a:p>
            <a:pPr marL="342900" indent="-342900">
              <a:buFont typeface="Arial"/>
              <a:buChar char="•"/>
            </a:pPr>
            <a:r>
              <a:rPr lang="en-US" sz="1200" b="1">
                <a:solidFill>
                  <a:srgbClr val="FFFFFF"/>
                </a:solidFill>
                <a:latin typeface="Arial"/>
                <a:cs typeface="Arial"/>
              </a:rPr>
              <a:t>Restlessness </a:t>
            </a:r>
          </a:p>
          <a:p>
            <a:r>
              <a:rPr lang="en-US" sz="1200">
                <a:latin typeface="Arial"/>
                <a:ea typeface="+mn-lt"/>
                <a:cs typeface="+mn-lt"/>
              </a:rPr>
              <a:t>(</a:t>
            </a:r>
            <a:r>
              <a:rPr lang="en-US" sz="1200" i="1">
                <a:latin typeface="Arial"/>
                <a:ea typeface="+mn-lt"/>
                <a:cs typeface="+mn-lt"/>
              </a:rPr>
              <a:t>Symptoms of dementia</a:t>
            </a:r>
            <a:r>
              <a:rPr lang="en-US" sz="1200">
                <a:latin typeface="Arial"/>
                <a:ea typeface="+mn-lt"/>
                <a:cs typeface="+mn-lt"/>
              </a:rPr>
              <a:t> 2022)</a:t>
            </a:r>
            <a:endParaRPr lang="en-US" sz="1200" b="1">
              <a:solidFill>
                <a:srgbClr val="FFFFFF"/>
              </a:solidFill>
              <a:latin typeface="Arial"/>
            </a:endParaRPr>
          </a:p>
        </p:txBody>
      </p:sp>
      <p:sp>
        <p:nvSpPr>
          <p:cNvPr id="7" name="TextBox 6">
            <a:extLst>
              <a:ext uri="{FF2B5EF4-FFF2-40B4-BE49-F238E27FC236}">
                <a16:creationId xmlns:a16="http://schemas.microsoft.com/office/drawing/2014/main" id="{E945373E-D89F-4D81-806D-E6B6545A9B73}"/>
              </a:ext>
            </a:extLst>
          </p:cNvPr>
          <p:cNvSpPr txBox="1"/>
          <p:nvPr/>
        </p:nvSpPr>
        <p:spPr>
          <a:xfrm>
            <a:off x="5110791" y="2249696"/>
            <a:ext cx="7502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cs typeface="Arial"/>
              </a:rPr>
              <a:t>Knowing the difference between the early signs of dementia and your loved one getting elderly. </a:t>
            </a:r>
          </a:p>
        </p:txBody>
      </p:sp>
      <p:sp>
        <p:nvSpPr>
          <p:cNvPr id="10" name="TextBox 9">
            <a:extLst>
              <a:ext uri="{FF2B5EF4-FFF2-40B4-BE49-F238E27FC236}">
                <a16:creationId xmlns:a16="http://schemas.microsoft.com/office/drawing/2014/main" id="{1E4EF48B-C477-4694-9E3C-346B4271F530}"/>
              </a:ext>
            </a:extLst>
          </p:cNvPr>
          <p:cNvSpPr txBox="1"/>
          <p:nvPr/>
        </p:nvSpPr>
        <p:spPr>
          <a:xfrm>
            <a:off x="-9344" y="4936465"/>
            <a:ext cx="3763992" cy="41703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a:solidFill>
                  <a:srgbClr val="FFC000"/>
                </a:solidFill>
                <a:latin typeface="Arial"/>
                <a:cs typeface="Arial"/>
              </a:rPr>
              <a:t>Communication </a:t>
            </a:r>
          </a:p>
          <a:p>
            <a:pPr marL="342900" indent="-342900">
              <a:buFont typeface="Arial"/>
              <a:buChar char="•"/>
            </a:pPr>
            <a:r>
              <a:rPr lang="en-US" sz="1100" b="1">
                <a:solidFill>
                  <a:srgbClr val="FFFFFF"/>
                </a:solidFill>
                <a:latin typeface="Arial"/>
                <a:cs typeface="Arial"/>
              </a:rPr>
              <a:t>Struggle to find the right words </a:t>
            </a:r>
          </a:p>
          <a:p>
            <a:pPr marL="342900" indent="-342900">
              <a:buFont typeface="Arial"/>
              <a:buChar char="•"/>
            </a:pPr>
            <a:r>
              <a:rPr lang="en-US" sz="1100" b="1">
                <a:solidFill>
                  <a:srgbClr val="FFFFFF"/>
                </a:solidFill>
                <a:latin typeface="Arial"/>
                <a:cs typeface="Arial"/>
              </a:rPr>
              <a:t>Repeating themselves very often </a:t>
            </a:r>
          </a:p>
          <a:p>
            <a:pPr marL="342900" indent="-342900">
              <a:buFont typeface="Arial"/>
              <a:buChar char="•"/>
            </a:pPr>
            <a:r>
              <a:rPr lang="en-US" sz="1100" b="1">
                <a:solidFill>
                  <a:srgbClr val="FFFFFF"/>
                </a:solidFill>
                <a:latin typeface="Arial"/>
                <a:cs typeface="Arial"/>
              </a:rPr>
              <a:t>Difficulty making and following conversation </a:t>
            </a:r>
          </a:p>
          <a:p>
            <a:pPr marL="342900" indent="-342900">
              <a:buFont typeface="Arial"/>
              <a:buChar char="•"/>
            </a:pPr>
            <a:r>
              <a:rPr lang="en-US" sz="1100" b="1">
                <a:solidFill>
                  <a:srgbClr val="FFFFFF"/>
                </a:solidFill>
                <a:latin typeface="Arial"/>
                <a:cs typeface="Arial"/>
              </a:rPr>
              <a:t>Difficulty reading and writing </a:t>
            </a:r>
          </a:p>
          <a:p>
            <a:pPr marL="342900" indent="-342900">
              <a:buFont typeface="Arial"/>
              <a:buChar char="•"/>
            </a:pPr>
            <a:r>
              <a:rPr lang="en-US" sz="1100" b="1">
                <a:solidFill>
                  <a:srgbClr val="FFFFFF"/>
                </a:solidFill>
                <a:latin typeface="Arial"/>
                <a:cs typeface="Arial"/>
              </a:rPr>
              <a:t>Becoming more quieter and more withdrawn </a:t>
            </a:r>
          </a:p>
          <a:p>
            <a:pPr marL="342900" indent="-342900">
              <a:buFont typeface="Arial"/>
              <a:buChar char="•"/>
            </a:pPr>
            <a:r>
              <a:rPr lang="en-US" sz="1100" b="1">
                <a:solidFill>
                  <a:srgbClr val="FFFFFF"/>
                </a:solidFill>
                <a:latin typeface="Arial"/>
                <a:cs typeface="Arial"/>
              </a:rPr>
              <a:t>Loss of interest in </a:t>
            </a:r>
            <a:r>
              <a:rPr lang="en-US" sz="1100" b="1" err="1">
                <a:solidFill>
                  <a:srgbClr val="FFFFFF"/>
                </a:solidFill>
                <a:latin typeface="Arial"/>
                <a:cs typeface="Arial"/>
              </a:rPr>
              <a:t>socialising</a:t>
            </a:r>
            <a:endParaRPr lang="en-US" sz="1100" b="1">
              <a:solidFill>
                <a:srgbClr val="FFFFFF"/>
              </a:solidFill>
              <a:latin typeface="Arial"/>
              <a:cs typeface="Arial"/>
            </a:endParaRPr>
          </a:p>
          <a:p>
            <a:pPr marL="342900" indent="-342900">
              <a:buFont typeface="Arial"/>
              <a:buChar char="•"/>
            </a:pPr>
            <a:r>
              <a:rPr lang="en-US" sz="1100" b="1">
                <a:solidFill>
                  <a:srgbClr val="FFFFFF"/>
                </a:solidFill>
                <a:latin typeface="Arial"/>
                <a:cs typeface="Arial"/>
              </a:rPr>
              <a:t>Loss of confidence </a:t>
            </a:r>
          </a:p>
          <a:p>
            <a:pPr marL="342900" indent="-342900">
              <a:buFont typeface="Arial"/>
              <a:buChar char="•"/>
            </a:pPr>
            <a:r>
              <a:rPr lang="en-US" sz="1100" b="1">
                <a:solidFill>
                  <a:srgbClr val="FFFFFF"/>
                </a:solidFill>
                <a:latin typeface="Arial"/>
                <a:cs typeface="Arial"/>
              </a:rPr>
              <a:t>Changes in personality and </a:t>
            </a:r>
            <a:r>
              <a:rPr lang="en-US" sz="1100" b="1" err="1">
                <a:solidFill>
                  <a:srgbClr val="FFFFFF"/>
                </a:solidFill>
                <a:latin typeface="Arial"/>
                <a:cs typeface="Arial"/>
              </a:rPr>
              <a:t>behaviour</a:t>
            </a:r>
            <a:r>
              <a:rPr lang="en-US" sz="1100" b="1">
                <a:solidFill>
                  <a:srgbClr val="FFFFFF"/>
                </a:solidFill>
                <a:latin typeface="Arial"/>
                <a:cs typeface="Arial"/>
              </a:rPr>
              <a:t> </a:t>
            </a:r>
          </a:p>
          <a:p>
            <a:pPr marL="342900" indent="-342900">
              <a:buFont typeface="Arial"/>
              <a:buChar char="•"/>
            </a:pPr>
            <a:r>
              <a:rPr lang="en-US" sz="1100" b="1">
                <a:solidFill>
                  <a:srgbClr val="FFFFFF"/>
                </a:solidFill>
                <a:latin typeface="Arial"/>
                <a:cs typeface="Arial"/>
              </a:rPr>
              <a:t>Mood swings, anxiety and depression </a:t>
            </a:r>
          </a:p>
          <a:p>
            <a:r>
              <a:rPr lang="en-US" sz="1100">
                <a:latin typeface="Arial"/>
                <a:ea typeface="+mn-lt"/>
                <a:cs typeface="+mn-lt"/>
              </a:rPr>
              <a:t>(</a:t>
            </a:r>
            <a:r>
              <a:rPr lang="en-US" sz="1100" i="1">
                <a:latin typeface="Arial"/>
                <a:ea typeface="+mn-lt"/>
                <a:cs typeface="+mn-lt"/>
              </a:rPr>
              <a:t>Symptoms of dementia</a:t>
            </a:r>
            <a:r>
              <a:rPr lang="en-US" sz="1100">
                <a:latin typeface="Arial"/>
                <a:ea typeface="+mn-lt"/>
                <a:cs typeface="+mn-lt"/>
              </a:rPr>
              <a:t> 2022)</a:t>
            </a:r>
            <a:endParaRPr lang="en-US" sz="1100">
              <a:latin typeface="Arial"/>
              <a:cs typeface="Arial"/>
            </a:endParaRPr>
          </a:p>
          <a:p>
            <a:pPr marL="342900" indent="-342900">
              <a:buFont typeface="Arial"/>
              <a:buChar char="•"/>
            </a:pPr>
            <a:endParaRPr lang="en-US" sz="2400" b="1">
              <a:solidFill>
                <a:srgbClr val="FFFFFF"/>
              </a:solidFill>
            </a:endParaRPr>
          </a:p>
          <a:p>
            <a:pPr marL="342900" indent="-342900">
              <a:buFont typeface="Arial"/>
              <a:buChar char="•"/>
            </a:pPr>
            <a:endParaRPr lang="en-US" sz="2400" b="1">
              <a:solidFill>
                <a:srgbClr val="FFFFFF"/>
              </a:solidFill>
            </a:endParaRPr>
          </a:p>
          <a:p>
            <a:endParaRPr lang="en-US" sz="2400" b="1">
              <a:solidFill>
                <a:srgbClr val="FFFFFF"/>
              </a:solidFill>
            </a:endParaRPr>
          </a:p>
          <a:p>
            <a:pPr marL="342900" indent="-342900">
              <a:buFont typeface="Arial"/>
              <a:buChar char="•"/>
            </a:pPr>
            <a:endParaRPr lang="en-US" sz="2400" b="1">
              <a:solidFill>
                <a:srgbClr val="FFFFFF"/>
              </a:solidFill>
            </a:endParaRPr>
          </a:p>
          <a:p>
            <a:pPr marL="342900" indent="-342900">
              <a:buFont typeface="Arial"/>
              <a:buChar char="•"/>
            </a:pPr>
            <a:endParaRPr lang="en-US" sz="2400" b="1">
              <a:solidFill>
                <a:srgbClr val="FFFFFF"/>
              </a:solidFill>
            </a:endParaRPr>
          </a:p>
          <a:p>
            <a:pPr marL="342900" indent="-342900">
              <a:buFont typeface="Arial"/>
              <a:buChar char="•"/>
            </a:pPr>
            <a:endParaRPr lang="en-US" sz="2400" b="1">
              <a:solidFill>
                <a:srgbClr val="FFFFFF"/>
              </a:solidFill>
            </a:endParaRPr>
          </a:p>
        </p:txBody>
      </p:sp>
      <p:sp>
        <p:nvSpPr>
          <p:cNvPr id="12" name="TextBox 11">
            <a:extLst>
              <a:ext uri="{FF2B5EF4-FFF2-40B4-BE49-F238E27FC236}">
                <a16:creationId xmlns:a16="http://schemas.microsoft.com/office/drawing/2014/main" id="{B5A0DBD8-C4A2-4BA3-8ECF-495B458C27FC}"/>
              </a:ext>
            </a:extLst>
          </p:cNvPr>
          <p:cNvSpPr txBox="1"/>
          <p:nvPr/>
        </p:nvSpPr>
        <p:spPr>
          <a:xfrm>
            <a:off x="3512209" y="5036209"/>
            <a:ext cx="318889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rgbClr val="FFFF00"/>
                </a:solidFill>
                <a:latin typeface="Arial"/>
                <a:cs typeface="Arial"/>
              </a:rPr>
              <a:t>TYPES OF DEMENTIA</a:t>
            </a:r>
          </a:p>
          <a:p>
            <a:endParaRPr lang="en-US" sz="1400" b="1" dirty="0">
              <a:latin typeface="Arial"/>
              <a:cs typeface="Arial"/>
            </a:endParaRPr>
          </a:p>
          <a:p>
            <a:pPr marL="457200" indent="-457200">
              <a:buAutoNum type="arabicPeriod"/>
            </a:pPr>
            <a:r>
              <a:rPr lang="en-US" sz="1400" b="1" dirty="0">
                <a:latin typeface="Arial"/>
                <a:cs typeface="Arial"/>
              </a:rPr>
              <a:t>Alzheimer's Disease </a:t>
            </a:r>
          </a:p>
          <a:p>
            <a:pPr marL="457200" indent="-457200">
              <a:buAutoNum type="arabicPeriod"/>
            </a:pPr>
            <a:r>
              <a:rPr lang="en-US" sz="1400" b="1" dirty="0">
                <a:latin typeface="Arial"/>
                <a:cs typeface="Arial"/>
              </a:rPr>
              <a:t>Vascular Dementia </a:t>
            </a:r>
          </a:p>
          <a:p>
            <a:pPr marL="457200" indent="-457200">
              <a:buAutoNum type="arabicPeriod"/>
            </a:pPr>
            <a:r>
              <a:rPr lang="en-US" sz="1400" b="1" dirty="0">
                <a:latin typeface="Arial"/>
                <a:cs typeface="Arial"/>
              </a:rPr>
              <a:t>Dementia With Lewy Bodies</a:t>
            </a:r>
          </a:p>
          <a:p>
            <a:pPr marL="457200" indent="-457200">
              <a:buAutoNum type="arabicPeriod"/>
            </a:pPr>
            <a:r>
              <a:rPr lang="en-US" sz="1400" b="1" dirty="0">
                <a:latin typeface="Arial"/>
                <a:cs typeface="Arial"/>
              </a:rPr>
              <a:t>Frontotemporal Dementia </a:t>
            </a:r>
          </a:p>
          <a:p>
            <a:pPr marL="457200" indent="-457200">
              <a:buAutoNum type="arabicPeriod"/>
            </a:pPr>
            <a:r>
              <a:rPr lang="en-US" sz="1400" b="1" dirty="0">
                <a:latin typeface="Arial"/>
                <a:cs typeface="Arial"/>
              </a:rPr>
              <a:t>Mixed Dementia </a:t>
            </a:r>
          </a:p>
          <a:p>
            <a:r>
              <a:rPr lang="en-US" sz="1400" dirty="0">
                <a:latin typeface="Arial"/>
                <a:ea typeface="+mn-lt"/>
                <a:cs typeface="+mn-lt"/>
              </a:rPr>
              <a:t>(Society, 2018)</a:t>
            </a:r>
            <a:endParaRPr lang="en-US" sz="1400">
              <a:latin typeface="Arial"/>
              <a:cs typeface="Arial"/>
            </a:endParaRPr>
          </a:p>
        </p:txBody>
      </p:sp>
      <p:sp>
        <p:nvSpPr>
          <p:cNvPr id="13" name="TextBox 12">
            <a:extLst>
              <a:ext uri="{FF2B5EF4-FFF2-40B4-BE49-F238E27FC236}">
                <a16:creationId xmlns:a16="http://schemas.microsoft.com/office/drawing/2014/main" id="{85584840-1177-4C5F-94C2-B5AD7383B978}"/>
              </a:ext>
            </a:extLst>
          </p:cNvPr>
          <p:cNvSpPr txBox="1"/>
          <p:nvPr/>
        </p:nvSpPr>
        <p:spPr>
          <a:xfrm>
            <a:off x="2217350" y="448933"/>
            <a:ext cx="3965275"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latin typeface="Arial"/>
              <a:cs typeface="Arial"/>
            </a:endParaRPr>
          </a:p>
          <a:p>
            <a:endParaRPr lang="en-US" sz="1100">
              <a:latin typeface="Arial"/>
              <a:cs typeface="Arial"/>
            </a:endParaRPr>
          </a:p>
          <a:p>
            <a:endParaRPr lang="en-US" sz="1100">
              <a:latin typeface="Arial"/>
              <a:cs typeface="Arial"/>
            </a:endParaRPr>
          </a:p>
        </p:txBody>
      </p:sp>
      <p:sp>
        <p:nvSpPr>
          <p:cNvPr id="14" name="TextBox 13">
            <a:extLst>
              <a:ext uri="{FF2B5EF4-FFF2-40B4-BE49-F238E27FC236}">
                <a16:creationId xmlns:a16="http://schemas.microsoft.com/office/drawing/2014/main" id="{912432AC-D90E-4B19-8B1B-9312DAFF9C4D}"/>
              </a:ext>
            </a:extLst>
          </p:cNvPr>
          <p:cNvSpPr txBox="1"/>
          <p:nvPr/>
        </p:nvSpPr>
        <p:spPr>
          <a:xfrm>
            <a:off x="7579202" y="4373052"/>
            <a:ext cx="4425349"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92D050"/>
                </a:solidFill>
                <a:latin typeface="Arial"/>
                <a:cs typeface="Arial"/>
              </a:rPr>
              <a:t>There is medication treatment for your loved one if they get diagnosed with dementia which are.</a:t>
            </a:r>
            <a:endParaRPr lang="en-US" b="1">
              <a:solidFill>
                <a:srgbClr val="92D050"/>
              </a:solidFill>
            </a:endParaRPr>
          </a:p>
          <a:p>
            <a:pPr marL="228600" indent="-228600">
              <a:buAutoNum type="arabicPeriod"/>
            </a:pPr>
            <a:r>
              <a:rPr lang="en-US" sz="1200">
                <a:latin typeface="Arial"/>
                <a:cs typeface="Arial"/>
              </a:rPr>
              <a:t>Donepezil</a:t>
            </a:r>
          </a:p>
          <a:p>
            <a:pPr marL="228600" indent="-228600">
              <a:buAutoNum type="arabicPeriod"/>
            </a:pPr>
            <a:r>
              <a:rPr lang="en-US" sz="1200">
                <a:latin typeface="Arial"/>
                <a:cs typeface="Arial"/>
              </a:rPr>
              <a:t>Rivastigmine </a:t>
            </a:r>
          </a:p>
          <a:p>
            <a:pPr marL="228600" indent="-228600">
              <a:buAutoNum type="arabicPeriod"/>
            </a:pPr>
            <a:r>
              <a:rPr lang="en-US" sz="1200">
                <a:latin typeface="Arial"/>
                <a:cs typeface="Arial"/>
              </a:rPr>
              <a:t>Galantamine</a:t>
            </a:r>
          </a:p>
          <a:p>
            <a:pPr marL="228600" indent="-228600">
              <a:buAutoNum type="arabicPeriod"/>
            </a:pPr>
            <a:r>
              <a:rPr lang="en-US" sz="1200">
                <a:latin typeface="Arial"/>
                <a:cs typeface="Arial"/>
              </a:rPr>
              <a:t>Memantine</a:t>
            </a:r>
          </a:p>
          <a:p>
            <a:r>
              <a:rPr lang="en-US" sz="1200" b="1">
                <a:solidFill>
                  <a:srgbClr val="92D050"/>
                </a:solidFill>
                <a:latin typeface="Arial"/>
                <a:cs typeface="Arial"/>
              </a:rPr>
              <a:t>There is also non drug treatments which are </a:t>
            </a:r>
          </a:p>
          <a:p>
            <a:pPr marL="228600" indent="-228600">
              <a:buAutoNum type="arabicPeriod"/>
            </a:pPr>
            <a:r>
              <a:rPr lang="en-US" sz="1200">
                <a:latin typeface="Arial"/>
                <a:cs typeface="Arial"/>
              </a:rPr>
              <a:t>Cognitive stimulation therapy </a:t>
            </a:r>
          </a:p>
          <a:p>
            <a:pPr marL="228600" indent="-228600">
              <a:buAutoNum type="arabicPeriod"/>
            </a:pPr>
            <a:r>
              <a:rPr lang="en-US" sz="1200">
                <a:latin typeface="Arial"/>
                <a:cs typeface="Arial"/>
              </a:rPr>
              <a:t>Cognitive rehabilitation </a:t>
            </a:r>
          </a:p>
          <a:p>
            <a:pPr marL="228600" indent="-228600">
              <a:buAutoNum type="arabicPeriod"/>
            </a:pPr>
            <a:r>
              <a:rPr lang="en-US" sz="1200">
                <a:latin typeface="Arial"/>
                <a:cs typeface="Arial"/>
              </a:rPr>
              <a:t>Life stories and reminiscence work</a:t>
            </a:r>
          </a:p>
          <a:p>
            <a:pPr marL="228600" indent="-228600">
              <a:buAutoNum type="arabicPeriod"/>
            </a:pPr>
            <a:r>
              <a:rPr lang="en-US" sz="1200">
                <a:latin typeface="Arial"/>
                <a:cs typeface="Arial"/>
              </a:rPr>
              <a:t>Music and creative arts therapies </a:t>
            </a:r>
          </a:p>
          <a:p>
            <a:pPr marL="228600" indent="-228600">
              <a:buAutoNum type="arabicPeriod"/>
            </a:pPr>
            <a:r>
              <a:rPr lang="en-US" sz="1200">
                <a:latin typeface="Arial"/>
                <a:cs typeface="Arial"/>
              </a:rPr>
              <a:t>Complementary therapies </a:t>
            </a:r>
          </a:p>
          <a:p>
            <a:r>
              <a:rPr lang="en-US" sz="1200">
                <a:latin typeface="Arial"/>
                <a:ea typeface="+mn-lt"/>
                <a:cs typeface="+mn-lt"/>
              </a:rPr>
              <a:t>(Society, 2013)</a:t>
            </a:r>
            <a:endParaRPr lang="en-US" sz="1200">
              <a:latin typeface="Arial"/>
            </a:endParaRPr>
          </a:p>
        </p:txBody>
      </p:sp>
      <p:sp>
        <p:nvSpPr>
          <p:cNvPr id="15" name="TextBox 14">
            <a:extLst>
              <a:ext uri="{FF2B5EF4-FFF2-40B4-BE49-F238E27FC236}">
                <a16:creationId xmlns:a16="http://schemas.microsoft.com/office/drawing/2014/main" id="{97155FB4-0D5F-4610-A820-5EFDC2262D3C}"/>
              </a:ext>
            </a:extLst>
          </p:cNvPr>
          <p:cNvSpPr txBox="1"/>
          <p:nvPr/>
        </p:nvSpPr>
        <p:spPr>
          <a:xfrm>
            <a:off x="10051212" y="2503098"/>
            <a:ext cx="3260784"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rgbClr val="00B0F0"/>
                </a:solidFill>
                <a:latin typeface="Arial"/>
                <a:cs typeface="Arial"/>
              </a:rPr>
              <a:t>STAGES OF DEMENTIA</a:t>
            </a:r>
          </a:p>
          <a:p>
            <a:pPr marL="228600" indent="-228600">
              <a:buAutoNum type="arabicPeriod"/>
            </a:pPr>
            <a:r>
              <a:rPr lang="en-US" sz="1400">
                <a:latin typeface="Arial"/>
                <a:cs typeface="Arial"/>
              </a:rPr>
              <a:t>No impairment. </a:t>
            </a:r>
          </a:p>
          <a:p>
            <a:pPr marL="228600" indent="-228600">
              <a:buAutoNum type="arabicPeriod"/>
            </a:pPr>
            <a:r>
              <a:rPr lang="en-US" sz="1400">
                <a:latin typeface="Arial"/>
                <a:cs typeface="Arial"/>
              </a:rPr>
              <a:t>Very mild decline </a:t>
            </a:r>
          </a:p>
          <a:p>
            <a:pPr marL="228600" indent="-228600">
              <a:buAutoNum type="arabicPeriod"/>
            </a:pPr>
            <a:r>
              <a:rPr lang="en-US" sz="1400">
                <a:latin typeface="Arial"/>
                <a:cs typeface="Arial"/>
              </a:rPr>
              <a:t>Mild decline </a:t>
            </a:r>
          </a:p>
          <a:p>
            <a:pPr marL="228600" indent="-228600">
              <a:buAutoNum type="arabicPeriod"/>
            </a:pPr>
            <a:r>
              <a:rPr lang="en-US" sz="1400">
                <a:latin typeface="Arial"/>
                <a:cs typeface="Arial"/>
              </a:rPr>
              <a:t>Moderate decline </a:t>
            </a:r>
          </a:p>
          <a:p>
            <a:pPr marL="228600" indent="-228600">
              <a:buAutoNum type="arabicPeriod"/>
            </a:pPr>
            <a:r>
              <a:rPr lang="en-US" sz="1400">
                <a:latin typeface="Arial"/>
                <a:cs typeface="Arial"/>
              </a:rPr>
              <a:t>Moderately serve decline </a:t>
            </a:r>
          </a:p>
          <a:p>
            <a:pPr marL="228600" indent="-228600">
              <a:buAutoNum type="arabicPeriod"/>
            </a:pPr>
            <a:r>
              <a:rPr lang="en-US" sz="1400">
                <a:latin typeface="Arial"/>
                <a:cs typeface="Arial"/>
              </a:rPr>
              <a:t>Serve decline </a:t>
            </a:r>
          </a:p>
          <a:p>
            <a:pPr marL="228600" indent="-228600">
              <a:buAutoNum type="arabicPeriod"/>
            </a:pPr>
            <a:r>
              <a:rPr lang="en-US" sz="1400">
                <a:latin typeface="Arial"/>
                <a:cs typeface="Arial"/>
              </a:rPr>
              <a:t>Very serve decline</a:t>
            </a:r>
          </a:p>
          <a:p>
            <a:r>
              <a:rPr lang="en-US" sz="1400">
                <a:latin typeface="Arial"/>
                <a:ea typeface="+mn-lt"/>
                <a:cs typeface="+mn-lt"/>
              </a:rPr>
              <a:t>(Nazario , 2020)</a:t>
            </a:r>
            <a:endParaRPr lang="en-US" sz="1400">
              <a:latin typeface="Arial"/>
            </a:endParaRPr>
          </a:p>
        </p:txBody>
      </p:sp>
      <p:sp>
        <p:nvSpPr>
          <p:cNvPr id="16" name="TextBox 15">
            <a:extLst>
              <a:ext uri="{FF2B5EF4-FFF2-40B4-BE49-F238E27FC236}">
                <a16:creationId xmlns:a16="http://schemas.microsoft.com/office/drawing/2014/main" id="{810D22B4-1D7B-4FE7-9F16-971669EC64A0}"/>
              </a:ext>
            </a:extLst>
          </p:cNvPr>
          <p:cNvSpPr txBox="1"/>
          <p:nvPr/>
        </p:nvSpPr>
        <p:spPr>
          <a:xfrm>
            <a:off x="5320162" y="29296"/>
            <a:ext cx="686950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solidFill>
                  <a:schemeClr val="bg2"/>
                </a:solidFill>
                <a:latin typeface="Arial"/>
                <a:cs typeface="Arial"/>
              </a:rPr>
              <a:t>If you are spotting signs of your friends/family or anyone who you know that might have dementia here Is some information what you need to do.</a:t>
            </a:r>
          </a:p>
          <a:p>
            <a:endParaRPr lang="en-US" sz="1400">
              <a:solidFill>
                <a:schemeClr val="bg2"/>
              </a:solidFill>
              <a:latin typeface="Arial"/>
              <a:cs typeface="Arial"/>
            </a:endParaRPr>
          </a:p>
          <a:p>
            <a:r>
              <a:rPr lang="en-US" sz="1400" dirty="0">
                <a:latin typeface="Arial"/>
                <a:cs typeface="Arial"/>
              </a:rPr>
              <a:t>A care needs assessment  you can get one from social services department. </a:t>
            </a:r>
          </a:p>
          <a:p>
            <a:r>
              <a:rPr lang="en-US" sz="1400" dirty="0">
                <a:latin typeface="Arial"/>
                <a:cs typeface="Arial"/>
              </a:rPr>
              <a:t>Adult social services will carry out the assessment.</a:t>
            </a:r>
          </a:p>
          <a:p>
            <a:r>
              <a:rPr lang="en-US" sz="1400" dirty="0">
                <a:latin typeface="Arial"/>
                <a:cs typeface="Arial"/>
              </a:rPr>
              <a:t>The person who is suffering will need to answer some questions about themselves and personal questions you can be in the face to face with your friend or loved one. </a:t>
            </a:r>
          </a:p>
          <a:p>
            <a:r>
              <a:rPr lang="en-US" sz="1400" dirty="0">
                <a:solidFill>
                  <a:srgbClr val="FFFFFF"/>
                </a:solidFill>
                <a:latin typeface="Arial"/>
                <a:cs typeface="Arial"/>
              </a:rPr>
              <a:t>The 1 to 1 can take place In the person home. </a:t>
            </a:r>
          </a:p>
          <a:p>
            <a:r>
              <a:rPr lang="en-US" sz="1400" dirty="0">
                <a:solidFill>
                  <a:srgbClr val="FFFFFF"/>
                </a:solidFill>
                <a:latin typeface="Arial"/>
                <a:cs typeface="Arial"/>
              </a:rPr>
              <a:t>Then you might have another to face to discuss the next steps of the diagnosis and how you can claim help and support. </a:t>
            </a:r>
            <a:r>
              <a:rPr lang="en-US" sz="1400" dirty="0">
                <a:latin typeface="Arial"/>
                <a:ea typeface="+mn-lt"/>
                <a:cs typeface="+mn-lt"/>
              </a:rPr>
              <a:t>(2021) </a:t>
            </a:r>
          </a:p>
          <a:p>
            <a:endParaRPr lang="en-US" sz="1400">
              <a:solidFill>
                <a:srgbClr val="FFFFFF"/>
              </a:solidFill>
              <a:latin typeface="Arial"/>
              <a:cs typeface="Arial"/>
            </a:endParaRPr>
          </a:p>
          <a:p>
            <a:endParaRPr lang="en-US" sz="1400">
              <a:solidFill>
                <a:srgbClr val="301B27"/>
              </a:solidFill>
              <a:latin typeface="Arial"/>
              <a:cs typeface="Arial"/>
            </a:endParaRPr>
          </a:p>
        </p:txBody>
      </p:sp>
      <p:sp>
        <p:nvSpPr>
          <p:cNvPr id="3" name="TextBox 2">
            <a:extLst>
              <a:ext uri="{FF2B5EF4-FFF2-40B4-BE49-F238E27FC236}">
                <a16:creationId xmlns:a16="http://schemas.microsoft.com/office/drawing/2014/main" id="{F7F2D92F-0CD6-466B-BFCA-9B9BEB6D426B}"/>
              </a:ext>
            </a:extLst>
          </p:cNvPr>
          <p:cNvSpPr txBox="1"/>
          <p:nvPr/>
        </p:nvSpPr>
        <p:spPr>
          <a:xfrm>
            <a:off x="3588589" y="2840968"/>
            <a:ext cx="3965275"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The Mental Capacity Act 2005 clarifies the legal position of those providing help or even services to people who may lack the capacity to the certain actions or make decisions for themselves, (</a:t>
            </a:r>
            <a:r>
              <a:rPr lang="en-US" sz="1400" dirty="0">
                <a:latin typeface="Arial"/>
                <a:ea typeface="+mn-lt"/>
                <a:cs typeface="Arial"/>
              </a:rPr>
              <a:t>L</a:t>
            </a:r>
            <a:r>
              <a:rPr lang="en-US" sz="1400" i="1" dirty="0">
                <a:latin typeface="Arial"/>
                <a:ea typeface="+mn-lt"/>
                <a:cs typeface="+mn-lt"/>
              </a:rPr>
              <a:t>egislation and regulation</a:t>
            </a:r>
            <a:r>
              <a:rPr lang="en-US" sz="1400" dirty="0">
                <a:latin typeface="Arial"/>
                <a:ea typeface="+mn-lt"/>
                <a:cs typeface="+mn-lt"/>
              </a:rPr>
              <a:t>)</a:t>
            </a:r>
            <a:endParaRPr lang="en-US" sz="1400" dirty="0">
              <a:latin typeface="Arial"/>
              <a:cs typeface="Arial"/>
            </a:endParaRPr>
          </a:p>
        </p:txBody>
      </p:sp>
      <p:sp>
        <p:nvSpPr>
          <p:cNvPr id="8" name="TextBox 7">
            <a:extLst>
              <a:ext uri="{FF2B5EF4-FFF2-40B4-BE49-F238E27FC236}">
                <a16:creationId xmlns:a16="http://schemas.microsoft.com/office/drawing/2014/main" id="{84CF6EE7-706D-4294-9675-7D48109AA1DA}"/>
              </a:ext>
            </a:extLst>
          </p:cNvPr>
          <p:cNvSpPr txBox="1"/>
          <p:nvPr/>
        </p:nvSpPr>
        <p:spPr>
          <a:xfrm>
            <a:off x="3516702" y="-5751"/>
            <a:ext cx="199557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Deprivation of Liberty it is unlawful for any person to deprivation any other person of their liberty expect under certain circumstances and with due legal </a:t>
            </a:r>
            <a:r>
              <a:rPr lang="en-US" sz="1400" dirty="0" err="1">
                <a:latin typeface="Arial"/>
                <a:cs typeface="Arial"/>
              </a:rPr>
              <a:t>authorisation</a:t>
            </a:r>
            <a:r>
              <a:rPr lang="en-US" sz="1400" dirty="0">
                <a:latin typeface="Arial"/>
                <a:cs typeface="Arial"/>
              </a:rPr>
              <a:t>. </a:t>
            </a:r>
            <a:r>
              <a:rPr lang="en-US" sz="1200" dirty="0">
                <a:latin typeface="Arial"/>
                <a:ea typeface="+mn-lt"/>
                <a:cs typeface="+mn-lt"/>
              </a:rPr>
              <a:t>(</a:t>
            </a:r>
            <a:r>
              <a:rPr lang="en-US" sz="1200" i="1" dirty="0">
                <a:latin typeface="Arial"/>
                <a:ea typeface="+mn-lt"/>
                <a:cs typeface="+mn-lt"/>
              </a:rPr>
              <a:t>Legislation and regulation</a:t>
            </a:r>
            <a:r>
              <a:rPr lang="en-US" sz="1200" dirty="0">
                <a:latin typeface="Arial"/>
                <a:ea typeface="+mn-lt"/>
                <a:cs typeface="+mn-lt"/>
              </a:rPr>
              <a:t>)</a:t>
            </a:r>
            <a:endParaRPr lang="en-US" sz="1200" dirty="0">
              <a:latin typeface="Arial"/>
              <a:cs typeface="Arial"/>
            </a:endParaRPr>
          </a:p>
        </p:txBody>
      </p:sp>
      <p:sp>
        <p:nvSpPr>
          <p:cNvPr id="17" name="TextBox 16">
            <a:extLst>
              <a:ext uri="{FF2B5EF4-FFF2-40B4-BE49-F238E27FC236}">
                <a16:creationId xmlns:a16="http://schemas.microsoft.com/office/drawing/2014/main" id="{02014E54-1B45-4376-AD4F-E83ADCC43E74}"/>
              </a:ext>
            </a:extLst>
          </p:cNvPr>
          <p:cNvSpPr txBox="1"/>
          <p:nvPr/>
        </p:nvSpPr>
        <p:spPr>
          <a:xfrm>
            <a:off x="7542363" y="2840965"/>
            <a:ext cx="275757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Alzheimer's society created support groups for yourself to support your loved ones or friends to activity groups that can help you understand the diagnosis of your loved one or family member or you can meet new people that are living with dementia.</a:t>
            </a:r>
            <a:r>
              <a:rPr lang="en-US" sz="1200" dirty="0">
                <a:latin typeface="Aria "/>
                <a:cs typeface="Arial"/>
              </a:rPr>
              <a:t>(</a:t>
            </a:r>
            <a:r>
              <a:rPr lang="en-US" sz="1200" dirty="0">
                <a:latin typeface="Aria "/>
                <a:ea typeface="+mn-lt"/>
                <a:cs typeface="+mn-lt"/>
              </a:rPr>
              <a:t>Society, A., 2019.)</a:t>
            </a:r>
            <a:r>
              <a:rPr lang="en-US" sz="1200" dirty="0">
                <a:latin typeface="Arial"/>
                <a:cs typeface="Arial"/>
              </a:rPr>
              <a:t> </a:t>
            </a:r>
          </a:p>
        </p:txBody>
      </p:sp>
      <p:sp>
        <p:nvSpPr>
          <p:cNvPr id="18" name="TextBox 17">
            <a:extLst>
              <a:ext uri="{FF2B5EF4-FFF2-40B4-BE49-F238E27FC236}">
                <a16:creationId xmlns:a16="http://schemas.microsoft.com/office/drawing/2014/main" id="{2C834CEE-FE42-4299-8BFA-5EBAE4C92884}"/>
              </a:ext>
            </a:extLst>
          </p:cNvPr>
          <p:cNvSpPr txBox="1"/>
          <p:nvPr/>
        </p:nvSpPr>
        <p:spPr>
          <a:xfrm>
            <a:off x="3847382" y="4408098"/>
            <a:ext cx="351957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latin typeface="Arial"/>
                <a:cs typeface="Arial"/>
              </a:rPr>
              <a:t>Spotting the difference between dementia and elderly age.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2BA91C-FEC5-4943-B775-E4BF39ADEB53}"/>
              </a:ext>
            </a:extLst>
          </p:cNvPr>
          <p:cNvSpPr txBox="1"/>
          <p:nvPr/>
        </p:nvSpPr>
        <p:spPr>
          <a:xfrm>
            <a:off x="-48884" y="195534"/>
            <a:ext cx="1090953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solidFill>
                <a:srgbClr val="000000"/>
              </a:solidFill>
              <a:latin typeface="Arial"/>
              <a:cs typeface="Segoe UI"/>
            </a:endParaRPr>
          </a:p>
        </p:txBody>
      </p:sp>
      <p:sp>
        <p:nvSpPr>
          <p:cNvPr id="3" name="TextBox 2">
            <a:extLst>
              <a:ext uri="{FF2B5EF4-FFF2-40B4-BE49-F238E27FC236}">
                <a16:creationId xmlns:a16="http://schemas.microsoft.com/office/drawing/2014/main" id="{8986DFEB-2774-40F0-AE18-2319F201525F}"/>
              </a:ext>
            </a:extLst>
          </p:cNvPr>
          <p:cNvSpPr txBox="1"/>
          <p:nvPr/>
        </p:nvSpPr>
        <p:spPr>
          <a:xfrm>
            <a:off x="-5751" y="80514"/>
            <a:ext cx="6538822"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latin typeface="Arial"/>
                <a:cs typeface="Segoe UI"/>
              </a:rPr>
              <a:t>References :</a:t>
            </a:r>
            <a:r>
              <a:rPr lang="en-US" sz="1400" dirty="0">
                <a:latin typeface="Arial"/>
                <a:cs typeface="Segoe UI"/>
              </a:rPr>
              <a:t>​</a:t>
            </a:r>
          </a:p>
          <a:p>
            <a:endParaRPr lang="en-US" sz="1400" dirty="0">
              <a:latin typeface="Arial"/>
              <a:cs typeface="Segoe UI"/>
            </a:endParaRPr>
          </a:p>
          <a:p>
            <a:r>
              <a:rPr lang="en-US" sz="1400" dirty="0">
                <a:latin typeface="Arial"/>
                <a:cs typeface="Segoe UI"/>
              </a:rPr>
              <a:t>​</a:t>
            </a:r>
            <a:r>
              <a:rPr lang="en-US" sz="1400" dirty="0">
                <a:latin typeface="Arial"/>
                <a:ea typeface="+mn-lt"/>
                <a:cs typeface="+mn-lt"/>
              </a:rPr>
              <a:t>Anon, Legislation and regulation. </a:t>
            </a:r>
            <a:r>
              <a:rPr lang="en-US" sz="1400" i="1" dirty="0">
                <a:latin typeface="Arial"/>
                <a:ea typeface="+mn-lt"/>
                <a:cs typeface="+mn-lt"/>
              </a:rPr>
              <a:t>Housing LIN - Connecting people, ideas and resources</a:t>
            </a:r>
            <a:r>
              <a:rPr lang="en-US" sz="1400" dirty="0">
                <a:latin typeface="Arial"/>
                <a:ea typeface="+mn-lt"/>
                <a:cs typeface="+mn-lt"/>
              </a:rPr>
              <a:t>. Available at: </a:t>
            </a:r>
            <a:r>
              <a:rPr lang="en-US" sz="1400" dirty="0">
                <a:latin typeface="Arial"/>
                <a:ea typeface="+mn-lt"/>
                <a:cs typeface="+mn-lt"/>
                <a:hlinkClick r:id="rId2"/>
              </a:rPr>
              <a:t>https://www.housinglin.org.uk/Topics/browse/HousingandDementia/Legislation/</a:t>
            </a:r>
            <a:r>
              <a:rPr lang="en-US" sz="1400" dirty="0">
                <a:latin typeface="Arial"/>
                <a:ea typeface="+mn-lt"/>
                <a:cs typeface="+mn-lt"/>
              </a:rPr>
              <a:t> [Accessed March 14, 2022]. </a:t>
            </a:r>
          </a:p>
          <a:p>
            <a:endParaRPr lang="en-US" sz="1400" dirty="0">
              <a:latin typeface="Arial"/>
              <a:cs typeface="Segoe UI"/>
            </a:endParaRPr>
          </a:p>
          <a:p>
            <a:r>
              <a:rPr lang="en-US" sz="1400" dirty="0">
                <a:latin typeface="Arial"/>
                <a:cs typeface="Segoe UI"/>
              </a:rPr>
              <a:t>Anon, 2022. Symptoms of dementia. </a:t>
            </a:r>
            <a:r>
              <a:rPr lang="en-US" sz="1400" i="1" dirty="0">
                <a:latin typeface="Arial"/>
                <a:cs typeface="Segoe UI"/>
              </a:rPr>
              <a:t>Dementia UK</a:t>
            </a:r>
            <a:r>
              <a:rPr lang="en-US" sz="1400" dirty="0">
                <a:latin typeface="Arial"/>
                <a:cs typeface="Segoe UI"/>
              </a:rPr>
              <a:t>. Available at: </a:t>
            </a:r>
            <a:r>
              <a:rPr lang="en-US" sz="1400" dirty="0">
                <a:latin typeface="Arial"/>
                <a:cs typeface="Segoe UI"/>
                <a:hlinkClick r:id="rId3">
                  <a:extLst>
                    <a:ext uri="{A12FA001-AC4F-418D-AE19-62706E023703}">
                      <ahyp:hlinkClr xmlns:ahyp="http://schemas.microsoft.com/office/drawing/2018/hyperlinkcolor" val="tx"/>
                    </a:ext>
                  </a:extLst>
                </a:hlinkClick>
              </a:rPr>
              <a:t>https://www.dementiauk.org/about-dementia/dementia-information/symptoms-of-dementia/</a:t>
            </a:r>
            <a:r>
              <a:rPr lang="en-US" sz="1400" dirty="0">
                <a:latin typeface="Arial"/>
                <a:cs typeface="Segoe UI"/>
              </a:rPr>
              <a:t> [Accessed March 8, 2022]. ​</a:t>
            </a:r>
          </a:p>
          <a:p>
            <a:endParaRPr lang="en-US" sz="1400" dirty="0">
              <a:latin typeface="Arial"/>
              <a:cs typeface="Segoe UI"/>
            </a:endParaRPr>
          </a:p>
          <a:p>
            <a:r>
              <a:rPr lang="en-US" sz="1400" dirty="0">
                <a:latin typeface="Arial"/>
                <a:cs typeface="Arial"/>
              </a:rPr>
              <a:t>Anon, 2021. The Care Needs Assessment: Support for people with dementia. </a:t>
            </a:r>
            <a:r>
              <a:rPr lang="en-US" sz="1400" i="1" dirty="0">
                <a:latin typeface="Arial"/>
                <a:cs typeface="Arial"/>
              </a:rPr>
              <a:t>Alzheimer's Society</a:t>
            </a:r>
            <a:r>
              <a:rPr lang="en-US" sz="1400" dirty="0">
                <a:latin typeface="Arial"/>
                <a:cs typeface="Arial"/>
              </a:rPr>
              <a:t>. Available at: </a:t>
            </a:r>
            <a:r>
              <a:rPr lang="en-US" sz="1400" dirty="0">
                <a:latin typeface="Arial"/>
                <a:cs typeface="Arial"/>
                <a:hlinkClick r:id="rId4"/>
              </a:rPr>
              <a:t>https://www.alzheimers.org.uk/get-support/legal-financial/dementia-care-needs-assessment</a:t>
            </a:r>
            <a:r>
              <a:rPr lang="en-US" sz="1400" dirty="0">
                <a:latin typeface="Arial"/>
                <a:cs typeface="Arial"/>
              </a:rPr>
              <a:t> [Accessed March 8, 2022]. </a:t>
            </a:r>
            <a:endParaRPr lang="en-US">
              <a:latin typeface="Arial"/>
              <a:cs typeface="Arial"/>
            </a:endParaRPr>
          </a:p>
          <a:p>
            <a:endParaRPr lang="en-US" sz="1400" dirty="0">
              <a:latin typeface="Arial"/>
              <a:cs typeface="Segoe UI"/>
            </a:endParaRPr>
          </a:p>
          <a:p>
            <a:r>
              <a:rPr lang="en-US" sz="1400" dirty="0">
                <a:latin typeface="Arial"/>
                <a:cs typeface="Segoe UI"/>
              </a:rPr>
              <a:t>Nazario , B., 2020. Dementia: Stages, causes, symptoms, and treatments. </a:t>
            </a:r>
            <a:r>
              <a:rPr lang="en-US" sz="1400" i="1" dirty="0">
                <a:latin typeface="Arial"/>
                <a:cs typeface="Segoe UI"/>
              </a:rPr>
              <a:t>WebMD</a:t>
            </a:r>
            <a:r>
              <a:rPr lang="en-US" sz="1400" dirty="0">
                <a:latin typeface="Arial"/>
                <a:cs typeface="Segoe UI"/>
              </a:rPr>
              <a:t>. Available at: </a:t>
            </a:r>
            <a:r>
              <a:rPr lang="en-US" sz="1400" dirty="0">
                <a:latin typeface="Arial"/>
                <a:cs typeface="Segoe UI"/>
                <a:hlinkClick r:id="rId5">
                  <a:extLst>
                    <a:ext uri="{A12FA001-AC4F-418D-AE19-62706E023703}">
                      <ahyp:hlinkClr xmlns:ahyp="http://schemas.microsoft.com/office/drawing/2018/hyperlinkcolor" val="tx"/>
                    </a:ext>
                  </a:extLst>
                </a:hlinkClick>
              </a:rPr>
              <a:t>https://www.webmd.com/alzheimers/types-dementia</a:t>
            </a:r>
            <a:r>
              <a:rPr lang="en-US" sz="1400" dirty="0">
                <a:latin typeface="Arial"/>
                <a:cs typeface="Segoe UI"/>
              </a:rPr>
              <a:t> [Accessed March 8, 2022]. ​</a:t>
            </a:r>
          </a:p>
          <a:p>
            <a:endParaRPr lang="en-US" sz="1400" dirty="0">
              <a:latin typeface="Arial"/>
              <a:cs typeface="Segoe UI"/>
            </a:endParaRPr>
          </a:p>
          <a:p>
            <a:r>
              <a:rPr lang="en-US" sz="1400" dirty="0">
                <a:latin typeface="Arial"/>
                <a:cs typeface="Segoe UI"/>
              </a:rPr>
              <a:t>Society, A., 2018. Types of dementia. </a:t>
            </a:r>
            <a:r>
              <a:rPr lang="en-US" sz="1400" i="1" dirty="0">
                <a:latin typeface="Arial"/>
                <a:cs typeface="Segoe UI"/>
              </a:rPr>
              <a:t>Alzheimer's Society</a:t>
            </a:r>
            <a:r>
              <a:rPr lang="en-US" sz="1400" dirty="0">
                <a:latin typeface="Arial"/>
                <a:cs typeface="Segoe UI"/>
              </a:rPr>
              <a:t>. Available at: </a:t>
            </a:r>
            <a:r>
              <a:rPr lang="en-US" sz="1400" dirty="0">
                <a:latin typeface="Arial"/>
                <a:cs typeface="Segoe UI"/>
                <a:hlinkClick r:id="rId6">
                  <a:extLst>
                    <a:ext uri="{A12FA001-AC4F-418D-AE19-62706E023703}">
                      <ahyp:hlinkClr xmlns:ahyp="http://schemas.microsoft.com/office/drawing/2018/hyperlinkcolor" val="tx"/>
                    </a:ext>
                  </a:extLst>
                </a:hlinkClick>
              </a:rPr>
              <a:t>https://www.alzheimers.org.uk/about-dementia/types-dementia</a:t>
            </a:r>
            <a:r>
              <a:rPr lang="en-US" sz="1400" dirty="0">
                <a:latin typeface="Arial"/>
                <a:cs typeface="Segoe UI"/>
              </a:rPr>
              <a:t> [Accessed March 8, 2022]. ​</a:t>
            </a:r>
          </a:p>
          <a:p>
            <a:endParaRPr lang="en-US" sz="1400" dirty="0">
              <a:latin typeface="Arial"/>
              <a:cs typeface="Segoe UI"/>
            </a:endParaRPr>
          </a:p>
          <a:p>
            <a:r>
              <a:rPr lang="en-US" sz="1400" dirty="0">
                <a:latin typeface="Arial"/>
                <a:cs typeface="Segoe UI"/>
              </a:rPr>
              <a:t>Society, A., 2013. </a:t>
            </a:r>
            <a:r>
              <a:rPr lang="en-US" sz="1400" i="1" dirty="0">
                <a:latin typeface="Arial"/>
                <a:cs typeface="Segoe UI"/>
              </a:rPr>
              <a:t>The Dementia Guide: Living Well after diagnosis</a:t>
            </a:r>
            <a:r>
              <a:rPr lang="en-US" sz="1400" dirty="0">
                <a:latin typeface="Arial"/>
                <a:cs typeface="Segoe UI"/>
              </a:rPr>
              <a:t>, London: Alzheimer's Society. </a:t>
            </a:r>
          </a:p>
          <a:p>
            <a:endParaRPr lang="en-US" sz="1400" dirty="0">
              <a:latin typeface="Arial"/>
              <a:ea typeface="+mn-lt"/>
              <a:cs typeface="Segoe UI"/>
            </a:endParaRPr>
          </a:p>
          <a:p>
            <a:r>
              <a:rPr lang="en-US" sz="1400" dirty="0">
                <a:latin typeface="Arial"/>
                <a:ea typeface="+mn-lt"/>
                <a:cs typeface="+mn-lt"/>
              </a:rPr>
              <a:t>Society, A., 2019. Caring For a Person with Dementia: A Practical Guide, London: Alzheimer’s Society.</a:t>
            </a:r>
          </a:p>
          <a:p>
            <a:endParaRPr lang="en-US" sz="1400" dirty="0">
              <a:latin typeface="The Hand Bold"/>
              <a:cs typeface="Segoe UI"/>
            </a:endParaRPr>
          </a:p>
          <a:p>
            <a:endParaRPr lang="en-US" sz="1400" dirty="0">
              <a:latin typeface="Arial"/>
              <a:cs typeface="Segoe UI"/>
            </a:endParaRPr>
          </a:p>
          <a:p>
            <a:endParaRPr lang="en-US" sz="1400">
              <a:latin typeface="Arial"/>
              <a:cs typeface="Segoe UI"/>
            </a:endParaRPr>
          </a:p>
        </p:txBody>
      </p:sp>
    </p:spTree>
    <p:extLst>
      <p:ext uri="{BB962C8B-B14F-4D97-AF65-F5344CB8AC3E}">
        <p14:creationId xmlns:p14="http://schemas.microsoft.com/office/powerpoint/2010/main" val="595861255"/>
      </p:ext>
    </p:extLst>
  </p:cSld>
  <p:clrMapOvr>
    <a:masterClrMapping/>
  </p:clrMapOvr>
</p:sld>
</file>

<file path=ppt/theme/theme1.xml><?xml version="1.0" encoding="utf-8"?>
<a:theme xmlns:a="http://schemas.openxmlformats.org/drawingml/2006/main" name="SketchyVTI">
  <a:themeElements>
    <a:clrScheme name="AnalogousFromRegularSeedLeftStep">
      <a:dk1>
        <a:srgbClr val="000000"/>
      </a:dk1>
      <a:lt1>
        <a:srgbClr val="FFFFFF"/>
      </a:lt1>
      <a:dk2>
        <a:srgbClr val="301B27"/>
      </a:dk2>
      <a:lt2>
        <a:srgbClr val="F0F1F3"/>
      </a:lt2>
      <a:accent1>
        <a:srgbClr val="C09E33"/>
      </a:accent1>
      <a:accent2>
        <a:srgbClr val="C55D27"/>
      </a:accent2>
      <a:accent3>
        <a:srgbClr val="D73944"/>
      </a:accent3>
      <a:accent4>
        <a:srgbClr val="C52774"/>
      </a:accent4>
      <a:accent5>
        <a:srgbClr val="D739C8"/>
      </a:accent5>
      <a:accent6>
        <a:srgbClr val="9227C5"/>
      </a:accent6>
      <a:hlink>
        <a:srgbClr val="4B68C3"/>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SketchyVTI</vt:lpstr>
      <vt:lpstr>DEMENTIA.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179</cp:revision>
  <dcterms:created xsi:type="dcterms:W3CDTF">2022-03-08T16:49:20Z</dcterms:created>
  <dcterms:modified xsi:type="dcterms:W3CDTF">2022-03-17T21:58:02Z</dcterms:modified>
</cp:coreProperties>
</file>