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58" r:id="rId6"/>
    <p:sldId id="259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A3E652-ED6A-4B0D-9674-7DD07FBD2677}" v="16" dt="2022-08-09T15:08:43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shka brown" userId="942580a57d23b571" providerId="LiveId" clId="{B2A3E652-ED6A-4B0D-9674-7DD07FBD2677}"/>
    <pc:docChg chg="undo custSel addSld modSld">
      <pc:chgData name="anushka brown" userId="942580a57d23b571" providerId="LiveId" clId="{B2A3E652-ED6A-4B0D-9674-7DD07FBD2677}" dt="2022-08-09T15:08:43.746" v="1925"/>
      <pc:docMkLst>
        <pc:docMk/>
      </pc:docMkLst>
      <pc:sldChg chg="addSp modSp mod setBg addAnim modAnim">
        <pc:chgData name="anushka brown" userId="942580a57d23b571" providerId="LiveId" clId="{B2A3E652-ED6A-4B0D-9674-7DD07FBD2677}" dt="2022-08-09T15:07:07.316" v="1909"/>
        <pc:sldMkLst>
          <pc:docMk/>
          <pc:sldMk cId="3032356150" sldId="256"/>
        </pc:sldMkLst>
        <pc:spChg chg="mod or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2" creationId="{A4B13ABD-68C2-FE1B-D595-10493C350E63}"/>
          </ac:spMkLst>
        </pc:spChg>
        <pc:spChg chg="mo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3" creationId="{0C8C54C4-E481-318B-BE0A-518C1A44C9DC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8" creationId="{88294908-8B00-4F58-BBBA-20F71A40AA9E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10" creationId="{4364C879-1404-4203-8E9D-CC5DE0A621A2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12" creationId="{84617302-4B0D-4351-A6BB-6F0930D943AC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14" creationId="{DA2C7802-C2E0-4218-8F89-8DD7CCD2CD1C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16" creationId="{A6D7111A-21E5-4EE9-8A78-10E5530F0116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18" creationId="{A3969E80-A77B-49FC-9122-D89AFD5EE118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20" creationId="{1849CA57-76BD-4CF2-80BA-D7A46A01B7B1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22" creationId="{35E9085E-E730-4768-83D4-6CB7E9897153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24" creationId="{973272FE-A474-4CAE-8CA2-BCC8B476C3F4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26" creationId="{E07981EA-05A6-437C-88D7-B377B92B031D}"/>
          </ac:spMkLst>
        </pc:spChg>
        <pc:spChg chg="add">
          <ac:chgData name="anushka brown" userId="942580a57d23b571" providerId="LiveId" clId="{B2A3E652-ED6A-4B0D-9674-7DD07FBD2677}" dt="2022-08-09T14:59:01.295" v="1820" actId="26606"/>
          <ac:spMkLst>
            <pc:docMk/>
            <pc:sldMk cId="3032356150" sldId="256"/>
            <ac:spMk id="28" creationId="{15E3C750-986E-4769-B1AE-49289FBEE757}"/>
          </ac:spMkLst>
        </pc:spChg>
      </pc:sldChg>
      <pc:sldChg chg="addSp modSp mod setBg modAnim">
        <pc:chgData name="anushka brown" userId="942580a57d23b571" providerId="LiveId" clId="{B2A3E652-ED6A-4B0D-9674-7DD07FBD2677}" dt="2022-08-09T15:08:14.403" v="1920"/>
        <pc:sldMkLst>
          <pc:docMk/>
          <pc:sldMk cId="1266412918" sldId="257"/>
        </pc:sldMkLst>
        <pc:spChg chg="mod">
          <ac:chgData name="anushka brown" userId="942580a57d23b571" providerId="LiveId" clId="{B2A3E652-ED6A-4B0D-9674-7DD07FBD2677}" dt="2022-08-09T14:59:26.733" v="1823" actId="26606"/>
          <ac:spMkLst>
            <pc:docMk/>
            <pc:sldMk cId="1266412918" sldId="257"/>
            <ac:spMk id="2" creationId="{D3C93578-C5D7-44A9-C6EA-656A358E7494}"/>
          </ac:spMkLst>
        </pc:spChg>
        <pc:spChg chg="mod">
          <ac:chgData name="anushka brown" userId="942580a57d23b571" providerId="LiveId" clId="{B2A3E652-ED6A-4B0D-9674-7DD07FBD2677}" dt="2022-08-09T15:00:28.591" v="1842" actId="20577"/>
          <ac:spMkLst>
            <pc:docMk/>
            <pc:sldMk cId="1266412918" sldId="257"/>
            <ac:spMk id="3" creationId="{8F7E196A-9E40-A093-6B66-6F852A3A2452}"/>
          </ac:spMkLst>
        </pc:spChg>
        <pc:spChg chg="add">
          <ac:chgData name="anushka brown" userId="942580a57d23b571" providerId="LiveId" clId="{B2A3E652-ED6A-4B0D-9674-7DD07FBD2677}" dt="2022-08-09T14:59:26.733" v="1823" actId="26606"/>
          <ac:spMkLst>
            <pc:docMk/>
            <pc:sldMk cId="1266412918" sldId="257"/>
            <ac:spMk id="8" creationId="{2B566528-1B12-4246-9431-5C2D7D081168}"/>
          </ac:spMkLst>
        </pc:spChg>
        <pc:spChg chg="add">
          <ac:chgData name="anushka brown" userId="942580a57d23b571" providerId="LiveId" clId="{B2A3E652-ED6A-4B0D-9674-7DD07FBD2677}" dt="2022-08-09T14:59:26.733" v="1823" actId="26606"/>
          <ac:spMkLst>
            <pc:docMk/>
            <pc:sldMk cId="1266412918" sldId="257"/>
            <ac:spMk id="10" creationId="{2E80C965-DB6D-4F81-9E9E-B027384D0BD6}"/>
          </ac:spMkLst>
        </pc:spChg>
        <pc:spChg chg="add">
          <ac:chgData name="anushka brown" userId="942580a57d23b571" providerId="LiveId" clId="{B2A3E652-ED6A-4B0D-9674-7DD07FBD2677}" dt="2022-08-09T14:59:26.733" v="1823" actId="26606"/>
          <ac:spMkLst>
            <pc:docMk/>
            <pc:sldMk cId="1266412918" sldId="257"/>
            <ac:spMk id="12" creationId="{A580F890-B085-4E95-96AA-55AEBEC5CE6E}"/>
          </ac:spMkLst>
        </pc:spChg>
        <pc:spChg chg="add">
          <ac:chgData name="anushka brown" userId="942580a57d23b571" providerId="LiveId" clId="{B2A3E652-ED6A-4B0D-9674-7DD07FBD2677}" dt="2022-08-09T14:59:26.733" v="1823" actId="26606"/>
          <ac:spMkLst>
            <pc:docMk/>
            <pc:sldMk cId="1266412918" sldId="257"/>
            <ac:spMk id="14" creationId="{D3F51FEB-38FB-4F6C-9F7B-2F2AFAB65463}"/>
          </ac:spMkLst>
        </pc:spChg>
        <pc:spChg chg="add">
          <ac:chgData name="anushka brown" userId="942580a57d23b571" providerId="LiveId" clId="{B2A3E652-ED6A-4B0D-9674-7DD07FBD2677}" dt="2022-08-09T14:59:26.733" v="1823" actId="26606"/>
          <ac:spMkLst>
            <pc:docMk/>
            <pc:sldMk cId="1266412918" sldId="257"/>
            <ac:spMk id="16" creationId="{1E547BA6-BAE0-43BB-A7CA-60F69CE252F0}"/>
          </ac:spMkLst>
        </pc:spChg>
      </pc:sldChg>
      <pc:sldChg chg="addSp modSp new mod setBg modAnim">
        <pc:chgData name="anushka brown" userId="942580a57d23b571" providerId="LiveId" clId="{B2A3E652-ED6A-4B0D-9674-7DD07FBD2677}" dt="2022-08-09T15:08:30.969" v="1922"/>
        <pc:sldMkLst>
          <pc:docMk/>
          <pc:sldMk cId="578864818" sldId="258"/>
        </pc:sldMkLst>
        <pc:spChg chg="mo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2" creationId="{E9D6F2BD-0F29-4DA4-D7D2-C7ECDBE41AE0}"/>
          </ac:spMkLst>
        </pc:spChg>
        <pc:spChg chg="add mod">
          <ac:chgData name="anushka brown" userId="942580a57d23b571" providerId="LiveId" clId="{B2A3E652-ED6A-4B0D-9674-7DD07FBD2677}" dt="2022-08-09T15:03:51.426" v="1892" actId="1076"/>
          <ac:spMkLst>
            <pc:docMk/>
            <pc:sldMk cId="578864818" sldId="258"/>
            <ac:spMk id="3" creationId="{F001CA2B-6F41-25F1-AE2D-FDA6558BF2E7}"/>
          </ac:spMkLst>
        </pc:spChg>
        <pc:spChg chg="add mod">
          <ac:chgData name="anushka brown" userId="942580a57d23b571" providerId="LiveId" clId="{B2A3E652-ED6A-4B0D-9674-7DD07FBD2677}" dt="2022-08-09T15:03:25.617" v="1887" actId="255"/>
          <ac:spMkLst>
            <pc:docMk/>
            <pc:sldMk cId="578864818" sldId="258"/>
            <ac:spMk id="4" creationId="{0E5B91F2-D53A-A03E-2901-79DFE9244D74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9" creationId="{46D6306C-ED4F-4AAE-B4A5-EEA6AFAD726E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11" creationId="{0EC5361D-F897-4856-B945-0455A365EB24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13" creationId="{4508C0C5-2268-42B5-B3C8-4D0899E05F8C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15" creationId="{141ACBDB-38F8-4B34-8183-BD95B4E55A62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17" creationId="{DE00DB52-3455-4E2F-867B-A6D0516E175B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19" creationId="{9E914C83-E0D8-4953-92D5-169D28CB43AE}"/>
          </ac:spMkLst>
        </pc:spChg>
        <pc:spChg chg="add">
          <ac:chgData name="anushka brown" userId="942580a57d23b571" providerId="LiveId" clId="{B2A3E652-ED6A-4B0D-9674-7DD07FBD2677}" dt="2022-08-09T15:03:08.839" v="1886" actId="26606"/>
          <ac:spMkLst>
            <pc:docMk/>
            <pc:sldMk cId="578864818" sldId="258"/>
            <ac:spMk id="21" creationId="{3512E083-F550-46AF-8490-767ECFD00CB7}"/>
          </ac:spMkLst>
        </pc:spChg>
      </pc:sldChg>
      <pc:sldChg chg="addSp modSp new mod setBg modAnim">
        <pc:chgData name="anushka brown" userId="942580a57d23b571" providerId="LiveId" clId="{B2A3E652-ED6A-4B0D-9674-7DD07FBD2677}" dt="2022-08-09T15:08:33.881" v="1923"/>
        <pc:sldMkLst>
          <pc:docMk/>
          <pc:sldMk cId="1777049571" sldId="259"/>
        </pc:sldMkLst>
        <pc:spChg chg="mo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2" creationId="{EA21BDA1-0EEC-7E8E-3F25-98DC747B5E1C}"/>
          </ac:spMkLst>
        </pc:spChg>
        <pc:spChg chg="add mod">
          <ac:chgData name="anushka brown" userId="942580a57d23b571" providerId="LiveId" clId="{B2A3E652-ED6A-4B0D-9674-7DD07FBD2677}" dt="2022-08-09T15:04:43.185" v="1897" actId="27636"/>
          <ac:spMkLst>
            <pc:docMk/>
            <pc:sldMk cId="1777049571" sldId="259"/>
            <ac:spMk id="3" creationId="{5C5F723F-B74F-180A-3AA7-44F11E1A5CEC}"/>
          </ac:spMkLst>
        </pc:spChg>
        <pc:spChg chg="add mod">
          <ac:chgData name="anushka brown" userId="942580a57d23b571" providerId="LiveId" clId="{B2A3E652-ED6A-4B0D-9674-7DD07FBD2677}" dt="2022-08-09T15:04:34.788" v="1895" actId="255"/>
          <ac:spMkLst>
            <pc:docMk/>
            <pc:sldMk cId="1777049571" sldId="259"/>
            <ac:spMk id="4" creationId="{6BF31EF0-5E67-9FA8-5A02-12908FE0B88E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9" creationId="{46D6306C-ED4F-4AAE-B4A5-EEA6AFAD726E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11" creationId="{0EC5361D-F897-4856-B945-0455A365EB24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13" creationId="{4508C0C5-2268-42B5-B3C8-4D0899E05F8C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15" creationId="{141ACBDB-38F8-4B34-8183-BD95B4E55A62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17" creationId="{DE00DB52-3455-4E2F-867B-A6D0516E175B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19" creationId="{9E914C83-E0D8-4953-92D5-169D28CB43AE}"/>
          </ac:spMkLst>
        </pc:spChg>
        <pc:spChg chg="add">
          <ac:chgData name="anushka brown" userId="942580a57d23b571" providerId="LiveId" clId="{B2A3E652-ED6A-4B0D-9674-7DD07FBD2677}" dt="2022-08-09T15:04:13.946" v="1893" actId="26606"/>
          <ac:spMkLst>
            <pc:docMk/>
            <pc:sldMk cId="1777049571" sldId="259"/>
            <ac:spMk id="21" creationId="{3512E083-F550-46AF-8490-767ECFD00CB7}"/>
          </ac:spMkLst>
        </pc:spChg>
      </pc:sldChg>
      <pc:sldChg chg="addSp delSp modSp new mod setBg modAnim">
        <pc:chgData name="anushka brown" userId="942580a57d23b571" providerId="LiveId" clId="{B2A3E652-ED6A-4B0D-9674-7DD07FBD2677}" dt="2022-08-09T15:08:22.927" v="1921"/>
        <pc:sldMkLst>
          <pc:docMk/>
          <pc:sldMk cId="540317964" sldId="260"/>
        </pc:sldMkLst>
        <pc:spChg chg="mod">
          <ac:chgData name="anushka brown" userId="942580a57d23b571" providerId="LiveId" clId="{B2A3E652-ED6A-4B0D-9674-7DD07FBD2677}" dt="2022-08-09T15:02:03.920" v="1864" actId="26606"/>
          <ac:spMkLst>
            <pc:docMk/>
            <pc:sldMk cId="540317964" sldId="260"/>
            <ac:spMk id="2" creationId="{8759C667-9BD1-F2B5-2403-CEB50EFC9EC3}"/>
          </ac:spMkLst>
        </pc:spChg>
        <pc:spChg chg="add del mod">
          <ac:chgData name="anushka brown" userId="942580a57d23b571" providerId="LiveId" clId="{B2A3E652-ED6A-4B0D-9674-7DD07FBD2677}" dt="2022-08-09T15:01:27.658" v="1859" actId="26606"/>
          <ac:spMkLst>
            <pc:docMk/>
            <pc:sldMk cId="540317964" sldId="260"/>
            <ac:spMk id="3" creationId="{66E5C189-E469-7D42-413C-2D3059C2B32E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8" creationId="{46D6306C-ED4F-4AAE-B4A5-EEA6AFAD726E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10" creationId="{0EC5361D-F897-4856-B945-0455A365EB24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12" creationId="{4508C0C5-2268-42B5-B3C8-4D0899E05F8C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14" creationId="{141ACBDB-38F8-4B34-8183-BD95B4E55A62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16" creationId="{DE00DB52-3455-4E2F-867B-A6D0516E175B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18" creationId="{9E914C83-E0D8-4953-92D5-169D28CB43AE}"/>
          </ac:spMkLst>
        </pc:spChg>
        <pc:spChg chg="add del">
          <ac:chgData name="anushka brown" userId="942580a57d23b571" providerId="LiveId" clId="{B2A3E652-ED6A-4B0D-9674-7DD07FBD2677}" dt="2022-08-09T15:00:46.189" v="1844" actId="26606"/>
          <ac:spMkLst>
            <pc:docMk/>
            <pc:sldMk cId="540317964" sldId="260"/>
            <ac:spMk id="20" creationId="{3512E083-F550-46AF-8490-767ECFD00CB7}"/>
          </ac:spMkLst>
        </pc:spChg>
        <pc:spChg chg="add del">
          <ac:chgData name="anushka brown" userId="942580a57d23b571" providerId="LiveId" clId="{B2A3E652-ED6A-4B0D-9674-7DD07FBD2677}" dt="2022-08-09T15:01:00.397" v="1846" actId="26606"/>
          <ac:spMkLst>
            <pc:docMk/>
            <pc:sldMk cId="540317964" sldId="260"/>
            <ac:spMk id="22" creationId="{2B566528-1B12-4246-9431-5C2D7D081168}"/>
          </ac:spMkLst>
        </pc:spChg>
        <pc:spChg chg="add del">
          <ac:chgData name="anushka brown" userId="942580a57d23b571" providerId="LiveId" clId="{B2A3E652-ED6A-4B0D-9674-7DD07FBD2677}" dt="2022-08-09T15:01:00.397" v="1846" actId="26606"/>
          <ac:spMkLst>
            <pc:docMk/>
            <pc:sldMk cId="540317964" sldId="260"/>
            <ac:spMk id="23" creationId="{2E80C965-DB6D-4F81-9E9E-B027384D0BD6}"/>
          </ac:spMkLst>
        </pc:spChg>
        <pc:spChg chg="add del">
          <ac:chgData name="anushka brown" userId="942580a57d23b571" providerId="LiveId" clId="{B2A3E652-ED6A-4B0D-9674-7DD07FBD2677}" dt="2022-08-09T15:01:00.397" v="1846" actId="26606"/>
          <ac:spMkLst>
            <pc:docMk/>
            <pc:sldMk cId="540317964" sldId="260"/>
            <ac:spMk id="24" creationId="{A580F890-B085-4E95-96AA-55AEBEC5CE6E}"/>
          </ac:spMkLst>
        </pc:spChg>
        <pc:spChg chg="add del">
          <ac:chgData name="anushka brown" userId="942580a57d23b571" providerId="LiveId" clId="{B2A3E652-ED6A-4B0D-9674-7DD07FBD2677}" dt="2022-08-09T15:01:00.397" v="1846" actId="26606"/>
          <ac:spMkLst>
            <pc:docMk/>
            <pc:sldMk cId="540317964" sldId="260"/>
            <ac:spMk id="25" creationId="{D3F51FEB-38FB-4F6C-9F7B-2F2AFAB65463}"/>
          </ac:spMkLst>
        </pc:spChg>
        <pc:spChg chg="add del">
          <ac:chgData name="anushka brown" userId="942580a57d23b571" providerId="LiveId" clId="{B2A3E652-ED6A-4B0D-9674-7DD07FBD2677}" dt="2022-08-09T15:01:00.397" v="1846" actId="26606"/>
          <ac:spMkLst>
            <pc:docMk/>
            <pc:sldMk cId="540317964" sldId="260"/>
            <ac:spMk id="26" creationId="{1E547BA6-BAE0-43BB-A7CA-60F69CE252F0}"/>
          </ac:spMkLst>
        </pc:spChg>
        <pc:spChg chg="add del">
          <ac:chgData name="anushka brown" userId="942580a57d23b571" providerId="LiveId" clId="{B2A3E652-ED6A-4B0D-9674-7DD07FBD2677}" dt="2022-08-09T15:01:03.582" v="1848" actId="26606"/>
          <ac:spMkLst>
            <pc:docMk/>
            <pc:sldMk cId="540317964" sldId="260"/>
            <ac:spMk id="28" creationId="{18873D23-2DCF-4B31-A009-95721C06E8E1}"/>
          </ac:spMkLst>
        </pc:spChg>
        <pc:spChg chg="add del">
          <ac:chgData name="anushka brown" userId="942580a57d23b571" providerId="LiveId" clId="{B2A3E652-ED6A-4B0D-9674-7DD07FBD2677}" dt="2022-08-09T15:01:03.582" v="1848" actId="26606"/>
          <ac:spMkLst>
            <pc:docMk/>
            <pc:sldMk cId="540317964" sldId="260"/>
            <ac:spMk id="29" creationId="{C13EF075-D4EF-4929-ADBC-91B27DA19955}"/>
          </ac:spMkLst>
        </pc:spChg>
        <pc:spChg chg="add del">
          <ac:chgData name="anushka brown" userId="942580a57d23b571" providerId="LiveId" clId="{B2A3E652-ED6A-4B0D-9674-7DD07FBD2677}" dt="2022-08-09T15:01:06.774" v="1850" actId="26606"/>
          <ac:spMkLst>
            <pc:docMk/>
            <pc:sldMk cId="540317964" sldId="260"/>
            <ac:spMk id="34" creationId="{081EA652-8C6A-4E69-BEB9-170809474553}"/>
          </ac:spMkLst>
        </pc:spChg>
        <pc:spChg chg="add del">
          <ac:chgData name="anushka brown" userId="942580a57d23b571" providerId="LiveId" clId="{B2A3E652-ED6A-4B0D-9674-7DD07FBD2677}" dt="2022-08-09T15:01:06.774" v="1850" actId="26606"/>
          <ac:spMkLst>
            <pc:docMk/>
            <pc:sldMk cId="540317964" sldId="260"/>
            <ac:spMk id="35" creationId="{5298780A-33B9-4EA2-8F67-DE68AD62841B}"/>
          </ac:spMkLst>
        </pc:spChg>
        <pc:spChg chg="add del">
          <ac:chgData name="anushka brown" userId="942580a57d23b571" providerId="LiveId" clId="{B2A3E652-ED6A-4B0D-9674-7DD07FBD2677}" dt="2022-08-09T15:01:06.774" v="1850" actId="26606"/>
          <ac:spMkLst>
            <pc:docMk/>
            <pc:sldMk cId="540317964" sldId="260"/>
            <ac:spMk id="36" creationId="{7F488E8B-4E1E-4402-8935-D4E6C02615C7}"/>
          </ac:spMkLst>
        </pc:spChg>
        <pc:spChg chg="add del">
          <ac:chgData name="anushka brown" userId="942580a57d23b571" providerId="LiveId" clId="{B2A3E652-ED6A-4B0D-9674-7DD07FBD2677}" dt="2022-08-09T15:01:08.478" v="1852" actId="26606"/>
          <ac:spMkLst>
            <pc:docMk/>
            <pc:sldMk cId="540317964" sldId="260"/>
            <ac:spMk id="39" creationId="{9A297797-5C89-4791-8204-AB071FA1FBCA}"/>
          </ac:spMkLst>
        </pc:spChg>
        <pc:spChg chg="add del">
          <ac:chgData name="anushka brown" userId="942580a57d23b571" providerId="LiveId" clId="{B2A3E652-ED6A-4B0D-9674-7DD07FBD2677}" dt="2022-08-09T15:01:08.478" v="1852" actId="26606"/>
          <ac:spMkLst>
            <pc:docMk/>
            <pc:sldMk cId="540317964" sldId="260"/>
            <ac:spMk id="40" creationId="{569BBA9B-8F4E-4D2B-BEFA-41A475443377}"/>
          </ac:spMkLst>
        </pc:spChg>
        <pc:spChg chg="add del">
          <ac:chgData name="anushka brown" userId="942580a57d23b571" providerId="LiveId" clId="{B2A3E652-ED6A-4B0D-9674-7DD07FBD2677}" dt="2022-08-09T15:01:08.478" v="1852" actId="26606"/>
          <ac:spMkLst>
            <pc:docMk/>
            <pc:sldMk cId="540317964" sldId="260"/>
            <ac:spMk id="41" creationId="{851012D1-8033-40B1-9EC0-91390FFC7403}"/>
          </ac:spMkLst>
        </pc:spChg>
        <pc:spChg chg="add del">
          <ac:chgData name="anushka brown" userId="942580a57d23b571" providerId="LiveId" clId="{B2A3E652-ED6A-4B0D-9674-7DD07FBD2677}" dt="2022-08-09T15:01:08.478" v="1852" actId="26606"/>
          <ac:spMkLst>
            <pc:docMk/>
            <pc:sldMk cId="540317964" sldId="260"/>
            <ac:spMk id="42" creationId="{2E80C965-DB6D-4F81-9E9E-B027384D0BD6}"/>
          </ac:spMkLst>
        </pc:spChg>
        <pc:spChg chg="add del">
          <ac:chgData name="anushka brown" userId="942580a57d23b571" providerId="LiveId" clId="{B2A3E652-ED6A-4B0D-9674-7DD07FBD2677}" dt="2022-08-09T15:01:08.478" v="1852" actId="26606"/>
          <ac:spMkLst>
            <pc:docMk/>
            <pc:sldMk cId="540317964" sldId="260"/>
            <ac:spMk id="43" creationId="{D291F021-C45C-4D44-A2B8-A789E386CC42}"/>
          </ac:spMkLst>
        </pc:spChg>
        <pc:spChg chg="add del">
          <ac:chgData name="anushka brown" userId="942580a57d23b571" providerId="LiveId" clId="{B2A3E652-ED6A-4B0D-9674-7DD07FBD2677}" dt="2022-08-09T15:01:12.773" v="1854" actId="26606"/>
          <ac:spMkLst>
            <pc:docMk/>
            <pc:sldMk cId="540317964" sldId="260"/>
            <ac:spMk id="45" creationId="{18873D23-2DCF-4B31-A009-95721C06E8E1}"/>
          </ac:spMkLst>
        </pc:spChg>
        <pc:spChg chg="add del">
          <ac:chgData name="anushka brown" userId="942580a57d23b571" providerId="LiveId" clId="{B2A3E652-ED6A-4B0D-9674-7DD07FBD2677}" dt="2022-08-09T15:01:12.773" v="1854" actId="26606"/>
          <ac:spMkLst>
            <pc:docMk/>
            <pc:sldMk cId="540317964" sldId="260"/>
            <ac:spMk id="46" creationId="{C13EF075-D4EF-4929-ADBC-91B27DA19955}"/>
          </ac:spMkLst>
        </pc:spChg>
        <pc:spChg chg="add del">
          <ac:chgData name="anushka brown" userId="942580a57d23b571" providerId="LiveId" clId="{B2A3E652-ED6A-4B0D-9674-7DD07FBD2677}" dt="2022-08-09T15:01:24.285" v="1856" actId="26606"/>
          <ac:spMkLst>
            <pc:docMk/>
            <pc:sldMk cId="540317964" sldId="260"/>
            <ac:spMk id="51" creationId="{9A297797-5C89-4791-8204-AB071FA1FBCA}"/>
          </ac:spMkLst>
        </pc:spChg>
        <pc:spChg chg="add del">
          <ac:chgData name="anushka brown" userId="942580a57d23b571" providerId="LiveId" clId="{B2A3E652-ED6A-4B0D-9674-7DD07FBD2677}" dt="2022-08-09T15:01:24.285" v="1856" actId="26606"/>
          <ac:spMkLst>
            <pc:docMk/>
            <pc:sldMk cId="540317964" sldId="260"/>
            <ac:spMk id="52" creationId="{569BBA9B-8F4E-4D2B-BEFA-41A475443377}"/>
          </ac:spMkLst>
        </pc:spChg>
        <pc:spChg chg="add del">
          <ac:chgData name="anushka brown" userId="942580a57d23b571" providerId="LiveId" clId="{B2A3E652-ED6A-4B0D-9674-7DD07FBD2677}" dt="2022-08-09T15:01:24.285" v="1856" actId="26606"/>
          <ac:spMkLst>
            <pc:docMk/>
            <pc:sldMk cId="540317964" sldId="260"/>
            <ac:spMk id="53" creationId="{851012D1-8033-40B1-9EC0-91390FFC7403}"/>
          </ac:spMkLst>
        </pc:spChg>
        <pc:spChg chg="add del">
          <ac:chgData name="anushka brown" userId="942580a57d23b571" providerId="LiveId" clId="{B2A3E652-ED6A-4B0D-9674-7DD07FBD2677}" dt="2022-08-09T15:01:24.285" v="1856" actId="26606"/>
          <ac:spMkLst>
            <pc:docMk/>
            <pc:sldMk cId="540317964" sldId="260"/>
            <ac:spMk id="54" creationId="{2E80C965-DB6D-4F81-9E9E-B027384D0BD6}"/>
          </ac:spMkLst>
        </pc:spChg>
        <pc:spChg chg="add del">
          <ac:chgData name="anushka brown" userId="942580a57d23b571" providerId="LiveId" clId="{B2A3E652-ED6A-4B0D-9674-7DD07FBD2677}" dt="2022-08-09T15:01:24.285" v="1856" actId="26606"/>
          <ac:spMkLst>
            <pc:docMk/>
            <pc:sldMk cId="540317964" sldId="260"/>
            <ac:spMk id="55" creationId="{D291F021-C45C-4D44-A2B8-A789E386CC42}"/>
          </ac:spMkLst>
        </pc:spChg>
        <pc:spChg chg="add del">
          <ac:chgData name="anushka brown" userId="942580a57d23b571" providerId="LiveId" clId="{B2A3E652-ED6A-4B0D-9674-7DD07FBD2677}" dt="2022-08-09T15:01:27.642" v="1858" actId="26606"/>
          <ac:spMkLst>
            <pc:docMk/>
            <pc:sldMk cId="540317964" sldId="260"/>
            <ac:spMk id="57" creationId="{B50AB553-2A96-4A92-96F2-93548E096954}"/>
          </ac:spMkLst>
        </pc:spChg>
        <pc:spChg chg="add del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59" creationId="{2B566528-1B12-4246-9431-5C2D7D081168}"/>
          </ac:spMkLst>
        </pc:spChg>
        <pc:spChg chg="add del mod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60" creationId="{66E5C189-E469-7D42-413C-2D3059C2B32E}"/>
          </ac:spMkLst>
        </pc:spChg>
        <pc:spChg chg="add del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61" creationId="{2E80C965-DB6D-4F81-9E9E-B027384D0BD6}"/>
          </ac:spMkLst>
        </pc:spChg>
        <pc:spChg chg="add del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62" creationId="{A580F890-B085-4E95-96AA-55AEBEC5CE6E}"/>
          </ac:spMkLst>
        </pc:spChg>
        <pc:spChg chg="add del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63" creationId="{D3F51FEB-38FB-4F6C-9F7B-2F2AFAB65463}"/>
          </ac:spMkLst>
        </pc:spChg>
        <pc:spChg chg="add del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64" creationId="{1E547BA6-BAE0-43BB-A7CA-60F69CE252F0}"/>
          </ac:spMkLst>
        </pc:spChg>
        <pc:spChg chg="add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69" creationId="{2B566528-1B12-4246-9431-5C2D7D081168}"/>
          </ac:spMkLst>
        </pc:spChg>
        <pc:spChg chg="add del">
          <ac:chgData name="anushka brown" userId="942580a57d23b571" providerId="LiveId" clId="{B2A3E652-ED6A-4B0D-9674-7DD07FBD2677}" dt="2022-08-09T15:02:03.920" v="1864" actId="26606"/>
          <ac:spMkLst>
            <pc:docMk/>
            <pc:sldMk cId="540317964" sldId="260"/>
            <ac:spMk id="71" creationId="{B50AB553-2A96-4A92-96F2-93548E096954}"/>
          </ac:spMkLst>
        </pc:spChg>
        <pc:spChg chg="add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73" creationId="{A580F890-B085-4E95-96AA-55AEBEC5CE6E}"/>
          </ac:spMkLst>
        </pc:spChg>
        <pc:spChg chg="add mod">
          <ac:chgData name="anushka brown" userId="942580a57d23b571" providerId="LiveId" clId="{B2A3E652-ED6A-4B0D-9674-7DD07FBD2677}" dt="2022-08-09T15:02:44.441" v="1881" actId="27636"/>
          <ac:spMkLst>
            <pc:docMk/>
            <pc:sldMk cId="540317964" sldId="260"/>
            <ac:spMk id="74" creationId="{66E5C189-E469-7D42-413C-2D3059C2B32E}"/>
          </ac:spMkLst>
        </pc:spChg>
        <pc:spChg chg="add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75" creationId="{D3F51FEB-38FB-4F6C-9F7B-2F2AFAB65463}"/>
          </ac:spMkLst>
        </pc:spChg>
        <pc:spChg chg="add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76" creationId="{2E80C965-DB6D-4F81-9E9E-B027384D0BD6}"/>
          </ac:spMkLst>
        </pc:spChg>
        <pc:spChg chg="add">
          <ac:chgData name="anushka brown" userId="942580a57d23b571" providerId="LiveId" clId="{B2A3E652-ED6A-4B0D-9674-7DD07FBD2677}" dt="2022-08-09T15:02:03.936" v="1865" actId="26606"/>
          <ac:spMkLst>
            <pc:docMk/>
            <pc:sldMk cId="540317964" sldId="260"/>
            <ac:spMk id="77" creationId="{1E547BA6-BAE0-43BB-A7CA-60F69CE252F0}"/>
          </ac:spMkLst>
        </pc:spChg>
        <pc:grpChg chg="add del">
          <ac:chgData name="anushka brown" userId="942580a57d23b571" providerId="LiveId" clId="{B2A3E652-ED6A-4B0D-9674-7DD07FBD2677}" dt="2022-08-09T15:01:03.582" v="1848" actId="26606"/>
          <ac:grpSpMkLst>
            <pc:docMk/>
            <pc:sldMk cId="540317964" sldId="260"/>
            <ac:grpSpMk id="30" creationId="{DAA26DFA-AAB2-4973-9C17-16D587C7B198}"/>
          </ac:grpSpMkLst>
        </pc:grpChg>
        <pc:grpChg chg="add del">
          <ac:chgData name="anushka brown" userId="942580a57d23b571" providerId="LiveId" clId="{B2A3E652-ED6A-4B0D-9674-7DD07FBD2677}" dt="2022-08-09T15:01:12.773" v="1854" actId="26606"/>
          <ac:grpSpMkLst>
            <pc:docMk/>
            <pc:sldMk cId="540317964" sldId="260"/>
            <ac:grpSpMk id="47" creationId="{DAA26DFA-AAB2-4973-9C17-16D587C7B198}"/>
          </ac:grpSpMkLst>
        </pc:grpChg>
        <pc:graphicFrameChg chg="add del">
          <ac:chgData name="anushka brown" userId="942580a57d23b571" providerId="LiveId" clId="{B2A3E652-ED6A-4B0D-9674-7DD07FBD2677}" dt="2022-08-09T15:01:27.642" v="1858" actId="26606"/>
          <ac:graphicFrameMkLst>
            <pc:docMk/>
            <pc:sldMk cId="540317964" sldId="260"/>
            <ac:graphicFrameMk id="5" creationId="{DA68C6C8-5871-6DD7-E565-C27D6F23B925}"/>
          </ac:graphicFrameMkLst>
        </pc:graphicFrameChg>
        <pc:graphicFrameChg chg="add del">
          <ac:chgData name="anushka brown" userId="942580a57d23b571" providerId="LiveId" clId="{B2A3E652-ED6A-4B0D-9674-7DD07FBD2677}" dt="2022-08-09T15:02:03.920" v="1864" actId="26606"/>
          <ac:graphicFrameMkLst>
            <pc:docMk/>
            <pc:sldMk cId="540317964" sldId="260"/>
            <ac:graphicFrameMk id="66" creationId="{7A35C948-2E19-6D73-1CF9-B7D8101B1286}"/>
          </ac:graphicFrameMkLst>
        </pc:graphicFrameChg>
        <pc:picChg chg="add del">
          <ac:chgData name="anushka brown" userId="942580a57d23b571" providerId="LiveId" clId="{B2A3E652-ED6A-4B0D-9674-7DD07FBD2677}" dt="2022-08-09T15:01:27.642" v="1858" actId="26606"/>
          <ac:picMkLst>
            <pc:docMk/>
            <pc:sldMk cId="540317964" sldId="260"/>
            <ac:picMk id="6" creationId="{481CC780-6EC2-E3DC-6573-E23AFD0F8655}"/>
          </ac:picMkLst>
        </pc:picChg>
        <pc:picChg chg="add del">
          <ac:chgData name="anushka brown" userId="942580a57d23b571" providerId="LiveId" clId="{B2A3E652-ED6A-4B0D-9674-7DD07FBD2677}" dt="2022-08-09T15:02:03.920" v="1864" actId="26606"/>
          <ac:picMkLst>
            <pc:docMk/>
            <pc:sldMk cId="540317964" sldId="260"/>
            <ac:picMk id="67" creationId="{99672005-EB23-6627-58D5-CA2FEFC4552B}"/>
          </ac:picMkLst>
        </pc:picChg>
        <pc:cxnChg chg="add del">
          <ac:chgData name="anushka brown" userId="942580a57d23b571" providerId="LiveId" clId="{B2A3E652-ED6A-4B0D-9674-7DD07FBD2677}" dt="2022-08-09T15:01:06.774" v="1850" actId="26606"/>
          <ac:cxnSpMkLst>
            <pc:docMk/>
            <pc:sldMk cId="540317964" sldId="260"/>
            <ac:cxnSpMk id="37" creationId="{23AAC9B5-8015-485C-ACF9-A750390E9A56}"/>
          </ac:cxnSpMkLst>
        </pc:cxnChg>
      </pc:sldChg>
      <pc:sldChg chg="addSp modSp new mod setBg">
        <pc:chgData name="anushka brown" userId="942580a57d23b571" providerId="LiveId" clId="{B2A3E652-ED6A-4B0D-9674-7DD07FBD2677}" dt="2022-08-09T15:03:01.409" v="1885" actId="20577"/>
        <pc:sldMkLst>
          <pc:docMk/>
          <pc:sldMk cId="1080306940" sldId="261"/>
        </pc:sldMkLst>
        <pc:spChg chg="add mod">
          <ac:chgData name="anushka brown" userId="942580a57d23b571" providerId="LiveId" clId="{B2A3E652-ED6A-4B0D-9674-7DD07FBD2677}" dt="2022-08-09T15:03:01.409" v="1885" actId="20577"/>
          <ac:spMkLst>
            <pc:docMk/>
            <pc:sldMk cId="1080306940" sldId="261"/>
            <ac:spMk id="2" creationId="{56E0F55C-99A7-88B1-F896-A43AD26D206B}"/>
          </ac:spMkLst>
        </pc:spChg>
        <pc:spChg chg="add">
          <ac:chgData name="anushka brown" userId="942580a57d23b571" providerId="LiveId" clId="{B2A3E652-ED6A-4B0D-9674-7DD07FBD2677}" dt="2022-08-09T15:02:55.281" v="1882" actId="26606"/>
          <ac:spMkLst>
            <pc:docMk/>
            <pc:sldMk cId="1080306940" sldId="261"/>
            <ac:spMk id="7" creationId="{2B566528-1B12-4246-9431-5C2D7D081168}"/>
          </ac:spMkLst>
        </pc:spChg>
        <pc:spChg chg="add">
          <ac:chgData name="anushka brown" userId="942580a57d23b571" providerId="LiveId" clId="{B2A3E652-ED6A-4B0D-9674-7DD07FBD2677}" dt="2022-08-09T15:02:55.281" v="1882" actId="26606"/>
          <ac:spMkLst>
            <pc:docMk/>
            <pc:sldMk cId="1080306940" sldId="261"/>
            <ac:spMk id="9" creationId="{2E80C965-DB6D-4F81-9E9E-B027384D0BD6}"/>
          </ac:spMkLst>
        </pc:spChg>
        <pc:spChg chg="add">
          <ac:chgData name="anushka brown" userId="942580a57d23b571" providerId="LiveId" clId="{B2A3E652-ED6A-4B0D-9674-7DD07FBD2677}" dt="2022-08-09T15:02:55.281" v="1882" actId="26606"/>
          <ac:spMkLst>
            <pc:docMk/>
            <pc:sldMk cId="1080306940" sldId="261"/>
            <ac:spMk id="11" creationId="{A580F890-B085-4E95-96AA-55AEBEC5CE6E}"/>
          </ac:spMkLst>
        </pc:spChg>
        <pc:spChg chg="add">
          <ac:chgData name="anushka brown" userId="942580a57d23b571" providerId="LiveId" clId="{B2A3E652-ED6A-4B0D-9674-7DD07FBD2677}" dt="2022-08-09T15:02:55.281" v="1882" actId="26606"/>
          <ac:spMkLst>
            <pc:docMk/>
            <pc:sldMk cId="1080306940" sldId="261"/>
            <ac:spMk id="13" creationId="{D3F51FEB-38FB-4F6C-9F7B-2F2AFAB65463}"/>
          </ac:spMkLst>
        </pc:spChg>
        <pc:spChg chg="add">
          <ac:chgData name="anushka brown" userId="942580a57d23b571" providerId="LiveId" clId="{B2A3E652-ED6A-4B0D-9674-7DD07FBD2677}" dt="2022-08-09T15:02:55.281" v="1882" actId="26606"/>
          <ac:spMkLst>
            <pc:docMk/>
            <pc:sldMk cId="1080306940" sldId="261"/>
            <ac:spMk id="15" creationId="{1E547BA6-BAE0-43BB-A7CA-60F69CE252F0}"/>
          </ac:spMkLst>
        </pc:spChg>
      </pc:sldChg>
      <pc:sldChg chg="addSp modSp new mod setBg modAnim">
        <pc:chgData name="anushka brown" userId="942580a57d23b571" providerId="LiveId" clId="{B2A3E652-ED6A-4B0D-9674-7DD07FBD2677}" dt="2022-08-09T15:08:39.207" v="1924"/>
        <pc:sldMkLst>
          <pc:docMk/>
          <pc:sldMk cId="209679192" sldId="262"/>
        </pc:sldMkLst>
        <pc:spChg chg="mod">
          <ac:chgData name="anushka brown" userId="942580a57d23b571" providerId="LiveId" clId="{B2A3E652-ED6A-4B0D-9674-7DD07FBD2677}" dt="2022-08-09T15:07:44.024" v="1915" actId="1076"/>
          <ac:spMkLst>
            <pc:docMk/>
            <pc:sldMk cId="209679192" sldId="262"/>
            <ac:spMk id="2" creationId="{FA1E7D48-0C10-476F-B0E0-C5AF932BFD44}"/>
          </ac:spMkLst>
        </pc:spChg>
        <pc:spChg chg="add mo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3" creationId="{7B1D7D89-40AD-4737-F641-99973F594E65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8" creationId="{12FB12AE-71D1-47FD-9AC3-EE2C07424534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10" creationId="{64853C7E-3CBA-4464-865F-6044D94B1BE9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12" creationId="{55EFEC59-B929-4851-9DEF-9106F27979A9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14" creationId="{6C132392-D5FF-4588-8FA1-5BAD77BF6464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16" creationId="{C7EAC045-695C-4E73-9B7C-AFD6FB22DA20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18" creationId="{404A7A3A-BEAE-4BC6-A163-5D0E5F8C4669}"/>
          </ac:spMkLst>
        </pc:spChg>
        <pc:spChg chg="add">
          <ac:chgData name="anushka brown" userId="942580a57d23b571" providerId="LiveId" clId="{B2A3E652-ED6A-4B0D-9674-7DD07FBD2677}" dt="2022-08-09T15:05:03.292" v="1898" actId="26606"/>
          <ac:spMkLst>
            <pc:docMk/>
            <pc:sldMk cId="209679192" sldId="262"/>
            <ac:spMk id="20" creationId="{12ED3B7D-405D-4DFA-8608-B6DE7467183E}"/>
          </ac:spMkLst>
        </pc:spChg>
      </pc:sldChg>
      <pc:sldChg chg="addSp modSp new mod setBg modAnim">
        <pc:chgData name="anushka brown" userId="942580a57d23b571" providerId="LiveId" clId="{B2A3E652-ED6A-4B0D-9674-7DD07FBD2677}" dt="2022-08-09T15:08:43.746" v="1925"/>
        <pc:sldMkLst>
          <pc:docMk/>
          <pc:sldMk cId="364401193" sldId="263"/>
        </pc:sldMkLst>
        <pc:spChg chg="mo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2" creationId="{C0F6A105-60EC-5F10-8562-03DDB94F7F80}"/>
          </ac:spMkLst>
        </pc:spChg>
        <pc:spChg chg="add mod">
          <ac:chgData name="anushka brown" userId="942580a57d23b571" providerId="LiveId" clId="{B2A3E652-ED6A-4B0D-9674-7DD07FBD2677}" dt="2022-08-09T15:05:52.414" v="1903" actId="255"/>
          <ac:spMkLst>
            <pc:docMk/>
            <pc:sldMk cId="364401193" sldId="263"/>
            <ac:spMk id="3" creationId="{10E8A89A-24C3-F23A-6826-CBD6247A9615}"/>
          </ac:spMkLst>
        </pc:spChg>
        <pc:spChg chg="add mo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4" creationId="{7D801EDD-3453-7DF2-C1E4-38D8D112F62E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9" creationId="{12FB12AE-71D1-47FD-9AC3-EE2C07424534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11" creationId="{64853C7E-3CBA-4464-865F-6044D94B1BE9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13" creationId="{55EFEC59-B929-4851-9DEF-9106F27979A9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15" creationId="{6C132392-D5FF-4588-8FA1-5BAD77BF6464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17" creationId="{C7EAC045-695C-4E73-9B7C-AFD6FB22DA20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19" creationId="{404A7A3A-BEAE-4BC6-A163-5D0E5F8C4669}"/>
          </ac:spMkLst>
        </pc:spChg>
        <pc:spChg chg="add">
          <ac:chgData name="anushka brown" userId="942580a57d23b571" providerId="LiveId" clId="{B2A3E652-ED6A-4B0D-9674-7DD07FBD2677}" dt="2022-08-09T15:05:30.359" v="1899" actId="26606"/>
          <ac:spMkLst>
            <pc:docMk/>
            <pc:sldMk cId="364401193" sldId="263"/>
            <ac:spMk id="21" creationId="{12ED3B7D-405D-4DFA-8608-B6DE7467183E}"/>
          </ac:spMkLst>
        </pc:spChg>
      </pc:sldChg>
      <pc:sldChg chg="addSp modSp new mod setBg addAnim">
        <pc:chgData name="anushka brown" userId="942580a57d23b571" providerId="LiveId" clId="{B2A3E652-ED6A-4B0D-9674-7DD07FBD2677}" dt="2022-08-09T15:06:41.641" v="1907"/>
        <pc:sldMkLst>
          <pc:docMk/>
          <pc:sldMk cId="2740754426" sldId="264"/>
        </pc:sldMkLst>
        <pc:spChg chg="mo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2" creationId="{9373508E-C28F-D617-391C-BDD400BE3E6E}"/>
          </ac:spMkLst>
        </pc:spChg>
        <pc:spChg chg="add mod">
          <ac:chgData name="anushka brown" userId="942580a57d23b571" providerId="LiveId" clId="{B2A3E652-ED6A-4B0D-9674-7DD07FBD2677}" dt="2022-08-09T14:51:16.082" v="1785" actId="767"/>
          <ac:spMkLst>
            <pc:docMk/>
            <pc:sldMk cId="2740754426" sldId="264"/>
            <ac:spMk id="3" creationId="{76F4FAD2-A597-A584-56F1-23C113C79459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8" creationId="{88294908-8B00-4F58-BBBA-20F71A40AA9E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10" creationId="{4364C879-1404-4203-8E9D-CC5DE0A621A2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12" creationId="{84617302-4B0D-4351-A6BB-6F0930D943AC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14" creationId="{DA2C7802-C2E0-4218-8F89-8DD7CCD2CD1C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16" creationId="{A6D7111A-21E5-4EE9-8A78-10E5530F0116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18" creationId="{A3969E80-A77B-49FC-9122-D89AFD5EE118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20" creationId="{1849CA57-76BD-4CF2-80BA-D7A46A01B7B1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22" creationId="{35E9085E-E730-4768-83D4-6CB7E9897153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24" creationId="{973272FE-A474-4CAE-8CA2-BCC8B476C3F4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26" creationId="{E07981EA-05A6-437C-88D7-B377B92B031D}"/>
          </ac:spMkLst>
        </pc:spChg>
        <pc:spChg chg="add">
          <ac:chgData name="anushka brown" userId="942580a57d23b571" providerId="LiveId" clId="{B2A3E652-ED6A-4B0D-9674-7DD07FBD2677}" dt="2022-08-09T15:06:41.641" v="1906" actId="26606"/>
          <ac:spMkLst>
            <pc:docMk/>
            <pc:sldMk cId="2740754426" sldId="264"/>
            <ac:spMk id="28" creationId="{15E3C750-986E-4769-B1AE-49289FBEE757}"/>
          </ac:spMkLst>
        </pc:spChg>
      </pc:sldChg>
      <pc:sldChg chg="addSp modSp new mod setBg modAnim">
        <pc:chgData name="anushka brown" userId="942580a57d23b571" providerId="LiveId" clId="{B2A3E652-ED6A-4B0D-9674-7DD07FBD2677}" dt="2022-08-09T15:07:59.776" v="1918"/>
        <pc:sldMkLst>
          <pc:docMk/>
          <pc:sldMk cId="904278009" sldId="265"/>
        </pc:sldMkLst>
        <pc:spChg chg="mo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2" creationId="{77680DC7-8D44-39B4-F67F-DF3D84D8EB64}"/>
          </ac:spMkLst>
        </pc:spChg>
        <pc:spChg chg="add mo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3" creationId="{FF748C22-2525-9D32-25B3-639251135AFD}"/>
          </ac:spMkLst>
        </pc:spChg>
        <pc:spChg chg="ad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8" creationId="{2B566528-1B12-4246-9431-5C2D7D081168}"/>
          </ac:spMkLst>
        </pc:spChg>
        <pc:spChg chg="ad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10" creationId="{2E80C965-DB6D-4F81-9E9E-B027384D0BD6}"/>
          </ac:spMkLst>
        </pc:spChg>
        <pc:spChg chg="ad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12" creationId="{A580F890-B085-4E95-96AA-55AEBEC5CE6E}"/>
          </ac:spMkLst>
        </pc:spChg>
        <pc:spChg chg="ad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14" creationId="{D3F51FEB-38FB-4F6C-9F7B-2F2AFAB65463}"/>
          </ac:spMkLst>
        </pc:spChg>
        <pc:spChg chg="add">
          <ac:chgData name="anushka brown" userId="942580a57d23b571" providerId="LiveId" clId="{B2A3E652-ED6A-4B0D-9674-7DD07FBD2677}" dt="2022-08-09T15:06:25.294" v="1904" actId="26606"/>
          <ac:spMkLst>
            <pc:docMk/>
            <pc:sldMk cId="904278009" sldId="265"/>
            <ac:spMk id="16" creationId="{1E547BA6-BAE0-43BB-A7CA-60F69CE252F0}"/>
          </ac:spMkLst>
        </pc:spChg>
      </pc:sldChg>
      <pc:sldChg chg="addSp modSp new mod setBg">
        <pc:chgData name="anushka brown" userId="942580a57d23b571" providerId="LiveId" clId="{B2A3E652-ED6A-4B0D-9674-7DD07FBD2677}" dt="2022-08-09T15:06:34.539" v="1905" actId="26606"/>
        <pc:sldMkLst>
          <pc:docMk/>
          <pc:sldMk cId="1738958736" sldId="266"/>
        </pc:sldMkLst>
        <pc:spChg chg="add mod">
          <ac:chgData name="anushka brown" userId="942580a57d23b571" providerId="LiveId" clId="{B2A3E652-ED6A-4B0D-9674-7DD07FBD2677}" dt="2022-08-09T15:06:34.539" v="1905" actId="26606"/>
          <ac:spMkLst>
            <pc:docMk/>
            <pc:sldMk cId="1738958736" sldId="266"/>
            <ac:spMk id="2" creationId="{227C0D36-5BC8-54B5-2CEF-CD872A644452}"/>
          </ac:spMkLst>
        </pc:spChg>
        <pc:spChg chg="add">
          <ac:chgData name="anushka brown" userId="942580a57d23b571" providerId="LiveId" clId="{B2A3E652-ED6A-4B0D-9674-7DD07FBD2677}" dt="2022-08-09T15:06:34.539" v="1905" actId="26606"/>
          <ac:spMkLst>
            <pc:docMk/>
            <pc:sldMk cId="1738958736" sldId="266"/>
            <ac:spMk id="7" creationId="{2B566528-1B12-4246-9431-5C2D7D081168}"/>
          </ac:spMkLst>
        </pc:spChg>
        <pc:spChg chg="add">
          <ac:chgData name="anushka brown" userId="942580a57d23b571" providerId="LiveId" clId="{B2A3E652-ED6A-4B0D-9674-7DD07FBD2677}" dt="2022-08-09T15:06:34.539" v="1905" actId="26606"/>
          <ac:spMkLst>
            <pc:docMk/>
            <pc:sldMk cId="1738958736" sldId="266"/>
            <ac:spMk id="9" creationId="{2E80C965-DB6D-4F81-9E9E-B027384D0BD6}"/>
          </ac:spMkLst>
        </pc:spChg>
        <pc:spChg chg="add">
          <ac:chgData name="anushka brown" userId="942580a57d23b571" providerId="LiveId" clId="{B2A3E652-ED6A-4B0D-9674-7DD07FBD2677}" dt="2022-08-09T15:06:34.539" v="1905" actId="26606"/>
          <ac:spMkLst>
            <pc:docMk/>
            <pc:sldMk cId="1738958736" sldId="266"/>
            <ac:spMk id="11" creationId="{A580F890-B085-4E95-96AA-55AEBEC5CE6E}"/>
          </ac:spMkLst>
        </pc:spChg>
        <pc:spChg chg="add">
          <ac:chgData name="anushka brown" userId="942580a57d23b571" providerId="LiveId" clId="{B2A3E652-ED6A-4B0D-9674-7DD07FBD2677}" dt="2022-08-09T15:06:34.539" v="1905" actId="26606"/>
          <ac:spMkLst>
            <pc:docMk/>
            <pc:sldMk cId="1738958736" sldId="266"/>
            <ac:spMk id="13" creationId="{D3F51FEB-38FB-4F6C-9F7B-2F2AFAB65463}"/>
          </ac:spMkLst>
        </pc:spChg>
        <pc:spChg chg="add">
          <ac:chgData name="anushka brown" userId="942580a57d23b571" providerId="LiveId" clId="{B2A3E652-ED6A-4B0D-9674-7DD07FBD2677}" dt="2022-08-09T15:06:34.539" v="1905" actId="26606"/>
          <ac:spMkLst>
            <pc:docMk/>
            <pc:sldMk cId="1738958736" sldId="266"/>
            <ac:spMk id="15" creationId="{1E547BA6-BAE0-43BB-A7CA-60F69CE252F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CD8BD-CF79-E3FA-90C0-7FE66277B8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5F080F-9875-2DA6-6847-47B65F2961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00CB7E-7AEF-8568-D2C8-C8D61D0FB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02A04-E29E-4402-6E6A-F03B8C592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78B89F-E0B5-A204-A1D6-931341365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40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54A05-7195-F52E-2D4A-D18BAEC53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ADA78-5849-9F0B-18D0-3844B87A9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D7AA6-23C9-5F8C-ABA0-32F1CCC67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D2C4C-9491-4BB0-A034-F9FCA336D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52C7A-09F1-AE02-ECCA-82A3DF22F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19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97817-BEE6-1137-6851-1C641DE33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8D1846-9652-35E1-82AA-D81CBFE2BE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E41AEB-85E5-7907-CDDE-995101B6B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E3756-8A03-AE63-A4F2-75F44939F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74380-38A7-E428-9CD1-BFE5BB9F6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8954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5D34B-2FAA-C67E-0D8A-BC35FEDC9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AA897-C772-00FE-9392-ACFB2DB591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60CEFD-07FD-75B1-3E77-ACE078F0A4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A94AE3-51EF-9196-C919-96D1D8389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30DF84-CF38-E52B-ACB9-91FD4EB01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52E8AF-AEC2-EDCF-B141-C6E22A4B3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004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763A3-7002-48C9-F94E-4FC30484F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5B047-B8A4-7B80-0243-C25A170996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48C1A8-A14E-8028-F122-68C95664D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637929-85E3-378F-B18D-B2868B081F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A483E0-B0F8-67EA-B948-25EA150B1B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14E22B-FDD2-2A76-FDB6-94CB3F3B3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DDBA7A-F7A7-7550-CE89-FD16BD85E2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B5EECE-91A3-B3EA-7780-4881156FB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657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670DA-AD5C-D827-77E3-4C22ED00A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BACE8B-426A-1123-4345-5F3BA0D5C3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DB440-D43E-DECF-40F1-51CF2C17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69D04-A4CA-FF70-C1A5-584AB4565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608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B65C45-C441-BB74-EC73-E1774E8C7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7865E7-81F7-965F-4FFA-C277DB43D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11FD5F-A4D3-663F-FDB0-0DE513F4F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008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14199-B829-E77A-455B-1767B359A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9E9205-4070-BDD3-77CA-969F83488A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0D03AF-F3CD-46CF-B216-7CBB345D5E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5A13A9-851D-CA71-397C-9611595EB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7F126D-AB72-C1EA-42FF-702E7B880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CC274D-3288-069E-BD13-7B644CF5B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282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DD1FE-1F3F-B9AF-1042-B1E41B700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FACECA-BBA8-79F4-126B-59A992392C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9FD81E-5C71-F85B-B472-EF6A6B75B4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15D4B1-A863-8BD1-694A-0395B847B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9DFF13-4A17-498F-538E-A894FD7F9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261A0C-701E-D52A-75D3-EDF77F3BD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410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A4A96-A195-1A94-D453-B3AADCF3D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DF246A-2FF5-7517-FED0-3BE0169BCE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67886F-DF8F-4B93-6267-D475844303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B9130-5AC7-FAAD-7A4C-4CA250ADF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F343E-A6C9-B537-5C89-AE6B2987B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86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A82711-9E92-FF87-1B1C-5C2E9A12D6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10768E-C16E-2668-2D6F-335E69546D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38E69-5415-0C3A-1B44-4D382DE06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502C1-0EE8-BC64-3F30-EB7CB7960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117F4-7D04-BC67-10A6-F33034573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9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26688B-9BD6-2242-808E-5AD353449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82465-CB53-534B-8511-EB0D61AD7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C0E18-E232-B561-2ACE-9CBBD3E58D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2062A-A0DE-4420-9ACD-F756966B022B}" type="datetimeFigureOut">
              <a:rPr lang="en-GB" smtClean="0"/>
              <a:t>09/08/2022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C42D5-9719-F7D6-7537-23F7145ED8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DFF83-FFBB-FB4C-1479-CCA2DDB751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B9FDA-5AD9-48D1-AA83-C3F71FB364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781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186/s12889-018-6131-0" TargetMode="External"/><Relationship Id="rId2" Type="http://schemas.openxmlformats.org/officeDocument/2006/relationships/hyperlink" Target="https://www.health-ni.gov.uk/articles/obesity-prevention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link.springer.com/article/10.1186/s12966-021-01082-2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mcpublichealth.biomedcentral.com/articles/10.1186/1471-2458-10-711" TargetMode="External"/><Relationship Id="rId2" Type="http://schemas.openxmlformats.org/officeDocument/2006/relationships/hyperlink" Target="https://publications.aap.org/pediatrics/article-abstract/115/5/1367/67552/Effect-of-Infant-Feeding-on-the-Risk-of-Obesity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uralhealthinfo.org/toolkits/health-promotion/1/definition#:~:text=Health%20promotion%20and%20disease%20prevention%20programs%20focus%20on%20keeping%20people,chronic%20diseases%20and%20other%20morbidities." TargetMode="External"/><Relationship Id="rId4" Type="http://schemas.openxmlformats.org/officeDocument/2006/relationships/hyperlink" Target="https://onlinelibrary.wiley.com/doi/full/10.1111/j.1099-0860.2007.00092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8C54C4-E481-318B-BE0A-518C1A44C9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US" sz="1900" dirty="0">
                <a:solidFill>
                  <a:srgbClr val="080808"/>
                </a:solidFill>
              </a:rPr>
              <a:t>Anushka Brown</a:t>
            </a:r>
          </a:p>
          <a:p>
            <a:r>
              <a:rPr lang="en-US" sz="1900" dirty="0">
                <a:solidFill>
                  <a:srgbClr val="080808"/>
                </a:solidFill>
              </a:rPr>
              <a:t>2125387</a:t>
            </a:r>
          </a:p>
          <a:p>
            <a:r>
              <a:rPr lang="en-US" sz="1900" dirty="0">
                <a:solidFill>
                  <a:srgbClr val="080808"/>
                </a:solidFill>
              </a:rPr>
              <a:t>BMN4005</a:t>
            </a:r>
            <a:endParaRPr lang="en-GB" sz="1900" dirty="0">
              <a:solidFill>
                <a:srgbClr val="080808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13ABD-68C2-FE1B-D595-10493C350E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080808"/>
                </a:solidFill>
              </a:rPr>
              <a:t>What are the main causes and how to tackle childhood obesity?</a:t>
            </a:r>
            <a:endParaRPr lang="en-GB" sz="3600" dirty="0">
              <a:solidFill>
                <a:srgbClr val="080808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35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93578-C5D7-44A9-C6EA-656A358E7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7E196A-9E40-A093-6B66-6F852A3A2452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Introduction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Uncovering of findings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Proposal of recommendations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Health Prevention &amp; Promotion regarding childhood obesity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Conclusion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Reference list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41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6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9C667-9BD1-F2B5-2403-CEB50EFC9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74" name="TextBox 2">
            <a:extLst>
              <a:ext uri="{FF2B5EF4-FFF2-40B4-BE49-F238E27FC236}">
                <a16:creationId xmlns:a16="http://schemas.microsoft.com/office/drawing/2014/main" id="{66E5C189-E469-7D42-413C-2D3059C2B32E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What are the main causes of childhood obesity?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How to tackle childhood obesity?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Papers Used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>
                <a:effectLst/>
              </a:rPr>
              <a:t>‘</a:t>
            </a:r>
            <a:r>
              <a:rPr lang="en-US" sz="2000" dirty="0">
                <a:effectLst/>
              </a:rPr>
              <a:t>A qualitative insight into informal childcare and childhood obesity in children aged 0–5 years in the UK. </a:t>
            </a:r>
            <a:r>
              <a:rPr lang="en-US" sz="2000" dirty="0"/>
              <a:t>By D.E </a:t>
            </a:r>
            <a:r>
              <a:rPr lang="en-US" sz="2000" dirty="0" err="1"/>
              <a:t>Lidgate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‘ A secondary analysis of the childhood obesity prevention Cochrane Review through a wider determinants of health lens: implications for research funders, researchers, policymakers and practitioners. </a:t>
            </a:r>
            <a:r>
              <a:rPr lang="en-US" sz="2000" dirty="0"/>
              <a:t>By J Nobles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Parents' beliefs about appropriate infant size, growth and feeding </a:t>
            </a:r>
            <a:r>
              <a:rPr lang="en-US" sz="2000" dirty="0" err="1">
                <a:effectLst/>
              </a:rPr>
              <a:t>behaviour</a:t>
            </a:r>
            <a:r>
              <a:rPr lang="en-US" sz="2000" dirty="0">
                <a:effectLst/>
              </a:rPr>
              <a:t>: implications for the prevention of childhood obesity. </a:t>
            </a:r>
            <a:r>
              <a:rPr lang="en-US" sz="2000" dirty="0"/>
              <a:t>By S.A </a:t>
            </a:r>
            <a:r>
              <a:rPr lang="en-US" sz="2000" dirty="0" err="1"/>
              <a:t>Redsell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76" name="Rectangle 7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Isosceles Triangle 7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Isosceles Triangle 7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1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E0F55C-99A7-88B1-F896-A43AD26D206B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Childhood Obesity: An Overview. </a:t>
            </a:r>
            <a:r>
              <a:rPr lang="en-US" sz="2000" dirty="0"/>
              <a:t>By J.J Reilly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306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D6F2BD-0F29-4DA4-D7D2-C7ECDBE41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Uncovering of Findings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01CA2B-6F41-25F1-AE2D-FDA6558BF2E7}"/>
              </a:ext>
            </a:extLst>
          </p:cNvPr>
          <p:cNvSpPr txBox="1"/>
          <p:nvPr/>
        </p:nvSpPr>
        <p:spPr>
          <a:xfrm>
            <a:off x="4876166" y="998876"/>
            <a:ext cx="6478513" cy="451636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What are the main causes of childhood obesity?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Has developed into a global pandemic, which increases each year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Children being in informal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Expense of food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Parent’s belief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Child’s temperament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Breast milk vs formula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5B91F2-D53A-A03E-2901-79DFE9244D74}"/>
              </a:ext>
            </a:extLst>
          </p:cNvPr>
          <p:cNvSpPr txBox="1"/>
          <p:nvPr/>
        </p:nvSpPr>
        <p:spPr>
          <a:xfrm>
            <a:off x="838200" y="6156960"/>
            <a:ext cx="107340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Nobles (2021), </a:t>
            </a: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Lidgate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(2018), Reilly (2007), Owens (2005) and </a:t>
            </a: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Redsell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(2010)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7886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1BDA1-0EEC-7E8E-3F25-98DC747B5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Uncovering of Findings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5F723F-B74F-180A-3AA7-44F11E1A5CEC}"/>
              </a:ext>
            </a:extLst>
          </p:cNvPr>
          <p:cNvSpPr txBox="1"/>
          <p:nvPr/>
        </p:nvSpPr>
        <p:spPr>
          <a:xfrm>
            <a:off x="4954316" y="758974"/>
            <a:ext cx="6478513" cy="451636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to tackle childhood obesity?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To stop informal care for children under the age of five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Family members beliefs </a:t>
            </a:r>
            <a:r>
              <a:rPr lang="en-US" sz="2000" dirty="0" err="1"/>
              <a:t>e.g</a:t>
            </a:r>
            <a:r>
              <a:rPr lang="en-US" sz="2000" dirty="0"/>
              <a:t> grandparents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Accessible advice for portion sizing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Less sugary treats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Feeding times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Sporting activities locally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F31EF0-5E67-9FA8-5A02-12908FE0B88E}"/>
              </a:ext>
            </a:extLst>
          </p:cNvPr>
          <p:cNvSpPr txBox="1"/>
          <p:nvPr/>
        </p:nvSpPr>
        <p:spPr>
          <a:xfrm>
            <a:off x="1330960" y="5760720"/>
            <a:ext cx="100228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Lidgate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</a:rPr>
              <a:t> (</a:t>
            </a: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2018), Owens (2005), </a:t>
            </a:r>
            <a:r>
              <a:rPr lang="en-US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Redsell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</a:rPr>
              <a:t> (2010)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7704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E7D48-0C10-476F-B0E0-C5AF932BF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411" y="148865"/>
            <a:ext cx="4989890" cy="41351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Proposal of recommendations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1D7D89-40AD-4737-F641-99973F594E65}"/>
              </a:ext>
            </a:extLst>
          </p:cNvPr>
          <p:cNvSpPr txBox="1"/>
          <p:nvPr/>
        </p:nvSpPr>
        <p:spPr>
          <a:xfrm>
            <a:off x="6096000" y="643466"/>
            <a:ext cx="5452532" cy="5571065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For parents to be able to afford healthier options in the supermarkets.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Children under a certain age to have free access to physical activities.</a:t>
            </a:r>
          </a:p>
          <a:p>
            <a:pPr marL="3429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Better understanding of food portions for various ages.</a:t>
            </a:r>
          </a:p>
          <a:p>
            <a:pPr marL="3429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The importance of a healthy lifestyle taught within schools.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effectLst/>
              </a:rPr>
              <a:t>More research into the understanding of food portions and what’s in food</a:t>
            </a:r>
          </a:p>
        </p:txBody>
      </p:sp>
    </p:spTree>
    <p:extLst>
      <p:ext uri="{BB962C8B-B14F-4D97-AF65-F5344CB8AC3E}">
        <p14:creationId xmlns:p14="http://schemas.microsoft.com/office/powerpoint/2010/main" val="209679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6A105-60EC-5F10-8562-03DDB94F7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Health Prevention &amp; Promotion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E8A89A-24C3-F23A-6826-CBD6247A9615}"/>
              </a:ext>
            </a:extLst>
          </p:cNvPr>
          <p:cNvSpPr txBox="1"/>
          <p:nvPr/>
        </p:nvSpPr>
        <p:spPr>
          <a:xfrm>
            <a:off x="6014460" y="928184"/>
            <a:ext cx="5452532" cy="3765971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These are normally programs put in place to keep humanity safe and healthy.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/>
              <a:t>Anything new?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Physical activity promoted more in school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Food at primary schools are healthier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Childhood obesity campaign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801EDD-3453-7DF2-C1E4-38D8D112F62E}"/>
              </a:ext>
            </a:extLst>
          </p:cNvPr>
          <p:cNvSpPr txBox="1"/>
          <p:nvPr/>
        </p:nvSpPr>
        <p:spPr>
          <a:xfrm>
            <a:off x="1554480" y="5740400"/>
            <a:ext cx="9408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Rural Health Information Hub (2018), Department of Health (2022)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401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3508E-C28F-D617-391C-BDD400BE3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4642" y="2353641"/>
            <a:ext cx="5782716" cy="2150719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080808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F4FAD2-A597-A584-56F1-23C113C79459}"/>
              </a:ext>
            </a:extLst>
          </p:cNvPr>
          <p:cNvSpPr txBox="1"/>
          <p:nvPr/>
        </p:nvSpPr>
        <p:spPr>
          <a:xfrm>
            <a:off x="5760720" y="1117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0754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680DC7-8D44-39B4-F67F-DF3D84D8E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748C22-2525-9D32-25B3-639251135AFD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Department of Health (2022). Obesity prevention. Available at: </a:t>
            </a:r>
            <a:r>
              <a:rPr lang="en-US" sz="2000" u="sng">
                <a:effectLst/>
                <a:hlinkClick r:id="rId2"/>
              </a:rPr>
              <a:t>Obesity prevention | Department of Health (health-ni.gov.uk)</a:t>
            </a:r>
            <a:r>
              <a:rPr lang="en-US" sz="2000">
                <a:effectLst/>
              </a:rPr>
              <a:t> (Accessed: 9</a:t>
            </a:r>
            <a:r>
              <a:rPr lang="en-US" sz="2000" baseline="30000">
                <a:effectLst/>
              </a:rPr>
              <a:t>th</a:t>
            </a:r>
            <a:r>
              <a:rPr lang="en-US" sz="2000">
                <a:effectLst/>
              </a:rPr>
              <a:t> August 2022).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Lidgate, D.E. (2018) </a:t>
            </a:r>
            <a:r>
              <a:rPr lang="en-US" sz="2000" i="1">
                <a:effectLst/>
              </a:rPr>
              <a:t>‘ A qualitative insight into informal childcare and childhood obesity in children aged 0–5 years in the UK’</a:t>
            </a:r>
            <a:r>
              <a:rPr lang="en-US" sz="2000">
                <a:effectLst/>
              </a:rPr>
              <a:t>, Springer Link, 6</a:t>
            </a:r>
            <a:r>
              <a:rPr lang="en-US" sz="2000" baseline="30000">
                <a:effectLst/>
              </a:rPr>
              <a:t>th</a:t>
            </a:r>
            <a:r>
              <a:rPr lang="en-US" sz="2000">
                <a:effectLst/>
              </a:rPr>
              <a:t> November. Available at: </a:t>
            </a:r>
            <a:r>
              <a:rPr lang="en-US" sz="2000" u="sng">
                <a:effectLst/>
                <a:hlinkClick r:id="rId3"/>
              </a:rPr>
              <a:t>https://link.springer.com/article/10.1186/s12889-018-6131-0</a:t>
            </a:r>
            <a:r>
              <a:rPr lang="en-US" sz="2000">
                <a:effectLst/>
              </a:rPr>
              <a:t> (Accessed: 14</a:t>
            </a:r>
            <a:r>
              <a:rPr lang="en-US" sz="2000" baseline="30000">
                <a:effectLst/>
              </a:rPr>
              <a:t>th</a:t>
            </a:r>
            <a:r>
              <a:rPr lang="en-US" sz="2000">
                <a:effectLst/>
              </a:rPr>
              <a:t> July 2022).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Nobles, J. et al. (2021) ‘ </a:t>
            </a:r>
            <a:r>
              <a:rPr lang="en-US" sz="2000" i="1">
                <a:effectLst/>
              </a:rPr>
              <a:t>A secondary analysis of the childhood obesity prevention Cochrane Review through a wider determinants of health lens: implications for research funders, researchers, policymakers and practitioners</a:t>
            </a:r>
            <a:r>
              <a:rPr lang="en-US" sz="2000">
                <a:effectLst/>
              </a:rPr>
              <a:t>’, Springer Link, 10</a:t>
            </a:r>
            <a:r>
              <a:rPr lang="en-US" sz="2000" baseline="30000">
                <a:effectLst/>
              </a:rPr>
              <a:t>th</a:t>
            </a:r>
            <a:r>
              <a:rPr lang="en-US" sz="2000">
                <a:effectLst/>
              </a:rPr>
              <a:t> February. Available at: </a:t>
            </a:r>
            <a:r>
              <a:rPr lang="en-US" sz="2000" u="sng">
                <a:effectLst/>
                <a:hlinkClick r:id="rId4"/>
              </a:rPr>
              <a:t>https://link.springer.com/article/10.1186/s12966-021-01082-2</a:t>
            </a:r>
            <a:r>
              <a:rPr lang="en-US" sz="2000">
                <a:effectLst/>
              </a:rPr>
              <a:t> (Accessed: 14</a:t>
            </a:r>
            <a:r>
              <a:rPr lang="en-US" sz="2000" baseline="30000">
                <a:effectLst/>
              </a:rPr>
              <a:t>th</a:t>
            </a:r>
            <a:r>
              <a:rPr lang="en-US" sz="2000">
                <a:effectLst/>
              </a:rPr>
              <a:t> July 2022).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2000">
              <a:effectLst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27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7C0D36-5BC8-54B5-2CEF-CD872A644452}"/>
              </a:ext>
            </a:extLst>
          </p:cNvPr>
          <p:cNvSpPr txBox="1"/>
          <p:nvPr/>
        </p:nvSpPr>
        <p:spPr>
          <a:xfrm>
            <a:off x="643467" y="1782981"/>
            <a:ext cx="10905066" cy="4393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Owen CG, Martin RM, Whincup PH, Smith GD, Cook DG. (2005) </a:t>
            </a:r>
            <a:r>
              <a:rPr lang="en-US" sz="1700" i="1">
                <a:effectLst/>
              </a:rPr>
              <a:t>Effect of infant feeding on the risk of obesity across the life course: a quantitative review of published evidence.</a:t>
            </a:r>
            <a:r>
              <a:rPr lang="en-US" sz="1700">
                <a:effectLst/>
              </a:rPr>
              <a:t> 1</a:t>
            </a:r>
            <a:r>
              <a:rPr lang="en-US" sz="1700" baseline="30000">
                <a:effectLst/>
              </a:rPr>
              <a:t>st</a:t>
            </a:r>
            <a:r>
              <a:rPr lang="en-US" sz="1700">
                <a:effectLst/>
              </a:rPr>
              <a:t> May. Available at: </a:t>
            </a:r>
            <a:r>
              <a:rPr lang="en-US" sz="1700" u="sng">
                <a:effectLst/>
                <a:hlinkClick r:id="rId2"/>
              </a:rPr>
              <a:t>https://publications.aap.org/pediatrics/article-abstract/115/5/1367/67552/Effect-of-Infant-Feeding-on-the-Risk-of-Obesity</a:t>
            </a:r>
            <a:r>
              <a:rPr lang="en-US" sz="1700">
                <a:effectLst/>
              </a:rPr>
              <a:t> (Accessed: 14</a:t>
            </a:r>
            <a:r>
              <a:rPr lang="en-US" sz="1700" baseline="30000">
                <a:effectLst/>
              </a:rPr>
              <a:t>th</a:t>
            </a:r>
            <a:r>
              <a:rPr lang="en-US" sz="1700">
                <a:effectLst/>
              </a:rPr>
              <a:t> July 2022).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Redsell, S.A. et al (2010) ‘ </a:t>
            </a:r>
            <a:r>
              <a:rPr lang="en-US" sz="1700" i="1">
                <a:effectLst/>
              </a:rPr>
              <a:t>Parents' beliefs about appropriate infant size, growth and feeding behaviour: implications for the prevention of childhood obesity’</a:t>
            </a:r>
            <a:r>
              <a:rPr lang="en-US" sz="1700">
                <a:effectLst/>
              </a:rPr>
              <a:t>, BMC Public Health, 18</a:t>
            </a:r>
            <a:r>
              <a:rPr lang="en-US" sz="1700" baseline="30000">
                <a:effectLst/>
              </a:rPr>
              <a:t>th</a:t>
            </a:r>
            <a:r>
              <a:rPr lang="en-US" sz="1700">
                <a:effectLst/>
              </a:rPr>
              <a:t> November. Available at: </a:t>
            </a:r>
            <a:r>
              <a:rPr lang="en-US" sz="1700" u="sng">
                <a:effectLst/>
                <a:hlinkClick r:id="rId3"/>
              </a:rPr>
              <a:t>https://bmcpublichealth.biomedcentral.com/articles/10.1186/1471-2458-10-711</a:t>
            </a:r>
            <a:r>
              <a:rPr lang="en-US" sz="1700">
                <a:effectLst/>
              </a:rPr>
              <a:t> (Accessed: 14</a:t>
            </a:r>
            <a:r>
              <a:rPr lang="en-US" sz="1700" baseline="30000">
                <a:effectLst/>
              </a:rPr>
              <a:t>th</a:t>
            </a:r>
            <a:r>
              <a:rPr lang="en-US" sz="1700">
                <a:effectLst/>
              </a:rPr>
              <a:t> July 2022).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>
              <a:effectLst/>
            </a:endParaRP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Reilly, J.J. (2007) ‘ Childhood Obesity: An Overview’, </a:t>
            </a:r>
            <a:r>
              <a:rPr lang="en-US" sz="1700" i="1">
                <a:effectLst/>
              </a:rPr>
              <a:t>Wiley Online Library</a:t>
            </a:r>
            <a:r>
              <a:rPr lang="en-US" sz="1700">
                <a:effectLst/>
              </a:rPr>
              <a:t>, 3</a:t>
            </a:r>
            <a:r>
              <a:rPr lang="en-US" sz="1700" baseline="30000">
                <a:effectLst/>
              </a:rPr>
              <a:t>rd</a:t>
            </a:r>
            <a:r>
              <a:rPr lang="en-US" sz="1700">
                <a:effectLst/>
              </a:rPr>
              <a:t> August. Available at: </a:t>
            </a:r>
            <a:r>
              <a:rPr lang="en-US" sz="1700" u="sng">
                <a:effectLst/>
                <a:hlinkClick r:id="rId4"/>
              </a:rPr>
              <a:t>https://onlinelibrary.wiley.com/doi/full/10.1111/j.1099-0860.2007.00092.x</a:t>
            </a:r>
            <a:r>
              <a:rPr lang="en-US" sz="1700">
                <a:effectLst/>
              </a:rPr>
              <a:t> (Accessed: 14</a:t>
            </a:r>
            <a:r>
              <a:rPr lang="en-US" sz="1700" baseline="30000">
                <a:effectLst/>
              </a:rPr>
              <a:t>th</a:t>
            </a:r>
            <a:r>
              <a:rPr lang="en-US" sz="1700">
                <a:effectLst/>
              </a:rPr>
              <a:t> July 2022). 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 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>
                <a:effectLst/>
              </a:rPr>
              <a:t>Rural Health Information Hub (2018). Defining Health Promotion and Disease Prevention. Available at: </a:t>
            </a:r>
            <a:r>
              <a:rPr lang="en-US" sz="1700" u="sng">
                <a:effectLst/>
                <a:hlinkClick r:id="rId5"/>
              </a:rPr>
              <a:t>Defining Health Promotion and Disease Prevention - RHIhub Toolkit (ruralhealthinfo.org)</a:t>
            </a:r>
            <a:r>
              <a:rPr lang="en-US" sz="1700">
                <a:effectLst/>
              </a:rPr>
              <a:t> (Accessed: 9</a:t>
            </a:r>
            <a:r>
              <a:rPr lang="en-US" sz="1700" baseline="30000">
                <a:effectLst/>
              </a:rPr>
              <a:t>th</a:t>
            </a:r>
            <a:r>
              <a:rPr lang="en-US" sz="1700">
                <a:effectLst/>
              </a:rPr>
              <a:t> August 2022).</a:t>
            </a:r>
          </a:p>
          <a:p>
            <a:pPr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US" sz="1700">
              <a:effectLst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958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747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What are the main causes and how to tackle childhood obesity?</vt:lpstr>
      <vt:lpstr>Aims</vt:lpstr>
      <vt:lpstr>Introduction</vt:lpstr>
      <vt:lpstr>PowerPoint Presentation</vt:lpstr>
      <vt:lpstr>Uncovering of Findings</vt:lpstr>
      <vt:lpstr>Uncovering of Findings</vt:lpstr>
      <vt:lpstr>Proposal of recommendations</vt:lpstr>
      <vt:lpstr>Health Prevention &amp; Promotion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are the main causes and how to tackle childhood obesity?</dc:title>
  <dc:creator>anushka brown</dc:creator>
  <cp:lastModifiedBy>anushka brown</cp:lastModifiedBy>
  <cp:revision>1</cp:revision>
  <dcterms:created xsi:type="dcterms:W3CDTF">2022-08-09T13:19:13Z</dcterms:created>
  <dcterms:modified xsi:type="dcterms:W3CDTF">2022-08-09T15:08:46Z</dcterms:modified>
</cp:coreProperties>
</file>