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Lst>
  <p:sldSz cx="16184563" cy="8504238"/>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E78D6"/>
    <a:srgbClr val="FF9966"/>
    <a:srgbClr val="FFCCFF"/>
    <a:srgbClr val="84F77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48" d="100"/>
          <a:sy n="48" d="100"/>
        </p:scale>
        <p:origin x="760"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933452" y="5535602"/>
            <a:ext cx="12138422" cy="2035524"/>
          </a:xfrm>
        </p:spPr>
        <p:txBody>
          <a:bodyPr wrap="none" anchor="t">
            <a:normAutofit/>
          </a:bodyPr>
          <a:lstStyle>
            <a:lvl1pPr algn="r">
              <a:defRPr sz="11904" b="0" spc="-372">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933451" y="4581197"/>
            <a:ext cx="12138422" cy="935026"/>
          </a:xfrm>
        </p:spPr>
        <p:txBody>
          <a:bodyPr anchor="b">
            <a:normAutofit/>
          </a:bodyPr>
          <a:lstStyle>
            <a:lvl1pPr marL="0" indent="0" algn="r">
              <a:buNone/>
              <a:defRPr sz="3968"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566928" indent="0" algn="ctr">
              <a:buNone/>
              <a:defRPr sz="2480"/>
            </a:lvl2pPr>
            <a:lvl3pPr marL="1133856" indent="0" algn="ctr">
              <a:buNone/>
              <a:defRPr sz="2232"/>
            </a:lvl3pPr>
            <a:lvl4pPr marL="1700784" indent="0" algn="ctr">
              <a:buNone/>
              <a:defRPr sz="1984"/>
            </a:lvl4pPr>
            <a:lvl5pPr marL="2267712" indent="0" algn="ctr">
              <a:buNone/>
              <a:defRPr sz="1984"/>
            </a:lvl5pPr>
            <a:lvl6pPr marL="2834640" indent="0" algn="ctr">
              <a:buNone/>
              <a:defRPr sz="1984"/>
            </a:lvl6pPr>
            <a:lvl7pPr marL="3401568" indent="0" algn="ctr">
              <a:buNone/>
              <a:defRPr sz="1984"/>
            </a:lvl7pPr>
            <a:lvl8pPr marL="3968496" indent="0" algn="ctr">
              <a:buNone/>
              <a:defRPr sz="1984"/>
            </a:lvl8pPr>
            <a:lvl9pPr marL="4535424" indent="0" algn="ctr">
              <a:buNone/>
              <a:defRPr sz="1984"/>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F8C81F0-3214-4304-B4FE-5B77CC787AA5}" type="datetimeFigureOut">
              <a:rPr lang="en-US" smtClean="0"/>
              <a:t>11/27/2024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1335239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8C81F0-3214-4304-B4FE-5B77CC787AA5}" type="datetimeFigureOut">
              <a:rPr lang="en-US" smtClean="0"/>
              <a:t>11/27/2024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1972699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1134369" y="5535602"/>
            <a:ext cx="12138422" cy="2035524"/>
          </a:xfrm>
        </p:spPr>
        <p:txBody>
          <a:bodyPr wrap="none" anchor="t">
            <a:normAutofit/>
          </a:bodyPr>
          <a:lstStyle>
            <a:lvl1pPr algn="l">
              <a:defRPr sz="11904" b="0" spc="-372">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1134369" y="4580328"/>
            <a:ext cx="12138422" cy="935026"/>
          </a:xfrm>
        </p:spPr>
        <p:txBody>
          <a:bodyPr anchor="b">
            <a:normAutofit/>
          </a:bodyPr>
          <a:lstStyle>
            <a:lvl1pPr marL="0" indent="0" algn="l">
              <a:buNone/>
              <a:defRPr sz="3968"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566928" indent="0" algn="ctr">
              <a:buNone/>
              <a:defRPr sz="2480"/>
            </a:lvl2pPr>
            <a:lvl3pPr marL="1133856" indent="0" algn="ctr">
              <a:buNone/>
              <a:defRPr sz="2232"/>
            </a:lvl3pPr>
            <a:lvl4pPr marL="1700784" indent="0" algn="ctr">
              <a:buNone/>
              <a:defRPr sz="1984"/>
            </a:lvl4pPr>
            <a:lvl5pPr marL="2267712" indent="0" algn="ctr">
              <a:buNone/>
              <a:defRPr sz="1984"/>
            </a:lvl5pPr>
            <a:lvl6pPr marL="2834640" indent="0" algn="ctr">
              <a:buNone/>
              <a:defRPr sz="1984"/>
            </a:lvl6pPr>
            <a:lvl7pPr marL="3401568" indent="0" algn="ctr">
              <a:buNone/>
              <a:defRPr sz="1984"/>
            </a:lvl7pPr>
            <a:lvl8pPr marL="3968496" indent="0" algn="ctr">
              <a:buNone/>
              <a:defRPr sz="1984"/>
            </a:lvl8pPr>
            <a:lvl9pPr marL="4535424" indent="0" algn="ctr">
              <a:buNone/>
              <a:defRPr sz="198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8C81F0-3214-4304-B4FE-5B77CC787AA5}" type="datetimeFigureOut">
              <a:rPr lang="en-US" smtClean="0"/>
              <a:t>11/27/2024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2441415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86771" y="2263860"/>
            <a:ext cx="6670844" cy="53958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389423" y="2263860"/>
            <a:ext cx="6682451" cy="53958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8C81F0-3214-4304-B4FE-5B77CC787AA5}" type="datetimeFigureOut">
              <a:rPr lang="en-US" smtClean="0"/>
              <a:t>11/27/2024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2787769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14797" y="452772"/>
            <a:ext cx="13959186" cy="164376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86771" y="2084720"/>
            <a:ext cx="6670844" cy="1021689"/>
          </a:xfrm>
        </p:spPr>
        <p:txBody>
          <a:bodyPr anchor="b"/>
          <a:lstStyle>
            <a:lvl1pPr marL="0" indent="0">
              <a:buNone/>
              <a:defRPr sz="2976"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566928" indent="0">
              <a:buNone/>
              <a:defRPr sz="2480" b="1"/>
            </a:lvl2pPr>
            <a:lvl3pPr marL="1133856" indent="0">
              <a:buNone/>
              <a:defRPr sz="2232" b="1"/>
            </a:lvl3pPr>
            <a:lvl4pPr marL="1700784" indent="0">
              <a:buNone/>
              <a:defRPr sz="1984" b="1"/>
            </a:lvl4pPr>
            <a:lvl5pPr marL="2267712" indent="0">
              <a:buNone/>
              <a:defRPr sz="1984" b="1"/>
            </a:lvl5pPr>
            <a:lvl6pPr marL="2834640" indent="0">
              <a:buNone/>
              <a:defRPr sz="1984" b="1"/>
            </a:lvl6pPr>
            <a:lvl7pPr marL="3401568" indent="0">
              <a:buNone/>
              <a:defRPr sz="1984" b="1"/>
            </a:lvl7pPr>
            <a:lvl8pPr marL="3968496" indent="0">
              <a:buNone/>
              <a:defRPr sz="1984" b="1"/>
            </a:lvl8pPr>
            <a:lvl9pPr marL="4535424" indent="0">
              <a:buNone/>
              <a:defRPr sz="1984" b="1"/>
            </a:lvl9pPr>
          </a:lstStyle>
          <a:p>
            <a:pPr lvl="0"/>
            <a:r>
              <a:rPr lang="en-US"/>
              <a:t>Click to edit Master text styles</a:t>
            </a:r>
          </a:p>
        </p:txBody>
      </p:sp>
      <p:sp>
        <p:nvSpPr>
          <p:cNvPr id="4" name="Content Placeholder 3"/>
          <p:cNvSpPr>
            <a:spLocks noGrp="1"/>
          </p:cNvSpPr>
          <p:nvPr>
            <p:ph sz="half" idx="2"/>
          </p:nvPr>
        </p:nvSpPr>
        <p:spPr>
          <a:xfrm>
            <a:off x="1486771" y="3106409"/>
            <a:ext cx="6670844" cy="4569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389423" y="2084720"/>
            <a:ext cx="6684559" cy="1021689"/>
          </a:xfrm>
        </p:spPr>
        <p:txBody>
          <a:bodyPr vert="horz" lIns="91440" tIns="45720" rIns="91440" bIns="45720" rtlCol="0" anchor="b">
            <a:normAutofit/>
          </a:bodyPr>
          <a:lstStyle>
            <a:lvl1pPr>
              <a:buNone/>
              <a:defRPr lang="en-US" sz="2976"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8389423" y="3106409"/>
            <a:ext cx="6684559" cy="4569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8C81F0-3214-4304-B4FE-5B77CC787AA5}" type="datetimeFigureOut">
              <a:rPr lang="en-US" smtClean="0"/>
              <a:t>11/27/2024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1353819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8C81F0-3214-4304-B4FE-5B77CC787AA5}" type="datetimeFigureOut">
              <a:rPr lang="en-US" smtClean="0"/>
              <a:t>11/27/2024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1443757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8C81F0-3214-4304-B4FE-5B77CC787AA5}" type="datetimeFigureOut">
              <a:rPr lang="en-US" smtClean="0"/>
              <a:t>11/27/2024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3573307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4798" y="566949"/>
            <a:ext cx="5219942" cy="1984322"/>
          </a:xfrm>
        </p:spPr>
        <p:txBody>
          <a:bodyPr anchor="b"/>
          <a:lstStyle>
            <a:lvl1pPr>
              <a:defRPr sz="3968"/>
            </a:lvl1pPr>
          </a:lstStyle>
          <a:p>
            <a:r>
              <a:rPr lang="en-US"/>
              <a:t>Click to edit Master title style</a:t>
            </a:r>
            <a:endParaRPr lang="en-US" dirty="0"/>
          </a:p>
        </p:txBody>
      </p:sp>
      <p:sp>
        <p:nvSpPr>
          <p:cNvPr id="3" name="Content Placeholder 2"/>
          <p:cNvSpPr>
            <a:spLocks noGrp="1"/>
          </p:cNvSpPr>
          <p:nvPr>
            <p:ph idx="1"/>
          </p:nvPr>
        </p:nvSpPr>
        <p:spPr>
          <a:xfrm>
            <a:off x="6880547" y="1224453"/>
            <a:ext cx="8193435" cy="60435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6772" y="2551271"/>
            <a:ext cx="4847968" cy="4726546"/>
          </a:xfrm>
        </p:spPr>
        <p:txBody>
          <a:bodyPr/>
          <a:lstStyle>
            <a:lvl1pPr marL="0" indent="0">
              <a:buNone/>
              <a:defRPr sz="1984">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566928" indent="0">
              <a:buNone/>
              <a:defRPr sz="1736"/>
            </a:lvl2pPr>
            <a:lvl3pPr marL="1133856" indent="0">
              <a:buNone/>
              <a:defRPr sz="1488"/>
            </a:lvl3pPr>
            <a:lvl4pPr marL="1700784" indent="0">
              <a:buNone/>
              <a:defRPr sz="1240"/>
            </a:lvl4pPr>
            <a:lvl5pPr marL="2267712" indent="0">
              <a:buNone/>
              <a:defRPr sz="1240"/>
            </a:lvl5pPr>
            <a:lvl6pPr marL="2834640" indent="0">
              <a:buNone/>
              <a:defRPr sz="1240"/>
            </a:lvl6pPr>
            <a:lvl7pPr marL="3401568" indent="0">
              <a:buNone/>
              <a:defRPr sz="1240"/>
            </a:lvl7pPr>
            <a:lvl8pPr marL="3968496" indent="0">
              <a:buNone/>
              <a:defRPr sz="1240"/>
            </a:lvl8pPr>
            <a:lvl9pPr marL="4535424" indent="0">
              <a:buNone/>
              <a:defRPr sz="1240"/>
            </a:lvl9pPr>
          </a:lstStyle>
          <a:p>
            <a:pPr lvl="0"/>
            <a:r>
              <a:rPr lang="en-US"/>
              <a:t>Click to edit Master text styles</a:t>
            </a:r>
          </a:p>
        </p:txBody>
      </p:sp>
      <p:sp>
        <p:nvSpPr>
          <p:cNvPr id="5" name="Date Placeholder 4"/>
          <p:cNvSpPr>
            <a:spLocks noGrp="1"/>
          </p:cNvSpPr>
          <p:nvPr>
            <p:ph type="dt" sz="half" idx="10"/>
          </p:nvPr>
        </p:nvSpPr>
        <p:spPr/>
        <p:txBody>
          <a:bodyPr/>
          <a:lstStyle/>
          <a:p>
            <a:fld id="{EF8C81F0-3214-4304-B4FE-5B77CC787AA5}" type="datetimeFigureOut">
              <a:rPr lang="en-US" smtClean="0"/>
              <a:t>11/27/2024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3672509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4798" y="566949"/>
            <a:ext cx="5219942" cy="1984322"/>
          </a:xfrm>
        </p:spPr>
        <p:txBody>
          <a:bodyPr anchor="b"/>
          <a:lstStyle>
            <a:lvl1pPr>
              <a:defRPr sz="3968"/>
            </a:lvl1pPr>
          </a:lstStyle>
          <a:p>
            <a:r>
              <a:rPr lang="en-US"/>
              <a:t>Click to edit Master title style</a:t>
            </a:r>
            <a:endParaRPr lang="en-US" dirty="0"/>
          </a:p>
        </p:txBody>
      </p:sp>
      <p:sp>
        <p:nvSpPr>
          <p:cNvPr id="3" name="Picture Placeholder 2"/>
          <p:cNvSpPr>
            <a:spLocks noGrp="1" noChangeAspect="1"/>
          </p:cNvSpPr>
          <p:nvPr>
            <p:ph type="pic" idx="1"/>
          </p:nvPr>
        </p:nvSpPr>
        <p:spPr>
          <a:xfrm>
            <a:off x="6880547" y="1224453"/>
            <a:ext cx="8193435" cy="6043521"/>
          </a:xfrm>
        </p:spPr>
        <p:txBody>
          <a:bodyPr anchor="t"/>
          <a:lstStyle>
            <a:lvl1pPr marL="0" indent="0">
              <a:buNone/>
              <a:defRPr sz="3968"/>
            </a:lvl1pPr>
            <a:lvl2pPr marL="566928" indent="0">
              <a:buNone/>
              <a:defRPr sz="3472"/>
            </a:lvl2pPr>
            <a:lvl3pPr marL="1133856" indent="0">
              <a:buNone/>
              <a:defRPr sz="2976"/>
            </a:lvl3pPr>
            <a:lvl4pPr marL="1700784" indent="0">
              <a:buNone/>
              <a:defRPr sz="2480"/>
            </a:lvl4pPr>
            <a:lvl5pPr marL="2267712" indent="0">
              <a:buNone/>
              <a:defRPr sz="2480"/>
            </a:lvl5pPr>
            <a:lvl6pPr marL="2834640" indent="0">
              <a:buNone/>
              <a:defRPr sz="2480"/>
            </a:lvl6pPr>
            <a:lvl7pPr marL="3401568" indent="0">
              <a:buNone/>
              <a:defRPr sz="2480"/>
            </a:lvl7pPr>
            <a:lvl8pPr marL="3968496" indent="0">
              <a:buNone/>
              <a:defRPr sz="2480"/>
            </a:lvl8pPr>
            <a:lvl9pPr marL="4535424" indent="0">
              <a:buNone/>
              <a:defRPr sz="2480"/>
            </a:lvl9pPr>
          </a:lstStyle>
          <a:p>
            <a:r>
              <a:rPr lang="en-US"/>
              <a:t>Click icon to add picture</a:t>
            </a:r>
            <a:endParaRPr lang="en-US" dirty="0"/>
          </a:p>
        </p:txBody>
      </p:sp>
      <p:sp>
        <p:nvSpPr>
          <p:cNvPr id="4" name="Text Placeholder 3"/>
          <p:cNvSpPr>
            <a:spLocks noGrp="1"/>
          </p:cNvSpPr>
          <p:nvPr>
            <p:ph type="body" sz="half" idx="2"/>
          </p:nvPr>
        </p:nvSpPr>
        <p:spPr>
          <a:xfrm>
            <a:off x="1486772" y="2551271"/>
            <a:ext cx="4847968" cy="4726546"/>
          </a:xfrm>
        </p:spPr>
        <p:txBody>
          <a:bodyPr/>
          <a:lstStyle>
            <a:lvl1pPr marL="0" indent="0">
              <a:buNone/>
              <a:defRPr sz="1984">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566928" indent="0">
              <a:buNone/>
              <a:defRPr sz="1736"/>
            </a:lvl2pPr>
            <a:lvl3pPr marL="1133856" indent="0">
              <a:buNone/>
              <a:defRPr sz="1488"/>
            </a:lvl3pPr>
            <a:lvl4pPr marL="1700784" indent="0">
              <a:buNone/>
              <a:defRPr sz="1240"/>
            </a:lvl4pPr>
            <a:lvl5pPr marL="2267712" indent="0">
              <a:buNone/>
              <a:defRPr sz="1240"/>
            </a:lvl5pPr>
            <a:lvl6pPr marL="2834640" indent="0">
              <a:buNone/>
              <a:defRPr sz="1240"/>
            </a:lvl6pPr>
            <a:lvl7pPr marL="3401568" indent="0">
              <a:buNone/>
              <a:defRPr sz="1240"/>
            </a:lvl7pPr>
            <a:lvl8pPr marL="3968496" indent="0">
              <a:buNone/>
              <a:defRPr sz="1240"/>
            </a:lvl8pPr>
            <a:lvl9pPr marL="4535424" indent="0">
              <a:buNone/>
              <a:defRPr sz="1240"/>
            </a:lvl9pPr>
          </a:lstStyle>
          <a:p>
            <a:pPr lvl="0"/>
            <a:r>
              <a:rPr lang="en-US"/>
              <a:t>Click to edit Master text styles</a:t>
            </a:r>
          </a:p>
        </p:txBody>
      </p:sp>
      <p:sp>
        <p:nvSpPr>
          <p:cNvPr id="5" name="Date Placeholder 4"/>
          <p:cNvSpPr>
            <a:spLocks noGrp="1"/>
          </p:cNvSpPr>
          <p:nvPr>
            <p:ph type="dt" sz="half" idx="10"/>
          </p:nvPr>
        </p:nvSpPr>
        <p:spPr/>
        <p:txBody>
          <a:bodyPr/>
          <a:lstStyle/>
          <a:p>
            <a:fld id="{EF8C81F0-3214-4304-B4FE-5B77CC787AA5}" type="datetimeFigureOut">
              <a:rPr lang="en-US" smtClean="0"/>
              <a:t>11/27/2024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2140102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4797" y="5415482"/>
            <a:ext cx="13959186" cy="1016038"/>
          </a:xfrm>
        </p:spPr>
        <p:txBody>
          <a:bodyPr anchor="b"/>
          <a:lstStyle>
            <a:lvl1pPr>
              <a:defRPr sz="3968"/>
            </a:lvl1pPr>
          </a:lstStyle>
          <a:p>
            <a:r>
              <a:rPr lang="en-US"/>
              <a:t>Click to edit Master title style</a:t>
            </a:r>
            <a:endParaRPr lang="en-US" dirty="0"/>
          </a:p>
        </p:txBody>
      </p:sp>
      <p:sp>
        <p:nvSpPr>
          <p:cNvPr id="3" name="Picture Placeholder 2"/>
          <p:cNvSpPr>
            <a:spLocks noGrp="1" noChangeAspect="1"/>
          </p:cNvSpPr>
          <p:nvPr>
            <p:ph type="pic" idx="1"/>
          </p:nvPr>
        </p:nvSpPr>
        <p:spPr>
          <a:xfrm>
            <a:off x="1114797" y="1224453"/>
            <a:ext cx="13959186" cy="4191028"/>
          </a:xfrm>
        </p:spPr>
        <p:txBody>
          <a:bodyPr anchor="t"/>
          <a:lstStyle>
            <a:lvl1pPr marL="0" indent="0">
              <a:buNone/>
              <a:defRPr sz="3968"/>
            </a:lvl1pPr>
            <a:lvl2pPr marL="566928" indent="0">
              <a:buNone/>
              <a:defRPr sz="3472"/>
            </a:lvl2pPr>
            <a:lvl3pPr marL="1133856" indent="0">
              <a:buNone/>
              <a:defRPr sz="2976"/>
            </a:lvl3pPr>
            <a:lvl4pPr marL="1700784" indent="0">
              <a:buNone/>
              <a:defRPr sz="2480"/>
            </a:lvl4pPr>
            <a:lvl5pPr marL="2267712" indent="0">
              <a:buNone/>
              <a:defRPr sz="2480"/>
            </a:lvl5pPr>
            <a:lvl6pPr marL="2834640" indent="0">
              <a:buNone/>
              <a:defRPr sz="2480"/>
            </a:lvl6pPr>
            <a:lvl7pPr marL="3401568" indent="0">
              <a:buNone/>
              <a:defRPr sz="2480"/>
            </a:lvl7pPr>
            <a:lvl8pPr marL="3968496" indent="0">
              <a:buNone/>
              <a:defRPr sz="2480"/>
            </a:lvl8pPr>
            <a:lvl9pPr marL="4535424" indent="0">
              <a:buNone/>
              <a:defRPr sz="2480"/>
            </a:lvl9pPr>
          </a:lstStyle>
          <a:p>
            <a:r>
              <a:rPr lang="en-US"/>
              <a:t>Click icon to add picture</a:t>
            </a:r>
            <a:endParaRPr lang="en-US" dirty="0"/>
          </a:p>
        </p:txBody>
      </p:sp>
      <p:sp>
        <p:nvSpPr>
          <p:cNvPr id="4" name="Text Placeholder 3"/>
          <p:cNvSpPr>
            <a:spLocks noGrp="1"/>
          </p:cNvSpPr>
          <p:nvPr>
            <p:ph type="body" sz="half" idx="2"/>
          </p:nvPr>
        </p:nvSpPr>
        <p:spPr>
          <a:xfrm>
            <a:off x="1114797" y="6431520"/>
            <a:ext cx="13957078" cy="846297"/>
          </a:xfrm>
        </p:spPr>
        <p:txBody>
          <a:bodyPr/>
          <a:lstStyle>
            <a:lvl1pPr marL="0" indent="0">
              <a:buNone/>
              <a:defRPr sz="1984">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566928" indent="0">
              <a:buNone/>
              <a:defRPr sz="1736"/>
            </a:lvl2pPr>
            <a:lvl3pPr marL="1133856" indent="0">
              <a:buNone/>
              <a:defRPr sz="1488"/>
            </a:lvl3pPr>
            <a:lvl4pPr marL="1700784" indent="0">
              <a:buNone/>
              <a:defRPr sz="1240"/>
            </a:lvl4pPr>
            <a:lvl5pPr marL="2267712" indent="0">
              <a:buNone/>
              <a:defRPr sz="1240"/>
            </a:lvl5pPr>
            <a:lvl6pPr marL="2834640" indent="0">
              <a:buNone/>
              <a:defRPr sz="1240"/>
            </a:lvl6pPr>
            <a:lvl7pPr marL="3401568" indent="0">
              <a:buNone/>
              <a:defRPr sz="1240"/>
            </a:lvl7pPr>
            <a:lvl8pPr marL="3968496" indent="0">
              <a:buNone/>
              <a:defRPr sz="1240"/>
            </a:lvl8pPr>
            <a:lvl9pPr marL="4535424" indent="0">
              <a:buNone/>
              <a:defRPr sz="1240"/>
            </a:lvl9pPr>
          </a:lstStyle>
          <a:p>
            <a:pPr lvl="0"/>
            <a:r>
              <a:rPr lang="en-US"/>
              <a:t>Click to edit Master text styles</a:t>
            </a:r>
          </a:p>
        </p:txBody>
      </p:sp>
      <p:sp>
        <p:nvSpPr>
          <p:cNvPr id="5" name="Date Placeholder 4"/>
          <p:cNvSpPr>
            <a:spLocks noGrp="1"/>
          </p:cNvSpPr>
          <p:nvPr>
            <p:ph type="dt" sz="half" idx="10"/>
          </p:nvPr>
        </p:nvSpPr>
        <p:spPr/>
        <p:txBody>
          <a:bodyPr/>
          <a:lstStyle/>
          <a:p>
            <a:fld id="{EF8C81F0-3214-4304-B4FE-5B77CC787AA5}" type="datetimeFigureOut">
              <a:rPr lang="en-US" smtClean="0"/>
              <a:t>11/27/2024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707331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4797" y="452772"/>
            <a:ext cx="13959186" cy="4382750"/>
          </a:xfrm>
        </p:spPr>
        <p:txBody>
          <a:bodyPr anchor="ctr"/>
          <a:lstStyle>
            <a:lvl1pPr>
              <a:defRPr sz="3968"/>
            </a:lvl1pPr>
          </a:lstStyle>
          <a:p>
            <a:r>
              <a:rPr lang="en-US"/>
              <a:t>Click to edit Master title style</a:t>
            </a:r>
            <a:endParaRPr lang="en-US" dirty="0"/>
          </a:p>
        </p:txBody>
      </p:sp>
      <p:sp>
        <p:nvSpPr>
          <p:cNvPr id="4" name="Text Placeholder 3"/>
          <p:cNvSpPr>
            <a:spLocks noGrp="1"/>
          </p:cNvSpPr>
          <p:nvPr>
            <p:ph type="body" sz="half" idx="2"/>
          </p:nvPr>
        </p:nvSpPr>
        <p:spPr>
          <a:xfrm>
            <a:off x="1114797" y="5567063"/>
            <a:ext cx="13957078" cy="1862334"/>
          </a:xfrm>
        </p:spPr>
        <p:txBody>
          <a:bodyPr anchor="ctr"/>
          <a:lstStyle>
            <a:lvl1pPr marL="0" indent="0">
              <a:buNone/>
              <a:defRPr sz="1984"/>
            </a:lvl1pPr>
            <a:lvl2pPr marL="566928" indent="0">
              <a:buNone/>
              <a:defRPr sz="1736"/>
            </a:lvl2pPr>
            <a:lvl3pPr marL="1133856" indent="0">
              <a:buNone/>
              <a:defRPr sz="1488"/>
            </a:lvl3pPr>
            <a:lvl4pPr marL="1700784" indent="0">
              <a:buNone/>
              <a:defRPr sz="1240"/>
            </a:lvl4pPr>
            <a:lvl5pPr marL="2267712" indent="0">
              <a:buNone/>
              <a:defRPr sz="1240"/>
            </a:lvl5pPr>
            <a:lvl6pPr marL="2834640" indent="0">
              <a:buNone/>
              <a:defRPr sz="1240"/>
            </a:lvl6pPr>
            <a:lvl7pPr marL="3401568" indent="0">
              <a:buNone/>
              <a:defRPr sz="1240"/>
            </a:lvl7pPr>
            <a:lvl8pPr marL="3968496" indent="0">
              <a:buNone/>
              <a:defRPr sz="1240"/>
            </a:lvl8pPr>
            <a:lvl9pPr marL="4535424" indent="0">
              <a:buNone/>
              <a:defRPr sz="1240"/>
            </a:lvl9pPr>
          </a:lstStyle>
          <a:p>
            <a:pPr lvl="0"/>
            <a:r>
              <a:rPr lang="en-US"/>
              <a:t>Click to edit Master text styles</a:t>
            </a:r>
          </a:p>
        </p:txBody>
      </p:sp>
      <p:sp>
        <p:nvSpPr>
          <p:cNvPr id="5" name="Date Placeholder 4"/>
          <p:cNvSpPr>
            <a:spLocks noGrp="1"/>
          </p:cNvSpPr>
          <p:nvPr>
            <p:ph type="dt" sz="half" idx="10"/>
          </p:nvPr>
        </p:nvSpPr>
        <p:spPr/>
        <p:txBody>
          <a:bodyPr/>
          <a:lstStyle/>
          <a:p>
            <a:fld id="{EF8C81F0-3214-4304-B4FE-5B77CC787AA5}" type="datetimeFigureOut">
              <a:rPr lang="en-US" smtClean="0"/>
              <a:t>11/27/2024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3196151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19809" y="452772"/>
            <a:ext cx="12349161" cy="3711340"/>
          </a:xfrm>
        </p:spPr>
        <p:txBody>
          <a:bodyPr anchor="ctr"/>
          <a:lstStyle>
            <a:lvl1pPr>
              <a:defRPr sz="5456"/>
            </a:lvl1pPr>
          </a:lstStyle>
          <a:p>
            <a:r>
              <a:rPr lang="en-US"/>
              <a:t>Click to edit Master title style</a:t>
            </a:r>
            <a:endParaRPr lang="en-US" dirty="0"/>
          </a:p>
        </p:txBody>
      </p:sp>
      <p:sp>
        <p:nvSpPr>
          <p:cNvPr id="12" name="Text Placeholder 3"/>
          <p:cNvSpPr>
            <a:spLocks noGrp="1"/>
          </p:cNvSpPr>
          <p:nvPr>
            <p:ph type="body" sz="half" idx="13"/>
          </p:nvPr>
        </p:nvSpPr>
        <p:spPr>
          <a:xfrm>
            <a:off x="2284111" y="4173447"/>
            <a:ext cx="11618449" cy="680746"/>
          </a:xfrm>
        </p:spPr>
        <p:txBody>
          <a:bodyPr anchor="t">
            <a:normAutofit/>
          </a:bodyPr>
          <a:lstStyle>
            <a:lvl1pPr marL="0" indent="0">
              <a:buNone/>
              <a:defRPr sz="1736"/>
            </a:lvl1pPr>
            <a:lvl2pPr marL="566928" indent="0">
              <a:buNone/>
              <a:defRPr sz="1736"/>
            </a:lvl2pPr>
            <a:lvl3pPr marL="1133856" indent="0">
              <a:buNone/>
              <a:defRPr sz="1488"/>
            </a:lvl3pPr>
            <a:lvl4pPr marL="1700784" indent="0">
              <a:buNone/>
              <a:defRPr sz="1240"/>
            </a:lvl4pPr>
            <a:lvl5pPr marL="2267712" indent="0">
              <a:buNone/>
              <a:defRPr sz="1240"/>
            </a:lvl5pPr>
            <a:lvl6pPr marL="2834640" indent="0">
              <a:buNone/>
              <a:defRPr sz="1240"/>
            </a:lvl6pPr>
            <a:lvl7pPr marL="3401568" indent="0">
              <a:buNone/>
              <a:defRPr sz="1240"/>
            </a:lvl7pPr>
            <a:lvl8pPr marL="3968496" indent="0">
              <a:buNone/>
              <a:defRPr sz="1240"/>
            </a:lvl8pPr>
            <a:lvl9pPr marL="4535424" indent="0">
              <a:buNone/>
              <a:defRPr sz="1240"/>
            </a:lvl9pPr>
          </a:lstStyle>
          <a:p>
            <a:pPr lvl="0"/>
            <a:r>
              <a:rPr lang="en-US"/>
              <a:t>Click to edit Master text styles</a:t>
            </a:r>
          </a:p>
        </p:txBody>
      </p:sp>
      <p:sp>
        <p:nvSpPr>
          <p:cNvPr id="4" name="Text Placeholder 3"/>
          <p:cNvSpPr>
            <a:spLocks noGrp="1"/>
          </p:cNvSpPr>
          <p:nvPr>
            <p:ph type="body" sz="half" idx="2"/>
          </p:nvPr>
        </p:nvSpPr>
        <p:spPr>
          <a:xfrm>
            <a:off x="1112688" y="5582353"/>
            <a:ext cx="13954970" cy="1847044"/>
          </a:xfrm>
        </p:spPr>
        <p:txBody>
          <a:bodyPr anchor="ctr">
            <a:normAutofit/>
          </a:bodyPr>
          <a:lstStyle>
            <a:lvl1pPr marL="0" indent="0">
              <a:buNone/>
              <a:defRPr sz="1984"/>
            </a:lvl1pPr>
            <a:lvl2pPr marL="566928" indent="0">
              <a:buNone/>
              <a:defRPr sz="1736"/>
            </a:lvl2pPr>
            <a:lvl3pPr marL="1133856" indent="0">
              <a:buNone/>
              <a:defRPr sz="1488"/>
            </a:lvl3pPr>
            <a:lvl4pPr marL="1700784" indent="0">
              <a:buNone/>
              <a:defRPr sz="1240"/>
            </a:lvl4pPr>
            <a:lvl5pPr marL="2267712" indent="0">
              <a:buNone/>
              <a:defRPr sz="1240"/>
            </a:lvl5pPr>
            <a:lvl6pPr marL="2834640" indent="0">
              <a:buNone/>
              <a:defRPr sz="1240"/>
            </a:lvl6pPr>
            <a:lvl7pPr marL="3401568" indent="0">
              <a:buNone/>
              <a:defRPr sz="1240"/>
            </a:lvl7pPr>
            <a:lvl8pPr marL="3968496" indent="0">
              <a:buNone/>
              <a:defRPr sz="1240"/>
            </a:lvl8pPr>
            <a:lvl9pPr marL="4535424" indent="0">
              <a:buNone/>
              <a:defRPr sz="1240"/>
            </a:lvl9pPr>
          </a:lstStyle>
          <a:p>
            <a:pPr lvl="0"/>
            <a:r>
              <a:rPr lang="en-US"/>
              <a:t>Click to edit Master text styles</a:t>
            </a:r>
          </a:p>
        </p:txBody>
      </p:sp>
      <p:sp>
        <p:nvSpPr>
          <p:cNvPr id="5" name="Date Placeholder 4"/>
          <p:cNvSpPr>
            <a:spLocks noGrp="1"/>
          </p:cNvSpPr>
          <p:nvPr>
            <p:ph type="dt" sz="half" idx="10"/>
          </p:nvPr>
        </p:nvSpPr>
        <p:spPr/>
        <p:txBody>
          <a:bodyPr/>
          <a:lstStyle/>
          <a:p>
            <a:fld id="{EF8C81F0-3214-4304-B4FE-5B77CC787AA5}" type="datetimeFigureOut">
              <a:rPr lang="en-US" smtClean="0"/>
              <a:t>11/27/2024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46CF6-D51A-44D4-AD39-0964D85364F9}" type="slidenum">
              <a:rPr lang="en-US" smtClean="0"/>
              <a:t>‹#›</a:t>
            </a:fld>
            <a:endParaRPr lang="en-US"/>
          </a:p>
        </p:txBody>
      </p:sp>
      <p:sp>
        <p:nvSpPr>
          <p:cNvPr id="9" name="TextBox 8"/>
          <p:cNvSpPr txBox="1"/>
          <p:nvPr/>
        </p:nvSpPr>
        <p:spPr>
          <a:xfrm>
            <a:off x="1474882" y="975698"/>
            <a:ext cx="809228" cy="725149"/>
          </a:xfrm>
          <a:prstGeom prst="rect">
            <a:avLst/>
          </a:prstGeom>
        </p:spPr>
        <p:txBody>
          <a:bodyPr vert="horz" lIns="113390" tIns="56695" rIns="113390" bIns="56695"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920" dirty="0">
                <a:solidFill>
                  <a:schemeClr val="tx1"/>
                </a:solidFill>
                <a:effectLst/>
              </a:rPr>
              <a:t>“</a:t>
            </a:r>
          </a:p>
        </p:txBody>
      </p:sp>
      <p:sp>
        <p:nvSpPr>
          <p:cNvPr id="10" name="TextBox 9"/>
          <p:cNvSpPr txBox="1"/>
          <p:nvPr/>
        </p:nvSpPr>
        <p:spPr>
          <a:xfrm>
            <a:off x="13855924" y="3401695"/>
            <a:ext cx="809228" cy="725149"/>
          </a:xfrm>
          <a:prstGeom prst="rect">
            <a:avLst/>
          </a:prstGeom>
        </p:spPr>
        <p:txBody>
          <a:bodyPr vert="horz" lIns="113390" tIns="56695" rIns="113390" bIns="56695"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920" dirty="0">
                <a:solidFill>
                  <a:schemeClr val="tx1"/>
                </a:solidFill>
                <a:effectLst/>
              </a:rPr>
              <a:t>”</a:t>
            </a:r>
          </a:p>
        </p:txBody>
      </p:sp>
    </p:spTree>
    <p:extLst>
      <p:ext uri="{BB962C8B-B14F-4D97-AF65-F5344CB8AC3E}">
        <p14:creationId xmlns:p14="http://schemas.microsoft.com/office/powerpoint/2010/main" val="3250622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4797" y="2885548"/>
            <a:ext cx="13959186" cy="3114792"/>
          </a:xfrm>
        </p:spPr>
        <p:txBody>
          <a:bodyPr anchor="b">
            <a:normAutofit/>
          </a:bodyPr>
          <a:lstStyle>
            <a:lvl1pPr>
              <a:defRPr sz="6696"/>
            </a:lvl1pPr>
          </a:lstStyle>
          <a:p>
            <a:r>
              <a:rPr lang="en-US"/>
              <a:t>Click to edit Master title style</a:t>
            </a:r>
            <a:endParaRPr lang="en-US" dirty="0"/>
          </a:p>
        </p:txBody>
      </p:sp>
      <p:sp>
        <p:nvSpPr>
          <p:cNvPr id="4" name="Text Placeholder 3"/>
          <p:cNvSpPr>
            <a:spLocks noGrp="1"/>
          </p:cNvSpPr>
          <p:nvPr>
            <p:ph type="body" sz="half" idx="2"/>
          </p:nvPr>
        </p:nvSpPr>
        <p:spPr>
          <a:xfrm>
            <a:off x="1114797" y="6014946"/>
            <a:ext cx="13957078" cy="1414451"/>
          </a:xfrm>
        </p:spPr>
        <p:txBody>
          <a:bodyPr anchor="t"/>
          <a:lstStyle>
            <a:lvl1pPr marL="0" indent="0">
              <a:buNone/>
              <a:defRPr sz="1984"/>
            </a:lvl1pPr>
            <a:lvl2pPr marL="566928" indent="0">
              <a:buNone/>
              <a:defRPr sz="1736"/>
            </a:lvl2pPr>
            <a:lvl3pPr marL="1133856" indent="0">
              <a:buNone/>
              <a:defRPr sz="1488"/>
            </a:lvl3pPr>
            <a:lvl4pPr marL="1700784" indent="0">
              <a:buNone/>
              <a:defRPr sz="1240"/>
            </a:lvl4pPr>
            <a:lvl5pPr marL="2267712" indent="0">
              <a:buNone/>
              <a:defRPr sz="1240"/>
            </a:lvl5pPr>
            <a:lvl6pPr marL="2834640" indent="0">
              <a:buNone/>
              <a:defRPr sz="1240"/>
            </a:lvl6pPr>
            <a:lvl7pPr marL="3401568" indent="0">
              <a:buNone/>
              <a:defRPr sz="1240"/>
            </a:lvl7pPr>
            <a:lvl8pPr marL="3968496" indent="0">
              <a:buNone/>
              <a:defRPr sz="1240"/>
            </a:lvl8pPr>
            <a:lvl9pPr marL="4535424" indent="0">
              <a:buNone/>
              <a:defRPr sz="1240"/>
            </a:lvl9pPr>
          </a:lstStyle>
          <a:p>
            <a:pPr lvl="0"/>
            <a:r>
              <a:rPr lang="en-US"/>
              <a:t>Click to edit Master text styles</a:t>
            </a:r>
          </a:p>
        </p:txBody>
      </p:sp>
      <p:sp>
        <p:nvSpPr>
          <p:cNvPr id="5" name="Date Placeholder 4"/>
          <p:cNvSpPr>
            <a:spLocks noGrp="1"/>
          </p:cNvSpPr>
          <p:nvPr>
            <p:ph type="dt" sz="half" idx="10"/>
          </p:nvPr>
        </p:nvSpPr>
        <p:spPr/>
        <p:txBody>
          <a:bodyPr/>
          <a:lstStyle/>
          <a:p>
            <a:fld id="{EF8C81F0-3214-4304-B4FE-5B77CC787AA5}" type="datetimeFigureOut">
              <a:rPr lang="en-US" smtClean="0"/>
              <a:t>11/27/2024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1721749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12689" y="452772"/>
            <a:ext cx="13959186" cy="164376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775207" y="2338665"/>
            <a:ext cx="3911888" cy="714592"/>
          </a:xfrm>
        </p:spPr>
        <p:txBody>
          <a:bodyPr anchor="b">
            <a:noAutofit/>
          </a:bodyPr>
          <a:lstStyle>
            <a:lvl1pPr marL="0" indent="0">
              <a:buNone/>
              <a:defRPr sz="2976"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566928" indent="0">
              <a:buNone/>
              <a:defRPr sz="2480" b="1"/>
            </a:lvl2pPr>
            <a:lvl3pPr marL="1133856" indent="0">
              <a:buNone/>
              <a:defRPr sz="2232" b="1"/>
            </a:lvl3pPr>
            <a:lvl4pPr marL="1700784" indent="0">
              <a:buNone/>
              <a:defRPr sz="1984" b="1"/>
            </a:lvl4pPr>
            <a:lvl5pPr marL="2267712" indent="0">
              <a:buNone/>
              <a:defRPr sz="1984" b="1"/>
            </a:lvl5pPr>
            <a:lvl6pPr marL="2834640" indent="0">
              <a:buNone/>
              <a:defRPr sz="1984" b="1"/>
            </a:lvl6pPr>
            <a:lvl7pPr marL="3401568" indent="0">
              <a:buNone/>
              <a:defRPr sz="1984" b="1"/>
            </a:lvl7pPr>
            <a:lvl8pPr marL="3968496" indent="0">
              <a:buNone/>
              <a:defRPr sz="1984" b="1"/>
            </a:lvl8pPr>
            <a:lvl9pPr marL="4535424" indent="0">
              <a:buNone/>
              <a:defRPr sz="1984" b="1"/>
            </a:lvl9pPr>
          </a:lstStyle>
          <a:p>
            <a:pPr lvl="0"/>
            <a:r>
              <a:rPr lang="en-US"/>
              <a:t>Click to edit Master text styles</a:t>
            </a:r>
          </a:p>
        </p:txBody>
      </p:sp>
      <p:sp>
        <p:nvSpPr>
          <p:cNvPr id="8" name="Text Placeholder 3"/>
          <p:cNvSpPr>
            <a:spLocks noGrp="1"/>
          </p:cNvSpPr>
          <p:nvPr>
            <p:ph type="body" sz="half" idx="15"/>
          </p:nvPr>
        </p:nvSpPr>
        <p:spPr>
          <a:xfrm>
            <a:off x="1801114" y="3189089"/>
            <a:ext cx="3885981" cy="4450946"/>
          </a:xfrm>
        </p:spPr>
        <p:txBody>
          <a:bodyPr anchor="t">
            <a:normAutofit/>
          </a:bodyPr>
          <a:lstStyle>
            <a:lvl1pPr marL="0" indent="0">
              <a:buNone/>
              <a:defRPr sz="1736"/>
            </a:lvl1pPr>
            <a:lvl2pPr marL="566928" indent="0">
              <a:buNone/>
              <a:defRPr sz="1488"/>
            </a:lvl2pPr>
            <a:lvl3pPr marL="1133856" indent="0">
              <a:buNone/>
              <a:defRPr sz="1240"/>
            </a:lvl3pPr>
            <a:lvl4pPr marL="1700784" indent="0">
              <a:buNone/>
              <a:defRPr sz="1116"/>
            </a:lvl4pPr>
            <a:lvl5pPr marL="2267712" indent="0">
              <a:buNone/>
              <a:defRPr sz="1116"/>
            </a:lvl5pPr>
            <a:lvl6pPr marL="2834640" indent="0">
              <a:buNone/>
              <a:defRPr sz="1116"/>
            </a:lvl6pPr>
            <a:lvl7pPr marL="3401568" indent="0">
              <a:buNone/>
              <a:defRPr sz="1116"/>
            </a:lvl7pPr>
            <a:lvl8pPr marL="3968496" indent="0">
              <a:buNone/>
              <a:defRPr sz="1116"/>
            </a:lvl8pPr>
            <a:lvl9pPr marL="4535424" indent="0">
              <a:buNone/>
              <a:defRPr sz="1116"/>
            </a:lvl9pPr>
          </a:lstStyle>
          <a:p>
            <a:pPr lvl="0"/>
            <a:r>
              <a:rPr lang="en-US"/>
              <a:t>Click to edit Master text styles</a:t>
            </a:r>
          </a:p>
        </p:txBody>
      </p:sp>
      <p:sp>
        <p:nvSpPr>
          <p:cNvPr id="9" name="Text Placeholder 4"/>
          <p:cNvSpPr>
            <a:spLocks noGrp="1"/>
          </p:cNvSpPr>
          <p:nvPr>
            <p:ph type="body" sz="quarter" idx="3"/>
          </p:nvPr>
        </p:nvSpPr>
        <p:spPr>
          <a:xfrm>
            <a:off x="6090443" y="2338665"/>
            <a:ext cx="3897784" cy="714592"/>
          </a:xfrm>
        </p:spPr>
        <p:txBody>
          <a:bodyPr vert="horz" lIns="91440" tIns="45720" rIns="91440" bIns="45720" rtlCol="0" anchor="b">
            <a:noAutofit/>
          </a:bodyPr>
          <a:lstStyle>
            <a:lvl1pPr>
              <a:buNone/>
              <a:defRPr lang="en-US" sz="2976"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6076434" y="3189089"/>
            <a:ext cx="3911792" cy="4450946"/>
          </a:xfrm>
        </p:spPr>
        <p:txBody>
          <a:bodyPr anchor="t">
            <a:normAutofit/>
          </a:bodyPr>
          <a:lstStyle>
            <a:lvl1pPr marL="0" indent="0">
              <a:buNone/>
              <a:defRPr sz="1736"/>
            </a:lvl1pPr>
            <a:lvl2pPr marL="566928" indent="0">
              <a:buNone/>
              <a:defRPr sz="1488"/>
            </a:lvl2pPr>
            <a:lvl3pPr marL="1133856" indent="0">
              <a:buNone/>
              <a:defRPr sz="1240"/>
            </a:lvl3pPr>
            <a:lvl4pPr marL="1700784" indent="0">
              <a:buNone/>
              <a:defRPr sz="1116"/>
            </a:lvl4pPr>
            <a:lvl5pPr marL="2267712" indent="0">
              <a:buNone/>
              <a:defRPr sz="1116"/>
            </a:lvl5pPr>
            <a:lvl6pPr marL="2834640" indent="0">
              <a:buNone/>
              <a:defRPr sz="1116"/>
            </a:lvl6pPr>
            <a:lvl7pPr marL="3401568" indent="0">
              <a:buNone/>
              <a:defRPr sz="1116"/>
            </a:lvl7pPr>
            <a:lvl8pPr marL="3968496" indent="0">
              <a:buNone/>
              <a:defRPr sz="1116"/>
            </a:lvl8pPr>
            <a:lvl9pPr marL="4535424" indent="0">
              <a:buNone/>
              <a:defRPr sz="1116"/>
            </a:lvl9pPr>
          </a:lstStyle>
          <a:p>
            <a:pPr lvl="0"/>
            <a:r>
              <a:rPr lang="en-US"/>
              <a:t>Click to edit Master text styles</a:t>
            </a:r>
          </a:p>
        </p:txBody>
      </p:sp>
      <p:sp>
        <p:nvSpPr>
          <p:cNvPr id="11" name="Text Placeholder 4"/>
          <p:cNvSpPr>
            <a:spLocks noGrp="1"/>
          </p:cNvSpPr>
          <p:nvPr>
            <p:ph type="body" sz="quarter" idx="13"/>
          </p:nvPr>
        </p:nvSpPr>
        <p:spPr>
          <a:xfrm>
            <a:off x="10392841" y="2338665"/>
            <a:ext cx="3892304" cy="714592"/>
          </a:xfrm>
        </p:spPr>
        <p:txBody>
          <a:bodyPr vert="horz" lIns="91440" tIns="45720" rIns="91440" bIns="45720" rtlCol="0" anchor="b">
            <a:noAutofit/>
          </a:bodyPr>
          <a:lstStyle>
            <a:lvl1pPr>
              <a:buNone/>
              <a:defRPr lang="en-US" sz="2976"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10392841" y="3189089"/>
            <a:ext cx="3892304" cy="4450946"/>
          </a:xfrm>
        </p:spPr>
        <p:txBody>
          <a:bodyPr anchor="t">
            <a:normAutofit/>
          </a:bodyPr>
          <a:lstStyle>
            <a:lvl1pPr marL="0" indent="0">
              <a:buNone/>
              <a:defRPr sz="1736"/>
            </a:lvl1pPr>
            <a:lvl2pPr marL="566928" indent="0">
              <a:buNone/>
              <a:defRPr sz="1488"/>
            </a:lvl2pPr>
            <a:lvl3pPr marL="1133856" indent="0">
              <a:buNone/>
              <a:defRPr sz="1240"/>
            </a:lvl3pPr>
            <a:lvl4pPr marL="1700784" indent="0">
              <a:buNone/>
              <a:defRPr sz="1116"/>
            </a:lvl4pPr>
            <a:lvl5pPr marL="2267712" indent="0">
              <a:buNone/>
              <a:defRPr sz="1116"/>
            </a:lvl5pPr>
            <a:lvl6pPr marL="2834640" indent="0">
              <a:buNone/>
              <a:defRPr sz="1116"/>
            </a:lvl6pPr>
            <a:lvl7pPr marL="3401568" indent="0">
              <a:buNone/>
              <a:defRPr sz="1116"/>
            </a:lvl7pPr>
            <a:lvl8pPr marL="3968496" indent="0">
              <a:buNone/>
              <a:defRPr sz="1116"/>
            </a:lvl8pPr>
            <a:lvl9pPr marL="4535424" indent="0">
              <a:buNone/>
              <a:defRPr sz="1116"/>
            </a:lvl9pPr>
          </a:lstStyle>
          <a:p>
            <a:pPr lvl="0"/>
            <a:r>
              <a:rPr lang="en-US"/>
              <a:t>Click to edit Master text styles</a:t>
            </a:r>
          </a:p>
        </p:txBody>
      </p:sp>
      <p:sp>
        <p:nvSpPr>
          <p:cNvPr id="3" name="Date Placeholder 2"/>
          <p:cNvSpPr>
            <a:spLocks noGrp="1"/>
          </p:cNvSpPr>
          <p:nvPr>
            <p:ph type="dt" sz="half" idx="10"/>
          </p:nvPr>
        </p:nvSpPr>
        <p:spPr/>
        <p:txBody>
          <a:bodyPr/>
          <a:lstStyle/>
          <a:p>
            <a:fld id="{EF8C81F0-3214-4304-B4FE-5B77CC787AA5}" type="datetimeFigureOut">
              <a:rPr lang="en-US" smtClean="0"/>
              <a:t>11/27/2024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661016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12689" y="452772"/>
            <a:ext cx="13959186" cy="164376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768308" y="5329103"/>
            <a:ext cx="3902840" cy="714592"/>
          </a:xfrm>
        </p:spPr>
        <p:txBody>
          <a:bodyPr anchor="b">
            <a:noAutofit/>
          </a:bodyPr>
          <a:lstStyle>
            <a:lvl1pPr marL="0" indent="0">
              <a:buNone/>
              <a:defRPr sz="2976"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566928" indent="0">
              <a:buNone/>
              <a:defRPr sz="2480" b="1"/>
            </a:lvl2pPr>
            <a:lvl3pPr marL="1133856" indent="0">
              <a:buNone/>
              <a:defRPr sz="2232" b="1"/>
            </a:lvl3pPr>
            <a:lvl4pPr marL="1700784" indent="0">
              <a:buNone/>
              <a:defRPr sz="1984" b="1"/>
            </a:lvl4pPr>
            <a:lvl5pPr marL="2267712" indent="0">
              <a:buNone/>
              <a:defRPr sz="1984" b="1"/>
            </a:lvl5pPr>
            <a:lvl6pPr marL="2834640" indent="0">
              <a:buNone/>
              <a:defRPr sz="1984" b="1"/>
            </a:lvl6pPr>
            <a:lvl7pPr marL="3401568" indent="0">
              <a:buNone/>
              <a:defRPr sz="1984" b="1"/>
            </a:lvl7pPr>
            <a:lvl8pPr marL="3968496" indent="0">
              <a:buNone/>
              <a:defRPr sz="1984" b="1"/>
            </a:lvl8pPr>
            <a:lvl9pPr marL="4535424" indent="0">
              <a:buNone/>
              <a:defRPr sz="1984" b="1"/>
            </a:lvl9pPr>
          </a:lstStyle>
          <a:p>
            <a:pPr lvl="0"/>
            <a:r>
              <a:rPr lang="en-US"/>
              <a:t>Click to edit Master text styles</a:t>
            </a:r>
          </a:p>
        </p:txBody>
      </p:sp>
      <p:sp>
        <p:nvSpPr>
          <p:cNvPr id="20" name="Picture Placeholder 2"/>
          <p:cNvSpPr>
            <a:spLocks noGrp="1" noChangeAspect="1"/>
          </p:cNvSpPr>
          <p:nvPr>
            <p:ph type="pic" idx="15"/>
          </p:nvPr>
        </p:nvSpPr>
        <p:spPr>
          <a:xfrm>
            <a:off x="1768308" y="2797983"/>
            <a:ext cx="3902840" cy="1889831"/>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984"/>
            </a:lvl1pPr>
            <a:lvl2pPr marL="566928" indent="0">
              <a:buNone/>
              <a:defRPr sz="1984"/>
            </a:lvl2pPr>
            <a:lvl3pPr marL="1133856" indent="0">
              <a:buNone/>
              <a:defRPr sz="1984"/>
            </a:lvl3pPr>
            <a:lvl4pPr marL="1700784" indent="0">
              <a:buNone/>
              <a:defRPr sz="1984"/>
            </a:lvl4pPr>
            <a:lvl5pPr marL="2267712" indent="0">
              <a:buNone/>
              <a:defRPr sz="1984"/>
            </a:lvl5pPr>
            <a:lvl6pPr marL="2834640" indent="0">
              <a:buNone/>
              <a:defRPr sz="1984"/>
            </a:lvl6pPr>
            <a:lvl7pPr marL="3401568" indent="0">
              <a:buNone/>
              <a:defRPr sz="1984"/>
            </a:lvl7pPr>
            <a:lvl8pPr marL="3968496" indent="0">
              <a:buNone/>
              <a:defRPr sz="1984"/>
            </a:lvl8pPr>
            <a:lvl9pPr marL="4535424" indent="0">
              <a:buNone/>
              <a:defRPr sz="1984"/>
            </a:lvl9pPr>
          </a:lstStyle>
          <a:p>
            <a:r>
              <a:rPr lang="en-US"/>
              <a:t>Click icon to add picture</a:t>
            </a:r>
            <a:endParaRPr lang="en-US" dirty="0"/>
          </a:p>
        </p:txBody>
      </p:sp>
      <p:sp>
        <p:nvSpPr>
          <p:cNvPr id="21" name="Text Placeholder 3"/>
          <p:cNvSpPr>
            <a:spLocks noGrp="1"/>
          </p:cNvSpPr>
          <p:nvPr>
            <p:ph type="body" sz="half" idx="18"/>
          </p:nvPr>
        </p:nvSpPr>
        <p:spPr>
          <a:xfrm>
            <a:off x="1768308" y="6043695"/>
            <a:ext cx="3902840" cy="817425"/>
          </a:xfrm>
        </p:spPr>
        <p:txBody>
          <a:bodyPr anchor="t">
            <a:normAutofit/>
          </a:bodyPr>
          <a:lstStyle>
            <a:lvl1pPr marL="0" indent="0">
              <a:buNone/>
              <a:defRPr sz="1736"/>
            </a:lvl1pPr>
            <a:lvl2pPr marL="566928" indent="0">
              <a:buNone/>
              <a:defRPr sz="1488"/>
            </a:lvl2pPr>
            <a:lvl3pPr marL="1133856" indent="0">
              <a:buNone/>
              <a:defRPr sz="1240"/>
            </a:lvl3pPr>
            <a:lvl4pPr marL="1700784" indent="0">
              <a:buNone/>
              <a:defRPr sz="1116"/>
            </a:lvl4pPr>
            <a:lvl5pPr marL="2267712" indent="0">
              <a:buNone/>
              <a:defRPr sz="1116"/>
            </a:lvl5pPr>
            <a:lvl6pPr marL="2834640" indent="0">
              <a:buNone/>
              <a:defRPr sz="1116"/>
            </a:lvl6pPr>
            <a:lvl7pPr marL="3401568" indent="0">
              <a:buNone/>
              <a:defRPr sz="1116"/>
            </a:lvl7pPr>
            <a:lvl8pPr marL="3968496" indent="0">
              <a:buNone/>
              <a:defRPr sz="1116"/>
            </a:lvl8pPr>
            <a:lvl9pPr marL="4535424" indent="0">
              <a:buNone/>
              <a:defRPr sz="1116"/>
            </a:lvl9pPr>
          </a:lstStyle>
          <a:p>
            <a:pPr lvl="0"/>
            <a:r>
              <a:rPr lang="en-US"/>
              <a:t>Click to edit Master text styles</a:t>
            </a:r>
          </a:p>
        </p:txBody>
      </p:sp>
      <p:sp>
        <p:nvSpPr>
          <p:cNvPr id="22" name="Text Placeholder 4"/>
          <p:cNvSpPr>
            <a:spLocks noGrp="1"/>
          </p:cNvSpPr>
          <p:nvPr>
            <p:ph type="body" sz="quarter" idx="3"/>
          </p:nvPr>
        </p:nvSpPr>
        <p:spPr>
          <a:xfrm>
            <a:off x="6065225" y="5329103"/>
            <a:ext cx="3890196" cy="714592"/>
          </a:xfrm>
        </p:spPr>
        <p:txBody>
          <a:bodyPr anchor="b">
            <a:noAutofit/>
          </a:bodyPr>
          <a:lstStyle>
            <a:lvl1pPr marL="0" indent="0">
              <a:buNone/>
              <a:defRPr sz="2976"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566928" indent="0">
              <a:buNone/>
              <a:defRPr sz="2480" b="1"/>
            </a:lvl2pPr>
            <a:lvl3pPr marL="1133856" indent="0">
              <a:buNone/>
              <a:defRPr sz="2232" b="1"/>
            </a:lvl3pPr>
            <a:lvl4pPr marL="1700784" indent="0">
              <a:buNone/>
              <a:defRPr sz="1984" b="1"/>
            </a:lvl4pPr>
            <a:lvl5pPr marL="2267712" indent="0">
              <a:buNone/>
              <a:defRPr sz="1984" b="1"/>
            </a:lvl5pPr>
            <a:lvl6pPr marL="2834640" indent="0">
              <a:buNone/>
              <a:defRPr sz="1984" b="1"/>
            </a:lvl6pPr>
            <a:lvl7pPr marL="3401568" indent="0">
              <a:buNone/>
              <a:defRPr sz="1984" b="1"/>
            </a:lvl7pPr>
            <a:lvl8pPr marL="3968496" indent="0">
              <a:buNone/>
              <a:defRPr sz="1984" b="1"/>
            </a:lvl8pPr>
            <a:lvl9pPr marL="4535424" indent="0">
              <a:buNone/>
              <a:defRPr sz="1984" b="1"/>
            </a:lvl9pPr>
          </a:lstStyle>
          <a:p>
            <a:pPr lvl="0"/>
            <a:r>
              <a:rPr lang="en-US"/>
              <a:t>Click to edit Master text styles</a:t>
            </a:r>
          </a:p>
        </p:txBody>
      </p:sp>
      <p:sp>
        <p:nvSpPr>
          <p:cNvPr id="23" name="Picture Placeholder 2"/>
          <p:cNvSpPr>
            <a:spLocks noGrp="1" noChangeAspect="1"/>
          </p:cNvSpPr>
          <p:nvPr>
            <p:ph type="pic" idx="21"/>
          </p:nvPr>
        </p:nvSpPr>
        <p:spPr>
          <a:xfrm>
            <a:off x="6065224" y="2797983"/>
            <a:ext cx="3890196" cy="1889831"/>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984"/>
            </a:lvl1pPr>
            <a:lvl2pPr marL="566928" indent="0">
              <a:buNone/>
              <a:defRPr sz="1984"/>
            </a:lvl2pPr>
            <a:lvl3pPr marL="1133856" indent="0">
              <a:buNone/>
              <a:defRPr sz="1984"/>
            </a:lvl3pPr>
            <a:lvl4pPr marL="1700784" indent="0">
              <a:buNone/>
              <a:defRPr sz="1984"/>
            </a:lvl4pPr>
            <a:lvl5pPr marL="2267712" indent="0">
              <a:buNone/>
              <a:defRPr sz="1984"/>
            </a:lvl5pPr>
            <a:lvl6pPr marL="2834640" indent="0">
              <a:buNone/>
              <a:defRPr sz="1984"/>
            </a:lvl6pPr>
            <a:lvl7pPr marL="3401568" indent="0">
              <a:buNone/>
              <a:defRPr sz="1984"/>
            </a:lvl7pPr>
            <a:lvl8pPr marL="3968496" indent="0">
              <a:buNone/>
              <a:defRPr sz="1984"/>
            </a:lvl8pPr>
            <a:lvl9pPr marL="4535424" indent="0">
              <a:buNone/>
              <a:defRPr sz="1984"/>
            </a:lvl9pPr>
          </a:lstStyle>
          <a:p>
            <a:r>
              <a:rPr lang="en-US"/>
              <a:t>Click icon to add picture</a:t>
            </a:r>
            <a:endParaRPr lang="en-US" dirty="0"/>
          </a:p>
        </p:txBody>
      </p:sp>
      <p:sp>
        <p:nvSpPr>
          <p:cNvPr id="24" name="Text Placeholder 3"/>
          <p:cNvSpPr>
            <a:spLocks noGrp="1"/>
          </p:cNvSpPr>
          <p:nvPr>
            <p:ph type="body" sz="half" idx="19"/>
          </p:nvPr>
        </p:nvSpPr>
        <p:spPr>
          <a:xfrm>
            <a:off x="6063428" y="6043694"/>
            <a:ext cx="3895348" cy="817425"/>
          </a:xfrm>
        </p:spPr>
        <p:txBody>
          <a:bodyPr anchor="t">
            <a:normAutofit/>
          </a:bodyPr>
          <a:lstStyle>
            <a:lvl1pPr marL="0" indent="0">
              <a:buNone/>
              <a:defRPr sz="1736"/>
            </a:lvl1pPr>
            <a:lvl2pPr marL="566928" indent="0">
              <a:buNone/>
              <a:defRPr sz="1488"/>
            </a:lvl2pPr>
            <a:lvl3pPr marL="1133856" indent="0">
              <a:buNone/>
              <a:defRPr sz="1240"/>
            </a:lvl3pPr>
            <a:lvl4pPr marL="1700784" indent="0">
              <a:buNone/>
              <a:defRPr sz="1116"/>
            </a:lvl4pPr>
            <a:lvl5pPr marL="2267712" indent="0">
              <a:buNone/>
              <a:defRPr sz="1116"/>
            </a:lvl5pPr>
            <a:lvl6pPr marL="2834640" indent="0">
              <a:buNone/>
              <a:defRPr sz="1116"/>
            </a:lvl6pPr>
            <a:lvl7pPr marL="3401568" indent="0">
              <a:buNone/>
              <a:defRPr sz="1116"/>
            </a:lvl7pPr>
            <a:lvl8pPr marL="3968496" indent="0">
              <a:buNone/>
              <a:defRPr sz="1116"/>
            </a:lvl8pPr>
            <a:lvl9pPr marL="4535424" indent="0">
              <a:buNone/>
              <a:defRPr sz="1116"/>
            </a:lvl9pPr>
          </a:lstStyle>
          <a:p>
            <a:pPr lvl="0"/>
            <a:r>
              <a:rPr lang="en-US"/>
              <a:t>Click to edit Master text styles</a:t>
            </a:r>
          </a:p>
        </p:txBody>
      </p:sp>
      <p:sp>
        <p:nvSpPr>
          <p:cNvPr id="25" name="Text Placeholder 4"/>
          <p:cNvSpPr>
            <a:spLocks noGrp="1"/>
          </p:cNvSpPr>
          <p:nvPr>
            <p:ph type="body" sz="quarter" idx="13"/>
          </p:nvPr>
        </p:nvSpPr>
        <p:spPr>
          <a:xfrm>
            <a:off x="10360035" y="5329103"/>
            <a:ext cx="3892304" cy="714592"/>
          </a:xfrm>
        </p:spPr>
        <p:txBody>
          <a:bodyPr anchor="b">
            <a:noAutofit/>
          </a:bodyPr>
          <a:lstStyle>
            <a:lvl1pPr marL="0" indent="0">
              <a:buNone/>
              <a:defRPr sz="2976"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566928" indent="0">
              <a:buNone/>
              <a:defRPr sz="2480" b="1"/>
            </a:lvl2pPr>
            <a:lvl3pPr marL="1133856" indent="0">
              <a:buNone/>
              <a:defRPr sz="2232" b="1"/>
            </a:lvl3pPr>
            <a:lvl4pPr marL="1700784" indent="0">
              <a:buNone/>
              <a:defRPr sz="1984" b="1"/>
            </a:lvl4pPr>
            <a:lvl5pPr marL="2267712" indent="0">
              <a:buNone/>
              <a:defRPr sz="1984" b="1"/>
            </a:lvl5pPr>
            <a:lvl6pPr marL="2834640" indent="0">
              <a:buNone/>
              <a:defRPr sz="1984" b="1"/>
            </a:lvl6pPr>
            <a:lvl7pPr marL="3401568" indent="0">
              <a:buNone/>
              <a:defRPr sz="1984" b="1"/>
            </a:lvl7pPr>
            <a:lvl8pPr marL="3968496" indent="0">
              <a:buNone/>
              <a:defRPr sz="1984" b="1"/>
            </a:lvl8pPr>
            <a:lvl9pPr marL="4535424" indent="0">
              <a:buNone/>
              <a:defRPr sz="1984" b="1"/>
            </a:lvl9pPr>
          </a:lstStyle>
          <a:p>
            <a:pPr lvl="0"/>
            <a:r>
              <a:rPr lang="en-US"/>
              <a:t>Click to edit Master text styles</a:t>
            </a:r>
          </a:p>
        </p:txBody>
      </p:sp>
      <p:sp>
        <p:nvSpPr>
          <p:cNvPr id="26" name="Picture Placeholder 2"/>
          <p:cNvSpPr>
            <a:spLocks noGrp="1" noChangeAspect="1"/>
          </p:cNvSpPr>
          <p:nvPr>
            <p:ph type="pic" idx="22"/>
          </p:nvPr>
        </p:nvSpPr>
        <p:spPr>
          <a:xfrm>
            <a:off x="10360034" y="2797983"/>
            <a:ext cx="3892304" cy="1889831"/>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984"/>
            </a:lvl1pPr>
            <a:lvl2pPr marL="566928" indent="0">
              <a:buNone/>
              <a:defRPr sz="1984"/>
            </a:lvl2pPr>
            <a:lvl3pPr marL="1133856" indent="0">
              <a:buNone/>
              <a:defRPr sz="1984"/>
            </a:lvl3pPr>
            <a:lvl4pPr marL="1700784" indent="0">
              <a:buNone/>
              <a:defRPr sz="1984"/>
            </a:lvl4pPr>
            <a:lvl5pPr marL="2267712" indent="0">
              <a:buNone/>
              <a:defRPr sz="1984"/>
            </a:lvl5pPr>
            <a:lvl6pPr marL="2834640" indent="0">
              <a:buNone/>
              <a:defRPr sz="1984"/>
            </a:lvl6pPr>
            <a:lvl7pPr marL="3401568" indent="0">
              <a:buNone/>
              <a:defRPr sz="1984"/>
            </a:lvl7pPr>
            <a:lvl8pPr marL="3968496" indent="0">
              <a:buNone/>
              <a:defRPr sz="1984"/>
            </a:lvl8pPr>
            <a:lvl9pPr marL="4535424" indent="0">
              <a:buNone/>
              <a:defRPr sz="1984"/>
            </a:lvl9pPr>
          </a:lstStyle>
          <a:p>
            <a:r>
              <a:rPr lang="en-US"/>
              <a:t>Click icon to add picture</a:t>
            </a:r>
            <a:endParaRPr lang="en-US" dirty="0"/>
          </a:p>
        </p:txBody>
      </p:sp>
      <p:sp>
        <p:nvSpPr>
          <p:cNvPr id="27" name="Text Placeholder 3"/>
          <p:cNvSpPr>
            <a:spLocks noGrp="1"/>
          </p:cNvSpPr>
          <p:nvPr>
            <p:ph type="body" sz="half" idx="20"/>
          </p:nvPr>
        </p:nvSpPr>
        <p:spPr>
          <a:xfrm>
            <a:off x="10359869" y="6043691"/>
            <a:ext cx="3897460" cy="817425"/>
          </a:xfrm>
        </p:spPr>
        <p:txBody>
          <a:bodyPr anchor="t">
            <a:normAutofit/>
          </a:bodyPr>
          <a:lstStyle>
            <a:lvl1pPr marL="0" indent="0">
              <a:buNone/>
              <a:defRPr sz="1736"/>
            </a:lvl1pPr>
            <a:lvl2pPr marL="566928" indent="0">
              <a:buNone/>
              <a:defRPr sz="1488"/>
            </a:lvl2pPr>
            <a:lvl3pPr marL="1133856" indent="0">
              <a:buNone/>
              <a:defRPr sz="1240"/>
            </a:lvl3pPr>
            <a:lvl4pPr marL="1700784" indent="0">
              <a:buNone/>
              <a:defRPr sz="1116"/>
            </a:lvl4pPr>
            <a:lvl5pPr marL="2267712" indent="0">
              <a:buNone/>
              <a:defRPr sz="1116"/>
            </a:lvl5pPr>
            <a:lvl6pPr marL="2834640" indent="0">
              <a:buNone/>
              <a:defRPr sz="1116"/>
            </a:lvl6pPr>
            <a:lvl7pPr marL="3401568" indent="0">
              <a:buNone/>
              <a:defRPr sz="1116"/>
            </a:lvl7pPr>
            <a:lvl8pPr marL="3968496" indent="0">
              <a:buNone/>
              <a:defRPr sz="1116"/>
            </a:lvl8pPr>
            <a:lvl9pPr marL="4535424" indent="0">
              <a:buNone/>
              <a:defRPr sz="1116"/>
            </a:lvl9pPr>
          </a:lstStyle>
          <a:p>
            <a:pPr lvl="0"/>
            <a:r>
              <a:rPr lang="en-US"/>
              <a:t>Click to edit Master text styles</a:t>
            </a:r>
          </a:p>
        </p:txBody>
      </p:sp>
      <p:sp>
        <p:nvSpPr>
          <p:cNvPr id="3" name="Date Placeholder 2"/>
          <p:cNvSpPr>
            <a:spLocks noGrp="1"/>
          </p:cNvSpPr>
          <p:nvPr>
            <p:ph type="dt" sz="half" idx="10"/>
          </p:nvPr>
        </p:nvSpPr>
        <p:spPr/>
        <p:txBody>
          <a:bodyPr/>
          <a:lstStyle/>
          <a:p>
            <a:fld id="{EF8C81F0-3214-4304-B4FE-5B77CC787AA5}" type="datetimeFigureOut">
              <a:rPr lang="en-US" smtClean="0"/>
              <a:t>11/27/2024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30982815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8C81F0-3214-4304-B4FE-5B77CC787AA5}" type="datetimeFigureOut">
              <a:rPr lang="en-US" smtClean="0"/>
              <a:t>11/27/2024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1682684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82078" y="452772"/>
            <a:ext cx="3489796" cy="720694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2689" y="452772"/>
            <a:ext cx="10267082" cy="7206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8C81F0-3214-4304-B4FE-5B77CC787AA5}" type="datetimeFigureOut">
              <a:rPr lang="en-US" smtClean="0"/>
              <a:t>11/27/2024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46CF6-D51A-44D4-AD39-0964D85364F9}" type="slidenum">
              <a:rPr lang="en-US" smtClean="0"/>
              <a:t>‹#›</a:t>
            </a:fld>
            <a:endParaRPr lang="en-US"/>
          </a:p>
        </p:txBody>
      </p:sp>
    </p:spTree>
    <p:extLst>
      <p:ext uri="{BB962C8B-B14F-4D97-AF65-F5344CB8AC3E}">
        <p14:creationId xmlns:p14="http://schemas.microsoft.com/office/powerpoint/2010/main" val="350731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12689" y="452772"/>
            <a:ext cx="13959186" cy="1643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6771" y="2263860"/>
            <a:ext cx="13585103" cy="539586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2689" y="7882169"/>
            <a:ext cx="3641527" cy="452772"/>
          </a:xfrm>
          <a:prstGeom prst="rect">
            <a:avLst/>
          </a:prstGeom>
        </p:spPr>
        <p:txBody>
          <a:bodyPr vert="horz" lIns="91440" tIns="45720" rIns="91440" bIns="45720" rtlCol="0" anchor="ctr"/>
          <a:lstStyle>
            <a:lvl1pPr algn="l">
              <a:defRPr sz="1488">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EF8C81F0-3214-4304-B4FE-5B77CC787AA5}" type="datetimeFigureOut">
              <a:rPr lang="en-US" smtClean="0"/>
              <a:t>11/27/2024</a:t>
            </a:fld>
            <a:endParaRPr lang="en-US"/>
          </a:p>
        </p:txBody>
      </p:sp>
      <p:sp>
        <p:nvSpPr>
          <p:cNvPr id="5" name="Footer Placeholder 4"/>
          <p:cNvSpPr>
            <a:spLocks noGrp="1"/>
          </p:cNvSpPr>
          <p:nvPr>
            <p:ph type="ftr" sz="quarter" idx="3"/>
          </p:nvPr>
        </p:nvSpPr>
        <p:spPr>
          <a:xfrm>
            <a:off x="5361137" y="7882169"/>
            <a:ext cx="5462290" cy="452772"/>
          </a:xfrm>
          <a:prstGeom prst="rect">
            <a:avLst/>
          </a:prstGeom>
        </p:spPr>
        <p:txBody>
          <a:bodyPr vert="horz" lIns="91440" tIns="45720" rIns="91440" bIns="45720" rtlCol="0" anchor="ctr"/>
          <a:lstStyle>
            <a:lvl1pPr algn="ctr">
              <a:defRPr sz="1488">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a:p>
        </p:txBody>
      </p:sp>
      <p:sp>
        <p:nvSpPr>
          <p:cNvPr id="6" name="Slide Number Placeholder 5"/>
          <p:cNvSpPr>
            <a:spLocks noGrp="1"/>
          </p:cNvSpPr>
          <p:nvPr>
            <p:ph type="sldNum" sz="quarter" idx="4"/>
          </p:nvPr>
        </p:nvSpPr>
        <p:spPr>
          <a:xfrm>
            <a:off x="11430347" y="7882169"/>
            <a:ext cx="3641527" cy="452772"/>
          </a:xfrm>
          <a:prstGeom prst="rect">
            <a:avLst/>
          </a:prstGeom>
        </p:spPr>
        <p:txBody>
          <a:bodyPr vert="horz" lIns="91440" tIns="45720" rIns="91440" bIns="45720" rtlCol="0" anchor="ctr"/>
          <a:lstStyle>
            <a:lvl1pPr algn="r">
              <a:defRPr sz="1488">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A8D46CF6-D51A-44D4-AD39-0964D85364F9}" type="slidenum">
              <a:rPr lang="en-US" smtClean="0"/>
              <a:t>‹#›</a:t>
            </a:fld>
            <a:endParaRPr lang="en-US"/>
          </a:p>
        </p:txBody>
      </p:sp>
    </p:spTree>
    <p:extLst>
      <p:ext uri="{BB962C8B-B14F-4D97-AF65-F5344CB8AC3E}">
        <p14:creationId xmlns:p14="http://schemas.microsoft.com/office/powerpoint/2010/main" val="146872773"/>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l" defTabSz="1133856" rtl="0" eaLnBrk="1" latinLnBrk="0" hangingPunct="1">
        <a:lnSpc>
          <a:spcPct val="90000"/>
        </a:lnSpc>
        <a:spcBef>
          <a:spcPct val="0"/>
        </a:spcBef>
        <a:buNone/>
        <a:defRPr sz="6696"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83464" indent="-283464" algn="l" defTabSz="1133856" rtl="0" eaLnBrk="1" latinLnBrk="0" hangingPunct="1">
        <a:lnSpc>
          <a:spcPct val="90000"/>
        </a:lnSpc>
        <a:spcBef>
          <a:spcPts val="1240"/>
        </a:spcBef>
        <a:buFont typeface="Arial" panose="020B0604020202020204" pitchFamily="34" charset="0"/>
        <a:buChar char="•"/>
        <a:defRPr sz="3472"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850392" indent="-283464" algn="l" defTabSz="1133856" rtl="0" eaLnBrk="1" latinLnBrk="0" hangingPunct="1">
        <a:lnSpc>
          <a:spcPct val="90000"/>
        </a:lnSpc>
        <a:spcBef>
          <a:spcPts val="620"/>
        </a:spcBef>
        <a:buFont typeface="Arial" panose="020B0604020202020204" pitchFamily="34" charset="0"/>
        <a:buChar char="•"/>
        <a:defRPr sz="2976"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417320" indent="-283464" algn="l" defTabSz="1133856" rtl="0" eaLnBrk="1" latinLnBrk="0" hangingPunct="1">
        <a:lnSpc>
          <a:spcPct val="90000"/>
        </a:lnSpc>
        <a:spcBef>
          <a:spcPts val="620"/>
        </a:spcBef>
        <a:buFont typeface="Arial" panose="020B0604020202020204" pitchFamily="34" charset="0"/>
        <a:buChar char="•"/>
        <a:defRPr sz="248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984248" indent="-283464" algn="l" defTabSz="1133856" rtl="0" eaLnBrk="1" latinLnBrk="0" hangingPunct="1">
        <a:lnSpc>
          <a:spcPct val="90000"/>
        </a:lnSpc>
        <a:spcBef>
          <a:spcPts val="620"/>
        </a:spcBef>
        <a:buFont typeface="Arial" panose="020B0604020202020204" pitchFamily="34" charset="0"/>
        <a:buChar char="•"/>
        <a:defRPr sz="2232"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551176" indent="-283464" algn="l" defTabSz="1133856" rtl="0" eaLnBrk="1" latinLnBrk="0" hangingPunct="1">
        <a:lnSpc>
          <a:spcPct val="90000"/>
        </a:lnSpc>
        <a:spcBef>
          <a:spcPts val="620"/>
        </a:spcBef>
        <a:buFont typeface="Arial" panose="020B0604020202020204" pitchFamily="34" charset="0"/>
        <a:buChar char="•"/>
        <a:defRPr sz="2232"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3118104" indent="-283464" algn="l" defTabSz="1133856"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6pPr>
      <a:lvl7pPr marL="3685032" indent="-283464" algn="l" defTabSz="1133856"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7pPr>
      <a:lvl8pPr marL="4251960" indent="-283464" algn="l" defTabSz="1133856"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8pPr>
      <a:lvl9pPr marL="4818888" indent="-283464" algn="l" defTabSz="1133856"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9pPr>
    </p:bodyStyle>
    <p:otherStyle>
      <a:defPPr>
        <a:defRPr lang="en-US"/>
      </a:defPPr>
      <a:lvl1pPr marL="0" algn="l" defTabSz="1133856" rtl="0" eaLnBrk="1" latinLnBrk="0" hangingPunct="1">
        <a:defRPr sz="2232" kern="1200">
          <a:solidFill>
            <a:schemeClr val="tx1"/>
          </a:solidFill>
          <a:latin typeface="+mn-lt"/>
          <a:ea typeface="+mn-ea"/>
          <a:cs typeface="+mn-cs"/>
        </a:defRPr>
      </a:lvl1pPr>
      <a:lvl2pPr marL="566928" algn="l" defTabSz="1133856" rtl="0" eaLnBrk="1" latinLnBrk="0" hangingPunct="1">
        <a:defRPr sz="2232" kern="1200">
          <a:solidFill>
            <a:schemeClr val="tx1"/>
          </a:solidFill>
          <a:latin typeface="+mn-lt"/>
          <a:ea typeface="+mn-ea"/>
          <a:cs typeface="+mn-cs"/>
        </a:defRPr>
      </a:lvl2pPr>
      <a:lvl3pPr marL="1133856" algn="l" defTabSz="1133856" rtl="0" eaLnBrk="1" latinLnBrk="0" hangingPunct="1">
        <a:defRPr sz="2232" kern="1200">
          <a:solidFill>
            <a:schemeClr val="tx1"/>
          </a:solidFill>
          <a:latin typeface="+mn-lt"/>
          <a:ea typeface="+mn-ea"/>
          <a:cs typeface="+mn-cs"/>
        </a:defRPr>
      </a:lvl3pPr>
      <a:lvl4pPr marL="1700784" algn="l" defTabSz="1133856" rtl="0" eaLnBrk="1" latinLnBrk="0" hangingPunct="1">
        <a:defRPr sz="2232" kern="1200">
          <a:solidFill>
            <a:schemeClr val="tx1"/>
          </a:solidFill>
          <a:latin typeface="+mn-lt"/>
          <a:ea typeface="+mn-ea"/>
          <a:cs typeface="+mn-cs"/>
        </a:defRPr>
      </a:lvl4pPr>
      <a:lvl5pPr marL="2267712" algn="l" defTabSz="1133856" rtl="0" eaLnBrk="1" latinLnBrk="0" hangingPunct="1">
        <a:defRPr sz="2232" kern="1200">
          <a:solidFill>
            <a:schemeClr val="tx1"/>
          </a:solidFill>
          <a:latin typeface="+mn-lt"/>
          <a:ea typeface="+mn-ea"/>
          <a:cs typeface="+mn-cs"/>
        </a:defRPr>
      </a:lvl5pPr>
      <a:lvl6pPr marL="2834640" algn="l" defTabSz="1133856" rtl="0" eaLnBrk="1" latinLnBrk="0" hangingPunct="1">
        <a:defRPr sz="2232" kern="1200">
          <a:solidFill>
            <a:schemeClr val="tx1"/>
          </a:solidFill>
          <a:latin typeface="+mn-lt"/>
          <a:ea typeface="+mn-ea"/>
          <a:cs typeface="+mn-cs"/>
        </a:defRPr>
      </a:lvl6pPr>
      <a:lvl7pPr marL="3401568" algn="l" defTabSz="1133856" rtl="0" eaLnBrk="1" latinLnBrk="0" hangingPunct="1">
        <a:defRPr sz="2232" kern="1200">
          <a:solidFill>
            <a:schemeClr val="tx1"/>
          </a:solidFill>
          <a:latin typeface="+mn-lt"/>
          <a:ea typeface="+mn-ea"/>
          <a:cs typeface="+mn-cs"/>
        </a:defRPr>
      </a:lvl7pPr>
      <a:lvl8pPr marL="3968496" algn="l" defTabSz="1133856" rtl="0" eaLnBrk="1" latinLnBrk="0" hangingPunct="1">
        <a:defRPr sz="2232" kern="1200">
          <a:solidFill>
            <a:schemeClr val="tx1"/>
          </a:solidFill>
          <a:latin typeface="+mn-lt"/>
          <a:ea typeface="+mn-ea"/>
          <a:cs typeface="+mn-cs"/>
        </a:defRPr>
      </a:lvl8pPr>
      <a:lvl9pPr marL="4535424" algn="l" defTabSz="1133856" rtl="0" eaLnBrk="1" latinLnBrk="0" hangingPunct="1">
        <a:defRPr sz="223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5A127ED-ADB0-5E02-3749-D1DC516DCFBB}"/>
              </a:ext>
            </a:extLst>
          </p:cNvPr>
          <p:cNvSpPr/>
          <p:nvPr/>
        </p:nvSpPr>
        <p:spPr>
          <a:xfrm>
            <a:off x="0" y="-31411"/>
            <a:ext cx="16184563" cy="1097280"/>
          </a:xfrm>
          <a:prstGeom prst="rect">
            <a:avLst/>
          </a:prstGeom>
          <a:solidFill>
            <a:srgbClr val="AE78D6"/>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algn="ctr">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Informative Poster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Topic: Basic Digital Safety</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spcAft>
                <a:spcPts val="800"/>
              </a:spcAft>
            </a:pP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Title: Basic Digital Safety Tips for the Workplace</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F3821C6-4399-8FB5-F45C-F317A136EB62}"/>
              </a:ext>
            </a:extLst>
          </p:cNvPr>
          <p:cNvSpPr/>
          <p:nvPr/>
        </p:nvSpPr>
        <p:spPr>
          <a:xfrm>
            <a:off x="0" y="1097280"/>
            <a:ext cx="8723376" cy="676656"/>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US" sz="1400" b="1" dirty="0">
                <a:solidFill>
                  <a:schemeClr val="bg1">
                    <a:lumMod val="95000"/>
                    <a:lumOff val="5000"/>
                  </a:schemeClr>
                </a:solidFill>
                <a:latin typeface="Arial" panose="020B0604020202020204" pitchFamily="34" charset="0"/>
                <a:cs typeface="Arial" panose="020B0604020202020204" pitchFamily="34" charset="0"/>
              </a:rPr>
              <a:t>Introduction</a:t>
            </a:r>
          </a:p>
          <a:p>
            <a:pPr algn="just"/>
            <a:r>
              <a:rPr lang="en-US" sz="1400" dirty="0">
                <a:solidFill>
                  <a:schemeClr val="bg1">
                    <a:lumMod val="95000"/>
                    <a:lumOff val="5000"/>
                  </a:schemeClr>
                </a:solidFill>
                <a:latin typeface="Arial" panose="020B0604020202020204" pitchFamily="34" charset="0"/>
                <a:cs typeface="Arial" panose="020B0604020202020204" pitchFamily="34" charset="0"/>
              </a:rPr>
              <a:t>Cybersecurity is how people safeguard their technology and information from threats. This paper reveals the importance of privacy, protection against violations, and trust formation in work</a:t>
            </a:r>
            <a:r>
              <a:rPr lang="en-US" dirty="0">
                <a:solidFill>
                  <a:schemeClr val="bg1">
                    <a:lumMod val="95000"/>
                    <a:lumOff val="5000"/>
                  </a:schemeClr>
                </a:solidFill>
                <a:latin typeface="Arial" panose="020B0604020202020204" pitchFamily="34" charset="0"/>
                <a:cs typeface="Arial" panose="020B0604020202020204" pitchFamily="34" charset="0"/>
              </a:rPr>
              <a:t>.</a:t>
            </a:r>
          </a:p>
        </p:txBody>
      </p:sp>
      <p:sp>
        <p:nvSpPr>
          <p:cNvPr id="6" name="Rectangle 5">
            <a:extLst>
              <a:ext uri="{FF2B5EF4-FFF2-40B4-BE49-F238E27FC236}">
                <a16:creationId xmlns:a16="http://schemas.microsoft.com/office/drawing/2014/main" id="{1F024F04-D4B4-1E91-1447-DA33754E0350}"/>
              </a:ext>
            </a:extLst>
          </p:cNvPr>
          <p:cNvSpPr/>
          <p:nvPr/>
        </p:nvSpPr>
        <p:spPr>
          <a:xfrm>
            <a:off x="0" y="1850692"/>
            <a:ext cx="8723376" cy="32732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Arial" panose="020B0604020202020204" pitchFamily="34" charset="0"/>
                <a:cs typeface="Arial" panose="020B0604020202020204" pitchFamily="34" charset="0"/>
              </a:rPr>
              <a:t>Critical Areas of Digital Safety</a:t>
            </a:r>
          </a:p>
          <a:p>
            <a:pPr algn="just"/>
            <a:r>
              <a:rPr lang="en-US" sz="1400" dirty="0">
                <a:solidFill>
                  <a:schemeClr val="bg1"/>
                </a:solidFill>
                <a:latin typeface="Arial" panose="020B0604020202020204" pitchFamily="34" charset="0"/>
                <a:cs typeface="Arial" panose="020B0604020202020204" pitchFamily="34" charset="0"/>
              </a:rPr>
              <a:t>Password Management: Names and numbers should be different for different accounts and, ideally, complex. Use MFA to increase security measures when using accounts and avoid sharing passwords with anyone.</a:t>
            </a:r>
          </a:p>
          <a:p>
            <a:pPr algn="just"/>
            <a:r>
              <a:rPr lang="en-US" sz="1400" dirty="0">
                <a:solidFill>
                  <a:schemeClr val="bg1"/>
                </a:solidFill>
                <a:latin typeface="Arial" panose="020B0604020202020204" pitchFamily="34" charset="0"/>
                <a:cs typeface="Arial" panose="020B0604020202020204" pitchFamily="34" charset="0"/>
              </a:rPr>
              <a:t>Safe Browsing Practices: Do not open any link shared by unknown sources or any site that looks dubious. Look for the ‘s’ in ‘https’ at the beginning of any link, and constantly update your browser to the latest version to help fend off these holes (Kumar, Stecher and Tamura, 2016).</a:t>
            </a:r>
          </a:p>
          <a:p>
            <a:pPr algn="just"/>
            <a:r>
              <a:rPr lang="en-US" sz="1400" dirty="0">
                <a:solidFill>
                  <a:schemeClr val="bg1"/>
                </a:solidFill>
                <a:latin typeface="Arial" panose="020B0604020202020204" pitchFamily="34" charset="0"/>
                <a:cs typeface="Arial" panose="020B0604020202020204" pitchFamily="34" charset="0"/>
              </a:rPr>
              <a:t>Email Security: Avoid downloading unknown file attachments and suspicious links from unknown senders. Do not select unfamiliar links. This precaution should be complemented by the ability to identify a phishing attempt.</a:t>
            </a:r>
          </a:p>
          <a:p>
            <a:pPr algn="just"/>
            <a:r>
              <a:rPr lang="en-US" sz="1400" dirty="0">
                <a:solidFill>
                  <a:schemeClr val="bg1"/>
                </a:solidFill>
                <a:latin typeface="Arial" panose="020B0604020202020204" pitchFamily="34" charset="0"/>
                <a:cs typeface="Arial" panose="020B0604020202020204" pitchFamily="34" charset="0"/>
              </a:rPr>
              <a:t>Device Security: Update frequently used software and some applications regularly. Antivirus and firewalls for computers, as well as smartphone lock screens, can help prevent this.</a:t>
            </a:r>
          </a:p>
          <a:p>
            <a:pPr algn="just"/>
            <a:r>
              <a:rPr lang="en-US" sz="1400" dirty="0">
                <a:solidFill>
                  <a:schemeClr val="bg1"/>
                </a:solidFill>
                <a:latin typeface="Arial" panose="020B0604020202020204" pitchFamily="34" charset="0"/>
                <a:cs typeface="Arial" panose="020B0604020202020204" pitchFamily="34" charset="0"/>
              </a:rPr>
              <a:t>Data Protection: Make frequent backups of important data. Do not conduct important work via public Wi-Fi to secure vital information and prevent interception (Martin, 2018).</a:t>
            </a:r>
          </a:p>
        </p:txBody>
      </p:sp>
      <p:pic>
        <p:nvPicPr>
          <p:cNvPr id="7" name="Picture 6">
            <a:extLst>
              <a:ext uri="{FF2B5EF4-FFF2-40B4-BE49-F238E27FC236}">
                <a16:creationId xmlns:a16="http://schemas.microsoft.com/office/drawing/2014/main" id="{7A065D98-E50A-1444-0915-27C8DC41A478}"/>
              </a:ext>
            </a:extLst>
          </p:cNvPr>
          <p:cNvPicPr>
            <a:picLocks noChangeAspect="1"/>
          </p:cNvPicPr>
          <p:nvPr/>
        </p:nvPicPr>
        <p:blipFill>
          <a:blip r:embed="rId2"/>
          <a:stretch>
            <a:fillRect/>
          </a:stretch>
        </p:blipFill>
        <p:spPr>
          <a:xfrm>
            <a:off x="0" y="5154645"/>
            <a:ext cx="8723376" cy="1447800"/>
          </a:xfrm>
          <a:prstGeom prst="rect">
            <a:avLst/>
          </a:prstGeom>
        </p:spPr>
      </p:pic>
      <p:sp>
        <p:nvSpPr>
          <p:cNvPr id="8" name="Rectangle 7">
            <a:extLst>
              <a:ext uri="{FF2B5EF4-FFF2-40B4-BE49-F238E27FC236}">
                <a16:creationId xmlns:a16="http://schemas.microsoft.com/office/drawing/2014/main" id="{6A8E298A-3297-9299-EC1C-1DDD6B720C56}"/>
              </a:ext>
            </a:extLst>
          </p:cNvPr>
          <p:cNvSpPr/>
          <p:nvPr/>
        </p:nvSpPr>
        <p:spPr>
          <a:xfrm>
            <a:off x="1" y="6653545"/>
            <a:ext cx="5248654" cy="1850693"/>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sz="1400" b="1" dirty="0">
                <a:solidFill>
                  <a:schemeClr val="bg1"/>
                </a:solidFill>
                <a:latin typeface="Arial" panose="020B0604020202020204" pitchFamily="34" charset="0"/>
                <a:cs typeface="Arial" panose="020B0604020202020204" pitchFamily="34" charset="0"/>
              </a:rPr>
              <a:t>Practical Tips section</a:t>
            </a:r>
          </a:p>
          <a:p>
            <a:pPr algn="just"/>
            <a:r>
              <a:rPr lang="en-US" sz="1400" dirty="0">
                <a:solidFill>
                  <a:schemeClr val="bg1"/>
                </a:solidFill>
                <a:latin typeface="Arial" panose="020B0604020202020204" pitchFamily="34" charset="0"/>
                <a:cs typeface="Arial" panose="020B0604020202020204" pitchFamily="34" charset="0"/>
              </a:rPr>
              <a:t>Do: Ensure good password habits, double-check before downloading, and if one notices anything wrong is happening, they should report it.</a:t>
            </a:r>
          </a:p>
          <a:p>
            <a:pPr algn="just"/>
            <a:r>
              <a:rPr lang="en-US" sz="1400" dirty="0">
                <a:solidFill>
                  <a:schemeClr val="bg1"/>
                </a:solidFill>
                <a:latin typeface="Arial" panose="020B0604020202020204" pitchFamily="34" charset="0"/>
                <a:cs typeface="Arial" panose="020B0604020202020204" pitchFamily="34" charset="0"/>
              </a:rPr>
              <a:t>Don't: Don't Connect to open-access Wi-Fi networks, open unfamiliar links, or share sensitive data recklessly (Child and Ormerod, 2021).</a:t>
            </a:r>
          </a:p>
        </p:txBody>
      </p:sp>
      <p:pic>
        <p:nvPicPr>
          <p:cNvPr id="1026" name="Picture 2" descr="PTE Writing: Task Format, Practice Tips &amp; Strategies">
            <a:extLst>
              <a:ext uri="{FF2B5EF4-FFF2-40B4-BE49-F238E27FC236}">
                <a16:creationId xmlns:a16="http://schemas.microsoft.com/office/drawing/2014/main" id="{0F6461B5-0E10-4675-855C-BE753F1575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8655" y="6700378"/>
            <a:ext cx="3474721" cy="1682019"/>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F801323A-1A33-2EC0-21DE-1E825465B54B}"/>
              </a:ext>
            </a:extLst>
          </p:cNvPr>
          <p:cNvSpPr/>
          <p:nvPr/>
        </p:nvSpPr>
        <p:spPr>
          <a:xfrm>
            <a:off x="8723376" y="1097280"/>
            <a:ext cx="4773167" cy="1791747"/>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sz="1400" b="1" dirty="0">
                <a:solidFill>
                  <a:schemeClr val="bg1"/>
                </a:solidFill>
                <a:latin typeface="Arial" panose="020B0604020202020204" pitchFamily="34" charset="0"/>
                <a:cs typeface="Arial" panose="020B0604020202020204" pitchFamily="34" charset="0"/>
              </a:rPr>
              <a:t>Call to Action</a:t>
            </a:r>
          </a:p>
          <a:p>
            <a:pPr algn="just"/>
            <a:r>
              <a:rPr lang="en-US" sz="1400" dirty="0">
                <a:solidFill>
                  <a:schemeClr val="bg1"/>
                </a:solidFill>
                <a:latin typeface="Arial" panose="020B0604020202020204" pitchFamily="34" charset="0"/>
                <a:cs typeface="Arial" panose="020B0604020202020204" pitchFamily="34" charset="0"/>
              </a:rPr>
              <a:t>•	The company should encourage employees to participate in any digital safety training sessions provided by the company.</a:t>
            </a:r>
          </a:p>
          <a:p>
            <a:pPr algn="just"/>
            <a:r>
              <a:rPr lang="en-US" sz="1400" dirty="0">
                <a:solidFill>
                  <a:schemeClr val="bg1"/>
                </a:solidFill>
                <a:latin typeface="Arial" panose="020B0604020202020204" pitchFamily="34" charset="0"/>
                <a:cs typeface="Arial" panose="020B0604020202020204" pitchFamily="34" charset="0"/>
              </a:rPr>
              <a:t>•	Hear suspicious activities from the IT team.</a:t>
            </a:r>
          </a:p>
          <a:p>
            <a:pPr algn="just"/>
            <a:r>
              <a:rPr lang="en-US" sz="1400" dirty="0">
                <a:solidFill>
                  <a:schemeClr val="bg1"/>
                </a:solidFill>
                <a:latin typeface="Arial" panose="020B0604020202020204" pitchFamily="34" charset="0"/>
                <a:cs typeface="Arial" panose="020B0604020202020204" pitchFamily="34" charset="0"/>
              </a:rPr>
              <a:t>•	Call the IT department if you encounter any issues related to digital security (Forum, 2016).</a:t>
            </a:r>
          </a:p>
        </p:txBody>
      </p:sp>
      <p:sp useBgFill="1">
        <p:nvSpPr>
          <p:cNvPr id="10" name="Rectangle 9">
            <a:extLst>
              <a:ext uri="{FF2B5EF4-FFF2-40B4-BE49-F238E27FC236}">
                <a16:creationId xmlns:a16="http://schemas.microsoft.com/office/drawing/2014/main" id="{1873178B-E3E5-F60D-36A3-FE62275E1A2D}"/>
              </a:ext>
            </a:extLst>
          </p:cNvPr>
          <p:cNvSpPr/>
          <p:nvPr/>
        </p:nvSpPr>
        <p:spPr>
          <a:xfrm>
            <a:off x="8723376" y="2919747"/>
            <a:ext cx="5870448" cy="1730307"/>
          </a:xfrm>
          <a:prstGeom prst="rect">
            <a:avLst/>
          </a:prstGeom>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400" dirty="0">
                <a:solidFill>
                  <a:schemeClr val="bg1"/>
                </a:solidFill>
                <a:latin typeface="Arial" panose="020B0604020202020204" pitchFamily="34" charset="0"/>
                <a:cs typeface="Arial" panose="020B0604020202020204" pitchFamily="34" charset="0"/>
              </a:rPr>
              <a:t>Design Elements</a:t>
            </a:r>
          </a:p>
          <a:p>
            <a:pPr algn="just"/>
            <a:r>
              <a:rPr lang="en-US" sz="1400" dirty="0">
                <a:solidFill>
                  <a:schemeClr val="bg1"/>
                </a:solidFill>
                <a:latin typeface="Arial" panose="020B0604020202020204" pitchFamily="34" charset="0"/>
                <a:cs typeface="Arial" panose="020B0604020202020204" pitchFamily="34" charset="0"/>
              </a:rPr>
              <a:t>•	To gain clarity, use a clean, professional look with icons.</a:t>
            </a:r>
          </a:p>
          <a:p>
            <a:pPr algn="just"/>
            <a:r>
              <a:rPr lang="en-US" sz="1400" dirty="0">
                <a:solidFill>
                  <a:schemeClr val="bg1"/>
                </a:solidFill>
                <a:latin typeface="Arial" panose="020B0604020202020204" pitchFamily="34" charset="0"/>
                <a:cs typeface="Arial" panose="020B0604020202020204" pitchFamily="34" charset="0"/>
              </a:rPr>
              <a:t>•	Include symbols on ticks, crosses, and charts.</a:t>
            </a:r>
          </a:p>
          <a:p>
            <a:pPr algn="just"/>
            <a:r>
              <a:rPr lang="en-US" sz="1400" dirty="0">
                <a:solidFill>
                  <a:schemeClr val="bg1"/>
                </a:solidFill>
                <a:latin typeface="Arial" panose="020B0604020202020204" pitchFamily="34" charset="0"/>
                <a:cs typeface="Arial" panose="020B0604020202020204" pitchFamily="34" charset="0"/>
              </a:rPr>
              <a:t>•	In terms of appearance, the </a:t>
            </a:r>
            <a:r>
              <a:rPr lang="en-US" sz="1400" dirty="0" err="1">
                <a:solidFill>
                  <a:schemeClr val="bg1"/>
                </a:solidFill>
                <a:latin typeface="Arial" panose="020B0604020202020204" pitchFamily="34" charset="0"/>
                <a:cs typeface="Arial" panose="020B0604020202020204" pitchFamily="34" charset="0"/>
              </a:rPr>
              <a:t>colour</a:t>
            </a:r>
            <a:r>
              <a:rPr lang="en-US" sz="1400" dirty="0">
                <a:solidFill>
                  <a:schemeClr val="bg1"/>
                </a:solidFill>
                <a:latin typeface="Arial" panose="020B0604020202020204" pitchFamily="34" charset="0"/>
                <a:cs typeface="Arial" panose="020B0604020202020204" pitchFamily="34" charset="0"/>
              </a:rPr>
              <a:t> should, however, be consistent throughout (Carnevali, 2020).</a:t>
            </a:r>
          </a:p>
        </p:txBody>
      </p:sp>
      <p:pic>
        <p:nvPicPr>
          <p:cNvPr id="1028" name="Picture 4" descr="Call To Action Stock Illustrations – 3 ...">
            <a:extLst>
              <a:ext uri="{FF2B5EF4-FFF2-40B4-BE49-F238E27FC236}">
                <a16:creationId xmlns:a16="http://schemas.microsoft.com/office/drawing/2014/main" id="{EF989418-17B0-7788-57BF-8C8F1F5D0A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96543" y="1128000"/>
            <a:ext cx="2688020" cy="176102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at Makes Good Design? Basic Elements ...">
            <a:extLst>
              <a:ext uri="{FF2B5EF4-FFF2-40B4-BE49-F238E27FC236}">
                <a16:creationId xmlns:a16="http://schemas.microsoft.com/office/drawing/2014/main" id="{5821BBBB-E0BD-6DD0-4995-6A9DD1DE76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593824" y="2889027"/>
            <a:ext cx="1590739" cy="1730307"/>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A4702D0E-A05A-6DB5-50D0-1450FD4F45AA}"/>
              </a:ext>
            </a:extLst>
          </p:cNvPr>
          <p:cNvSpPr/>
          <p:nvPr/>
        </p:nvSpPr>
        <p:spPr>
          <a:xfrm>
            <a:off x="8723376" y="4449170"/>
            <a:ext cx="7461186" cy="1161801"/>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1400" b="1" dirty="0">
                <a:solidFill>
                  <a:schemeClr val="bg1"/>
                </a:solidFill>
                <a:latin typeface="Arial" panose="020B0604020202020204" pitchFamily="34" charset="0"/>
                <a:cs typeface="Arial" panose="020B0604020202020204" pitchFamily="34" charset="0"/>
              </a:rPr>
              <a:t>Conclusion </a:t>
            </a:r>
          </a:p>
          <a:p>
            <a:pPr algn="just"/>
            <a:r>
              <a:rPr lang="en-US" sz="1400" dirty="0">
                <a:solidFill>
                  <a:schemeClr val="bg1"/>
                </a:solidFill>
                <a:latin typeface="Arial" panose="020B0604020202020204" pitchFamily="34" charset="0"/>
                <a:cs typeface="Arial" panose="020B0604020202020204" pitchFamily="34" charset="0"/>
              </a:rPr>
              <a:t>Digital safety is essential for workplace security. Implementing best practices ensures data protection, reduces risks, and promotes productivity.</a:t>
            </a:r>
          </a:p>
        </p:txBody>
      </p:sp>
      <p:sp>
        <p:nvSpPr>
          <p:cNvPr id="12" name="Rectangle 11">
            <a:extLst>
              <a:ext uri="{FF2B5EF4-FFF2-40B4-BE49-F238E27FC236}">
                <a16:creationId xmlns:a16="http://schemas.microsoft.com/office/drawing/2014/main" id="{1A9FB52A-0AF8-5A61-7350-B3D624F2CF2E}"/>
              </a:ext>
            </a:extLst>
          </p:cNvPr>
          <p:cNvSpPr/>
          <p:nvPr/>
        </p:nvSpPr>
        <p:spPr>
          <a:xfrm>
            <a:off x="8723376" y="5641690"/>
            <a:ext cx="7461186" cy="2862548"/>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200" b="1" dirty="0">
                <a:solidFill>
                  <a:schemeClr val="bg1"/>
                </a:solidFill>
                <a:latin typeface="Arial" panose="020B0604020202020204" pitchFamily="34" charset="0"/>
                <a:cs typeface="Arial" panose="020B0604020202020204" pitchFamily="34" charset="0"/>
              </a:rPr>
              <a:t>References</a:t>
            </a:r>
          </a:p>
          <a:p>
            <a:pPr algn="just"/>
            <a:r>
              <a:rPr lang="en-US" sz="1200" dirty="0" err="1">
                <a:solidFill>
                  <a:schemeClr val="bg1"/>
                </a:solidFill>
                <a:latin typeface="Arial" panose="020B0604020202020204" pitchFamily="34" charset="0"/>
                <a:cs typeface="Arial" panose="020B0604020202020204" pitchFamily="34" charset="0"/>
              </a:rPr>
              <a:t>Carnevali</a:t>
            </a:r>
            <a:r>
              <a:rPr lang="en-US" sz="1200" dirty="0">
                <a:solidFill>
                  <a:schemeClr val="bg1"/>
                </a:solidFill>
                <a:latin typeface="Arial" panose="020B0604020202020204" pitchFamily="34" charset="0"/>
                <a:cs typeface="Arial" panose="020B0604020202020204" pitchFamily="34" charset="0"/>
              </a:rPr>
              <a:t>, B. (2020) Social appearances: A Philosophy of Display and Prestige. Columbia University Press.</a:t>
            </a:r>
          </a:p>
          <a:p>
            <a:pPr algn="just"/>
            <a:r>
              <a:rPr lang="en-US" sz="1200" dirty="0">
                <a:solidFill>
                  <a:schemeClr val="bg1"/>
                </a:solidFill>
                <a:latin typeface="Arial" panose="020B0604020202020204" pitchFamily="34" charset="0"/>
                <a:cs typeface="Arial" panose="020B0604020202020204" pitchFamily="34" charset="0"/>
              </a:rPr>
              <a:t>Child, J. and Ormerod, D. (2021) Smith, Hogan, and Ormerod’s essentials of criminal law. Oxford University Press.</a:t>
            </a:r>
          </a:p>
          <a:p>
            <a:pPr algn="just"/>
            <a:r>
              <a:rPr lang="en-US" sz="1200" dirty="0">
                <a:solidFill>
                  <a:schemeClr val="bg1"/>
                </a:solidFill>
                <a:latin typeface="Arial" panose="020B0604020202020204" pitchFamily="34" charset="0"/>
                <a:cs typeface="Arial" panose="020B0604020202020204" pitchFamily="34" charset="0"/>
              </a:rPr>
              <a:t>Forum, D.E. (2016) Security for the digital world within an ethical framework. IOS Press.</a:t>
            </a:r>
          </a:p>
          <a:p>
            <a:pPr algn="just"/>
            <a:r>
              <a:rPr lang="en-US" sz="1200" dirty="0">
                <a:solidFill>
                  <a:schemeClr val="bg1"/>
                </a:solidFill>
              </a:rPr>
              <a:t>Martin, A. (2018) Intercepted. Penguin.</a:t>
            </a:r>
          </a:p>
          <a:p>
            <a:pPr marL="0" marR="0" algn="just">
              <a:lnSpc>
                <a:spcPct val="150000"/>
              </a:lnSpc>
              <a:spcBef>
                <a:spcPts val="0"/>
              </a:spcBef>
              <a:spcAft>
                <a:spcPts val="800"/>
              </a:spcAft>
            </a:pP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Kumar, S., </a:t>
            </a:r>
            <a:r>
              <a:rPr lang="en-US" sz="1200" kern="1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Stecher</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G. and Tamura, K. (2016) 'MEGA7: Molecular Evolutionary Genetics Analysis Version 7.0 for bigger datasets,'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Molecular Biology and Evolution</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33(7), pp. 1870–1874. https://doi.org/10.1093/molbev/msw054.</a:t>
            </a:r>
            <a:endParaRPr lang="en-US"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Martin, A. (2018) </a:t>
            </a:r>
            <a:r>
              <a:rPr lang="en-US" sz="1200" i="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Intercepted</a:t>
            </a:r>
            <a:r>
              <a:rPr lang="en-US" sz="1200"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Penguin.</a:t>
            </a:r>
            <a:endParaRPr lang="en-US"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US" sz="1400" dirty="0"/>
          </a:p>
        </p:txBody>
      </p:sp>
      <p:sp>
        <p:nvSpPr>
          <p:cNvPr id="13" name="TextBox 12">
            <a:extLst>
              <a:ext uri="{FF2B5EF4-FFF2-40B4-BE49-F238E27FC236}">
                <a16:creationId xmlns:a16="http://schemas.microsoft.com/office/drawing/2014/main" id="{D89FA595-FB33-D769-9D53-893E720C8CAA}"/>
              </a:ext>
            </a:extLst>
          </p:cNvPr>
          <p:cNvSpPr txBox="1"/>
          <p:nvPr/>
        </p:nvSpPr>
        <p:spPr>
          <a:xfrm>
            <a:off x="594823" y="194063"/>
            <a:ext cx="3766865" cy="646331"/>
          </a:xfrm>
          <a:prstGeom prst="rect">
            <a:avLst/>
          </a:prstGeom>
          <a:noFill/>
        </p:spPr>
        <p:txBody>
          <a:bodyPr wrap="none" rtlCol="0">
            <a:spAutoFit/>
          </a:bodyPr>
          <a:lstStyle/>
          <a:p>
            <a:r>
              <a:rPr lang="en-GB" dirty="0"/>
              <a:t>Student name : Robert Marian </a:t>
            </a:r>
            <a:r>
              <a:rPr lang="en-GB" dirty="0" err="1"/>
              <a:t>Scarlat</a:t>
            </a:r>
            <a:endParaRPr lang="en-GB" dirty="0"/>
          </a:p>
          <a:p>
            <a:r>
              <a:rPr lang="en-GB" dirty="0"/>
              <a:t>ID :  2414942</a:t>
            </a:r>
          </a:p>
        </p:txBody>
      </p:sp>
    </p:spTree>
    <p:extLst>
      <p:ext uri="{BB962C8B-B14F-4D97-AF65-F5344CB8AC3E}">
        <p14:creationId xmlns:p14="http://schemas.microsoft.com/office/powerpoint/2010/main" val="4005863774"/>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TM04033923[[fn=Depth]]</Template>
  <TotalTime>57</TotalTime>
  <Words>574</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Corbel</vt:lpstr>
      <vt:lpstr>Depth</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ana maria imbrea</cp:lastModifiedBy>
  <cp:revision>1</cp:revision>
  <dcterms:created xsi:type="dcterms:W3CDTF">2024-11-27T08:27:51Z</dcterms:created>
  <dcterms:modified xsi:type="dcterms:W3CDTF">2024-11-27T14:07:00Z</dcterms:modified>
</cp:coreProperties>
</file>