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840" r:id="rId5"/>
    <p:sldMasterId id="2147483850" r:id="rId6"/>
  </p:sldMasterIdLst>
  <p:notesMasterIdLst>
    <p:notesMasterId r:id="rId34"/>
  </p:notesMasterIdLst>
  <p:sldIdLst>
    <p:sldId id="266" r:id="rId7"/>
    <p:sldId id="357" r:id="rId8"/>
    <p:sldId id="344" r:id="rId9"/>
    <p:sldId id="346" r:id="rId10"/>
    <p:sldId id="284" r:id="rId11"/>
    <p:sldId id="345" r:id="rId12"/>
    <p:sldId id="312" r:id="rId13"/>
    <p:sldId id="283" r:id="rId14"/>
    <p:sldId id="316" r:id="rId15"/>
    <p:sldId id="317" r:id="rId16"/>
    <p:sldId id="321" r:id="rId17"/>
    <p:sldId id="309" r:id="rId18"/>
    <p:sldId id="318" r:id="rId19"/>
    <p:sldId id="320" r:id="rId20"/>
    <p:sldId id="310" r:id="rId21"/>
    <p:sldId id="323" r:id="rId22"/>
    <p:sldId id="322" r:id="rId23"/>
    <p:sldId id="319" r:id="rId24"/>
    <p:sldId id="313" r:id="rId25"/>
    <p:sldId id="353" r:id="rId26"/>
    <p:sldId id="354" r:id="rId27"/>
    <p:sldId id="311" r:id="rId28"/>
    <p:sldId id="314" r:id="rId29"/>
    <p:sldId id="324" r:id="rId30"/>
    <p:sldId id="343" r:id="rId31"/>
    <p:sldId id="347" r:id="rId32"/>
    <p:sldId id="348" r:id="rId33"/>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Speak Pro" panose="020B0504020101020102" pitchFamily="34" charset="0"/>
        <a:ea typeface="+mn-ea"/>
        <a:cs typeface="+mn-cs"/>
      </a:defRPr>
    </a:lvl1pPr>
    <a:lvl2pPr marL="457200" algn="l" rtl="0" eaLnBrk="0" fontAlgn="base" hangingPunct="0">
      <a:spcBef>
        <a:spcPct val="0"/>
      </a:spcBef>
      <a:spcAft>
        <a:spcPct val="0"/>
      </a:spcAft>
      <a:defRPr kern="1200">
        <a:solidFill>
          <a:schemeClr val="tx1"/>
        </a:solidFill>
        <a:latin typeface="Speak Pro" panose="020B0504020101020102" pitchFamily="34" charset="0"/>
        <a:ea typeface="+mn-ea"/>
        <a:cs typeface="+mn-cs"/>
      </a:defRPr>
    </a:lvl2pPr>
    <a:lvl3pPr marL="914400" algn="l" rtl="0" eaLnBrk="0" fontAlgn="base" hangingPunct="0">
      <a:spcBef>
        <a:spcPct val="0"/>
      </a:spcBef>
      <a:spcAft>
        <a:spcPct val="0"/>
      </a:spcAft>
      <a:defRPr kern="1200">
        <a:solidFill>
          <a:schemeClr val="tx1"/>
        </a:solidFill>
        <a:latin typeface="Speak Pro" panose="020B0504020101020102" pitchFamily="34" charset="0"/>
        <a:ea typeface="+mn-ea"/>
        <a:cs typeface="+mn-cs"/>
      </a:defRPr>
    </a:lvl3pPr>
    <a:lvl4pPr marL="1371600" algn="l" rtl="0" eaLnBrk="0" fontAlgn="base" hangingPunct="0">
      <a:spcBef>
        <a:spcPct val="0"/>
      </a:spcBef>
      <a:spcAft>
        <a:spcPct val="0"/>
      </a:spcAft>
      <a:defRPr kern="1200">
        <a:solidFill>
          <a:schemeClr val="tx1"/>
        </a:solidFill>
        <a:latin typeface="Speak Pro" panose="020B0504020101020102" pitchFamily="34" charset="0"/>
        <a:ea typeface="+mn-ea"/>
        <a:cs typeface="+mn-cs"/>
      </a:defRPr>
    </a:lvl4pPr>
    <a:lvl5pPr marL="1828800" algn="l" rtl="0" eaLnBrk="0" fontAlgn="base" hangingPunct="0">
      <a:spcBef>
        <a:spcPct val="0"/>
      </a:spcBef>
      <a:spcAft>
        <a:spcPct val="0"/>
      </a:spcAft>
      <a:defRPr kern="1200">
        <a:solidFill>
          <a:schemeClr val="tx1"/>
        </a:solidFill>
        <a:latin typeface="Speak Pro" panose="020B0504020101020102" pitchFamily="34" charset="0"/>
        <a:ea typeface="+mn-ea"/>
        <a:cs typeface="+mn-cs"/>
      </a:defRPr>
    </a:lvl5pPr>
    <a:lvl6pPr marL="2286000" algn="l" defTabSz="914400" rtl="0" eaLnBrk="1" latinLnBrk="0" hangingPunct="1">
      <a:defRPr kern="1200">
        <a:solidFill>
          <a:schemeClr val="tx1"/>
        </a:solidFill>
        <a:latin typeface="Speak Pro" panose="020B0504020101020102" pitchFamily="34" charset="0"/>
        <a:ea typeface="+mn-ea"/>
        <a:cs typeface="+mn-cs"/>
      </a:defRPr>
    </a:lvl6pPr>
    <a:lvl7pPr marL="2743200" algn="l" defTabSz="914400" rtl="0" eaLnBrk="1" latinLnBrk="0" hangingPunct="1">
      <a:defRPr kern="1200">
        <a:solidFill>
          <a:schemeClr val="tx1"/>
        </a:solidFill>
        <a:latin typeface="Speak Pro" panose="020B0504020101020102" pitchFamily="34" charset="0"/>
        <a:ea typeface="+mn-ea"/>
        <a:cs typeface="+mn-cs"/>
      </a:defRPr>
    </a:lvl7pPr>
    <a:lvl8pPr marL="3200400" algn="l" defTabSz="914400" rtl="0" eaLnBrk="1" latinLnBrk="0" hangingPunct="1">
      <a:defRPr kern="1200">
        <a:solidFill>
          <a:schemeClr val="tx1"/>
        </a:solidFill>
        <a:latin typeface="Speak Pro" panose="020B0504020101020102" pitchFamily="34" charset="0"/>
        <a:ea typeface="+mn-ea"/>
        <a:cs typeface="+mn-cs"/>
      </a:defRPr>
    </a:lvl8pPr>
    <a:lvl9pPr marL="3657600" algn="l" defTabSz="914400" rtl="0" eaLnBrk="1" latinLnBrk="0" hangingPunct="1">
      <a:defRPr kern="1200">
        <a:solidFill>
          <a:schemeClr val="tx1"/>
        </a:solidFill>
        <a:latin typeface="Speak Pro" panose="020B0504020101020102"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33" autoAdjust="0"/>
    <p:restoredTop sz="61376" autoAdjust="0"/>
  </p:normalViewPr>
  <p:slideViewPr>
    <p:cSldViewPr snapToGrid="0">
      <p:cViewPr>
        <p:scale>
          <a:sx n="46" d="100"/>
          <a:sy n="46" d="100"/>
        </p:scale>
        <p:origin x="1252" y="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 Id="rId8" Type="http://schemas.openxmlformats.org/officeDocument/2006/relationships/slide" Target="slides/slide2.xml"/><Relationship Id="rId3" Type="http://schemas.openxmlformats.org/officeDocument/2006/relationships/customXml" Target="../customXml/item3.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 Id="rId4" Type="http://schemas.openxmlformats.org/officeDocument/2006/relationships/image" Target="../media/image9.png"/></Relationships>
</file>

<file path=ppt/diagrams/_rels/data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 Id="rId4" Type="http://schemas.openxmlformats.org/officeDocument/2006/relationships/image" Target="../media/image9.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EEAF8A-E4E8-48FF-805A-5059966A6321}" type="doc">
      <dgm:prSet loTypeId="urn:microsoft.com/office/officeart/2018/5/layout/IconCircleLabelList#1" loCatId="icon" qsTypeId="urn:microsoft.com/office/officeart/2005/8/quickstyle/simple1" qsCatId="simple" csTypeId="urn:microsoft.com/office/officeart/2018/5/colors/Iconchunking_coloredtext_colorful1" csCatId="colorful" phldr="1"/>
      <dgm:spPr/>
      <dgm:t>
        <a:bodyPr/>
        <a:lstStyle/>
        <a:p>
          <a:endParaRPr lang="en-US"/>
        </a:p>
      </dgm:t>
    </dgm:pt>
    <dgm:pt modelId="{8FDB84CA-F46D-472B-9047-4734EF77EF30}">
      <dgm:prSet/>
      <dgm:spPr>
        <a:xfrm>
          <a:off x="100682" y="2684598"/>
          <a:ext cx="2370489" cy="720000"/>
        </a:xfrm>
        <a:prstGeom prst="rect">
          <a:avLst/>
        </a:prstGeom>
        <a:noFill/>
        <a:ln>
          <a:noFill/>
        </a:ln>
        <a:effectLst/>
      </dgm:spPr>
      <dgm:t>
        <a:bodyPr/>
        <a:lstStyle/>
        <a:p>
          <a:pPr>
            <a:buNone/>
            <a:defRPr cap="all"/>
          </a:pPr>
          <a:r>
            <a:rPr lang="en-GB" cap="all" dirty="0">
              <a:solidFill>
                <a:srgbClr val="E97132">
                  <a:hueOff val="0"/>
                  <a:satOff val="0"/>
                  <a:lumOff val="0"/>
                  <a:alphaOff val="0"/>
                </a:srgbClr>
              </a:solidFill>
              <a:latin typeface="Aptos" panose="02110004020202020204"/>
              <a:ea typeface="+mn-ea"/>
              <a:cs typeface="+mn-cs"/>
            </a:rPr>
            <a:t>Develop more knowledge about digital literacy </a:t>
          </a:r>
          <a:endParaRPr lang="en-US" cap="all" dirty="0">
            <a:solidFill>
              <a:srgbClr val="E97132">
                <a:hueOff val="0"/>
                <a:satOff val="0"/>
                <a:lumOff val="0"/>
                <a:alphaOff val="0"/>
              </a:srgbClr>
            </a:solidFill>
            <a:latin typeface="Aptos" panose="02110004020202020204"/>
            <a:ea typeface="+mn-ea"/>
            <a:cs typeface="+mn-cs"/>
          </a:endParaRPr>
        </a:p>
      </dgm:t>
    </dgm:pt>
    <dgm:pt modelId="{1EDEFDA7-D8AC-4AA9-BAC6-247238ABEE89}" type="parTrans" cxnId="{72B68E49-D859-453A-8D10-5E0D4E6E9B70}">
      <dgm:prSet/>
      <dgm:spPr/>
      <dgm:t>
        <a:bodyPr/>
        <a:lstStyle/>
        <a:p>
          <a:endParaRPr lang="en-US"/>
        </a:p>
      </dgm:t>
    </dgm:pt>
    <dgm:pt modelId="{94F285EA-BC10-4837-A293-B73B5F1F795C}" type="sibTrans" cxnId="{72B68E49-D859-453A-8D10-5E0D4E6E9B70}">
      <dgm:prSet/>
      <dgm:spPr/>
      <dgm:t>
        <a:bodyPr/>
        <a:lstStyle/>
        <a:p>
          <a:endParaRPr lang="en-US"/>
        </a:p>
      </dgm:t>
    </dgm:pt>
    <dgm:pt modelId="{B7ADE3B2-C6B4-452B-A652-874893168B90}">
      <dgm:prSet/>
      <dgm:spPr>
        <a:xfrm>
          <a:off x="2886007" y="2684598"/>
          <a:ext cx="2370489" cy="720000"/>
        </a:xfrm>
        <a:prstGeom prst="rect">
          <a:avLst/>
        </a:prstGeom>
        <a:noFill/>
        <a:ln>
          <a:noFill/>
        </a:ln>
        <a:effectLst/>
      </dgm:spPr>
      <dgm:t>
        <a:bodyPr/>
        <a:lstStyle/>
        <a:p>
          <a:pPr>
            <a:buNone/>
            <a:defRPr cap="all"/>
          </a:pPr>
          <a:r>
            <a:rPr lang="en-GB" cap="all">
              <a:solidFill>
                <a:srgbClr val="196B24">
                  <a:hueOff val="0"/>
                  <a:satOff val="0"/>
                  <a:lumOff val="0"/>
                  <a:alphaOff val="0"/>
                </a:srgbClr>
              </a:solidFill>
              <a:latin typeface="Aptos" panose="02110004020202020204"/>
              <a:ea typeface="+mn-ea"/>
              <a:cs typeface="+mn-cs"/>
            </a:rPr>
            <a:t>Become more developed as a safe digital learner</a:t>
          </a:r>
          <a:endParaRPr lang="en-US" cap="all">
            <a:solidFill>
              <a:srgbClr val="196B24">
                <a:hueOff val="0"/>
                <a:satOff val="0"/>
                <a:lumOff val="0"/>
                <a:alphaOff val="0"/>
              </a:srgbClr>
            </a:solidFill>
            <a:latin typeface="Aptos" panose="02110004020202020204"/>
            <a:ea typeface="+mn-ea"/>
            <a:cs typeface="+mn-cs"/>
          </a:endParaRPr>
        </a:p>
      </dgm:t>
    </dgm:pt>
    <dgm:pt modelId="{D184CAA2-64D9-4B36-811F-003EA5BF4E50}" type="parTrans" cxnId="{0886DD0A-7092-40DE-A733-3E6CE7E53D9C}">
      <dgm:prSet/>
      <dgm:spPr/>
      <dgm:t>
        <a:bodyPr/>
        <a:lstStyle/>
        <a:p>
          <a:endParaRPr lang="en-US"/>
        </a:p>
      </dgm:t>
    </dgm:pt>
    <dgm:pt modelId="{DA69A037-5C6E-48DD-8735-E82EB35F868B}" type="sibTrans" cxnId="{0886DD0A-7092-40DE-A733-3E6CE7E53D9C}">
      <dgm:prSet/>
      <dgm:spPr/>
      <dgm:t>
        <a:bodyPr/>
        <a:lstStyle/>
        <a:p>
          <a:endParaRPr lang="en-US"/>
        </a:p>
      </dgm:t>
    </dgm:pt>
    <dgm:pt modelId="{2E11F8E1-BB8B-4874-A395-28E0619C28F9}">
      <dgm:prSet/>
      <dgm:spPr>
        <a:xfrm>
          <a:off x="5671332" y="2684598"/>
          <a:ext cx="2370489" cy="720000"/>
        </a:xfrm>
        <a:prstGeom prst="rect">
          <a:avLst/>
        </a:prstGeom>
        <a:noFill/>
        <a:ln>
          <a:noFill/>
        </a:ln>
        <a:effectLst/>
      </dgm:spPr>
      <dgm:t>
        <a:bodyPr/>
        <a:lstStyle/>
        <a:p>
          <a:pPr>
            <a:buNone/>
            <a:defRPr cap="all"/>
          </a:pPr>
          <a:r>
            <a:rPr lang="en-GB" cap="all">
              <a:solidFill>
                <a:srgbClr val="0F9ED5">
                  <a:hueOff val="0"/>
                  <a:satOff val="0"/>
                  <a:lumOff val="0"/>
                  <a:alphaOff val="0"/>
                </a:srgbClr>
              </a:solidFill>
              <a:latin typeface="Aptos" panose="02110004020202020204"/>
              <a:ea typeface="+mn-ea"/>
              <a:cs typeface="+mn-cs"/>
            </a:rPr>
            <a:t>Understand how to protect your devices and your information online</a:t>
          </a:r>
          <a:endParaRPr lang="en-US" cap="all">
            <a:solidFill>
              <a:srgbClr val="0F9ED5">
                <a:hueOff val="0"/>
                <a:satOff val="0"/>
                <a:lumOff val="0"/>
                <a:alphaOff val="0"/>
              </a:srgbClr>
            </a:solidFill>
            <a:latin typeface="Aptos" panose="02110004020202020204"/>
            <a:ea typeface="+mn-ea"/>
            <a:cs typeface="+mn-cs"/>
          </a:endParaRPr>
        </a:p>
      </dgm:t>
    </dgm:pt>
    <dgm:pt modelId="{FCFAE720-5F4D-41D7-9568-229413C8939E}" type="parTrans" cxnId="{B80EE7F0-B7EF-4EBB-8C9B-C2239887AAE7}">
      <dgm:prSet/>
      <dgm:spPr/>
      <dgm:t>
        <a:bodyPr/>
        <a:lstStyle/>
        <a:p>
          <a:endParaRPr lang="en-US"/>
        </a:p>
      </dgm:t>
    </dgm:pt>
    <dgm:pt modelId="{16E49246-AD12-46D3-B8E5-1B67D89D7095}" type="sibTrans" cxnId="{B80EE7F0-B7EF-4EBB-8C9B-C2239887AAE7}">
      <dgm:prSet/>
      <dgm:spPr/>
      <dgm:t>
        <a:bodyPr/>
        <a:lstStyle/>
        <a:p>
          <a:endParaRPr lang="en-US"/>
        </a:p>
      </dgm:t>
    </dgm:pt>
    <dgm:pt modelId="{614A5421-98DD-4BFB-BAF1-6F36C0780A8B}">
      <dgm:prSet/>
      <dgm:spPr>
        <a:xfrm>
          <a:off x="8456657" y="2684598"/>
          <a:ext cx="2370489" cy="720000"/>
        </a:xfrm>
        <a:prstGeom prst="rect">
          <a:avLst/>
        </a:prstGeom>
        <a:noFill/>
        <a:ln>
          <a:noFill/>
        </a:ln>
        <a:effectLst/>
      </dgm:spPr>
      <dgm:t>
        <a:bodyPr/>
        <a:lstStyle/>
        <a:p>
          <a:pPr>
            <a:buNone/>
            <a:defRPr cap="all"/>
          </a:pPr>
          <a:r>
            <a:rPr lang="en-GB" cap="all">
              <a:solidFill>
                <a:srgbClr val="A02B93">
                  <a:hueOff val="0"/>
                  <a:satOff val="0"/>
                  <a:lumOff val="0"/>
                  <a:alphaOff val="0"/>
                </a:srgbClr>
              </a:solidFill>
              <a:latin typeface="Aptos" panose="02110004020202020204"/>
              <a:ea typeface="+mn-ea"/>
              <a:cs typeface="+mn-cs"/>
            </a:rPr>
            <a:t>Develop a basic understanding of disinformation</a:t>
          </a:r>
          <a:endParaRPr lang="en-US" cap="all">
            <a:solidFill>
              <a:srgbClr val="A02B93">
                <a:hueOff val="0"/>
                <a:satOff val="0"/>
                <a:lumOff val="0"/>
                <a:alphaOff val="0"/>
              </a:srgbClr>
            </a:solidFill>
            <a:latin typeface="Aptos" panose="02110004020202020204"/>
            <a:ea typeface="+mn-ea"/>
            <a:cs typeface="+mn-cs"/>
          </a:endParaRPr>
        </a:p>
      </dgm:t>
    </dgm:pt>
    <dgm:pt modelId="{0CFDF16C-0739-4E37-AF2E-A9CD8DB5AED4}" type="parTrans" cxnId="{7B448160-DA77-42BD-A179-DC49D3D99FCD}">
      <dgm:prSet/>
      <dgm:spPr/>
      <dgm:t>
        <a:bodyPr/>
        <a:lstStyle/>
        <a:p>
          <a:endParaRPr lang="en-US"/>
        </a:p>
      </dgm:t>
    </dgm:pt>
    <dgm:pt modelId="{843AC772-D766-4AE7-A0DC-569B2ED7DD9C}" type="sibTrans" cxnId="{7B448160-DA77-42BD-A179-DC49D3D99FCD}">
      <dgm:prSet/>
      <dgm:spPr/>
      <dgm:t>
        <a:bodyPr/>
        <a:lstStyle/>
        <a:p>
          <a:endParaRPr lang="en-US"/>
        </a:p>
      </dgm:t>
    </dgm:pt>
    <dgm:pt modelId="{A2C8C103-6342-432E-8EEA-2B3D8DDA8833}" type="pres">
      <dgm:prSet presAssocID="{5CEEAF8A-E4E8-48FF-805A-5059966A6321}" presName="root" presStyleCnt="0">
        <dgm:presLayoutVars>
          <dgm:dir/>
          <dgm:resizeHandles val="exact"/>
        </dgm:presLayoutVars>
      </dgm:prSet>
      <dgm:spPr/>
    </dgm:pt>
    <dgm:pt modelId="{E90528D7-E9F5-442D-9AD6-15C0423F0EB8}" type="pres">
      <dgm:prSet presAssocID="{8FDB84CA-F46D-472B-9047-4734EF77EF30}" presName="compNode" presStyleCnt="0"/>
      <dgm:spPr/>
    </dgm:pt>
    <dgm:pt modelId="{3227B185-2A8A-4533-9C8A-DF28552DDEFE}" type="pres">
      <dgm:prSet presAssocID="{8FDB84CA-F46D-472B-9047-4734EF77EF30}" presName="iconBgRect" presStyleLbl="bgShp" presStyleIdx="0" presStyleCnt="4"/>
      <dgm:spPr>
        <a:xfrm>
          <a:off x="562927" y="788206"/>
          <a:ext cx="1445998" cy="1445998"/>
        </a:xfrm>
        <a:prstGeom prst="ellipse">
          <a:avLst/>
        </a:prstGeom>
        <a:solidFill>
          <a:srgbClr val="E97132">
            <a:hueOff val="0"/>
            <a:satOff val="0"/>
            <a:lumOff val="0"/>
            <a:alphaOff val="0"/>
          </a:srgbClr>
        </a:solidFill>
        <a:ln>
          <a:noFill/>
        </a:ln>
        <a:effectLst/>
      </dgm:spPr>
    </dgm:pt>
    <dgm:pt modelId="{A08B2228-0B7B-4EE8-A3DC-C04D7F15DB6E}" type="pres">
      <dgm:prSet presAssocID="{8FDB84CA-F46D-472B-9047-4734EF77EF30}" presName="iconRect" presStyleLbl="node1" presStyleIdx="0" presStyleCnt="4"/>
      <dgm:spPr>
        <a:xfrm>
          <a:off x="871091" y="1096370"/>
          <a:ext cx="829671" cy="829671"/>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9050" cap="flat" cmpd="sng" algn="ctr">
          <a:noFill/>
          <a:prstDash val="solid"/>
          <a:miter lim="800000"/>
        </a:ln>
        <a:effectLst/>
      </dgm:spPr>
      <dgm:extLst>
        <a:ext uri="{E40237B7-FDA0-4F09-8148-C483321AD2D9}">
          <dgm14:cNvPr xmlns:dgm14="http://schemas.microsoft.com/office/drawing/2010/diagram" id="0" name="" descr="Books"/>
        </a:ext>
      </dgm:extLst>
    </dgm:pt>
    <dgm:pt modelId="{801CF59B-AB3E-40F0-A3D7-384A60036515}" type="pres">
      <dgm:prSet presAssocID="{8FDB84CA-F46D-472B-9047-4734EF77EF30}" presName="spaceRect" presStyleCnt="0"/>
      <dgm:spPr/>
    </dgm:pt>
    <dgm:pt modelId="{443D9A32-FB44-4195-BB0F-FAA42CACE49D}" type="pres">
      <dgm:prSet presAssocID="{8FDB84CA-F46D-472B-9047-4734EF77EF30}" presName="textRect" presStyleLbl="revTx" presStyleIdx="0" presStyleCnt="4">
        <dgm:presLayoutVars>
          <dgm:chMax val="1"/>
          <dgm:chPref val="1"/>
        </dgm:presLayoutVars>
      </dgm:prSet>
      <dgm:spPr/>
    </dgm:pt>
    <dgm:pt modelId="{A6EAF280-CED0-430A-8ACF-CCBB0D0907DF}" type="pres">
      <dgm:prSet presAssocID="{94F285EA-BC10-4837-A293-B73B5F1F795C}" presName="sibTrans" presStyleCnt="0"/>
      <dgm:spPr/>
    </dgm:pt>
    <dgm:pt modelId="{6BEAD1B4-FC35-4398-942C-49D4DFEC9D99}" type="pres">
      <dgm:prSet presAssocID="{B7ADE3B2-C6B4-452B-A652-874893168B90}" presName="compNode" presStyleCnt="0"/>
      <dgm:spPr/>
    </dgm:pt>
    <dgm:pt modelId="{049E4F63-2DC7-4882-B380-8764E0BBF9CF}" type="pres">
      <dgm:prSet presAssocID="{B7ADE3B2-C6B4-452B-A652-874893168B90}" presName="iconBgRect" presStyleLbl="bgShp" presStyleIdx="1" presStyleCnt="4"/>
      <dgm:spPr>
        <a:xfrm>
          <a:off x="3348252" y="788206"/>
          <a:ext cx="1445998" cy="1445998"/>
        </a:xfrm>
        <a:prstGeom prst="ellipse">
          <a:avLst/>
        </a:prstGeom>
        <a:solidFill>
          <a:srgbClr val="196B24">
            <a:hueOff val="0"/>
            <a:satOff val="0"/>
            <a:lumOff val="0"/>
            <a:alphaOff val="0"/>
          </a:srgbClr>
        </a:solidFill>
        <a:ln>
          <a:noFill/>
        </a:ln>
        <a:effectLst/>
      </dgm:spPr>
    </dgm:pt>
    <dgm:pt modelId="{67BB0BBA-DD26-4E52-A12A-1481482825CE}" type="pres">
      <dgm:prSet presAssocID="{B7ADE3B2-C6B4-452B-A652-874893168B90}" presName="iconRect" presStyleLbl="node1" presStyleIdx="1" presStyleCnt="4"/>
      <dgm:spPr>
        <a:xfrm>
          <a:off x="3656416" y="1096370"/>
          <a:ext cx="829671" cy="829671"/>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9050" cap="flat" cmpd="sng" algn="ctr">
          <a:noFill/>
          <a:prstDash val="solid"/>
          <a:miter lim="800000"/>
        </a:ln>
        <a:effectLst/>
      </dgm:spPr>
      <dgm:extLst>
        <a:ext uri="{E40237B7-FDA0-4F09-8148-C483321AD2D9}">
          <dgm14:cNvPr xmlns:dgm14="http://schemas.microsoft.com/office/drawing/2010/diagram" id="0" name="" descr="Laptop"/>
        </a:ext>
      </dgm:extLst>
    </dgm:pt>
    <dgm:pt modelId="{10C375DE-D4A6-4C13-AFC0-BC71A88E52DA}" type="pres">
      <dgm:prSet presAssocID="{B7ADE3B2-C6B4-452B-A652-874893168B90}" presName="spaceRect" presStyleCnt="0"/>
      <dgm:spPr/>
    </dgm:pt>
    <dgm:pt modelId="{B12D76BF-85FF-4041-8AF9-9A7146A02990}" type="pres">
      <dgm:prSet presAssocID="{B7ADE3B2-C6B4-452B-A652-874893168B90}" presName="textRect" presStyleLbl="revTx" presStyleIdx="1" presStyleCnt="4">
        <dgm:presLayoutVars>
          <dgm:chMax val="1"/>
          <dgm:chPref val="1"/>
        </dgm:presLayoutVars>
      </dgm:prSet>
      <dgm:spPr/>
    </dgm:pt>
    <dgm:pt modelId="{3FAA074F-A53F-43C5-9B39-6195FCC02EF8}" type="pres">
      <dgm:prSet presAssocID="{DA69A037-5C6E-48DD-8735-E82EB35F868B}" presName="sibTrans" presStyleCnt="0"/>
      <dgm:spPr/>
    </dgm:pt>
    <dgm:pt modelId="{C11A55EA-F596-4159-857A-9C3FCABA1C52}" type="pres">
      <dgm:prSet presAssocID="{2E11F8E1-BB8B-4874-A395-28E0619C28F9}" presName="compNode" presStyleCnt="0"/>
      <dgm:spPr/>
    </dgm:pt>
    <dgm:pt modelId="{FDE2FD89-4BBE-4051-885E-2FBFBF58A026}" type="pres">
      <dgm:prSet presAssocID="{2E11F8E1-BB8B-4874-A395-28E0619C28F9}" presName="iconBgRect" presStyleLbl="bgShp" presStyleIdx="2" presStyleCnt="4"/>
      <dgm:spPr>
        <a:xfrm>
          <a:off x="6133577" y="788206"/>
          <a:ext cx="1445998" cy="1445998"/>
        </a:xfrm>
        <a:prstGeom prst="ellipse">
          <a:avLst/>
        </a:prstGeom>
        <a:solidFill>
          <a:srgbClr val="0F9ED5">
            <a:hueOff val="0"/>
            <a:satOff val="0"/>
            <a:lumOff val="0"/>
            <a:alphaOff val="0"/>
          </a:srgbClr>
        </a:solidFill>
        <a:ln>
          <a:noFill/>
        </a:ln>
        <a:effectLst/>
      </dgm:spPr>
    </dgm:pt>
    <dgm:pt modelId="{94FCD363-A5C4-40F6-B990-86406E02E654}" type="pres">
      <dgm:prSet presAssocID="{2E11F8E1-BB8B-4874-A395-28E0619C28F9}" presName="iconRect" presStyleLbl="node1" presStyleIdx="2" presStyleCnt="4"/>
      <dgm:spPr>
        <a:xfrm>
          <a:off x="6441741" y="1096370"/>
          <a:ext cx="829671" cy="829671"/>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9050" cap="flat" cmpd="sng" algn="ctr">
          <a:noFill/>
          <a:prstDash val="solid"/>
          <a:miter lim="800000"/>
        </a:ln>
        <a:effectLst/>
      </dgm:spPr>
      <dgm:extLst>
        <a:ext uri="{E40237B7-FDA0-4F09-8148-C483321AD2D9}">
          <dgm14:cNvPr xmlns:dgm14="http://schemas.microsoft.com/office/drawing/2010/diagram" id="0" name="" descr="Computer"/>
        </a:ext>
      </dgm:extLst>
    </dgm:pt>
    <dgm:pt modelId="{5DCA1D07-D495-40E0-8723-B451ABD74356}" type="pres">
      <dgm:prSet presAssocID="{2E11F8E1-BB8B-4874-A395-28E0619C28F9}" presName="spaceRect" presStyleCnt="0"/>
      <dgm:spPr/>
    </dgm:pt>
    <dgm:pt modelId="{FA69C4EA-B62A-4798-9187-1CF7AE77C617}" type="pres">
      <dgm:prSet presAssocID="{2E11F8E1-BB8B-4874-A395-28E0619C28F9}" presName="textRect" presStyleLbl="revTx" presStyleIdx="2" presStyleCnt="4">
        <dgm:presLayoutVars>
          <dgm:chMax val="1"/>
          <dgm:chPref val="1"/>
        </dgm:presLayoutVars>
      </dgm:prSet>
      <dgm:spPr/>
    </dgm:pt>
    <dgm:pt modelId="{7630E010-3052-4B17-A69E-3196DC562557}" type="pres">
      <dgm:prSet presAssocID="{16E49246-AD12-46D3-B8E5-1B67D89D7095}" presName="sibTrans" presStyleCnt="0"/>
      <dgm:spPr/>
    </dgm:pt>
    <dgm:pt modelId="{7DBDD979-175C-4004-82F6-36110FC47628}" type="pres">
      <dgm:prSet presAssocID="{614A5421-98DD-4BFB-BAF1-6F36C0780A8B}" presName="compNode" presStyleCnt="0"/>
      <dgm:spPr/>
    </dgm:pt>
    <dgm:pt modelId="{2DE6C856-5361-4D65-BEA3-A907A7037D98}" type="pres">
      <dgm:prSet presAssocID="{614A5421-98DD-4BFB-BAF1-6F36C0780A8B}" presName="iconBgRect" presStyleLbl="bgShp" presStyleIdx="3" presStyleCnt="4"/>
      <dgm:spPr>
        <a:xfrm>
          <a:off x="8918902" y="788206"/>
          <a:ext cx="1445998" cy="1445998"/>
        </a:xfrm>
        <a:prstGeom prst="ellipse">
          <a:avLst/>
        </a:prstGeom>
        <a:solidFill>
          <a:srgbClr val="A02B93">
            <a:hueOff val="0"/>
            <a:satOff val="0"/>
            <a:lumOff val="0"/>
            <a:alphaOff val="0"/>
          </a:srgbClr>
        </a:solidFill>
        <a:ln>
          <a:noFill/>
        </a:ln>
        <a:effectLst/>
      </dgm:spPr>
    </dgm:pt>
    <dgm:pt modelId="{1732E417-B4B3-4C95-A32E-79F20E8B10A5}" type="pres">
      <dgm:prSet presAssocID="{614A5421-98DD-4BFB-BAF1-6F36C0780A8B}" presName="iconRect" presStyleLbl="node1" presStyleIdx="3" presStyleCnt="4"/>
      <dgm:spPr>
        <a:xfrm>
          <a:off x="9227066" y="1096370"/>
          <a:ext cx="829671" cy="829671"/>
        </a:xfrm>
        <a:prstGeom prst="rect">
          <a:avLst/>
        </a:prstGeom>
        <a:blipFill>
          <a:blip xmlns:r="http://schemas.openxmlformats.org/officeDocument/2006/relationships" r:embed="rId4">
            <a:extLst>
              <a:ext uri="{28A0092B-C50C-407E-A947-70E740481C1C}">
                <a14:useLocalDpi xmlns:a14="http://schemas.microsoft.com/office/drawing/2010/main" val="0"/>
              </a:ext>
            </a:extLst>
          </a:blip>
          <a:stretch>
            <a:fillRect/>
          </a:stretch>
        </a:blipFill>
        <a:ln w="19050" cap="flat" cmpd="sng" algn="ctr">
          <a:noFill/>
          <a:prstDash val="solid"/>
          <a:miter lim="800000"/>
        </a:ln>
        <a:effectLst/>
      </dgm:spPr>
      <dgm:extLst>
        <a:ext uri="{E40237B7-FDA0-4F09-8148-C483321AD2D9}">
          <dgm14:cNvPr xmlns:dgm14="http://schemas.microsoft.com/office/drawing/2010/diagram" id="0" name="" descr="Head with Gears"/>
        </a:ext>
      </dgm:extLst>
    </dgm:pt>
    <dgm:pt modelId="{0110E839-B673-42DE-92AE-B6253A89CD1B}" type="pres">
      <dgm:prSet presAssocID="{614A5421-98DD-4BFB-BAF1-6F36C0780A8B}" presName="spaceRect" presStyleCnt="0"/>
      <dgm:spPr/>
    </dgm:pt>
    <dgm:pt modelId="{3C5ABD87-CDC6-4027-8C39-D32753983427}" type="pres">
      <dgm:prSet presAssocID="{614A5421-98DD-4BFB-BAF1-6F36C0780A8B}" presName="textRect" presStyleLbl="revTx" presStyleIdx="3" presStyleCnt="4">
        <dgm:presLayoutVars>
          <dgm:chMax val="1"/>
          <dgm:chPref val="1"/>
        </dgm:presLayoutVars>
      </dgm:prSet>
      <dgm:spPr/>
    </dgm:pt>
  </dgm:ptLst>
  <dgm:cxnLst>
    <dgm:cxn modelId="{0886DD0A-7092-40DE-A733-3E6CE7E53D9C}" srcId="{5CEEAF8A-E4E8-48FF-805A-5059966A6321}" destId="{B7ADE3B2-C6B4-452B-A652-874893168B90}" srcOrd="1" destOrd="0" parTransId="{D184CAA2-64D9-4B36-811F-003EA5BF4E50}" sibTransId="{DA69A037-5C6E-48DD-8735-E82EB35F868B}"/>
    <dgm:cxn modelId="{BA058E0B-75CB-4231-8897-F3087DC903F1}" type="presOf" srcId="{B7ADE3B2-C6B4-452B-A652-874893168B90}" destId="{B12D76BF-85FF-4041-8AF9-9A7146A02990}" srcOrd="0" destOrd="0" presId="urn:microsoft.com/office/officeart/2018/5/layout/IconCircleLabelList#1"/>
    <dgm:cxn modelId="{6B42D12D-6966-4D7C-9649-C97D2409DD49}" type="presOf" srcId="{2E11F8E1-BB8B-4874-A395-28E0619C28F9}" destId="{FA69C4EA-B62A-4798-9187-1CF7AE77C617}" srcOrd="0" destOrd="0" presId="urn:microsoft.com/office/officeart/2018/5/layout/IconCircleLabelList#1"/>
    <dgm:cxn modelId="{7B448160-DA77-42BD-A179-DC49D3D99FCD}" srcId="{5CEEAF8A-E4E8-48FF-805A-5059966A6321}" destId="{614A5421-98DD-4BFB-BAF1-6F36C0780A8B}" srcOrd="3" destOrd="0" parTransId="{0CFDF16C-0739-4E37-AF2E-A9CD8DB5AED4}" sibTransId="{843AC772-D766-4AE7-A0DC-569B2ED7DD9C}"/>
    <dgm:cxn modelId="{72B68E49-D859-453A-8D10-5E0D4E6E9B70}" srcId="{5CEEAF8A-E4E8-48FF-805A-5059966A6321}" destId="{8FDB84CA-F46D-472B-9047-4734EF77EF30}" srcOrd="0" destOrd="0" parTransId="{1EDEFDA7-D8AC-4AA9-BAC6-247238ABEE89}" sibTransId="{94F285EA-BC10-4837-A293-B73B5F1F795C}"/>
    <dgm:cxn modelId="{BBD51D4A-3134-4102-ABD1-386F178EAADD}" type="presOf" srcId="{614A5421-98DD-4BFB-BAF1-6F36C0780A8B}" destId="{3C5ABD87-CDC6-4027-8C39-D32753983427}" srcOrd="0" destOrd="0" presId="urn:microsoft.com/office/officeart/2018/5/layout/IconCircleLabelList#1"/>
    <dgm:cxn modelId="{6EDD664E-7EBB-46C5-959E-E7435D13E107}" type="presOf" srcId="{8FDB84CA-F46D-472B-9047-4734EF77EF30}" destId="{443D9A32-FB44-4195-BB0F-FAA42CACE49D}" srcOrd="0" destOrd="0" presId="urn:microsoft.com/office/officeart/2018/5/layout/IconCircleLabelList#1"/>
    <dgm:cxn modelId="{29DEA8EF-F101-4D0A-82C1-FABC6E8AE6FC}" type="presOf" srcId="{5CEEAF8A-E4E8-48FF-805A-5059966A6321}" destId="{A2C8C103-6342-432E-8EEA-2B3D8DDA8833}" srcOrd="0" destOrd="0" presId="urn:microsoft.com/office/officeart/2018/5/layout/IconCircleLabelList#1"/>
    <dgm:cxn modelId="{B80EE7F0-B7EF-4EBB-8C9B-C2239887AAE7}" srcId="{5CEEAF8A-E4E8-48FF-805A-5059966A6321}" destId="{2E11F8E1-BB8B-4874-A395-28E0619C28F9}" srcOrd="2" destOrd="0" parTransId="{FCFAE720-5F4D-41D7-9568-229413C8939E}" sibTransId="{16E49246-AD12-46D3-B8E5-1B67D89D7095}"/>
    <dgm:cxn modelId="{DABBAAE4-7AC6-4893-848A-657342504FCE}" type="presParOf" srcId="{A2C8C103-6342-432E-8EEA-2B3D8DDA8833}" destId="{E90528D7-E9F5-442D-9AD6-15C0423F0EB8}" srcOrd="0" destOrd="0" presId="urn:microsoft.com/office/officeart/2018/5/layout/IconCircleLabelList#1"/>
    <dgm:cxn modelId="{8EB236ED-8EB4-4706-9FD3-18B1DECB2743}" type="presParOf" srcId="{E90528D7-E9F5-442D-9AD6-15C0423F0EB8}" destId="{3227B185-2A8A-4533-9C8A-DF28552DDEFE}" srcOrd="0" destOrd="0" presId="urn:microsoft.com/office/officeart/2018/5/layout/IconCircleLabelList#1"/>
    <dgm:cxn modelId="{6F4A3FD1-A185-4889-B75D-A123AF1650F6}" type="presParOf" srcId="{E90528D7-E9F5-442D-9AD6-15C0423F0EB8}" destId="{A08B2228-0B7B-4EE8-A3DC-C04D7F15DB6E}" srcOrd="1" destOrd="0" presId="urn:microsoft.com/office/officeart/2018/5/layout/IconCircleLabelList#1"/>
    <dgm:cxn modelId="{4A3505D7-0677-4D08-9136-1CBC78B16FFC}" type="presParOf" srcId="{E90528D7-E9F5-442D-9AD6-15C0423F0EB8}" destId="{801CF59B-AB3E-40F0-A3D7-384A60036515}" srcOrd="2" destOrd="0" presId="urn:microsoft.com/office/officeart/2018/5/layout/IconCircleLabelList#1"/>
    <dgm:cxn modelId="{8603D271-68BA-4358-BAB6-5720B106BC76}" type="presParOf" srcId="{E90528D7-E9F5-442D-9AD6-15C0423F0EB8}" destId="{443D9A32-FB44-4195-BB0F-FAA42CACE49D}" srcOrd="3" destOrd="0" presId="urn:microsoft.com/office/officeart/2018/5/layout/IconCircleLabelList#1"/>
    <dgm:cxn modelId="{5D37EFDE-9733-4134-874D-8E8970C0A9D1}" type="presParOf" srcId="{A2C8C103-6342-432E-8EEA-2B3D8DDA8833}" destId="{A6EAF280-CED0-430A-8ACF-CCBB0D0907DF}" srcOrd="1" destOrd="0" presId="urn:microsoft.com/office/officeart/2018/5/layout/IconCircleLabelList#1"/>
    <dgm:cxn modelId="{DD0342BA-A9B3-4B02-9E2E-4AAA986C246B}" type="presParOf" srcId="{A2C8C103-6342-432E-8EEA-2B3D8DDA8833}" destId="{6BEAD1B4-FC35-4398-942C-49D4DFEC9D99}" srcOrd="2" destOrd="0" presId="urn:microsoft.com/office/officeart/2018/5/layout/IconCircleLabelList#1"/>
    <dgm:cxn modelId="{FE15BB4E-F27E-4C40-8223-9DBC77672693}" type="presParOf" srcId="{6BEAD1B4-FC35-4398-942C-49D4DFEC9D99}" destId="{049E4F63-2DC7-4882-B380-8764E0BBF9CF}" srcOrd="0" destOrd="0" presId="urn:microsoft.com/office/officeart/2018/5/layout/IconCircleLabelList#1"/>
    <dgm:cxn modelId="{3F63B36F-0D2C-4909-B033-ECE1B7AAFEA6}" type="presParOf" srcId="{6BEAD1B4-FC35-4398-942C-49D4DFEC9D99}" destId="{67BB0BBA-DD26-4E52-A12A-1481482825CE}" srcOrd="1" destOrd="0" presId="urn:microsoft.com/office/officeart/2018/5/layout/IconCircleLabelList#1"/>
    <dgm:cxn modelId="{83532673-F55B-445D-AF9D-4AF837DD231C}" type="presParOf" srcId="{6BEAD1B4-FC35-4398-942C-49D4DFEC9D99}" destId="{10C375DE-D4A6-4C13-AFC0-BC71A88E52DA}" srcOrd="2" destOrd="0" presId="urn:microsoft.com/office/officeart/2018/5/layout/IconCircleLabelList#1"/>
    <dgm:cxn modelId="{84B1BB7F-5BE8-4BF3-9D83-D8BE473B87DB}" type="presParOf" srcId="{6BEAD1B4-FC35-4398-942C-49D4DFEC9D99}" destId="{B12D76BF-85FF-4041-8AF9-9A7146A02990}" srcOrd="3" destOrd="0" presId="urn:microsoft.com/office/officeart/2018/5/layout/IconCircleLabelList#1"/>
    <dgm:cxn modelId="{A4E8046A-3F2F-4EDD-BEBD-E9A1E8B0EC25}" type="presParOf" srcId="{A2C8C103-6342-432E-8EEA-2B3D8DDA8833}" destId="{3FAA074F-A53F-43C5-9B39-6195FCC02EF8}" srcOrd="3" destOrd="0" presId="urn:microsoft.com/office/officeart/2018/5/layout/IconCircleLabelList#1"/>
    <dgm:cxn modelId="{A29CEAF2-5CE6-4D10-8045-61DFD7D1A5CF}" type="presParOf" srcId="{A2C8C103-6342-432E-8EEA-2B3D8DDA8833}" destId="{C11A55EA-F596-4159-857A-9C3FCABA1C52}" srcOrd="4" destOrd="0" presId="urn:microsoft.com/office/officeart/2018/5/layout/IconCircleLabelList#1"/>
    <dgm:cxn modelId="{DF3D3957-B80C-4148-B7AC-132F163A3A6A}" type="presParOf" srcId="{C11A55EA-F596-4159-857A-9C3FCABA1C52}" destId="{FDE2FD89-4BBE-4051-885E-2FBFBF58A026}" srcOrd="0" destOrd="0" presId="urn:microsoft.com/office/officeart/2018/5/layout/IconCircleLabelList#1"/>
    <dgm:cxn modelId="{20916196-21F2-4F31-8D26-42FEB2C301A3}" type="presParOf" srcId="{C11A55EA-F596-4159-857A-9C3FCABA1C52}" destId="{94FCD363-A5C4-40F6-B990-86406E02E654}" srcOrd="1" destOrd="0" presId="urn:microsoft.com/office/officeart/2018/5/layout/IconCircleLabelList#1"/>
    <dgm:cxn modelId="{E32B332B-2240-4B18-B292-A16DD82AB996}" type="presParOf" srcId="{C11A55EA-F596-4159-857A-9C3FCABA1C52}" destId="{5DCA1D07-D495-40E0-8723-B451ABD74356}" srcOrd="2" destOrd="0" presId="urn:microsoft.com/office/officeart/2018/5/layout/IconCircleLabelList#1"/>
    <dgm:cxn modelId="{84D5D668-4501-4B1C-879E-9017C23146CC}" type="presParOf" srcId="{C11A55EA-F596-4159-857A-9C3FCABA1C52}" destId="{FA69C4EA-B62A-4798-9187-1CF7AE77C617}" srcOrd="3" destOrd="0" presId="urn:microsoft.com/office/officeart/2018/5/layout/IconCircleLabelList#1"/>
    <dgm:cxn modelId="{D8177801-B71A-4A91-9239-1835F9BCF515}" type="presParOf" srcId="{A2C8C103-6342-432E-8EEA-2B3D8DDA8833}" destId="{7630E010-3052-4B17-A69E-3196DC562557}" srcOrd="5" destOrd="0" presId="urn:microsoft.com/office/officeart/2018/5/layout/IconCircleLabelList#1"/>
    <dgm:cxn modelId="{27AC0273-7BAE-4212-A9B1-FDE5BFD30862}" type="presParOf" srcId="{A2C8C103-6342-432E-8EEA-2B3D8DDA8833}" destId="{7DBDD979-175C-4004-82F6-36110FC47628}" srcOrd="6" destOrd="0" presId="urn:microsoft.com/office/officeart/2018/5/layout/IconCircleLabelList#1"/>
    <dgm:cxn modelId="{60142D8B-78EF-4F9F-BAB3-C2F2F7BCB04A}" type="presParOf" srcId="{7DBDD979-175C-4004-82F6-36110FC47628}" destId="{2DE6C856-5361-4D65-BEA3-A907A7037D98}" srcOrd="0" destOrd="0" presId="urn:microsoft.com/office/officeart/2018/5/layout/IconCircleLabelList#1"/>
    <dgm:cxn modelId="{03C44472-24BC-46C9-9514-DD52AA96A7E9}" type="presParOf" srcId="{7DBDD979-175C-4004-82F6-36110FC47628}" destId="{1732E417-B4B3-4C95-A32E-79F20E8B10A5}" srcOrd="1" destOrd="0" presId="urn:microsoft.com/office/officeart/2018/5/layout/IconCircleLabelList#1"/>
    <dgm:cxn modelId="{D48D497F-CCA5-425F-A7B0-AFA86EA5C842}" type="presParOf" srcId="{7DBDD979-175C-4004-82F6-36110FC47628}" destId="{0110E839-B673-42DE-92AE-B6253A89CD1B}" srcOrd="2" destOrd="0" presId="urn:microsoft.com/office/officeart/2018/5/layout/IconCircleLabelList#1"/>
    <dgm:cxn modelId="{8D7B01A9-1086-46EC-828D-0390E5A3551C}" type="presParOf" srcId="{7DBDD979-175C-4004-82F6-36110FC47628}" destId="{3C5ABD87-CDC6-4027-8C39-D32753983427}" srcOrd="3" destOrd="0" presId="urn:microsoft.com/office/officeart/2018/5/layout/IconCircleLabel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EF0E65-5AF2-49ED-A814-108E6A0168CC}"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GB"/>
        </a:p>
      </dgm:t>
    </dgm:pt>
    <dgm:pt modelId="{928DBF23-DDF2-4354-BB96-EB3EBE0011D4}">
      <dgm:prSet phldrT="[Text]"/>
      <dgm:spPr/>
      <dgm:t>
        <a:bodyPr/>
        <a:lstStyle/>
        <a:p>
          <a:r>
            <a:rPr lang="en-GB" dirty="0"/>
            <a:t>Domain names </a:t>
          </a:r>
        </a:p>
      </dgm:t>
    </dgm:pt>
    <dgm:pt modelId="{E52F117F-B61D-4BC2-B056-43C97C5D9DD7}" type="parTrans" cxnId="{E8E60F6E-3DDC-4B27-B03B-1DEDF50C3B0F}">
      <dgm:prSet/>
      <dgm:spPr/>
      <dgm:t>
        <a:bodyPr/>
        <a:lstStyle/>
        <a:p>
          <a:endParaRPr lang="en-GB"/>
        </a:p>
      </dgm:t>
    </dgm:pt>
    <dgm:pt modelId="{4EDD78EC-C1F2-40EA-8830-F43008AAF820}" type="sibTrans" cxnId="{E8E60F6E-3DDC-4B27-B03B-1DEDF50C3B0F}">
      <dgm:prSet/>
      <dgm:spPr/>
      <dgm:t>
        <a:bodyPr/>
        <a:lstStyle/>
        <a:p>
          <a:endParaRPr lang="en-GB"/>
        </a:p>
      </dgm:t>
    </dgm:pt>
    <dgm:pt modelId="{90704360-54DD-412E-A65A-59F988D7446D}">
      <dgm:prSet phldrT="[Text]"/>
      <dgm:spPr/>
      <dgm:t>
        <a:bodyPr/>
        <a:lstStyle/>
        <a:p>
          <a:r>
            <a:rPr lang="en-GB" dirty="0"/>
            <a:t>Checking websites</a:t>
          </a:r>
        </a:p>
      </dgm:t>
    </dgm:pt>
    <dgm:pt modelId="{BA0D0AC8-B490-4940-874C-A266B9032EA3}" type="parTrans" cxnId="{EC1DFDC3-1D97-4E02-84BA-3AB591AAE101}">
      <dgm:prSet/>
      <dgm:spPr/>
      <dgm:t>
        <a:bodyPr/>
        <a:lstStyle/>
        <a:p>
          <a:endParaRPr lang="en-GB"/>
        </a:p>
      </dgm:t>
    </dgm:pt>
    <dgm:pt modelId="{5FCADE38-115D-4180-B941-4490E28E9628}" type="sibTrans" cxnId="{EC1DFDC3-1D97-4E02-84BA-3AB591AAE101}">
      <dgm:prSet/>
      <dgm:spPr/>
      <dgm:t>
        <a:bodyPr/>
        <a:lstStyle/>
        <a:p>
          <a:endParaRPr lang="en-GB"/>
        </a:p>
      </dgm:t>
    </dgm:pt>
    <dgm:pt modelId="{564F9AB0-2768-4621-83EA-9FB309A4AE89}">
      <dgm:prSet phldrT="[Text]"/>
      <dgm:spPr/>
      <dgm:t>
        <a:bodyPr/>
        <a:lstStyle/>
        <a:p>
          <a:r>
            <a:rPr lang="en-GB" dirty="0"/>
            <a:t>Spot misinformation</a:t>
          </a:r>
        </a:p>
      </dgm:t>
    </dgm:pt>
    <dgm:pt modelId="{48B73EBD-42D3-4C02-9A52-DC6E2B76FAD8}" type="parTrans" cxnId="{C07DCB4F-1DE6-4102-A607-CC068B8C3E5E}">
      <dgm:prSet/>
      <dgm:spPr/>
      <dgm:t>
        <a:bodyPr/>
        <a:lstStyle/>
        <a:p>
          <a:endParaRPr lang="en-GB"/>
        </a:p>
      </dgm:t>
    </dgm:pt>
    <dgm:pt modelId="{7E5E9A7C-6795-4D7C-8A6E-71DAA9844E04}" type="sibTrans" cxnId="{C07DCB4F-1DE6-4102-A607-CC068B8C3E5E}">
      <dgm:prSet/>
      <dgm:spPr/>
      <dgm:t>
        <a:bodyPr/>
        <a:lstStyle/>
        <a:p>
          <a:endParaRPr lang="en-GB"/>
        </a:p>
      </dgm:t>
    </dgm:pt>
    <dgm:pt modelId="{056FDD78-333A-4144-92F2-1324433C4BE7}" type="pres">
      <dgm:prSet presAssocID="{5AEF0E65-5AF2-49ED-A814-108E6A0168CC}" presName="Name0" presStyleCnt="0">
        <dgm:presLayoutVars>
          <dgm:dir/>
          <dgm:resizeHandles val="exact"/>
        </dgm:presLayoutVars>
      </dgm:prSet>
      <dgm:spPr/>
    </dgm:pt>
    <dgm:pt modelId="{9ED82C35-2333-4353-89B3-ADB853B17ADC}" type="pres">
      <dgm:prSet presAssocID="{928DBF23-DDF2-4354-BB96-EB3EBE0011D4}" presName="composite" presStyleCnt="0"/>
      <dgm:spPr/>
    </dgm:pt>
    <dgm:pt modelId="{8BAB243E-6EE6-4448-AC91-6FFAA4CFC50E}" type="pres">
      <dgm:prSet presAssocID="{928DBF23-DDF2-4354-BB96-EB3EBE0011D4}" presName="rect1" presStyleLbl="trAlignAcc1" presStyleIdx="0" presStyleCnt="3">
        <dgm:presLayoutVars>
          <dgm:bulletEnabled val="1"/>
        </dgm:presLayoutVars>
      </dgm:prSet>
      <dgm:spPr/>
    </dgm:pt>
    <dgm:pt modelId="{2A880839-2BFC-4DF9-9C4B-BC185666A6A9}" type="pres">
      <dgm:prSet presAssocID="{928DBF23-DDF2-4354-BB96-EB3EBE0011D4}" presName="rect2"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extLst>
        <a:ext uri="{E40237B7-FDA0-4F09-8148-C483321AD2D9}">
          <dgm14:cNvPr xmlns:dgm14="http://schemas.microsoft.com/office/drawing/2010/diagram" id="0" name="" descr="Internet with solid fill"/>
        </a:ext>
      </dgm:extLst>
    </dgm:pt>
    <dgm:pt modelId="{D9624620-4E19-4B1C-B49C-212194901FDC}" type="pres">
      <dgm:prSet presAssocID="{4EDD78EC-C1F2-40EA-8830-F43008AAF820}" presName="sibTrans" presStyleCnt="0"/>
      <dgm:spPr/>
    </dgm:pt>
    <dgm:pt modelId="{D08A613F-5BA2-4A10-A228-5326A79D734E}" type="pres">
      <dgm:prSet presAssocID="{90704360-54DD-412E-A65A-59F988D7446D}" presName="composite" presStyleCnt="0"/>
      <dgm:spPr/>
    </dgm:pt>
    <dgm:pt modelId="{463D8898-A6FE-4D40-BFF1-F9DBF77E6639}" type="pres">
      <dgm:prSet presAssocID="{90704360-54DD-412E-A65A-59F988D7446D}" presName="rect1" presStyleLbl="trAlignAcc1" presStyleIdx="1" presStyleCnt="3">
        <dgm:presLayoutVars>
          <dgm:bulletEnabled val="1"/>
        </dgm:presLayoutVars>
      </dgm:prSet>
      <dgm:spPr/>
    </dgm:pt>
    <dgm:pt modelId="{885388FB-0A6B-4982-9EB0-EB8E4B5CADB2}" type="pres">
      <dgm:prSet presAssocID="{90704360-54DD-412E-A65A-59F988D7446D}" presName="rect2"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extLst>
        <a:ext uri="{E40237B7-FDA0-4F09-8148-C483321AD2D9}">
          <dgm14:cNvPr xmlns:dgm14="http://schemas.microsoft.com/office/drawing/2010/diagram" id="0" name="" descr="Checkbox Checked outline"/>
        </a:ext>
      </dgm:extLst>
    </dgm:pt>
    <dgm:pt modelId="{253614A9-B185-4F35-A9C0-485C1009544E}" type="pres">
      <dgm:prSet presAssocID="{5FCADE38-115D-4180-B941-4490E28E9628}" presName="sibTrans" presStyleCnt="0"/>
      <dgm:spPr/>
    </dgm:pt>
    <dgm:pt modelId="{61C8E2CB-B8F4-4B6A-8556-D078830634E3}" type="pres">
      <dgm:prSet presAssocID="{564F9AB0-2768-4621-83EA-9FB309A4AE89}" presName="composite" presStyleCnt="0"/>
      <dgm:spPr/>
    </dgm:pt>
    <dgm:pt modelId="{29B0578C-5451-4E4E-A7C3-0943006B2997}" type="pres">
      <dgm:prSet presAssocID="{564F9AB0-2768-4621-83EA-9FB309A4AE89}" presName="rect1" presStyleLbl="trAlignAcc1" presStyleIdx="2" presStyleCnt="3">
        <dgm:presLayoutVars>
          <dgm:bulletEnabled val="1"/>
        </dgm:presLayoutVars>
      </dgm:prSet>
      <dgm:spPr/>
    </dgm:pt>
    <dgm:pt modelId="{40AADB0B-2A81-4E5D-8356-E8BEDCF60534}" type="pres">
      <dgm:prSet presAssocID="{564F9AB0-2768-4621-83EA-9FB309A4AE89}" presName="rect2"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extLst>
        <a:ext uri="{E40237B7-FDA0-4F09-8148-C483321AD2D9}">
          <dgm14:cNvPr xmlns:dgm14="http://schemas.microsoft.com/office/drawing/2010/diagram" id="0" name="" descr="Close with solid fill"/>
        </a:ext>
      </dgm:extLst>
    </dgm:pt>
  </dgm:ptLst>
  <dgm:cxnLst>
    <dgm:cxn modelId="{0332AA42-1040-454C-A45B-3BC4B149EA89}" type="presOf" srcId="{90704360-54DD-412E-A65A-59F988D7446D}" destId="{463D8898-A6FE-4D40-BFF1-F9DBF77E6639}" srcOrd="0" destOrd="0" presId="urn:microsoft.com/office/officeart/2008/layout/PictureStrips"/>
    <dgm:cxn modelId="{E8E60F6E-3DDC-4B27-B03B-1DEDF50C3B0F}" srcId="{5AEF0E65-5AF2-49ED-A814-108E6A0168CC}" destId="{928DBF23-DDF2-4354-BB96-EB3EBE0011D4}" srcOrd="0" destOrd="0" parTransId="{E52F117F-B61D-4BC2-B056-43C97C5D9DD7}" sibTransId="{4EDD78EC-C1F2-40EA-8830-F43008AAF820}"/>
    <dgm:cxn modelId="{C07DCB4F-1DE6-4102-A607-CC068B8C3E5E}" srcId="{5AEF0E65-5AF2-49ED-A814-108E6A0168CC}" destId="{564F9AB0-2768-4621-83EA-9FB309A4AE89}" srcOrd="2" destOrd="0" parTransId="{48B73EBD-42D3-4C02-9A52-DC6E2B76FAD8}" sibTransId="{7E5E9A7C-6795-4D7C-8A6E-71DAA9844E04}"/>
    <dgm:cxn modelId="{E5DDBD8B-6200-46D8-B5E1-172FC4A4E6B1}" type="presOf" srcId="{928DBF23-DDF2-4354-BB96-EB3EBE0011D4}" destId="{8BAB243E-6EE6-4448-AC91-6FFAA4CFC50E}" srcOrd="0" destOrd="0" presId="urn:microsoft.com/office/officeart/2008/layout/PictureStrips"/>
    <dgm:cxn modelId="{8262DDBA-1025-459C-935F-E4CC4376B34F}" type="presOf" srcId="{564F9AB0-2768-4621-83EA-9FB309A4AE89}" destId="{29B0578C-5451-4E4E-A7C3-0943006B2997}" srcOrd="0" destOrd="0" presId="urn:microsoft.com/office/officeart/2008/layout/PictureStrips"/>
    <dgm:cxn modelId="{EC1DFDC3-1D97-4E02-84BA-3AB591AAE101}" srcId="{5AEF0E65-5AF2-49ED-A814-108E6A0168CC}" destId="{90704360-54DD-412E-A65A-59F988D7446D}" srcOrd="1" destOrd="0" parTransId="{BA0D0AC8-B490-4940-874C-A266B9032EA3}" sibTransId="{5FCADE38-115D-4180-B941-4490E28E9628}"/>
    <dgm:cxn modelId="{136058EF-36AE-467E-BDBF-E026783EB514}" type="presOf" srcId="{5AEF0E65-5AF2-49ED-A814-108E6A0168CC}" destId="{056FDD78-333A-4144-92F2-1324433C4BE7}" srcOrd="0" destOrd="0" presId="urn:microsoft.com/office/officeart/2008/layout/PictureStrips"/>
    <dgm:cxn modelId="{C266ABE1-B1B6-41B8-B036-CE14D9685CF2}" type="presParOf" srcId="{056FDD78-333A-4144-92F2-1324433C4BE7}" destId="{9ED82C35-2333-4353-89B3-ADB853B17ADC}" srcOrd="0" destOrd="0" presId="urn:microsoft.com/office/officeart/2008/layout/PictureStrips"/>
    <dgm:cxn modelId="{1161035E-31CB-463D-A008-466891E45482}" type="presParOf" srcId="{9ED82C35-2333-4353-89B3-ADB853B17ADC}" destId="{8BAB243E-6EE6-4448-AC91-6FFAA4CFC50E}" srcOrd="0" destOrd="0" presId="urn:microsoft.com/office/officeart/2008/layout/PictureStrips"/>
    <dgm:cxn modelId="{8A6600E4-7751-4849-86E5-011C0F12A776}" type="presParOf" srcId="{9ED82C35-2333-4353-89B3-ADB853B17ADC}" destId="{2A880839-2BFC-4DF9-9C4B-BC185666A6A9}" srcOrd="1" destOrd="0" presId="urn:microsoft.com/office/officeart/2008/layout/PictureStrips"/>
    <dgm:cxn modelId="{764DDABF-3AB5-4D08-8880-C59970CD8221}" type="presParOf" srcId="{056FDD78-333A-4144-92F2-1324433C4BE7}" destId="{D9624620-4E19-4B1C-B49C-212194901FDC}" srcOrd="1" destOrd="0" presId="urn:microsoft.com/office/officeart/2008/layout/PictureStrips"/>
    <dgm:cxn modelId="{819FE478-AB34-48F8-87FC-92F9D0D6D1FB}" type="presParOf" srcId="{056FDD78-333A-4144-92F2-1324433C4BE7}" destId="{D08A613F-5BA2-4A10-A228-5326A79D734E}" srcOrd="2" destOrd="0" presId="urn:microsoft.com/office/officeart/2008/layout/PictureStrips"/>
    <dgm:cxn modelId="{550A6204-5A32-4D4B-A191-CC6E4FEA7A04}" type="presParOf" srcId="{D08A613F-5BA2-4A10-A228-5326A79D734E}" destId="{463D8898-A6FE-4D40-BFF1-F9DBF77E6639}" srcOrd="0" destOrd="0" presId="urn:microsoft.com/office/officeart/2008/layout/PictureStrips"/>
    <dgm:cxn modelId="{3CC4C6F2-B742-4021-8EEE-1938B42D91E3}" type="presParOf" srcId="{D08A613F-5BA2-4A10-A228-5326A79D734E}" destId="{885388FB-0A6B-4982-9EB0-EB8E4B5CADB2}" srcOrd="1" destOrd="0" presId="urn:microsoft.com/office/officeart/2008/layout/PictureStrips"/>
    <dgm:cxn modelId="{1386595F-CD60-436B-965E-156153E61CB6}" type="presParOf" srcId="{056FDD78-333A-4144-92F2-1324433C4BE7}" destId="{253614A9-B185-4F35-A9C0-485C1009544E}" srcOrd="3" destOrd="0" presId="urn:microsoft.com/office/officeart/2008/layout/PictureStrips"/>
    <dgm:cxn modelId="{45C93241-1013-4BD5-8B1A-DE1D984237DA}" type="presParOf" srcId="{056FDD78-333A-4144-92F2-1324433C4BE7}" destId="{61C8E2CB-B8F4-4B6A-8556-D078830634E3}" srcOrd="4" destOrd="0" presId="urn:microsoft.com/office/officeart/2008/layout/PictureStrips"/>
    <dgm:cxn modelId="{490C6ACC-FBAA-4B1F-9E49-14D48E38C1C1}" type="presParOf" srcId="{61C8E2CB-B8F4-4B6A-8556-D078830634E3}" destId="{29B0578C-5451-4E4E-A7C3-0943006B2997}" srcOrd="0" destOrd="0" presId="urn:microsoft.com/office/officeart/2008/layout/PictureStrips"/>
    <dgm:cxn modelId="{0483C494-5D22-46AF-9454-180C8A33052D}" type="presParOf" srcId="{61C8E2CB-B8F4-4B6A-8556-D078830634E3}" destId="{40AADB0B-2A81-4E5D-8356-E8BEDCF60534}"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7B185-2A8A-4533-9C8A-DF28552DDEFE}">
      <dsp:nvSpPr>
        <dsp:cNvPr id="0" name=""/>
        <dsp:cNvSpPr/>
      </dsp:nvSpPr>
      <dsp:spPr>
        <a:xfrm>
          <a:off x="562927" y="788206"/>
          <a:ext cx="1445998" cy="1445998"/>
        </a:xfrm>
        <a:prstGeom prst="ellipse">
          <a:avLst/>
        </a:prstGeom>
        <a:solidFill>
          <a:srgbClr val="E97132">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A08B2228-0B7B-4EE8-A3DC-C04D7F15DB6E}">
      <dsp:nvSpPr>
        <dsp:cNvPr id="0" name=""/>
        <dsp:cNvSpPr/>
      </dsp:nvSpPr>
      <dsp:spPr>
        <a:xfrm>
          <a:off x="871091" y="1096370"/>
          <a:ext cx="829671" cy="829671"/>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3D9A32-FB44-4195-BB0F-FAA42CACE49D}">
      <dsp:nvSpPr>
        <dsp:cNvPr id="0" name=""/>
        <dsp:cNvSpPr/>
      </dsp:nvSpPr>
      <dsp:spPr>
        <a:xfrm>
          <a:off x="10068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cap="all" dirty="0">
              <a:solidFill>
                <a:srgbClr val="E97132">
                  <a:hueOff val="0"/>
                  <a:satOff val="0"/>
                  <a:lumOff val="0"/>
                  <a:alphaOff val="0"/>
                </a:srgbClr>
              </a:solidFill>
              <a:latin typeface="Aptos" panose="02110004020202020204"/>
              <a:ea typeface="+mn-ea"/>
              <a:cs typeface="+mn-cs"/>
            </a:rPr>
            <a:t>Develop more knowledge about digital literacy </a:t>
          </a:r>
          <a:endParaRPr lang="en-US" sz="1400" kern="1200" cap="all" dirty="0">
            <a:solidFill>
              <a:srgbClr val="E97132">
                <a:hueOff val="0"/>
                <a:satOff val="0"/>
                <a:lumOff val="0"/>
                <a:alphaOff val="0"/>
              </a:srgbClr>
            </a:solidFill>
            <a:latin typeface="Aptos" panose="02110004020202020204"/>
            <a:ea typeface="+mn-ea"/>
            <a:cs typeface="+mn-cs"/>
          </a:endParaRPr>
        </a:p>
      </dsp:txBody>
      <dsp:txXfrm>
        <a:off x="100682" y="2684598"/>
        <a:ext cx="2370489" cy="720000"/>
      </dsp:txXfrm>
    </dsp:sp>
    <dsp:sp modelId="{049E4F63-2DC7-4882-B380-8764E0BBF9CF}">
      <dsp:nvSpPr>
        <dsp:cNvPr id="0" name=""/>
        <dsp:cNvSpPr/>
      </dsp:nvSpPr>
      <dsp:spPr>
        <a:xfrm>
          <a:off x="3348252" y="788206"/>
          <a:ext cx="1445998" cy="1445998"/>
        </a:xfrm>
        <a:prstGeom prst="ellipse">
          <a:avLst/>
        </a:prstGeom>
        <a:solidFill>
          <a:srgbClr val="196B24">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67BB0BBA-DD26-4E52-A12A-1481482825CE}">
      <dsp:nvSpPr>
        <dsp:cNvPr id="0" name=""/>
        <dsp:cNvSpPr/>
      </dsp:nvSpPr>
      <dsp:spPr>
        <a:xfrm>
          <a:off x="3656416" y="1096370"/>
          <a:ext cx="829671" cy="829671"/>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2D76BF-85FF-4041-8AF9-9A7146A02990}">
      <dsp:nvSpPr>
        <dsp:cNvPr id="0" name=""/>
        <dsp:cNvSpPr/>
      </dsp:nvSpPr>
      <dsp:spPr>
        <a:xfrm>
          <a:off x="288600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cap="all">
              <a:solidFill>
                <a:srgbClr val="196B24">
                  <a:hueOff val="0"/>
                  <a:satOff val="0"/>
                  <a:lumOff val="0"/>
                  <a:alphaOff val="0"/>
                </a:srgbClr>
              </a:solidFill>
              <a:latin typeface="Aptos" panose="02110004020202020204"/>
              <a:ea typeface="+mn-ea"/>
              <a:cs typeface="+mn-cs"/>
            </a:rPr>
            <a:t>Become more developed as a safe digital learner</a:t>
          </a:r>
          <a:endParaRPr lang="en-US" sz="1400" kern="1200" cap="all">
            <a:solidFill>
              <a:srgbClr val="196B24">
                <a:hueOff val="0"/>
                <a:satOff val="0"/>
                <a:lumOff val="0"/>
                <a:alphaOff val="0"/>
              </a:srgbClr>
            </a:solidFill>
            <a:latin typeface="Aptos" panose="02110004020202020204"/>
            <a:ea typeface="+mn-ea"/>
            <a:cs typeface="+mn-cs"/>
          </a:endParaRPr>
        </a:p>
      </dsp:txBody>
      <dsp:txXfrm>
        <a:off x="2886007" y="2684598"/>
        <a:ext cx="2370489" cy="720000"/>
      </dsp:txXfrm>
    </dsp:sp>
    <dsp:sp modelId="{FDE2FD89-4BBE-4051-885E-2FBFBF58A026}">
      <dsp:nvSpPr>
        <dsp:cNvPr id="0" name=""/>
        <dsp:cNvSpPr/>
      </dsp:nvSpPr>
      <dsp:spPr>
        <a:xfrm>
          <a:off x="6133577" y="788206"/>
          <a:ext cx="1445998" cy="1445998"/>
        </a:xfrm>
        <a:prstGeom prst="ellipse">
          <a:avLst/>
        </a:prstGeom>
        <a:solidFill>
          <a:srgbClr val="0F9ED5">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94FCD363-A5C4-40F6-B990-86406E02E654}">
      <dsp:nvSpPr>
        <dsp:cNvPr id="0" name=""/>
        <dsp:cNvSpPr/>
      </dsp:nvSpPr>
      <dsp:spPr>
        <a:xfrm>
          <a:off x="6441741" y="1096370"/>
          <a:ext cx="829671" cy="829671"/>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69C4EA-B62A-4798-9187-1CF7AE77C617}">
      <dsp:nvSpPr>
        <dsp:cNvPr id="0" name=""/>
        <dsp:cNvSpPr/>
      </dsp:nvSpPr>
      <dsp:spPr>
        <a:xfrm>
          <a:off x="5671332"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cap="all">
              <a:solidFill>
                <a:srgbClr val="0F9ED5">
                  <a:hueOff val="0"/>
                  <a:satOff val="0"/>
                  <a:lumOff val="0"/>
                  <a:alphaOff val="0"/>
                </a:srgbClr>
              </a:solidFill>
              <a:latin typeface="Aptos" panose="02110004020202020204"/>
              <a:ea typeface="+mn-ea"/>
              <a:cs typeface="+mn-cs"/>
            </a:rPr>
            <a:t>Understand how to protect your devices and your information online</a:t>
          </a:r>
          <a:endParaRPr lang="en-US" sz="1400" kern="1200" cap="all">
            <a:solidFill>
              <a:srgbClr val="0F9ED5">
                <a:hueOff val="0"/>
                <a:satOff val="0"/>
                <a:lumOff val="0"/>
                <a:alphaOff val="0"/>
              </a:srgbClr>
            </a:solidFill>
            <a:latin typeface="Aptos" panose="02110004020202020204"/>
            <a:ea typeface="+mn-ea"/>
            <a:cs typeface="+mn-cs"/>
          </a:endParaRPr>
        </a:p>
      </dsp:txBody>
      <dsp:txXfrm>
        <a:off x="5671332" y="2684598"/>
        <a:ext cx="2370489" cy="720000"/>
      </dsp:txXfrm>
    </dsp:sp>
    <dsp:sp modelId="{2DE6C856-5361-4D65-BEA3-A907A7037D98}">
      <dsp:nvSpPr>
        <dsp:cNvPr id="0" name=""/>
        <dsp:cNvSpPr/>
      </dsp:nvSpPr>
      <dsp:spPr>
        <a:xfrm>
          <a:off x="8918902" y="788206"/>
          <a:ext cx="1445998" cy="1445998"/>
        </a:xfrm>
        <a:prstGeom prst="ellipse">
          <a:avLst/>
        </a:prstGeom>
        <a:solidFill>
          <a:srgbClr val="A02B93">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1732E417-B4B3-4C95-A32E-79F20E8B10A5}">
      <dsp:nvSpPr>
        <dsp:cNvPr id="0" name=""/>
        <dsp:cNvSpPr/>
      </dsp:nvSpPr>
      <dsp:spPr>
        <a:xfrm>
          <a:off x="9227066" y="1096370"/>
          <a:ext cx="829671" cy="829671"/>
        </a:xfrm>
        <a:prstGeom prst="rect">
          <a:avLst/>
        </a:prstGeom>
        <a:blipFill>
          <a:blip xmlns:r="http://schemas.openxmlformats.org/officeDocument/2006/relationships" r:embed="rId4">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5ABD87-CDC6-4027-8C39-D32753983427}">
      <dsp:nvSpPr>
        <dsp:cNvPr id="0" name=""/>
        <dsp:cNvSpPr/>
      </dsp:nvSpPr>
      <dsp:spPr>
        <a:xfrm>
          <a:off x="8456657" y="2684598"/>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cap="all">
              <a:solidFill>
                <a:srgbClr val="A02B93">
                  <a:hueOff val="0"/>
                  <a:satOff val="0"/>
                  <a:lumOff val="0"/>
                  <a:alphaOff val="0"/>
                </a:srgbClr>
              </a:solidFill>
              <a:latin typeface="Aptos" panose="02110004020202020204"/>
              <a:ea typeface="+mn-ea"/>
              <a:cs typeface="+mn-cs"/>
            </a:rPr>
            <a:t>Develop a basic understanding of disinformation</a:t>
          </a:r>
          <a:endParaRPr lang="en-US" sz="1400" kern="1200" cap="all">
            <a:solidFill>
              <a:srgbClr val="A02B93">
                <a:hueOff val="0"/>
                <a:satOff val="0"/>
                <a:lumOff val="0"/>
                <a:alphaOff val="0"/>
              </a:srgbClr>
            </a:solidFill>
            <a:latin typeface="Aptos" panose="02110004020202020204"/>
            <a:ea typeface="+mn-ea"/>
            <a:cs typeface="+mn-cs"/>
          </a:endParaRPr>
        </a:p>
      </dsp:txBody>
      <dsp:txXfrm>
        <a:off x="8456657" y="2684598"/>
        <a:ext cx="2370489"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B243E-6EE6-4448-AC91-6FFAA4CFC50E}">
      <dsp:nvSpPr>
        <dsp:cNvPr id="0" name=""/>
        <dsp:cNvSpPr/>
      </dsp:nvSpPr>
      <dsp:spPr>
        <a:xfrm>
          <a:off x="192912" y="408041"/>
          <a:ext cx="4606532" cy="1439541"/>
        </a:xfrm>
        <a:prstGeom prst="rect">
          <a:avLst/>
        </a:prstGeom>
        <a:solidFill>
          <a:schemeClr val="lt1">
            <a:alpha val="4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75049" tIns="160020" rIns="160020" bIns="160020" numCol="1" spcCol="1270" anchor="ctr" anchorCtr="0">
          <a:noAutofit/>
        </a:bodyPr>
        <a:lstStyle/>
        <a:p>
          <a:pPr marL="0" lvl="0" indent="0" algn="l" defTabSz="1866900">
            <a:lnSpc>
              <a:spcPct val="90000"/>
            </a:lnSpc>
            <a:spcBef>
              <a:spcPct val="0"/>
            </a:spcBef>
            <a:spcAft>
              <a:spcPct val="35000"/>
            </a:spcAft>
            <a:buNone/>
          </a:pPr>
          <a:r>
            <a:rPr lang="en-GB" sz="4200" kern="1200" dirty="0"/>
            <a:t>Domain names </a:t>
          </a:r>
        </a:p>
      </dsp:txBody>
      <dsp:txXfrm>
        <a:off x="192912" y="408041"/>
        <a:ext cx="4606532" cy="1439541"/>
      </dsp:txXfrm>
    </dsp:sp>
    <dsp:sp modelId="{2A880839-2BFC-4DF9-9C4B-BC185666A6A9}">
      <dsp:nvSpPr>
        <dsp:cNvPr id="0" name=""/>
        <dsp:cNvSpPr/>
      </dsp:nvSpPr>
      <dsp:spPr>
        <a:xfrm>
          <a:off x="973" y="200107"/>
          <a:ext cx="1007678" cy="151151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63D8898-A6FE-4D40-BFF1-F9DBF77E6639}">
      <dsp:nvSpPr>
        <dsp:cNvPr id="0" name=""/>
        <dsp:cNvSpPr/>
      </dsp:nvSpPr>
      <dsp:spPr>
        <a:xfrm>
          <a:off x="5180609" y="408041"/>
          <a:ext cx="4606532" cy="1439541"/>
        </a:xfrm>
        <a:prstGeom prst="rect">
          <a:avLst/>
        </a:prstGeom>
        <a:solidFill>
          <a:schemeClr val="lt1">
            <a:alpha val="4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75049" tIns="160020" rIns="160020" bIns="160020" numCol="1" spcCol="1270" anchor="ctr" anchorCtr="0">
          <a:noAutofit/>
        </a:bodyPr>
        <a:lstStyle/>
        <a:p>
          <a:pPr marL="0" lvl="0" indent="0" algn="l" defTabSz="1866900">
            <a:lnSpc>
              <a:spcPct val="90000"/>
            </a:lnSpc>
            <a:spcBef>
              <a:spcPct val="0"/>
            </a:spcBef>
            <a:spcAft>
              <a:spcPct val="35000"/>
            </a:spcAft>
            <a:buNone/>
          </a:pPr>
          <a:r>
            <a:rPr lang="en-GB" sz="4200" kern="1200" dirty="0"/>
            <a:t>Checking websites</a:t>
          </a:r>
        </a:p>
      </dsp:txBody>
      <dsp:txXfrm>
        <a:off x="5180609" y="408041"/>
        <a:ext cx="4606532" cy="1439541"/>
      </dsp:txXfrm>
    </dsp:sp>
    <dsp:sp modelId="{885388FB-0A6B-4982-9EB0-EB8E4B5CADB2}">
      <dsp:nvSpPr>
        <dsp:cNvPr id="0" name=""/>
        <dsp:cNvSpPr/>
      </dsp:nvSpPr>
      <dsp:spPr>
        <a:xfrm>
          <a:off x="4988671" y="200107"/>
          <a:ext cx="1007678" cy="1511518"/>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B0578C-5451-4E4E-A7C3-0943006B2997}">
      <dsp:nvSpPr>
        <dsp:cNvPr id="0" name=""/>
        <dsp:cNvSpPr/>
      </dsp:nvSpPr>
      <dsp:spPr>
        <a:xfrm>
          <a:off x="2686761" y="2220263"/>
          <a:ext cx="4606532" cy="1439541"/>
        </a:xfrm>
        <a:prstGeom prst="rect">
          <a:avLst/>
        </a:prstGeom>
        <a:solidFill>
          <a:schemeClr val="lt1">
            <a:alpha val="4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75049" tIns="160020" rIns="160020" bIns="160020" numCol="1" spcCol="1270" anchor="ctr" anchorCtr="0">
          <a:noAutofit/>
        </a:bodyPr>
        <a:lstStyle/>
        <a:p>
          <a:pPr marL="0" lvl="0" indent="0" algn="l" defTabSz="1866900">
            <a:lnSpc>
              <a:spcPct val="90000"/>
            </a:lnSpc>
            <a:spcBef>
              <a:spcPct val="0"/>
            </a:spcBef>
            <a:spcAft>
              <a:spcPct val="35000"/>
            </a:spcAft>
            <a:buNone/>
          </a:pPr>
          <a:r>
            <a:rPr lang="en-GB" sz="4200" kern="1200" dirty="0"/>
            <a:t>Spot misinformation</a:t>
          </a:r>
        </a:p>
      </dsp:txBody>
      <dsp:txXfrm>
        <a:off x="2686761" y="2220263"/>
        <a:ext cx="4606532" cy="1439541"/>
      </dsp:txXfrm>
    </dsp:sp>
    <dsp:sp modelId="{40AADB0B-2A81-4E5D-8356-E8BEDCF60534}">
      <dsp:nvSpPr>
        <dsp:cNvPr id="0" name=""/>
        <dsp:cNvSpPr/>
      </dsp:nvSpPr>
      <dsp:spPr>
        <a:xfrm>
          <a:off x="2494822" y="2012330"/>
          <a:ext cx="1007678" cy="1511518"/>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1">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E0C61A6-AF04-D318-D57E-F364025273E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C8CB8C0-CA9D-F782-6EC2-A3A59B6D096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EC4359D-67E5-438A-98C4-15A1101B57A1}" type="datetimeFigureOut">
              <a:rPr lang="en-GB"/>
              <a:pPr>
                <a:defRPr/>
              </a:pPr>
              <a:t>13/05/2026</a:t>
            </a:fld>
            <a:endParaRPr lang="en-GB"/>
          </a:p>
        </p:txBody>
      </p:sp>
      <p:sp>
        <p:nvSpPr>
          <p:cNvPr id="4" name="Slide Image Placeholder 3">
            <a:extLst>
              <a:ext uri="{FF2B5EF4-FFF2-40B4-BE49-F238E27FC236}">
                <a16:creationId xmlns:a16="http://schemas.microsoft.com/office/drawing/2014/main" id="{AAD1661B-6FD4-0440-85BE-809EDBD79DE0}"/>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2B5CE85-CFB8-8D7B-73E0-437452893955}"/>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122E6FD-9EE7-233F-FA6E-5E0FF6950F19}"/>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D358F303-72F0-D360-CFE4-812610C1C082}"/>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1F308F0-FBFB-48DA-9BD6-36770BA16A0C}"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digitalskills.uwtsd.ac.uk/"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intranet.uwtsd.ac.uk/departments/library-and-learning-resources/using-our-libraries/book-appointment#t-2528-3"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youtube.com/watch?v=3uLLivFGlfE"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D1927B1D-FC44-74D9-CEA6-16ED259B120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06C11DAF-B792-1CCE-69AE-D7E820DCFE6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For Lecturers-All sessions should be recorded using Panopto. </a:t>
            </a:r>
          </a:p>
          <a:p>
            <a:r>
              <a:rPr lang="en-US" altLang="en-US"/>
              <a:t>Learn how to operate and save the recording, if facing any problems timely get in touch with the IT team/ Book a tutorial. </a:t>
            </a:r>
          </a:p>
        </p:txBody>
      </p:sp>
      <p:sp>
        <p:nvSpPr>
          <p:cNvPr id="26628" name="Slide Number Placeholder 3">
            <a:extLst>
              <a:ext uri="{FF2B5EF4-FFF2-40B4-BE49-F238E27FC236}">
                <a16:creationId xmlns:a16="http://schemas.microsoft.com/office/drawing/2014/main" id="{C097A660-0743-8B45-8EF6-A15D770B0E5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0065684E-15E2-470B-A877-AC662524AAE3}" type="slidenum">
              <a:rPr lang="en-GB" altLang="en-US" smtClean="0">
                <a:solidFill>
                  <a:srgbClr val="000000"/>
                </a:solidFill>
                <a:latin typeface="Calibri" panose="020F0502020204030204" pitchFamily="34" charset="0"/>
              </a:rPr>
              <a:pPr fontAlgn="base">
                <a:spcBef>
                  <a:spcPct val="0"/>
                </a:spcBef>
                <a:spcAft>
                  <a:spcPct val="0"/>
                </a:spcAft>
              </a:pPr>
              <a:t>2</a:t>
            </a:fld>
            <a:endParaRPr lang="en-GB" altLang="en-US">
              <a:solidFill>
                <a:srgbClr val="000000"/>
              </a:solidFill>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32E488F6-CC60-E954-1EAA-CC2DE27A4E0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F39707D2-C56B-A31A-11C7-19F2519C57D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 name="Slide Number Placeholder 3">
            <a:extLst>
              <a:ext uri="{FF2B5EF4-FFF2-40B4-BE49-F238E27FC236}">
                <a16:creationId xmlns:a16="http://schemas.microsoft.com/office/drawing/2014/main" id="{5086F41C-A5C9-7282-11D7-91624B1CE543}"/>
              </a:ext>
            </a:extLst>
          </p:cNvPr>
          <p:cNvSpPr>
            <a:spLocks noGrp="1"/>
          </p:cNvSpPr>
          <p:nvPr>
            <p:ph type="sldNum" sz="quarter" idx="5"/>
          </p:nvPr>
        </p:nvSpPr>
        <p:spPr/>
        <p:txBody>
          <a:bodyPr/>
          <a:lstStyle/>
          <a:p>
            <a:pPr>
              <a:defRPr/>
            </a:pPr>
            <a:fld id="{42BEA2D7-5EA7-4682-99AD-BB395E0529A9}" type="slidenum">
              <a:rPr lang="en-GB" smtClean="0"/>
              <a:pPr>
                <a:defRPr/>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A1C7C4C8-C905-6982-64B2-22621F6F508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E00DB2CF-5A95-575B-7945-5911D4874D7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Lecturers should explore the digi centre with students- Link is available on module - </a:t>
            </a:r>
            <a:r>
              <a:rPr lang="en-GB" altLang="en-US">
                <a:hlinkClick r:id="rId3"/>
              </a:rPr>
              <a:t>Digital Skills Homepage - The DigiCentre UWTSD</a:t>
            </a:r>
            <a:r>
              <a:rPr lang="en-GB" altLang="en-US"/>
              <a:t> </a:t>
            </a:r>
          </a:p>
          <a:p>
            <a:r>
              <a:rPr lang="en-GB" altLang="en-US"/>
              <a:t>Lecturers should advise student on how to book digital skills session. This can be in person or online- </a:t>
            </a:r>
            <a:r>
              <a:rPr lang="en-GB" altLang="en-US">
                <a:hlinkClick r:id="rId4"/>
              </a:rPr>
              <a:t>Book an Appointment | UWTSD Intranet</a:t>
            </a:r>
            <a:endParaRPr lang="en-GB" altLang="en-US"/>
          </a:p>
        </p:txBody>
      </p:sp>
      <p:sp>
        <p:nvSpPr>
          <p:cNvPr id="4" name="Slide Number Placeholder 3">
            <a:extLst>
              <a:ext uri="{FF2B5EF4-FFF2-40B4-BE49-F238E27FC236}">
                <a16:creationId xmlns:a16="http://schemas.microsoft.com/office/drawing/2014/main" id="{7FFBC205-E126-337B-E449-7E315AF5A3C9}"/>
              </a:ext>
            </a:extLst>
          </p:cNvPr>
          <p:cNvSpPr>
            <a:spLocks noGrp="1"/>
          </p:cNvSpPr>
          <p:nvPr>
            <p:ph type="sldNum" sz="quarter" idx="5"/>
          </p:nvPr>
        </p:nvSpPr>
        <p:spPr/>
        <p:txBody>
          <a:bodyPr/>
          <a:lstStyle/>
          <a:p>
            <a:pPr>
              <a:defRPr/>
            </a:pPr>
            <a:fld id="{C71CE529-7578-4254-A746-F185B1D90C61}" type="slidenum">
              <a:rPr lang="en-GB" smtClean="0"/>
              <a:pPr>
                <a:defRPr/>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2D9670B3-346E-88BB-F54B-D1764BF67D6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6E3B123A-9AE8-3921-BF89-30DE386CF4D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Lecturer should encourage students to identify skills and then use this to evaluate and signpost for further digital skills. Watch video together with students.</a:t>
            </a:r>
          </a:p>
          <a:p>
            <a:r>
              <a:rPr lang="en-GB" altLang="en-US" dirty="0">
                <a:hlinkClick r:id="rId3"/>
              </a:rPr>
              <a:t>Digital Literacy - Explained in 3 Minutes!</a:t>
            </a:r>
            <a:endParaRPr lang="en-GB" altLang="en-US" dirty="0"/>
          </a:p>
          <a:p>
            <a:endParaRPr lang="en-GB" altLang="en-US" dirty="0"/>
          </a:p>
          <a:p>
            <a:r>
              <a:rPr lang="en-GB" altLang="en-US" dirty="0"/>
              <a:t>Students require digital skills in </a:t>
            </a:r>
          </a:p>
          <a:p>
            <a:r>
              <a:rPr lang="en-GB" altLang="en-US" dirty="0"/>
              <a:t> 1. Using computers – Typing, clicking and navigating </a:t>
            </a:r>
          </a:p>
          <a:p>
            <a:r>
              <a:rPr lang="en-GB" altLang="en-US" dirty="0"/>
              <a:t>2. Internet skills- Searching for information, browsing websites </a:t>
            </a:r>
          </a:p>
          <a:p>
            <a:r>
              <a:rPr lang="en-GB" altLang="en-US" dirty="0"/>
              <a:t>3. Critical thinking- Checking out information to see if it is accurate </a:t>
            </a:r>
          </a:p>
          <a:p>
            <a:r>
              <a:rPr lang="en-GB" altLang="en-US" dirty="0"/>
              <a:t>4. Privacy and security- Creating strong password, identify scams and hacking attempt </a:t>
            </a:r>
          </a:p>
          <a:p>
            <a:r>
              <a:rPr lang="en-GB" altLang="en-US" dirty="0"/>
              <a:t>5. Communication- Social media and team communication via platforms such as zoom, teams etc </a:t>
            </a:r>
          </a:p>
          <a:p>
            <a:endParaRPr lang="en-GB" altLang="en-US" dirty="0"/>
          </a:p>
        </p:txBody>
      </p:sp>
      <p:sp>
        <p:nvSpPr>
          <p:cNvPr id="4" name="Slide Number Placeholder 3">
            <a:extLst>
              <a:ext uri="{FF2B5EF4-FFF2-40B4-BE49-F238E27FC236}">
                <a16:creationId xmlns:a16="http://schemas.microsoft.com/office/drawing/2014/main" id="{EC115FEA-56C6-5143-1C16-8EB900D00F0F}"/>
              </a:ext>
            </a:extLst>
          </p:cNvPr>
          <p:cNvSpPr>
            <a:spLocks noGrp="1"/>
          </p:cNvSpPr>
          <p:nvPr>
            <p:ph type="sldNum" sz="quarter" idx="5"/>
          </p:nvPr>
        </p:nvSpPr>
        <p:spPr/>
        <p:txBody>
          <a:bodyPr/>
          <a:lstStyle/>
          <a:p>
            <a:pPr>
              <a:defRPr/>
            </a:pPr>
            <a:fld id="{5CF4F14C-D7DF-4D5F-BC80-CCF9A46CFFD0}" type="slidenum">
              <a:rPr lang="en-GB" smtClean="0"/>
              <a:pPr>
                <a:defRPr/>
              </a:pPr>
              <a:t>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B1B838D6-5032-A8C0-08EA-4ECF7A449C0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49743456-D3E6-2897-223B-5A5EB0AB715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https://www.internetlivestats.com/ </a:t>
            </a:r>
          </a:p>
          <a:p>
            <a:pPr eaLnBrk="1" hangingPunct="1">
              <a:spcBef>
                <a:spcPct val="0"/>
              </a:spcBef>
            </a:pPr>
            <a:r>
              <a:rPr lang="en-GB" altLang="en-US"/>
              <a:t>Students may wish to share their own experience of being hacked or cloned. </a:t>
            </a:r>
          </a:p>
          <a:p>
            <a:pPr eaLnBrk="1" hangingPunct="1">
              <a:spcBef>
                <a:spcPct val="0"/>
              </a:spcBef>
            </a:pPr>
            <a:endParaRPr lang="en-GB" altLang="en-US"/>
          </a:p>
        </p:txBody>
      </p:sp>
      <p:sp>
        <p:nvSpPr>
          <p:cNvPr id="35844" name="Slide Number Placeholder 3">
            <a:extLst>
              <a:ext uri="{FF2B5EF4-FFF2-40B4-BE49-F238E27FC236}">
                <a16:creationId xmlns:a16="http://schemas.microsoft.com/office/drawing/2014/main" id="{F37DD9C5-F89A-E11F-FF9E-D9C354CBB31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39CFC665-D743-4353-B4CA-33B877D6F817}" type="slidenum">
              <a:rPr lang="en-GB" altLang="en-US" smtClean="0">
                <a:latin typeface="Calibri" panose="020F0502020204030204" pitchFamily="34" charset="0"/>
              </a:rPr>
              <a:pPr fontAlgn="base">
                <a:spcBef>
                  <a:spcPct val="0"/>
                </a:spcBef>
                <a:spcAft>
                  <a:spcPct val="0"/>
                </a:spcAft>
              </a:pPr>
              <a:t>7</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42FAA437-F4D1-462B-ACF2-54952A3A0F6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FF91BA79-3931-E34E-09BE-26957077448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a:t>Viruses and malware</a:t>
            </a:r>
          </a:p>
          <a:p>
            <a:pPr eaLnBrk="1" hangingPunct="1">
              <a:spcBef>
                <a:spcPct val="0"/>
              </a:spcBef>
            </a:pPr>
            <a:r>
              <a:rPr lang="en-GB" altLang="en-US"/>
              <a:t>Malicious software created to intentionally invade or compromise your device, your apps, files or personal data. </a:t>
            </a:r>
          </a:p>
          <a:p>
            <a:pPr eaLnBrk="1" hangingPunct="1">
              <a:spcBef>
                <a:spcPct val="0"/>
              </a:spcBef>
            </a:pPr>
            <a:endParaRPr lang="en-GB" altLang="en-US"/>
          </a:p>
          <a:p>
            <a:pPr eaLnBrk="1" hangingPunct="1">
              <a:spcBef>
                <a:spcPct val="0"/>
              </a:spcBef>
            </a:pPr>
            <a:r>
              <a:rPr lang="en-GB" altLang="en-US" b="1"/>
              <a:t>Online scams</a:t>
            </a:r>
          </a:p>
          <a:p>
            <a:pPr eaLnBrk="1" hangingPunct="1">
              <a:spcBef>
                <a:spcPct val="0"/>
              </a:spcBef>
            </a:pPr>
            <a:r>
              <a:rPr lang="en-GB" altLang="en-US"/>
              <a:t>These can occur via email, social media or via websites whereby a link may be send that looks reputable but leads to the user downloading a virus or malware without being aware. </a:t>
            </a:r>
          </a:p>
          <a:p>
            <a:pPr eaLnBrk="1" hangingPunct="1">
              <a:spcBef>
                <a:spcPct val="0"/>
              </a:spcBef>
            </a:pPr>
            <a:endParaRPr lang="en-GB" altLang="en-US"/>
          </a:p>
          <a:p>
            <a:pPr eaLnBrk="1" hangingPunct="1">
              <a:spcBef>
                <a:spcPct val="0"/>
              </a:spcBef>
            </a:pPr>
            <a:r>
              <a:rPr lang="en-GB" altLang="en-US" b="1"/>
              <a:t>Hackers</a:t>
            </a:r>
          </a:p>
          <a:p>
            <a:pPr eaLnBrk="1" hangingPunct="1">
              <a:spcBef>
                <a:spcPct val="0"/>
              </a:spcBef>
            </a:pPr>
            <a:r>
              <a:rPr lang="en-GB" altLang="en-US"/>
              <a:t>Individuals or bots that observe your online activity and obtain access to your accounts either by guessing or recording password key strokes, or via personal information that allows the hacker to imitate the genuine user in order to gain bypass security measures (such as mother’s maiden name, date of birth or first pets name). </a:t>
            </a:r>
          </a:p>
        </p:txBody>
      </p:sp>
      <p:sp>
        <p:nvSpPr>
          <p:cNvPr id="38916" name="Slide Number Placeholder 3">
            <a:extLst>
              <a:ext uri="{FF2B5EF4-FFF2-40B4-BE49-F238E27FC236}">
                <a16:creationId xmlns:a16="http://schemas.microsoft.com/office/drawing/2014/main" id="{069DBED4-2D66-88E4-4895-DFA650E3ACF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1C1185D9-7DDE-4EE4-BBD8-FC37C3842AD0}" type="slidenum">
              <a:rPr lang="en-GB" altLang="en-US" smtClean="0">
                <a:latin typeface="Calibri" panose="020F0502020204030204" pitchFamily="34" charset="0"/>
              </a:rPr>
              <a:pPr fontAlgn="base">
                <a:spcBef>
                  <a:spcPct val="0"/>
                </a:spcBef>
                <a:spcAft>
                  <a:spcPct val="0"/>
                </a:spcAft>
              </a:pPr>
              <a:t>9</a:t>
            </a:fld>
            <a:endParaRPr lang="en-GB"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1D45C51E-043D-793B-45D8-57EE6D8CBF1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537698A7-4B7B-4C85-5AFC-6F598804CD3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a:p>
            <a:pPr eaLnBrk="1" hangingPunct="1">
              <a:spcBef>
                <a:spcPct val="0"/>
              </a:spcBef>
            </a:pPr>
            <a:r>
              <a:rPr lang="en-GB" altLang="en-US"/>
              <a:t>https://youtu.be/CV39QzFpJx4</a:t>
            </a:r>
          </a:p>
          <a:p>
            <a:pPr eaLnBrk="1" hangingPunct="1">
              <a:spcBef>
                <a:spcPct val="0"/>
              </a:spcBef>
            </a:pPr>
            <a:endParaRPr lang="en-GB" altLang="en-US"/>
          </a:p>
          <a:p>
            <a:pPr eaLnBrk="1" hangingPunct="1">
              <a:spcBef>
                <a:spcPct val="0"/>
              </a:spcBef>
            </a:pPr>
            <a:endParaRPr lang="en-GB" altLang="en-US"/>
          </a:p>
          <a:p>
            <a:pPr eaLnBrk="1" hangingPunct="1">
              <a:spcBef>
                <a:spcPct val="0"/>
              </a:spcBef>
            </a:pPr>
            <a:r>
              <a:rPr lang="en-GB" altLang="en-US"/>
              <a:t>Are you surprised by the points raised in the video? </a:t>
            </a:r>
          </a:p>
          <a:p>
            <a:pPr eaLnBrk="1" hangingPunct="1">
              <a:spcBef>
                <a:spcPct val="0"/>
              </a:spcBef>
            </a:pPr>
            <a:endParaRPr lang="en-GB" altLang="en-US"/>
          </a:p>
          <a:p>
            <a:pPr eaLnBrk="1" hangingPunct="1">
              <a:spcBef>
                <a:spcPct val="0"/>
              </a:spcBef>
            </a:pPr>
            <a:endParaRPr lang="en-GB" altLang="en-US"/>
          </a:p>
          <a:p>
            <a:pPr eaLnBrk="1" hangingPunct="1">
              <a:spcBef>
                <a:spcPct val="0"/>
              </a:spcBef>
            </a:pPr>
            <a:endParaRPr lang="en-GB" altLang="en-US"/>
          </a:p>
          <a:p>
            <a:pPr eaLnBrk="1" hangingPunct="1">
              <a:spcBef>
                <a:spcPct val="0"/>
              </a:spcBef>
            </a:pPr>
            <a:r>
              <a:rPr lang="en-GB" altLang="en-US"/>
              <a:t>We will expand on personal information further later. </a:t>
            </a:r>
          </a:p>
          <a:p>
            <a:pPr eaLnBrk="1" hangingPunct="1">
              <a:spcBef>
                <a:spcPct val="0"/>
              </a:spcBef>
            </a:pPr>
            <a:endParaRPr lang="en-GB" altLang="en-US"/>
          </a:p>
          <a:p>
            <a:pPr eaLnBrk="1" hangingPunct="1">
              <a:spcBef>
                <a:spcPct val="0"/>
              </a:spcBef>
            </a:pPr>
            <a:endParaRPr lang="en-GB" altLang="en-US"/>
          </a:p>
        </p:txBody>
      </p:sp>
      <p:sp>
        <p:nvSpPr>
          <p:cNvPr id="40964" name="Slide Number Placeholder 3">
            <a:extLst>
              <a:ext uri="{FF2B5EF4-FFF2-40B4-BE49-F238E27FC236}">
                <a16:creationId xmlns:a16="http://schemas.microsoft.com/office/drawing/2014/main" id="{F7F98843-E11D-C9BC-2F87-96F20736988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BBE0DCA8-C4F3-49F3-A7FA-0E432E92BA2D}" type="slidenum">
              <a:rPr lang="en-GB" altLang="en-US" smtClean="0">
                <a:latin typeface="Calibri" panose="020F0502020204030204" pitchFamily="34" charset="0"/>
              </a:rPr>
              <a:pPr fontAlgn="base">
                <a:spcBef>
                  <a:spcPct val="0"/>
                </a:spcBef>
                <a:spcAft>
                  <a:spcPct val="0"/>
                </a:spcAft>
              </a:pPr>
              <a:t>10</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A62687F8-C52F-BDF0-7EAC-9FDC7552B03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9902BE88-FE5E-84DF-4358-58EBABAC2F5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3012" name="Slide Number Placeholder 3">
            <a:extLst>
              <a:ext uri="{FF2B5EF4-FFF2-40B4-BE49-F238E27FC236}">
                <a16:creationId xmlns:a16="http://schemas.microsoft.com/office/drawing/2014/main" id="{C863B29D-EFC5-0D0A-C068-2167754C6D8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50BD9233-B681-4FEB-B6BF-4A5CF2045EE5}" type="slidenum">
              <a:rPr lang="en-GB" altLang="en-US" smtClean="0">
                <a:latin typeface="Calibri" panose="020F0502020204030204" pitchFamily="34" charset="0"/>
              </a:rPr>
              <a:pPr fontAlgn="base">
                <a:spcBef>
                  <a:spcPct val="0"/>
                </a:spcBef>
                <a:spcAft>
                  <a:spcPct val="0"/>
                </a:spcAft>
              </a:pPr>
              <a:t>11</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D2C62508-E369-1F12-9FC6-EBD698F4AB1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769B133A-0BFE-72EF-98BA-3E74E0F388F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Virus protection on personal data is each student’s personal responsibility. The university has expansive virus protection when using onsite UWTSD computer usage which will prevent students from downloading apps or programmes.  </a:t>
            </a:r>
          </a:p>
        </p:txBody>
      </p:sp>
      <p:sp>
        <p:nvSpPr>
          <p:cNvPr id="45060" name="Slide Number Placeholder 3">
            <a:extLst>
              <a:ext uri="{FF2B5EF4-FFF2-40B4-BE49-F238E27FC236}">
                <a16:creationId xmlns:a16="http://schemas.microsoft.com/office/drawing/2014/main" id="{98921159-EDE8-9CE1-B18A-A37759B62B8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200418C9-000F-4D68-BD70-DA903793AA4D}" type="slidenum">
              <a:rPr lang="en-GB" altLang="en-US" smtClean="0">
                <a:latin typeface="Calibri" panose="020F0502020204030204" pitchFamily="34" charset="0"/>
              </a:rPr>
              <a:pPr fontAlgn="base">
                <a:spcBef>
                  <a:spcPct val="0"/>
                </a:spcBef>
                <a:spcAft>
                  <a:spcPct val="0"/>
                </a:spcAft>
              </a:pPr>
              <a:t>12</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DFE12A30-028A-FAAE-0479-9C9FCA626C1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DFC5605C-9AB0-6FDA-1802-DD2B01D6545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https://www.youtube.com/watch?v=w2tW50CD6Aw </a:t>
            </a:r>
          </a:p>
          <a:p>
            <a:pPr eaLnBrk="1" hangingPunct="1">
              <a:spcBef>
                <a:spcPct val="0"/>
              </a:spcBef>
            </a:pPr>
            <a:endParaRPr lang="en-GB" altLang="en-US"/>
          </a:p>
          <a:p>
            <a:pPr eaLnBrk="1" hangingPunct="1">
              <a:spcBef>
                <a:spcPct val="0"/>
              </a:spcBef>
            </a:pPr>
            <a:r>
              <a:rPr lang="en-GB" altLang="en-US"/>
              <a:t>This short online video demonstrates how innocently people can be sharing information. </a:t>
            </a:r>
          </a:p>
          <a:p>
            <a:pPr eaLnBrk="1" hangingPunct="1">
              <a:spcBef>
                <a:spcPct val="0"/>
              </a:spcBef>
            </a:pPr>
            <a:endParaRPr lang="en-GB" altLang="en-US"/>
          </a:p>
          <a:p>
            <a:pPr eaLnBrk="1" hangingPunct="1">
              <a:spcBef>
                <a:spcPct val="0"/>
              </a:spcBef>
            </a:pPr>
            <a:endParaRPr lang="en-GB" altLang="en-US"/>
          </a:p>
        </p:txBody>
      </p:sp>
      <p:sp>
        <p:nvSpPr>
          <p:cNvPr id="47108" name="Slide Number Placeholder 3">
            <a:extLst>
              <a:ext uri="{FF2B5EF4-FFF2-40B4-BE49-F238E27FC236}">
                <a16:creationId xmlns:a16="http://schemas.microsoft.com/office/drawing/2014/main" id="{9BBC0071-A6E9-6414-FADE-71EF685E3FA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832B9E2B-188D-45FC-8451-38C84CAF37E5}" type="slidenum">
              <a:rPr lang="en-GB" altLang="en-US" smtClean="0">
                <a:latin typeface="Calibri" panose="020F0502020204030204" pitchFamily="34" charset="0"/>
              </a:rPr>
              <a:pPr fontAlgn="base">
                <a:spcBef>
                  <a:spcPct val="0"/>
                </a:spcBef>
                <a:spcAft>
                  <a:spcPct val="0"/>
                </a:spcAft>
              </a:pPr>
              <a:t>13</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7814894A-8FAD-5871-CD24-47BDCCE54F4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CC3F2DFF-211A-01C7-00D6-808E9D7C823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Watch the video together - https://www.youtube.com/watch?v=yrjT8m0hcKU </a:t>
            </a:r>
          </a:p>
          <a:p>
            <a:pPr eaLnBrk="1" hangingPunct="1">
              <a:spcBef>
                <a:spcPct val="0"/>
              </a:spcBef>
            </a:pPr>
            <a:endParaRPr lang="en-GB" altLang="en-US"/>
          </a:p>
          <a:p>
            <a:pPr eaLnBrk="1" hangingPunct="1">
              <a:spcBef>
                <a:spcPct val="0"/>
              </a:spcBef>
            </a:pPr>
            <a:r>
              <a:rPr lang="en-GB" altLang="en-US"/>
              <a:t>Share the identify fraud website - https://www.cifas.org.uk/services/identity-protection </a:t>
            </a:r>
          </a:p>
        </p:txBody>
      </p:sp>
      <p:sp>
        <p:nvSpPr>
          <p:cNvPr id="49156" name="Slide Number Placeholder 3">
            <a:extLst>
              <a:ext uri="{FF2B5EF4-FFF2-40B4-BE49-F238E27FC236}">
                <a16:creationId xmlns:a16="http://schemas.microsoft.com/office/drawing/2014/main" id="{926527A5-241C-C289-F540-80D82402A49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1565FEED-B715-41F5-98AA-0973E489F0C9}" type="slidenum">
              <a:rPr lang="en-GB" altLang="en-US" smtClean="0">
                <a:latin typeface="Calibri" panose="020F0502020204030204" pitchFamily="34" charset="0"/>
              </a:rPr>
              <a:pPr fontAlgn="base">
                <a:spcBef>
                  <a:spcPct val="0"/>
                </a:spcBef>
                <a:spcAft>
                  <a:spcPct val="0"/>
                </a:spcAft>
              </a:pPr>
              <a:t>14</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246CFB9D-B6B9-2EB5-9BF1-C92ED5A2048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EE10D632-7049-E253-15E5-A1184D31765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https://youtu.be/vPJ6irUDmHI</a:t>
            </a:r>
          </a:p>
          <a:p>
            <a:pPr eaLnBrk="1" hangingPunct="1">
              <a:spcBef>
                <a:spcPct val="0"/>
              </a:spcBef>
            </a:pPr>
            <a:endParaRPr lang="en-GB" altLang="en-US"/>
          </a:p>
          <a:p>
            <a:pPr eaLnBrk="1" hangingPunct="1">
              <a:spcBef>
                <a:spcPct val="0"/>
              </a:spcBef>
            </a:pPr>
            <a:endParaRPr lang="en-GB" altLang="en-US"/>
          </a:p>
          <a:p>
            <a:pPr eaLnBrk="1" hangingPunct="1">
              <a:spcBef>
                <a:spcPct val="0"/>
              </a:spcBef>
            </a:pPr>
            <a:r>
              <a:rPr lang="en-GB" altLang="en-US"/>
              <a:t>Another example of how passwords can be obtained fraudulently. </a:t>
            </a:r>
          </a:p>
          <a:p>
            <a:pPr eaLnBrk="1" hangingPunct="1">
              <a:spcBef>
                <a:spcPct val="0"/>
              </a:spcBef>
            </a:pPr>
            <a:endParaRPr lang="en-GB" altLang="en-US"/>
          </a:p>
          <a:p>
            <a:pPr eaLnBrk="1" hangingPunct="1">
              <a:spcBef>
                <a:spcPct val="0"/>
              </a:spcBef>
            </a:pPr>
            <a:r>
              <a:rPr lang="en-GB" altLang="en-US"/>
              <a:t>How else might you accidently reveal your password? Consider: </a:t>
            </a:r>
          </a:p>
          <a:p>
            <a:pPr eaLnBrk="1" hangingPunct="1">
              <a:spcBef>
                <a:spcPct val="0"/>
              </a:spcBef>
            </a:pPr>
            <a:r>
              <a:rPr lang="en-GB" altLang="en-US"/>
              <a:t>-the use of family birthdays as passwords, </a:t>
            </a:r>
          </a:p>
          <a:p>
            <a:pPr eaLnBrk="1" hangingPunct="1">
              <a:spcBef>
                <a:spcPct val="0"/>
              </a:spcBef>
            </a:pPr>
            <a:r>
              <a:rPr lang="en-GB" altLang="en-US"/>
              <a:t>-having the same passwords for all accounts, - </a:t>
            </a:r>
          </a:p>
          <a:p>
            <a:pPr eaLnBrk="1" hangingPunct="1">
              <a:spcBef>
                <a:spcPct val="0"/>
              </a:spcBef>
            </a:pPr>
            <a:r>
              <a:rPr lang="en-GB" altLang="en-US"/>
              <a:t>using devices in public spaces such as cafes or on trains (people can look over your shoulder), have you password written down. </a:t>
            </a:r>
          </a:p>
        </p:txBody>
      </p:sp>
      <p:sp>
        <p:nvSpPr>
          <p:cNvPr id="51204" name="Slide Number Placeholder 3">
            <a:extLst>
              <a:ext uri="{FF2B5EF4-FFF2-40B4-BE49-F238E27FC236}">
                <a16:creationId xmlns:a16="http://schemas.microsoft.com/office/drawing/2014/main" id="{E74F303F-9EFB-1CA9-2D52-3156C3CE18E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FCBE6426-B505-4E53-A4B5-91E68BC5B84C}" type="slidenum">
              <a:rPr lang="en-GB" altLang="en-US" smtClean="0">
                <a:latin typeface="Calibri" panose="020F0502020204030204" pitchFamily="34" charset="0"/>
              </a:rPr>
              <a:pPr fontAlgn="base">
                <a:spcBef>
                  <a:spcPct val="0"/>
                </a:spcBef>
                <a:spcAft>
                  <a:spcPct val="0"/>
                </a:spcAft>
              </a:pPr>
              <a:t>15</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D1670417-96BC-E839-102E-A1E6D74B069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F5798F6A-0BC1-9B27-9E86-6AD2617016D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Please move the break to where this is most relevant. </a:t>
            </a:r>
          </a:p>
        </p:txBody>
      </p:sp>
      <p:sp>
        <p:nvSpPr>
          <p:cNvPr id="53252" name="Slide Number Placeholder 3">
            <a:extLst>
              <a:ext uri="{FF2B5EF4-FFF2-40B4-BE49-F238E27FC236}">
                <a16:creationId xmlns:a16="http://schemas.microsoft.com/office/drawing/2014/main" id="{F42F7355-78E3-52D9-0FFA-FA66B5FEDCE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0197CA19-F04D-4C70-A1FB-34ECB40DF873}" type="slidenum">
              <a:rPr lang="en-GB" altLang="en-US" smtClean="0">
                <a:latin typeface="Calibri" panose="020F0502020204030204" pitchFamily="34" charset="0"/>
              </a:rPr>
              <a:pPr fontAlgn="base">
                <a:spcBef>
                  <a:spcPct val="0"/>
                </a:spcBef>
                <a:spcAft>
                  <a:spcPct val="0"/>
                </a:spcAft>
              </a:pPr>
              <a:t>16</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7B353D15-70C8-BC44-50EB-6100E333485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F82C2DDB-10CC-607D-3454-8E7A45C77ED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We will look at each in t. urn</a:t>
            </a:r>
          </a:p>
        </p:txBody>
      </p:sp>
      <p:sp>
        <p:nvSpPr>
          <p:cNvPr id="55300" name="Slide Number Placeholder 3">
            <a:extLst>
              <a:ext uri="{FF2B5EF4-FFF2-40B4-BE49-F238E27FC236}">
                <a16:creationId xmlns:a16="http://schemas.microsoft.com/office/drawing/2014/main" id="{AE73A68E-8C82-09C6-5732-CBDEB124C68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1EFB0A36-0DA8-4157-BC46-72F1CA9E92AE}" type="slidenum">
              <a:rPr lang="en-GB" altLang="en-US" smtClean="0">
                <a:latin typeface="Calibri" panose="020F0502020204030204" pitchFamily="34" charset="0"/>
              </a:rPr>
              <a:pPr fontAlgn="base">
                <a:spcBef>
                  <a:spcPct val="0"/>
                </a:spcBef>
                <a:spcAft>
                  <a:spcPct val="0"/>
                </a:spcAft>
              </a:pPr>
              <a:t>17</a:t>
            </a:fld>
            <a:endParaRPr lang="en-GB"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DE35322F-80CD-5596-9103-9053ED256D3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8D658E9A-8E30-B4C9-1DF5-DF707CF4136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Highlight to students what a ‘domain name’ is, how they would spot it in the URL address for a website and which ones from the list would be most reliable? </a:t>
            </a:r>
          </a:p>
          <a:p>
            <a:pPr eaLnBrk="1" hangingPunct="1">
              <a:spcBef>
                <a:spcPct val="0"/>
              </a:spcBef>
            </a:pPr>
            <a:endParaRPr lang="en-GB" altLang="en-US"/>
          </a:p>
          <a:p>
            <a:pPr eaLnBrk="1" hangingPunct="1">
              <a:spcBef>
                <a:spcPct val="0"/>
              </a:spcBef>
            </a:pPr>
            <a:r>
              <a:rPr lang="en-GB" altLang="en-US"/>
              <a:t>Highlight the additional importance of – https – to indicate a secure site.  </a:t>
            </a:r>
          </a:p>
        </p:txBody>
      </p:sp>
      <p:sp>
        <p:nvSpPr>
          <p:cNvPr id="57348" name="Slide Number Placeholder 3">
            <a:extLst>
              <a:ext uri="{FF2B5EF4-FFF2-40B4-BE49-F238E27FC236}">
                <a16:creationId xmlns:a16="http://schemas.microsoft.com/office/drawing/2014/main" id="{3D68711C-46AF-5ECB-AF0F-0A0B372DCF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C3675FCA-22F0-4274-B727-31DCA434D710}" type="slidenum">
              <a:rPr lang="en-GB" altLang="en-US" smtClean="0">
                <a:latin typeface="Calibri" panose="020F0502020204030204" pitchFamily="34" charset="0"/>
              </a:rPr>
              <a:pPr fontAlgn="base">
                <a:spcBef>
                  <a:spcPct val="0"/>
                </a:spcBef>
                <a:spcAft>
                  <a:spcPct val="0"/>
                </a:spcAft>
              </a:pPr>
              <a:t>18</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D059D3CF-E0FA-4B88-7BB1-B423CD53094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588A0F08-A3F8-8D95-1279-8E243A33F18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https://check.getsafeonline.org/ </a:t>
            </a:r>
          </a:p>
          <a:p>
            <a:pPr eaLnBrk="1" hangingPunct="1">
              <a:spcBef>
                <a:spcPct val="0"/>
              </a:spcBef>
            </a:pPr>
            <a:endParaRPr lang="en-GB" altLang="en-US"/>
          </a:p>
          <a:p>
            <a:pPr eaLnBrk="1" hangingPunct="1">
              <a:spcBef>
                <a:spcPct val="0"/>
              </a:spcBef>
            </a:pPr>
            <a:endParaRPr lang="en-GB" altLang="en-US"/>
          </a:p>
        </p:txBody>
      </p:sp>
      <p:sp>
        <p:nvSpPr>
          <p:cNvPr id="59396" name="Slide Number Placeholder 3">
            <a:extLst>
              <a:ext uri="{FF2B5EF4-FFF2-40B4-BE49-F238E27FC236}">
                <a16:creationId xmlns:a16="http://schemas.microsoft.com/office/drawing/2014/main" id="{72828CA0-9D60-AD98-7950-783EDA370F5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F4B036E6-BB0E-4347-88D5-D6CB06B1EF57}" type="slidenum">
              <a:rPr lang="en-GB" altLang="en-US" smtClean="0">
                <a:latin typeface="Calibri" panose="020F0502020204030204" pitchFamily="34" charset="0"/>
              </a:rPr>
              <a:pPr fontAlgn="base">
                <a:spcBef>
                  <a:spcPct val="0"/>
                </a:spcBef>
                <a:spcAft>
                  <a:spcPct val="0"/>
                </a:spcAft>
              </a:pPr>
              <a:t>19</a:t>
            </a:fld>
            <a:endParaRPr lang="en-GB"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990602D8-DD97-0CF2-97A8-6D50D8C5437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a:extLst>
              <a:ext uri="{FF2B5EF4-FFF2-40B4-BE49-F238E27FC236}">
                <a16:creationId xmlns:a16="http://schemas.microsoft.com/office/drawing/2014/main" id="{8054CBDB-7987-4048-CB82-1D8D5CF7661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Read the article and make notes of important points.</a:t>
            </a:r>
          </a:p>
        </p:txBody>
      </p:sp>
      <p:sp>
        <p:nvSpPr>
          <p:cNvPr id="4" name="Slide Number Placeholder 3">
            <a:extLst>
              <a:ext uri="{FF2B5EF4-FFF2-40B4-BE49-F238E27FC236}">
                <a16:creationId xmlns:a16="http://schemas.microsoft.com/office/drawing/2014/main" id="{7ABB88F4-275F-6BCE-85E4-47B2172BF87F}"/>
              </a:ext>
            </a:extLst>
          </p:cNvPr>
          <p:cNvSpPr>
            <a:spLocks noGrp="1"/>
          </p:cNvSpPr>
          <p:nvPr>
            <p:ph type="sldNum" sz="quarter" idx="5"/>
          </p:nvPr>
        </p:nvSpPr>
        <p:spPr/>
        <p:txBody>
          <a:bodyPr/>
          <a:lstStyle/>
          <a:p>
            <a:pPr>
              <a:defRPr/>
            </a:pPr>
            <a:fld id="{A8C3ABC5-656B-4C59-AD0E-AA4F6581ADAF}" type="slidenum">
              <a:rPr lang="en-GB" smtClean="0"/>
              <a:pPr>
                <a:defRPr/>
              </a:pPr>
              <a:t>20</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10AE49EA-7A06-982E-4C9B-12F2DFFDCF0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a:extLst>
              <a:ext uri="{FF2B5EF4-FFF2-40B4-BE49-F238E27FC236}">
                <a16:creationId xmlns:a16="http://schemas.microsoft.com/office/drawing/2014/main" id="{34726D88-032F-E0DB-2DC2-7B445918333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Scam examples use these to emphasize digital literacy and digital safety.</a:t>
            </a:r>
          </a:p>
          <a:p>
            <a:endParaRPr lang="en-GB" altLang="en-US"/>
          </a:p>
          <a:p>
            <a:r>
              <a:rPr lang="en-GB" altLang="en-US"/>
              <a:t>Evri</a:t>
            </a:r>
          </a:p>
          <a:p>
            <a:r>
              <a:rPr lang="en-GB" altLang="en-US"/>
              <a:t>Royal mail</a:t>
            </a:r>
          </a:p>
          <a:p>
            <a:r>
              <a:rPr lang="en-GB" altLang="en-US"/>
              <a:t>Paypal are daily usage services, how are they being used for scamming common people</a:t>
            </a:r>
          </a:p>
        </p:txBody>
      </p:sp>
      <p:sp>
        <p:nvSpPr>
          <p:cNvPr id="4" name="Slide Number Placeholder 3">
            <a:extLst>
              <a:ext uri="{FF2B5EF4-FFF2-40B4-BE49-F238E27FC236}">
                <a16:creationId xmlns:a16="http://schemas.microsoft.com/office/drawing/2014/main" id="{4D716490-6AF7-0A52-C123-9C4CDA52F6CB}"/>
              </a:ext>
            </a:extLst>
          </p:cNvPr>
          <p:cNvSpPr>
            <a:spLocks noGrp="1"/>
          </p:cNvSpPr>
          <p:nvPr>
            <p:ph type="sldNum" sz="quarter" idx="5"/>
          </p:nvPr>
        </p:nvSpPr>
        <p:spPr/>
        <p:txBody>
          <a:bodyPr/>
          <a:lstStyle/>
          <a:p>
            <a:pPr>
              <a:defRPr/>
            </a:pPr>
            <a:fld id="{3A1E870F-0985-41A0-9725-489ECF022460}" type="slidenum">
              <a:rPr lang="en-GB" smtClean="0"/>
              <a:pPr>
                <a:defRPr/>
              </a:pPr>
              <a:t>21</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C789F059-B22E-201B-0C23-003405D7F84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a:extLst>
              <a:ext uri="{FF2B5EF4-FFF2-40B4-BE49-F238E27FC236}">
                <a16:creationId xmlns:a16="http://schemas.microsoft.com/office/drawing/2014/main" id="{3B0133D0-B594-77E8-DD64-F2FA3B283D7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Short Ted video on misinformation - https://www.youtube.com/watch?v=cSKGa_7XJkg </a:t>
            </a:r>
          </a:p>
          <a:p>
            <a:pPr eaLnBrk="1" hangingPunct="1">
              <a:spcBef>
                <a:spcPct val="0"/>
              </a:spcBef>
            </a:pPr>
            <a:endParaRPr lang="en-GB" altLang="en-US"/>
          </a:p>
          <a:p>
            <a:pPr eaLnBrk="1" hangingPunct="1">
              <a:spcBef>
                <a:spcPct val="0"/>
              </a:spcBef>
            </a:pPr>
            <a:r>
              <a:rPr lang="en-GB" altLang="en-US"/>
              <a:t>Longer Ted talk on Misinformation - https://www.youtube.com/watch?v=-7ORAKULel4 </a:t>
            </a:r>
          </a:p>
        </p:txBody>
      </p:sp>
      <p:sp>
        <p:nvSpPr>
          <p:cNvPr id="65540" name="Slide Number Placeholder 3">
            <a:extLst>
              <a:ext uri="{FF2B5EF4-FFF2-40B4-BE49-F238E27FC236}">
                <a16:creationId xmlns:a16="http://schemas.microsoft.com/office/drawing/2014/main" id="{6D366E62-5E81-9A1D-F291-A58EEE39926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A2B5FFDD-2DB1-4452-AC2F-5275BC349A7C}" type="slidenum">
              <a:rPr lang="en-GB" altLang="en-US" smtClean="0">
                <a:latin typeface="Calibri" panose="020F0502020204030204" pitchFamily="34" charset="0"/>
              </a:rPr>
              <a:pPr fontAlgn="base">
                <a:spcBef>
                  <a:spcPct val="0"/>
                </a:spcBef>
                <a:spcAft>
                  <a:spcPct val="0"/>
                </a:spcAft>
              </a:pPr>
              <a:t>22</a:t>
            </a:fld>
            <a:endParaRPr lang="en-GB" altLang="en-US">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FB8FB7B9-3183-90CA-D986-E702EE06B42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a:extLst>
              <a:ext uri="{FF2B5EF4-FFF2-40B4-BE49-F238E27FC236}">
                <a16:creationId xmlns:a16="http://schemas.microsoft.com/office/drawing/2014/main" id="{D63A5511-7A47-FC08-CA65-0BC86FD9ABF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Lecturers note: </a:t>
            </a:r>
          </a:p>
          <a:p>
            <a:pPr eaLnBrk="1" hangingPunct="1">
              <a:spcBef>
                <a:spcPct val="0"/>
              </a:spcBef>
            </a:pPr>
            <a:endParaRPr lang="en-GB" altLang="en-US"/>
          </a:p>
          <a:p>
            <a:pPr eaLnBrk="1" hangingPunct="1">
              <a:spcBef>
                <a:spcPct val="0"/>
              </a:spcBef>
            </a:pPr>
            <a:r>
              <a:rPr lang="en-GB" altLang="en-US"/>
              <a:t>Activity will take between 30mins to 60 mins depending on ability of group and time available.</a:t>
            </a:r>
          </a:p>
          <a:p>
            <a:pPr eaLnBrk="1" hangingPunct="1">
              <a:spcBef>
                <a:spcPct val="0"/>
              </a:spcBef>
            </a:pPr>
            <a:endParaRPr lang="en-GB" altLang="en-US"/>
          </a:p>
          <a:p>
            <a:pPr eaLnBrk="1" hangingPunct="1">
              <a:spcBef>
                <a:spcPct val="0"/>
              </a:spcBef>
            </a:pPr>
            <a:r>
              <a:rPr lang="en-GB" altLang="en-US"/>
              <a:t>Divide the class into three groups and allocate the tasks</a:t>
            </a:r>
          </a:p>
          <a:p>
            <a:pPr eaLnBrk="1" hangingPunct="1">
              <a:spcBef>
                <a:spcPct val="0"/>
              </a:spcBef>
            </a:pPr>
            <a:endParaRPr lang="en-GB" altLang="en-US"/>
          </a:p>
          <a:p>
            <a:pPr eaLnBrk="1" hangingPunct="1">
              <a:spcBef>
                <a:spcPct val="0"/>
              </a:spcBef>
            </a:pPr>
            <a:r>
              <a:rPr lang="en-GB" altLang="en-US"/>
              <a:t>You will need flipchart and pens for this activity.</a:t>
            </a:r>
          </a:p>
          <a:p>
            <a:pPr eaLnBrk="1" hangingPunct="1">
              <a:spcBef>
                <a:spcPct val="0"/>
              </a:spcBef>
            </a:pPr>
            <a:endParaRPr lang="en-GB" altLang="en-US"/>
          </a:p>
          <a:p>
            <a:pPr eaLnBrk="1" hangingPunct="1">
              <a:spcBef>
                <a:spcPct val="0"/>
              </a:spcBef>
            </a:pPr>
            <a:r>
              <a:rPr lang="en-GB" altLang="en-US"/>
              <a:t>Encourage students to be creative.</a:t>
            </a:r>
          </a:p>
          <a:p>
            <a:pPr eaLnBrk="1" hangingPunct="1">
              <a:spcBef>
                <a:spcPct val="0"/>
              </a:spcBef>
            </a:pPr>
            <a:endParaRPr lang="en-GB" altLang="en-US"/>
          </a:p>
          <a:p>
            <a:pPr eaLnBrk="1" hangingPunct="1">
              <a:spcBef>
                <a:spcPct val="0"/>
              </a:spcBef>
            </a:pPr>
            <a:r>
              <a:rPr lang="en-GB" altLang="en-US"/>
              <a:t>Use the activity to identify issues with knowledge and technical skill. </a:t>
            </a:r>
          </a:p>
        </p:txBody>
      </p:sp>
      <p:sp>
        <p:nvSpPr>
          <p:cNvPr id="67588" name="Slide Number Placeholder 3">
            <a:extLst>
              <a:ext uri="{FF2B5EF4-FFF2-40B4-BE49-F238E27FC236}">
                <a16:creationId xmlns:a16="http://schemas.microsoft.com/office/drawing/2014/main" id="{F342780A-F489-821E-6E6D-F394AED3036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11E12150-CE98-4811-96DE-95E89CE1A25F}" type="slidenum">
              <a:rPr lang="en-GB" altLang="en-US" smtClean="0">
                <a:latin typeface="Calibri" panose="020F0502020204030204" pitchFamily="34" charset="0"/>
              </a:rPr>
              <a:pPr fontAlgn="base">
                <a:spcBef>
                  <a:spcPct val="0"/>
                </a:spcBef>
                <a:spcAft>
                  <a:spcPct val="0"/>
                </a:spcAft>
              </a:pPr>
              <a:t>23</a:t>
            </a:fld>
            <a:endParaRPr lang="en-GB"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C220C6EC-1B16-01E9-45EB-028FCF58C8B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a:extLst>
              <a:ext uri="{FF2B5EF4-FFF2-40B4-BE49-F238E27FC236}">
                <a16:creationId xmlns:a16="http://schemas.microsoft.com/office/drawing/2014/main" id="{2B81BD95-F889-541C-2EA5-1958E31AE94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Highlight strong technical skills. Engagement with information and formatting. </a:t>
            </a:r>
          </a:p>
          <a:p>
            <a:pPr eaLnBrk="1" hangingPunct="1">
              <a:spcBef>
                <a:spcPct val="0"/>
              </a:spcBef>
            </a:pPr>
            <a:endParaRPr lang="en-GB" altLang="en-US"/>
          </a:p>
          <a:p>
            <a:pPr eaLnBrk="1" hangingPunct="1">
              <a:spcBef>
                <a:spcPct val="0"/>
              </a:spcBef>
            </a:pPr>
            <a:r>
              <a:rPr lang="en-GB" altLang="en-US"/>
              <a:t>Allow for peer feedback. </a:t>
            </a:r>
          </a:p>
          <a:p>
            <a:pPr eaLnBrk="1" hangingPunct="1">
              <a:spcBef>
                <a:spcPct val="0"/>
              </a:spcBef>
            </a:pPr>
            <a:endParaRPr lang="en-GB" altLang="en-US"/>
          </a:p>
          <a:p>
            <a:pPr eaLnBrk="1" hangingPunct="1">
              <a:spcBef>
                <a:spcPct val="0"/>
              </a:spcBef>
            </a:pPr>
            <a:r>
              <a:rPr lang="en-GB" altLang="en-US"/>
              <a:t>Allow for reflection – what was easy, what was hard. </a:t>
            </a:r>
          </a:p>
        </p:txBody>
      </p:sp>
      <p:sp>
        <p:nvSpPr>
          <p:cNvPr id="69636" name="Slide Number Placeholder 3">
            <a:extLst>
              <a:ext uri="{FF2B5EF4-FFF2-40B4-BE49-F238E27FC236}">
                <a16:creationId xmlns:a16="http://schemas.microsoft.com/office/drawing/2014/main" id="{4A29E5EE-CF56-966D-98B3-766BFE77F81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6624465C-F3B1-467B-BF62-7D572427AA7B}" type="slidenum">
              <a:rPr lang="en-GB" altLang="en-US" smtClean="0">
                <a:latin typeface="Calibri" panose="020F0502020204030204" pitchFamily="34" charset="0"/>
              </a:rPr>
              <a:pPr fontAlgn="base">
                <a:spcBef>
                  <a:spcPct val="0"/>
                </a:spcBef>
                <a:spcAft>
                  <a:spcPct val="0"/>
                </a:spcAft>
              </a:pPr>
              <a:t>24</a:t>
            </a:fld>
            <a:endParaRPr lang="en-GB"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EC2E759D-E05A-4288-FF58-7C8B0857272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a:extLst>
              <a:ext uri="{FF2B5EF4-FFF2-40B4-BE49-F238E27FC236}">
                <a16:creationId xmlns:a16="http://schemas.microsoft.com/office/drawing/2014/main" id="{496FE80E-1802-F21F-ED6D-1B75D4137EE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1684" name="Slide Number Placeholder 3">
            <a:extLst>
              <a:ext uri="{FF2B5EF4-FFF2-40B4-BE49-F238E27FC236}">
                <a16:creationId xmlns:a16="http://schemas.microsoft.com/office/drawing/2014/main" id="{B34C13B6-D4B5-F3A4-A9CB-D294C014849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fontAlgn="base">
              <a:spcBef>
                <a:spcPct val="0"/>
              </a:spcBef>
              <a:spcAft>
                <a:spcPct val="0"/>
              </a:spcAft>
            </a:pPr>
            <a:fld id="{63B1BA54-683F-4AF2-B1CE-10E467627668}" type="slidenum">
              <a:rPr lang="en-GB" altLang="en-US" smtClean="0">
                <a:latin typeface="Calibri" panose="020F0502020204030204" pitchFamily="34" charset="0"/>
              </a:rPr>
              <a:pPr fontAlgn="base">
                <a:spcBef>
                  <a:spcPct val="0"/>
                </a:spcBef>
                <a:spcAft>
                  <a:spcPct val="0"/>
                </a:spcAft>
              </a:pPr>
              <a:t>25</a:t>
            </a:fld>
            <a:endParaRPr lang="en-GB" altLang="en-US">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E9EB08A1-5BD3-3747-E1C3-AE54A08FC11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E28F2AC5-CB78-DCB8-8611-975425A163D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 name="Slide Number Placeholder 3">
            <a:extLst>
              <a:ext uri="{FF2B5EF4-FFF2-40B4-BE49-F238E27FC236}">
                <a16:creationId xmlns:a16="http://schemas.microsoft.com/office/drawing/2014/main" id="{0425834B-486B-3E42-D41E-FA99E407D0F4}"/>
              </a:ext>
            </a:extLst>
          </p:cNvPr>
          <p:cNvSpPr>
            <a:spLocks noGrp="1"/>
          </p:cNvSpPr>
          <p:nvPr>
            <p:ph type="sldNum" sz="quarter" idx="5"/>
          </p:nvPr>
        </p:nvSpPr>
        <p:spPr/>
        <p:txBody>
          <a:bodyPr/>
          <a:lstStyle/>
          <a:p>
            <a:pPr>
              <a:defRPr/>
            </a:pPr>
            <a:fld id="{56B0EA41-231A-4DFA-BEAE-2BDCE98FF4A0}" type="slidenum">
              <a:rPr lang="en-GB" smtClean="0"/>
              <a:pPr>
                <a:defRPr/>
              </a:pPr>
              <a:t>27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B354F6-230C-9EE4-392D-F60A98A4E6FE}"/>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en-GB"/>
          </a:p>
        </p:txBody>
      </p:sp>
      <p:cxnSp>
        <p:nvCxnSpPr>
          <p:cNvPr id="5" name="Straight Connector 4">
            <a:extLst>
              <a:ext uri="{FF2B5EF4-FFF2-40B4-BE49-F238E27FC236}">
                <a16:creationId xmlns:a16="http://schemas.microsoft.com/office/drawing/2014/main" id="{DAAFA46D-D6E6-50CB-A919-D2EF76D44F10}"/>
              </a:ext>
            </a:extLst>
          </p:cNvPr>
          <p:cNvCxnSpPr/>
          <p:nvPr/>
        </p:nvCxnSpPr>
        <p:spPr>
          <a:xfrm>
            <a:off x="1208088" y="4475163"/>
            <a:ext cx="987583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6" name="Date Placeholder 3">
            <a:extLst>
              <a:ext uri="{FF2B5EF4-FFF2-40B4-BE49-F238E27FC236}">
                <a16:creationId xmlns:a16="http://schemas.microsoft.com/office/drawing/2014/main" id="{2B8792D7-3FB1-E3A0-0827-0CD4B72E6217}"/>
              </a:ext>
            </a:extLst>
          </p:cNvPr>
          <p:cNvSpPr>
            <a:spLocks noGrp="1"/>
          </p:cNvSpPr>
          <p:nvPr>
            <p:ph type="dt" sz="half" idx="10"/>
          </p:nvPr>
        </p:nvSpPr>
        <p:spPr/>
        <p:txBody>
          <a:bodyPr/>
          <a:lstStyle>
            <a:lvl1pPr>
              <a:defRPr/>
            </a:lvl1pPr>
          </a:lstStyle>
          <a:p>
            <a:pPr>
              <a:defRPr/>
            </a:pPr>
            <a:fld id="{932EECB7-FDDF-4875-93A7-EABA255FE3A5}" type="datetime1">
              <a:rPr lang="en-US"/>
              <a:pPr>
                <a:defRPr/>
              </a:pPr>
              <a:t>5/13/2026</a:t>
            </a:fld>
            <a:endParaRPr lang="en-US" dirty="0"/>
          </a:p>
        </p:txBody>
      </p:sp>
      <p:sp>
        <p:nvSpPr>
          <p:cNvPr id="7" name="Footer Placeholder 4">
            <a:extLst>
              <a:ext uri="{FF2B5EF4-FFF2-40B4-BE49-F238E27FC236}">
                <a16:creationId xmlns:a16="http://schemas.microsoft.com/office/drawing/2014/main" id="{0E1A2397-D12B-1AA3-59D8-237B577CEE3D}"/>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792B15C8-8642-7650-4113-E128949B5446}"/>
              </a:ext>
            </a:extLst>
          </p:cNvPr>
          <p:cNvSpPr>
            <a:spLocks noGrp="1"/>
          </p:cNvSpPr>
          <p:nvPr>
            <p:ph type="sldNum" sz="quarter" idx="12"/>
          </p:nvPr>
        </p:nvSpPr>
        <p:spPr/>
        <p:txBody>
          <a:bodyPr/>
          <a:lstStyle>
            <a:lvl1pPr>
              <a:defRPr/>
            </a:lvl1pPr>
          </a:lstStyle>
          <a:p>
            <a:pPr>
              <a:defRPr/>
            </a:pPr>
            <a:fld id="{D462ABCF-4621-44C9-9DC1-D10EE0A1197D}" type="slidenum">
              <a:rPr lang="en-US"/>
              <a:pPr>
                <a:defRPr/>
              </a:pPr>
              <a:t>‹#›</a:t>
            </a:fld>
            <a:endParaRPr lang="en-US" dirty="0"/>
          </a:p>
        </p:txBody>
      </p:sp>
    </p:spTree>
    <p:extLst>
      <p:ext uri="{BB962C8B-B14F-4D97-AF65-F5344CB8AC3E}">
        <p14:creationId xmlns:p14="http://schemas.microsoft.com/office/powerpoint/2010/main" val="855446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72B1B04-327D-0D43-27EB-9A74F45A4783}"/>
              </a:ext>
            </a:extLst>
          </p:cNvPr>
          <p:cNvSpPr>
            <a:spLocks noGrp="1"/>
          </p:cNvSpPr>
          <p:nvPr>
            <p:ph type="dt" sz="half" idx="10"/>
          </p:nvPr>
        </p:nvSpPr>
        <p:spPr/>
        <p:txBody>
          <a:bodyPr/>
          <a:lstStyle>
            <a:lvl1pPr>
              <a:defRPr/>
            </a:lvl1pPr>
          </a:lstStyle>
          <a:p>
            <a:pPr>
              <a:defRPr/>
            </a:pPr>
            <a:fld id="{1CADD25A-03FA-4E99-A518-8CB7301B130C}" type="datetime1">
              <a:rPr lang="en-US"/>
              <a:pPr>
                <a:defRPr/>
              </a:pPr>
              <a:t>5/13/2026</a:t>
            </a:fld>
            <a:endParaRPr lang="en-US" dirty="0"/>
          </a:p>
        </p:txBody>
      </p:sp>
      <p:sp>
        <p:nvSpPr>
          <p:cNvPr id="5" name="Footer Placeholder 4">
            <a:extLst>
              <a:ext uri="{FF2B5EF4-FFF2-40B4-BE49-F238E27FC236}">
                <a16:creationId xmlns:a16="http://schemas.microsoft.com/office/drawing/2014/main" id="{9246B199-8E83-AA95-9B58-690C19489CD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304C4A-195F-6D0A-71D6-E88B42F0203D}"/>
              </a:ext>
            </a:extLst>
          </p:cNvPr>
          <p:cNvSpPr>
            <a:spLocks noGrp="1"/>
          </p:cNvSpPr>
          <p:nvPr>
            <p:ph type="sldNum" sz="quarter" idx="12"/>
          </p:nvPr>
        </p:nvSpPr>
        <p:spPr/>
        <p:txBody>
          <a:bodyPr/>
          <a:lstStyle>
            <a:lvl1pPr>
              <a:defRPr/>
            </a:lvl1pPr>
          </a:lstStyle>
          <a:p>
            <a:pPr>
              <a:defRPr/>
            </a:pPr>
            <a:fld id="{EB44EABB-A830-4BB4-9DB6-F8159FF4832C}" type="slidenum">
              <a:rPr lang="en-US"/>
              <a:pPr>
                <a:defRPr/>
              </a:pPr>
              <a:t>‹#›</a:t>
            </a:fld>
            <a:endParaRPr lang="en-US" dirty="0"/>
          </a:p>
        </p:txBody>
      </p:sp>
    </p:spTree>
    <p:extLst>
      <p:ext uri="{BB962C8B-B14F-4D97-AF65-F5344CB8AC3E}">
        <p14:creationId xmlns:p14="http://schemas.microsoft.com/office/powerpoint/2010/main" val="4011799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3DBAD24-FF62-6F02-82BE-FDC499229BD2}"/>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5" name="Straight Connector 4">
            <a:extLst>
              <a:ext uri="{FF2B5EF4-FFF2-40B4-BE49-F238E27FC236}">
                <a16:creationId xmlns:a16="http://schemas.microsoft.com/office/drawing/2014/main" id="{6C8B6240-0479-44BB-4A39-1AD1B41231C1}"/>
              </a:ext>
            </a:extLst>
          </p:cNvPr>
          <p:cNvCxnSpPr/>
          <p:nvPr/>
        </p:nvCxnSpPr>
        <p:spPr>
          <a:xfrm>
            <a:off x="1208088" y="4484688"/>
            <a:ext cx="987583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6">
            <a:extLst>
              <a:ext uri="{FF2B5EF4-FFF2-40B4-BE49-F238E27FC236}">
                <a16:creationId xmlns:a16="http://schemas.microsoft.com/office/drawing/2014/main" id="{86494116-6034-5818-EB2C-14D5282F40F0}"/>
              </a:ext>
            </a:extLst>
          </p:cNvPr>
          <p:cNvSpPr>
            <a:spLocks noGrp="1"/>
          </p:cNvSpPr>
          <p:nvPr>
            <p:ph type="dt" sz="half" idx="10"/>
          </p:nvPr>
        </p:nvSpPr>
        <p:spPr/>
        <p:txBody>
          <a:bodyPr/>
          <a:lstStyle>
            <a:lvl1pPr>
              <a:defRPr/>
            </a:lvl1pPr>
          </a:lstStyle>
          <a:p>
            <a:pPr>
              <a:defRPr/>
            </a:pPr>
            <a:fld id="{070B09AA-AB9E-40F1-99C8-91681D67CC33}" type="datetime1">
              <a:rPr lang="en-US"/>
              <a:pPr>
                <a:defRPr/>
              </a:pPr>
              <a:t>5/13/2026</a:t>
            </a:fld>
            <a:endParaRPr lang="en-US" dirty="0"/>
          </a:p>
        </p:txBody>
      </p:sp>
      <p:sp>
        <p:nvSpPr>
          <p:cNvPr id="7" name="Footer Placeholder 7">
            <a:extLst>
              <a:ext uri="{FF2B5EF4-FFF2-40B4-BE49-F238E27FC236}">
                <a16:creationId xmlns:a16="http://schemas.microsoft.com/office/drawing/2014/main" id="{D92766EA-32BD-101D-100A-72BDE3A2AD24}"/>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10">
            <a:extLst>
              <a:ext uri="{FF2B5EF4-FFF2-40B4-BE49-F238E27FC236}">
                <a16:creationId xmlns:a16="http://schemas.microsoft.com/office/drawing/2014/main" id="{5189C941-2031-62C9-C4D0-460A227927C4}"/>
              </a:ext>
            </a:extLst>
          </p:cNvPr>
          <p:cNvSpPr>
            <a:spLocks noGrp="1"/>
          </p:cNvSpPr>
          <p:nvPr>
            <p:ph type="sldNum" sz="quarter" idx="12"/>
          </p:nvPr>
        </p:nvSpPr>
        <p:spPr/>
        <p:txBody>
          <a:bodyPr/>
          <a:lstStyle>
            <a:lvl1pPr>
              <a:defRPr/>
            </a:lvl1pPr>
          </a:lstStyle>
          <a:p>
            <a:pPr>
              <a:defRPr/>
            </a:pPr>
            <a:fld id="{567CF067-3066-4B30-B134-8EACA3474494}" type="slidenum">
              <a:rPr lang="en-US"/>
              <a:pPr>
                <a:defRPr/>
              </a:pPr>
              <a:t>‹#›</a:t>
            </a:fld>
            <a:endParaRPr lang="en-US" dirty="0"/>
          </a:p>
        </p:txBody>
      </p:sp>
    </p:spTree>
    <p:extLst>
      <p:ext uri="{BB962C8B-B14F-4D97-AF65-F5344CB8AC3E}">
        <p14:creationId xmlns:p14="http://schemas.microsoft.com/office/powerpoint/2010/main" val="1377094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B784525-2BF9-505C-550E-332B5CB96C91}"/>
              </a:ext>
            </a:extLst>
          </p:cNvPr>
          <p:cNvSpPr>
            <a:spLocks noGrp="1"/>
          </p:cNvSpPr>
          <p:nvPr>
            <p:ph type="dt" sz="half" idx="10"/>
          </p:nvPr>
        </p:nvSpPr>
        <p:spPr/>
        <p:txBody>
          <a:bodyPr/>
          <a:lstStyle>
            <a:lvl1pPr>
              <a:defRPr/>
            </a:lvl1pPr>
          </a:lstStyle>
          <a:p>
            <a:pPr>
              <a:defRPr/>
            </a:pPr>
            <a:fld id="{3228B8DF-882E-4D0C-BAD2-3F70912A85AC}" type="datetime1">
              <a:rPr lang="en-US"/>
              <a:pPr>
                <a:defRPr/>
              </a:pPr>
              <a:t>5/13/2026</a:t>
            </a:fld>
            <a:endParaRPr lang="en-US" dirty="0"/>
          </a:p>
        </p:txBody>
      </p:sp>
      <p:sp>
        <p:nvSpPr>
          <p:cNvPr id="5" name="Footer Placeholder 4">
            <a:extLst>
              <a:ext uri="{FF2B5EF4-FFF2-40B4-BE49-F238E27FC236}">
                <a16:creationId xmlns:a16="http://schemas.microsoft.com/office/drawing/2014/main" id="{49CBE78E-2148-661D-1E5E-52AC55AB0C9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7A62BA3-4904-CA68-5446-5045CF51CC06}"/>
              </a:ext>
            </a:extLst>
          </p:cNvPr>
          <p:cNvSpPr>
            <a:spLocks noGrp="1"/>
          </p:cNvSpPr>
          <p:nvPr>
            <p:ph type="sldNum" sz="quarter" idx="12"/>
          </p:nvPr>
        </p:nvSpPr>
        <p:spPr/>
        <p:txBody>
          <a:bodyPr/>
          <a:lstStyle>
            <a:lvl1pPr>
              <a:defRPr/>
            </a:lvl1pPr>
          </a:lstStyle>
          <a:p>
            <a:pPr>
              <a:defRPr/>
            </a:pPr>
            <a:fld id="{835720E1-4D88-4757-857D-57B35D9200B0}" type="slidenum">
              <a:rPr lang="en-US"/>
              <a:pPr>
                <a:defRPr/>
              </a:pPr>
              <a:t>‹#›</a:t>
            </a:fld>
            <a:endParaRPr lang="en-US" dirty="0"/>
          </a:p>
        </p:txBody>
      </p:sp>
    </p:spTree>
    <p:extLst>
      <p:ext uri="{BB962C8B-B14F-4D97-AF65-F5344CB8AC3E}">
        <p14:creationId xmlns:p14="http://schemas.microsoft.com/office/powerpoint/2010/main" val="69015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2DFECFD-633C-A980-9A95-C0B9946DA884}"/>
              </a:ext>
            </a:extLst>
          </p:cNvPr>
          <p:cNvSpPr>
            <a:spLocks noGrp="1"/>
          </p:cNvSpPr>
          <p:nvPr>
            <p:ph type="dt" sz="half" idx="10"/>
          </p:nvPr>
        </p:nvSpPr>
        <p:spPr/>
        <p:txBody>
          <a:bodyPr/>
          <a:lstStyle>
            <a:lvl1pPr>
              <a:defRPr/>
            </a:lvl1pPr>
          </a:lstStyle>
          <a:p>
            <a:pPr>
              <a:defRPr/>
            </a:pPr>
            <a:fld id="{E9112C49-2337-45A0-BBA2-60E1A9CB58A5}" type="datetime1">
              <a:rPr lang="en-US"/>
              <a:pPr>
                <a:defRPr/>
              </a:pPr>
              <a:t>5/13/2026</a:t>
            </a:fld>
            <a:endParaRPr lang="en-US" dirty="0"/>
          </a:p>
        </p:txBody>
      </p:sp>
      <p:sp>
        <p:nvSpPr>
          <p:cNvPr id="7" name="Footer Placeholder 4">
            <a:extLst>
              <a:ext uri="{FF2B5EF4-FFF2-40B4-BE49-F238E27FC236}">
                <a16:creationId xmlns:a16="http://schemas.microsoft.com/office/drawing/2014/main" id="{652E0596-25CB-D28E-C85F-56091374E781}"/>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0745C0FA-3D5B-1F53-0765-07683DF11BE5}"/>
              </a:ext>
            </a:extLst>
          </p:cNvPr>
          <p:cNvSpPr>
            <a:spLocks noGrp="1"/>
          </p:cNvSpPr>
          <p:nvPr>
            <p:ph type="sldNum" sz="quarter" idx="12"/>
          </p:nvPr>
        </p:nvSpPr>
        <p:spPr/>
        <p:txBody>
          <a:bodyPr/>
          <a:lstStyle>
            <a:lvl1pPr>
              <a:defRPr/>
            </a:lvl1pPr>
          </a:lstStyle>
          <a:p>
            <a:pPr>
              <a:defRPr/>
            </a:pPr>
            <a:fld id="{284EC55D-ECC8-4627-9166-EC7025C06C60}" type="slidenum">
              <a:rPr lang="en-US"/>
              <a:pPr>
                <a:defRPr/>
              </a:pPr>
              <a:t>‹#›</a:t>
            </a:fld>
            <a:endParaRPr lang="en-US" dirty="0"/>
          </a:p>
        </p:txBody>
      </p:sp>
    </p:spTree>
    <p:extLst>
      <p:ext uri="{BB962C8B-B14F-4D97-AF65-F5344CB8AC3E}">
        <p14:creationId xmlns:p14="http://schemas.microsoft.com/office/powerpoint/2010/main" val="4230042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D611B66A-FC63-1342-E37C-DE713C19AF6D}"/>
              </a:ext>
            </a:extLst>
          </p:cNvPr>
          <p:cNvSpPr>
            <a:spLocks noGrp="1"/>
          </p:cNvSpPr>
          <p:nvPr>
            <p:ph type="dt" sz="half" idx="10"/>
          </p:nvPr>
        </p:nvSpPr>
        <p:spPr/>
        <p:txBody>
          <a:bodyPr/>
          <a:lstStyle>
            <a:lvl1pPr>
              <a:defRPr/>
            </a:lvl1pPr>
          </a:lstStyle>
          <a:p>
            <a:pPr>
              <a:defRPr/>
            </a:pPr>
            <a:fld id="{984C9AE9-760A-400C-8DC1-63CD0C5C521B}" type="datetime1">
              <a:rPr lang="en-US"/>
              <a:pPr>
                <a:defRPr/>
              </a:pPr>
              <a:t>5/13/2026</a:t>
            </a:fld>
            <a:endParaRPr lang="en-US" dirty="0"/>
          </a:p>
        </p:txBody>
      </p:sp>
      <p:sp>
        <p:nvSpPr>
          <p:cNvPr id="4" name="Footer Placeholder 4">
            <a:extLst>
              <a:ext uri="{FF2B5EF4-FFF2-40B4-BE49-F238E27FC236}">
                <a16:creationId xmlns:a16="http://schemas.microsoft.com/office/drawing/2014/main" id="{7F727CC3-8AB4-184D-13DD-E90806DD16ED}"/>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0C58AE6E-AC80-760E-DE27-9957BC167039}"/>
              </a:ext>
            </a:extLst>
          </p:cNvPr>
          <p:cNvSpPr>
            <a:spLocks noGrp="1"/>
          </p:cNvSpPr>
          <p:nvPr>
            <p:ph type="sldNum" sz="quarter" idx="12"/>
          </p:nvPr>
        </p:nvSpPr>
        <p:spPr/>
        <p:txBody>
          <a:bodyPr/>
          <a:lstStyle>
            <a:lvl1pPr>
              <a:defRPr/>
            </a:lvl1pPr>
          </a:lstStyle>
          <a:p>
            <a:pPr>
              <a:defRPr/>
            </a:pPr>
            <a:fld id="{4D52FDDC-FAC0-4B4B-9B17-1D8E70DD40A0}" type="slidenum">
              <a:rPr lang="en-US"/>
              <a:pPr>
                <a:defRPr/>
              </a:pPr>
              <a:t>‹#›</a:t>
            </a:fld>
            <a:endParaRPr lang="en-US" dirty="0"/>
          </a:p>
        </p:txBody>
      </p:sp>
    </p:spTree>
    <p:extLst>
      <p:ext uri="{BB962C8B-B14F-4D97-AF65-F5344CB8AC3E}">
        <p14:creationId xmlns:p14="http://schemas.microsoft.com/office/powerpoint/2010/main" val="1564322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97CA006-C34E-304E-7073-503232A58DAB}"/>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en-GB"/>
          </a:p>
        </p:txBody>
      </p:sp>
      <p:sp>
        <p:nvSpPr>
          <p:cNvPr id="3" name="Date Placeholder 1">
            <a:extLst>
              <a:ext uri="{FF2B5EF4-FFF2-40B4-BE49-F238E27FC236}">
                <a16:creationId xmlns:a16="http://schemas.microsoft.com/office/drawing/2014/main" id="{2094EDE9-42F9-B3FB-0BA6-3731B81D8A56}"/>
              </a:ext>
            </a:extLst>
          </p:cNvPr>
          <p:cNvSpPr>
            <a:spLocks noGrp="1"/>
          </p:cNvSpPr>
          <p:nvPr>
            <p:ph type="dt" sz="half" idx="10"/>
          </p:nvPr>
        </p:nvSpPr>
        <p:spPr/>
        <p:txBody>
          <a:bodyPr/>
          <a:lstStyle>
            <a:lvl1pPr>
              <a:defRPr/>
            </a:lvl1pPr>
          </a:lstStyle>
          <a:p>
            <a:pPr>
              <a:defRPr/>
            </a:pPr>
            <a:fld id="{E837C4DD-C0BA-40F3-AB8C-DA6A56A5FF40}" type="datetime1">
              <a:rPr lang="en-US"/>
              <a:pPr>
                <a:defRPr/>
              </a:pPr>
              <a:t>5/13/2026</a:t>
            </a:fld>
            <a:endParaRPr lang="en-US" dirty="0"/>
          </a:p>
        </p:txBody>
      </p:sp>
      <p:sp>
        <p:nvSpPr>
          <p:cNvPr id="4" name="Footer Placeholder 2">
            <a:extLst>
              <a:ext uri="{FF2B5EF4-FFF2-40B4-BE49-F238E27FC236}">
                <a16:creationId xmlns:a16="http://schemas.microsoft.com/office/drawing/2014/main" id="{BEA2C8A2-54D0-388F-279B-9902C5DA8ED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3">
            <a:extLst>
              <a:ext uri="{FF2B5EF4-FFF2-40B4-BE49-F238E27FC236}">
                <a16:creationId xmlns:a16="http://schemas.microsoft.com/office/drawing/2014/main" id="{648EF787-550A-F862-770F-161261A159CB}"/>
              </a:ext>
            </a:extLst>
          </p:cNvPr>
          <p:cNvSpPr>
            <a:spLocks noGrp="1"/>
          </p:cNvSpPr>
          <p:nvPr>
            <p:ph type="sldNum" sz="quarter" idx="12"/>
          </p:nvPr>
        </p:nvSpPr>
        <p:spPr/>
        <p:txBody>
          <a:bodyPr/>
          <a:lstStyle>
            <a:lvl1pPr>
              <a:defRPr/>
            </a:lvl1pPr>
          </a:lstStyle>
          <a:p>
            <a:pPr>
              <a:defRPr/>
            </a:pPr>
            <a:fld id="{5CE37F72-E30C-4E99-BAC3-2969C8243BE7}" type="slidenum">
              <a:rPr lang="en-US"/>
              <a:pPr>
                <a:defRPr/>
              </a:pPr>
              <a:t>‹#›</a:t>
            </a:fld>
            <a:endParaRPr lang="en-US" dirty="0"/>
          </a:p>
        </p:txBody>
      </p:sp>
    </p:spTree>
    <p:extLst>
      <p:ext uri="{BB962C8B-B14F-4D97-AF65-F5344CB8AC3E}">
        <p14:creationId xmlns:p14="http://schemas.microsoft.com/office/powerpoint/2010/main" val="1143083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69FC25F-1F2B-B8F9-1919-54A0E37E170C}"/>
              </a:ext>
            </a:extLst>
          </p:cNvPr>
          <p:cNvSpPr/>
          <p:nvPr/>
        </p:nvSpPr>
        <p:spPr>
          <a:xfrm>
            <a:off x="0" y="0"/>
            <a:ext cx="465455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a:extLst>
              <a:ext uri="{FF2B5EF4-FFF2-40B4-BE49-F238E27FC236}">
                <a16:creationId xmlns:a16="http://schemas.microsoft.com/office/drawing/2014/main" id="{E68AC3C5-6E7F-0C81-F855-4C031983A3BF}"/>
              </a:ext>
            </a:extLst>
          </p:cNvPr>
          <p:cNvSpPr>
            <a:spLocks noGrp="1"/>
          </p:cNvSpPr>
          <p:nvPr>
            <p:ph type="dt" sz="half" idx="10"/>
          </p:nvPr>
        </p:nvSpPr>
        <p:spPr>
          <a:xfrm>
            <a:off x="642938" y="6446838"/>
            <a:ext cx="3517900" cy="365125"/>
          </a:xfrm>
        </p:spPr>
        <p:txBody>
          <a:bodyPr/>
          <a:lstStyle>
            <a:lvl1pPr algn="l">
              <a:defRPr/>
            </a:lvl1pPr>
          </a:lstStyle>
          <a:p>
            <a:pPr>
              <a:defRPr/>
            </a:pPr>
            <a:fld id="{895CD6EE-6F2C-4AA0-9B0B-04C9BCD998F3}" type="datetime1">
              <a:rPr lang="en-US"/>
              <a:pPr>
                <a:defRPr/>
              </a:pPr>
              <a:t>5/13/2026</a:t>
            </a:fld>
            <a:endParaRPr lang="en-US" dirty="0"/>
          </a:p>
        </p:txBody>
      </p:sp>
      <p:sp>
        <p:nvSpPr>
          <p:cNvPr id="7" name="Footer Placeholder 5">
            <a:extLst>
              <a:ext uri="{FF2B5EF4-FFF2-40B4-BE49-F238E27FC236}">
                <a16:creationId xmlns:a16="http://schemas.microsoft.com/office/drawing/2014/main" id="{1FD84F8F-DDD2-826D-96C8-68B2C0A8ACD7}"/>
              </a:ext>
            </a:extLst>
          </p:cNvPr>
          <p:cNvSpPr>
            <a:spLocks noGrp="1"/>
          </p:cNvSpPr>
          <p:nvPr>
            <p:ph type="ftr" sz="quarter" idx="11"/>
          </p:nvPr>
        </p:nvSpPr>
        <p:spPr>
          <a:xfrm>
            <a:off x="5459413" y="6446838"/>
            <a:ext cx="5334000" cy="365125"/>
          </a:xfrm>
        </p:spPr>
        <p:txBody>
          <a:bodyPr/>
          <a:lstStyle>
            <a:lvl1pPr algn="l">
              <a:defRPr>
                <a:solidFill>
                  <a:schemeClr val="tx2"/>
                </a:solidFill>
              </a:defRPr>
            </a:lvl1pPr>
          </a:lstStyle>
          <a:p>
            <a:pPr>
              <a:defRPr/>
            </a:pPr>
            <a:endParaRPr lang="en-US"/>
          </a:p>
        </p:txBody>
      </p:sp>
      <p:sp>
        <p:nvSpPr>
          <p:cNvPr id="8" name="Slide Number Placeholder 6">
            <a:extLst>
              <a:ext uri="{FF2B5EF4-FFF2-40B4-BE49-F238E27FC236}">
                <a16:creationId xmlns:a16="http://schemas.microsoft.com/office/drawing/2014/main" id="{4B03942C-3BF5-3120-4EC6-1B45858DFE6E}"/>
              </a:ext>
            </a:extLst>
          </p:cNvPr>
          <p:cNvSpPr>
            <a:spLocks noGrp="1"/>
          </p:cNvSpPr>
          <p:nvPr>
            <p:ph type="sldNum" sz="quarter" idx="12"/>
          </p:nvPr>
        </p:nvSpPr>
        <p:spPr/>
        <p:txBody>
          <a:bodyPr/>
          <a:lstStyle>
            <a:lvl1pPr>
              <a:defRPr>
                <a:solidFill>
                  <a:schemeClr val="tx2"/>
                </a:solidFill>
              </a:defRPr>
            </a:lvl1pPr>
          </a:lstStyle>
          <a:p>
            <a:pPr>
              <a:defRPr/>
            </a:pPr>
            <a:fld id="{F191DB25-226F-4CB5-B29C-8B33DACC243D}" type="slidenum">
              <a:rPr lang="en-US"/>
              <a:pPr>
                <a:defRPr/>
              </a:pPr>
              <a:t>‹#›</a:t>
            </a:fld>
            <a:endParaRPr lang="en-US" dirty="0"/>
          </a:p>
        </p:txBody>
      </p:sp>
    </p:spTree>
    <p:extLst>
      <p:ext uri="{BB962C8B-B14F-4D97-AF65-F5344CB8AC3E}">
        <p14:creationId xmlns:p14="http://schemas.microsoft.com/office/powerpoint/2010/main" val="3945627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0BB793C-E97E-B6A5-8F85-D473BE9FFCAC}"/>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2" name="Title 1"/>
          <p:cNvSpPr>
            <a:spLocks noGrp="1"/>
          </p:cNvSpPr>
          <p:nvPr>
            <p:ph type="title"/>
          </p:nvPr>
        </p:nvSpPr>
        <p:spPr>
          <a:xfrm>
            <a:off x="1097279" y="4799362"/>
            <a:ext cx="10113645" cy="743682"/>
          </a:xfrm>
        </p:spPr>
        <p:txBody>
          <a:bodyPr tIns="0" bIns="0">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a:extLst>
              <a:ext uri="{FF2B5EF4-FFF2-40B4-BE49-F238E27FC236}">
                <a16:creationId xmlns:a16="http://schemas.microsoft.com/office/drawing/2014/main" id="{8944B59A-AA7B-A785-F8F4-B344C69FDB4C}"/>
              </a:ext>
            </a:extLst>
          </p:cNvPr>
          <p:cNvSpPr>
            <a:spLocks noGrp="1"/>
          </p:cNvSpPr>
          <p:nvPr>
            <p:ph type="dt" sz="half" idx="10"/>
          </p:nvPr>
        </p:nvSpPr>
        <p:spPr/>
        <p:txBody>
          <a:bodyPr/>
          <a:lstStyle>
            <a:lvl1pPr>
              <a:defRPr/>
            </a:lvl1pPr>
          </a:lstStyle>
          <a:p>
            <a:pPr>
              <a:defRPr/>
            </a:pPr>
            <a:fld id="{8F880825-2BD6-456C-923B-897A9A567136}" type="datetime1">
              <a:rPr lang="en-US"/>
              <a:pPr>
                <a:defRPr/>
              </a:pPr>
              <a:t>5/13/2026</a:t>
            </a:fld>
            <a:endParaRPr lang="en-US" dirty="0"/>
          </a:p>
        </p:txBody>
      </p:sp>
      <p:sp>
        <p:nvSpPr>
          <p:cNvPr id="7" name="Footer Placeholder 5">
            <a:extLst>
              <a:ext uri="{FF2B5EF4-FFF2-40B4-BE49-F238E27FC236}">
                <a16:creationId xmlns:a16="http://schemas.microsoft.com/office/drawing/2014/main" id="{F0FEBE1E-F6CE-442D-816E-A6C17AC3D1A4}"/>
              </a:ext>
            </a:extLst>
          </p:cNvPr>
          <p:cNvSpPr>
            <a:spLocks noGrp="1"/>
          </p:cNvSpPr>
          <p:nvPr>
            <p:ph type="ftr" sz="quarter" idx="11"/>
          </p:nvPr>
        </p:nvSpPr>
        <p:spPr/>
        <p:txBody>
          <a:bodyPr/>
          <a:lstStyle>
            <a:lvl1pPr>
              <a:defRPr/>
            </a:lvl1pPr>
          </a:lstStyle>
          <a:p>
            <a:pPr>
              <a:defRPr/>
            </a:pPr>
            <a:endParaRPr lang="en-US"/>
          </a:p>
        </p:txBody>
      </p:sp>
      <p:sp>
        <p:nvSpPr>
          <p:cNvPr id="8" name="Slide Number Placeholder 6">
            <a:extLst>
              <a:ext uri="{FF2B5EF4-FFF2-40B4-BE49-F238E27FC236}">
                <a16:creationId xmlns:a16="http://schemas.microsoft.com/office/drawing/2014/main" id="{BF1A6448-829F-8D9F-CA9A-63F10B82F718}"/>
              </a:ext>
            </a:extLst>
          </p:cNvPr>
          <p:cNvSpPr>
            <a:spLocks noGrp="1"/>
          </p:cNvSpPr>
          <p:nvPr>
            <p:ph type="sldNum" sz="quarter" idx="12"/>
          </p:nvPr>
        </p:nvSpPr>
        <p:spPr/>
        <p:txBody>
          <a:bodyPr/>
          <a:lstStyle>
            <a:lvl1pPr>
              <a:defRPr/>
            </a:lvl1pPr>
          </a:lstStyle>
          <a:p>
            <a:pPr>
              <a:defRPr/>
            </a:pPr>
            <a:fld id="{49F642EA-2C10-4AE2-B919-68A3C7A55D44}" type="slidenum">
              <a:rPr lang="en-US"/>
              <a:pPr>
                <a:defRPr/>
              </a:pPr>
              <a:t>‹#›</a:t>
            </a:fld>
            <a:endParaRPr lang="en-US" dirty="0"/>
          </a:p>
        </p:txBody>
      </p:sp>
    </p:spTree>
    <p:extLst>
      <p:ext uri="{BB962C8B-B14F-4D97-AF65-F5344CB8AC3E}">
        <p14:creationId xmlns:p14="http://schemas.microsoft.com/office/powerpoint/2010/main" val="4184912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CE2AAF4-EC2F-DE05-EB72-06D84439885A}"/>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useBgFill="1">
        <p:nvSpPr>
          <p:cNvPr id="5" name="Rectangle 4">
            <a:extLst>
              <a:ext uri="{FF2B5EF4-FFF2-40B4-BE49-F238E27FC236}">
                <a16:creationId xmlns:a16="http://schemas.microsoft.com/office/drawing/2014/main" id="{427AD9A8-E82F-E049-18E9-52416AFDC633}"/>
              </a:ext>
            </a:extLst>
          </p:cNvPr>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6" name="Rectangle 5">
            <a:extLst>
              <a:ext uri="{FF2B5EF4-FFF2-40B4-BE49-F238E27FC236}">
                <a16:creationId xmlns:a16="http://schemas.microsoft.com/office/drawing/2014/main" id="{AD024908-11AC-0995-076D-8108CAC9AA75}"/>
              </a:ext>
            </a:extLst>
          </p:cNvPr>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7" name="Rectangle 6">
            <a:extLst>
              <a:ext uri="{FF2B5EF4-FFF2-40B4-BE49-F238E27FC236}">
                <a16:creationId xmlns:a16="http://schemas.microsoft.com/office/drawing/2014/main" id="{A862AAEF-FB46-7F40-5FD4-CBD960B32802}"/>
              </a:ext>
            </a:extLst>
          </p:cNvPr>
          <p:cNvSpPr/>
          <p:nvPr/>
        </p:nvSpPr>
        <p:spPr>
          <a:xfrm>
            <a:off x="5135563" y="1268413"/>
            <a:ext cx="1920875" cy="730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 name="Group 13">
            <a:extLst>
              <a:ext uri="{FF2B5EF4-FFF2-40B4-BE49-F238E27FC236}">
                <a16:creationId xmlns:a16="http://schemas.microsoft.com/office/drawing/2014/main" id="{58C0F7F1-6004-5FB6-630A-EFB4CBF0021D}"/>
              </a:ext>
            </a:extLst>
          </p:cNvPr>
          <p:cNvGrpSpPr>
            <a:grpSpLocks/>
          </p:cNvGrpSpPr>
          <p:nvPr/>
        </p:nvGrpSpPr>
        <p:grpSpPr bwMode="auto">
          <a:xfrm>
            <a:off x="5249863" y="1268413"/>
            <a:ext cx="1692275" cy="615950"/>
            <a:chOff x="5250180" y="1267730"/>
            <a:chExt cx="1691640" cy="615934"/>
          </a:xfrm>
        </p:grpSpPr>
        <p:cxnSp>
          <p:nvCxnSpPr>
            <p:cNvPr id="9" name="Straight Connector 8">
              <a:extLst>
                <a:ext uri="{FF2B5EF4-FFF2-40B4-BE49-F238E27FC236}">
                  <a16:creationId xmlns:a16="http://schemas.microsoft.com/office/drawing/2014/main" id="{B106235C-7FC7-E802-319E-AFBEB4ACD0A2}"/>
                </a:ext>
              </a:extLst>
            </p:cNvPr>
            <p:cNvCxnSpPr/>
            <p:nvPr/>
          </p:nvCxnSpPr>
          <p:spPr>
            <a:xfrm>
              <a:off x="5250180" y="1267730"/>
              <a:ext cx="0" cy="612759"/>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A497DD4-80F7-38A8-DC5A-F06087F32796}"/>
                </a:ext>
              </a:extLst>
            </p:cNvPr>
            <p:cNvCxnSpPr/>
            <p:nvPr/>
          </p:nvCxnSpPr>
          <p:spPr>
            <a:xfrm>
              <a:off x="6941820" y="1267730"/>
              <a:ext cx="0" cy="612759"/>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A52B3C9-BD6A-3231-972A-231370016D84}"/>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2" name="Date Placeholder 19">
            <a:extLst>
              <a:ext uri="{FF2B5EF4-FFF2-40B4-BE49-F238E27FC236}">
                <a16:creationId xmlns:a16="http://schemas.microsoft.com/office/drawing/2014/main" id="{B497F914-61A0-9A71-C760-496B54498BE1}"/>
              </a:ext>
            </a:extLst>
          </p:cNvPr>
          <p:cNvSpPr>
            <a:spLocks noGrp="1"/>
          </p:cNvSpPr>
          <p:nvPr>
            <p:ph type="dt" sz="half" idx="10"/>
          </p:nvPr>
        </p:nvSpPr>
        <p:spPr>
          <a:xfrm>
            <a:off x="5318125" y="1341438"/>
            <a:ext cx="1555750" cy="485775"/>
          </a:xfrm>
        </p:spPr>
        <p:txBody>
          <a:bodyPr/>
          <a:lstStyle>
            <a:lvl1pPr algn="ctr">
              <a:defRPr sz="1300" spc="0" baseline="0">
                <a:solidFill>
                  <a:srgbClr val="FFFFFF"/>
                </a:solidFill>
                <a:latin typeface="+mn-lt"/>
              </a:defRPr>
            </a:lvl1pPr>
          </a:lstStyle>
          <a:p>
            <a:pPr>
              <a:defRPr/>
            </a:pPr>
            <a:fld id="{9B8D7045-E3F4-4FBA-BA8E-B6AE1B83CE5C}" type="datetime1">
              <a:rPr lang="en-US"/>
              <a:pPr>
                <a:defRPr/>
              </a:pPr>
              <a:t>5/13/2026</a:t>
            </a:fld>
            <a:endParaRPr lang="en-US" dirty="0"/>
          </a:p>
        </p:txBody>
      </p:sp>
      <p:sp>
        <p:nvSpPr>
          <p:cNvPr id="13" name="Footer Placeholder 20">
            <a:extLst>
              <a:ext uri="{FF2B5EF4-FFF2-40B4-BE49-F238E27FC236}">
                <a16:creationId xmlns:a16="http://schemas.microsoft.com/office/drawing/2014/main" id="{3572DA14-B54B-41EF-49D0-C09E924FB50A}"/>
              </a:ext>
            </a:extLst>
          </p:cNvPr>
          <p:cNvSpPr>
            <a:spLocks noGrp="1"/>
          </p:cNvSpPr>
          <p:nvPr>
            <p:ph type="ftr" sz="quarter" idx="11"/>
          </p:nvPr>
        </p:nvSpPr>
        <p:spPr>
          <a:xfrm>
            <a:off x="1628775" y="5176838"/>
            <a:ext cx="5730875" cy="228600"/>
          </a:xfrm>
        </p:spPr>
        <p:txBody>
          <a:bodyPr/>
          <a:lstStyle>
            <a:lvl1pPr algn="l">
              <a:defRPr>
                <a:solidFill>
                  <a:schemeClr val="tx1">
                    <a:lumMod val="85000"/>
                    <a:lumOff val="15000"/>
                  </a:schemeClr>
                </a:solidFill>
              </a:defRPr>
            </a:lvl1pPr>
          </a:lstStyle>
          <a:p>
            <a:pPr>
              <a:defRPr/>
            </a:pPr>
            <a:endParaRPr lang="en-US"/>
          </a:p>
        </p:txBody>
      </p:sp>
      <p:sp>
        <p:nvSpPr>
          <p:cNvPr id="14" name="Slide Number Placeholder 21">
            <a:extLst>
              <a:ext uri="{FF2B5EF4-FFF2-40B4-BE49-F238E27FC236}">
                <a16:creationId xmlns:a16="http://schemas.microsoft.com/office/drawing/2014/main" id="{5739DC3B-A6BF-C888-63A6-AEB20881852C}"/>
              </a:ext>
            </a:extLst>
          </p:cNvPr>
          <p:cNvSpPr>
            <a:spLocks noGrp="1"/>
          </p:cNvSpPr>
          <p:nvPr>
            <p:ph type="sldNum" sz="quarter" idx="12"/>
          </p:nvPr>
        </p:nvSpPr>
        <p:spPr>
          <a:xfrm>
            <a:off x="8607425" y="5176838"/>
            <a:ext cx="1955800" cy="228600"/>
          </a:xfrm>
        </p:spPr>
        <p:txBody>
          <a:bodyPr/>
          <a:lstStyle>
            <a:lvl1pPr>
              <a:defRPr>
                <a:solidFill>
                  <a:schemeClr val="tx1">
                    <a:lumMod val="85000"/>
                    <a:lumOff val="15000"/>
                  </a:schemeClr>
                </a:solidFill>
              </a:defRPr>
            </a:lvl1pPr>
          </a:lstStyle>
          <a:p>
            <a:pPr>
              <a:defRPr/>
            </a:pPr>
            <a:fld id="{E2459075-5366-440E-A559-79BAE04D2622}" type="slidenum">
              <a:rPr lang="en-US"/>
              <a:pPr>
                <a:defRPr/>
              </a:pPr>
              <a:t>‹#›</a:t>
            </a:fld>
            <a:endParaRPr lang="en-US" dirty="0"/>
          </a:p>
        </p:txBody>
      </p:sp>
    </p:spTree>
    <p:extLst>
      <p:ext uri="{BB962C8B-B14F-4D97-AF65-F5344CB8AC3E}">
        <p14:creationId xmlns:p14="http://schemas.microsoft.com/office/powerpoint/2010/main" val="2223166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95F1601-E02C-4261-0473-75C108F54CDE}"/>
              </a:ext>
            </a:extLst>
          </p:cNvPr>
          <p:cNvSpPr>
            <a:spLocks noGrp="1"/>
          </p:cNvSpPr>
          <p:nvPr>
            <p:ph type="dt" sz="half" idx="10"/>
          </p:nvPr>
        </p:nvSpPr>
        <p:spPr/>
        <p:txBody>
          <a:bodyPr/>
          <a:lstStyle>
            <a:lvl1pPr>
              <a:defRPr/>
            </a:lvl1pPr>
          </a:lstStyle>
          <a:p>
            <a:pPr>
              <a:defRPr/>
            </a:pPr>
            <a:fld id="{9A1201A4-0965-4480-8FF3-FF94B615A8A2}" type="datetime1">
              <a:rPr lang="en-US"/>
              <a:pPr>
                <a:defRPr/>
              </a:pPr>
              <a:t>5/13/2026</a:t>
            </a:fld>
            <a:endParaRPr lang="en-US" dirty="0"/>
          </a:p>
        </p:txBody>
      </p:sp>
      <p:sp>
        <p:nvSpPr>
          <p:cNvPr id="5" name="Footer Placeholder 4">
            <a:extLst>
              <a:ext uri="{FF2B5EF4-FFF2-40B4-BE49-F238E27FC236}">
                <a16:creationId xmlns:a16="http://schemas.microsoft.com/office/drawing/2014/main" id="{32555CA0-2250-E675-05FC-69C1E686B51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9100B99-C81C-4628-1CDB-4ABDDBD79EB2}"/>
              </a:ext>
            </a:extLst>
          </p:cNvPr>
          <p:cNvSpPr>
            <a:spLocks noGrp="1"/>
          </p:cNvSpPr>
          <p:nvPr>
            <p:ph type="sldNum" sz="quarter" idx="12"/>
          </p:nvPr>
        </p:nvSpPr>
        <p:spPr/>
        <p:txBody>
          <a:bodyPr/>
          <a:lstStyle>
            <a:lvl1pPr>
              <a:defRPr/>
            </a:lvl1pPr>
          </a:lstStyle>
          <a:p>
            <a:pPr>
              <a:defRPr/>
            </a:pPr>
            <a:fld id="{B668A179-BD2E-4D9E-AC26-B71F1D5DA7FB}" type="slidenum">
              <a:rPr lang="en-US"/>
              <a:pPr>
                <a:defRPr/>
              </a:pPr>
              <a:t>‹#›</a:t>
            </a:fld>
            <a:endParaRPr lang="en-US" dirty="0"/>
          </a:p>
        </p:txBody>
      </p:sp>
    </p:spTree>
    <p:extLst>
      <p:ext uri="{BB962C8B-B14F-4D97-AF65-F5344CB8AC3E}">
        <p14:creationId xmlns:p14="http://schemas.microsoft.com/office/powerpoint/2010/main" val="738242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6154264-09BE-0C78-93B7-9F1FB5F090BC}"/>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useBgFill="1">
        <p:nvSpPr>
          <p:cNvPr id="5" name="Rectangle 4">
            <a:extLst>
              <a:ext uri="{FF2B5EF4-FFF2-40B4-BE49-F238E27FC236}">
                <a16:creationId xmlns:a16="http://schemas.microsoft.com/office/drawing/2014/main" id="{1B4AB1DC-2BC1-EF22-C2B0-32788D7ECBEC}"/>
              </a:ext>
            </a:extLst>
          </p:cNvPr>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6" name="Rectangle 5">
            <a:extLst>
              <a:ext uri="{FF2B5EF4-FFF2-40B4-BE49-F238E27FC236}">
                <a16:creationId xmlns:a16="http://schemas.microsoft.com/office/drawing/2014/main" id="{AF2883A3-9182-8995-AC48-788DBB6A8C4E}"/>
              </a:ext>
            </a:extLst>
          </p:cNvPr>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7" name="Rectangle 6">
            <a:extLst>
              <a:ext uri="{FF2B5EF4-FFF2-40B4-BE49-F238E27FC236}">
                <a16:creationId xmlns:a16="http://schemas.microsoft.com/office/drawing/2014/main" id="{5024A2C7-CF78-28DD-1ED2-B5AD9C598246}"/>
              </a:ext>
            </a:extLst>
          </p:cNvPr>
          <p:cNvSpPr/>
          <p:nvPr/>
        </p:nvSpPr>
        <p:spPr>
          <a:xfrm>
            <a:off x="5135563" y="1268413"/>
            <a:ext cx="1920875" cy="730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8" name="Group 13">
            <a:extLst>
              <a:ext uri="{FF2B5EF4-FFF2-40B4-BE49-F238E27FC236}">
                <a16:creationId xmlns:a16="http://schemas.microsoft.com/office/drawing/2014/main" id="{3E2ADEFD-8811-30E4-5703-3085095B977E}"/>
              </a:ext>
            </a:extLst>
          </p:cNvPr>
          <p:cNvGrpSpPr>
            <a:grpSpLocks/>
          </p:cNvGrpSpPr>
          <p:nvPr/>
        </p:nvGrpSpPr>
        <p:grpSpPr bwMode="auto">
          <a:xfrm>
            <a:off x="5249863" y="1268413"/>
            <a:ext cx="1692275" cy="615950"/>
            <a:chOff x="5250180" y="1267730"/>
            <a:chExt cx="1691640" cy="615934"/>
          </a:xfrm>
        </p:grpSpPr>
        <p:cxnSp>
          <p:nvCxnSpPr>
            <p:cNvPr id="9" name="Straight Connector 8">
              <a:extLst>
                <a:ext uri="{FF2B5EF4-FFF2-40B4-BE49-F238E27FC236}">
                  <a16:creationId xmlns:a16="http://schemas.microsoft.com/office/drawing/2014/main" id="{20B815D9-73AB-9CF9-B6A1-6C1645F4CF6C}"/>
                </a:ext>
              </a:extLst>
            </p:cNvPr>
            <p:cNvCxnSpPr/>
            <p:nvPr/>
          </p:nvCxnSpPr>
          <p:spPr>
            <a:xfrm>
              <a:off x="5250180" y="1267730"/>
              <a:ext cx="0" cy="612759"/>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58A9CADF-81DD-730F-C55F-D55C74074969}"/>
                </a:ext>
              </a:extLst>
            </p:cNvPr>
            <p:cNvCxnSpPr/>
            <p:nvPr/>
          </p:nvCxnSpPr>
          <p:spPr>
            <a:xfrm>
              <a:off x="6941820" y="1267730"/>
              <a:ext cx="0" cy="612759"/>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2C33216-2353-A23F-D4B3-D7346291F63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629156" y="2275165"/>
            <a:ext cx="8933688" cy="2406895"/>
          </a:xfrm>
        </p:spPr>
        <p:txBody>
          <a:bodyP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629156" y="4682062"/>
            <a:ext cx="8939784" cy="457200"/>
          </a:xfrm>
        </p:spPr>
        <p:txBody>
          <a:bodyPr>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D454C7F2-1BC5-816B-7C1B-A3D145408032}"/>
              </a:ext>
            </a:extLst>
          </p:cNvPr>
          <p:cNvSpPr>
            <a:spLocks noGrp="1"/>
          </p:cNvSpPr>
          <p:nvPr>
            <p:ph type="dt" sz="half" idx="10"/>
          </p:nvPr>
        </p:nvSpPr>
        <p:spPr>
          <a:xfrm>
            <a:off x="5318125" y="1344613"/>
            <a:ext cx="1555750" cy="498475"/>
          </a:xfrm>
        </p:spPr>
        <p:txBody>
          <a:bodyPr/>
          <a:lstStyle>
            <a:lvl1pPr algn="ctr">
              <a:defRPr lang="en-US" sz="1300" kern="1200" spc="0" baseline="0">
                <a:solidFill>
                  <a:srgbClr val="FFFFFF"/>
                </a:solidFill>
                <a:latin typeface="+mn-lt"/>
                <a:ea typeface="+mn-ea"/>
                <a:cs typeface="+mn-cs"/>
              </a:defRPr>
            </a:lvl1pPr>
          </a:lstStyle>
          <a:p>
            <a:pPr>
              <a:defRPr/>
            </a:pPr>
            <a:fld id="{91FF334A-BAAA-4A99-927D-FDDA82DE2B59}" type="datetime1">
              <a:rPr/>
              <a:pPr>
                <a:defRPr/>
              </a:pPr>
              <a:t>5/13/2026</a:t>
            </a:fld>
            <a:endParaRPr dirty="0"/>
          </a:p>
        </p:txBody>
      </p:sp>
      <p:sp>
        <p:nvSpPr>
          <p:cNvPr id="13" name="Footer Placeholder 4">
            <a:extLst>
              <a:ext uri="{FF2B5EF4-FFF2-40B4-BE49-F238E27FC236}">
                <a16:creationId xmlns:a16="http://schemas.microsoft.com/office/drawing/2014/main" id="{9F6C7BBC-25CE-6EC4-170B-9E9A7E6F4C26}"/>
              </a:ext>
            </a:extLst>
          </p:cNvPr>
          <p:cNvSpPr>
            <a:spLocks noGrp="1"/>
          </p:cNvSpPr>
          <p:nvPr>
            <p:ph type="ftr" sz="quarter" idx="11"/>
          </p:nvPr>
        </p:nvSpPr>
        <p:spPr>
          <a:xfrm>
            <a:off x="1628775" y="5176838"/>
            <a:ext cx="5661025" cy="228600"/>
          </a:xfrm>
        </p:spPr>
        <p:txBody>
          <a:bodyPr/>
          <a:lstStyle>
            <a:lvl1pPr algn="l">
              <a:defRPr>
                <a:solidFill>
                  <a:schemeClr val="tx1">
                    <a:lumMod val="85000"/>
                    <a:lumOff val="15000"/>
                  </a:schemeClr>
                </a:solidFill>
              </a:defRPr>
            </a:lvl1pPr>
          </a:lstStyle>
          <a:p>
            <a:pPr>
              <a:defRPr/>
            </a:pPr>
            <a:endParaRPr lang="en-US"/>
          </a:p>
        </p:txBody>
      </p:sp>
      <p:sp>
        <p:nvSpPr>
          <p:cNvPr id="14" name="Slide Number Placeholder 5">
            <a:extLst>
              <a:ext uri="{FF2B5EF4-FFF2-40B4-BE49-F238E27FC236}">
                <a16:creationId xmlns:a16="http://schemas.microsoft.com/office/drawing/2014/main" id="{EBF9674D-07E1-9746-25E2-582A48AC79BA}"/>
              </a:ext>
            </a:extLst>
          </p:cNvPr>
          <p:cNvSpPr>
            <a:spLocks noGrp="1"/>
          </p:cNvSpPr>
          <p:nvPr>
            <p:ph type="sldNum" sz="quarter" idx="12"/>
          </p:nvPr>
        </p:nvSpPr>
        <p:spPr>
          <a:xfrm>
            <a:off x="8604250" y="5176838"/>
            <a:ext cx="1958975" cy="228600"/>
          </a:xfrm>
        </p:spPr>
        <p:txBody>
          <a:bodyPr/>
          <a:lstStyle>
            <a:lvl1pPr>
              <a:defRPr>
                <a:solidFill>
                  <a:schemeClr val="tx1">
                    <a:lumMod val="85000"/>
                    <a:lumOff val="15000"/>
                  </a:schemeClr>
                </a:solidFill>
              </a:defRPr>
            </a:lvl1pPr>
          </a:lstStyle>
          <a:p>
            <a:pPr>
              <a:defRPr/>
            </a:pPr>
            <a:fld id="{79CF8207-7FEC-47FE-B559-CD91E7EE935F}" type="slidenum">
              <a:rPr lang="en-US"/>
              <a:pPr>
                <a:defRPr/>
              </a:pPr>
              <a:t>‹#›</a:t>
            </a:fld>
            <a:endParaRPr lang="en-US" dirty="0"/>
          </a:p>
        </p:txBody>
      </p:sp>
    </p:spTree>
    <p:extLst>
      <p:ext uri="{BB962C8B-B14F-4D97-AF65-F5344CB8AC3E}">
        <p14:creationId xmlns:p14="http://schemas.microsoft.com/office/powerpoint/2010/main" val="3176385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1E9B19D5-D1D2-204D-A2AB-21634AECBCC4}"/>
              </a:ext>
            </a:extLst>
          </p:cNvPr>
          <p:cNvSpPr>
            <a:spLocks noGrp="1"/>
          </p:cNvSpPr>
          <p:nvPr>
            <p:ph type="dt" sz="half" idx="10"/>
          </p:nvPr>
        </p:nvSpPr>
        <p:spPr/>
        <p:txBody>
          <a:bodyPr/>
          <a:lstStyle>
            <a:lvl1pPr>
              <a:defRPr/>
            </a:lvl1pPr>
          </a:lstStyle>
          <a:p>
            <a:pPr>
              <a:defRPr/>
            </a:pPr>
            <a:fld id="{227EE5EE-FE93-42AC-BE90-AC979175A98B}" type="datetime1">
              <a:rPr lang="en-US"/>
              <a:pPr>
                <a:defRPr/>
              </a:pPr>
              <a:t>5/13/2026</a:t>
            </a:fld>
            <a:endParaRPr lang="en-US" dirty="0"/>
          </a:p>
        </p:txBody>
      </p:sp>
      <p:sp>
        <p:nvSpPr>
          <p:cNvPr id="5" name="Footer Placeholder 4">
            <a:extLst>
              <a:ext uri="{FF2B5EF4-FFF2-40B4-BE49-F238E27FC236}">
                <a16:creationId xmlns:a16="http://schemas.microsoft.com/office/drawing/2014/main" id="{30CBD42A-FC21-9F6C-2EC5-05F89996E6A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E4B907F-B15B-B649-96D8-F27454E7127F}"/>
              </a:ext>
            </a:extLst>
          </p:cNvPr>
          <p:cNvSpPr>
            <a:spLocks noGrp="1"/>
          </p:cNvSpPr>
          <p:nvPr>
            <p:ph type="sldNum" sz="quarter" idx="12"/>
          </p:nvPr>
        </p:nvSpPr>
        <p:spPr/>
        <p:txBody>
          <a:bodyPr/>
          <a:lstStyle>
            <a:lvl1pPr>
              <a:defRPr/>
            </a:lvl1pPr>
          </a:lstStyle>
          <a:p>
            <a:pPr>
              <a:defRPr/>
            </a:pPr>
            <a:fld id="{63F0CADA-CD98-46F0-A726-F4FDACC04684}" type="slidenum">
              <a:rPr lang="en-US"/>
              <a:pPr>
                <a:defRPr/>
              </a:pPr>
              <a:t>‹#›</a:t>
            </a:fld>
            <a:endParaRPr lang="en-US" dirty="0"/>
          </a:p>
        </p:txBody>
      </p:sp>
    </p:spTree>
    <p:extLst>
      <p:ext uri="{BB962C8B-B14F-4D97-AF65-F5344CB8AC3E}">
        <p14:creationId xmlns:p14="http://schemas.microsoft.com/office/powerpoint/2010/main" val="4048476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CC1D5281-38FB-7FA0-7E74-9CD29DBAB828}"/>
              </a:ext>
            </a:extLst>
          </p:cNvPr>
          <p:cNvSpPr>
            <a:spLocks noGrp="1"/>
          </p:cNvSpPr>
          <p:nvPr>
            <p:ph type="dt" sz="half" idx="10"/>
          </p:nvPr>
        </p:nvSpPr>
        <p:spPr/>
        <p:txBody>
          <a:bodyPr/>
          <a:lstStyle>
            <a:lvl1pPr>
              <a:defRPr/>
            </a:lvl1pPr>
          </a:lstStyle>
          <a:p>
            <a:pPr>
              <a:defRPr/>
            </a:pPr>
            <a:fld id="{4C0C9DDA-F218-41C8-B17B-E3FF243750AA}" type="datetime1">
              <a:rPr lang="en-US"/>
              <a:pPr>
                <a:defRPr/>
              </a:pPr>
              <a:t>5/13/2026</a:t>
            </a:fld>
            <a:endParaRPr lang="en-US" dirty="0"/>
          </a:p>
        </p:txBody>
      </p:sp>
      <p:sp>
        <p:nvSpPr>
          <p:cNvPr id="8" name="Footer Placeholder 4">
            <a:extLst>
              <a:ext uri="{FF2B5EF4-FFF2-40B4-BE49-F238E27FC236}">
                <a16:creationId xmlns:a16="http://schemas.microsoft.com/office/drawing/2014/main" id="{9F490685-DB1A-0E62-6F98-DBE003E17765}"/>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A9A979AC-BE81-1214-FC22-A9FD9F5192E8}"/>
              </a:ext>
            </a:extLst>
          </p:cNvPr>
          <p:cNvSpPr>
            <a:spLocks noGrp="1"/>
          </p:cNvSpPr>
          <p:nvPr>
            <p:ph type="sldNum" sz="quarter" idx="12"/>
          </p:nvPr>
        </p:nvSpPr>
        <p:spPr/>
        <p:txBody>
          <a:bodyPr/>
          <a:lstStyle>
            <a:lvl1pPr>
              <a:defRPr/>
            </a:lvl1pPr>
          </a:lstStyle>
          <a:p>
            <a:pPr>
              <a:defRPr/>
            </a:pPr>
            <a:fld id="{3F9FC1B0-62DD-487B-8D27-084DB71E265C}" type="slidenum">
              <a:rPr lang="en-US"/>
              <a:pPr>
                <a:defRPr/>
              </a:pPr>
              <a:t>‹#›</a:t>
            </a:fld>
            <a:endParaRPr lang="en-US" dirty="0"/>
          </a:p>
        </p:txBody>
      </p:sp>
    </p:spTree>
    <p:extLst>
      <p:ext uri="{BB962C8B-B14F-4D97-AF65-F5344CB8AC3E}">
        <p14:creationId xmlns:p14="http://schemas.microsoft.com/office/powerpoint/2010/main" val="21605700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CCCA0E5E-F0B2-6FDD-50F6-6C3076936535}"/>
              </a:ext>
            </a:extLst>
          </p:cNvPr>
          <p:cNvSpPr>
            <a:spLocks noGrp="1"/>
          </p:cNvSpPr>
          <p:nvPr>
            <p:ph type="dt" sz="half" idx="10"/>
          </p:nvPr>
        </p:nvSpPr>
        <p:spPr/>
        <p:txBody>
          <a:bodyPr/>
          <a:lstStyle>
            <a:lvl1pPr>
              <a:defRPr/>
            </a:lvl1pPr>
          </a:lstStyle>
          <a:p>
            <a:pPr>
              <a:defRPr/>
            </a:pPr>
            <a:fld id="{58339E4F-F51B-4FEE-BC44-525868784AB3}" type="datetime1">
              <a:rPr lang="en-US"/>
              <a:pPr>
                <a:defRPr/>
              </a:pPr>
              <a:t>5/13/2026</a:t>
            </a:fld>
            <a:endParaRPr lang="en-US" dirty="0"/>
          </a:p>
        </p:txBody>
      </p:sp>
      <p:sp>
        <p:nvSpPr>
          <p:cNvPr id="4" name="Footer Placeholder 4">
            <a:extLst>
              <a:ext uri="{FF2B5EF4-FFF2-40B4-BE49-F238E27FC236}">
                <a16:creationId xmlns:a16="http://schemas.microsoft.com/office/drawing/2014/main" id="{D2C62006-31EF-A14F-BD07-B9832B5C9363}"/>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04FECB8-F106-4395-40F0-E57FFFE55AEF}"/>
              </a:ext>
            </a:extLst>
          </p:cNvPr>
          <p:cNvSpPr>
            <a:spLocks noGrp="1"/>
          </p:cNvSpPr>
          <p:nvPr>
            <p:ph type="sldNum" sz="quarter" idx="12"/>
          </p:nvPr>
        </p:nvSpPr>
        <p:spPr/>
        <p:txBody>
          <a:bodyPr/>
          <a:lstStyle>
            <a:lvl1pPr>
              <a:defRPr/>
            </a:lvl1pPr>
          </a:lstStyle>
          <a:p>
            <a:pPr>
              <a:defRPr/>
            </a:pPr>
            <a:fld id="{5962D4FE-89C1-4A5A-AEDF-B0549A07E6B3}" type="slidenum">
              <a:rPr lang="en-US"/>
              <a:pPr>
                <a:defRPr/>
              </a:pPr>
              <a:t>‹#›</a:t>
            </a:fld>
            <a:endParaRPr lang="en-US" dirty="0"/>
          </a:p>
        </p:txBody>
      </p:sp>
    </p:spTree>
    <p:extLst>
      <p:ext uri="{BB962C8B-B14F-4D97-AF65-F5344CB8AC3E}">
        <p14:creationId xmlns:p14="http://schemas.microsoft.com/office/powerpoint/2010/main" val="2297908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6A89D69-1FF8-93CD-C72F-E15BD9C4D3BC}"/>
              </a:ext>
            </a:extLst>
          </p:cNvPr>
          <p:cNvSpPr>
            <a:spLocks noGrp="1"/>
          </p:cNvSpPr>
          <p:nvPr>
            <p:ph type="dt" sz="half" idx="10"/>
          </p:nvPr>
        </p:nvSpPr>
        <p:spPr/>
        <p:txBody>
          <a:bodyPr/>
          <a:lstStyle>
            <a:lvl1pPr>
              <a:defRPr/>
            </a:lvl1pPr>
          </a:lstStyle>
          <a:p>
            <a:pPr>
              <a:defRPr/>
            </a:pPr>
            <a:fld id="{A74D055B-7CD5-49D4-A4A5-4A9236987BAB}" type="datetime1">
              <a:rPr lang="en-US"/>
              <a:pPr>
                <a:defRPr/>
              </a:pPr>
              <a:t>5/13/2026</a:t>
            </a:fld>
            <a:endParaRPr lang="en-US" dirty="0"/>
          </a:p>
        </p:txBody>
      </p:sp>
      <p:sp>
        <p:nvSpPr>
          <p:cNvPr id="3" name="Footer Placeholder 4">
            <a:extLst>
              <a:ext uri="{FF2B5EF4-FFF2-40B4-BE49-F238E27FC236}">
                <a16:creationId xmlns:a16="http://schemas.microsoft.com/office/drawing/2014/main" id="{A63BD65E-92D3-EEC9-8CB6-1057AB7C686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99619F88-6C20-0873-0021-70FC095D6CF6}"/>
              </a:ext>
            </a:extLst>
          </p:cNvPr>
          <p:cNvSpPr>
            <a:spLocks noGrp="1"/>
          </p:cNvSpPr>
          <p:nvPr>
            <p:ph type="sldNum" sz="quarter" idx="12"/>
          </p:nvPr>
        </p:nvSpPr>
        <p:spPr/>
        <p:txBody>
          <a:bodyPr/>
          <a:lstStyle>
            <a:lvl1pPr>
              <a:defRPr/>
            </a:lvl1pPr>
          </a:lstStyle>
          <a:p>
            <a:pPr>
              <a:defRPr/>
            </a:pPr>
            <a:fld id="{6AECFF41-70D9-49AD-A649-C945717BBDE5}" type="slidenum">
              <a:rPr lang="en-US"/>
              <a:pPr>
                <a:defRPr/>
              </a:pPr>
              <a:t>‹#›</a:t>
            </a:fld>
            <a:endParaRPr lang="en-US" dirty="0"/>
          </a:p>
        </p:txBody>
      </p:sp>
    </p:spTree>
    <p:extLst>
      <p:ext uri="{BB962C8B-B14F-4D97-AF65-F5344CB8AC3E}">
        <p14:creationId xmlns:p14="http://schemas.microsoft.com/office/powerpoint/2010/main" val="2706369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AA481DA-7BED-BC17-B7CA-397118B26E53}"/>
              </a:ext>
            </a:extLst>
          </p:cNvPr>
          <p:cNvSpPr/>
          <p:nvPr/>
        </p:nvSpPr>
        <p:spPr>
          <a:xfrm>
            <a:off x="8120063" y="238125"/>
            <a:ext cx="3825875" cy="6381750"/>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a:extLst>
              <a:ext uri="{FF2B5EF4-FFF2-40B4-BE49-F238E27FC236}">
                <a16:creationId xmlns:a16="http://schemas.microsoft.com/office/drawing/2014/main" id="{ED756EB2-4789-2549-0C21-EA8C66FFDF39}"/>
              </a:ext>
            </a:extLst>
          </p:cNvPr>
          <p:cNvSpPr/>
          <p:nvPr/>
        </p:nvSpPr>
        <p:spPr>
          <a:xfrm>
            <a:off x="8255000" y="374650"/>
            <a:ext cx="3556000" cy="6108700"/>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7">
            <a:extLst>
              <a:ext uri="{FF2B5EF4-FFF2-40B4-BE49-F238E27FC236}">
                <a16:creationId xmlns:a16="http://schemas.microsoft.com/office/drawing/2014/main" id="{984F7B4A-C310-411B-3061-737FBF9203EE}"/>
              </a:ext>
            </a:extLst>
          </p:cNvPr>
          <p:cNvSpPr>
            <a:spLocks noGrp="1"/>
          </p:cNvSpPr>
          <p:nvPr>
            <p:ph type="dt" sz="half" idx="10"/>
          </p:nvPr>
        </p:nvSpPr>
        <p:spPr>
          <a:xfrm>
            <a:off x="5588000" y="6035675"/>
            <a:ext cx="1955800" cy="365125"/>
          </a:xfrm>
        </p:spPr>
        <p:txBody>
          <a:bodyPr/>
          <a:lstStyle>
            <a:lvl1pPr>
              <a:defRPr>
                <a:solidFill>
                  <a:schemeClr val="tx1">
                    <a:lumMod val="85000"/>
                    <a:lumOff val="15000"/>
                  </a:schemeClr>
                </a:solidFill>
              </a:defRPr>
            </a:lvl1pPr>
          </a:lstStyle>
          <a:p>
            <a:pPr>
              <a:defRPr/>
            </a:pPr>
            <a:fld id="{968BFC57-4162-45BC-94A2-DC7E0BEADEAD}" type="datetime1">
              <a:rPr lang="en-US"/>
              <a:pPr>
                <a:defRPr/>
              </a:pPr>
              <a:t>5/13/2026</a:t>
            </a:fld>
            <a:endParaRPr lang="en-US" dirty="0"/>
          </a:p>
        </p:txBody>
      </p:sp>
      <p:sp>
        <p:nvSpPr>
          <p:cNvPr id="8" name="Footer Placeholder 8">
            <a:extLst>
              <a:ext uri="{FF2B5EF4-FFF2-40B4-BE49-F238E27FC236}">
                <a16:creationId xmlns:a16="http://schemas.microsoft.com/office/drawing/2014/main" id="{1FE95EB5-CBB4-3041-364D-0EA5CA9190EC}"/>
              </a:ext>
            </a:extLst>
          </p:cNvPr>
          <p:cNvSpPr>
            <a:spLocks noGrp="1"/>
          </p:cNvSpPr>
          <p:nvPr>
            <p:ph type="ftr" sz="quarter" idx="11"/>
          </p:nvPr>
        </p:nvSpPr>
        <p:spPr>
          <a:xfrm>
            <a:off x="685800" y="6035675"/>
            <a:ext cx="4584700" cy="365125"/>
          </a:xfrm>
        </p:spPr>
        <p:txBody>
          <a:bodyPr/>
          <a:lstStyle>
            <a:lvl1pPr algn="l">
              <a:defRPr/>
            </a:lvl1pPr>
          </a:lstStyle>
          <a:p>
            <a:pPr>
              <a:defRPr/>
            </a:pPr>
            <a:endParaRPr lang="en-US"/>
          </a:p>
        </p:txBody>
      </p:sp>
      <p:sp>
        <p:nvSpPr>
          <p:cNvPr id="9" name="Slide Number Placeholder 10">
            <a:extLst>
              <a:ext uri="{FF2B5EF4-FFF2-40B4-BE49-F238E27FC236}">
                <a16:creationId xmlns:a16="http://schemas.microsoft.com/office/drawing/2014/main" id="{82117232-9A59-2200-91F2-FEF4632957C7}"/>
              </a:ext>
            </a:extLst>
          </p:cNvPr>
          <p:cNvSpPr>
            <a:spLocks noGrp="1"/>
          </p:cNvSpPr>
          <p:nvPr>
            <p:ph type="sldNum" sz="quarter" idx="12"/>
          </p:nvPr>
        </p:nvSpPr>
        <p:spPr>
          <a:xfrm>
            <a:off x="10396538" y="6035675"/>
            <a:ext cx="1223962" cy="365125"/>
          </a:xfrm>
        </p:spPr>
        <p:txBody>
          <a:bodyPr/>
          <a:lstStyle>
            <a:lvl1pPr>
              <a:defRPr>
                <a:solidFill>
                  <a:schemeClr val="tx1">
                    <a:lumMod val="85000"/>
                    <a:lumOff val="15000"/>
                  </a:schemeClr>
                </a:solidFill>
              </a:defRPr>
            </a:lvl1pPr>
          </a:lstStyle>
          <a:p>
            <a:pPr>
              <a:defRPr/>
            </a:pPr>
            <a:fld id="{B61A7BE1-8788-4FBC-A339-05DB6C6F8FAF}" type="slidenum">
              <a:rPr lang="en-US"/>
              <a:pPr>
                <a:defRPr/>
              </a:pPr>
              <a:t>‹#›</a:t>
            </a:fld>
            <a:endParaRPr lang="en-US" dirty="0"/>
          </a:p>
        </p:txBody>
      </p:sp>
    </p:spTree>
    <p:extLst>
      <p:ext uri="{BB962C8B-B14F-4D97-AF65-F5344CB8AC3E}">
        <p14:creationId xmlns:p14="http://schemas.microsoft.com/office/powerpoint/2010/main" val="36863462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6CF1CBE-C92E-CC77-C20D-5487A20FC8ED}"/>
              </a:ext>
            </a:extLst>
          </p:cNvPr>
          <p:cNvSpPr/>
          <p:nvPr/>
        </p:nvSpPr>
        <p:spPr>
          <a:xfrm>
            <a:off x="8120063" y="238125"/>
            <a:ext cx="3825875" cy="6381750"/>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en-GB"/>
          </a:p>
        </p:txBody>
      </p:sp>
      <p:sp>
        <p:nvSpPr>
          <p:cNvPr id="6" name="Rectangle 5">
            <a:extLst>
              <a:ext uri="{FF2B5EF4-FFF2-40B4-BE49-F238E27FC236}">
                <a16:creationId xmlns:a16="http://schemas.microsoft.com/office/drawing/2014/main" id="{16A23CD5-9631-9D4B-08FF-4D1BC8EF4D0F}"/>
              </a:ext>
            </a:extLst>
          </p:cNvPr>
          <p:cNvSpPr/>
          <p:nvPr/>
        </p:nvSpPr>
        <p:spPr>
          <a:xfrm>
            <a:off x="8255000" y="374650"/>
            <a:ext cx="3556000" cy="6108700"/>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en-GB"/>
          </a:p>
        </p:txBody>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a:extLst>
              <a:ext uri="{FF2B5EF4-FFF2-40B4-BE49-F238E27FC236}">
                <a16:creationId xmlns:a16="http://schemas.microsoft.com/office/drawing/2014/main" id="{073A2754-6639-3A69-518C-0D0708A1DF78}"/>
              </a:ext>
            </a:extLst>
          </p:cNvPr>
          <p:cNvSpPr>
            <a:spLocks noGrp="1"/>
          </p:cNvSpPr>
          <p:nvPr>
            <p:ph type="dt" sz="half" idx="10"/>
          </p:nvPr>
        </p:nvSpPr>
        <p:spPr>
          <a:xfrm>
            <a:off x="5662613" y="6035675"/>
            <a:ext cx="2071687" cy="365125"/>
          </a:xfrm>
        </p:spPr>
        <p:txBody>
          <a:bodyPr/>
          <a:lstStyle>
            <a:lvl1pPr>
              <a:defRPr b="1">
                <a:solidFill>
                  <a:srgbClr val="FFFFFF"/>
                </a:solidFill>
                <a:effectLst>
                  <a:outerShdw blurRad="19050" dist="6350" dir="2700000" algn="tl" rotWithShape="0">
                    <a:prstClr val="black">
                      <a:alpha val="40000"/>
                    </a:prstClr>
                  </a:outerShdw>
                </a:effectLst>
              </a:defRPr>
            </a:lvl1pPr>
          </a:lstStyle>
          <a:p>
            <a:pPr>
              <a:defRPr/>
            </a:pPr>
            <a:fld id="{D353D583-EF19-4D6D-9D3E-EB00C4440F92}" type="datetime1">
              <a:rPr lang="en-US"/>
              <a:pPr>
                <a:defRPr/>
              </a:pPr>
              <a:t>5/13/2026</a:t>
            </a:fld>
            <a:endParaRPr lang="en-US" dirty="0"/>
          </a:p>
        </p:txBody>
      </p:sp>
      <p:sp>
        <p:nvSpPr>
          <p:cNvPr id="8" name="Footer Placeholder 5">
            <a:extLst>
              <a:ext uri="{FF2B5EF4-FFF2-40B4-BE49-F238E27FC236}">
                <a16:creationId xmlns:a16="http://schemas.microsoft.com/office/drawing/2014/main" id="{C87EF40B-54ED-C4A5-96B5-A16B65B017F2}"/>
              </a:ext>
            </a:extLst>
          </p:cNvPr>
          <p:cNvSpPr>
            <a:spLocks noGrp="1"/>
          </p:cNvSpPr>
          <p:nvPr>
            <p:ph type="ftr" sz="quarter" idx="11"/>
          </p:nvPr>
        </p:nvSpPr>
        <p:spPr>
          <a:xfrm>
            <a:off x="612775" y="6035675"/>
            <a:ext cx="4587875" cy="365125"/>
          </a:xfrm>
        </p:spPr>
        <p:txBody>
          <a:bodyPr/>
          <a:lstStyle>
            <a:lvl1pPr marL="0" algn="l" defTabSz="914400" rtl="0" eaLnBrk="1" latinLnBrk="0" hangingPunct="1">
              <a:defRPr lang="en-US" sz="1000" b="1" kern="1200">
                <a:solidFill>
                  <a:srgbClr val="FFFFFF"/>
                </a:solidFill>
                <a:effectLst>
                  <a:outerShdw blurRad="19050" dist="6350" dir="2700000" algn="tl" rotWithShape="0">
                    <a:prstClr val="black">
                      <a:alpha val="40000"/>
                    </a:prstClr>
                  </a:outerShdw>
                </a:effectLst>
                <a:latin typeface="+mn-lt"/>
                <a:ea typeface="+mn-ea"/>
                <a:cs typeface="+mn-cs"/>
              </a:defRPr>
            </a:lvl1pPr>
          </a:lstStyle>
          <a:p>
            <a:pPr>
              <a:defRPr/>
            </a:pPr>
            <a:endParaRPr/>
          </a:p>
        </p:txBody>
      </p:sp>
      <p:sp>
        <p:nvSpPr>
          <p:cNvPr id="9" name="Slide Number Placeholder 6">
            <a:extLst>
              <a:ext uri="{FF2B5EF4-FFF2-40B4-BE49-F238E27FC236}">
                <a16:creationId xmlns:a16="http://schemas.microsoft.com/office/drawing/2014/main" id="{69F0F350-C5F5-02B0-FA51-C6323C2EBFC2}"/>
              </a:ext>
            </a:extLst>
          </p:cNvPr>
          <p:cNvSpPr>
            <a:spLocks noGrp="1"/>
          </p:cNvSpPr>
          <p:nvPr>
            <p:ph type="sldNum" sz="quarter" idx="12"/>
          </p:nvPr>
        </p:nvSpPr>
        <p:spPr>
          <a:xfrm>
            <a:off x="10396538" y="6035675"/>
            <a:ext cx="1225550" cy="365125"/>
          </a:xfrm>
        </p:spPr>
        <p:txBody>
          <a:bodyPr/>
          <a:lstStyle>
            <a:lvl1pPr>
              <a:defRPr/>
            </a:lvl1pPr>
          </a:lstStyle>
          <a:p>
            <a:pPr>
              <a:defRPr/>
            </a:pPr>
            <a:fld id="{14B5634A-71BE-476C-85A5-9023B24ACD97}" type="slidenum">
              <a:rPr lang="en-US"/>
              <a:pPr>
                <a:defRPr/>
              </a:pPr>
              <a:t>‹#›</a:t>
            </a:fld>
            <a:endParaRPr lang="en-US" dirty="0"/>
          </a:p>
        </p:txBody>
      </p:sp>
    </p:spTree>
    <p:extLst>
      <p:ext uri="{BB962C8B-B14F-4D97-AF65-F5344CB8AC3E}">
        <p14:creationId xmlns:p14="http://schemas.microsoft.com/office/powerpoint/2010/main" val="35729596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Title3">
    <p:spTree>
      <p:nvGrpSpPr>
        <p:cNvPr id="1" name=""/>
        <p:cNvGrpSpPr/>
        <p:nvPr/>
      </p:nvGrpSpPr>
      <p:grpSpPr>
        <a:xfrm>
          <a:off x="0" y="0"/>
          <a:ext cx="0" cy="0"/>
          <a:chOff x="0" y="0"/>
          <a:chExt cx="0" cy="0"/>
        </a:xfrm>
      </p:grpSpPr>
      <p:sp>
        <p:nvSpPr>
          <p:cNvPr id="2" name="PlaceHolder 1">
            <a:extLst>
              <a:ext uri="{FF2B5EF4-FFF2-40B4-BE49-F238E27FC236}">
                <a16:creationId xmlns:a16="http://schemas.microsoft.com/office/drawing/2014/main" id="{6729FA3E-45B7-1AF6-A879-073A13B97202}"/>
              </a:ext>
            </a:extLst>
          </p:cNvPr>
          <p:cNvSpPr>
            <a:spLocks noGrp="1"/>
          </p:cNvSpPr>
          <p:nvPr>
            <p:ph type="ftr" idx="10"/>
          </p:nvPr>
        </p:nvSpPr>
        <p:spPr/>
        <p:txBody>
          <a:bodyPr/>
          <a:lstStyle>
            <a:lvl1pPr>
              <a:tabLst/>
              <a:defRPr spc="0">
                <a:solidFill>
                  <a:schemeClr val="tx1"/>
                </a:solidFill>
                <a:latin typeface="Speak Pro" panose="020B0504020101020102" pitchFamily="34" charset="0"/>
              </a:defRPr>
            </a:lvl1pPr>
          </a:lstStyle>
          <a:p>
            <a:pPr>
              <a:defRPr/>
            </a:pPr>
            <a:r>
              <a:t>Footer</a:t>
            </a:r>
          </a:p>
        </p:txBody>
      </p:sp>
      <p:sp>
        <p:nvSpPr>
          <p:cNvPr id="3" name="PlaceHolder 2">
            <a:extLst>
              <a:ext uri="{FF2B5EF4-FFF2-40B4-BE49-F238E27FC236}">
                <a16:creationId xmlns:a16="http://schemas.microsoft.com/office/drawing/2014/main" id="{076757E0-8041-BD90-EAE1-42C44514C375}"/>
              </a:ext>
            </a:extLst>
          </p:cNvPr>
          <p:cNvSpPr>
            <a:spLocks noGrp="1"/>
          </p:cNvSpPr>
          <p:nvPr>
            <p:ph type="sldNum" idx="11"/>
          </p:nvPr>
        </p:nvSpPr>
        <p:spPr/>
        <p:txBody>
          <a:bodyPr/>
          <a:lstStyle>
            <a:lvl1pPr>
              <a:defRPr/>
            </a:lvl1pPr>
          </a:lstStyle>
          <a:p>
            <a:pPr>
              <a:defRPr/>
            </a:pPr>
            <a:fld id="{79424B04-A4B3-44AC-A4AF-1634FB327F98}" type="slidenum">
              <a:rPr/>
              <a:pPr>
                <a:defRPr/>
              </a:pPr>
              <a:t>‹#›</a:t>
            </a:fld>
            <a:endParaRPr/>
          </a:p>
        </p:txBody>
      </p:sp>
      <p:sp>
        <p:nvSpPr>
          <p:cNvPr id="4" name="PlaceHolder 3">
            <a:extLst>
              <a:ext uri="{FF2B5EF4-FFF2-40B4-BE49-F238E27FC236}">
                <a16:creationId xmlns:a16="http://schemas.microsoft.com/office/drawing/2014/main" id="{1A181FC9-5EC2-792B-EAE6-E16158414FCC}"/>
              </a:ext>
            </a:extLst>
          </p:cNvPr>
          <p:cNvSpPr>
            <a:spLocks noGrp="1"/>
          </p:cNvSpPr>
          <p:nvPr>
            <p:ph type="dt" idx="12"/>
          </p:nvPr>
        </p:nvSpPr>
        <p:spPr/>
        <p:txBody>
          <a:bodyPr/>
          <a:lstStyle>
            <a:lvl1pPr>
              <a:defRPr/>
            </a:lvl1pPr>
          </a:lstStyle>
          <a:p>
            <a:pPr>
              <a:defRPr/>
            </a:pPr>
            <a:endParaRPr/>
          </a:p>
        </p:txBody>
      </p:sp>
    </p:spTree>
    <p:extLst>
      <p:ext uri="{BB962C8B-B14F-4D97-AF65-F5344CB8AC3E}">
        <p14:creationId xmlns:p14="http://schemas.microsoft.com/office/powerpoint/2010/main" val="1551718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3.xml"/><Relationship Id="rId1"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1"/>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DCDC7CC-CB1F-C3BC-EA29-33A551A1820A}"/>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en-GB"/>
          </a:p>
        </p:txBody>
      </p:sp>
      <p:sp>
        <p:nvSpPr>
          <p:cNvPr id="2" name="Title Placeholder 1">
            <a:extLst>
              <a:ext uri="{FF2B5EF4-FFF2-40B4-BE49-F238E27FC236}">
                <a16:creationId xmlns:a16="http://schemas.microsoft.com/office/drawing/2014/main" id="{BC2988CB-ED58-443F-77F2-1C70F916E39F}"/>
              </a:ext>
            </a:extLst>
          </p:cNvPr>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1028" name="Text Placeholder 2">
            <a:extLst>
              <a:ext uri="{FF2B5EF4-FFF2-40B4-BE49-F238E27FC236}">
                <a16:creationId xmlns:a16="http://schemas.microsoft.com/office/drawing/2014/main" id="{D04C4AB5-AA0D-C594-CD82-7D6A230DFF0E}"/>
              </a:ext>
            </a:extLst>
          </p:cNvPr>
          <p:cNvSpPr>
            <a:spLocks noGrp="1" noChangeArrowheads="1"/>
          </p:cNvSpPr>
          <p:nvPr>
            <p:ph type="body" idx="1"/>
          </p:nvPr>
        </p:nvSpPr>
        <p:spPr bwMode="auto">
          <a:xfrm>
            <a:off x="1096963" y="2108200"/>
            <a:ext cx="10058400" cy="376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333DD26E-FE4E-DF69-C4F5-70CB58D80ACA}"/>
              </a:ext>
            </a:extLst>
          </p:cNvPr>
          <p:cNvSpPr>
            <a:spLocks noGrp="1"/>
          </p:cNvSpPr>
          <p:nvPr>
            <p:ph type="dt" sz="half" idx="2"/>
          </p:nvPr>
        </p:nvSpPr>
        <p:spPr>
          <a:xfrm>
            <a:off x="8218488" y="6446838"/>
            <a:ext cx="2584450"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rgbClr val="FFFFFF"/>
                </a:solidFill>
                <a:latin typeface="+mn-lt"/>
              </a:defRPr>
            </a:lvl1pPr>
          </a:lstStyle>
          <a:p>
            <a:pPr>
              <a:defRPr/>
            </a:pPr>
            <a:fld id="{4CF1D57E-E164-47FD-A1D2-DDBCC9ADC8E8}" type="datetime1">
              <a:rPr lang="en-US"/>
              <a:pPr>
                <a:defRPr/>
              </a:pPr>
              <a:t>5/13/2026</a:t>
            </a:fld>
            <a:endParaRPr lang="en-US" dirty="0"/>
          </a:p>
        </p:txBody>
      </p:sp>
      <p:sp>
        <p:nvSpPr>
          <p:cNvPr id="5" name="Footer Placeholder 4">
            <a:extLst>
              <a:ext uri="{FF2B5EF4-FFF2-40B4-BE49-F238E27FC236}">
                <a16:creationId xmlns:a16="http://schemas.microsoft.com/office/drawing/2014/main" id="{ABE55F2A-85A1-D22D-1FBC-0C37E2AFC581}"/>
              </a:ext>
            </a:extLst>
          </p:cNvPr>
          <p:cNvSpPr>
            <a:spLocks noGrp="1"/>
          </p:cNvSpPr>
          <p:nvPr>
            <p:ph type="ftr" sz="quarter" idx="3"/>
          </p:nvPr>
        </p:nvSpPr>
        <p:spPr>
          <a:xfrm>
            <a:off x="1096963" y="6446838"/>
            <a:ext cx="6818312" cy="365125"/>
          </a:xfrm>
          <a:prstGeom prst="rect">
            <a:avLst/>
          </a:prstGeom>
        </p:spPr>
        <p:txBody>
          <a:bodyPr vert="horz" lIns="91440" tIns="45720" rIns="91440" bIns="45720" rtlCol="0" anchor="ctr"/>
          <a:lstStyle>
            <a:lvl1pPr algn="l" eaLnBrk="1" fontAlgn="auto" hangingPunct="1">
              <a:spcBef>
                <a:spcPts val="0"/>
              </a:spcBef>
              <a:spcAft>
                <a:spcPts val="0"/>
              </a:spcAft>
              <a:defRPr sz="900" cap="all" baseline="0">
                <a:solidFill>
                  <a:srgbClr val="FFFFFF"/>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8AC8CFE3-234B-9314-9E42-9BAFE16F3787}"/>
              </a:ext>
            </a:extLst>
          </p:cNvPr>
          <p:cNvSpPr>
            <a:spLocks noGrp="1"/>
          </p:cNvSpPr>
          <p:nvPr>
            <p:ph type="sldNum" sz="quarter" idx="4"/>
          </p:nvPr>
        </p:nvSpPr>
        <p:spPr>
          <a:xfrm>
            <a:off x="10993438" y="6446838"/>
            <a:ext cx="779462"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rgbClr val="FFFFFF"/>
                </a:solidFill>
                <a:latin typeface="+mn-lt"/>
              </a:defRPr>
            </a:lvl1pPr>
          </a:lstStyle>
          <a:p>
            <a:pPr>
              <a:defRPr/>
            </a:pPr>
            <a:fld id="{2364A872-5E52-4ECE-B053-97CFB0818244}" type="slidenum">
              <a:rPr lang="en-US"/>
              <a:pPr>
                <a:defRPr/>
              </a:pPr>
              <a:t>‹#›</a:t>
            </a:fld>
            <a:endParaRPr lang="en-US" dirty="0"/>
          </a:p>
        </p:txBody>
      </p:sp>
      <p:cxnSp>
        <p:nvCxnSpPr>
          <p:cNvPr id="10" name="Straight Connector 9">
            <a:extLst>
              <a:ext uri="{FF2B5EF4-FFF2-40B4-BE49-F238E27FC236}">
                <a16:creationId xmlns:a16="http://schemas.microsoft.com/office/drawing/2014/main" id="{CA7A094C-BD12-3E94-D149-4597F76977C9}"/>
              </a:ext>
            </a:extLst>
          </p:cNvPr>
          <p:cNvCxnSpPr/>
          <p:nvPr/>
        </p:nvCxnSpPr>
        <p:spPr>
          <a:xfrm>
            <a:off x="1193800" y="1897063"/>
            <a:ext cx="9966325"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Lst>
  <p:hf sldNum="0" hdr="0" ftr="0" dt="0"/>
  <p:txStyles>
    <p:titleStyle>
      <a:lvl1pPr algn="l" rtl="0" eaLnBrk="0" fontAlgn="base" hangingPunct="0">
        <a:lnSpc>
          <a:spcPct val="90000"/>
        </a:lnSpc>
        <a:spcBef>
          <a:spcPct val="0"/>
        </a:spcBef>
        <a:spcAft>
          <a:spcPct val="0"/>
        </a:spcAft>
        <a:defRPr sz="4600" kern="1200" spc="-50">
          <a:solidFill>
            <a:srgbClr val="404040"/>
          </a:solidFill>
          <a:latin typeface="+mj-lt"/>
          <a:ea typeface="+mj-ea"/>
          <a:cs typeface="+mj-cs"/>
        </a:defRPr>
      </a:lvl1pPr>
      <a:lvl2pPr algn="l" rtl="0" eaLnBrk="0" fontAlgn="base" hangingPunct="0">
        <a:lnSpc>
          <a:spcPct val="90000"/>
        </a:lnSpc>
        <a:spcBef>
          <a:spcPct val="0"/>
        </a:spcBef>
        <a:spcAft>
          <a:spcPct val="0"/>
        </a:spcAft>
        <a:defRPr sz="4600">
          <a:solidFill>
            <a:srgbClr val="404040"/>
          </a:solidFill>
          <a:latin typeface="Georgia Pro Cond Light" panose="02040306050405020303" pitchFamily="18" charset="0"/>
        </a:defRPr>
      </a:lvl2pPr>
      <a:lvl3pPr algn="l" rtl="0" eaLnBrk="0" fontAlgn="base" hangingPunct="0">
        <a:lnSpc>
          <a:spcPct val="90000"/>
        </a:lnSpc>
        <a:spcBef>
          <a:spcPct val="0"/>
        </a:spcBef>
        <a:spcAft>
          <a:spcPct val="0"/>
        </a:spcAft>
        <a:defRPr sz="4600">
          <a:solidFill>
            <a:srgbClr val="404040"/>
          </a:solidFill>
          <a:latin typeface="Georgia Pro Cond Light" panose="02040306050405020303" pitchFamily="18" charset="0"/>
        </a:defRPr>
      </a:lvl3pPr>
      <a:lvl4pPr algn="l" rtl="0" eaLnBrk="0" fontAlgn="base" hangingPunct="0">
        <a:lnSpc>
          <a:spcPct val="90000"/>
        </a:lnSpc>
        <a:spcBef>
          <a:spcPct val="0"/>
        </a:spcBef>
        <a:spcAft>
          <a:spcPct val="0"/>
        </a:spcAft>
        <a:defRPr sz="4600">
          <a:solidFill>
            <a:srgbClr val="404040"/>
          </a:solidFill>
          <a:latin typeface="Georgia Pro Cond Light" panose="02040306050405020303" pitchFamily="18" charset="0"/>
        </a:defRPr>
      </a:lvl4pPr>
      <a:lvl5pPr algn="l" rtl="0" eaLnBrk="0" fontAlgn="base" hangingPunct="0">
        <a:lnSpc>
          <a:spcPct val="90000"/>
        </a:lnSpc>
        <a:spcBef>
          <a:spcPct val="0"/>
        </a:spcBef>
        <a:spcAft>
          <a:spcPct val="0"/>
        </a:spcAft>
        <a:defRPr sz="4600">
          <a:solidFill>
            <a:srgbClr val="404040"/>
          </a:solidFill>
          <a:latin typeface="Georgia Pro Cond Light" panose="02040306050405020303" pitchFamily="18" charset="0"/>
        </a:defRPr>
      </a:lvl5pPr>
      <a:lvl6pPr marL="457200" algn="l" rtl="0" fontAlgn="base">
        <a:lnSpc>
          <a:spcPct val="90000"/>
        </a:lnSpc>
        <a:spcBef>
          <a:spcPct val="0"/>
        </a:spcBef>
        <a:spcAft>
          <a:spcPct val="0"/>
        </a:spcAft>
        <a:defRPr sz="4600">
          <a:solidFill>
            <a:srgbClr val="404040"/>
          </a:solidFill>
          <a:latin typeface="Georgia Pro Cond Light" panose="02040306050405020303" pitchFamily="18" charset="0"/>
        </a:defRPr>
      </a:lvl6pPr>
      <a:lvl7pPr marL="914400" algn="l" rtl="0" fontAlgn="base">
        <a:lnSpc>
          <a:spcPct val="90000"/>
        </a:lnSpc>
        <a:spcBef>
          <a:spcPct val="0"/>
        </a:spcBef>
        <a:spcAft>
          <a:spcPct val="0"/>
        </a:spcAft>
        <a:defRPr sz="4600">
          <a:solidFill>
            <a:srgbClr val="404040"/>
          </a:solidFill>
          <a:latin typeface="Georgia Pro Cond Light" panose="02040306050405020303" pitchFamily="18" charset="0"/>
        </a:defRPr>
      </a:lvl7pPr>
      <a:lvl8pPr marL="1371600" algn="l" rtl="0" fontAlgn="base">
        <a:lnSpc>
          <a:spcPct val="90000"/>
        </a:lnSpc>
        <a:spcBef>
          <a:spcPct val="0"/>
        </a:spcBef>
        <a:spcAft>
          <a:spcPct val="0"/>
        </a:spcAft>
        <a:defRPr sz="4600">
          <a:solidFill>
            <a:srgbClr val="404040"/>
          </a:solidFill>
          <a:latin typeface="Georgia Pro Cond Light" panose="02040306050405020303" pitchFamily="18" charset="0"/>
        </a:defRPr>
      </a:lvl8pPr>
      <a:lvl9pPr marL="1828800" algn="l" rtl="0" fontAlgn="base">
        <a:lnSpc>
          <a:spcPct val="90000"/>
        </a:lnSpc>
        <a:spcBef>
          <a:spcPct val="0"/>
        </a:spcBef>
        <a:spcAft>
          <a:spcPct val="0"/>
        </a:spcAft>
        <a:defRPr sz="4600">
          <a:solidFill>
            <a:srgbClr val="404040"/>
          </a:solidFill>
          <a:latin typeface="Georgia Pro Cond Light" panose="02040306050405020303" pitchFamily="18" charset="0"/>
        </a:defRPr>
      </a:lvl9pPr>
    </p:titleStyle>
    <p:bodyStyle>
      <a:lvl1pPr marL="90488" indent="-90488" algn="l" rtl="0" eaLnBrk="0" fontAlgn="base" hangingPunct="0">
        <a:lnSpc>
          <a:spcPct val="11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eaLnBrk="0" fontAlgn="base" hangingPunct="0">
        <a:spcBef>
          <a:spcPts val="200"/>
        </a:spcBef>
        <a:spcAft>
          <a:spcPts val="400"/>
        </a:spcAft>
        <a:buFont typeface="Calibri" panose="020F0502020204030204" pitchFamily="34" charset="0"/>
        <a:buChar char="◦"/>
        <a:defRPr kern="1200">
          <a:solidFill>
            <a:srgbClr val="404040"/>
          </a:solidFill>
          <a:latin typeface="+mn-lt"/>
          <a:ea typeface="+mn-ea"/>
          <a:cs typeface="+mn-cs"/>
        </a:defRPr>
      </a:lvl2pPr>
      <a:lvl3pPr marL="566738" indent="-182563" algn="l" rtl="0" eaLnBrk="0" fontAlgn="base" hangingPunct="0">
        <a:spcBef>
          <a:spcPts val="200"/>
        </a:spcBef>
        <a:spcAft>
          <a:spcPts val="400"/>
        </a:spcAft>
        <a:buFont typeface="Calibri" panose="020F0502020204030204" pitchFamily="34" charset="0"/>
        <a:buChar char="◦"/>
        <a:defRPr sz="1400" kern="1200">
          <a:solidFill>
            <a:srgbClr val="404040"/>
          </a:solidFill>
          <a:latin typeface="+mn-lt"/>
          <a:ea typeface="+mn-ea"/>
          <a:cs typeface="+mn-cs"/>
        </a:defRPr>
      </a:lvl3pPr>
      <a:lvl4pPr marL="749300" indent="-182563" algn="l" rtl="0" eaLnBrk="0" fontAlgn="base" hangingPunct="0">
        <a:spcBef>
          <a:spcPts val="200"/>
        </a:spcBef>
        <a:spcAft>
          <a:spcPts val="400"/>
        </a:spcAft>
        <a:buFont typeface="Calibri" panose="020F0502020204030204" pitchFamily="34" charset="0"/>
        <a:buChar char="◦"/>
        <a:defRPr sz="1400" kern="1200">
          <a:solidFill>
            <a:srgbClr val="404040"/>
          </a:solidFill>
          <a:latin typeface="+mn-lt"/>
          <a:ea typeface="+mn-ea"/>
          <a:cs typeface="+mn-cs"/>
        </a:defRPr>
      </a:lvl4pPr>
      <a:lvl5pPr marL="931863" indent="-182563" algn="l" rtl="0" eaLnBrk="0" fontAlgn="base" hangingPunct="0">
        <a:spcBef>
          <a:spcPts val="200"/>
        </a:spcBef>
        <a:spcAft>
          <a:spcPts val="400"/>
        </a:spcAft>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1"/>
          <a:srcRect/>
          <a:stretch>
            <a:fillRect/>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DBF3493-0B1E-1BAA-664F-A459654EDAF1}"/>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7" name="Rectangle 6">
            <a:extLst>
              <a:ext uri="{FF2B5EF4-FFF2-40B4-BE49-F238E27FC236}">
                <a16:creationId xmlns:a16="http://schemas.microsoft.com/office/drawing/2014/main" id="{E0CFCDCB-F977-B18C-B578-E2525C182A17}"/>
              </a:ext>
            </a:extLst>
          </p:cNvPr>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txBody>
          <a:bodyPr/>
          <a:lstStyle/>
          <a:p>
            <a:pPr>
              <a:defRPr/>
            </a:pPr>
            <a:endParaRPr lang="en-GB"/>
          </a:p>
        </p:txBody>
      </p:sp>
      <p:sp>
        <p:nvSpPr>
          <p:cNvPr id="8" name="Rectangle 7">
            <a:extLst>
              <a:ext uri="{FF2B5EF4-FFF2-40B4-BE49-F238E27FC236}">
                <a16:creationId xmlns:a16="http://schemas.microsoft.com/office/drawing/2014/main" id="{DAB7CF01-C039-B1A5-C3BA-7661E5B7443E}"/>
              </a:ext>
            </a:extLst>
          </p:cNvPr>
          <p:cNvSpPr/>
          <p:nvPr/>
        </p:nvSpPr>
        <p:spPr>
          <a:xfrm>
            <a:off x="371475" y="374650"/>
            <a:ext cx="11449050" cy="6108700"/>
          </a:xfrm>
          <a:prstGeom prst="rect">
            <a:avLst/>
          </a:prstGeom>
          <a:noFill/>
          <a:ln w="6350" cap="sq" cmpd="sng" algn="ctr">
            <a:solidFill>
              <a:schemeClr val="tx1">
                <a:lumMod val="85000"/>
                <a:lumOff val="15000"/>
              </a:schemeClr>
            </a:solidFill>
            <a:prstDash val="solid"/>
            <a:miter lim="800000"/>
          </a:ln>
          <a:effectLst/>
        </p:spPr>
        <p:txBody>
          <a:bodyPr/>
          <a:lstStyle/>
          <a:p>
            <a:pPr>
              <a:defRPr/>
            </a:pPr>
            <a:endParaRPr lang="en-GB"/>
          </a:p>
        </p:txBody>
      </p:sp>
      <p:sp>
        <p:nvSpPr>
          <p:cNvPr id="2055" name="Title Placeholder 1">
            <a:extLst>
              <a:ext uri="{FF2B5EF4-FFF2-40B4-BE49-F238E27FC236}">
                <a16:creationId xmlns:a16="http://schemas.microsoft.com/office/drawing/2014/main" id="{AA002CD4-9795-4105-DBDD-ABA2894B1164}"/>
              </a:ext>
            </a:extLst>
          </p:cNvPr>
          <p:cNvSpPr>
            <a:spLocks noGrp="1" noChangeArrowheads="1"/>
          </p:cNvSpPr>
          <p:nvPr>
            <p:ph type="title"/>
          </p:nvPr>
        </p:nvSpPr>
        <p:spPr bwMode="auto">
          <a:xfrm>
            <a:off x="1066800" y="642938"/>
            <a:ext cx="10058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6" name="Text Placeholder 2">
            <a:extLst>
              <a:ext uri="{FF2B5EF4-FFF2-40B4-BE49-F238E27FC236}">
                <a16:creationId xmlns:a16="http://schemas.microsoft.com/office/drawing/2014/main" id="{527AE968-99F7-E652-D5CD-0C3981A7CC9B}"/>
              </a:ext>
            </a:extLst>
          </p:cNvPr>
          <p:cNvSpPr>
            <a:spLocks noGrp="1" noChangeArrowheads="1"/>
          </p:cNvSpPr>
          <p:nvPr>
            <p:ph type="body" idx="1"/>
          </p:nvPr>
        </p:nvSpPr>
        <p:spPr bwMode="auto">
          <a:xfrm>
            <a:off x="1066800" y="2103438"/>
            <a:ext cx="10058400" cy="384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CC0C2C8F-BB96-30FE-26F5-3CD8531E6810}"/>
              </a:ext>
            </a:extLst>
          </p:cNvPr>
          <p:cNvSpPr>
            <a:spLocks noGrp="1"/>
          </p:cNvSpPr>
          <p:nvPr>
            <p:ph type="dt" sz="half" idx="2"/>
          </p:nvPr>
        </p:nvSpPr>
        <p:spPr>
          <a:xfrm>
            <a:off x="7256463" y="6035675"/>
            <a:ext cx="2894012" cy="365125"/>
          </a:xfrm>
          <a:prstGeom prst="rect">
            <a:avLst/>
          </a:prstGeom>
        </p:spPr>
        <p:txBody>
          <a:bodyPr vert="horz" lIns="91440" tIns="45720" rIns="91440" bIns="45720" rtlCol="0" anchor="b"/>
          <a:lstStyle>
            <a:lvl1pPr algn="r" eaLnBrk="1" fontAlgn="auto" hangingPunct="1">
              <a:spcBef>
                <a:spcPts val="0"/>
              </a:spcBef>
              <a:spcAft>
                <a:spcPts val="0"/>
              </a:spcAft>
              <a:defRPr sz="800">
                <a:solidFill>
                  <a:schemeClr val="tx1">
                    <a:lumMod val="75000"/>
                    <a:lumOff val="25000"/>
                  </a:schemeClr>
                </a:solidFill>
                <a:latin typeface="+mn-lt"/>
              </a:defRPr>
            </a:lvl1pPr>
          </a:lstStyle>
          <a:p>
            <a:pPr>
              <a:defRPr/>
            </a:pPr>
            <a:fld id="{59DBBCB4-D0BD-404C-B67B-7FEB00A93673}" type="datetime1">
              <a:rPr lang="en-US"/>
              <a:pPr>
                <a:defRPr/>
              </a:pPr>
              <a:t>5/13/2026</a:t>
            </a:fld>
            <a:endParaRPr lang="en-US" dirty="0"/>
          </a:p>
        </p:txBody>
      </p:sp>
      <p:sp>
        <p:nvSpPr>
          <p:cNvPr id="5" name="Footer Placeholder 4">
            <a:extLst>
              <a:ext uri="{FF2B5EF4-FFF2-40B4-BE49-F238E27FC236}">
                <a16:creationId xmlns:a16="http://schemas.microsoft.com/office/drawing/2014/main" id="{7688D33D-1B4E-D371-115B-B5550AAED2E2}"/>
              </a:ext>
            </a:extLst>
          </p:cNvPr>
          <p:cNvSpPr>
            <a:spLocks noGrp="1"/>
          </p:cNvSpPr>
          <p:nvPr>
            <p:ph type="ftr" sz="quarter" idx="3"/>
          </p:nvPr>
        </p:nvSpPr>
        <p:spPr>
          <a:xfrm>
            <a:off x="1066800" y="6035675"/>
            <a:ext cx="5816600" cy="365125"/>
          </a:xfrm>
          <a:prstGeom prst="rect">
            <a:avLst/>
          </a:prstGeom>
        </p:spPr>
        <p:txBody>
          <a:bodyPr vert="horz" lIns="91440" tIns="45720" rIns="91440" bIns="45720" rtlCol="0" anchor="b"/>
          <a:lstStyle>
            <a:lvl1pPr algn="l" eaLnBrk="1" fontAlgn="auto" hangingPunct="1">
              <a:spcBef>
                <a:spcPts val="0"/>
              </a:spcBef>
              <a:spcAft>
                <a:spcPts val="0"/>
              </a:spcAft>
              <a:defRPr sz="800">
                <a:solidFill>
                  <a:schemeClr val="tx1">
                    <a:lumMod val="85000"/>
                    <a:lumOff val="1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A69DCE08-5631-8E9D-D0AD-C7AABE1B5824}"/>
              </a:ext>
            </a:extLst>
          </p:cNvPr>
          <p:cNvSpPr>
            <a:spLocks noGrp="1"/>
          </p:cNvSpPr>
          <p:nvPr>
            <p:ph type="sldNum" sz="quarter" idx="4"/>
          </p:nvPr>
        </p:nvSpPr>
        <p:spPr>
          <a:xfrm>
            <a:off x="10287000" y="6035675"/>
            <a:ext cx="838200" cy="365125"/>
          </a:xfrm>
          <a:prstGeom prst="rect">
            <a:avLst/>
          </a:prstGeom>
        </p:spPr>
        <p:txBody>
          <a:bodyPr vert="horz" lIns="91440" tIns="45720" rIns="91440" bIns="45720" rtlCol="0" anchor="b"/>
          <a:lstStyle>
            <a:lvl1pPr algn="r" eaLnBrk="1" fontAlgn="auto" hangingPunct="1">
              <a:spcBef>
                <a:spcPts val="0"/>
              </a:spcBef>
              <a:spcAft>
                <a:spcPts val="0"/>
              </a:spcAft>
              <a:defRPr sz="800">
                <a:solidFill>
                  <a:schemeClr val="tx1">
                    <a:lumMod val="75000"/>
                    <a:lumOff val="25000"/>
                  </a:schemeClr>
                </a:solidFill>
                <a:latin typeface="+mn-lt"/>
              </a:defRPr>
            </a:lvl1pPr>
          </a:lstStyle>
          <a:p>
            <a:pPr>
              <a:defRPr/>
            </a:pPr>
            <a:fld id="{31A171BF-0145-4D20-9EB1-2CCF29357679}"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80" r:id="rId1"/>
    <p:sldLayoutId id="2147483881" r:id="rId2"/>
    <p:sldLayoutId id="2147483882" r:id="rId3"/>
    <p:sldLayoutId id="2147483883" r:id="rId4"/>
    <p:sldLayoutId id="2147483884" r:id="rId5"/>
    <p:sldLayoutId id="2147483885" r:id="rId6"/>
    <p:sldLayoutId id="2147483886" r:id="rId7"/>
    <p:sldLayoutId id="2147483887" r:id="rId8"/>
    <p:sldLayoutId id="2147483888" r:id="rId9"/>
  </p:sldLayoutIdLst>
  <p:hf sldNum="0" hdr="0" ftr="0" dt="0"/>
  <p:txStyles>
    <p:titleStyle>
      <a:lvl1pPr algn="l" rtl="0" eaLnBrk="0" fontAlgn="base" hangingPunct="0">
        <a:lnSpc>
          <a:spcPct val="90000"/>
        </a:lnSpc>
        <a:spcBef>
          <a:spcPct val="0"/>
        </a:spcBef>
        <a:spcAft>
          <a:spcPct val="0"/>
        </a:spcAft>
        <a:defRPr lang="en-US" sz="4000" kern="1200" dirty="0">
          <a:solidFill>
            <a:srgbClr val="262626"/>
          </a:solidFill>
          <a:latin typeface="+mj-lt"/>
          <a:ea typeface="+mn-ea"/>
          <a:cs typeface="+mn-cs"/>
        </a:defRPr>
      </a:lvl1pPr>
      <a:lvl2pPr algn="l" rtl="0" eaLnBrk="0" fontAlgn="base" hangingPunct="0">
        <a:lnSpc>
          <a:spcPct val="90000"/>
        </a:lnSpc>
        <a:spcBef>
          <a:spcPct val="0"/>
        </a:spcBef>
        <a:spcAft>
          <a:spcPct val="0"/>
        </a:spcAft>
        <a:defRPr sz="4000">
          <a:solidFill>
            <a:srgbClr val="262626"/>
          </a:solidFill>
          <a:latin typeface="Century Gothic" panose="020B0502020202020204" pitchFamily="34" charset="0"/>
        </a:defRPr>
      </a:lvl2pPr>
      <a:lvl3pPr algn="l" rtl="0" eaLnBrk="0" fontAlgn="base" hangingPunct="0">
        <a:lnSpc>
          <a:spcPct val="90000"/>
        </a:lnSpc>
        <a:spcBef>
          <a:spcPct val="0"/>
        </a:spcBef>
        <a:spcAft>
          <a:spcPct val="0"/>
        </a:spcAft>
        <a:defRPr sz="4000">
          <a:solidFill>
            <a:srgbClr val="262626"/>
          </a:solidFill>
          <a:latin typeface="Century Gothic" panose="020B0502020202020204" pitchFamily="34" charset="0"/>
        </a:defRPr>
      </a:lvl3pPr>
      <a:lvl4pPr algn="l" rtl="0" eaLnBrk="0" fontAlgn="base" hangingPunct="0">
        <a:lnSpc>
          <a:spcPct val="90000"/>
        </a:lnSpc>
        <a:spcBef>
          <a:spcPct val="0"/>
        </a:spcBef>
        <a:spcAft>
          <a:spcPct val="0"/>
        </a:spcAft>
        <a:defRPr sz="4000">
          <a:solidFill>
            <a:srgbClr val="262626"/>
          </a:solidFill>
          <a:latin typeface="Century Gothic" panose="020B0502020202020204" pitchFamily="34" charset="0"/>
        </a:defRPr>
      </a:lvl4pPr>
      <a:lvl5pPr algn="l" rtl="0" eaLnBrk="0" fontAlgn="base" hangingPunct="0">
        <a:lnSpc>
          <a:spcPct val="90000"/>
        </a:lnSpc>
        <a:spcBef>
          <a:spcPct val="0"/>
        </a:spcBef>
        <a:spcAft>
          <a:spcPct val="0"/>
        </a:spcAft>
        <a:defRPr sz="4000">
          <a:solidFill>
            <a:srgbClr val="262626"/>
          </a:solidFill>
          <a:latin typeface="Century Gothic" panose="020B0502020202020204" pitchFamily="34" charset="0"/>
        </a:defRPr>
      </a:lvl5pPr>
      <a:lvl6pPr marL="457200" algn="l" rtl="0" fontAlgn="base">
        <a:lnSpc>
          <a:spcPct val="90000"/>
        </a:lnSpc>
        <a:spcBef>
          <a:spcPct val="0"/>
        </a:spcBef>
        <a:spcAft>
          <a:spcPct val="0"/>
        </a:spcAft>
        <a:defRPr sz="4000">
          <a:solidFill>
            <a:srgbClr val="262626"/>
          </a:solidFill>
          <a:latin typeface="Century Gothic" panose="020B0502020202020204" pitchFamily="34" charset="0"/>
        </a:defRPr>
      </a:lvl6pPr>
      <a:lvl7pPr marL="914400" algn="l" rtl="0" fontAlgn="base">
        <a:lnSpc>
          <a:spcPct val="90000"/>
        </a:lnSpc>
        <a:spcBef>
          <a:spcPct val="0"/>
        </a:spcBef>
        <a:spcAft>
          <a:spcPct val="0"/>
        </a:spcAft>
        <a:defRPr sz="4000">
          <a:solidFill>
            <a:srgbClr val="262626"/>
          </a:solidFill>
          <a:latin typeface="Century Gothic" panose="020B0502020202020204" pitchFamily="34" charset="0"/>
        </a:defRPr>
      </a:lvl7pPr>
      <a:lvl8pPr marL="1371600" algn="l" rtl="0" fontAlgn="base">
        <a:lnSpc>
          <a:spcPct val="90000"/>
        </a:lnSpc>
        <a:spcBef>
          <a:spcPct val="0"/>
        </a:spcBef>
        <a:spcAft>
          <a:spcPct val="0"/>
        </a:spcAft>
        <a:defRPr sz="4000">
          <a:solidFill>
            <a:srgbClr val="262626"/>
          </a:solidFill>
          <a:latin typeface="Century Gothic" panose="020B0502020202020204" pitchFamily="34" charset="0"/>
        </a:defRPr>
      </a:lvl8pPr>
      <a:lvl9pPr marL="1828800" algn="l" rtl="0" fontAlgn="base">
        <a:lnSpc>
          <a:spcPct val="90000"/>
        </a:lnSpc>
        <a:spcBef>
          <a:spcPct val="0"/>
        </a:spcBef>
        <a:spcAft>
          <a:spcPct val="0"/>
        </a:spcAft>
        <a:defRPr sz="4000">
          <a:solidFill>
            <a:srgbClr val="262626"/>
          </a:solidFill>
          <a:latin typeface="Century Gothic" panose="020B0502020202020204" pitchFamily="34" charset="0"/>
        </a:defRPr>
      </a:lvl9pPr>
    </p:titleStyle>
    <p:bodyStyle>
      <a:lvl1pPr marL="182563" indent="-182563" algn="l" rtl="0" eaLnBrk="0" fontAlgn="base" hangingPunct="0">
        <a:lnSpc>
          <a:spcPct val="110000"/>
        </a:lnSpc>
        <a:spcBef>
          <a:spcPts val="900"/>
        </a:spcBef>
        <a:spcAft>
          <a:spcPct val="0"/>
        </a:spcAft>
        <a:buClr>
          <a:srgbClr val="262626"/>
        </a:buClr>
        <a:buFont typeface="Garamond" panose="02020404030301010803" pitchFamily="18" charset="0"/>
        <a:buChar char="◦"/>
        <a:defRPr sz="1500" kern="1200">
          <a:solidFill>
            <a:schemeClr val="tx1"/>
          </a:solidFill>
          <a:latin typeface="+mn-lt"/>
          <a:ea typeface="+mn-ea"/>
          <a:cs typeface="+mn-cs"/>
        </a:defRPr>
      </a:lvl1pPr>
      <a:lvl2pPr marL="457200" indent="-182563" algn="l" rtl="0" eaLnBrk="0" fontAlgn="base" hangingPunct="0">
        <a:spcBef>
          <a:spcPts val="500"/>
        </a:spcBef>
        <a:spcAft>
          <a:spcPct val="0"/>
        </a:spcAft>
        <a:buClr>
          <a:srgbClr val="262626"/>
        </a:buClr>
        <a:buFont typeface="Garamond" panose="02020404030301010803" pitchFamily="18" charset="0"/>
        <a:buChar char="◦"/>
        <a:defRPr sz="1300" kern="1200">
          <a:solidFill>
            <a:schemeClr val="tx1"/>
          </a:solidFill>
          <a:latin typeface="+mn-lt"/>
          <a:ea typeface="+mn-ea"/>
          <a:cs typeface="+mn-cs"/>
        </a:defRPr>
      </a:lvl2pPr>
      <a:lvl3pPr marL="730250" indent="-182563" algn="l" rtl="0" eaLnBrk="0" fontAlgn="base" hangingPunct="0">
        <a:spcBef>
          <a:spcPts val="500"/>
        </a:spcBef>
        <a:spcAft>
          <a:spcPct val="0"/>
        </a:spcAft>
        <a:buClr>
          <a:srgbClr val="262626"/>
        </a:buClr>
        <a:buFont typeface="Garamond" panose="02020404030301010803" pitchFamily="18" charset="0"/>
        <a:buChar char="◦"/>
        <a:defRPr sz="1200" kern="1200">
          <a:solidFill>
            <a:schemeClr val="tx1"/>
          </a:solidFill>
          <a:latin typeface="+mn-lt"/>
          <a:ea typeface="+mn-ea"/>
          <a:cs typeface="+mn-cs"/>
        </a:defRPr>
      </a:lvl3pPr>
      <a:lvl4pPr marL="1004888" indent="-182563" algn="l" rtl="0" eaLnBrk="0" fontAlgn="base" hangingPunct="0">
        <a:spcBef>
          <a:spcPts val="500"/>
        </a:spcBef>
        <a:spcAft>
          <a:spcPct val="0"/>
        </a:spcAft>
        <a:buClr>
          <a:srgbClr val="262626"/>
        </a:buClr>
        <a:buFont typeface="Garamond" panose="02020404030301010803" pitchFamily="18" charset="0"/>
        <a:buChar char="◦"/>
        <a:defRPr sz="1200" kern="1200">
          <a:solidFill>
            <a:schemeClr val="tx1"/>
          </a:solidFill>
          <a:latin typeface="+mn-lt"/>
          <a:ea typeface="+mn-ea"/>
          <a:cs typeface="+mn-cs"/>
        </a:defRPr>
      </a:lvl4pPr>
      <a:lvl5pPr marL="1279525" indent="-182563" algn="l" rtl="0" eaLnBrk="0" fontAlgn="base" hangingPunct="0">
        <a:spcBef>
          <a:spcPts val="500"/>
        </a:spcBef>
        <a:spcAft>
          <a:spcPct val="0"/>
        </a:spcAft>
        <a:buClr>
          <a:srgbClr val="262626"/>
        </a:buClr>
        <a:buFont typeface="Garamond" panose="02020404030301010803"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4" name="PlaceHolder 1">
            <a:extLst>
              <a:ext uri="{FF2B5EF4-FFF2-40B4-BE49-F238E27FC236}">
                <a16:creationId xmlns:a16="http://schemas.microsoft.com/office/drawing/2014/main" id="{2ED021B2-18ED-4C0B-3014-4BE6EEC5634D}"/>
              </a:ext>
            </a:extLst>
          </p:cNvPr>
          <p:cNvSpPr>
            <a:spLocks noGrp="1"/>
          </p:cNvSpPr>
          <p:nvPr>
            <p:ph type="title"/>
          </p:nvPr>
        </p:nvSpPr>
        <p:spPr>
          <a:xfrm>
            <a:off x="1096963" y="287338"/>
            <a:ext cx="10056812" cy="1449387"/>
          </a:xfrm>
          <a:prstGeom prst="rect">
            <a:avLst/>
          </a:prstGeom>
          <a:noFill/>
          <a:ln w="0">
            <a:noFill/>
          </a:ln>
        </p:spPr>
        <p:txBody>
          <a:bodyPr lIns="90000" tIns="46800" rIns="90000" bIns="46800" anchor="b">
            <a:noAutofit/>
          </a:bodyPr>
          <a:lstStyle/>
          <a:p>
            <a:r>
              <a:rPr lang="en-US"/>
              <a:t>Click to edit the title text format</a:t>
            </a:r>
          </a:p>
        </p:txBody>
      </p:sp>
      <p:sp>
        <p:nvSpPr>
          <p:cNvPr id="25" name="PlaceHolder 2">
            <a:extLst>
              <a:ext uri="{FF2B5EF4-FFF2-40B4-BE49-F238E27FC236}">
                <a16:creationId xmlns:a16="http://schemas.microsoft.com/office/drawing/2014/main" id="{4970972A-4C34-85B9-7BC1-96B8B73141C7}"/>
              </a:ext>
            </a:extLst>
          </p:cNvPr>
          <p:cNvSpPr>
            <a:spLocks noGrp="1"/>
          </p:cNvSpPr>
          <p:nvPr>
            <p:ph type="body"/>
          </p:nvPr>
        </p:nvSpPr>
        <p:spPr>
          <a:xfrm>
            <a:off x="1096963" y="2108200"/>
            <a:ext cx="10056812" cy="3760788"/>
          </a:xfrm>
          <a:prstGeom prst="rect">
            <a:avLst/>
          </a:prstGeom>
          <a:noFill/>
          <a:ln w="0">
            <a:noFill/>
          </a:ln>
        </p:spPr>
        <p:txBody>
          <a:bodyPr lIns="0" tIns="46800" rIns="0" bIns="46800" anchor="t">
            <a:normAutofit/>
          </a:bodyPr>
          <a:lstStyle/>
          <a:p>
            <a:r>
              <a:rPr lang="en-US"/>
              <a:t>Click to edit the outline text format</a:t>
            </a:r>
          </a:p>
          <a:p>
            <a:pPr lvl="1"/>
            <a:r>
              <a:rPr lang="en-US"/>
              <a:t>Second Outline Level</a:t>
            </a:r>
          </a:p>
          <a:p>
            <a:pPr lvl="2"/>
            <a:r>
              <a:rPr lang="en-US"/>
              <a:t>Third Outline Level</a:t>
            </a:r>
          </a:p>
          <a:p>
            <a:pPr lvl="3"/>
            <a:r>
              <a:rPr lang="en-US"/>
              <a:t>Fourth Outline Level</a:t>
            </a:r>
          </a:p>
          <a:p>
            <a:pPr lvl="4"/>
            <a:r>
              <a:rPr lang="en-US"/>
              <a:t>Fifth Outline Level</a:t>
            </a:r>
          </a:p>
          <a:p>
            <a:pPr lvl="5"/>
            <a:r>
              <a:rPr lang="en-US"/>
              <a:t>Sixth Outline Level</a:t>
            </a:r>
          </a:p>
          <a:p>
            <a:pPr lvl="6"/>
            <a:r>
              <a:rPr lang="en-US"/>
              <a:t>Seventh Outline Level</a:t>
            </a:r>
          </a:p>
        </p:txBody>
      </p:sp>
      <p:sp>
        <p:nvSpPr>
          <p:cNvPr id="26" name="PlaceHolder 3">
            <a:extLst>
              <a:ext uri="{FF2B5EF4-FFF2-40B4-BE49-F238E27FC236}">
                <a16:creationId xmlns:a16="http://schemas.microsoft.com/office/drawing/2014/main" id="{EEF5DA23-E728-1FAE-64E1-DE5EA00B3646}"/>
              </a:ext>
            </a:extLst>
          </p:cNvPr>
          <p:cNvSpPr>
            <a:spLocks noGrp="1"/>
          </p:cNvSpPr>
          <p:nvPr>
            <p:ph type="dt" idx="10"/>
          </p:nvPr>
        </p:nvSpPr>
        <p:spPr>
          <a:xfrm>
            <a:off x="8216900" y="6446838"/>
            <a:ext cx="2584450" cy="365125"/>
          </a:xfrm>
          <a:prstGeom prst="rect">
            <a:avLst/>
          </a:prstGeom>
          <a:noFill/>
          <a:ln w="0">
            <a:noFill/>
          </a:ln>
        </p:spPr>
        <p:txBody>
          <a:bodyPr lIns="90000" tIns="46800" rIns="90000" bIns="46800" anchor="ctr">
            <a:noAutofit/>
          </a:bodyPr>
          <a:lstStyle>
            <a:lvl1pPr indent="0" algn="r">
              <a:buNone/>
              <a:tabLst>
                <a:tab pos="0" algn="l"/>
                <a:tab pos="914309" algn="l"/>
                <a:tab pos="1828617" algn="l"/>
                <a:tab pos="2742926" algn="l"/>
                <a:tab pos="3657234" algn="l"/>
                <a:tab pos="4571543" algn="l"/>
                <a:tab pos="5485851" algn="l"/>
                <a:tab pos="6400160" algn="l"/>
                <a:tab pos="7314468" algn="l"/>
                <a:tab pos="8228777" algn="l"/>
                <a:tab pos="9143086" algn="l"/>
                <a:tab pos="10057394" algn="l"/>
              </a:tabLst>
              <a:defRPr lang="en-US" sz="900" b="0" strike="noStrike" spc="-1" smtClean="0">
                <a:solidFill>
                  <a:srgbClr val="FFFFFF"/>
                </a:solidFill>
                <a:latin typeface="Times New Roman"/>
              </a:defRPr>
            </a:lvl1pPr>
          </a:lstStyle>
          <a:p>
            <a:pPr>
              <a:defRPr/>
            </a:pPr>
            <a:fld id="{4FFF9987-AA45-4A48-8F54-BA9E6FAA7C96}" type="datetime">
              <a:rPr lang="en-GB"/>
              <a:pPr>
                <a:defRPr/>
              </a:pPr>
              <a:t>13/05/2026</a:t>
            </a:fld>
            <a:endParaRPr lang="en-GB">
              <a:solidFill>
                <a:srgbClr val="000000"/>
              </a:solidFill>
            </a:endParaRPr>
          </a:p>
        </p:txBody>
      </p:sp>
      <p:sp>
        <p:nvSpPr>
          <p:cNvPr id="27" name="PlaceHolder 4">
            <a:extLst>
              <a:ext uri="{FF2B5EF4-FFF2-40B4-BE49-F238E27FC236}">
                <a16:creationId xmlns:a16="http://schemas.microsoft.com/office/drawing/2014/main" id="{61B28B6F-7B3E-90D4-D9CA-3528B5F0AB0A}"/>
              </a:ext>
            </a:extLst>
          </p:cNvPr>
          <p:cNvSpPr>
            <a:spLocks noGrp="1"/>
          </p:cNvSpPr>
          <p:nvPr>
            <p:ph type="ftr" idx="11"/>
          </p:nvPr>
        </p:nvSpPr>
        <p:spPr>
          <a:xfrm>
            <a:off x="1096963" y="6446838"/>
            <a:ext cx="6816725" cy="365125"/>
          </a:xfrm>
          <a:prstGeom prst="rect">
            <a:avLst/>
          </a:prstGeom>
          <a:noFill/>
          <a:ln w="0">
            <a:noFill/>
          </a:ln>
        </p:spPr>
        <p:txBody>
          <a:bodyPr lIns="90000" tIns="46800" rIns="90000" bIns="46800" anchor="ctr">
            <a:noAutofit/>
          </a:bodyPr>
          <a:lstStyle>
            <a:lvl1pPr>
              <a:tabLst>
                <a:tab pos="0" algn="l"/>
                <a:tab pos="914309" algn="l"/>
                <a:tab pos="1828617" algn="l"/>
                <a:tab pos="2742926" algn="l"/>
                <a:tab pos="3657234" algn="l"/>
                <a:tab pos="4571543" algn="l"/>
                <a:tab pos="5485851" algn="l"/>
                <a:tab pos="6400160" algn="l"/>
                <a:tab pos="7314468" algn="l"/>
                <a:tab pos="8228777" algn="l"/>
                <a:tab pos="9143086" algn="l"/>
                <a:tab pos="10057394" algn="l"/>
              </a:tabLst>
              <a:defRPr spc="-1">
                <a:solidFill>
                  <a:srgbClr val="000000"/>
                </a:solidFill>
                <a:latin typeface="Speak Pro"/>
              </a:defRPr>
            </a:lvl1pPr>
          </a:lstStyle>
          <a:p>
            <a:pPr>
              <a:defRPr/>
            </a:pPr>
            <a:endParaRPr lang="en-US"/>
          </a:p>
        </p:txBody>
      </p:sp>
      <p:sp>
        <p:nvSpPr>
          <p:cNvPr id="28" name="PlaceHolder 5">
            <a:extLst>
              <a:ext uri="{FF2B5EF4-FFF2-40B4-BE49-F238E27FC236}">
                <a16:creationId xmlns:a16="http://schemas.microsoft.com/office/drawing/2014/main" id="{888A01B0-A8D7-0944-3F89-7889100AC2B3}"/>
              </a:ext>
            </a:extLst>
          </p:cNvPr>
          <p:cNvSpPr>
            <a:spLocks noGrp="1"/>
          </p:cNvSpPr>
          <p:nvPr>
            <p:ph type="sldNum" idx="12"/>
          </p:nvPr>
        </p:nvSpPr>
        <p:spPr>
          <a:xfrm>
            <a:off x="10991850" y="6446838"/>
            <a:ext cx="779463" cy="365125"/>
          </a:xfrm>
          <a:prstGeom prst="rect">
            <a:avLst/>
          </a:prstGeom>
          <a:noFill/>
          <a:ln w="0">
            <a:noFill/>
          </a:ln>
        </p:spPr>
        <p:txBody>
          <a:bodyPr lIns="90000" tIns="46800" rIns="90000" bIns="46800" anchor="ctr">
            <a:noAutofit/>
          </a:bodyPr>
          <a:lstStyle>
            <a:lvl1pPr indent="0">
              <a:buNone/>
              <a:tabLst>
                <a:tab pos="0" algn="l"/>
                <a:tab pos="914309" algn="l"/>
                <a:tab pos="1828617" algn="l"/>
                <a:tab pos="2742926" algn="l"/>
                <a:tab pos="3657234" algn="l"/>
                <a:tab pos="4571543" algn="l"/>
                <a:tab pos="5485851" algn="l"/>
                <a:tab pos="6400160" algn="l"/>
                <a:tab pos="7314468" algn="l"/>
                <a:tab pos="8228777" algn="l"/>
                <a:tab pos="9143086" algn="l"/>
                <a:tab pos="10057394" algn="l"/>
              </a:tabLst>
              <a:defRPr lang="en-US" sz="900" b="0" strike="noStrike" spc="-1" smtClean="0">
                <a:solidFill>
                  <a:srgbClr val="FFFFFF"/>
                </a:solidFill>
                <a:latin typeface="Times New Roman"/>
              </a:defRPr>
            </a:lvl1pPr>
          </a:lstStyle>
          <a:p>
            <a:pPr>
              <a:defRPr/>
            </a:pPr>
            <a:fld id="{3C8D8E03-3992-476A-A4AF-A1B4F8439F90}" type="slidenum">
              <a:rPr lang="en-GB"/>
              <a:pPr>
                <a:defRPr/>
              </a:pPr>
              <a:t>‹#›</a:t>
            </a:fld>
            <a:endParaRPr lang="en-GB">
              <a:solidFill>
                <a:srgbClr val="000000"/>
              </a:solidFill>
            </a:endParaRPr>
          </a:p>
        </p:txBody>
      </p:sp>
    </p:spTree>
  </p:cSld>
  <p:clrMap bg1="lt1" tx1="dk1" bg2="lt2" tx2="dk2" accent1="accent1" accent2="accent2" accent3="accent3" accent4="accent4" accent5="accent5" accent6="accent6" hlink="hlink" folHlink="folHlink"/>
  <p:sldLayoutIdLst>
    <p:sldLayoutId id="2147483889" r:id="rId1"/>
  </p:sldLayoutIdLst>
  <p:txStyles>
    <p:titleStyle>
      <a:lvl1pPr algn="l" defTabSz="912813" rtl="0" fontAlgn="base">
        <a:lnSpc>
          <a:spcPct val="90000"/>
        </a:lnSpc>
        <a:spcBef>
          <a:spcPct val="0"/>
        </a:spcBef>
        <a:spcAft>
          <a:spcPct val="0"/>
        </a:spcAft>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4400" kern="1200">
          <a:solidFill>
            <a:schemeClr val="tx1"/>
          </a:solidFill>
          <a:latin typeface="+mj-lt"/>
          <a:ea typeface="+mj-ea"/>
          <a:cs typeface="+mj-cs"/>
        </a:defRPr>
      </a:lvl1pPr>
      <a:lvl2pPr algn="l" defTabSz="912813" rtl="0" fontAlgn="base">
        <a:lnSpc>
          <a:spcPct val="90000"/>
        </a:lnSpc>
        <a:spcBef>
          <a:spcPct val="0"/>
        </a:spcBef>
        <a:spcAft>
          <a:spcPct val="0"/>
        </a:spcAft>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4400">
          <a:solidFill>
            <a:schemeClr val="tx1"/>
          </a:solidFill>
          <a:latin typeface="Arial" panose="020B0604020202020204" pitchFamily="34" charset="0"/>
          <a:ea typeface="DejaVu Sans"/>
          <a:cs typeface="DejaVu Sans"/>
        </a:defRPr>
      </a:lvl2pPr>
      <a:lvl3pPr algn="l" defTabSz="912813" rtl="0" fontAlgn="base">
        <a:lnSpc>
          <a:spcPct val="90000"/>
        </a:lnSpc>
        <a:spcBef>
          <a:spcPct val="0"/>
        </a:spcBef>
        <a:spcAft>
          <a:spcPct val="0"/>
        </a:spcAft>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4400">
          <a:solidFill>
            <a:schemeClr val="tx1"/>
          </a:solidFill>
          <a:latin typeface="Arial" panose="020B0604020202020204" pitchFamily="34" charset="0"/>
          <a:ea typeface="DejaVu Sans"/>
          <a:cs typeface="DejaVu Sans"/>
        </a:defRPr>
      </a:lvl3pPr>
      <a:lvl4pPr algn="l" defTabSz="912813" rtl="0" fontAlgn="base">
        <a:lnSpc>
          <a:spcPct val="90000"/>
        </a:lnSpc>
        <a:spcBef>
          <a:spcPct val="0"/>
        </a:spcBef>
        <a:spcAft>
          <a:spcPct val="0"/>
        </a:spcAft>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4400">
          <a:solidFill>
            <a:schemeClr val="tx1"/>
          </a:solidFill>
          <a:latin typeface="Arial" panose="020B0604020202020204" pitchFamily="34" charset="0"/>
          <a:ea typeface="DejaVu Sans"/>
          <a:cs typeface="DejaVu Sans"/>
        </a:defRPr>
      </a:lvl4pPr>
      <a:lvl5pPr algn="l" defTabSz="912813" rtl="0" fontAlgn="base">
        <a:lnSpc>
          <a:spcPct val="90000"/>
        </a:lnSpc>
        <a:spcBef>
          <a:spcPct val="0"/>
        </a:spcBef>
        <a:spcAft>
          <a:spcPct val="0"/>
        </a:spcAft>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4400">
          <a:solidFill>
            <a:schemeClr val="tx1"/>
          </a:solidFill>
          <a:latin typeface="Arial" panose="020B0604020202020204" pitchFamily="34" charset="0"/>
          <a:ea typeface="DejaVu Sans"/>
          <a:cs typeface="DejaVu Sans"/>
        </a:defRPr>
      </a:lvl5pPr>
      <a:lvl6pPr marL="457200" algn="l" defTabSz="912813" rtl="0" fontAlgn="base">
        <a:lnSpc>
          <a:spcPct val="90000"/>
        </a:lnSpc>
        <a:spcBef>
          <a:spcPct val="0"/>
        </a:spcBef>
        <a:spcAft>
          <a:spcPct val="0"/>
        </a:spcAft>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4400">
          <a:solidFill>
            <a:schemeClr val="tx1"/>
          </a:solidFill>
          <a:latin typeface="Arial" panose="020B0604020202020204" pitchFamily="34" charset="0"/>
          <a:ea typeface="DejaVu Sans"/>
          <a:cs typeface="DejaVu Sans"/>
        </a:defRPr>
      </a:lvl6pPr>
      <a:lvl7pPr marL="914400" algn="l" defTabSz="912813" rtl="0" fontAlgn="base">
        <a:lnSpc>
          <a:spcPct val="90000"/>
        </a:lnSpc>
        <a:spcBef>
          <a:spcPct val="0"/>
        </a:spcBef>
        <a:spcAft>
          <a:spcPct val="0"/>
        </a:spcAft>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4400">
          <a:solidFill>
            <a:schemeClr val="tx1"/>
          </a:solidFill>
          <a:latin typeface="Arial" panose="020B0604020202020204" pitchFamily="34" charset="0"/>
          <a:ea typeface="DejaVu Sans"/>
          <a:cs typeface="DejaVu Sans"/>
        </a:defRPr>
      </a:lvl7pPr>
      <a:lvl8pPr marL="1371600" algn="l" defTabSz="912813" rtl="0" fontAlgn="base">
        <a:lnSpc>
          <a:spcPct val="90000"/>
        </a:lnSpc>
        <a:spcBef>
          <a:spcPct val="0"/>
        </a:spcBef>
        <a:spcAft>
          <a:spcPct val="0"/>
        </a:spcAft>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4400">
          <a:solidFill>
            <a:schemeClr val="tx1"/>
          </a:solidFill>
          <a:latin typeface="Arial" panose="020B0604020202020204" pitchFamily="34" charset="0"/>
          <a:ea typeface="DejaVu Sans"/>
          <a:cs typeface="DejaVu Sans"/>
        </a:defRPr>
      </a:lvl8pPr>
      <a:lvl9pPr marL="1828800" algn="l" defTabSz="912813" rtl="0" fontAlgn="base">
        <a:lnSpc>
          <a:spcPct val="90000"/>
        </a:lnSpc>
        <a:spcBef>
          <a:spcPct val="0"/>
        </a:spcBef>
        <a:spcAft>
          <a:spcPct val="0"/>
        </a:spcAft>
        <a:tabLst>
          <a:tab pos="0" algn="l"/>
          <a:tab pos="912813" algn="l"/>
          <a:tab pos="1827213" algn="l"/>
          <a:tab pos="2741613" algn="l"/>
          <a:tab pos="3656013" algn="l"/>
          <a:tab pos="4570413" algn="l"/>
          <a:tab pos="5484813" algn="l"/>
          <a:tab pos="6399213" algn="l"/>
          <a:tab pos="7313613" algn="l"/>
          <a:tab pos="8228013" algn="l"/>
          <a:tab pos="9142413" algn="l"/>
          <a:tab pos="10056813" algn="l"/>
        </a:tabLst>
        <a:defRPr sz="4400">
          <a:solidFill>
            <a:schemeClr val="tx1"/>
          </a:solidFill>
          <a:latin typeface="Arial" panose="020B0604020202020204" pitchFamily="34" charset="0"/>
          <a:ea typeface="DejaVu Sans"/>
          <a:cs typeface="DejaVu Sans"/>
        </a:defRPr>
      </a:lvl9pPr>
    </p:titleStyle>
    <p:bodyStyle>
      <a:lvl1pPr marL="88900" indent="-88900" algn="l" defTabSz="912813" rtl="0" fontAlgn="base">
        <a:lnSpc>
          <a:spcPct val="110000"/>
        </a:lnSpc>
        <a:spcBef>
          <a:spcPts val="1200"/>
        </a:spcBef>
        <a:spcAft>
          <a:spcPts val="200"/>
        </a:spcAft>
        <a:buClr>
          <a:srgbClr val="E88B33"/>
        </a:buClr>
        <a:buFont typeface="Calibri" panose="020F0502020204030204" pitchFamily="34" charset="0"/>
        <a:buChar char=" "/>
        <a:tabLst>
          <a:tab pos="912813" algn="l"/>
          <a:tab pos="1827213" algn="l"/>
          <a:tab pos="2741613" algn="l"/>
          <a:tab pos="3656013" algn="l"/>
          <a:tab pos="4570413" algn="l"/>
          <a:tab pos="5484813" algn="l"/>
          <a:tab pos="6399213" algn="l"/>
          <a:tab pos="7313613" algn="l"/>
          <a:tab pos="8228013" algn="l"/>
          <a:tab pos="9142413" algn="l"/>
          <a:tab pos="10056813" algn="l"/>
        </a:tabLst>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349"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9" rtl="0" eaLnBrk="1" latinLnBrk="0" hangingPunct="1">
        <a:defRPr sz="1800" kern="1200">
          <a:solidFill>
            <a:schemeClr val="tx1"/>
          </a:solidFill>
          <a:latin typeface="+mn-lt"/>
          <a:ea typeface="+mn-ea"/>
          <a:cs typeface="+mn-cs"/>
        </a:defRPr>
      </a:lvl1pPr>
      <a:lvl2pPr marL="457154" algn="l" defTabSz="914309" rtl="0" eaLnBrk="1" latinLnBrk="0" hangingPunct="1">
        <a:defRPr sz="1800" kern="1200">
          <a:solidFill>
            <a:schemeClr val="tx1"/>
          </a:solidFill>
          <a:latin typeface="+mn-lt"/>
          <a:ea typeface="+mn-ea"/>
          <a:cs typeface="+mn-cs"/>
        </a:defRPr>
      </a:lvl2pPr>
      <a:lvl3pPr marL="914309" algn="l" defTabSz="914309" rtl="0" eaLnBrk="1" latinLnBrk="0" hangingPunct="1">
        <a:defRPr sz="1800" kern="1200">
          <a:solidFill>
            <a:schemeClr val="tx1"/>
          </a:solidFill>
          <a:latin typeface="+mn-lt"/>
          <a:ea typeface="+mn-ea"/>
          <a:cs typeface="+mn-cs"/>
        </a:defRPr>
      </a:lvl3pPr>
      <a:lvl4pPr marL="1371463" algn="l" defTabSz="914309" rtl="0" eaLnBrk="1" latinLnBrk="0" hangingPunct="1">
        <a:defRPr sz="1800" kern="1200">
          <a:solidFill>
            <a:schemeClr val="tx1"/>
          </a:solidFill>
          <a:latin typeface="+mn-lt"/>
          <a:ea typeface="+mn-ea"/>
          <a:cs typeface="+mn-cs"/>
        </a:defRPr>
      </a:lvl4pPr>
      <a:lvl5pPr marL="1828617" algn="l" defTabSz="914309" rtl="0" eaLnBrk="1" latinLnBrk="0" hangingPunct="1">
        <a:defRPr sz="1800" kern="1200">
          <a:solidFill>
            <a:schemeClr val="tx1"/>
          </a:solidFill>
          <a:latin typeface="+mn-lt"/>
          <a:ea typeface="+mn-ea"/>
          <a:cs typeface="+mn-cs"/>
        </a:defRPr>
      </a:lvl5pPr>
      <a:lvl6pPr marL="2285771"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4" algn="l" defTabSz="91430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digitalskills.uwtsd.ac.uk/"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intranet.uwtsd.ac.uk/departments/library-and-learning-resources/using-our-libraries/book-appointment#t-2528-3" TargetMode="Externa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3uLLivFGlfE"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youtu.be/CV39QzFpJx4"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ideo" Target="https://www.youtube.com/embed/w2tW50CD6Aw?feature=oembed" TargetMode="External"/><Relationship Id="rId5" Type="http://schemas.openxmlformats.org/officeDocument/2006/relationships/image" Target="../media/image13.jpeg"/><Relationship Id="rId4" Type="http://schemas.openxmlformats.org/officeDocument/2006/relationships/hyperlink" Target="https://www.youtube.com/watch?v=w2tW50CD6Aw"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ideo" Target="https://www.youtube.com/embed/yrjT8m0hcKU?feature=oembed" TargetMode="External"/><Relationship Id="rId6" Type="http://schemas.openxmlformats.org/officeDocument/2006/relationships/hyperlink" Target="https://www.cifas.org.uk/services/identity-protection" TargetMode="External"/><Relationship Id="rId5" Type="http://schemas.openxmlformats.org/officeDocument/2006/relationships/image" Target="../media/image14.jpeg"/><Relationship Id="rId4" Type="http://schemas.openxmlformats.org/officeDocument/2006/relationships/hyperlink" Target="https://www.youtube.com/watch?v=yrjT8m0hcKU" TargetMode="Externa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ideo" Target="https://www.youtube.com/embed/vPJ6irUDmHI?feature=oembed" TargetMode="External"/><Relationship Id="rId5" Type="http://schemas.openxmlformats.org/officeDocument/2006/relationships/image" Target="../media/image15.jpeg"/><Relationship Id="rId4" Type="http://schemas.openxmlformats.org/officeDocument/2006/relationships/hyperlink" Target="https://youtu.be/vPJ6irUDmHI"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check.getsafeonline.or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hyperlink" Target="https://stopthinkfraud.campaign.gov.uk/how-to-spot-fraud/how-to-spot-a-fake-website/"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ideo" Target="https://www.youtube.com/embed/cSKGa_7XJkg?feature=oembed" TargetMode="External"/><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eur01.safelinks.protection.outlook.com/?url=https%3A%2F%2Fwww.uwtsd.ac.uk%2Fbursaries%2F&amp;data=05%7C01%7Co.odejimi%40uwtsd.ac.uk%7C339bc63fa0844f276b6b08db628d80d7%7C4e0f11f9046e45059cb8db2152311e21%7C0%7C0%7C638212132126220275%7CUnknown%7CTWFpbGZsb3d8eyJWIjoiMC4wLjAwMDAiLCJQIjoiV2luMzIiLCJBTiI6Ik1haWwiLCJXVCI6Mn0%3D%7C3000%7C%7C%7C&amp;sdata=dA2YAGjrp%2FOei45rBnPc6GOsyUzjdNMHBAC9ESioIxM%3D&amp;reserved=0"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hyperlink" Target="mailto:t.johal@uwtsd.ac.uk"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24" name="Rectangle 23" descr="&quot;&quot;">
            <a:extLst>
              <a:ext uri="{FF2B5EF4-FFF2-40B4-BE49-F238E27FC236}">
                <a16:creationId xmlns:a16="http://schemas.microsoft.com/office/drawing/2014/main" id="{4ABFCF06-C231-64DA-665E-83833DB9F219}"/>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2" name="Title 1">
            <a:extLst>
              <a:ext uri="{FF2B5EF4-FFF2-40B4-BE49-F238E27FC236}">
                <a16:creationId xmlns:a16="http://schemas.microsoft.com/office/drawing/2014/main" id="{CA1425B2-8467-FA4A-BDFD-2514176FF843}"/>
              </a:ext>
            </a:extLst>
          </p:cNvPr>
          <p:cNvSpPr>
            <a:spLocks noGrp="1"/>
          </p:cNvSpPr>
          <p:nvPr>
            <p:ph type="ctrTitle"/>
          </p:nvPr>
        </p:nvSpPr>
        <p:spPr>
          <a:xfrm>
            <a:off x="6729413" y="539750"/>
            <a:ext cx="4829175" cy="3457575"/>
          </a:xfrm>
        </p:spPr>
        <p:txBody>
          <a:bodyPr/>
          <a:lstStyle/>
          <a:p>
            <a:pPr eaLnBrk="1" fontAlgn="auto" hangingPunct="1">
              <a:spcAft>
                <a:spcPts val="0"/>
              </a:spcAft>
              <a:defRPr/>
            </a:pPr>
            <a:r>
              <a:rPr lang="en-US" b="1" dirty="0"/>
              <a:t>Digital Literacy and Safety</a:t>
            </a:r>
          </a:p>
        </p:txBody>
      </p:sp>
      <p:sp>
        <p:nvSpPr>
          <p:cNvPr id="3" name="Subtitle 2">
            <a:extLst>
              <a:ext uri="{FF2B5EF4-FFF2-40B4-BE49-F238E27FC236}">
                <a16:creationId xmlns:a16="http://schemas.microsoft.com/office/drawing/2014/main" id="{0776CE84-7949-9043-F8C6-A4756974930A}"/>
              </a:ext>
            </a:extLst>
          </p:cNvPr>
          <p:cNvSpPr>
            <a:spLocks noGrp="1"/>
          </p:cNvSpPr>
          <p:nvPr>
            <p:ph type="subTitle" idx="1"/>
          </p:nvPr>
        </p:nvSpPr>
        <p:spPr>
          <a:xfrm>
            <a:off x="6729413" y="5081588"/>
            <a:ext cx="4829175" cy="1238250"/>
          </a:xfrm>
        </p:spPr>
        <p:txBody>
          <a:bodyPr rtlCol="0"/>
          <a:lstStyle/>
          <a:p>
            <a:pPr eaLnBrk="1" fontAlgn="auto" hangingPunct="1">
              <a:defRPr/>
            </a:pPr>
            <a:r>
              <a:rPr lang="en-US" b="1" dirty="0"/>
              <a:t>Week 1 – LCHS4007_BIRM</a:t>
            </a:r>
          </a:p>
        </p:txBody>
      </p:sp>
      <p:cxnSp>
        <p:nvCxnSpPr>
          <p:cNvPr id="26" name="Straight Connector 25" descr="&quot;&quot;">
            <a:extLst>
              <a:ext uri="{FF2B5EF4-FFF2-40B4-BE49-F238E27FC236}">
                <a16:creationId xmlns:a16="http://schemas.microsoft.com/office/drawing/2014/main" id="{5AB66150-0530-F2E8-6C93-708F3867E2B4}"/>
              </a:ext>
            </a:extLst>
          </p:cNvPr>
          <p:cNvCxnSpPr>
            <a:cxnSpLocks noGrp="1" noRot="1" noChangeAspect="1" noMove="1" noResize="1" noEditPoints="1" noAdjustHandles="1" noChangeArrowheads="1" noChangeShapeType="1"/>
          </p:cNvCxnSpPr>
          <p:nvPr/>
        </p:nvCxnSpPr>
        <p:spPr>
          <a:xfrm>
            <a:off x="6805613" y="4294188"/>
            <a:ext cx="438785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24582" name="Picture 4">
            <a:extLst>
              <a:ext uri="{FF2B5EF4-FFF2-40B4-BE49-F238E27FC236}">
                <a16:creationId xmlns:a16="http://schemas.microsoft.com/office/drawing/2014/main" id="{8F2FE302-3B36-EB67-7071-76B2EE825D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 y="-163513"/>
            <a:ext cx="6634163" cy="5864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5602" name="Title 4">
            <a:extLst>
              <a:ext uri="{FF2B5EF4-FFF2-40B4-BE49-F238E27FC236}">
                <a16:creationId xmlns:a16="http://schemas.microsoft.com/office/drawing/2014/main" id="{A8274B22-2678-5141-64C1-A0CE3A997685}"/>
              </a:ext>
            </a:extLst>
          </p:cNvPr>
          <p:cNvSpPr>
            <a:spLocks noGrp="1" noChangeArrowheads="1"/>
          </p:cNvSpPr>
          <p:nvPr>
            <p:ph type="title"/>
          </p:nvPr>
        </p:nvSpPr>
        <p:spPr>
          <a:xfrm>
            <a:off x="361950" y="5251450"/>
            <a:ext cx="5861050" cy="1371600"/>
          </a:xfrm>
        </p:spPr>
        <p:txBody>
          <a:bodyPr/>
          <a:lstStyle/>
          <a:p>
            <a:r>
              <a:rPr altLang="en-US" sz="2000" b="1">
                <a:latin typeface="Microsoft Sans Serif" panose="020B0604020202020204" pitchFamily="34" charset="0"/>
                <a:cs typeface="Microsoft Sans Serif" panose="020B0604020202020204" pitchFamily="34" charset="0"/>
              </a:rPr>
              <a:t>Note to Lecturer: </a:t>
            </a:r>
            <a:br>
              <a:rPr altLang="en-US" sz="2400" b="1">
                <a:latin typeface="Microsoft Sans Serif" panose="020B0604020202020204" pitchFamily="34" charset="0"/>
                <a:cs typeface="Microsoft Sans Serif" panose="020B0604020202020204" pitchFamily="34" charset="0"/>
              </a:rPr>
            </a:br>
            <a:r>
              <a:rPr altLang="en-US" sz="1800" b="1">
                <a:latin typeface="Microsoft Sans Serif" panose="020B0604020202020204" pitchFamily="34" charset="0"/>
                <a:cs typeface="Microsoft Sans Serif" panose="020B0604020202020204" pitchFamily="34" charset="0"/>
              </a:rPr>
              <a:t>Record the Session/share the recording with the class/ maintain confidentiality/ used only for learning purposes.</a:t>
            </a:r>
            <a:endParaRPr altLang="en-US" sz="2400" b="1">
              <a:latin typeface="Microsoft Sans Serif" panose="020B0604020202020204" pitchFamily="34" charset="0"/>
              <a:cs typeface="Microsoft Sans Serif"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1AA10-99E6-F7A8-14B8-056F46046585}"/>
              </a:ext>
            </a:extLst>
          </p:cNvPr>
          <p:cNvSpPr>
            <a:spLocks noGrp="1"/>
          </p:cNvSpPr>
          <p:nvPr>
            <p:ph type="title"/>
          </p:nvPr>
        </p:nvSpPr>
        <p:spPr/>
        <p:txBody>
          <a:bodyPr/>
          <a:lstStyle/>
          <a:p>
            <a:pPr>
              <a:defRPr/>
            </a:pPr>
            <a:r>
              <a:rPr lang="en-GB" b="1" dirty="0"/>
              <a:t>During this session </a:t>
            </a:r>
          </a:p>
        </p:txBody>
      </p:sp>
      <p:graphicFrame>
        <p:nvGraphicFramePr>
          <p:cNvPr id="6" name="Content Placeholder 2">
            <a:extLst>
              <a:ext uri="{FF2B5EF4-FFF2-40B4-BE49-F238E27FC236}">
                <a16:creationId xmlns:a16="http://schemas.microsoft.com/office/drawing/2014/main" id="{19EFE454-A1ED-C4EF-EEB1-6FCAF5D47004}"/>
              </a:ext>
            </a:extLst>
          </p:cNvPr>
          <p:cNvGraphicFramePr>
            <a:graphicFrameLocks/>
          </p:cNvGraphicFramePr>
          <p:nvPr/>
        </p:nvGraphicFramePr>
        <p:xfrm>
          <a:off x="946878" y="1608180"/>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800788EA-F39C-E084-0B7E-C4053D333707}"/>
              </a:ext>
            </a:extLst>
          </p:cNvPr>
          <p:cNvSpPr>
            <a:spLocks noGrp="1" noChangeArrowheads="1"/>
          </p:cNvSpPr>
          <p:nvPr>
            <p:ph type="title"/>
          </p:nvPr>
        </p:nvSpPr>
        <p:spPr/>
        <p:txBody>
          <a:bodyPr/>
          <a:lstStyle/>
          <a:p>
            <a:pPr>
              <a:defRPr/>
            </a:pPr>
            <a:r>
              <a:rPr lang="en-GB" altLang="en-US" b="1" dirty="0"/>
              <a:t>Need</a:t>
            </a:r>
            <a:r>
              <a:rPr lang="en-GB" altLang="en-US" dirty="0"/>
              <a:t> </a:t>
            </a:r>
            <a:r>
              <a:rPr lang="en-GB" altLang="en-US" b="1" dirty="0"/>
              <a:t>Help</a:t>
            </a:r>
            <a:r>
              <a:rPr lang="en-GB" altLang="en-US" dirty="0"/>
              <a:t> </a:t>
            </a:r>
          </a:p>
        </p:txBody>
      </p:sp>
      <p:sp>
        <p:nvSpPr>
          <p:cNvPr id="4" name="Rectangle 3">
            <a:extLst>
              <a:ext uri="{FF2B5EF4-FFF2-40B4-BE49-F238E27FC236}">
                <a16:creationId xmlns:a16="http://schemas.microsoft.com/office/drawing/2014/main" id="{0EC9A556-9D47-2C16-9168-06345E868DF3}"/>
              </a:ext>
            </a:extLst>
          </p:cNvPr>
          <p:cNvSpPr/>
          <p:nvPr/>
        </p:nvSpPr>
        <p:spPr>
          <a:xfrm>
            <a:off x="1165225" y="2103438"/>
            <a:ext cx="2808288" cy="91440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r>
              <a:rPr lang="en-GB" b="1" dirty="0">
                <a:latin typeface="Arial Black" panose="020B0A04020102020204" pitchFamily="34" charset="0"/>
              </a:rPr>
              <a:t>Digital centre </a:t>
            </a:r>
          </a:p>
        </p:txBody>
      </p:sp>
      <p:sp>
        <p:nvSpPr>
          <p:cNvPr id="5" name="Arrow: Right 4">
            <a:extLst>
              <a:ext uri="{FF2B5EF4-FFF2-40B4-BE49-F238E27FC236}">
                <a16:creationId xmlns:a16="http://schemas.microsoft.com/office/drawing/2014/main" id="{A4396EA8-CA2A-82FB-71E1-D307F12902CD}"/>
              </a:ext>
            </a:extLst>
          </p:cNvPr>
          <p:cNvSpPr/>
          <p:nvPr/>
        </p:nvSpPr>
        <p:spPr>
          <a:xfrm>
            <a:off x="4430713" y="2387600"/>
            <a:ext cx="1382712" cy="346075"/>
          </a:xfrm>
          <a:prstGeom prst="rightArrow">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GB"/>
          </a:p>
        </p:txBody>
      </p:sp>
      <p:sp>
        <p:nvSpPr>
          <p:cNvPr id="9" name="Rectangle: Rounded Corners 8">
            <a:extLst>
              <a:ext uri="{FF2B5EF4-FFF2-40B4-BE49-F238E27FC236}">
                <a16:creationId xmlns:a16="http://schemas.microsoft.com/office/drawing/2014/main" id="{703F17E5-20DC-3E26-7A1E-2298C58A82DF}"/>
              </a:ext>
            </a:extLst>
          </p:cNvPr>
          <p:cNvSpPr/>
          <p:nvPr/>
        </p:nvSpPr>
        <p:spPr>
          <a:xfrm>
            <a:off x="6270625" y="2212975"/>
            <a:ext cx="4462463" cy="804863"/>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r>
              <a:rPr lang="en-GB" dirty="0">
                <a:latin typeface="Arial Black" panose="020B0A04020102020204" pitchFamily="34" charset="0"/>
                <a:hlinkClick r:id="rId3"/>
              </a:rPr>
              <a:t>Self-help available in the university to improve your digital skills </a:t>
            </a:r>
            <a:endParaRPr lang="en-GB" dirty="0">
              <a:latin typeface="Arial Black" panose="020B0A04020102020204" pitchFamily="34" charset="0"/>
            </a:endParaRPr>
          </a:p>
        </p:txBody>
      </p:sp>
      <p:pic>
        <p:nvPicPr>
          <p:cNvPr id="29702" name="Picture 10">
            <a:extLst>
              <a:ext uri="{FF2B5EF4-FFF2-40B4-BE49-F238E27FC236}">
                <a16:creationId xmlns:a16="http://schemas.microsoft.com/office/drawing/2014/main" id="{16FC4AD7-E3A3-C3F7-6F3A-F0EDBE0167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80375" y="155575"/>
            <a:ext cx="251460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16AF0E75-2D59-D174-212A-CF5D166DFEA5}"/>
              </a:ext>
            </a:extLst>
          </p:cNvPr>
          <p:cNvSpPr/>
          <p:nvPr/>
        </p:nvSpPr>
        <p:spPr>
          <a:xfrm>
            <a:off x="1262063" y="4310063"/>
            <a:ext cx="2895600" cy="91440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r>
              <a:rPr lang="en-GB" dirty="0">
                <a:latin typeface="Arial Black" panose="020B0A04020102020204" pitchFamily="34" charset="0"/>
              </a:rPr>
              <a:t>Need one to one</a:t>
            </a:r>
          </a:p>
        </p:txBody>
      </p:sp>
      <p:sp>
        <p:nvSpPr>
          <p:cNvPr id="13" name="Arrow: Right 12">
            <a:extLst>
              <a:ext uri="{FF2B5EF4-FFF2-40B4-BE49-F238E27FC236}">
                <a16:creationId xmlns:a16="http://schemas.microsoft.com/office/drawing/2014/main" id="{C16C1385-143D-A316-C4A4-3230516AD3DF}"/>
              </a:ext>
            </a:extLst>
          </p:cNvPr>
          <p:cNvSpPr/>
          <p:nvPr/>
        </p:nvSpPr>
        <p:spPr>
          <a:xfrm>
            <a:off x="4430713" y="4645025"/>
            <a:ext cx="1947862" cy="346075"/>
          </a:xfrm>
          <a:prstGeom prst="rightArrow">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GB"/>
          </a:p>
        </p:txBody>
      </p:sp>
      <p:sp>
        <p:nvSpPr>
          <p:cNvPr id="14" name="Rectangle: Rounded Corners 13">
            <a:extLst>
              <a:ext uri="{FF2B5EF4-FFF2-40B4-BE49-F238E27FC236}">
                <a16:creationId xmlns:a16="http://schemas.microsoft.com/office/drawing/2014/main" id="{71C9CE9F-C738-7E9B-B137-900C99FFC1BF}"/>
              </a:ext>
            </a:extLst>
          </p:cNvPr>
          <p:cNvSpPr/>
          <p:nvPr/>
        </p:nvSpPr>
        <p:spPr>
          <a:xfrm>
            <a:off x="6651625" y="4419600"/>
            <a:ext cx="3830638" cy="804863"/>
          </a:xfrm>
          <a:prstGeom prst="round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r>
              <a:rPr lang="en-GB" dirty="0">
                <a:latin typeface="Arial Black" panose="020B0A04020102020204" pitchFamily="34" charset="0"/>
                <a:hlinkClick r:id="rId5"/>
              </a:rPr>
              <a:t>Book an appointment with digital team </a:t>
            </a:r>
            <a:endParaRPr lang="en-GB" dirty="0">
              <a:latin typeface="Arial Black" panose="020B0A040201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200" name="Rectangle 7">
            <a:extLst>
              <a:ext uri="{FF2B5EF4-FFF2-40B4-BE49-F238E27FC236}">
                <a16:creationId xmlns:a16="http://schemas.microsoft.com/office/drawing/2014/main" id="{CBAABE73-AC30-7773-1376-F0B81425D3A8}"/>
              </a:ext>
            </a:extLst>
          </p:cNvPr>
          <p:cNvSpPr/>
          <p:nvPr/>
        </p:nvSpPr>
        <p:spPr>
          <a:xfrm>
            <a:off x="3175" y="0"/>
            <a:ext cx="12187238" cy="6858000"/>
          </a:xfrm>
          <a:prstGeom prst="rect">
            <a:avLst/>
          </a:prstGeom>
          <a:ln w="0">
            <a:noFill/>
          </a:ln>
        </p:spPr>
        <p:style>
          <a:lnRef idx="0">
            <a:scrgbClr r="0" g="0" b="0"/>
          </a:lnRef>
          <a:fillRef idx="0">
            <a:scrgbClr r="0" g="0" b="0"/>
          </a:fillRef>
          <a:effectRef idx="0">
            <a:scrgbClr r="0" g="0" b="0"/>
          </a:effectRef>
          <a:fontRef idx="minor"/>
        </p:style>
        <p:txBody>
          <a:bodyPr lIns="89988" tIns="46794" rIns="89988" bIns="46794" anchor="ctr"/>
          <a:lstStyle/>
          <a:p>
            <a:pPr defTabSz="914309" eaLnBrk="1" fontAlgn="auto" hangingPunct="1">
              <a:spcBef>
                <a:spcPts val="0"/>
              </a:spcBef>
              <a:spcAft>
                <a:spcPts val="0"/>
              </a:spcAft>
              <a:defRPr/>
            </a:pPr>
            <a:endParaRPr lang="en-US" spc="-1">
              <a:solidFill>
                <a:srgbClr val="000000"/>
              </a:solidFill>
              <a:latin typeface="Speak Pro"/>
            </a:endParaRPr>
          </a:p>
        </p:txBody>
      </p:sp>
      <p:sp>
        <p:nvSpPr>
          <p:cNvPr id="201" name="PlaceHolder 1">
            <a:extLst>
              <a:ext uri="{FF2B5EF4-FFF2-40B4-BE49-F238E27FC236}">
                <a16:creationId xmlns:a16="http://schemas.microsoft.com/office/drawing/2014/main" id="{9CC7ABCF-5AF2-CB13-3836-E0A2F74A0EC9}"/>
              </a:ext>
            </a:extLst>
          </p:cNvPr>
          <p:cNvSpPr>
            <a:spLocks noGrp="1"/>
          </p:cNvSpPr>
          <p:nvPr>
            <p:ph type="title" idx="4294967295"/>
          </p:nvPr>
        </p:nvSpPr>
        <p:spPr>
          <a:xfrm>
            <a:off x="642938" y="642938"/>
            <a:ext cx="3071812" cy="5126037"/>
          </a:xfrm>
        </p:spPr>
        <p:txBody>
          <a:bodyPr lIns="91428" tIns="45714" rIns="91428" bIns="45714" anchor="ctr"/>
          <a:lstStyle/>
          <a:p>
            <a:pPr algn="r" defTabSz="914309" fontAlgn="auto">
              <a:spcAft>
                <a:spcPts val="0"/>
              </a:spcAft>
              <a:tabLst>
                <a:tab pos="0" algn="l"/>
                <a:tab pos="914309" algn="l"/>
                <a:tab pos="1828617" algn="l"/>
                <a:tab pos="2742926" algn="l"/>
                <a:tab pos="3657234" algn="l"/>
                <a:tab pos="4571543" algn="l"/>
                <a:tab pos="5485851" algn="l"/>
                <a:tab pos="6400160" algn="l"/>
                <a:tab pos="7314468" algn="l"/>
                <a:tab pos="8228777" algn="l"/>
                <a:tab pos="9143086" algn="l"/>
                <a:tab pos="10057394" algn="l"/>
              </a:tabLst>
              <a:defRPr/>
            </a:pPr>
            <a:r>
              <a:rPr lang="en-GB" sz="4600" spc="-1">
                <a:solidFill>
                  <a:srgbClr val="404040"/>
                </a:solidFill>
                <a:latin typeface="Georgia Pro Cond Light"/>
              </a:rPr>
              <a:t>Digital Safety in Health and Social Care </a:t>
            </a:r>
            <a:endParaRPr lang="en-US" sz="4600" spc="-1">
              <a:solidFill>
                <a:srgbClr val="404040"/>
              </a:solidFill>
              <a:latin typeface="Georgia Pro Cond Light"/>
            </a:endParaRPr>
          </a:p>
        </p:txBody>
      </p:sp>
      <p:sp>
        <p:nvSpPr>
          <p:cNvPr id="202" name="Straight Connector 9">
            <a:extLst>
              <a:ext uri="{FF2B5EF4-FFF2-40B4-BE49-F238E27FC236}">
                <a16:creationId xmlns:a16="http://schemas.microsoft.com/office/drawing/2014/main" id="{7FDBC606-A2A1-9698-4D92-5EDA29D10F86}"/>
              </a:ext>
            </a:extLst>
          </p:cNvPr>
          <p:cNvSpPr/>
          <p:nvPr/>
        </p:nvSpPr>
        <p:spPr>
          <a:xfrm>
            <a:off x="4041775" y="1778000"/>
            <a:ext cx="0" cy="3200400"/>
          </a:xfrm>
          <a:prstGeom prst="line">
            <a:avLst/>
          </a:prstGeom>
          <a:ln w="19080">
            <a:solidFill>
              <a:srgbClr val="000000"/>
            </a:solidFill>
            <a:miter/>
          </a:ln>
        </p:spPr>
        <p:style>
          <a:lnRef idx="0">
            <a:scrgbClr r="0" g="0" b="0"/>
          </a:lnRef>
          <a:fillRef idx="0">
            <a:scrgbClr r="0" g="0" b="0"/>
          </a:fillRef>
          <a:effectRef idx="0">
            <a:scrgbClr r="0" g="0" b="0"/>
          </a:effectRef>
          <a:fontRef idx="minor"/>
        </p:style>
        <p:txBody>
          <a:bodyPr lIns="89988" tIns="46794" rIns="89988" bIns="46794"/>
          <a:lstStyle/>
          <a:p>
            <a:pPr defTabSz="914309" eaLnBrk="1" fontAlgn="auto" hangingPunct="1">
              <a:spcBef>
                <a:spcPts val="0"/>
              </a:spcBef>
              <a:spcAft>
                <a:spcPts val="0"/>
              </a:spcAft>
              <a:defRPr/>
            </a:pPr>
            <a:endParaRPr lang="en-US" spc="-1">
              <a:solidFill>
                <a:srgbClr val="000000"/>
              </a:solidFill>
              <a:latin typeface="Speak Pro"/>
            </a:endParaRPr>
          </a:p>
        </p:txBody>
      </p:sp>
      <p:sp>
        <p:nvSpPr>
          <p:cNvPr id="203" name="TextBox 202">
            <a:extLst>
              <a:ext uri="{FF2B5EF4-FFF2-40B4-BE49-F238E27FC236}">
                <a16:creationId xmlns:a16="http://schemas.microsoft.com/office/drawing/2014/main" id="{5CB6E8DD-E41E-1F40-3C79-E1312C2146E9}"/>
              </a:ext>
            </a:extLst>
          </p:cNvPr>
          <p:cNvSpPr txBox="1"/>
          <p:nvPr/>
        </p:nvSpPr>
        <p:spPr>
          <a:xfrm>
            <a:off x="4362450" y="622300"/>
            <a:ext cx="6791325" cy="5146675"/>
          </a:xfrm>
          <a:prstGeom prst="rect">
            <a:avLst/>
          </a:prstGeom>
          <a:noFill/>
          <a:ln w="0">
            <a:noFill/>
          </a:ln>
        </p:spPr>
        <p:txBody>
          <a:bodyPr lIns="0" rIns="0" anchor="ctr">
            <a:normAutofit/>
          </a:bodyPr>
          <a:lstStyle>
            <a:lvl1pPr marL="88900" indent="-88900" defTabSz="912813">
              <a:tabLst>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Speak Pro" panose="020B0504020101020102" pitchFamily="34" charset="0"/>
              </a:defRPr>
            </a:lvl1pPr>
            <a:lvl2pPr marL="742950" indent="-285750" defTabSz="912813">
              <a:tabLst>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Speak Pro" panose="020B0504020101020102" pitchFamily="34" charset="0"/>
              </a:defRPr>
            </a:lvl2pPr>
            <a:lvl3pPr marL="1143000" indent="-228600" defTabSz="912813">
              <a:tabLst>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Speak Pro" panose="020B0504020101020102" pitchFamily="34" charset="0"/>
              </a:defRPr>
            </a:lvl3pPr>
            <a:lvl4pPr marL="1600200" indent="-228600" defTabSz="912813">
              <a:tabLst>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Speak Pro" panose="020B0504020101020102" pitchFamily="34" charset="0"/>
              </a:defRPr>
            </a:lvl4pPr>
            <a:lvl5pPr marL="2057400" indent="-228600" defTabSz="912813">
              <a:tabLst>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Speak Pro" panose="020B0504020101020102" pitchFamily="34" charset="0"/>
              </a:defRPr>
            </a:lvl5pPr>
            <a:lvl6pPr marL="2514600" indent="-228600" defTabSz="912813"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Speak Pro" panose="020B0504020101020102" pitchFamily="34" charset="0"/>
              </a:defRPr>
            </a:lvl6pPr>
            <a:lvl7pPr marL="2971800" indent="-228600" defTabSz="912813"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Speak Pro" panose="020B0504020101020102" pitchFamily="34" charset="0"/>
              </a:defRPr>
            </a:lvl7pPr>
            <a:lvl8pPr marL="3429000" indent="-228600" defTabSz="912813"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Speak Pro" panose="020B0504020101020102" pitchFamily="34" charset="0"/>
              </a:defRPr>
            </a:lvl8pPr>
            <a:lvl9pPr marL="3886200" indent="-228600" defTabSz="912813" eaLnBrk="0" fontAlgn="base" hangingPunct="0">
              <a:spcBef>
                <a:spcPct val="0"/>
              </a:spcBef>
              <a:spcAft>
                <a:spcPct val="0"/>
              </a:spcAft>
              <a:tabLst>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Speak Pro" panose="020B0504020101020102" pitchFamily="34" charset="0"/>
              </a:defRPr>
            </a:lvl9pPr>
          </a:lstStyle>
          <a:p>
            <a:pPr eaLnBrk="1" hangingPunct="1">
              <a:lnSpc>
                <a:spcPct val="110000"/>
              </a:lnSpc>
              <a:spcBef>
                <a:spcPts val="1200"/>
              </a:spcBef>
              <a:spcAft>
                <a:spcPts val="200"/>
              </a:spcAft>
              <a:buClr>
                <a:srgbClr val="E88B33"/>
              </a:buClr>
              <a:buFont typeface="Calibri" panose="020F0502020204030204" pitchFamily="34" charset="0"/>
              <a:buChar char=" "/>
            </a:pPr>
            <a:r>
              <a:rPr lang="en-GB" altLang="en-US" sz="2000">
                <a:solidFill>
                  <a:srgbClr val="404040"/>
                </a:solidFill>
                <a:latin typeface="Arial" panose="020B0604020202020204" pitchFamily="34" charset="0"/>
                <a:ea typeface="Arial" panose="020B0604020202020204" pitchFamily="34" charset="0"/>
              </a:rPr>
              <a:t>Health and social care organisations hold large amounts of sensitive personal data. This includes medical records, care plans, and financial information. A data breach can harm patients and damage trust. </a:t>
            </a:r>
            <a:endParaRPr lang="en-US" altLang="en-US" sz="2000">
              <a:solidFill>
                <a:srgbClr val="404040"/>
              </a:solidFill>
              <a:ea typeface="Arial" panose="020B0604020202020204" pitchFamily="34" charset="0"/>
            </a:endParaRPr>
          </a:p>
          <a:p>
            <a:pPr eaLnBrk="1" hangingPunct="1">
              <a:lnSpc>
                <a:spcPct val="110000"/>
              </a:lnSpc>
              <a:spcBef>
                <a:spcPts val="1200"/>
              </a:spcBef>
              <a:spcAft>
                <a:spcPts val="200"/>
              </a:spcAft>
              <a:buClr>
                <a:srgbClr val="E88B33"/>
              </a:buClr>
              <a:buFont typeface="Calibri" panose="020F0502020204030204" pitchFamily="34" charset="0"/>
              <a:buChar char=" "/>
            </a:pPr>
            <a:r>
              <a:rPr lang="en-GB" altLang="en-US" sz="2000">
                <a:solidFill>
                  <a:srgbClr val="404040"/>
                </a:solidFill>
                <a:latin typeface="Arial" panose="020B0604020202020204" pitchFamily="34" charset="0"/>
                <a:ea typeface="Arial" panose="020B0604020202020204" pitchFamily="34" charset="0"/>
              </a:rPr>
              <a:t>The UK Data Protection Act 2018 and UK GDPR set out your legal responsibilities when handling patient or service user data. As a practitioner, you are personally accountable. </a:t>
            </a:r>
            <a:endParaRPr lang="en-US" altLang="en-US" sz="2000">
              <a:solidFill>
                <a:srgbClr val="404040"/>
              </a:solidFill>
            </a:endParaRPr>
          </a:p>
          <a:p>
            <a:pPr eaLnBrk="1" hangingPunct="1">
              <a:lnSpc>
                <a:spcPct val="110000"/>
              </a:lnSpc>
              <a:spcBef>
                <a:spcPts val="1200"/>
              </a:spcBef>
              <a:spcAft>
                <a:spcPts val="200"/>
              </a:spcAft>
              <a:buClr>
                <a:srgbClr val="E88B33"/>
              </a:buClr>
              <a:buFont typeface="Calibri" panose="020F0502020204030204" pitchFamily="34" charset="0"/>
              <a:buChar char=" "/>
            </a:pPr>
            <a:r>
              <a:rPr lang="en-GB" altLang="en-US" sz="2000">
                <a:solidFill>
                  <a:srgbClr val="404040"/>
                </a:solidFill>
                <a:latin typeface="Arial" panose="020B0604020202020204" pitchFamily="34" charset="0"/>
                <a:cs typeface="Arial" panose="020B0604020202020204" pitchFamily="34" charset="0"/>
              </a:rPr>
              <a:t>Common risks include: sharing passwords, using personal devices for work data, accessing records you are not authorised to view, and sending information to the wrong person by email or message. </a:t>
            </a:r>
            <a:endParaRPr lang="en-US" altLang="en-US" sz="2000">
              <a:solidFill>
                <a:srgbClr val="404040"/>
              </a:solidFill>
            </a:endParaRPr>
          </a:p>
        </p:txBody>
      </p:sp>
      <p:sp>
        <p:nvSpPr>
          <p:cNvPr id="204" name="Rectangle 11">
            <a:extLst>
              <a:ext uri="{FF2B5EF4-FFF2-40B4-BE49-F238E27FC236}">
                <a16:creationId xmlns:a16="http://schemas.microsoft.com/office/drawing/2014/main" id="{A5332256-7065-090D-2A7B-7BF99096768C}"/>
              </a:ext>
            </a:extLst>
          </p:cNvPr>
          <p:cNvSpPr/>
          <p:nvPr/>
        </p:nvSpPr>
        <p:spPr>
          <a:xfrm>
            <a:off x="0" y="6400800"/>
            <a:ext cx="12190413" cy="457200"/>
          </a:xfrm>
          <a:prstGeom prst="rect">
            <a:avLst/>
          </a:prstGeom>
          <a:solidFill>
            <a:srgbClr val="262626"/>
          </a:solidFill>
          <a:ln w="0">
            <a:noFill/>
          </a:ln>
        </p:spPr>
        <p:style>
          <a:lnRef idx="0">
            <a:scrgbClr r="0" g="0" b="0"/>
          </a:lnRef>
          <a:fillRef idx="0">
            <a:scrgbClr r="0" g="0" b="0"/>
          </a:fillRef>
          <a:effectRef idx="0">
            <a:scrgbClr r="0" g="0" b="0"/>
          </a:effectRef>
          <a:fontRef idx="minor"/>
        </p:style>
        <p:txBody>
          <a:bodyPr lIns="89988" tIns="46794" rIns="89988" bIns="46794"/>
          <a:lstStyle/>
          <a:p>
            <a:pPr defTabSz="914309" eaLnBrk="1" fontAlgn="auto" hangingPunct="1">
              <a:spcBef>
                <a:spcPts val="0"/>
              </a:spcBef>
              <a:spcAft>
                <a:spcPts val="0"/>
              </a:spcAft>
              <a:defRPr/>
            </a:pPr>
            <a:endParaRPr lang="en-US" spc="-1">
              <a:solidFill>
                <a:srgbClr val="000000"/>
              </a:solidFill>
              <a:latin typeface="Speak Pro"/>
            </a:endParaRPr>
          </a:p>
        </p:txBody>
      </p:sp>
    </p:spTree>
  </p:cSld>
  <p:clrMapOvr>
    <a:masterClrMapping/>
  </p:clrMapOvr>
  <p:transition spd="slow"/>
  <p:timing>
    <p:tnLst>
      <p:par>
        <p:cTn id="1" dur="indefinite" restart="never" nodeType="tmRoot">
          <p:childTnLst>
            <p:seq>
              <p:cTn id="2" dur="indefinite" nodeType="mainSeq">
                <p:childTnLst>
                  <p:par>
                    <p:cTn id="3" fill="hold" nodeType="clickPar">
                      <p:stCondLst>
                        <p:cond delay="indefinite"/>
                      </p:stCondLst>
                      <p:childTnLst>
                        <p:par>
                          <p:cTn id="4" fill="hold" nodeType="withGroup">
                            <p:stCondLst>
                              <p:cond delay="0"/>
                            </p:stCondLst>
                            <p:childTnLst>
                              <p:par>
                                <p:cTn id="5" presetID="10" presetClass="entr" fill="hold" nodeType="clickEffect">
                                  <p:stCondLst>
                                    <p:cond delay="0"/>
                                  </p:stCondLst>
                                  <p:childTnLst>
                                    <p:set>
                                      <p:cBhvr>
                                        <p:cTn id="6" dur="1" fill="hold">
                                          <p:stCondLst>
                                            <p:cond delay="0"/>
                                          </p:stCondLst>
                                        </p:cTn>
                                        <p:tgtEl>
                                          <p:spTgt spid="203">
                                            <p:txEl>
                                              <p:pRg st="0" end="0"/>
                                            </p:txEl>
                                          </p:spTgt>
                                        </p:tgtEl>
                                        <p:attrNameLst>
                                          <p:attrName>style.visibility</p:attrName>
                                        </p:attrNameLst>
                                      </p:cBhvr>
                                      <p:to>
                                        <p:strVal val="visible"/>
                                      </p:to>
                                    </p:set>
                                    <p:animEffect transition="in" filter="fade">
                                      <p:cBhvr additive="repl">
                                        <p:cTn id="7" dur="500"/>
                                        <p:tgtEl>
                                          <p:spTgt spid="2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fill="hold" nodeType="clickEffect">
                                  <p:stCondLst>
                                    <p:cond delay="0"/>
                                  </p:stCondLst>
                                  <p:childTnLst>
                                    <p:set>
                                      <p:cBhvr>
                                        <p:cTn id="11" dur="1" fill="hold">
                                          <p:stCondLst>
                                            <p:cond delay="0"/>
                                          </p:stCondLst>
                                        </p:cTn>
                                        <p:tgtEl>
                                          <p:spTgt spid="203">
                                            <p:txEl>
                                              <p:pRg st="1" end="1"/>
                                            </p:txEl>
                                          </p:spTgt>
                                        </p:tgtEl>
                                        <p:attrNameLst>
                                          <p:attrName>style.visibility</p:attrName>
                                        </p:attrNameLst>
                                      </p:cBhvr>
                                      <p:to>
                                        <p:strVal val="visible"/>
                                      </p:to>
                                    </p:set>
                                    <p:animEffect transition="in" filter="fade">
                                      <p:cBhvr additive="repl">
                                        <p:cTn id="12" dur="500"/>
                                        <p:tgtEl>
                                          <p:spTgt spid="20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fill="hold" nodeType="clickEffect">
                                  <p:stCondLst>
                                    <p:cond delay="0"/>
                                  </p:stCondLst>
                                  <p:childTnLst>
                                    <p:set>
                                      <p:cBhvr>
                                        <p:cTn id="16" dur="1" fill="hold">
                                          <p:stCondLst>
                                            <p:cond delay="0"/>
                                          </p:stCondLst>
                                        </p:cTn>
                                        <p:tgtEl>
                                          <p:spTgt spid="203">
                                            <p:txEl>
                                              <p:pRg st="2" end="2"/>
                                            </p:txEl>
                                          </p:spTgt>
                                        </p:tgtEl>
                                        <p:attrNameLst>
                                          <p:attrName>style.visibility</p:attrName>
                                        </p:attrNameLst>
                                      </p:cBhvr>
                                      <p:to>
                                        <p:strVal val="visible"/>
                                      </p:to>
                                    </p:set>
                                    <p:animEffect transition="in" filter="fade">
                                      <p:cBhvr additive="repl">
                                        <p:cTn id="17" dur="500"/>
                                        <p:tgtEl>
                                          <p:spTgt spid="20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2BF8B-C68C-FD20-DC4C-6B6AEC03D130}"/>
              </a:ext>
            </a:extLst>
          </p:cNvPr>
          <p:cNvSpPr>
            <a:spLocks noGrp="1"/>
          </p:cNvSpPr>
          <p:nvPr>
            <p:ph type="title"/>
          </p:nvPr>
        </p:nvSpPr>
        <p:spPr>
          <a:xfrm>
            <a:off x="736600" y="104775"/>
            <a:ext cx="10058400" cy="1449388"/>
          </a:xfrm>
        </p:spPr>
        <p:txBody>
          <a:bodyPr/>
          <a:lstStyle/>
          <a:p>
            <a:pPr>
              <a:defRPr/>
            </a:pPr>
            <a:r>
              <a:rPr lang="en-GB" b="1" dirty="0"/>
              <a:t>Digital literacy- Group Activity 1</a:t>
            </a:r>
          </a:p>
        </p:txBody>
      </p:sp>
      <p:sp>
        <p:nvSpPr>
          <p:cNvPr id="32771" name="Content Placeholder 2">
            <a:extLst>
              <a:ext uri="{FF2B5EF4-FFF2-40B4-BE49-F238E27FC236}">
                <a16:creationId xmlns:a16="http://schemas.microsoft.com/office/drawing/2014/main" id="{2FB4A722-8D29-70BC-A65B-2228760F9356}"/>
              </a:ext>
            </a:extLst>
          </p:cNvPr>
          <p:cNvSpPr>
            <a:spLocks noGrp="1" noChangeArrowheads="1"/>
          </p:cNvSpPr>
          <p:nvPr>
            <p:ph idx="1"/>
          </p:nvPr>
        </p:nvSpPr>
        <p:spPr>
          <a:xfrm>
            <a:off x="796925" y="1554163"/>
            <a:ext cx="10058400" cy="625475"/>
          </a:xfrm>
        </p:spPr>
        <p:txBody>
          <a:bodyPr/>
          <a:lstStyle/>
          <a:p>
            <a:r>
              <a:rPr lang="en-GB" altLang="en-US"/>
              <a:t>The ability to understand and use digital technologies effectively and meaningfully. </a:t>
            </a:r>
          </a:p>
          <a:p>
            <a:endParaRPr lang="en-GB" altLang="en-US"/>
          </a:p>
        </p:txBody>
      </p:sp>
      <p:pic>
        <p:nvPicPr>
          <p:cNvPr id="32772" name="Picture 4">
            <a:hlinkClick r:id="rId3"/>
            <a:extLst>
              <a:ext uri="{FF2B5EF4-FFF2-40B4-BE49-F238E27FC236}">
                <a16:creationId xmlns:a16="http://schemas.microsoft.com/office/drawing/2014/main" id="{4B6FE29A-00D4-65B6-36F3-9DB5B1EE37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19875" y="2179638"/>
            <a:ext cx="5429250"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68C9B792-35B5-9011-CB2C-D1CCFAFE8A5C}"/>
              </a:ext>
            </a:extLst>
          </p:cNvPr>
          <p:cNvSpPr/>
          <p:nvPr/>
        </p:nvSpPr>
        <p:spPr>
          <a:xfrm>
            <a:off x="547688" y="2413000"/>
            <a:ext cx="5218112" cy="302418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r>
              <a:rPr lang="en-GB" sz="3200" b="1" i="1" dirty="0">
                <a:solidFill>
                  <a:schemeClr val="tx2"/>
                </a:solidFill>
              </a:rPr>
              <a:t>Watch the video and in a group of 2 to 3 identify at least 4 skills that a health and social care professional requires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CC69B-7677-D299-2D1D-793D9B1AFAEC}"/>
              </a:ext>
            </a:extLst>
          </p:cNvPr>
          <p:cNvSpPr>
            <a:spLocks noGrp="1"/>
          </p:cNvSpPr>
          <p:nvPr>
            <p:ph type="title"/>
          </p:nvPr>
        </p:nvSpPr>
        <p:spPr/>
        <p:txBody>
          <a:bodyPr/>
          <a:lstStyle/>
          <a:p>
            <a:pPr eaLnBrk="1" fontAlgn="auto" hangingPunct="1">
              <a:spcAft>
                <a:spcPts val="0"/>
              </a:spcAft>
              <a:defRPr/>
            </a:pPr>
            <a:r>
              <a:rPr lang="en-GB" dirty="0">
                <a:solidFill>
                  <a:schemeClr val="tx1">
                    <a:lumMod val="75000"/>
                    <a:lumOff val="25000"/>
                  </a:schemeClr>
                </a:solidFill>
              </a:rPr>
              <a:t>Key digital Safety Skills</a:t>
            </a:r>
          </a:p>
        </p:txBody>
      </p:sp>
      <p:sp>
        <p:nvSpPr>
          <p:cNvPr id="6" name="Block Arc 5">
            <a:extLst>
              <a:ext uri="{FF2B5EF4-FFF2-40B4-BE49-F238E27FC236}">
                <a16:creationId xmlns:a16="http://schemas.microsoft.com/office/drawing/2014/main" id="{EB1687C5-F75D-8AF7-6172-F14B08E9FA73}"/>
              </a:ext>
            </a:extLst>
          </p:cNvPr>
          <p:cNvSpPr/>
          <p:nvPr/>
        </p:nvSpPr>
        <p:spPr>
          <a:xfrm>
            <a:off x="-3154363" y="1455738"/>
            <a:ext cx="5065713" cy="5065712"/>
          </a:xfrm>
          <a:prstGeom prst="blockArc">
            <a:avLst>
              <a:gd name="adj1" fmla="val 18900000"/>
              <a:gd name="adj2" fmla="val 2700000"/>
              <a:gd name="adj3" fmla="val 426"/>
            </a:avLst>
          </a:prstGeom>
        </p:spPr>
        <p:style>
          <a:lnRef idx="2">
            <a:schemeClr val="accent5">
              <a:hueOff val="0"/>
              <a:satOff val="0"/>
              <a:lumOff val="0"/>
              <a:alphaOff val="0"/>
            </a:schemeClr>
          </a:lnRef>
          <a:fillRef idx="0">
            <a:schemeClr val="accent4">
              <a:tint val="90000"/>
              <a:hueOff val="0"/>
              <a:satOff val="0"/>
              <a:lumOff val="0"/>
              <a:alphaOff val="0"/>
            </a:schemeClr>
          </a:fillRef>
          <a:effectRef idx="0">
            <a:schemeClr val="accent4">
              <a:tint val="90000"/>
              <a:hueOff val="0"/>
              <a:satOff val="0"/>
              <a:lumOff val="0"/>
              <a:alphaOff val="0"/>
            </a:schemeClr>
          </a:effectRef>
          <a:fontRef idx="minor">
            <a:schemeClr val="tx1">
              <a:hueOff val="0"/>
              <a:satOff val="0"/>
              <a:lumOff val="0"/>
              <a:alphaOff val="0"/>
            </a:schemeClr>
          </a:fontRef>
        </p:style>
        <p:txBody>
          <a:bodyPr/>
          <a:lstStyle/>
          <a:p>
            <a:pPr eaLnBrk="1" fontAlgn="auto" hangingPunct="1">
              <a:spcBef>
                <a:spcPts val="0"/>
              </a:spcBef>
              <a:spcAft>
                <a:spcPts val="0"/>
              </a:spcAft>
              <a:defRPr/>
            </a:pPr>
            <a:endParaRPr lang="en-GB"/>
          </a:p>
        </p:txBody>
      </p:sp>
      <p:grpSp>
        <p:nvGrpSpPr>
          <p:cNvPr id="13" name="Group 12">
            <a:extLst>
              <a:ext uri="{FF2B5EF4-FFF2-40B4-BE49-F238E27FC236}">
                <a16:creationId xmlns:a16="http://schemas.microsoft.com/office/drawing/2014/main" id="{287951F8-FCC4-3207-15D7-258133D2F6FB}"/>
              </a:ext>
            </a:extLst>
          </p:cNvPr>
          <p:cNvGrpSpPr>
            <a:grpSpLocks/>
          </p:cNvGrpSpPr>
          <p:nvPr/>
        </p:nvGrpSpPr>
        <p:grpSpPr bwMode="auto">
          <a:xfrm>
            <a:off x="1150938" y="2390775"/>
            <a:ext cx="9953625" cy="939800"/>
            <a:chOff x="1150363" y="2390259"/>
            <a:chExt cx="9954601" cy="940197"/>
          </a:xfrm>
        </p:grpSpPr>
        <p:sp>
          <p:nvSpPr>
            <p:cNvPr id="7" name="Freeform: Shape 6">
              <a:extLst>
                <a:ext uri="{FF2B5EF4-FFF2-40B4-BE49-F238E27FC236}">
                  <a16:creationId xmlns:a16="http://schemas.microsoft.com/office/drawing/2014/main" id="{7B6C5D4F-9DF5-E8D7-561F-B8659BA952D3}"/>
                </a:ext>
              </a:extLst>
            </p:cNvPr>
            <p:cNvSpPr/>
            <p:nvPr/>
          </p:nvSpPr>
          <p:spPr>
            <a:xfrm>
              <a:off x="1620309" y="2483962"/>
              <a:ext cx="9484655" cy="752793"/>
            </a:xfrm>
            <a:custGeom>
              <a:avLst/>
              <a:gdLst>
                <a:gd name="connsiteX0" fmla="*/ 0 w 9484503"/>
                <a:gd name="connsiteY0" fmla="*/ 0 h 752157"/>
                <a:gd name="connsiteX1" fmla="*/ 9484503 w 9484503"/>
                <a:gd name="connsiteY1" fmla="*/ 0 h 752157"/>
                <a:gd name="connsiteX2" fmla="*/ 9484503 w 9484503"/>
                <a:gd name="connsiteY2" fmla="*/ 752157 h 752157"/>
                <a:gd name="connsiteX3" fmla="*/ 0 w 9484503"/>
                <a:gd name="connsiteY3" fmla="*/ 752157 h 752157"/>
                <a:gd name="connsiteX4" fmla="*/ 0 w 9484503"/>
                <a:gd name="connsiteY4" fmla="*/ 0 h 752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84503" h="752157">
                  <a:moveTo>
                    <a:pt x="0" y="0"/>
                  </a:moveTo>
                  <a:lnTo>
                    <a:pt x="9484503" y="0"/>
                  </a:lnTo>
                  <a:lnTo>
                    <a:pt x="9484503" y="752157"/>
                  </a:lnTo>
                  <a:lnTo>
                    <a:pt x="0" y="752157"/>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lIns="597025" tIns="68580" rIns="68580" bIns="68580" spcCol="1270" anchor="ctr"/>
            <a:lstStyle/>
            <a:p>
              <a:pPr defTabSz="1200150" eaLnBrk="1" fontAlgn="auto" hangingPunct="1">
                <a:lnSpc>
                  <a:spcPct val="90000"/>
                </a:lnSpc>
                <a:spcAft>
                  <a:spcPct val="35000"/>
                </a:spcAft>
                <a:defRPr/>
              </a:pPr>
              <a:r>
                <a:rPr lang="en-GB" sz="2700" dirty="0"/>
                <a:t>Protect your devices </a:t>
              </a:r>
            </a:p>
          </p:txBody>
        </p:sp>
        <p:sp>
          <p:nvSpPr>
            <p:cNvPr id="8" name="Oval 7">
              <a:extLst>
                <a:ext uri="{FF2B5EF4-FFF2-40B4-BE49-F238E27FC236}">
                  <a16:creationId xmlns:a16="http://schemas.microsoft.com/office/drawing/2014/main" id="{8D099852-B851-F785-EBBE-DDDF57ED4B57}"/>
                </a:ext>
              </a:extLst>
            </p:cNvPr>
            <p:cNvSpPr/>
            <p:nvPr/>
          </p:nvSpPr>
          <p:spPr>
            <a:xfrm>
              <a:off x="1150363" y="2390259"/>
              <a:ext cx="939892" cy="940197"/>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grpSp>
      <p:grpSp>
        <p:nvGrpSpPr>
          <p:cNvPr id="14" name="Group 13">
            <a:extLst>
              <a:ext uri="{FF2B5EF4-FFF2-40B4-BE49-F238E27FC236}">
                <a16:creationId xmlns:a16="http://schemas.microsoft.com/office/drawing/2014/main" id="{F40912DD-C3BD-8194-E574-780A2FF68353}"/>
              </a:ext>
            </a:extLst>
          </p:cNvPr>
          <p:cNvGrpSpPr>
            <a:grpSpLocks/>
          </p:cNvGrpSpPr>
          <p:nvPr/>
        </p:nvGrpSpPr>
        <p:grpSpPr bwMode="auto">
          <a:xfrm>
            <a:off x="1423988" y="3517900"/>
            <a:ext cx="9680575" cy="941388"/>
            <a:chOff x="1423772" y="3518495"/>
            <a:chExt cx="9681192" cy="940197"/>
          </a:xfrm>
        </p:grpSpPr>
        <p:sp>
          <p:nvSpPr>
            <p:cNvPr id="9" name="Freeform: Shape 8">
              <a:extLst>
                <a:ext uri="{FF2B5EF4-FFF2-40B4-BE49-F238E27FC236}">
                  <a16:creationId xmlns:a16="http://schemas.microsoft.com/office/drawing/2014/main" id="{FCA7FFC8-04CE-3767-58C2-529F38667E8D}"/>
                </a:ext>
              </a:extLst>
            </p:cNvPr>
            <p:cNvSpPr/>
            <p:nvPr/>
          </p:nvSpPr>
          <p:spPr>
            <a:xfrm>
              <a:off x="1893702" y="3612040"/>
              <a:ext cx="9211262" cy="753108"/>
            </a:xfrm>
            <a:custGeom>
              <a:avLst/>
              <a:gdLst>
                <a:gd name="connsiteX0" fmla="*/ 0 w 9211094"/>
                <a:gd name="connsiteY0" fmla="*/ 0 h 752157"/>
                <a:gd name="connsiteX1" fmla="*/ 9211094 w 9211094"/>
                <a:gd name="connsiteY1" fmla="*/ 0 h 752157"/>
                <a:gd name="connsiteX2" fmla="*/ 9211094 w 9211094"/>
                <a:gd name="connsiteY2" fmla="*/ 752157 h 752157"/>
                <a:gd name="connsiteX3" fmla="*/ 0 w 9211094"/>
                <a:gd name="connsiteY3" fmla="*/ 752157 h 752157"/>
                <a:gd name="connsiteX4" fmla="*/ 0 w 9211094"/>
                <a:gd name="connsiteY4" fmla="*/ 0 h 752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1094" h="752157">
                  <a:moveTo>
                    <a:pt x="0" y="0"/>
                  </a:moveTo>
                  <a:lnTo>
                    <a:pt x="9211094" y="0"/>
                  </a:lnTo>
                  <a:lnTo>
                    <a:pt x="9211094" y="752157"/>
                  </a:lnTo>
                  <a:lnTo>
                    <a:pt x="0" y="752157"/>
                  </a:lnTo>
                  <a:lnTo>
                    <a:pt x="0" y="0"/>
                  </a:lnTo>
                  <a:close/>
                </a:path>
              </a:pathLst>
            </a:custGeom>
          </p:spPr>
          <p:style>
            <a:lnRef idx="2">
              <a:schemeClr val="lt1">
                <a:hueOff val="0"/>
                <a:satOff val="0"/>
                <a:lumOff val="0"/>
                <a:alphaOff val="0"/>
              </a:schemeClr>
            </a:lnRef>
            <a:fillRef idx="1">
              <a:schemeClr val="accent4">
                <a:hueOff val="734097"/>
                <a:satOff val="3054"/>
                <a:lumOff val="-392"/>
                <a:alphaOff val="0"/>
              </a:schemeClr>
            </a:fillRef>
            <a:effectRef idx="0">
              <a:schemeClr val="accent4">
                <a:hueOff val="734097"/>
                <a:satOff val="3054"/>
                <a:lumOff val="-392"/>
                <a:alphaOff val="0"/>
              </a:schemeClr>
            </a:effectRef>
            <a:fontRef idx="minor">
              <a:schemeClr val="lt1"/>
            </a:fontRef>
          </p:style>
          <p:txBody>
            <a:bodyPr lIns="597025" tIns="68580" rIns="68580" bIns="68580" spcCol="1270" anchor="ctr"/>
            <a:lstStyle/>
            <a:p>
              <a:pPr defTabSz="1200150" eaLnBrk="1" fontAlgn="auto" hangingPunct="1">
                <a:lnSpc>
                  <a:spcPct val="90000"/>
                </a:lnSpc>
                <a:spcAft>
                  <a:spcPct val="35000"/>
                </a:spcAft>
                <a:defRPr/>
              </a:pPr>
              <a:r>
                <a:rPr lang="en-GB" sz="2700" dirty="0"/>
                <a:t>Protecting your personal data</a:t>
              </a:r>
            </a:p>
          </p:txBody>
        </p:sp>
        <p:sp>
          <p:nvSpPr>
            <p:cNvPr id="10" name="Oval 9">
              <a:extLst>
                <a:ext uri="{FF2B5EF4-FFF2-40B4-BE49-F238E27FC236}">
                  <a16:creationId xmlns:a16="http://schemas.microsoft.com/office/drawing/2014/main" id="{2835665D-9775-3B0A-4758-B6C13D51EFAC}"/>
                </a:ext>
              </a:extLst>
            </p:cNvPr>
            <p:cNvSpPr/>
            <p:nvPr/>
          </p:nvSpPr>
          <p:spPr>
            <a:xfrm>
              <a:off x="1423772" y="3518495"/>
              <a:ext cx="939860" cy="940197"/>
            </a:xfrm>
            <a:prstGeom prst="ellipse">
              <a:avLst/>
            </a:prstGeom>
          </p:spPr>
          <p:style>
            <a:lnRef idx="2">
              <a:schemeClr val="accent4">
                <a:hueOff val="734097"/>
                <a:satOff val="3054"/>
                <a:lumOff val="-39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grpSp>
      <p:grpSp>
        <p:nvGrpSpPr>
          <p:cNvPr id="15" name="Group 14">
            <a:extLst>
              <a:ext uri="{FF2B5EF4-FFF2-40B4-BE49-F238E27FC236}">
                <a16:creationId xmlns:a16="http://schemas.microsoft.com/office/drawing/2014/main" id="{4F8D8EA5-E4D0-CE3E-8F7A-745190D58EE6}"/>
              </a:ext>
            </a:extLst>
          </p:cNvPr>
          <p:cNvGrpSpPr>
            <a:grpSpLocks/>
          </p:cNvGrpSpPr>
          <p:nvPr/>
        </p:nvGrpSpPr>
        <p:grpSpPr bwMode="auto">
          <a:xfrm>
            <a:off x="1150938" y="4646613"/>
            <a:ext cx="9953625" cy="939800"/>
            <a:chOff x="1150363" y="4646731"/>
            <a:chExt cx="9954601" cy="940197"/>
          </a:xfrm>
        </p:grpSpPr>
        <p:sp>
          <p:nvSpPr>
            <p:cNvPr id="11" name="Freeform: Shape 10">
              <a:extLst>
                <a:ext uri="{FF2B5EF4-FFF2-40B4-BE49-F238E27FC236}">
                  <a16:creationId xmlns:a16="http://schemas.microsoft.com/office/drawing/2014/main" id="{3B243A32-0549-440A-26CD-4808322D1CB7}"/>
                </a:ext>
              </a:extLst>
            </p:cNvPr>
            <p:cNvSpPr/>
            <p:nvPr/>
          </p:nvSpPr>
          <p:spPr>
            <a:xfrm>
              <a:off x="1620309" y="4740433"/>
              <a:ext cx="9484655" cy="752793"/>
            </a:xfrm>
            <a:custGeom>
              <a:avLst/>
              <a:gdLst>
                <a:gd name="connsiteX0" fmla="*/ 0 w 9484503"/>
                <a:gd name="connsiteY0" fmla="*/ 0 h 752157"/>
                <a:gd name="connsiteX1" fmla="*/ 9484503 w 9484503"/>
                <a:gd name="connsiteY1" fmla="*/ 0 h 752157"/>
                <a:gd name="connsiteX2" fmla="*/ 9484503 w 9484503"/>
                <a:gd name="connsiteY2" fmla="*/ 752157 h 752157"/>
                <a:gd name="connsiteX3" fmla="*/ 0 w 9484503"/>
                <a:gd name="connsiteY3" fmla="*/ 752157 h 752157"/>
                <a:gd name="connsiteX4" fmla="*/ 0 w 9484503"/>
                <a:gd name="connsiteY4" fmla="*/ 0 h 752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84503" h="752157">
                  <a:moveTo>
                    <a:pt x="0" y="0"/>
                  </a:moveTo>
                  <a:lnTo>
                    <a:pt x="9484503" y="0"/>
                  </a:lnTo>
                  <a:lnTo>
                    <a:pt x="9484503" y="752157"/>
                  </a:lnTo>
                  <a:lnTo>
                    <a:pt x="0" y="752157"/>
                  </a:lnTo>
                  <a:lnTo>
                    <a:pt x="0" y="0"/>
                  </a:lnTo>
                  <a:close/>
                </a:path>
              </a:pathLst>
            </a:custGeom>
          </p:spPr>
          <p:style>
            <a:lnRef idx="2">
              <a:schemeClr val="lt1">
                <a:hueOff val="0"/>
                <a:satOff val="0"/>
                <a:lumOff val="0"/>
                <a:alphaOff val="0"/>
              </a:schemeClr>
            </a:lnRef>
            <a:fillRef idx="1">
              <a:schemeClr val="accent4">
                <a:hueOff val="1468193"/>
                <a:satOff val="6108"/>
                <a:lumOff val="-784"/>
                <a:alphaOff val="0"/>
              </a:schemeClr>
            </a:fillRef>
            <a:effectRef idx="0">
              <a:schemeClr val="accent4">
                <a:hueOff val="1468193"/>
                <a:satOff val="6108"/>
                <a:lumOff val="-784"/>
                <a:alphaOff val="0"/>
              </a:schemeClr>
            </a:effectRef>
            <a:fontRef idx="minor">
              <a:schemeClr val="lt1"/>
            </a:fontRef>
          </p:style>
          <p:txBody>
            <a:bodyPr lIns="597025" tIns="68580" rIns="68580" bIns="68580" spcCol="1270" anchor="ctr"/>
            <a:lstStyle/>
            <a:p>
              <a:pPr defTabSz="1200150" eaLnBrk="1" fontAlgn="auto" hangingPunct="1">
                <a:lnSpc>
                  <a:spcPct val="90000"/>
                </a:lnSpc>
                <a:spcAft>
                  <a:spcPct val="35000"/>
                </a:spcAft>
                <a:defRPr/>
              </a:pPr>
              <a:r>
                <a:rPr lang="en-GB" sz="2700" dirty="0"/>
                <a:t>Become critical when accessing websites and new information. </a:t>
              </a:r>
            </a:p>
          </p:txBody>
        </p:sp>
        <p:sp>
          <p:nvSpPr>
            <p:cNvPr id="12" name="Oval 11">
              <a:extLst>
                <a:ext uri="{FF2B5EF4-FFF2-40B4-BE49-F238E27FC236}">
                  <a16:creationId xmlns:a16="http://schemas.microsoft.com/office/drawing/2014/main" id="{3A0B04A3-BE84-5378-857D-A8F74DF3840D}"/>
                </a:ext>
              </a:extLst>
            </p:cNvPr>
            <p:cNvSpPr/>
            <p:nvPr/>
          </p:nvSpPr>
          <p:spPr>
            <a:xfrm>
              <a:off x="1150363" y="4646731"/>
              <a:ext cx="939892" cy="940197"/>
            </a:xfrm>
            <a:prstGeom prst="ellipse">
              <a:avLst/>
            </a:prstGeom>
          </p:spPr>
          <p:style>
            <a:lnRef idx="2">
              <a:schemeClr val="accent4">
                <a:hueOff val="1468193"/>
                <a:satOff val="6108"/>
                <a:lumOff val="-78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195" name="Rectangle 9">
            <a:extLst>
              <a:ext uri="{FF2B5EF4-FFF2-40B4-BE49-F238E27FC236}">
                <a16:creationId xmlns:a16="http://schemas.microsoft.com/office/drawing/2014/main" id="{0777F792-BA6F-6A0A-D301-C281C51CA853}"/>
              </a:ext>
            </a:extLst>
          </p:cNvPr>
          <p:cNvSpPr/>
          <p:nvPr/>
        </p:nvSpPr>
        <p:spPr>
          <a:xfrm>
            <a:off x="0" y="0"/>
            <a:ext cx="12190413" cy="6858000"/>
          </a:xfrm>
          <a:prstGeom prst="rect">
            <a:avLst/>
          </a:prstGeom>
          <a:ln w="0">
            <a:noFill/>
          </a:ln>
        </p:spPr>
        <p:style>
          <a:lnRef idx="0">
            <a:scrgbClr r="0" g="0" b="0"/>
          </a:lnRef>
          <a:fillRef idx="0">
            <a:scrgbClr r="0" g="0" b="0"/>
          </a:fillRef>
          <a:effectRef idx="0">
            <a:scrgbClr r="0" g="0" b="0"/>
          </a:effectRef>
          <a:fontRef idx="minor"/>
        </p:style>
        <p:txBody>
          <a:bodyPr lIns="89988" tIns="46794" rIns="89988" bIns="46794" anchor="ctr"/>
          <a:lstStyle/>
          <a:p>
            <a:pPr defTabSz="914309" eaLnBrk="1" fontAlgn="auto" hangingPunct="1">
              <a:spcBef>
                <a:spcPts val="0"/>
              </a:spcBef>
              <a:spcAft>
                <a:spcPts val="0"/>
              </a:spcAft>
              <a:defRPr/>
            </a:pPr>
            <a:endParaRPr lang="en-US" spc="-1">
              <a:solidFill>
                <a:srgbClr val="000000"/>
              </a:solidFill>
              <a:latin typeface="Speak Pro"/>
            </a:endParaRPr>
          </a:p>
        </p:txBody>
      </p:sp>
      <p:sp>
        <p:nvSpPr>
          <p:cNvPr id="196" name="PlaceHolder 1">
            <a:extLst>
              <a:ext uri="{FF2B5EF4-FFF2-40B4-BE49-F238E27FC236}">
                <a16:creationId xmlns:a16="http://schemas.microsoft.com/office/drawing/2014/main" id="{2A65EE79-5CC1-114C-B0E2-4AFCAB04BA2C}"/>
              </a:ext>
            </a:extLst>
          </p:cNvPr>
          <p:cNvSpPr>
            <a:spLocks noGrp="1"/>
          </p:cNvSpPr>
          <p:nvPr>
            <p:ph type="title" idx="4294967295"/>
          </p:nvPr>
        </p:nvSpPr>
        <p:spPr/>
        <p:txBody>
          <a:bodyPr lIns="91428" tIns="45714" rIns="91428" bIns="45714"/>
          <a:lstStyle/>
          <a:p>
            <a:pPr defTabSz="914309" fontAlgn="auto">
              <a:spcAft>
                <a:spcPts val="0"/>
              </a:spcAft>
              <a:tabLst>
                <a:tab pos="0" algn="l"/>
                <a:tab pos="914309" algn="l"/>
                <a:tab pos="1828617" algn="l"/>
                <a:tab pos="2742926" algn="l"/>
                <a:tab pos="3657234" algn="l"/>
                <a:tab pos="4571543" algn="l"/>
                <a:tab pos="5485851" algn="l"/>
                <a:tab pos="6400160" algn="l"/>
                <a:tab pos="7314468" algn="l"/>
                <a:tab pos="8228777" algn="l"/>
                <a:tab pos="9143086" algn="l"/>
                <a:tab pos="10057394" algn="l"/>
              </a:tabLst>
              <a:defRPr/>
            </a:pPr>
            <a:r>
              <a:rPr lang="en-GB" sz="4600" spc="-1">
                <a:solidFill>
                  <a:srgbClr val="404040"/>
                </a:solidFill>
                <a:latin typeface="Georgia Pro Cond Light"/>
              </a:rPr>
              <a:t>Think and discuss…</a:t>
            </a:r>
            <a:endParaRPr lang="en-US" sz="4600" spc="-1">
              <a:solidFill>
                <a:srgbClr val="404040"/>
              </a:solidFill>
              <a:latin typeface="Georgia Pro Cond Light"/>
            </a:endParaRPr>
          </a:p>
        </p:txBody>
      </p:sp>
      <p:sp>
        <p:nvSpPr>
          <p:cNvPr id="197" name="!!Straight Connector">
            <a:extLst>
              <a:ext uri="{FF2B5EF4-FFF2-40B4-BE49-F238E27FC236}">
                <a16:creationId xmlns:a16="http://schemas.microsoft.com/office/drawing/2014/main" id="{55CE11CE-C52A-6F43-B0D5-D4CB2F7F9AF0}"/>
              </a:ext>
            </a:extLst>
          </p:cNvPr>
          <p:cNvSpPr/>
          <p:nvPr/>
        </p:nvSpPr>
        <p:spPr>
          <a:xfrm>
            <a:off x="1193800" y="1897063"/>
            <a:ext cx="9964738" cy="0"/>
          </a:xfrm>
          <a:prstGeom prst="line">
            <a:avLst/>
          </a:prstGeom>
          <a:ln w="12600">
            <a:solidFill>
              <a:srgbClr val="404040"/>
            </a:solidFill>
            <a:miter/>
          </a:ln>
        </p:spPr>
        <p:style>
          <a:lnRef idx="0">
            <a:scrgbClr r="0" g="0" b="0"/>
          </a:lnRef>
          <a:fillRef idx="0">
            <a:scrgbClr r="0" g="0" b="0"/>
          </a:fillRef>
          <a:effectRef idx="0">
            <a:scrgbClr r="0" g="0" b="0"/>
          </a:effectRef>
          <a:fontRef idx="minor"/>
        </p:style>
        <p:txBody>
          <a:bodyPr lIns="89988" tIns="-46794" rIns="89988" bIns="-46794"/>
          <a:lstStyle/>
          <a:p>
            <a:pPr defTabSz="914309" eaLnBrk="1" fontAlgn="auto" hangingPunct="1">
              <a:spcBef>
                <a:spcPts val="0"/>
              </a:spcBef>
              <a:spcAft>
                <a:spcPts val="0"/>
              </a:spcAft>
              <a:defRPr/>
            </a:pPr>
            <a:endParaRPr lang="en-US" spc="-1">
              <a:solidFill>
                <a:srgbClr val="000000"/>
              </a:solidFill>
              <a:latin typeface="Speak Pro"/>
            </a:endParaRPr>
          </a:p>
        </p:txBody>
      </p:sp>
      <p:sp>
        <p:nvSpPr>
          <p:cNvPr id="198" name="TextBox 197">
            <a:extLst>
              <a:ext uri="{FF2B5EF4-FFF2-40B4-BE49-F238E27FC236}">
                <a16:creationId xmlns:a16="http://schemas.microsoft.com/office/drawing/2014/main" id="{03B7E2DD-B7FC-5F1B-A9EF-B32BEB00DB03}"/>
              </a:ext>
            </a:extLst>
          </p:cNvPr>
          <p:cNvSpPr txBox="1"/>
          <p:nvPr/>
        </p:nvSpPr>
        <p:spPr>
          <a:xfrm>
            <a:off x="1096963" y="2108200"/>
            <a:ext cx="8945562" cy="3760788"/>
          </a:xfrm>
          <a:prstGeom prst="rect">
            <a:avLst/>
          </a:prstGeom>
          <a:noFill/>
          <a:ln w="0">
            <a:noFill/>
          </a:ln>
        </p:spPr>
        <p:txBody>
          <a:bodyPr lIns="0" rIns="0">
            <a:normAutofit/>
          </a:bodyPr>
          <a:lstStyle/>
          <a:p>
            <a:pPr marL="90351" indent="-90351" defTabSz="914309" eaLnBrk="1" fontAlgn="auto" hangingPunct="1">
              <a:lnSpc>
                <a:spcPct val="110000"/>
              </a:lnSpc>
              <a:spcBef>
                <a:spcPts val="1199"/>
              </a:spcBef>
              <a:spcAft>
                <a:spcPts val="201"/>
              </a:spcAft>
              <a:buClr>
                <a:srgbClr val="E88B33"/>
              </a:buClr>
              <a:buFont typeface="Calibri"/>
              <a:buChar char=" "/>
              <a:tabLst>
                <a:tab pos="914309" algn="l"/>
                <a:tab pos="1828617" algn="l"/>
                <a:tab pos="2742926" algn="l"/>
                <a:tab pos="3657234" algn="l"/>
                <a:tab pos="4571543" algn="l"/>
                <a:tab pos="5485851" algn="l"/>
                <a:tab pos="6400160" algn="l"/>
                <a:tab pos="7314468" algn="l"/>
                <a:tab pos="8228777" algn="l"/>
                <a:tab pos="9143086" algn="l"/>
                <a:tab pos="10057394" algn="l"/>
              </a:tabLst>
              <a:defRPr/>
            </a:pPr>
            <a:r>
              <a:rPr lang="en-GB" sz="2800" b="1" spc="-1">
                <a:solidFill>
                  <a:srgbClr val="404040"/>
                </a:solidFill>
                <a:latin typeface="Speak Pro"/>
              </a:rPr>
              <a:t>What risks do you think come with using digital technology in a care setting? Think about patients, staff, and information.</a:t>
            </a:r>
            <a:endParaRPr lang="en-US" sz="2800" spc="-1">
              <a:solidFill>
                <a:srgbClr val="404040"/>
              </a:solidFill>
              <a:latin typeface="Speak Pro"/>
            </a:endParaRPr>
          </a:p>
        </p:txBody>
      </p:sp>
      <p:sp>
        <p:nvSpPr>
          <p:cNvPr id="199" name="Rectangle 13">
            <a:extLst>
              <a:ext uri="{FF2B5EF4-FFF2-40B4-BE49-F238E27FC236}">
                <a16:creationId xmlns:a16="http://schemas.microsoft.com/office/drawing/2014/main" id="{6F04AB51-0C3F-2A4C-B385-BB1082CD316A}"/>
              </a:ext>
            </a:extLst>
          </p:cNvPr>
          <p:cNvSpPr/>
          <p:nvPr/>
        </p:nvSpPr>
        <p:spPr>
          <a:xfrm>
            <a:off x="0" y="6400800"/>
            <a:ext cx="12190413" cy="457200"/>
          </a:xfrm>
          <a:prstGeom prst="rect">
            <a:avLst/>
          </a:prstGeom>
          <a:solidFill>
            <a:srgbClr val="262626"/>
          </a:solidFill>
          <a:ln w="0">
            <a:noFill/>
          </a:ln>
        </p:spPr>
        <p:style>
          <a:lnRef idx="0">
            <a:scrgbClr r="0" g="0" b="0"/>
          </a:lnRef>
          <a:fillRef idx="0">
            <a:scrgbClr r="0" g="0" b="0"/>
          </a:fillRef>
          <a:effectRef idx="0">
            <a:scrgbClr r="0" g="0" b="0"/>
          </a:effectRef>
          <a:fontRef idx="minor"/>
        </p:style>
        <p:txBody>
          <a:bodyPr lIns="89988" tIns="46794" rIns="89988" bIns="46794"/>
          <a:lstStyle/>
          <a:p>
            <a:pPr defTabSz="914309" eaLnBrk="1" fontAlgn="auto" hangingPunct="1">
              <a:spcBef>
                <a:spcPts val="0"/>
              </a:spcBef>
              <a:spcAft>
                <a:spcPts val="0"/>
              </a:spcAft>
              <a:defRPr/>
            </a:pPr>
            <a:endParaRPr lang="en-US" spc="-1">
              <a:solidFill>
                <a:srgbClr val="000000"/>
              </a:solidFill>
              <a:latin typeface="Speak Pro"/>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21192-BACF-4639-B97C-D12E0EB876B8}"/>
              </a:ext>
            </a:extLst>
          </p:cNvPr>
          <p:cNvSpPr>
            <a:spLocks noGrp="1"/>
          </p:cNvSpPr>
          <p:nvPr>
            <p:ph type="title"/>
          </p:nvPr>
        </p:nvSpPr>
        <p:spPr>
          <a:xfrm>
            <a:off x="879475" y="1316038"/>
            <a:ext cx="10058400" cy="1450975"/>
          </a:xfrm>
        </p:spPr>
        <p:txBody>
          <a:bodyPr/>
          <a:lstStyle/>
          <a:p>
            <a:pPr eaLnBrk="1" fontAlgn="auto" hangingPunct="1">
              <a:spcAft>
                <a:spcPts val="0"/>
              </a:spcAft>
              <a:defRPr/>
            </a:pPr>
            <a:r>
              <a:rPr lang="en-GB" dirty="0">
                <a:solidFill>
                  <a:schemeClr val="tx1">
                    <a:lumMod val="75000"/>
                    <a:lumOff val="25000"/>
                  </a:schemeClr>
                </a:solidFill>
              </a:rPr>
              <a:t>What threats are there? </a:t>
            </a:r>
          </a:p>
        </p:txBody>
      </p:sp>
      <p:grpSp>
        <p:nvGrpSpPr>
          <p:cNvPr id="16" name="Group 15">
            <a:extLst>
              <a:ext uri="{FF2B5EF4-FFF2-40B4-BE49-F238E27FC236}">
                <a16:creationId xmlns:a16="http://schemas.microsoft.com/office/drawing/2014/main" id="{FF5C54CE-8614-D687-4C2B-EEB5DE1A34E3}"/>
              </a:ext>
            </a:extLst>
          </p:cNvPr>
          <p:cNvGrpSpPr>
            <a:grpSpLocks/>
          </p:cNvGrpSpPr>
          <p:nvPr/>
        </p:nvGrpSpPr>
        <p:grpSpPr bwMode="auto">
          <a:xfrm>
            <a:off x="1096963" y="3116263"/>
            <a:ext cx="10058400" cy="639762"/>
            <a:chOff x="1096963" y="2217394"/>
            <a:chExt cx="10058399" cy="639360"/>
          </a:xfrm>
        </p:grpSpPr>
        <p:sp>
          <p:nvSpPr>
            <p:cNvPr id="6" name="Rectangle 5">
              <a:extLst>
                <a:ext uri="{FF2B5EF4-FFF2-40B4-BE49-F238E27FC236}">
                  <a16:creationId xmlns:a16="http://schemas.microsoft.com/office/drawing/2014/main" id="{19096AA8-4AD5-A3D8-CC06-0F3C4F7E44C0}"/>
                </a:ext>
              </a:extLst>
            </p:cNvPr>
            <p:cNvSpPr/>
            <p:nvPr/>
          </p:nvSpPr>
          <p:spPr>
            <a:xfrm>
              <a:off x="1096963" y="2453782"/>
              <a:ext cx="10058399" cy="402972"/>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sp>
          <p:nvSpPr>
            <p:cNvPr id="7" name="Freeform: Shape 6">
              <a:extLst>
                <a:ext uri="{FF2B5EF4-FFF2-40B4-BE49-F238E27FC236}">
                  <a16:creationId xmlns:a16="http://schemas.microsoft.com/office/drawing/2014/main" id="{FB9E5F41-C6F4-0FBB-A8BA-6E60052A34D3}"/>
                </a:ext>
              </a:extLst>
            </p:cNvPr>
            <p:cNvSpPr/>
            <p:nvPr/>
          </p:nvSpPr>
          <p:spPr>
            <a:xfrm>
              <a:off x="1600200" y="2217394"/>
              <a:ext cx="7040562" cy="472778"/>
            </a:xfrm>
            <a:custGeom>
              <a:avLst/>
              <a:gdLst>
                <a:gd name="connsiteX0" fmla="*/ 0 w 7040880"/>
                <a:gd name="connsiteY0" fmla="*/ 78722 h 472320"/>
                <a:gd name="connsiteX1" fmla="*/ 78722 w 7040880"/>
                <a:gd name="connsiteY1" fmla="*/ 0 h 472320"/>
                <a:gd name="connsiteX2" fmla="*/ 6962158 w 7040880"/>
                <a:gd name="connsiteY2" fmla="*/ 0 h 472320"/>
                <a:gd name="connsiteX3" fmla="*/ 7040880 w 7040880"/>
                <a:gd name="connsiteY3" fmla="*/ 78722 h 472320"/>
                <a:gd name="connsiteX4" fmla="*/ 7040880 w 7040880"/>
                <a:gd name="connsiteY4" fmla="*/ 393598 h 472320"/>
                <a:gd name="connsiteX5" fmla="*/ 6962158 w 7040880"/>
                <a:gd name="connsiteY5" fmla="*/ 472320 h 472320"/>
                <a:gd name="connsiteX6" fmla="*/ 78722 w 7040880"/>
                <a:gd name="connsiteY6" fmla="*/ 472320 h 472320"/>
                <a:gd name="connsiteX7" fmla="*/ 0 w 7040880"/>
                <a:gd name="connsiteY7" fmla="*/ 393598 h 472320"/>
                <a:gd name="connsiteX8" fmla="*/ 0 w 7040880"/>
                <a:gd name="connsiteY8" fmla="*/ 78722 h 472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472320">
                  <a:moveTo>
                    <a:pt x="0" y="78722"/>
                  </a:moveTo>
                  <a:cubicBezTo>
                    <a:pt x="0" y="35245"/>
                    <a:pt x="35245" y="0"/>
                    <a:pt x="78722" y="0"/>
                  </a:cubicBezTo>
                  <a:lnTo>
                    <a:pt x="6962158" y="0"/>
                  </a:lnTo>
                  <a:cubicBezTo>
                    <a:pt x="7005635" y="0"/>
                    <a:pt x="7040880" y="35245"/>
                    <a:pt x="7040880" y="78722"/>
                  </a:cubicBezTo>
                  <a:lnTo>
                    <a:pt x="7040880" y="393598"/>
                  </a:lnTo>
                  <a:cubicBezTo>
                    <a:pt x="7040880" y="437075"/>
                    <a:pt x="7005635" y="472320"/>
                    <a:pt x="6962158" y="472320"/>
                  </a:cubicBezTo>
                  <a:lnTo>
                    <a:pt x="78722" y="472320"/>
                  </a:lnTo>
                  <a:cubicBezTo>
                    <a:pt x="35245" y="472320"/>
                    <a:pt x="0" y="437075"/>
                    <a:pt x="0" y="393598"/>
                  </a:cubicBezTo>
                  <a:lnTo>
                    <a:pt x="0" y="787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9186" tIns="23057" rIns="289186" bIns="23057" spcCol="1270" anchor="ctr"/>
            <a:lstStyle/>
            <a:p>
              <a:pPr defTabSz="711200" eaLnBrk="1" fontAlgn="auto" hangingPunct="1">
                <a:lnSpc>
                  <a:spcPct val="90000"/>
                </a:lnSpc>
                <a:spcAft>
                  <a:spcPct val="35000"/>
                </a:spcAft>
                <a:defRPr/>
              </a:pPr>
              <a:r>
                <a:rPr lang="en-GB" sz="1600" dirty="0"/>
                <a:t>Virus and malware</a:t>
              </a:r>
            </a:p>
          </p:txBody>
        </p:sp>
      </p:grpSp>
      <p:grpSp>
        <p:nvGrpSpPr>
          <p:cNvPr id="17" name="Group 16">
            <a:extLst>
              <a:ext uri="{FF2B5EF4-FFF2-40B4-BE49-F238E27FC236}">
                <a16:creationId xmlns:a16="http://schemas.microsoft.com/office/drawing/2014/main" id="{AE9F9731-634D-6BF5-445F-E3C029B9FCD9}"/>
              </a:ext>
            </a:extLst>
          </p:cNvPr>
          <p:cNvGrpSpPr>
            <a:grpSpLocks/>
          </p:cNvGrpSpPr>
          <p:nvPr/>
        </p:nvGrpSpPr>
        <p:grpSpPr bwMode="auto">
          <a:xfrm>
            <a:off x="1096963" y="3873500"/>
            <a:ext cx="10058400" cy="639763"/>
            <a:chOff x="1096963" y="2943154"/>
            <a:chExt cx="10058399" cy="639360"/>
          </a:xfrm>
        </p:grpSpPr>
        <p:sp>
          <p:nvSpPr>
            <p:cNvPr id="8" name="Rectangle 7">
              <a:extLst>
                <a:ext uri="{FF2B5EF4-FFF2-40B4-BE49-F238E27FC236}">
                  <a16:creationId xmlns:a16="http://schemas.microsoft.com/office/drawing/2014/main" id="{A5250387-CC50-C412-A16B-3C8331E570A6}"/>
                </a:ext>
              </a:extLst>
            </p:cNvPr>
            <p:cNvSpPr/>
            <p:nvPr/>
          </p:nvSpPr>
          <p:spPr>
            <a:xfrm>
              <a:off x="1096963" y="3179543"/>
              <a:ext cx="10058399" cy="402971"/>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sp>
          <p:nvSpPr>
            <p:cNvPr id="9" name="Freeform: Shape 8">
              <a:extLst>
                <a:ext uri="{FF2B5EF4-FFF2-40B4-BE49-F238E27FC236}">
                  <a16:creationId xmlns:a16="http://schemas.microsoft.com/office/drawing/2014/main" id="{5C5BBEA4-FFAF-FBC9-589E-94AD1BEB4F3D}"/>
                </a:ext>
              </a:extLst>
            </p:cNvPr>
            <p:cNvSpPr/>
            <p:nvPr/>
          </p:nvSpPr>
          <p:spPr>
            <a:xfrm>
              <a:off x="1600200" y="2943154"/>
              <a:ext cx="7040562" cy="472777"/>
            </a:xfrm>
            <a:custGeom>
              <a:avLst/>
              <a:gdLst>
                <a:gd name="connsiteX0" fmla="*/ 0 w 7040880"/>
                <a:gd name="connsiteY0" fmla="*/ 78722 h 472320"/>
                <a:gd name="connsiteX1" fmla="*/ 78722 w 7040880"/>
                <a:gd name="connsiteY1" fmla="*/ 0 h 472320"/>
                <a:gd name="connsiteX2" fmla="*/ 6962158 w 7040880"/>
                <a:gd name="connsiteY2" fmla="*/ 0 h 472320"/>
                <a:gd name="connsiteX3" fmla="*/ 7040880 w 7040880"/>
                <a:gd name="connsiteY3" fmla="*/ 78722 h 472320"/>
                <a:gd name="connsiteX4" fmla="*/ 7040880 w 7040880"/>
                <a:gd name="connsiteY4" fmla="*/ 393598 h 472320"/>
                <a:gd name="connsiteX5" fmla="*/ 6962158 w 7040880"/>
                <a:gd name="connsiteY5" fmla="*/ 472320 h 472320"/>
                <a:gd name="connsiteX6" fmla="*/ 78722 w 7040880"/>
                <a:gd name="connsiteY6" fmla="*/ 472320 h 472320"/>
                <a:gd name="connsiteX7" fmla="*/ 0 w 7040880"/>
                <a:gd name="connsiteY7" fmla="*/ 393598 h 472320"/>
                <a:gd name="connsiteX8" fmla="*/ 0 w 7040880"/>
                <a:gd name="connsiteY8" fmla="*/ 78722 h 472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472320">
                  <a:moveTo>
                    <a:pt x="0" y="78722"/>
                  </a:moveTo>
                  <a:cubicBezTo>
                    <a:pt x="0" y="35245"/>
                    <a:pt x="35245" y="0"/>
                    <a:pt x="78722" y="0"/>
                  </a:cubicBezTo>
                  <a:lnTo>
                    <a:pt x="6962158" y="0"/>
                  </a:lnTo>
                  <a:cubicBezTo>
                    <a:pt x="7005635" y="0"/>
                    <a:pt x="7040880" y="35245"/>
                    <a:pt x="7040880" y="78722"/>
                  </a:cubicBezTo>
                  <a:lnTo>
                    <a:pt x="7040880" y="393598"/>
                  </a:lnTo>
                  <a:cubicBezTo>
                    <a:pt x="7040880" y="437075"/>
                    <a:pt x="7005635" y="472320"/>
                    <a:pt x="6962158" y="472320"/>
                  </a:cubicBezTo>
                  <a:lnTo>
                    <a:pt x="78722" y="472320"/>
                  </a:lnTo>
                  <a:cubicBezTo>
                    <a:pt x="35245" y="472320"/>
                    <a:pt x="0" y="437075"/>
                    <a:pt x="0" y="393598"/>
                  </a:cubicBezTo>
                  <a:lnTo>
                    <a:pt x="0" y="787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9186" tIns="23057" rIns="289186" bIns="23057" spcCol="1270" anchor="ctr"/>
            <a:lstStyle/>
            <a:p>
              <a:pPr defTabSz="711200" eaLnBrk="1" fontAlgn="auto" hangingPunct="1">
                <a:lnSpc>
                  <a:spcPct val="90000"/>
                </a:lnSpc>
                <a:spcAft>
                  <a:spcPct val="35000"/>
                </a:spcAft>
                <a:defRPr/>
              </a:pPr>
              <a:r>
                <a:rPr lang="en-GB" sz="1600" dirty="0"/>
                <a:t>Online scams </a:t>
              </a:r>
            </a:p>
          </p:txBody>
        </p:sp>
      </p:grpSp>
      <p:grpSp>
        <p:nvGrpSpPr>
          <p:cNvPr id="18" name="Group 17">
            <a:extLst>
              <a:ext uri="{FF2B5EF4-FFF2-40B4-BE49-F238E27FC236}">
                <a16:creationId xmlns:a16="http://schemas.microsoft.com/office/drawing/2014/main" id="{42AB0CBD-1C46-31E8-4893-2A7A9331F9BF}"/>
              </a:ext>
            </a:extLst>
          </p:cNvPr>
          <p:cNvGrpSpPr>
            <a:grpSpLocks/>
          </p:cNvGrpSpPr>
          <p:nvPr/>
        </p:nvGrpSpPr>
        <p:grpSpPr bwMode="auto">
          <a:xfrm>
            <a:off x="1096963" y="4768850"/>
            <a:ext cx="10058400" cy="639763"/>
            <a:chOff x="1096963" y="3668914"/>
            <a:chExt cx="10058399" cy="639360"/>
          </a:xfrm>
        </p:grpSpPr>
        <p:sp>
          <p:nvSpPr>
            <p:cNvPr id="10" name="Rectangle 9">
              <a:extLst>
                <a:ext uri="{FF2B5EF4-FFF2-40B4-BE49-F238E27FC236}">
                  <a16:creationId xmlns:a16="http://schemas.microsoft.com/office/drawing/2014/main" id="{35E6F39F-5474-5451-7698-CB62B723E631}"/>
                </a:ext>
              </a:extLst>
            </p:cNvPr>
            <p:cNvSpPr/>
            <p:nvPr/>
          </p:nvSpPr>
          <p:spPr>
            <a:xfrm>
              <a:off x="1096963" y="3905303"/>
              <a:ext cx="10058399" cy="402971"/>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sp>
          <p:nvSpPr>
            <p:cNvPr id="11" name="Freeform: Shape 10">
              <a:extLst>
                <a:ext uri="{FF2B5EF4-FFF2-40B4-BE49-F238E27FC236}">
                  <a16:creationId xmlns:a16="http://schemas.microsoft.com/office/drawing/2014/main" id="{4330786A-7A8F-B8F1-0059-54FD602610CC}"/>
                </a:ext>
              </a:extLst>
            </p:cNvPr>
            <p:cNvSpPr/>
            <p:nvPr/>
          </p:nvSpPr>
          <p:spPr>
            <a:xfrm>
              <a:off x="1600200" y="3668914"/>
              <a:ext cx="7040562" cy="472777"/>
            </a:xfrm>
            <a:custGeom>
              <a:avLst/>
              <a:gdLst>
                <a:gd name="connsiteX0" fmla="*/ 0 w 7040880"/>
                <a:gd name="connsiteY0" fmla="*/ 78722 h 472320"/>
                <a:gd name="connsiteX1" fmla="*/ 78722 w 7040880"/>
                <a:gd name="connsiteY1" fmla="*/ 0 h 472320"/>
                <a:gd name="connsiteX2" fmla="*/ 6962158 w 7040880"/>
                <a:gd name="connsiteY2" fmla="*/ 0 h 472320"/>
                <a:gd name="connsiteX3" fmla="*/ 7040880 w 7040880"/>
                <a:gd name="connsiteY3" fmla="*/ 78722 h 472320"/>
                <a:gd name="connsiteX4" fmla="*/ 7040880 w 7040880"/>
                <a:gd name="connsiteY4" fmla="*/ 393598 h 472320"/>
                <a:gd name="connsiteX5" fmla="*/ 6962158 w 7040880"/>
                <a:gd name="connsiteY5" fmla="*/ 472320 h 472320"/>
                <a:gd name="connsiteX6" fmla="*/ 78722 w 7040880"/>
                <a:gd name="connsiteY6" fmla="*/ 472320 h 472320"/>
                <a:gd name="connsiteX7" fmla="*/ 0 w 7040880"/>
                <a:gd name="connsiteY7" fmla="*/ 393598 h 472320"/>
                <a:gd name="connsiteX8" fmla="*/ 0 w 7040880"/>
                <a:gd name="connsiteY8" fmla="*/ 78722 h 472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472320">
                  <a:moveTo>
                    <a:pt x="0" y="78722"/>
                  </a:moveTo>
                  <a:cubicBezTo>
                    <a:pt x="0" y="35245"/>
                    <a:pt x="35245" y="0"/>
                    <a:pt x="78722" y="0"/>
                  </a:cubicBezTo>
                  <a:lnTo>
                    <a:pt x="6962158" y="0"/>
                  </a:lnTo>
                  <a:cubicBezTo>
                    <a:pt x="7005635" y="0"/>
                    <a:pt x="7040880" y="35245"/>
                    <a:pt x="7040880" y="78722"/>
                  </a:cubicBezTo>
                  <a:lnTo>
                    <a:pt x="7040880" y="393598"/>
                  </a:lnTo>
                  <a:cubicBezTo>
                    <a:pt x="7040880" y="437075"/>
                    <a:pt x="7005635" y="472320"/>
                    <a:pt x="6962158" y="472320"/>
                  </a:cubicBezTo>
                  <a:lnTo>
                    <a:pt x="78722" y="472320"/>
                  </a:lnTo>
                  <a:cubicBezTo>
                    <a:pt x="35245" y="472320"/>
                    <a:pt x="0" y="437075"/>
                    <a:pt x="0" y="393598"/>
                  </a:cubicBezTo>
                  <a:lnTo>
                    <a:pt x="0" y="787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9186" tIns="23057" rIns="289186" bIns="23057" spcCol="1270" anchor="ctr"/>
            <a:lstStyle/>
            <a:p>
              <a:pPr defTabSz="711200" eaLnBrk="1" fontAlgn="auto" hangingPunct="1">
                <a:lnSpc>
                  <a:spcPct val="90000"/>
                </a:lnSpc>
                <a:spcAft>
                  <a:spcPct val="35000"/>
                </a:spcAft>
                <a:defRPr/>
              </a:pPr>
              <a:r>
                <a:rPr lang="en-GB" sz="1600" dirty="0"/>
                <a:t>Hackers </a:t>
              </a:r>
            </a:p>
          </p:txBody>
        </p:sp>
      </p:grpSp>
      <p:grpSp>
        <p:nvGrpSpPr>
          <p:cNvPr id="37894" name="Group 20">
            <a:extLst>
              <a:ext uri="{FF2B5EF4-FFF2-40B4-BE49-F238E27FC236}">
                <a16:creationId xmlns:a16="http://schemas.microsoft.com/office/drawing/2014/main" id="{64D77A95-A721-516C-4796-237EB83AD9B2}"/>
              </a:ext>
            </a:extLst>
          </p:cNvPr>
          <p:cNvGrpSpPr>
            <a:grpSpLocks/>
          </p:cNvGrpSpPr>
          <p:nvPr/>
        </p:nvGrpSpPr>
        <p:grpSpPr bwMode="auto">
          <a:xfrm>
            <a:off x="574675" y="781050"/>
            <a:ext cx="9955213" cy="941388"/>
            <a:chOff x="1150363" y="2390259"/>
            <a:chExt cx="9954601" cy="940197"/>
          </a:xfrm>
        </p:grpSpPr>
        <p:sp>
          <p:nvSpPr>
            <p:cNvPr id="22" name="Freeform: Shape 21">
              <a:extLst>
                <a:ext uri="{FF2B5EF4-FFF2-40B4-BE49-F238E27FC236}">
                  <a16:creationId xmlns:a16="http://schemas.microsoft.com/office/drawing/2014/main" id="{6624EF9E-0D7A-2152-410E-5FEC60655B33}"/>
                </a:ext>
              </a:extLst>
            </p:cNvPr>
            <p:cNvSpPr/>
            <p:nvPr/>
          </p:nvSpPr>
          <p:spPr>
            <a:xfrm>
              <a:off x="1620234" y="2483804"/>
              <a:ext cx="9484730" cy="753108"/>
            </a:xfrm>
            <a:custGeom>
              <a:avLst/>
              <a:gdLst>
                <a:gd name="connsiteX0" fmla="*/ 0 w 9484503"/>
                <a:gd name="connsiteY0" fmla="*/ 0 h 752157"/>
                <a:gd name="connsiteX1" fmla="*/ 9484503 w 9484503"/>
                <a:gd name="connsiteY1" fmla="*/ 0 h 752157"/>
                <a:gd name="connsiteX2" fmla="*/ 9484503 w 9484503"/>
                <a:gd name="connsiteY2" fmla="*/ 752157 h 752157"/>
                <a:gd name="connsiteX3" fmla="*/ 0 w 9484503"/>
                <a:gd name="connsiteY3" fmla="*/ 752157 h 752157"/>
                <a:gd name="connsiteX4" fmla="*/ 0 w 9484503"/>
                <a:gd name="connsiteY4" fmla="*/ 0 h 752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84503" h="752157">
                  <a:moveTo>
                    <a:pt x="0" y="0"/>
                  </a:moveTo>
                  <a:lnTo>
                    <a:pt x="9484503" y="0"/>
                  </a:lnTo>
                  <a:lnTo>
                    <a:pt x="9484503" y="752157"/>
                  </a:lnTo>
                  <a:lnTo>
                    <a:pt x="0" y="752157"/>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lIns="597025" tIns="68580" rIns="68580" bIns="68580" spcCol="1270" anchor="ctr"/>
            <a:lstStyle/>
            <a:p>
              <a:pPr defTabSz="1200150" eaLnBrk="1" fontAlgn="auto" hangingPunct="1">
                <a:lnSpc>
                  <a:spcPct val="90000"/>
                </a:lnSpc>
                <a:spcAft>
                  <a:spcPct val="35000"/>
                </a:spcAft>
                <a:defRPr/>
              </a:pPr>
              <a:r>
                <a:rPr lang="en-GB" sz="2700" dirty="0"/>
                <a:t>Protect your devices </a:t>
              </a:r>
            </a:p>
          </p:txBody>
        </p:sp>
        <p:sp>
          <p:nvSpPr>
            <p:cNvPr id="23" name="Oval 22">
              <a:extLst>
                <a:ext uri="{FF2B5EF4-FFF2-40B4-BE49-F238E27FC236}">
                  <a16:creationId xmlns:a16="http://schemas.microsoft.com/office/drawing/2014/main" id="{81A72066-50C7-DFC8-A64F-86246C660B51}"/>
                </a:ext>
              </a:extLst>
            </p:cNvPr>
            <p:cNvSpPr/>
            <p:nvPr/>
          </p:nvSpPr>
          <p:spPr>
            <a:xfrm>
              <a:off x="1150363" y="2390259"/>
              <a:ext cx="939742" cy="940197"/>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9938" name="Group 3">
            <a:extLst>
              <a:ext uri="{FF2B5EF4-FFF2-40B4-BE49-F238E27FC236}">
                <a16:creationId xmlns:a16="http://schemas.microsoft.com/office/drawing/2014/main" id="{3AB62EAF-8052-9369-2626-FFF7BE42C5E0}"/>
              </a:ext>
            </a:extLst>
          </p:cNvPr>
          <p:cNvGrpSpPr>
            <a:grpSpLocks/>
          </p:cNvGrpSpPr>
          <p:nvPr/>
        </p:nvGrpSpPr>
        <p:grpSpPr bwMode="auto">
          <a:xfrm>
            <a:off x="1036638" y="541338"/>
            <a:ext cx="9953625" cy="941387"/>
            <a:chOff x="1150363" y="2390259"/>
            <a:chExt cx="9954601" cy="940197"/>
          </a:xfrm>
        </p:grpSpPr>
        <p:sp>
          <p:nvSpPr>
            <p:cNvPr id="5" name="Freeform: Shape 4">
              <a:extLst>
                <a:ext uri="{FF2B5EF4-FFF2-40B4-BE49-F238E27FC236}">
                  <a16:creationId xmlns:a16="http://schemas.microsoft.com/office/drawing/2014/main" id="{B7906D99-F641-E121-450B-4D423E60210A}"/>
                </a:ext>
              </a:extLst>
            </p:cNvPr>
            <p:cNvSpPr/>
            <p:nvPr/>
          </p:nvSpPr>
          <p:spPr>
            <a:xfrm>
              <a:off x="1620309" y="2483803"/>
              <a:ext cx="9484655" cy="753110"/>
            </a:xfrm>
            <a:custGeom>
              <a:avLst/>
              <a:gdLst>
                <a:gd name="connsiteX0" fmla="*/ 0 w 9484503"/>
                <a:gd name="connsiteY0" fmla="*/ 0 h 752157"/>
                <a:gd name="connsiteX1" fmla="*/ 9484503 w 9484503"/>
                <a:gd name="connsiteY1" fmla="*/ 0 h 752157"/>
                <a:gd name="connsiteX2" fmla="*/ 9484503 w 9484503"/>
                <a:gd name="connsiteY2" fmla="*/ 752157 h 752157"/>
                <a:gd name="connsiteX3" fmla="*/ 0 w 9484503"/>
                <a:gd name="connsiteY3" fmla="*/ 752157 h 752157"/>
                <a:gd name="connsiteX4" fmla="*/ 0 w 9484503"/>
                <a:gd name="connsiteY4" fmla="*/ 0 h 752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84503" h="752157">
                  <a:moveTo>
                    <a:pt x="0" y="0"/>
                  </a:moveTo>
                  <a:lnTo>
                    <a:pt x="9484503" y="0"/>
                  </a:lnTo>
                  <a:lnTo>
                    <a:pt x="9484503" y="752157"/>
                  </a:lnTo>
                  <a:lnTo>
                    <a:pt x="0" y="752157"/>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lIns="597025" tIns="68580" rIns="68580" bIns="68580" spcCol="1270" anchor="ctr"/>
            <a:lstStyle/>
            <a:p>
              <a:pPr defTabSz="1200150" eaLnBrk="1" fontAlgn="auto" hangingPunct="1">
                <a:lnSpc>
                  <a:spcPct val="90000"/>
                </a:lnSpc>
                <a:spcAft>
                  <a:spcPct val="35000"/>
                </a:spcAft>
                <a:defRPr/>
              </a:pPr>
              <a:r>
                <a:rPr lang="en-GB" sz="2700" dirty="0"/>
                <a:t>Protect your devices and accounts  </a:t>
              </a:r>
            </a:p>
          </p:txBody>
        </p:sp>
        <p:sp>
          <p:nvSpPr>
            <p:cNvPr id="6" name="Oval 5">
              <a:extLst>
                <a:ext uri="{FF2B5EF4-FFF2-40B4-BE49-F238E27FC236}">
                  <a16:creationId xmlns:a16="http://schemas.microsoft.com/office/drawing/2014/main" id="{1549FE43-6C6E-8DF1-AD20-EF844D1D8232}"/>
                </a:ext>
              </a:extLst>
            </p:cNvPr>
            <p:cNvSpPr/>
            <p:nvPr/>
          </p:nvSpPr>
          <p:spPr>
            <a:xfrm>
              <a:off x="1150363" y="2390259"/>
              <a:ext cx="939892" cy="940197"/>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grpSp>
      <p:sp>
        <p:nvSpPr>
          <p:cNvPr id="39939" name="Content Placeholder 2">
            <a:extLst>
              <a:ext uri="{FF2B5EF4-FFF2-40B4-BE49-F238E27FC236}">
                <a16:creationId xmlns:a16="http://schemas.microsoft.com/office/drawing/2014/main" id="{8B8EED72-137A-35A2-E4E5-7B9AC26ADB59}"/>
              </a:ext>
            </a:extLst>
          </p:cNvPr>
          <p:cNvSpPr>
            <a:spLocks noGrp="1" noChangeArrowheads="1"/>
          </p:cNvSpPr>
          <p:nvPr>
            <p:ph idx="1"/>
          </p:nvPr>
        </p:nvSpPr>
        <p:spPr>
          <a:xfrm>
            <a:off x="1219200" y="2093913"/>
            <a:ext cx="10058400" cy="3760787"/>
          </a:xfrm>
        </p:spPr>
        <p:txBody>
          <a:bodyPr/>
          <a:lstStyle/>
          <a:p>
            <a:pPr eaLnBrk="1" hangingPunct="1"/>
            <a:endParaRPr lang="en-GB" altLang="en-US"/>
          </a:p>
          <a:p>
            <a:pPr eaLnBrk="1" hangingPunct="1"/>
            <a:endParaRPr lang="en-GB" altLang="en-US"/>
          </a:p>
          <a:p>
            <a:pPr eaLnBrk="1" hangingPunct="1"/>
            <a:endParaRPr lang="en-GB" altLang="en-US"/>
          </a:p>
          <a:p>
            <a:pPr eaLnBrk="1" hangingPunct="1"/>
            <a:endParaRPr lang="en-GB" altLang="en-US"/>
          </a:p>
        </p:txBody>
      </p:sp>
      <p:pic>
        <p:nvPicPr>
          <p:cNvPr id="39940" name="Picture 6">
            <a:hlinkClick r:id="rId3"/>
            <a:extLst>
              <a:ext uri="{FF2B5EF4-FFF2-40B4-BE49-F238E27FC236}">
                <a16:creationId xmlns:a16="http://schemas.microsoft.com/office/drawing/2014/main" id="{E60CAE25-BFA7-7209-8299-589986214B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6938" y="2239963"/>
            <a:ext cx="6207125" cy="319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10" name="Rectangle 9" descr="&quot;&quot;">
            <a:extLst>
              <a:ext uri="{FF2B5EF4-FFF2-40B4-BE49-F238E27FC236}">
                <a16:creationId xmlns:a16="http://schemas.microsoft.com/office/drawing/2014/main" id="{F631E432-7D75-BC28-85D6-FD4CAE09173E}"/>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a:extLst>
              <a:ext uri="{FF2B5EF4-FFF2-40B4-BE49-F238E27FC236}">
                <a16:creationId xmlns:a16="http://schemas.microsoft.com/office/drawing/2014/main" id="{57DB82DD-4A2E-8DB4-1691-2A0D36100308}"/>
              </a:ext>
            </a:extLst>
          </p:cNvPr>
          <p:cNvSpPr>
            <a:spLocks noGrp="1"/>
          </p:cNvSpPr>
          <p:nvPr>
            <p:ph type="title"/>
          </p:nvPr>
        </p:nvSpPr>
        <p:spPr/>
        <p:txBody>
          <a:bodyPr/>
          <a:lstStyle/>
          <a:p>
            <a:pPr eaLnBrk="1" fontAlgn="auto" hangingPunct="1">
              <a:spcAft>
                <a:spcPts val="0"/>
              </a:spcAft>
              <a:defRPr/>
            </a:pPr>
            <a:r>
              <a:rPr lang="en-GB" dirty="0">
                <a:solidFill>
                  <a:schemeClr val="tx1">
                    <a:lumMod val="75000"/>
                    <a:lumOff val="25000"/>
                  </a:schemeClr>
                </a:solidFill>
              </a:rPr>
              <a:t>Brainstorming….</a:t>
            </a:r>
          </a:p>
        </p:txBody>
      </p:sp>
      <p:cxnSp>
        <p:nvCxnSpPr>
          <p:cNvPr id="12" name="!!Straight Connector" descr="&quot;&quot;">
            <a:extLst>
              <a:ext uri="{FF2B5EF4-FFF2-40B4-BE49-F238E27FC236}">
                <a16:creationId xmlns:a16="http://schemas.microsoft.com/office/drawing/2014/main" id="{FB559B9C-6F4C-4258-19E1-C6525228596F}"/>
              </a:ext>
            </a:extLst>
          </p:cNvPr>
          <p:cNvCxnSpPr>
            <a:cxnSpLocks noGrp="1" noRot="1" noChangeAspect="1" noMove="1" noResize="1" noEditPoints="1" noAdjustHandles="1" noChangeArrowheads="1" noChangeShapeType="1"/>
          </p:cNvCxnSpPr>
          <p:nvPr/>
        </p:nvCxnSpPr>
        <p:spPr>
          <a:xfrm>
            <a:off x="1193800" y="1897063"/>
            <a:ext cx="9966325"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1989" name="Content Placeholder 2">
            <a:extLst>
              <a:ext uri="{FF2B5EF4-FFF2-40B4-BE49-F238E27FC236}">
                <a16:creationId xmlns:a16="http://schemas.microsoft.com/office/drawing/2014/main" id="{42EEA527-EC56-0478-8BFA-73E6FD6AAAA2}"/>
              </a:ext>
            </a:extLst>
          </p:cNvPr>
          <p:cNvSpPr>
            <a:spLocks noGrp="1" noChangeArrowheads="1"/>
          </p:cNvSpPr>
          <p:nvPr>
            <p:ph idx="1"/>
          </p:nvPr>
        </p:nvSpPr>
        <p:spPr>
          <a:xfrm>
            <a:off x="1096963" y="2108200"/>
            <a:ext cx="8947150" cy="3760788"/>
          </a:xfrm>
        </p:spPr>
        <p:txBody>
          <a:bodyPr/>
          <a:lstStyle/>
          <a:p>
            <a:pPr eaLnBrk="1" hangingPunct="1"/>
            <a:r>
              <a:rPr lang="en-GB" altLang="en-US" sz="4000" b="1"/>
              <a:t>Where or when do you think students are most vulnerable to being hacked? </a:t>
            </a:r>
          </a:p>
        </p:txBody>
      </p:sp>
      <p:sp>
        <p:nvSpPr>
          <p:cNvPr id="14" name="Rectangle 13" descr="&quot;&quot;">
            <a:extLst>
              <a:ext uri="{FF2B5EF4-FFF2-40B4-BE49-F238E27FC236}">
                <a16:creationId xmlns:a16="http://schemas.microsoft.com/office/drawing/2014/main" id="{DE1D408A-35FE-B60D-F0F3-EDCCF5E11AA1}"/>
              </a:ext>
            </a:extLst>
          </p:cNvPr>
          <p:cNvSpPr>
            <a:spLocks noGrp="1" noRot="1" noChangeAspect="1" noMove="1" noResize="1" noEditPoints="1" noAdjustHandles="1" noChangeArrowheads="1" noChangeShapeType="1" noTextEdit="1"/>
          </p:cNvSpPr>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eaLnBrk="1" fontAlgn="auto" hangingPunct="1">
              <a:spcBef>
                <a:spcPts val="0"/>
              </a:spcBef>
              <a:spcAft>
                <a:spcPts val="0"/>
              </a:spcAft>
              <a:defRPr/>
            </a:pPr>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8" name="Rectangle 7" descr="&quot;&quot;">
            <a:extLst>
              <a:ext uri="{FF2B5EF4-FFF2-40B4-BE49-F238E27FC236}">
                <a16:creationId xmlns:a16="http://schemas.microsoft.com/office/drawing/2014/main" id="{7D6598E2-D0FC-313C-7A1B-81518966EA5B}"/>
              </a:ext>
            </a:extLst>
          </p:cNvPr>
          <p:cNvSpPr>
            <a:spLocks noGrp="1" noRot="1" noChangeAspect="1" noMove="1" noResize="1" noEditPoints="1" noAdjustHandles="1" noChangeArrowheads="1" noChangeShapeType="1" noTextEdit="1"/>
          </p:cNvSpPr>
          <p:nvPr/>
        </p:nvSpPr>
        <p:spPr>
          <a:xfrm>
            <a:off x="3175"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1">
            <a:extLst>
              <a:ext uri="{FF2B5EF4-FFF2-40B4-BE49-F238E27FC236}">
                <a16:creationId xmlns:a16="http://schemas.microsoft.com/office/drawing/2014/main" id="{03D23545-0464-F6AE-27B1-433804F4F77B}"/>
              </a:ext>
            </a:extLst>
          </p:cNvPr>
          <p:cNvSpPr>
            <a:spLocks noGrp="1"/>
          </p:cNvSpPr>
          <p:nvPr>
            <p:ph type="title"/>
          </p:nvPr>
        </p:nvSpPr>
        <p:spPr>
          <a:xfrm>
            <a:off x="642938" y="642938"/>
            <a:ext cx="3073400" cy="5126037"/>
          </a:xfrm>
        </p:spPr>
        <p:txBody>
          <a:bodyPr anchor="ctr"/>
          <a:lstStyle/>
          <a:p>
            <a:pPr algn="r" eaLnBrk="1" fontAlgn="auto" hangingPunct="1">
              <a:spcAft>
                <a:spcPts val="0"/>
              </a:spcAft>
              <a:defRPr/>
            </a:pPr>
            <a:r>
              <a:rPr lang="en-GB" dirty="0">
                <a:solidFill>
                  <a:schemeClr val="tx1">
                    <a:lumMod val="75000"/>
                    <a:lumOff val="25000"/>
                  </a:schemeClr>
                </a:solidFill>
              </a:rPr>
              <a:t>Virus Protection </a:t>
            </a:r>
          </a:p>
        </p:txBody>
      </p:sp>
      <p:cxnSp>
        <p:nvCxnSpPr>
          <p:cNvPr id="10" name="Straight Connector 9" descr="&quot;&quot;">
            <a:extLst>
              <a:ext uri="{FF2B5EF4-FFF2-40B4-BE49-F238E27FC236}">
                <a16:creationId xmlns:a16="http://schemas.microsoft.com/office/drawing/2014/main" id="{DDE5A212-7E94-9E8E-F345-95F7A4BAC4F4}"/>
              </a:ext>
            </a:extLst>
          </p:cNvPr>
          <p:cNvCxnSpPr>
            <a:cxnSpLocks noGrp="1" noRot="1" noChangeAspect="1" noMove="1" noResize="1" noEditPoints="1" noAdjustHandles="1" noChangeArrowheads="1" noChangeShapeType="1"/>
          </p:cNvCxnSpPr>
          <p:nvPr/>
        </p:nvCxnSpPr>
        <p:spPr>
          <a:xfrm>
            <a:off x="4041775" y="1778000"/>
            <a:ext cx="0" cy="320040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DF77CEB-A500-0157-0118-9C84AE47B553}"/>
              </a:ext>
            </a:extLst>
          </p:cNvPr>
          <p:cNvSpPr>
            <a:spLocks noGrp="1" noChangeArrowheads="1"/>
          </p:cNvSpPr>
          <p:nvPr>
            <p:ph idx="1"/>
          </p:nvPr>
        </p:nvSpPr>
        <p:spPr>
          <a:xfrm>
            <a:off x="4364038" y="622300"/>
            <a:ext cx="6791325" cy="5146675"/>
          </a:xfrm>
        </p:spPr>
        <p:txBody>
          <a:bodyPr anchor="ctr"/>
          <a:lstStyle/>
          <a:p>
            <a:pPr eaLnBrk="1" hangingPunct="1"/>
            <a:r>
              <a:rPr lang="en-GB" altLang="en-US">
                <a:latin typeface="Arial" panose="020B0604020202020204" pitchFamily="34" charset="0"/>
                <a:cs typeface="Arial" panose="020B0604020202020204" pitchFamily="34" charset="0"/>
              </a:rPr>
              <a:t>A virus is an unwanted program that can delete files or slow down your computer, it could even stop it working completely. </a:t>
            </a:r>
          </a:p>
          <a:p>
            <a:pPr eaLnBrk="1" hangingPunct="1"/>
            <a:r>
              <a:rPr lang="en-GB" altLang="en-US">
                <a:latin typeface="Arial" panose="020B0604020202020204" pitchFamily="34" charset="0"/>
                <a:cs typeface="Arial" panose="020B0604020202020204" pitchFamily="34" charset="0"/>
              </a:rPr>
              <a:t>An anti-virus or security software program can prevent your computer being affected by malware, (E.g. viruses Spyware,  trojan programs) </a:t>
            </a:r>
          </a:p>
          <a:p>
            <a:pPr eaLnBrk="1" hangingPunct="1"/>
            <a:r>
              <a:rPr lang="en-GB" altLang="en-US">
                <a:latin typeface="Arial" panose="020B0604020202020204" pitchFamily="34" charset="0"/>
                <a:cs typeface="Arial" panose="020B0604020202020204" pitchFamily="34" charset="0"/>
              </a:rPr>
              <a:t>Often, there is a charge for the software but it may save you money and hassle from potential online virus, as well as protecting your data. </a:t>
            </a:r>
          </a:p>
        </p:txBody>
      </p:sp>
      <p:sp>
        <p:nvSpPr>
          <p:cNvPr id="12" name="Rectangle 11" descr="&quot;&quot;">
            <a:extLst>
              <a:ext uri="{FF2B5EF4-FFF2-40B4-BE49-F238E27FC236}">
                <a16:creationId xmlns:a16="http://schemas.microsoft.com/office/drawing/2014/main" id="{5A5ACBD5-00D5-5CE2-B606-9685021BF08F}"/>
              </a:ext>
            </a:extLst>
          </p:cNvPr>
          <p:cNvSpPr>
            <a:spLocks noGrp="1" noRot="1" noChangeAspect="1" noMove="1" noResize="1" noEditPoints="1" noAdjustHandles="1" noChangeArrowheads="1" noChangeShapeType="1" noTextEdit="1"/>
          </p:cNvSpPr>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nline Media 9" title="Barclays | Digital Safety | TV ad">
            <a:hlinkClick r:id="rId4"/>
            <a:extLst>
              <a:ext uri="{FF2B5EF4-FFF2-40B4-BE49-F238E27FC236}">
                <a16:creationId xmlns:a16="http://schemas.microsoft.com/office/drawing/2014/main" id="{8A459E85-3D0A-A5D7-0E46-DD670A2AE9E8}"/>
              </a:ext>
            </a:extLst>
          </p:cNvPr>
          <p:cNvPicPr>
            <a:picLocks noGrp="1" noRot="1" noChangeAspect="1"/>
          </p:cNvPicPr>
          <p:nvPr>
            <p:ph idx="1"/>
            <a:videoFile r:link="rId1"/>
          </p:nvPr>
        </p:nvPicPr>
        <p:blipFill>
          <a:blip r:embed="rId5"/>
          <a:stretch>
            <a:fillRect/>
          </a:stretch>
        </p:blipFill>
        <p:spPr>
          <a:xfrm>
            <a:off x="2100263" y="1055688"/>
            <a:ext cx="6656387" cy="3760787"/>
          </a:xfrm>
        </p:spPr>
      </p:pic>
      <p:grpSp>
        <p:nvGrpSpPr>
          <p:cNvPr id="46083" name="Group 3">
            <a:extLst>
              <a:ext uri="{FF2B5EF4-FFF2-40B4-BE49-F238E27FC236}">
                <a16:creationId xmlns:a16="http://schemas.microsoft.com/office/drawing/2014/main" id="{7F360551-E4A8-B9B9-0879-DF3FB44F1ACD}"/>
              </a:ext>
            </a:extLst>
          </p:cNvPr>
          <p:cNvGrpSpPr>
            <a:grpSpLocks/>
          </p:cNvGrpSpPr>
          <p:nvPr/>
        </p:nvGrpSpPr>
        <p:grpSpPr bwMode="auto">
          <a:xfrm>
            <a:off x="690563" y="209550"/>
            <a:ext cx="9682162" cy="939800"/>
            <a:chOff x="1423772" y="3518495"/>
            <a:chExt cx="9681192" cy="940197"/>
          </a:xfrm>
        </p:grpSpPr>
        <p:sp>
          <p:nvSpPr>
            <p:cNvPr id="5" name="Freeform: Shape 4">
              <a:extLst>
                <a:ext uri="{FF2B5EF4-FFF2-40B4-BE49-F238E27FC236}">
                  <a16:creationId xmlns:a16="http://schemas.microsoft.com/office/drawing/2014/main" id="{5FFF973D-12E4-D601-EDBC-FEE8007E76D7}"/>
                </a:ext>
              </a:extLst>
            </p:cNvPr>
            <p:cNvSpPr/>
            <p:nvPr/>
          </p:nvSpPr>
          <p:spPr>
            <a:xfrm>
              <a:off x="1893625" y="3612198"/>
              <a:ext cx="9211339" cy="752793"/>
            </a:xfrm>
            <a:custGeom>
              <a:avLst/>
              <a:gdLst>
                <a:gd name="connsiteX0" fmla="*/ 0 w 9211094"/>
                <a:gd name="connsiteY0" fmla="*/ 0 h 752157"/>
                <a:gd name="connsiteX1" fmla="*/ 9211094 w 9211094"/>
                <a:gd name="connsiteY1" fmla="*/ 0 h 752157"/>
                <a:gd name="connsiteX2" fmla="*/ 9211094 w 9211094"/>
                <a:gd name="connsiteY2" fmla="*/ 752157 h 752157"/>
                <a:gd name="connsiteX3" fmla="*/ 0 w 9211094"/>
                <a:gd name="connsiteY3" fmla="*/ 752157 h 752157"/>
                <a:gd name="connsiteX4" fmla="*/ 0 w 9211094"/>
                <a:gd name="connsiteY4" fmla="*/ 0 h 752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1094" h="752157">
                  <a:moveTo>
                    <a:pt x="0" y="0"/>
                  </a:moveTo>
                  <a:lnTo>
                    <a:pt x="9211094" y="0"/>
                  </a:lnTo>
                  <a:lnTo>
                    <a:pt x="9211094" y="752157"/>
                  </a:lnTo>
                  <a:lnTo>
                    <a:pt x="0" y="752157"/>
                  </a:lnTo>
                  <a:lnTo>
                    <a:pt x="0" y="0"/>
                  </a:lnTo>
                  <a:close/>
                </a:path>
              </a:pathLst>
            </a:custGeom>
          </p:spPr>
          <p:style>
            <a:lnRef idx="2">
              <a:schemeClr val="lt1">
                <a:hueOff val="0"/>
                <a:satOff val="0"/>
                <a:lumOff val="0"/>
                <a:alphaOff val="0"/>
              </a:schemeClr>
            </a:lnRef>
            <a:fillRef idx="1">
              <a:schemeClr val="accent4">
                <a:hueOff val="734097"/>
                <a:satOff val="3054"/>
                <a:lumOff val="-392"/>
                <a:alphaOff val="0"/>
              </a:schemeClr>
            </a:fillRef>
            <a:effectRef idx="0">
              <a:schemeClr val="accent4">
                <a:hueOff val="734097"/>
                <a:satOff val="3054"/>
                <a:lumOff val="-392"/>
                <a:alphaOff val="0"/>
              </a:schemeClr>
            </a:effectRef>
            <a:fontRef idx="minor">
              <a:schemeClr val="lt1"/>
            </a:fontRef>
          </p:style>
          <p:txBody>
            <a:bodyPr lIns="597025" tIns="68580" rIns="68580" bIns="68580" spcCol="1270" anchor="ctr"/>
            <a:lstStyle/>
            <a:p>
              <a:pPr defTabSz="1200150" eaLnBrk="1" fontAlgn="auto" hangingPunct="1">
                <a:lnSpc>
                  <a:spcPct val="90000"/>
                </a:lnSpc>
                <a:spcAft>
                  <a:spcPct val="35000"/>
                </a:spcAft>
                <a:defRPr/>
              </a:pPr>
              <a:r>
                <a:rPr lang="en-GB" sz="2700" dirty="0"/>
                <a:t>Protecting your personal data</a:t>
              </a:r>
            </a:p>
          </p:txBody>
        </p:sp>
        <p:sp>
          <p:nvSpPr>
            <p:cNvPr id="6" name="Oval 5">
              <a:extLst>
                <a:ext uri="{FF2B5EF4-FFF2-40B4-BE49-F238E27FC236}">
                  <a16:creationId xmlns:a16="http://schemas.microsoft.com/office/drawing/2014/main" id="{C673F926-0582-744A-04D8-B1125EBED8C2}"/>
                </a:ext>
              </a:extLst>
            </p:cNvPr>
            <p:cNvSpPr/>
            <p:nvPr/>
          </p:nvSpPr>
          <p:spPr>
            <a:xfrm>
              <a:off x="1423772" y="3518495"/>
              <a:ext cx="939706" cy="940197"/>
            </a:xfrm>
            <a:prstGeom prst="ellipse">
              <a:avLst/>
            </a:prstGeom>
          </p:spPr>
          <p:style>
            <a:lnRef idx="2">
              <a:schemeClr val="accent4">
                <a:hueOff val="734097"/>
                <a:satOff val="3054"/>
                <a:lumOff val="-39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grpSp>
      <p:grpSp>
        <p:nvGrpSpPr>
          <p:cNvPr id="7" name="Group 6">
            <a:extLst>
              <a:ext uri="{FF2B5EF4-FFF2-40B4-BE49-F238E27FC236}">
                <a16:creationId xmlns:a16="http://schemas.microsoft.com/office/drawing/2014/main" id="{904B3B94-A883-A08C-A630-EE1E87F031D7}"/>
              </a:ext>
            </a:extLst>
          </p:cNvPr>
          <p:cNvGrpSpPr>
            <a:grpSpLocks/>
          </p:cNvGrpSpPr>
          <p:nvPr/>
        </p:nvGrpSpPr>
        <p:grpSpPr bwMode="auto">
          <a:xfrm>
            <a:off x="687388" y="4929188"/>
            <a:ext cx="5664200" cy="639762"/>
            <a:chOff x="1096963" y="5120434"/>
            <a:chExt cx="10058399" cy="639360"/>
          </a:xfrm>
        </p:grpSpPr>
        <p:sp>
          <p:nvSpPr>
            <p:cNvPr id="8" name="Rectangle 7">
              <a:extLst>
                <a:ext uri="{FF2B5EF4-FFF2-40B4-BE49-F238E27FC236}">
                  <a16:creationId xmlns:a16="http://schemas.microsoft.com/office/drawing/2014/main" id="{9727E0B2-0598-6016-6D96-1272293CE3E8}"/>
                </a:ext>
              </a:extLst>
            </p:cNvPr>
            <p:cNvSpPr/>
            <p:nvPr/>
          </p:nvSpPr>
          <p:spPr>
            <a:xfrm>
              <a:off x="1096963" y="5356822"/>
              <a:ext cx="10058399" cy="402972"/>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sp>
          <p:nvSpPr>
            <p:cNvPr id="9" name="Freeform: Shape 8">
              <a:extLst>
                <a:ext uri="{FF2B5EF4-FFF2-40B4-BE49-F238E27FC236}">
                  <a16:creationId xmlns:a16="http://schemas.microsoft.com/office/drawing/2014/main" id="{A05D24EA-6135-FFE4-AC7E-B87705D2F275}"/>
                </a:ext>
              </a:extLst>
            </p:cNvPr>
            <p:cNvSpPr/>
            <p:nvPr/>
          </p:nvSpPr>
          <p:spPr>
            <a:xfrm>
              <a:off x="1598755" y="5120434"/>
              <a:ext cx="7042007" cy="472778"/>
            </a:xfrm>
            <a:custGeom>
              <a:avLst/>
              <a:gdLst>
                <a:gd name="connsiteX0" fmla="*/ 0 w 7040880"/>
                <a:gd name="connsiteY0" fmla="*/ 78722 h 472320"/>
                <a:gd name="connsiteX1" fmla="*/ 78722 w 7040880"/>
                <a:gd name="connsiteY1" fmla="*/ 0 h 472320"/>
                <a:gd name="connsiteX2" fmla="*/ 6962158 w 7040880"/>
                <a:gd name="connsiteY2" fmla="*/ 0 h 472320"/>
                <a:gd name="connsiteX3" fmla="*/ 7040880 w 7040880"/>
                <a:gd name="connsiteY3" fmla="*/ 78722 h 472320"/>
                <a:gd name="connsiteX4" fmla="*/ 7040880 w 7040880"/>
                <a:gd name="connsiteY4" fmla="*/ 393598 h 472320"/>
                <a:gd name="connsiteX5" fmla="*/ 6962158 w 7040880"/>
                <a:gd name="connsiteY5" fmla="*/ 472320 h 472320"/>
                <a:gd name="connsiteX6" fmla="*/ 78722 w 7040880"/>
                <a:gd name="connsiteY6" fmla="*/ 472320 h 472320"/>
                <a:gd name="connsiteX7" fmla="*/ 0 w 7040880"/>
                <a:gd name="connsiteY7" fmla="*/ 393598 h 472320"/>
                <a:gd name="connsiteX8" fmla="*/ 0 w 7040880"/>
                <a:gd name="connsiteY8" fmla="*/ 78722 h 472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472320">
                  <a:moveTo>
                    <a:pt x="0" y="78722"/>
                  </a:moveTo>
                  <a:cubicBezTo>
                    <a:pt x="0" y="35245"/>
                    <a:pt x="35245" y="0"/>
                    <a:pt x="78722" y="0"/>
                  </a:cubicBezTo>
                  <a:lnTo>
                    <a:pt x="6962158" y="0"/>
                  </a:lnTo>
                  <a:cubicBezTo>
                    <a:pt x="7005635" y="0"/>
                    <a:pt x="7040880" y="35245"/>
                    <a:pt x="7040880" y="78722"/>
                  </a:cubicBezTo>
                  <a:lnTo>
                    <a:pt x="7040880" y="393598"/>
                  </a:lnTo>
                  <a:cubicBezTo>
                    <a:pt x="7040880" y="437075"/>
                    <a:pt x="7005635" y="472320"/>
                    <a:pt x="6962158" y="472320"/>
                  </a:cubicBezTo>
                  <a:lnTo>
                    <a:pt x="78722" y="472320"/>
                  </a:lnTo>
                  <a:cubicBezTo>
                    <a:pt x="35245" y="472320"/>
                    <a:pt x="0" y="437075"/>
                    <a:pt x="0" y="393598"/>
                  </a:cubicBezTo>
                  <a:lnTo>
                    <a:pt x="0" y="7872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89186" tIns="23057" rIns="289186" bIns="23057" spcCol="1270" anchor="ctr"/>
            <a:lstStyle/>
            <a:p>
              <a:pPr defTabSz="711200" eaLnBrk="1" fontAlgn="auto" hangingPunct="1">
                <a:lnSpc>
                  <a:spcPct val="90000"/>
                </a:lnSpc>
                <a:spcAft>
                  <a:spcPct val="35000"/>
                </a:spcAft>
                <a:defRPr/>
              </a:pPr>
              <a:r>
                <a:rPr lang="en-GB" sz="1600" dirty="0"/>
                <a:t>Oversharing personal information </a:t>
              </a:r>
            </a:p>
          </p:txBody>
        </p:sp>
      </p:grpSp>
      <p:sp>
        <p:nvSpPr>
          <p:cNvPr id="11" name="TextBox 10">
            <a:extLst>
              <a:ext uri="{FF2B5EF4-FFF2-40B4-BE49-F238E27FC236}">
                <a16:creationId xmlns:a16="http://schemas.microsoft.com/office/drawing/2014/main" id="{D9DA6F81-E6EE-E660-AB94-DA202C6068E5}"/>
              </a:ext>
            </a:extLst>
          </p:cNvPr>
          <p:cNvSpPr txBox="1">
            <a:spLocks noChangeArrowheads="1"/>
          </p:cNvSpPr>
          <p:nvPr/>
        </p:nvSpPr>
        <p:spPr bwMode="auto">
          <a:xfrm>
            <a:off x="8759825" y="2219325"/>
            <a:ext cx="2744788"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eaLnBrk="1" hangingPunct="1"/>
            <a:r>
              <a:rPr lang="en-GB" altLang="en-US" sz="2400" b="1">
                <a:latin typeface="Arial" panose="020B0604020202020204" pitchFamily="34" charset="0"/>
                <a:cs typeface="Arial" panose="020B0604020202020204" pitchFamily="34" charset="0"/>
              </a:rPr>
              <a:t>Point of reflection</a:t>
            </a:r>
          </a:p>
          <a:p>
            <a:pPr eaLnBrk="1" hangingPunct="1"/>
            <a:r>
              <a:rPr lang="en-GB" altLang="en-US" sz="2400">
                <a:latin typeface="Arial" panose="020B0604020202020204" pitchFamily="34" charset="0"/>
                <a:cs typeface="Arial" panose="020B0604020202020204" pitchFamily="34" charset="0"/>
              </a:rPr>
              <a:t>Have you ever considered how much information you are sharing? </a:t>
            </a:r>
          </a:p>
          <a:p>
            <a:pPr eaLnBrk="1" hangingPunct="1"/>
            <a:endParaRPr lang="en-GB" altLang="en-US"/>
          </a:p>
          <a:p>
            <a:pPr eaLnBrk="1" hangingPunct="1"/>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4" fill="hold" display="0">
                  <p:stCondLst>
                    <p:cond delay="indefinite"/>
                  </p:stCondLst>
                </p:cTn>
                <p:tgtEl>
                  <p:spTgt spid="10"/>
                </p:tgtEl>
              </p:cMediaNode>
            </p:video>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69C5D-446C-3454-D7D3-BBEF566AFD90}"/>
              </a:ext>
            </a:extLst>
          </p:cNvPr>
          <p:cNvSpPr>
            <a:spLocks noGrp="1"/>
          </p:cNvSpPr>
          <p:nvPr>
            <p:ph type="title"/>
          </p:nvPr>
        </p:nvSpPr>
        <p:spPr>
          <a:xfrm>
            <a:off x="1066800" y="0"/>
            <a:ext cx="10058400" cy="1449388"/>
          </a:xfrm>
        </p:spPr>
        <p:txBody>
          <a:bodyPr/>
          <a:lstStyle/>
          <a:p>
            <a:pPr eaLnBrk="1" fontAlgn="auto" hangingPunct="1">
              <a:spcAft>
                <a:spcPts val="0"/>
              </a:spcAft>
              <a:defRPr/>
            </a:pPr>
            <a:r>
              <a:rPr lang="en-GB" dirty="0">
                <a:solidFill>
                  <a:schemeClr val="tx1">
                    <a:lumMod val="75000"/>
                    <a:lumOff val="25000"/>
                  </a:schemeClr>
                </a:solidFill>
              </a:rPr>
              <a:t>Privacy Settings on accounts </a:t>
            </a:r>
          </a:p>
        </p:txBody>
      </p:sp>
      <p:pic>
        <p:nvPicPr>
          <p:cNvPr id="4" name="Online Media 3" title="How private is your personal information?">
            <a:hlinkClick r:id="rId4"/>
            <a:extLst>
              <a:ext uri="{FF2B5EF4-FFF2-40B4-BE49-F238E27FC236}">
                <a16:creationId xmlns:a16="http://schemas.microsoft.com/office/drawing/2014/main" id="{CF33DB4C-840D-B154-0C95-5592F4004ABE}"/>
              </a:ext>
            </a:extLst>
          </p:cNvPr>
          <p:cNvPicPr>
            <a:picLocks noGrp="1" noRot="1" noChangeAspect="1"/>
          </p:cNvPicPr>
          <p:nvPr>
            <p:ph idx="1"/>
            <a:videoFile r:link="rId1"/>
          </p:nvPr>
        </p:nvPicPr>
        <p:blipFill>
          <a:blip r:embed="rId5"/>
          <a:stretch>
            <a:fillRect/>
          </a:stretch>
        </p:blipFill>
        <p:spPr>
          <a:xfrm>
            <a:off x="2671763" y="1606550"/>
            <a:ext cx="6656387" cy="3760788"/>
          </a:xfrm>
        </p:spPr>
      </p:pic>
      <p:sp>
        <p:nvSpPr>
          <p:cNvPr id="48132" name="TextBox 5">
            <a:extLst>
              <a:ext uri="{FF2B5EF4-FFF2-40B4-BE49-F238E27FC236}">
                <a16:creationId xmlns:a16="http://schemas.microsoft.com/office/drawing/2014/main" id="{A6A84834-9EC9-4B4D-D6FD-6AA2AD637155}"/>
              </a:ext>
            </a:extLst>
          </p:cNvPr>
          <p:cNvSpPr txBox="1">
            <a:spLocks noChangeArrowheads="1"/>
          </p:cNvSpPr>
          <p:nvPr/>
        </p:nvSpPr>
        <p:spPr bwMode="auto">
          <a:xfrm>
            <a:off x="169863" y="5637213"/>
            <a:ext cx="5705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eaLnBrk="1" hangingPunct="1"/>
            <a:r>
              <a:rPr lang="en-GB" altLang="en-US">
                <a:hlinkClick r:id="rId6"/>
              </a:rPr>
              <a:t>Identity Fraud Website </a:t>
            </a:r>
            <a:r>
              <a:rPr lang="en-GB" altLang="en-US"/>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E1A36-4D82-DAFC-7626-DF38DB535F88}"/>
              </a:ext>
            </a:extLst>
          </p:cNvPr>
          <p:cNvSpPr>
            <a:spLocks noGrp="1"/>
          </p:cNvSpPr>
          <p:nvPr>
            <p:ph type="title"/>
          </p:nvPr>
        </p:nvSpPr>
        <p:spPr>
          <a:xfrm>
            <a:off x="871538" y="-385763"/>
            <a:ext cx="10058400" cy="1449388"/>
          </a:xfrm>
        </p:spPr>
        <p:txBody>
          <a:bodyPr/>
          <a:lstStyle/>
          <a:p>
            <a:pPr eaLnBrk="1" fontAlgn="auto" hangingPunct="1">
              <a:spcAft>
                <a:spcPts val="0"/>
              </a:spcAft>
              <a:defRPr/>
            </a:pPr>
            <a:r>
              <a:rPr lang="en-GB" dirty="0">
                <a:solidFill>
                  <a:schemeClr val="tx1">
                    <a:lumMod val="75000"/>
                    <a:lumOff val="25000"/>
                  </a:schemeClr>
                </a:solidFill>
              </a:rPr>
              <a:t>Online banking </a:t>
            </a:r>
          </a:p>
        </p:txBody>
      </p:sp>
      <p:pic>
        <p:nvPicPr>
          <p:cNvPr id="4" name="Online Media 3" title="TV AD | Barclays | Digital Safety">
            <a:hlinkClick r:id="rId4"/>
            <a:extLst>
              <a:ext uri="{FF2B5EF4-FFF2-40B4-BE49-F238E27FC236}">
                <a16:creationId xmlns:a16="http://schemas.microsoft.com/office/drawing/2014/main" id="{34788563-E515-06A2-C741-241E7977BEB4}"/>
              </a:ext>
            </a:extLst>
          </p:cNvPr>
          <p:cNvPicPr>
            <a:picLocks noGrp="1" noRot="1" noChangeAspect="1"/>
          </p:cNvPicPr>
          <p:nvPr>
            <p:ph idx="1"/>
            <a:videoFile r:link="rId1"/>
          </p:nvPr>
        </p:nvPicPr>
        <p:blipFill>
          <a:blip r:embed="rId5"/>
          <a:stretch>
            <a:fillRect/>
          </a:stretch>
        </p:blipFill>
        <p:spPr>
          <a:xfrm>
            <a:off x="2127250" y="1246188"/>
            <a:ext cx="7548563" cy="4217987"/>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7055B-A21C-E1E3-1844-2804820AD24F}"/>
              </a:ext>
            </a:extLst>
          </p:cNvPr>
          <p:cNvSpPr>
            <a:spLocks noGrp="1"/>
          </p:cNvSpPr>
          <p:nvPr>
            <p:ph type="title"/>
          </p:nvPr>
        </p:nvSpPr>
        <p:spPr>
          <a:xfrm>
            <a:off x="4754563" y="1431925"/>
            <a:ext cx="2876550" cy="1449388"/>
          </a:xfrm>
        </p:spPr>
        <p:txBody>
          <a:bodyPr/>
          <a:lstStyle/>
          <a:p>
            <a:pPr eaLnBrk="1" fontAlgn="auto" hangingPunct="1">
              <a:spcAft>
                <a:spcPts val="0"/>
              </a:spcAft>
              <a:defRPr/>
            </a:pPr>
            <a:r>
              <a:rPr lang="en-GB" sz="6000" b="1" dirty="0">
                <a:solidFill>
                  <a:schemeClr val="tx1">
                    <a:lumMod val="75000"/>
                    <a:lumOff val="25000"/>
                  </a:schemeClr>
                </a:solidFill>
              </a:rPr>
              <a:t>   Break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54274" name="Group 3">
            <a:extLst>
              <a:ext uri="{FF2B5EF4-FFF2-40B4-BE49-F238E27FC236}">
                <a16:creationId xmlns:a16="http://schemas.microsoft.com/office/drawing/2014/main" id="{BE37619D-C8E1-BA98-AE83-EACD137BDF6F}"/>
              </a:ext>
            </a:extLst>
          </p:cNvPr>
          <p:cNvGrpSpPr>
            <a:grpSpLocks/>
          </p:cNvGrpSpPr>
          <p:nvPr/>
        </p:nvGrpSpPr>
        <p:grpSpPr bwMode="auto">
          <a:xfrm>
            <a:off x="900113" y="652463"/>
            <a:ext cx="9955212" cy="939800"/>
            <a:chOff x="1150363" y="4646731"/>
            <a:chExt cx="9954601" cy="940197"/>
          </a:xfrm>
        </p:grpSpPr>
        <p:sp>
          <p:nvSpPr>
            <p:cNvPr id="5" name="Freeform: Shape 4">
              <a:extLst>
                <a:ext uri="{FF2B5EF4-FFF2-40B4-BE49-F238E27FC236}">
                  <a16:creationId xmlns:a16="http://schemas.microsoft.com/office/drawing/2014/main" id="{9EA55090-9C25-3C63-963E-D0DC2FFDE0D4}"/>
                </a:ext>
              </a:extLst>
            </p:cNvPr>
            <p:cNvSpPr/>
            <p:nvPr/>
          </p:nvSpPr>
          <p:spPr>
            <a:xfrm>
              <a:off x="1620234" y="4740433"/>
              <a:ext cx="9484730" cy="752793"/>
            </a:xfrm>
            <a:custGeom>
              <a:avLst/>
              <a:gdLst>
                <a:gd name="connsiteX0" fmla="*/ 0 w 9484503"/>
                <a:gd name="connsiteY0" fmla="*/ 0 h 752157"/>
                <a:gd name="connsiteX1" fmla="*/ 9484503 w 9484503"/>
                <a:gd name="connsiteY1" fmla="*/ 0 h 752157"/>
                <a:gd name="connsiteX2" fmla="*/ 9484503 w 9484503"/>
                <a:gd name="connsiteY2" fmla="*/ 752157 h 752157"/>
                <a:gd name="connsiteX3" fmla="*/ 0 w 9484503"/>
                <a:gd name="connsiteY3" fmla="*/ 752157 h 752157"/>
                <a:gd name="connsiteX4" fmla="*/ 0 w 9484503"/>
                <a:gd name="connsiteY4" fmla="*/ 0 h 752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84503" h="752157">
                  <a:moveTo>
                    <a:pt x="0" y="0"/>
                  </a:moveTo>
                  <a:lnTo>
                    <a:pt x="9484503" y="0"/>
                  </a:lnTo>
                  <a:lnTo>
                    <a:pt x="9484503" y="752157"/>
                  </a:lnTo>
                  <a:lnTo>
                    <a:pt x="0" y="752157"/>
                  </a:lnTo>
                  <a:lnTo>
                    <a:pt x="0" y="0"/>
                  </a:lnTo>
                  <a:close/>
                </a:path>
              </a:pathLst>
            </a:custGeom>
          </p:spPr>
          <p:style>
            <a:lnRef idx="2">
              <a:schemeClr val="lt1">
                <a:hueOff val="0"/>
                <a:satOff val="0"/>
                <a:lumOff val="0"/>
                <a:alphaOff val="0"/>
              </a:schemeClr>
            </a:lnRef>
            <a:fillRef idx="1">
              <a:schemeClr val="accent4">
                <a:hueOff val="1468193"/>
                <a:satOff val="6108"/>
                <a:lumOff val="-784"/>
                <a:alphaOff val="0"/>
              </a:schemeClr>
            </a:fillRef>
            <a:effectRef idx="0">
              <a:schemeClr val="accent4">
                <a:hueOff val="1468193"/>
                <a:satOff val="6108"/>
                <a:lumOff val="-784"/>
                <a:alphaOff val="0"/>
              </a:schemeClr>
            </a:effectRef>
            <a:fontRef idx="minor">
              <a:schemeClr val="lt1"/>
            </a:fontRef>
          </p:style>
          <p:txBody>
            <a:bodyPr lIns="597025" tIns="68580" rIns="68580" bIns="68580" spcCol="1270" anchor="ctr"/>
            <a:lstStyle/>
            <a:p>
              <a:pPr defTabSz="1200150" eaLnBrk="1" fontAlgn="auto" hangingPunct="1">
                <a:lnSpc>
                  <a:spcPct val="90000"/>
                </a:lnSpc>
                <a:spcAft>
                  <a:spcPct val="35000"/>
                </a:spcAft>
                <a:defRPr/>
              </a:pPr>
              <a:r>
                <a:rPr lang="en-GB" sz="2700" dirty="0"/>
                <a:t>Become critical when accessing websites and new information. </a:t>
              </a:r>
            </a:p>
          </p:txBody>
        </p:sp>
        <p:sp>
          <p:nvSpPr>
            <p:cNvPr id="6" name="Oval 5">
              <a:extLst>
                <a:ext uri="{FF2B5EF4-FFF2-40B4-BE49-F238E27FC236}">
                  <a16:creationId xmlns:a16="http://schemas.microsoft.com/office/drawing/2014/main" id="{DD3A838F-44E4-59FC-E60F-D01BE83AA3DF}"/>
                </a:ext>
              </a:extLst>
            </p:cNvPr>
            <p:cNvSpPr/>
            <p:nvPr/>
          </p:nvSpPr>
          <p:spPr>
            <a:xfrm>
              <a:off x="1150363" y="4646731"/>
              <a:ext cx="939742" cy="940197"/>
            </a:xfrm>
            <a:prstGeom prst="ellipse">
              <a:avLst/>
            </a:prstGeom>
          </p:spPr>
          <p:style>
            <a:lnRef idx="2">
              <a:schemeClr val="accent4">
                <a:hueOff val="1468193"/>
                <a:satOff val="6108"/>
                <a:lumOff val="-78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pPr eaLnBrk="1" fontAlgn="auto" hangingPunct="1">
                <a:spcBef>
                  <a:spcPts val="0"/>
                </a:spcBef>
                <a:spcAft>
                  <a:spcPts val="0"/>
                </a:spcAft>
                <a:defRPr/>
              </a:pPr>
              <a:endParaRPr lang="en-GB"/>
            </a:p>
          </p:txBody>
        </p:sp>
      </p:grpSp>
      <p:graphicFrame>
        <p:nvGraphicFramePr>
          <p:cNvPr id="7" name="Diagram 6">
            <a:extLst>
              <a:ext uri="{FF2B5EF4-FFF2-40B4-BE49-F238E27FC236}">
                <a16:creationId xmlns:a16="http://schemas.microsoft.com/office/drawing/2014/main" id="{C07E83B5-3E22-7BF7-BC01-9678243A6E74}"/>
              </a:ext>
            </a:extLst>
          </p:cNvPr>
          <p:cNvGraphicFramePr/>
          <p:nvPr/>
        </p:nvGraphicFramePr>
        <p:xfrm>
          <a:off x="1218611" y="1700915"/>
          <a:ext cx="9788116" cy="38599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B2909-3C6B-A8DE-F9C9-DBF42898D738}"/>
              </a:ext>
            </a:extLst>
          </p:cNvPr>
          <p:cNvSpPr>
            <a:spLocks noGrp="1"/>
          </p:cNvSpPr>
          <p:nvPr>
            <p:ph type="title"/>
          </p:nvPr>
        </p:nvSpPr>
        <p:spPr>
          <a:xfrm>
            <a:off x="463550" y="147638"/>
            <a:ext cx="10058400" cy="788987"/>
          </a:xfrm>
        </p:spPr>
        <p:txBody>
          <a:bodyPr/>
          <a:lstStyle/>
          <a:p>
            <a:pPr eaLnBrk="1" fontAlgn="auto" hangingPunct="1">
              <a:spcAft>
                <a:spcPts val="0"/>
              </a:spcAft>
              <a:defRPr/>
            </a:pPr>
            <a:r>
              <a:rPr lang="en-GB" dirty="0">
                <a:solidFill>
                  <a:schemeClr val="tx1">
                    <a:lumMod val="75000"/>
                    <a:lumOff val="25000"/>
                  </a:schemeClr>
                </a:solidFill>
              </a:rPr>
              <a:t>Domain names </a:t>
            </a:r>
          </a:p>
        </p:txBody>
      </p:sp>
      <p:sp>
        <p:nvSpPr>
          <p:cNvPr id="16" name="Straight Connector 15">
            <a:extLst>
              <a:ext uri="{FF2B5EF4-FFF2-40B4-BE49-F238E27FC236}">
                <a16:creationId xmlns:a16="http://schemas.microsoft.com/office/drawing/2014/main" id="{02E0D98D-928E-F6A2-6524-6E4D3C94CF2A}"/>
              </a:ext>
            </a:extLst>
          </p:cNvPr>
          <p:cNvSpPr/>
          <p:nvPr/>
        </p:nvSpPr>
        <p:spPr>
          <a:xfrm>
            <a:off x="1096963" y="3182938"/>
            <a:ext cx="10264775" cy="0"/>
          </a:xfrm>
          <a:prstGeom prst="line">
            <a:avLst/>
          </a:prstGeom>
        </p:spPr>
        <p:style>
          <a:lnRef idx="2">
            <a:schemeClr val="accent3">
              <a:hueOff val="0"/>
              <a:satOff val="0"/>
              <a:lumOff val="0"/>
              <a:alphaOff val="0"/>
            </a:schemeClr>
          </a:lnRef>
          <a:fillRef idx="0">
            <a:schemeClr val="accent3">
              <a:hueOff val="0"/>
              <a:satOff val="0"/>
              <a:lumOff val="0"/>
              <a:alphaOff val="0"/>
            </a:schemeClr>
          </a:fillRef>
          <a:effectRef idx="0">
            <a:schemeClr val="accent3">
              <a:hueOff val="0"/>
              <a:satOff val="0"/>
              <a:lumOff val="0"/>
              <a:alphaOff val="0"/>
            </a:schemeClr>
          </a:effectRef>
          <a:fontRef idx="minor">
            <a:schemeClr val="tx1">
              <a:hueOff val="0"/>
              <a:satOff val="0"/>
              <a:lumOff val="0"/>
              <a:alphaOff val="0"/>
            </a:schemeClr>
          </a:fontRef>
        </p:style>
        <p:txBody>
          <a:bodyPr/>
          <a:lstStyle/>
          <a:p>
            <a:pPr eaLnBrk="1" fontAlgn="auto" hangingPunct="1">
              <a:spcBef>
                <a:spcPts val="0"/>
              </a:spcBef>
              <a:spcAft>
                <a:spcPts val="0"/>
              </a:spcAft>
              <a:defRPr/>
            </a:pPr>
            <a:endParaRPr lang="en-GB"/>
          </a:p>
        </p:txBody>
      </p:sp>
      <p:sp>
        <p:nvSpPr>
          <p:cNvPr id="18" name="Freeform: Shape 17">
            <a:extLst>
              <a:ext uri="{FF2B5EF4-FFF2-40B4-BE49-F238E27FC236}">
                <a16:creationId xmlns:a16="http://schemas.microsoft.com/office/drawing/2014/main" id="{4281D9A6-FA6F-5A28-2E9B-703EE89F2565}"/>
              </a:ext>
            </a:extLst>
          </p:cNvPr>
          <p:cNvSpPr/>
          <p:nvPr/>
        </p:nvSpPr>
        <p:spPr>
          <a:xfrm>
            <a:off x="3878263" y="1241425"/>
            <a:ext cx="7596187" cy="595313"/>
          </a:xfrm>
          <a:custGeom>
            <a:avLst/>
            <a:gdLst>
              <a:gd name="connsiteX0" fmla="*/ 0 w 7596090"/>
              <a:gd name="connsiteY0" fmla="*/ 0 h 272884"/>
              <a:gd name="connsiteX1" fmla="*/ 7596090 w 7596090"/>
              <a:gd name="connsiteY1" fmla="*/ 0 h 272884"/>
              <a:gd name="connsiteX2" fmla="*/ 7596090 w 7596090"/>
              <a:gd name="connsiteY2" fmla="*/ 272884 h 272884"/>
              <a:gd name="connsiteX3" fmla="*/ 0 w 7596090"/>
              <a:gd name="connsiteY3" fmla="*/ 272884 h 272884"/>
              <a:gd name="connsiteX4" fmla="*/ 0 w 7596090"/>
              <a:gd name="connsiteY4" fmla="*/ 0 h 272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6090" h="272884">
                <a:moveTo>
                  <a:pt x="0" y="0"/>
                </a:moveTo>
                <a:lnTo>
                  <a:pt x="7596090" y="0"/>
                </a:lnTo>
                <a:lnTo>
                  <a:pt x="7596090" y="272884"/>
                </a:lnTo>
                <a:lnTo>
                  <a:pt x="0" y="2728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4765" tIns="24765" rIns="24765" bIns="24765" spcCol="1270" anchor="b"/>
          <a:lstStyle/>
          <a:p>
            <a:pPr defTabSz="577850" eaLnBrk="1" fontAlgn="auto" hangingPunct="1">
              <a:lnSpc>
                <a:spcPct val="90000"/>
              </a:lnSpc>
              <a:spcAft>
                <a:spcPct val="35000"/>
              </a:spcAft>
              <a:defRPr/>
            </a:pPr>
            <a:r>
              <a:rPr lang="en-GB" dirty="0">
                <a:latin typeface="Arial" panose="020B0604020202020204" pitchFamily="34" charset="0"/>
                <a:cs typeface="Arial" panose="020B0604020202020204" pitchFamily="34" charset="0"/>
              </a:rPr>
              <a:t>A non-profit organisation - </a:t>
            </a:r>
            <a:r>
              <a:rPr lang="en-GB" sz="2000" dirty="0">
                <a:latin typeface="Arial" panose="020B0604020202020204" pitchFamily="34" charset="0"/>
                <a:cs typeface="Arial" panose="020B0604020202020204" pitchFamily="34" charset="0"/>
              </a:rPr>
              <a:t>.org.uk confirms that the organisation is also UK based</a:t>
            </a:r>
          </a:p>
        </p:txBody>
      </p:sp>
      <p:sp>
        <p:nvSpPr>
          <p:cNvPr id="19" name="Freeform: Shape 18">
            <a:extLst>
              <a:ext uri="{FF2B5EF4-FFF2-40B4-BE49-F238E27FC236}">
                <a16:creationId xmlns:a16="http://schemas.microsoft.com/office/drawing/2014/main" id="{BF53ED29-5233-EA27-20FF-BB86D363111A}"/>
              </a:ext>
            </a:extLst>
          </p:cNvPr>
          <p:cNvSpPr/>
          <p:nvPr/>
        </p:nvSpPr>
        <p:spPr>
          <a:xfrm>
            <a:off x="717550" y="1209675"/>
            <a:ext cx="2935288" cy="560388"/>
          </a:xfrm>
          <a:custGeom>
            <a:avLst/>
            <a:gdLst>
              <a:gd name="connsiteX0" fmla="*/ 45490 w 2668896"/>
              <a:gd name="connsiteY0" fmla="*/ 0 h 272884"/>
              <a:gd name="connsiteX1" fmla="*/ 2623406 w 2668896"/>
              <a:gd name="connsiteY1" fmla="*/ 0 h 272884"/>
              <a:gd name="connsiteX2" fmla="*/ 2668896 w 2668896"/>
              <a:gd name="connsiteY2" fmla="*/ 45490 h 272884"/>
              <a:gd name="connsiteX3" fmla="*/ 2668896 w 2668896"/>
              <a:gd name="connsiteY3" fmla="*/ 272884 h 272884"/>
              <a:gd name="connsiteX4" fmla="*/ 2668896 w 2668896"/>
              <a:gd name="connsiteY4" fmla="*/ 272884 h 272884"/>
              <a:gd name="connsiteX5" fmla="*/ 0 w 2668896"/>
              <a:gd name="connsiteY5" fmla="*/ 272884 h 272884"/>
              <a:gd name="connsiteX6" fmla="*/ 0 w 2668896"/>
              <a:gd name="connsiteY6" fmla="*/ 272884 h 272884"/>
              <a:gd name="connsiteX7" fmla="*/ 0 w 2668896"/>
              <a:gd name="connsiteY7" fmla="*/ 45490 h 272884"/>
              <a:gd name="connsiteX8" fmla="*/ 45490 w 2668896"/>
              <a:gd name="connsiteY8" fmla="*/ 0 h 272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8896" h="272884">
                <a:moveTo>
                  <a:pt x="45490" y="0"/>
                </a:moveTo>
                <a:lnTo>
                  <a:pt x="2623406" y="0"/>
                </a:lnTo>
                <a:cubicBezTo>
                  <a:pt x="2648529" y="0"/>
                  <a:pt x="2668896" y="20367"/>
                  <a:pt x="2668896" y="45490"/>
                </a:cubicBezTo>
                <a:lnTo>
                  <a:pt x="2668896" y="272884"/>
                </a:lnTo>
                <a:lnTo>
                  <a:pt x="2668896" y="272884"/>
                </a:lnTo>
                <a:lnTo>
                  <a:pt x="0" y="272884"/>
                </a:lnTo>
                <a:lnTo>
                  <a:pt x="0" y="272884"/>
                </a:lnTo>
                <a:lnTo>
                  <a:pt x="0" y="45490"/>
                </a:lnTo>
                <a:cubicBezTo>
                  <a:pt x="0" y="20367"/>
                  <a:pt x="20367" y="0"/>
                  <a:pt x="45490" y="0"/>
                </a:cubicBezTo>
                <a:close/>
              </a:path>
            </a:pathLst>
          </a:cu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lIns="41898" tIns="41898" rIns="41898" bIns="28575" spcCol="1270" anchor="ctr"/>
          <a:lstStyle/>
          <a:p>
            <a:pPr algn="ctr" defTabSz="666750" eaLnBrk="1" fontAlgn="auto" hangingPunct="1">
              <a:lnSpc>
                <a:spcPct val="90000"/>
              </a:lnSpc>
              <a:spcAft>
                <a:spcPct val="35000"/>
              </a:spcAft>
              <a:defRPr/>
            </a:pPr>
            <a:r>
              <a:rPr lang="en-GB" sz="1500" dirty="0"/>
              <a:t>.</a:t>
            </a:r>
            <a:r>
              <a:rPr lang="en-GB" sz="2400" dirty="0">
                <a:latin typeface="Arial" panose="020B0604020202020204" pitchFamily="34" charset="0"/>
                <a:cs typeface="Arial" panose="020B0604020202020204" pitchFamily="34" charset="0"/>
              </a:rPr>
              <a:t>org</a:t>
            </a:r>
            <a:endParaRPr lang="en-GB" sz="1500" dirty="0">
              <a:latin typeface="Arial" panose="020B0604020202020204" pitchFamily="34" charset="0"/>
              <a:cs typeface="Arial" panose="020B0604020202020204" pitchFamily="34" charset="0"/>
            </a:endParaRPr>
          </a:p>
        </p:txBody>
      </p:sp>
      <p:sp>
        <p:nvSpPr>
          <p:cNvPr id="21" name="Freeform: Shape 20">
            <a:extLst>
              <a:ext uri="{FF2B5EF4-FFF2-40B4-BE49-F238E27FC236}">
                <a16:creationId xmlns:a16="http://schemas.microsoft.com/office/drawing/2014/main" id="{2F6F7E02-E451-9EDA-5F2F-97F93AFD917E}"/>
              </a:ext>
            </a:extLst>
          </p:cNvPr>
          <p:cNvSpPr/>
          <p:nvPr/>
        </p:nvSpPr>
        <p:spPr>
          <a:xfrm>
            <a:off x="3878263" y="2155825"/>
            <a:ext cx="7596187" cy="273050"/>
          </a:xfrm>
          <a:custGeom>
            <a:avLst/>
            <a:gdLst>
              <a:gd name="connsiteX0" fmla="*/ 0 w 7596090"/>
              <a:gd name="connsiteY0" fmla="*/ 0 h 272884"/>
              <a:gd name="connsiteX1" fmla="*/ 7596090 w 7596090"/>
              <a:gd name="connsiteY1" fmla="*/ 0 h 272884"/>
              <a:gd name="connsiteX2" fmla="*/ 7596090 w 7596090"/>
              <a:gd name="connsiteY2" fmla="*/ 272884 h 272884"/>
              <a:gd name="connsiteX3" fmla="*/ 0 w 7596090"/>
              <a:gd name="connsiteY3" fmla="*/ 272884 h 272884"/>
              <a:gd name="connsiteX4" fmla="*/ 0 w 7596090"/>
              <a:gd name="connsiteY4" fmla="*/ 0 h 272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6090" h="272884">
                <a:moveTo>
                  <a:pt x="0" y="0"/>
                </a:moveTo>
                <a:lnTo>
                  <a:pt x="7596090" y="0"/>
                </a:lnTo>
                <a:lnTo>
                  <a:pt x="7596090" y="272884"/>
                </a:lnTo>
                <a:lnTo>
                  <a:pt x="0" y="2728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4765" tIns="24765" rIns="24765" bIns="24765" spcCol="1270" anchor="b"/>
          <a:lstStyle/>
          <a:p>
            <a:pPr defTabSz="577850" eaLnBrk="1" fontAlgn="auto" hangingPunct="1">
              <a:lnSpc>
                <a:spcPct val="90000"/>
              </a:lnSpc>
              <a:spcAft>
                <a:spcPct val="35000"/>
              </a:spcAft>
              <a:defRPr/>
            </a:pPr>
            <a:r>
              <a:rPr lang="en-GB" dirty="0">
                <a:latin typeface="Arial" panose="020B0604020202020204" pitchFamily="34" charset="0"/>
                <a:cs typeface="Arial" panose="020B0604020202020204" pitchFamily="34" charset="0"/>
              </a:rPr>
              <a:t>A UK based company</a:t>
            </a:r>
          </a:p>
        </p:txBody>
      </p:sp>
      <p:sp>
        <p:nvSpPr>
          <p:cNvPr id="22" name="Freeform: Shape 21">
            <a:extLst>
              <a:ext uri="{FF2B5EF4-FFF2-40B4-BE49-F238E27FC236}">
                <a16:creationId xmlns:a16="http://schemas.microsoft.com/office/drawing/2014/main" id="{F52089E4-E494-16A4-0723-52F3999885CF}"/>
              </a:ext>
            </a:extLst>
          </p:cNvPr>
          <p:cNvSpPr/>
          <p:nvPr/>
        </p:nvSpPr>
        <p:spPr>
          <a:xfrm>
            <a:off x="717550" y="1947863"/>
            <a:ext cx="2935288" cy="519112"/>
          </a:xfrm>
          <a:custGeom>
            <a:avLst/>
            <a:gdLst>
              <a:gd name="connsiteX0" fmla="*/ 45490 w 2668896"/>
              <a:gd name="connsiteY0" fmla="*/ 0 h 272884"/>
              <a:gd name="connsiteX1" fmla="*/ 2623406 w 2668896"/>
              <a:gd name="connsiteY1" fmla="*/ 0 h 272884"/>
              <a:gd name="connsiteX2" fmla="*/ 2668896 w 2668896"/>
              <a:gd name="connsiteY2" fmla="*/ 45490 h 272884"/>
              <a:gd name="connsiteX3" fmla="*/ 2668896 w 2668896"/>
              <a:gd name="connsiteY3" fmla="*/ 272884 h 272884"/>
              <a:gd name="connsiteX4" fmla="*/ 2668896 w 2668896"/>
              <a:gd name="connsiteY4" fmla="*/ 272884 h 272884"/>
              <a:gd name="connsiteX5" fmla="*/ 0 w 2668896"/>
              <a:gd name="connsiteY5" fmla="*/ 272884 h 272884"/>
              <a:gd name="connsiteX6" fmla="*/ 0 w 2668896"/>
              <a:gd name="connsiteY6" fmla="*/ 272884 h 272884"/>
              <a:gd name="connsiteX7" fmla="*/ 0 w 2668896"/>
              <a:gd name="connsiteY7" fmla="*/ 45490 h 272884"/>
              <a:gd name="connsiteX8" fmla="*/ 45490 w 2668896"/>
              <a:gd name="connsiteY8" fmla="*/ 0 h 272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8896" h="272884">
                <a:moveTo>
                  <a:pt x="45490" y="0"/>
                </a:moveTo>
                <a:lnTo>
                  <a:pt x="2623406" y="0"/>
                </a:lnTo>
                <a:cubicBezTo>
                  <a:pt x="2648529" y="0"/>
                  <a:pt x="2668896" y="20367"/>
                  <a:pt x="2668896" y="45490"/>
                </a:cubicBezTo>
                <a:lnTo>
                  <a:pt x="2668896" y="272884"/>
                </a:lnTo>
                <a:lnTo>
                  <a:pt x="2668896" y="272884"/>
                </a:lnTo>
                <a:lnTo>
                  <a:pt x="0" y="272884"/>
                </a:lnTo>
                <a:lnTo>
                  <a:pt x="0" y="272884"/>
                </a:lnTo>
                <a:lnTo>
                  <a:pt x="0" y="45490"/>
                </a:lnTo>
                <a:cubicBezTo>
                  <a:pt x="0" y="20367"/>
                  <a:pt x="20367" y="0"/>
                  <a:pt x="45490" y="0"/>
                </a:cubicBezTo>
                <a:close/>
              </a:path>
            </a:pathLst>
          </a:custGeom>
        </p:spPr>
        <p:style>
          <a:lnRef idx="2">
            <a:schemeClr val="accent3">
              <a:hueOff val="304263"/>
              <a:satOff val="2929"/>
              <a:lumOff val="-353"/>
              <a:alphaOff val="0"/>
            </a:schemeClr>
          </a:lnRef>
          <a:fillRef idx="1">
            <a:schemeClr val="accent3">
              <a:hueOff val="304263"/>
              <a:satOff val="2929"/>
              <a:lumOff val="-353"/>
              <a:alphaOff val="0"/>
            </a:schemeClr>
          </a:fillRef>
          <a:effectRef idx="0">
            <a:schemeClr val="accent3">
              <a:hueOff val="304263"/>
              <a:satOff val="2929"/>
              <a:lumOff val="-353"/>
              <a:alphaOff val="0"/>
            </a:schemeClr>
          </a:effectRef>
          <a:fontRef idx="minor">
            <a:schemeClr val="lt1"/>
          </a:fontRef>
        </p:style>
        <p:txBody>
          <a:bodyPr lIns="41898" tIns="41898" rIns="41898" bIns="28575" spcCol="1270" anchor="ctr"/>
          <a:lstStyle/>
          <a:p>
            <a:pPr algn="ctr" defTabSz="666750" eaLnBrk="1" fontAlgn="auto" hangingPunct="1">
              <a:lnSpc>
                <a:spcPct val="90000"/>
              </a:lnSpc>
              <a:spcAft>
                <a:spcPct val="35000"/>
              </a:spcAft>
              <a:defRPr/>
            </a:pPr>
            <a:r>
              <a:rPr lang="en-GB" sz="2400" dirty="0">
                <a:latin typeface="Arial" panose="020B0604020202020204" pitchFamily="34" charset="0"/>
                <a:cs typeface="Arial" panose="020B0604020202020204" pitchFamily="34" charset="0"/>
              </a:rPr>
              <a:t>.co.uk</a:t>
            </a:r>
          </a:p>
        </p:txBody>
      </p:sp>
      <p:sp>
        <p:nvSpPr>
          <p:cNvPr id="24" name="Freeform: Shape 23">
            <a:extLst>
              <a:ext uri="{FF2B5EF4-FFF2-40B4-BE49-F238E27FC236}">
                <a16:creationId xmlns:a16="http://schemas.microsoft.com/office/drawing/2014/main" id="{F08FE9DF-2E1B-304A-99CD-7D35DC5C5660}"/>
              </a:ext>
            </a:extLst>
          </p:cNvPr>
          <p:cNvSpPr/>
          <p:nvPr/>
        </p:nvSpPr>
        <p:spPr>
          <a:xfrm>
            <a:off x="3878263" y="2814638"/>
            <a:ext cx="7596187" cy="273050"/>
          </a:xfrm>
          <a:custGeom>
            <a:avLst/>
            <a:gdLst>
              <a:gd name="connsiteX0" fmla="*/ 0 w 7596090"/>
              <a:gd name="connsiteY0" fmla="*/ 0 h 272884"/>
              <a:gd name="connsiteX1" fmla="*/ 7596090 w 7596090"/>
              <a:gd name="connsiteY1" fmla="*/ 0 h 272884"/>
              <a:gd name="connsiteX2" fmla="*/ 7596090 w 7596090"/>
              <a:gd name="connsiteY2" fmla="*/ 272884 h 272884"/>
              <a:gd name="connsiteX3" fmla="*/ 0 w 7596090"/>
              <a:gd name="connsiteY3" fmla="*/ 272884 h 272884"/>
              <a:gd name="connsiteX4" fmla="*/ 0 w 7596090"/>
              <a:gd name="connsiteY4" fmla="*/ 0 h 272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6090" h="272884">
                <a:moveTo>
                  <a:pt x="0" y="0"/>
                </a:moveTo>
                <a:lnTo>
                  <a:pt x="7596090" y="0"/>
                </a:lnTo>
                <a:lnTo>
                  <a:pt x="7596090" y="272884"/>
                </a:lnTo>
                <a:lnTo>
                  <a:pt x="0" y="2728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4765" tIns="24765" rIns="24765" bIns="24765" spcCol="1270" anchor="b"/>
          <a:lstStyle/>
          <a:p>
            <a:pPr defTabSz="577850" eaLnBrk="1" fontAlgn="auto" hangingPunct="1">
              <a:lnSpc>
                <a:spcPct val="90000"/>
              </a:lnSpc>
              <a:spcAft>
                <a:spcPct val="35000"/>
              </a:spcAft>
              <a:defRPr/>
            </a:pPr>
            <a:r>
              <a:rPr lang="en-GB" dirty="0">
                <a:latin typeface="Arial" panose="020B0604020202020204" pitchFamily="34" charset="0"/>
                <a:cs typeface="Arial" panose="020B0604020202020204" pitchFamily="34" charset="0"/>
              </a:rPr>
              <a:t>A </a:t>
            </a:r>
            <a:r>
              <a:rPr lang="en-GB" dirty="0">
                <a:solidFill>
                  <a:schemeClr val="tx1"/>
                </a:solidFill>
                <a:latin typeface="Arial" panose="020B0604020202020204" pitchFamily="34" charset="0"/>
                <a:cs typeface="Arial" panose="020B0604020202020204" pitchFamily="34" charset="0"/>
              </a:rPr>
              <a:t>commercial</a:t>
            </a:r>
            <a:r>
              <a:rPr lang="en-GB" dirty="0">
                <a:latin typeface="Arial" panose="020B0604020202020204" pitchFamily="34" charset="0"/>
                <a:cs typeface="Arial" panose="020B0604020202020204" pitchFamily="34" charset="0"/>
              </a:rPr>
              <a:t> company</a:t>
            </a:r>
          </a:p>
        </p:txBody>
      </p:sp>
      <p:sp>
        <p:nvSpPr>
          <p:cNvPr id="25" name="Freeform: Shape 24">
            <a:extLst>
              <a:ext uri="{FF2B5EF4-FFF2-40B4-BE49-F238E27FC236}">
                <a16:creationId xmlns:a16="http://schemas.microsoft.com/office/drawing/2014/main" id="{75273886-CACB-64EA-E4F3-70179E3859AA}"/>
              </a:ext>
            </a:extLst>
          </p:cNvPr>
          <p:cNvSpPr/>
          <p:nvPr/>
        </p:nvSpPr>
        <p:spPr>
          <a:xfrm>
            <a:off x="717550" y="2628900"/>
            <a:ext cx="2935288" cy="560388"/>
          </a:xfrm>
          <a:custGeom>
            <a:avLst/>
            <a:gdLst>
              <a:gd name="connsiteX0" fmla="*/ 45490 w 2668896"/>
              <a:gd name="connsiteY0" fmla="*/ 0 h 272884"/>
              <a:gd name="connsiteX1" fmla="*/ 2623406 w 2668896"/>
              <a:gd name="connsiteY1" fmla="*/ 0 h 272884"/>
              <a:gd name="connsiteX2" fmla="*/ 2668896 w 2668896"/>
              <a:gd name="connsiteY2" fmla="*/ 45490 h 272884"/>
              <a:gd name="connsiteX3" fmla="*/ 2668896 w 2668896"/>
              <a:gd name="connsiteY3" fmla="*/ 272884 h 272884"/>
              <a:gd name="connsiteX4" fmla="*/ 2668896 w 2668896"/>
              <a:gd name="connsiteY4" fmla="*/ 272884 h 272884"/>
              <a:gd name="connsiteX5" fmla="*/ 0 w 2668896"/>
              <a:gd name="connsiteY5" fmla="*/ 272884 h 272884"/>
              <a:gd name="connsiteX6" fmla="*/ 0 w 2668896"/>
              <a:gd name="connsiteY6" fmla="*/ 272884 h 272884"/>
              <a:gd name="connsiteX7" fmla="*/ 0 w 2668896"/>
              <a:gd name="connsiteY7" fmla="*/ 45490 h 272884"/>
              <a:gd name="connsiteX8" fmla="*/ 45490 w 2668896"/>
              <a:gd name="connsiteY8" fmla="*/ 0 h 272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8896" h="272884">
                <a:moveTo>
                  <a:pt x="45490" y="0"/>
                </a:moveTo>
                <a:lnTo>
                  <a:pt x="2623406" y="0"/>
                </a:lnTo>
                <a:cubicBezTo>
                  <a:pt x="2648529" y="0"/>
                  <a:pt x="2668896" y="20367"/>
                  <a:pt x="2668896" y="45490"/>
                </a:cubicBezTo>
                <a:lnTo>
                  <a:pt x="2668896" y="272884"/>
                </a:lnTo>
                <a:lnTo>
                  <a:pt x="2668896" y="272884"/>
                </a:lnTo>
                <a:lnTo>
                  <a:pt x="0" y="272884"/>
                </a:lnTo>
                <a:lnTo>
                  <a:pt x="0" y="272884"/>
                </a:lnTo>
                <a:lnTo>
                  <a:pt x="0" y="45490"/>
                </a:lnTo>
                <a:cubicBezTo>
                  <a:pt x="0" y="20367"/>
                  <a:pt x="20367" y="0"/>
                  <a:pt x="45490" y="0"/>
                </a:cubicBezTo>
                <a:close/>
              </a:path>
            </a:pathLst>
          </a:custGeom>
        </p:spPr>
        <p:style>
          <a:lnRef idx="2">
            <a:schemeClr val="accent3">
              <a:hueOff val="608526"/>
              <a:satOff val="5858"/>
              <a:lumOff val="-706"/>
              <a:alphaOff val="0"/>
            </a:schemeClr>
          </a:lnRef>
          <a:fillRef idx="1">
            <a:schemeClr val="accent3">
              <a:hueOff val="608526"/>
              <a:satOff val="5858"/>
              <a:lumOff val="-706"/>
              <a:alphaOff val="0"/>
            </a:schemeClr>
          </a:fillRef>
          <a:effectRef idx="0">
            <a:schemeClr val="accent3">
              <a:hueOff val="608526"/>
              <a:satOff val="5858"/>
              <a:lumOff val="-706"/>
              <a:alphaOff val="0"/>
            </a:schemeClr>
          </a:effectRef>
          <a:fontRef idx="minor">
            <a:schemeClr val="lt1"/>
          </a:fontRef>
        </p:style>
        <p:txBody>
          <a:bodyPr lIns="41898" tIns="41898" rIns="41898" bIns="28575" spcCol="1270" anchor="ctr"/>
          <a:lstStyle/>
          <a:p>
            <a:pPr algn="ctr" defTabSz="666750" eaLnBrk="1" fontAlgn="auto" hangingPunct="1">
              <a:lnSpc>
                <a:spcPct val="90000"/>
              </a:lnSpc>
              <a:spcAft>
                <a:spcPct val="35000"/>
              </a:spcAft>
              <a:defRPr/>
            </a:pPr>
            <a:r>
              <a:rPr lang="en-GB" sz="2400" dirty="0">
                <a:latin typeface="Arial" panose="020B0604020202020204" pitchFamily="34" charset="0"/>
                <a:cs typeface="Arial" panose="020B0604020202020204" pitchFamily="34" charset="0"/>
              </a:rPr>
              <a:t>.com </a:t>
            </a:r>
          </a:p>
        </p:txBody>
      </p:sp>
      <p:sp>
        <p:nvSpPr>
          <p:cNvPr id="27" name="Freeform: Shape 26">
            <a:extLst>
              <a:ext uri="{FF2B5EF4-FFF2-40B4-BE49-F238E27FC236}">
                <a16:creationId xmlns:a16="http://schemas.microsoft.com/office/drawing/2014/main" id="{DE69FC71-C9A3-4D71-0E05-39E0A85D3B40}"/>
              </a:ext>
            </a:extLst>
          </p:cNvPr>
          <p:cNvSpPr/>
          <p:nvPr/>
        </p:nvSpPr>
        <p:spPr>
          <a:xfrm>
            <a:off x="3878263" y="3648075"/>
            <a:ext cx="7596187" cy="273050"/>
          </a:xfrm>
          <a:custGeom>
            <a:avLst/>
            <a:gdLst>
              <a:gd name="connsiteX0" fmla="*/ 0 w 7596090"/>
              <a:gd name="connsiteY0" fmla="*/ 0 h 272884"/>
              <a:gd name="connsiteX1" fmla="*/ 7596090 w 7596090"/>
              <a:gd name="connsiteY1" fmla="*/ 0 h 272884"/>
              <a:gd name="connsiteX2" fmla="*/ 7596090 w 7596090"/>
              <a:gd name="connsiteY2" fmla="*/ 272884 h 272884"/>
              <a:gd name="connsiteX3" fmla="*/ 0 w 7596090"/>
              <a:gd name="connsiteY3" fmla="*/ 272884 h 272884"/>
              <a:gd name="connsiteX4" fmla="*/ 0 w 7596090"/>
              <a:gd name="connsiteY4" fmla="*/ 0 h 272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6090" h="272884">
                <a:moveTo>
                  <a:pt x="0" y="0"/>
                </a:moveTo>
                <a:lnTo>
                  <a:pt x="7596090" y="0"/>
                </a:lnTo>
                <a:lnTo>
                  <a:pt x="7596090" y="272884"/>
                </a:lnTo>
                <a:lnTo>
                  <a:pt x="0" y="2728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4765" tIns="24765" rIns="24765" bIns="24765" spcCol="1270" anchor="b"/>
          <a:lstStyle/>
          <a:p>
            <a:pPr defTabSz="577850" eaLnBrk="1" fontAlgn="auto" hangingPunct="1">
              <a:lnSpc>
                <a:spcPct val="90000"/>
              </a:lnSpc>
              <a:spcAft>
                <a:spcPct val="35000"/>
              </a:spcAft>
              <a:defRPr/>
            </a:pPr>
            <a:r>
              <a:rPr lang="en-GB" b="1" dirty="0">
                <a:solidFill>
                  <a:srgbClr val="FF0000"/>
                </a:solidFill>
                <a:latin typeface="Arial" panose="020B0604020202020204" pitchFamily="34" charset="0"/>
                <a:cs typeface="Arial" panose="020B0604020202020204" pitchFamily="34" charset="0"/>
              </a:rPr>
              <a:t>A</a:t>
            </a:r>
            <a:r>
              <a:rPr lang="en-GB" dirty="0">
                <a:solidFill>
                  <a:srgbClr val="FF0000"/>
                </a:solidFill>
                <a:latin typeface="Arial" panose="020B0604020202020204" pitchFamily="34" charset="0"/>
                <a:cs typeface="Arial" panose="020B0604020202020204" pitchFamily="34" charset="0"/>
              </a:rPr>
              <a:t> </a:t>
            </a:r>
            <a:r>
              <a:rPr lang="en-GB" b="1" dirty="0">
                <a:solidFill>
                  <a:srgbClr val="FF0000"/>
                </a:solidFill>
                <a:latin typeface="Arial" panose="020B0604020202020204" pitchFamily="34" charset="0"/>
                <a:cs typeface="Arial" panose="020B0604020202020204" pitchFamily="34" charset="0"/>
              </a:rPr>
              <a:t>verified</a:t>
            </a:r>
            <a:r>
              <a:rPr lang="en-GB" dirty="0">
                <a:solidFill>
                  <a:srgbClr val="FF0000"/>
                </a:solidFill>
                <a:latin typeface="Arial" panose="020B0604020202020204" pitchFamily="34" charset="0"/>
                <a:cs typeface="Arial" panose="020B0604020202020204" pitchFamily="34" charset="0"/>
              </a:rPr>
              <a:t> </a:t>
            </a:r>
            <a:r>
              <a:rPr lang="en-GB" b="1" dirty="0">
                <a:solidFill>
                  <a:srgbClr val="FF0000"/>
                </a:solidFill>
                <a:latin typeface="Arial" panose="020B0604020202020204" pitchFamily="34" charset="0"/>
                <a:cs typeface="Arial" panose="020B0604020202020204" pitchFamily="34" charset="0"/>
              </a:rPr>
              <a:t>government</a:t>
            </a:r>
            <a:r>
              <a:rPr lang="en-GB" dirty="0">
                <a:solidFill>
                  <a:srgbClr val="FF0000"/>
                </a:solidFill>
                <a:latin typeface="Arial" panose="020B0604020202020204" pitchFamily="34" charset="0"/>
                <a:cs typeface="Arial" panose="020B0604020202020204" pitchFamily="34" charset="0"/>
              </a:rPr>
              <a:t> </a:t>
            </a:r>
            <a:r>
              <a:rPr lang="en-GB" b="1" dirty="0">
                <a:solidFill>
                  <a:srgbClr val="FF0000"/>
                </a:solidFill>
                <a:latin typeface="Arial" panose="020B0604020202020204" pitchFamily="34" charset="0"/>
                <a:cs typeface="Arial" panose="020B0604020202020204" pitchFamily="34" charset="0"/>
              </a:rPr>
              <a:t>site</a:t>
            </a:r>
          </a:p>
        </p:txBody>
      </p:sp>
      <p:sp>
        <p:nvSpPr>
          <p:cNvPr id="28" name="Freeform: Shape 27">
            <a:extLst>
              <a:ext uri="{FF2B5EF4-FFF2-40B4-BE49-F238E27FC236}">
                <a16:creationId xmlns:a16="http://schemas.microsoft.com/office/drawing/2014/main" id="{04294021-D65C-3E4C-4E6D-5B62923AB9AB}"/>
              </a:ext>
            </a:extLst>
          </p:cNvPr>
          <p:cNvSpPr/>
          <p:nvPr/>
        </p:nvSpPr>
        <p:spPr>
          <a:xfrm>
            <a:off x="717550" y="3379788"/>
            <a:ext cx="2935288" cy="519112"/>
          </a:xfrm>
          <a:custGeom>
            <a:avLst/>
            <a:gdLst>
              <a:gd name="connsiteX0" fmla="*/ 45490 w 2668896"/>
              <a:gd name="connsiteY0" fmla="*/ 0 h 272884"/>
              <a:gd name="connsiteX1" fmla="*/ 2623406 w 2668896"/>
              <a:gd name="connsiteY1" fmla="*/ 0 h 272884"/>
              <a:gd name="connsiteX2" fmla="*/ 2668896 w 2668896"/>
              <a:gd name="connsiteY2" fmla="*/ 45490 h 272884"/>
              <a:gd name="connsiteX3" fmla="*/ 2668896 w 2668896"/>
              <a:gd name="connsiteY3" fmla="*/ 272884 h 272884"/>
              <a:gd name="connsiteX4" fmla="*/ 2668896 w 2668896"/>
              <a:gd name="connsiteY4" fmla="*/ 272884 h 272884"/>
              <a:gd name="connsiteX5" fmla="*/ 0 w 2668896"/>
              <a:gd name="connsiteY5" fmla="*/ 272884 h 272884"/>
              <a:gd name="connsiteX6" fmla="*/ 0 w 2668896"/>
              <a:gd name="connsiteY6" fmla="*/ 272884 h 272884"/>
              <a:gd name="connsiteX7" fmla="*/ 0 w 2668896"/>
              <a:gd name="connsiteY7" fmla="*/ 45490 h 272884"/>
              <a:gd name="connsiteX8" fmla="*/ 45490 w 2668896"/>
              <a:gd name="connsiteY8" fmla="*/ 0 h 272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8896" h="272884">
                <a:moveTo>
                  <a:pt x="45490" y="0"/>
                </a:moveTo>
                <a:lnTo>
                  <a:pt x="2623406" y="0"/>
                </a:lnTo>
                <a:cubicBezTo>
                  <a:pt x="2648529" y="0"/>
                  <a:pt x="2668896" y="20367"/>
                  <a:pt x="2668896" y="45490"/>
                </a:cubicBezTo>
                <a:lnTo>
                  <a:pt x="2668896" y="272884"/>
                </a:lnTo>
                <a:lnTo>
                  <a:pt x="2668896" y="272884"/>
                </a:lnTo>
                <a:lnTo>
                  <a:pt x="0" y="272884"/>
                </a:lnTo>
                <a:lnTo>
                  <a:pt x="0" y="272884"/>
                </a:lnTo>
                <a:lnTo>
                  <a:pt x="0" y="45490"/>
                </a:lnTo>
                <a:cubicBezTo>
                  <a:pt x="0" y="20367"/>
                  <a:pt x="20367" y="0"/>
                  <a:pt x="45490" y="0"/>
                </a:cubicBezTo>
                <a:close/>
              </a:path>
            </a:pathLst>
          </a:custGeom>
        </p:spPr>
        <p:style>
          <a:lnRef idx="2">
            <a:schemeClr val="accent3">
              <a:hueOff val="912790"/>
              <a:satOff val="8788"/>
              <a:lumOff val="-1059"/>
              <a:alphaOff val="0"/>
            </a:schemeClr>
          </a:lnRef>
          <a:fillRef idx="1">
            <a:schemeClr val="accent3">
              <a:hueOff val="912790"/>
              <a:satOff val="8788"/>
              <a:lumOff val="-1059"/>
              <a:alphaOff val="0"/>
            </a:schemeClr>
          </a:fillRef>
          <a:effectRef idx="0">
            <a:schemeClr val="accent3">
              <a:hueOff val="912790"/>
              <a:satOff val="8788"/>
              <a:lumOff val="-1059"/>
              <a:alphaOff val="0"/>
            </a:schemeClr>
          </a:effectRef>
          <a:fontRef idx="minor">
            <a:schemeClr val="lt1"/>
          </a:fontRef>
        </p:style>
        <p:txBody>
          <a:bodyPr lIns="41898" tIns="41898" rIns="41898" bIns="28575" spcCol="1270" anchor="ctr"/>
          <a:lstStyle/>
          <a:p>
            <a:pPr algn="ctr" defTabSz="666750" eaLnBrk="1" fontAlgn="auto" hangingPunct="1">
              <a:lnSpc>
                <a:spcPct val="90000"/>
              </a:lnSpc>
              <a:spcAft>
                <a:spcPct val="35000"/>
              </a:spcAft>
              <a:defRPr/>
            </a:pPr>
            <a:r>
              <a:rPr lang="en-GB" sz="2400" dirty="0">
                <a:latin typeface="Arial" panose="020B0604020202020204" pitchFamily="34" charset="0"/>
                <a:cs typeface="Arial" panose="020B0604020202020204" pitchFamily="34" charset="0"/>
              </a:rPr>
              <a:t>.gov</a:t>
            </a:r>
          </a:p>
        </p:txBody>
      </p:sp>
      <p:sp>
        <p:nvSpPr>
          <p:cNvPr id="29" name="Freeform: Shape 28">
            <a:extLst>
              <a:ext uri="{FF2B5EF4-FFF2-40B4-BE49-F238E27FC236}">
                <a16:creationId xmlns:a16="http://schemas.microsoft.com/office/drawing/2014/main" id="{45524A49-08D7-41AD-AED3-BF274B149689}"/>
              </a:ext>
            </a:extLst>
          </p:cNvPr>
          <p:cNvSpPr/>
          <p:nvPr/>
        </p:nvSpPr>
        <p:spPr>
          <a:xfrm>
            <a:off x="3878263" y="4297363"/>
            <a:ext cx="7596187" cy="273050"/>
          </a:xfrm>
          <a:custGeom>
            <a:avLst/>
            <a:gdLst>
              <a:gd name="connsiteX0" fmla="*/ 0 w 7596090"/>
              <a:gd name="connsiteY0" fmla="*/ 0 h 272884"/>
              <a:gd name="connsiteX1" fmla="*/ 7596090 w 7596090"/>
              <a:gd name="connsiteY1" fmla="*/ 0 h 272884"/>
              <a:gd name="connsiteX2" fmla="*/ 7596090 w 7596090"/>
              <a:gd name="connsiteY2" fmla="*/ 272884 h 272884"/>
              <a:gd name="connsiteX3" fmla="*/ 0 w 7596090"/>
              <a:gd name="connsiteY3" fmla="*/ 272884 h 272884"/>
              <a:gd name="connsiteX4" fmla="*/ 0 w 7596090"/>
              <a:gd name="connsiteY4" fmla="*/ 0 h 272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6090" h="272884">
                <a:moveTo>
                  <a:pt x="0" y="0"/>
                </a:moveTo>
                <a:lnTo>
                  <a:pt x="7596090" y="0"/>
                </a:lnTo>
                <a:lnTo>
                  <a:pt x="7596090" y="272884"/>
                </a:lnTo>
                <a:lnTo>
                  <a:pt x="0" y="2728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4765" tIns="24765" rIns="24765" bIns="24765" spcCol="1270" anchor="b"/>
          <a:lstStyle/>
          <a:p>
            <a:pPr defTabSz="577850" eaLnBrk="1" fontAlgn="auto" hangingPunct="1">
              <a:lnSpc>
                <a:spcPct val="90000"/>
              </a:lnSpc>
              <a:spcAft>
                <a:spcPct val="35000"/>
              </a:spcAft>
              <a:defRPr/>
            </a:pPr>
            <a:r>
              <a:rPr lang="en-GB" sz="2000" b="1" dirty="0">
                <a:solidFill>
                  <a:srgbClr val="FF0000"/>
                </a:solidFill>
                <a:latin typeface="Arial" panose="020B0604020202020204" pitchFamily="34" charset="0"/>
                <a:cs typeface="Arial" panose="020B0604020202020204" pitchFamily="34" charset="0"/>
              </a:rPr>
              <a:t>An academic institution </a:t>
            </a:r>
            <a:r>
              <a:rPr lang="en-GB" sz="2000" dirty="0">
                <a:solidFill>
                  <a:srgbClr val="FF0000"/>
                </a:solidFill>
                <a:latin typeface="Arial" panose="020B0604020202020204" pitchFamily="34" charset="0"/>
                <a:cs typeface="Arial" panose="020B0604020202020204" pitchFamily="34" charset="0"/>
              </a:rPr>
              <a:t>– usually a university</a:t>
            </a:r>
          </a:p>
        </p:txBody>
      </p:sp>
      <p:sp>
        <p:nvSpPr>
          <p:cNvPr id="30" name="Freeform: Shape 29">
            <a:extLst>
              <a:ext uri="{FF2B5EF4-FFF2-40B4-BE49-F238E27FC236}">
                <a16:creationId xmlns:a16="http://schemas.microsoft.com/office/drawing/2014/main" id="{795B702A-264D-5EA7-9A13-1CF7D7FEEDEB}"/>
              </a:ext>
            </a:extLst>
          </p:cNvPr>
          <p:cNvSpPr/>
          <p:nvPr/>
        </p:nvSpPr>
        <p:spPr>
          <a:xfrm>
            <a:off x="717550" y="4140200"/>
            <a:ext cx="2935288" cy="552450"/>
          </a:xfrm>
          <a:custGeom>
            <a:avLst/>
            <a:gdLst>
              <a:gd name="connsiteX0" fmla="*/ 45490 w 2668896"/>
              <a:gd name="connsiteY0" fmla="*/ 0 h 272884"/>
              <a:gd name="connsiteX1" fmla="*/ 2623406 w 2668896"/>
              <a:gd name="connsiteY1" fmla="*/ 0 h 272884"/>
              <a:gd name="connsiteX2" fmla="*/ 2668896 w 2668896"/>
              <a:gd name="connsiteY2" fmla="*/ 45490 h 272884"/>
              <a:gd name="connsiteX3" fmla="*/ 2668896 w 2668896"/>
              <a:gd name="connsiteY3" fmla="*/ 272884 h 272884"/>
              <a:gd name="connsiteX4" fmla="*/ 2668896 w 2668896"/>
              <a:gd name="connsiteY4" fmla="*/ 272884 h 272884"/>
              <a:gd name="connsiteX5" fmla="*/ 0 w 2668896"/>
              <a:gd name="connsiteY5" fmla="*/ 272884 h 272884"/>
              <a:gd name="connsiteX6" fmla="*/ 0 w 2668896"/>
              <a:gd name="connsiteY6" fmla="*/ 272884 h 272884"/>
              <a:gd name="connsiteX7" fmla="*/ 0 w 2668896"/>
              <a:gd name="connsiteY7" fmla="*/ 45490 h 272884"/>
              <a:gd name="connsiteX8" fmla="*/ 45490 w 2668896"/>
              <a:gd name="connsiteY8" fmla="*/ 0 h 272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8896" h="272884">
                <a:moveTo>
                  <a:pt x="45490" y="0"/>
                </a:moveTo>
                <a:lnTo>
                  <a:pt x="2623406" y="0"/>
                </a:lnTo>
                <a:cubicBezTo>
                  <a:pt x="2648529" y="0"/>
                  <a:pt x="2668896" y="20367"/>
                  <a:pt x="2668896" y="45490"/>
                </a:cubicBezTo>
                <a:lnTo>
                  <a:pt x="2668896" y="272884"/>
                </a:lnTo>
                <a:lnTo>
                  <a:pt x="2668896" y="272884"/>
                </a:lnTo>
                <a:lnTo>
                  <a:pt x="0" y="272884"/>
                </a:lnTo>
                <a:lnTo>
                  <a:pt x="0" y="272884"/>
                </a:lnTo>
                <a:lnTo>
                  <a:pt x="0" y="45490"/>
                </a:lnTo>
                <a:cubicBezTo>
                  <a:pt x="0" y="20367"/>
                  <a:pt x="20367" y="0"/>
                  <a:pt x="45490" y="0"/>
                </a:cubicBezTo>
                <a:close/>
              </a:path>
            </a:pathLst>
          </a:custGeom>
        </p:spPr>
        <p:style>
          <a:lnRef idx="2">
            <a:schemeClr val="accent3">
              <a:hueOff val="1217053"/>
              <a:satOff val="11717"/>
              <a:lumOff val="-1412"/>
              <a:alphaOff val="0"/>
            </a:schemeClr>
          </a:lnRef>
          <a:fillRef idx="1">
            <a:schemeClr val="accent3">
              <a:hueOff val="1217053"/>
              <a:satOff val="11717"/>
              <a:lumOff val="-1412"/>
              <a:alphaOff val="0"/>
            </a:schemeClr>
          </a:fillRef>
          <a:effectRef idx="0">
            <a:schemeClr val="accent3">
              <a:hueOff val="1217053"/>
              <a:satOff val="11717"/>
              <a:lumOff val="-1412"/>
              <a:alphaOff val="0"/>
            </a:schemeClr>
          </a:effectRef>
          <a:fontRef idx="minor">
            <a:schemeClr val="lt1"/>
          </a:fontRef>
        </p:style>
        <p:txBody>
          <a:bodyPr lIns="41898" tIns="41898" rIns="41898" bIns="28575" spcCol="1270" anchor="ctr"/>
          <a:lstStyle/>
          <a:p>
            <a:pPr algn="ctr" defTabSz="666750" eaLnBrk="1" fontAlgn="auto" hangingPunct="1">
              <a:lnSpc>
                <a:spcPct val="90000"/>
              </a:lnSpc>
              <a:spcAft>
                <a:spcPct val="35000"/>
              </a:spcAft>
              <a:defRPr/>
            </a:pPr>
            <a:r>
              <a:rPr lang="en-GB" sz="2400" dirty="0">
                <a:latin typeface="Arial" panose="020B0604020202020204" pitchFamily="34" charset="0"/>
                <a:cs typeface="Arial" panose="020B0604020202020204" pitchFamily="34" charset="0"/>
              </a:rPr>
              <a:t>.ac.uk</a:t>
            </a:r>
          </a:p>
        </p:txBody>
      </p:sp>
      <p:sp>
        <p:nvSpPr>
          <p:cNvPr id="32" name="Freeform: Shape 31">
            <a:extLst>
              <a:ext uri="{FF2B5EF4-FFF2-40B4-BE49-F238E27FC236}">
                <a16:creationId xmlns:a16="http://schemas.microsoft.com/office/drawing/2014/main" id="{C7C94C48-C8AB-7EE4-F942-CBFFEEC3837E}"/>
              </a:ext>
            </a:extLst>
          </p:cNvPr>
          <p:cNvSpPr/>
          <p:nvPr/>
        </p:nvSpPr>
        <p:spPr>
          <a:xfrm>
            <a:off x="3878263" y="5157788"/>
            <a:ext cx="7596187" cy="273050"/>
          </a:xfrm>
          <a:custGeom>
            <a:avLst/>
            <a:gdLst>
              <a:gd name="connsiteX0" fmla="*/ 0 w 7596090"/>
              <a:gd name="connsiteY0" fmla="*/ 0 h 272884"/>
              <a:gd name="connsiteX1" fmla="*/ 7596090 w 7596090"/>
              <a:gd name="connsiteY1" fmla="*/ 0 h 272884"/>
              <a:gd name="connsiteX2" fmla="*/ 7596090 w 7596090"/>
              <a:gd name="connsiteY2" fmla="*/ 272884 h 272884"/>
              <a:gd name="connsiteX3" fmla="*/ 0 w 7596090"/>
              <a:gd name="connsiteY3" fmla="*/ 272884 h 272884"/>
              <a:gd name="connsiteX4" fmla="*/ 0 w 7596090"/>
              <a:gd name="connsiteY4" fmla="*/ 0 h 272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6090" h="272884">
                <a:moveTo>
                  <a:pt x="0" y="0"/>
                </a:moveTo>
                <a:lnTo>
                  <a:pt x="7596090" y="0"/>
                </a:lnTo>
                <a:lnTo>
                  <a:pt x="7596090" y="272884"/>
                </a:lnTo>
                <a:lnTo>
                  <a:pt x="0" y="2728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4765" tIns="24765" rIns="24765" bIns="24765" spcCol="1270" anchor="b"/>
          <a:lstStyle/>
          <a:p>
            <a:pPr defTabSz="577850" eaLnBrk="1" fontAlgn="auto" hangingPunct="1">
              <a:lnSpc>
                <a:spcPct val="90000"/>
              </a:lnSpc>
              <a:spcAft>
                <a:spcPct val="35000"/>
              </a:spcAft>
              <a:defRPr/>
            </a:pPr>
            <a:r>
              <a:rPr lang="en-GB" dirty="0">
                <a:latin typeface="Arial" panose="020B0604020202020204" pitchFamily="34" charset="0"/>
                <a:cs typeface="Arial" panose="020B0604020202020204" pitchFamily="34" charset="0"/>
              </a:rPr>
              <a:t>This used to mean ‘network’ and could only be used by a verified network – now it can be used by anyone. </a:t>
            </a:r>
          </a:p>
        </p:txBody>
      </p:sp>
      <p:sp>
        <p:nvSpPr>
          <p:cNvPr id="33" name="Freeform: Shape 32">
            <a:extLst>
              <a:ext uri="{FF2B5EF4-FFF2-40B4-BE49-F238E27FC236}">
                <a16:creationId xmlns:a16="http://schemas.microsoft.com/office/drawing/2014/main" id="{E63760F5-2DC9-75A1-4B8E-3E3DC9CA1B6F}"/>
              </a:ext>
            </a:extLst>
          </p:cNvPr>
          <p:cNvSpPr/>
          <p:nvPr/>
        </p:nvSpPr>
        <p:spPr>
          <a:xfrm>
            <a:off x="717550" y="4886325"/>
            <a:ext cx="2935288" cy="554038"/>
          </a:xfrm>
          <a:custGeom>
            <a:avLst/>
            <a:gdLst>
              <a:gd name="connsiteX0" fmla="*/ 45490 w 2668896"/>
              <a:gd name="connsiteY0" fmla="*/ 0 h 272884"/>
              <a:gd name="connsiteX1" fmla="*/ 2623406 w 2668896"/>
              <a:gd name="connsiteY1" fmla="*/ 0 h 272884"/>
              <a:gd name="connsiteX2" fmla="*/ 2668896 w 2668896"/>
              <a:gd name="connsiteY2" fmla="*/ 45490 h 272884"/>
              <a:gd name="connsiteX3" fmla="*/ 2668896 w 2668896"/>
              <a:gd name="connsiteY3" fmla="*/ 272884 h 272884"/>
              <a:gd name="connsiteX4" fmla="*/ 2668896 w 2668896"/>
              <a:gd name="connsiteY4" fmla="*/ 272884 h 272884"/>
              <a:gd name="connsiteX5" fmla="*/ 0 w 2668896"/>
              <a:gd name="connsiteY5" fmla="*/ 272884 h 272884"/>
              <a:gd name="connsiteX6" fmla="*/ 0 w 2668896"/>
              <a:gd name="connsiteY6" fmla="*/ 272884 h 272884"/>
              <a:gd name="connsiteX7" fmla="*/ 0 w 2668896"/>
              <a:gd name="connsiteY7" fmla="*/ 45490 h 272884"/>
              <a:gd name="connsiteX8" fmla="*/ 45490 w 2668896"/>
              <a:gd name="connsiteY8" fmla="*/ 0 h 272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68896" h="272884">
                <a:moveTo>
                  <a:pt x="45490" y="0"/>
                </a:moveTo>
                <a:lnTo>
                  <a:pt x="2623406" y="0"/>
                </a:lnTo>
                <a:cubicBezTo>
                  <a:pt x="2648529" y="0"/>
                  <a:pt x="2668896" y="20367"/>
                  <a:pt x="2668896" y="45490"/>
                </a:cubicBezTo>
                <a:lnTo>
                  <a:pt x="2668896" y="272884"/>
                </a:lnTo>
                <a:lnTo>
                  <a:pt x="2668896" y="272884"/>
                </a:lnTo>
                <a:lnTo>
                  <a:pt x="0" y="272884"/>
                </a:lnTo>
                <a:lnTo>
                  <a:pt x="0" y="272884"/>
                </a:lnTo>
                <a:lnTo>
                  <a:pt x="0" y="45490"/>
                </a:lnTo>
                <a:cubicBezTo>
                  <a:pt x="0" y="20367"/>
                  <a:pt x="20367" y="0"/>
                  <a:pt x="45490" y="0"/>
                </a:cubicBezTo>
                <a:close/>
              </a:path>
            </a:pathLst>
          </a:custGeom>
        </p:spPr>
        <p:style>
          <a:lnRef idx="2">
            <a:schemeClr val="accent3">
              <a:hueOff val="1521316"/>
              <a:satOff val="14646"/>
              <a:lumOff val="-1765"/>
              <a:alphaOff val="0"/>
            </a:schemeClr>
          </a:lnRef>
          <a:fillRef idx="1">
            <a:schemeClr val="accent3">
              <a:hueOff val="1521316"/>
              <a:satOff val="14646"/>
              <a:lumOff val="-1765"/>
              <a:alphaOff val="0"/>
            </a:schemeClr>
          </a:fillRef>
          <a:effectRef idx="0">
            <a:schemeClr val="accent3">
              <a:hueOff val="1521316"/>
              <a:satOff val="14646"/>
              <a:lumOff val="-1765"/>
              <a:alphaOff val="0"/>
            </a:schemeClr>
          </a:effectRef>
          <a:fontRef idx="minor">
            <a:schemeClr val="lt1"/>
          </a:fontRef>
        </p:style>
        <p:txBody>
          <a:bodyPr lIns="41898" tIns="41898" rIns="41898" bIns="28575" spcCol="1270" anchor="ctr"/>
          <a:lstStyle/>
          <a:p>
            <a:pPr algn="ctr" defTabSz="666750" eaLnBrk="1" fontAlgn="auto" hangingPunct="1">
              <a:lnSpc>
                <a:spcPct val="90000"/>
              </a:lnSpc>
              <a:spcAft>
                <a:spcPct val="35000"/>
              </a:spcAft>
              <a:defRPr/>
            </a:pPr>
            <a:r>
              <a:rPr lang="en-GB" sz="2400" dirty="0" err="1">
                <a:latin typeface="Arial" panose="020B0604020202020204" pitchFamily="34" charset="0"/>
                <a:cs typeface="Arial" panose="020B0604020202020204" pitchFamily="34" charset="0"/>
              </a:rPr>
              <a:t>.net</a:t>
            </a:r>
            <a:endParaRPr lang="en-GB" sz="24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nodeType="click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nodeType="click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1" grpId="0"/>
      <p:bldP spid="22" grpId="0" animBg="1"/>
      <p:bldP spid="24" grpId="0"/>
      <p:bldP spid="25" grpId="0" animBg="1"/>
      <p:bldP spid="27" grpId="0"/>
      <p:bldP spid="28" grpId="0" animBg="1"/>
      <p:bldP spid="29" grpId="0"/>
      <p:bldP spid="30" grpId="0" animBg="1"/>
      <p:bldP spid="32" grpId="0"/>
      <p:bldP spid="33"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98081-DDDA-D1BA-C71E-4CF93ECAB2C8}"/>
              </a:ext>
            </a:extLst>
          </p:cNvPr>
          <p:cNvSpPr>
            <a:spLocks noGrp="1"/>
          </p:cNvSpPr>
          <p:nvPr>
            <p:ph type="title"/>
          </p:nvPr>
        </p:nvSpPr>
        <p:spPr>
          <a:xfrm>
            <a:off x="414338" y="-452438"/>
            <a:ext cx="10058400" cy="1449388"/>
          </a:xfrm>
        </p:spPr>
        <p:txBody>
          <a:bodyPr/>
          <a:lstStyle/>
          <a:p>
            <a:pPr eaLnBrk="1" fontAlgn="auto" hangingPunct="1">
              <a:spcAft>
                <a:spcPts val="0"/>
              </a:spcAft>
              <a:defRPr/>
            </a:pPr>
            <a:r>
              <a:rPr lang="en-US" dirty="0">
                <a:solidFill>
                  <a:schemeClr val="tx1">
                    <a:lumMod val="75000"/>
                    <a:lumOff val="25000"/>
                  </a:schemeClr>
                </a:solidFill>
              </a:rPr>
              <a:t>Webpages – can they be trusted? </a:t>
            </a:r>
          </a:p>
        </p:txBody>
      </p:sp>
      <p:sp>
        <p:nvSpPr>
          <p:cNvPr id="58371" name="Content Placeholder 2">
            <a:extLst>
              <a:ext uri="{FF2B5EF4-FFF2-40B4-BE49-F238E27FC236}">
                <a16:creationId xmlns:a16="http://schemas.microsoft.com/office/drawing/2014/main" id="{86285892-E995-2413-2CD5-B26C4933043B}"/>
              </a:ext>
            </a:extLst>
          </p:cNvPr>
          <p:cNvSpPr>
            <a:spLocks noGrp="1" noChangeArrowheads="1"/>
          </p:cNvSpPr>
          <p:nvPr>
            <p:ph idx="1"/>
          </p:nvPr>
        </p:nvSpPr>
        <p:spPr>
          <a:xfrm>
            <a:off x="752475" y="1403350"/>
            <a:ext cx="3673475" cy="3760788"/>
          </a:xfrm>
        </p:spPr>
        <p:txBody>
          <a:bodyPr/>
          <a:lstStyle/>
          <a:p>
            <a:pPr eaLnBrk="1" hangingPunct="1"/>
            <a:r>
              <a:rPr lang="en-US" altLang="en-US">
                <a:latin typeface="Arial" panose="020B0604020202020204" pitchFamily="34" charset="0"/>
                <a:cs typeface="Arial" panose="020B0604020202020204" pitchFamily="34" charset="0"/>
              </a:rPr>
              <a:t>Not all websites that appear in your searches can be trusted. If you are unsure about a website, there are trusted tools to enable you to check them. </a:t>
            </a:r>
          </a:p>
          <a:p>
            <a:pPr eaLnBrk="1" hangingPunct="1"/>
            <a:r>
              <a:rPr lang="en-US" altLang="en-US">
                <a:hlinkClick r:id="rId3"/>
              </a:rPr>
              <a:t>https://check.getsafeonline.org/ </a:t>
            </a:r>
            <a:endParaRPr lang="en-US" altLang="en-US"/>
          </a:p>
          <a:p>
            <a:pPr eaLnBrk="1" hangingPunct="1"/>
            <a:endParaRPr lang="en-US" altLang="en-US"/>
          </a:p>
          <a:p>
            <a:pPr eaLnBrk="1" hangingPunct="1"/>
            <a:r>
              <a:rPr lang="en-US" altLang="en-US"/>
              <a:t>Visit together and check the report for the UWTSD website. </a:t>
            </a:r>
          </a:p>
          <a:p>
            <a:pPr eaLnBrk="1" hangingPunct="1"/>
            <a:endParaRPr lang="en-US" altLang="en-US">
              <a:latin typeface="Arial" panose="020B0604020202020204" pitchFamily="34" charset="0"/>
              <a:cs typeface="Arial" panose="020B0604020202020204" pitchFamily="34" charset="0"/>
            </a:endParaRPr>
          </a:p>
        </p:txBody>
      </p:sp>
      <p:pic>
        <p:nvPicPr>
          <p:cNvPr id="58372" name="Picture 4">
            <a:hlinkClick r:id="rId3"/>
            <a:extLst>
              <a:ext uri="{FF2B5EF4-FFF2-40B4-BE49-F238E27FC236}">
                <a16:creationId xmlns:a16="http://schemas.microsoft.com/office/drawing/2014/main" id="{04ACFC42-A543-894F-E563-52E7BE9521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7613" y="996950"/>
            <a:ext cx="6854825" cy="457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2C145-22C5-4827-6324-B8A9E9A7D80C}"/>
              </a:ext>
            </a:extLst>
          </p:cNvPr>
          <p:cNvSpPr>
            <a:spLocks noGrp="1"/>
          </p:cNvSpPr>
          <p:nvPr>
            <p:ph type="title"/>
          </p:nvPr>
        </p:nvSpPr>
        <p:spPr>
          <a:xfrm>
            <a:off x="500063" y="415925"/>
            <a:ext cx="10812462" cy="1449388"/>
          </a:xfrm>
        </p:spPr>
        <p:txBody>
          <a:bodyPr/>
          <a:lstStyle/>
          <a:p>
            <a:pPr>
              <a:defRPr/>
            </a:pPr>
            <a:r>
              <a:rPr lang="en-GB" sz="4400" b="1" dirty="0"/>
              <a:t>Class Activity-Let’s Learn Together how to stay protected- 15 min</a:t>
            </a:r>
          </a:p>
        </p:txBody>
      </p:sp>
      <p:sp>
        <p:nvSpPr>
          <p:cNvPr id="60419" name="Content Placeholder 2">
            <a:extLst>
              <a:ext uri="{FF2B5EF4-FFF2-40B4-BE49-F238E27FC236}">
                <a16:creationId xmlns:a16="http://schemas.microsoft.com/office/drawing/2014/main" id="{F41A2A64-CB1E-9F28-18D6-1439CE6189D3}"/>
              </a:ext>
            </a:extLst>
          </p:cNvPr>
          <p:cNvSpPr>
            <a:spLocks noGrp="1" noChangeArrowheads="1"/>
          </p:cNvSpPr>
          <p:nvPr>
            <p:ph idx="1"/>
          </p:nvPr>
        </p:nvSpPr>
        <p:spPr>
          <a:xfrm>
            <a:off x="6858000" y="2108200"/>
            <a:ext cx="4297363" cy="3760788"/>
          </a:xfrm>
        </p:spPr>
        <p:txBody>
          <a:bodyPr/>
          <a:lstStyle/>
          <a:p>
            <a:r>
              <a:rPr lang="en-GB" altLang="en-US">
                <a:hlinkClick r:id="rId3"/>
              </a:rPr>
              <a:t> </a:t>
            </a:r>
          </a:p>
          <a:p>
            <a:r>
              <a:rPr lang="en-GB" altLang="en-US" sz="2800" b="1">
                <a:hlinkClick r:id="rId3"/>
              </a:rPr>
              <a:t>https://stopthinkfraud.campaign.gov.uk/how-to-spot-fraud/how-to-spot-a-fake-website/</a:t>
            </a:r>
            <a:r>
              <a:rPr lang="en-GB" altLang="en-US" sz="2800" b="1"/>
              <a:t> </a:t>
            </a:r>
          </a:p>
        </p:txBody>
      </p:sp>
      <p:pic>
        <p:nvPicPr>
          <p:cNvPr id="60420" name="Picture 4" descr="A orange sign with black text&#10;&#10;AI-generated content may be incorrect.">
            <a:extLst>
              <a:ext uri="{FF2B5EF4-FFF2-40B4-BE49-F238E27FC236}">
                <a16:creationId xmlns:a16="http://schemas.microsoft.com/office/drawing/2014/main" id="{DCBC5949-D143-F3CA-4983-86EEB2B9E6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513" y="2108200"/>
            <a:ext cx="6059487" cy="340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a:extLst>
              <a:ext uri="{FF2B5EF4-FFF2-40B4-BE49-F238E27FC236}">
                <a16:creationId xmlns:a16="http://schemas.microsoft.com/office/drawing/2014/main" id="{AAAFF01F-E2A9-307E-04DF-CB44844D9C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5813" y="214313"/>
            <a:ext cx="6292850" cy="454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7" name="Picture 5" descr="A close-up of a message&#10;&#10;AI-generated content may be incorrect.">
            <a:extLst>
              <a:ext uri="{FF2B5EF4-FFF2-40B4-BE49-F238E27FC236}">
                <a16:creationId xmlns:a16="http://schemas.microsoft.com/office/drawing/2014/main" id="{A7E2438F-B24F-FB5F-0344-F935EB9B3E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38" y="-314325"/>
            <a:ext cx="31638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8" name="Picture 7" descr="A screenshot of a phone&#10;&#10;AI-generated content may be incorrect.">
            <a:extLst>
              <a:ext uri="{FF2B5EF4-FFF2-40B4-BE49-F238E27FC236}">
                <a16:creationId xmlns:a16="http://schemas.microsoft.com/office/drawing/2014/main" id="{6F4F428B-DD4F-457A-B266-1BB5AF5DDD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1925" y="563563"/>
            <a:ext cx="3163888" cy="572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7D001-00D3-46CD-5719-629CD214F34E}"/>
              </a:ext>
            </a:extLst>
          </p:cNvPr>
          <p:cNvSpPr>
            <a:spLocks noGrp="1"/>
          </p:cNvSpPr>
          <p:nvPr>
            <p:ph type="title"/>
          </p:nvPr>
        </p:nvSpPr>
        <p:spPr>
          <a:xfrm>
            <a:off x="631825" y="204788"/>
            <a:ext cx="10058400" cy="1449387"/>
          </a:xfrm>
        </p:spPr>
        <p:txBody>
          <a:bodyPr/>
          <a:lstStyle/>
          <a:p>
            <a:pPr eaLnBrk="1" fontAlgn="auto" hangingPunct="1">
              <a:spcAft>
                <a:spcPts val="0"/>
              </a:spcAft>
              <a:defRPr/>
            </a:pPr>
            <a:r>
              <a:rPr lang="en-GB" dirty="0">
                <a:solidFill>
                  <a:schemeClr val="tx1">
                    <a:lumMod val="75000"/>
                    <a:lumOff val="25000"/>
                  </a:schemeClr>
                </a:solidFill>
              </a:rPr>
              <a:t>Misinformation </a:t>
            </a:r>
          </a:p>
        </p:txBody>
      </p:sp>
      <p:pic>
        <p:nvPicPr>
          <p:cNvPr id="11" name="Online Media 10" title="How false news can spread - Noah Tavlin">
            <a:hlinkClick r:id="" action="ppaction://media"/>
            <a:extLst>
              <a:ext uri="{FF2B5EF4-FFF2-40B4-BE49-F238E27FC236}">
                <a16:creationId xmlns:a16="http://schemas.microsoft.com/office/drawing/2014/main" id="{62D574B9-A750-AB87-41E6-EC66CA6F385B}"/>
              </a:ext>
            </a:extLst>
          </p:cNvPr>
          <p:cNvPicPr>
            <a:picLocks noGrp="1" noRot="1" noChangeAspect="1"/>
          </p:cNvPicPr>
          <p:nvPr>
            <p:ph idx="1"/>
            <a:videoFile r:link="rId1"/>
          </p:nvPr>
        </p:nvPicPr>
        <p:blipFill>
          <a:blip r:embed="rId4"/>
          <a:stretch>
            <a:fillRect/>
          </a:stretch>
        </p:blipFill>
        <p:spPr>
          <a:xfrm>
            <a:off x="4994275" y="623888"/>
            <a:ext cx="6656388" cy="3760787"/>
          </a:xfrm>
        </p:spPr>
      </p:pic>
      <p:sp>
        <p:nvSpPr>
          <p:cNvPr id="64516" name="TextBox 11">
            <a:extLst>
              <a:ext uri="{FF2B5EF4-FFF2-40B4-BE49-F238E27FC236}">
                <a16:creationId xmlns:a16="http://schemas.microsoft.com/office/drawing/2014/main" id="{682D3FA4-51D1-1B8C-1584-0BAE4E32BBB6}"/>
              </a:ext>
            </a:extLst>
          </p:cNvPr>
          <p:cNvSpPr txBox="1">
            <a:spLocks noChangeArrowheads="1"/>
          </p:cNvSpPr>
          <p:nvPr/>
        </p:nvSpPr>
        <p:spPr bwMode="auto">
          <a:xfrm>
            <a:off x="631825" y="1905000"/>
            <a:ext cx="3338513"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peak Pro" panose="020B0504020101020102" pitchFamily="34" charset="0"/>
              </a:defRPr>
            </a:lvl1pPr>
            <a:lvl2pPr marL="742950" indent="-285750">
              <a:defRPr>
                <a:solidFill>
                  <a:schemeClr val="tx1"/>
                </a:solidFill>
                <a:latin typeface="Speak Pro" panose="020B0504020101020102" pitchFamily="34" charset="0"/>
              </a:defRPr>
            </a:lvl2pPr>
            <a:lvl3pPr marL="1143000" indent="-228600">
              <a:defRPr>
                <a:solidFill>
                  <a:schemeClr val="tx1"/>
                </a:solidFill>
                <a:latin typeface="Speak Pro" panose="020B0504020101020102" pitchFamily="34" charset="0"/>
              </a:defRPr>
            </a:lvl3pPr>
            <a:lvl4pPr marL="1600200" indent="-228600">
              <a:defRPr>
                <a:solidFill>
                  <a:schemeClr val="tx1"/>
                </a:solidFill>
                <a:latin typeface="Speak Pro" panose="020B0504020101020102" pitchFamily="34" charset="0"/>
              </a:defRPr>
            </a:lvl4pPr>
            <a:lvl5pPr marL="2057400" indent="-228600">
              <a:defRPr>
                <a:solidFill>
                  <a:schemeClr val="tx1"/>
                </a:solidFill>
                <a:latin typeface="Speak Pro" panose="020B0504020101020102" pitchFamily="34" charset="0"/>
              </a:defRPr>
            </a:lvl5pPr>
            <a:lvl6pPr marL="2514600" indent="-228600" eaLnBrk="0" fontAlgn="base" hangingPunct="0">
              <a:spcBef>
                <a:spcPct val="0"/>
              </a:spcBef>
              <a:spcAft>
                <a:spcPct val="0"/>
              </a:spcAft>
              <a:defRPr>
                <a:solidFill>
                  <a:schemeClr val="tx1"/>
                </a:solidFill>
                <a:latin typeface="Speak Pro" panose="020B0504020101020102" pitchFamily="34" charset="0"/>
              </a:defRPr>
            </a:lvl6pPr>
            <a:lvl7pPr marL="2971800" indent="-228600" eaLnBrk="0" fontAlgn="base" hangingPunct="0">
              <a:spcBef>
                <a:spcPct val="0"/>
              </a:spcBef>
              <a:spcAft>
                <a:spcPct val="0"/>
              </a:spcAft>
              <a:defRPr>
                <a:solidFill>
                  <a:schemeClr val="tx1"/>
                </a:solidFill>
                <a:latin typeface="Speak Pro" panose="020B0504020101020102" pitchFamily="34" charset="0"/>
              </a:defRPr>
            </a:lvl7pPr>
            <a:lvl8pPr marL="3429000" indent="-228600" eaLnBrk="0" fontAlgn="base" hangingPunct="0">
              <a:spcBef>
                <a:spcPct val="0"/>
              </a:spcBef>
              <a:spcAft>
                <a:spcPct val="0"/>
              </a:spcAft>
              <a:defRPr>
                <a:solidFill>
                  <a:schemeClr val="tx1"/>
                </a:solidFill>
                <a:latin typeface="Speak Pro" panose="020B0504020101020102" pitchFamily="34" charset="0"/>
              </a:defRPr>
            </a:lvl8pPr>
            <a:lvl9pPr marL="3886200" indent="-228600" eaLnBrk="0" fontAlgn="base" hangingPunct="0">
              <a:spcBef>
                <a:spcPct val="0"/>
              </a:spcBef>
              <a:spcAft>
                <a:spcPct val="0"/>
              </a:spcAft>
              <a:defRPr>
                <a:solidFill>
                  <a:schemeClr val="tx1"/>
                </a:solidFill>
                <a:latin typeface="Speak Pro" panose="020B0504020101020102" pitchFamily="34" charset="0"/>
              </a:defRPr>
            </a:lvl9pPr>
          </a:lstStyle>
          <a:p>
            <a:pPr eaLnBrk="1" hangingPunct="1"/>
            <a:r>
              <a:rPr lang="en-GB" altLang="en-US" sz="2400">
                <a:latin typeface="Arial" panose="020B0604020202020204" pitchFamily="34" charset="0"/>
                <a:cs typeface="Arial" panose="020B0604020202020204" pitchFamily="34" charset="0"/>
              </a:rPr>
              <a:t>Misinformation can be defined as “wrong information, or the fact that people are misinformed or information intended to deceive” Cambridge Dictionary (2022)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24B22-259A-D403-A1F9-CE3DDF083CC3}"/>
              </a:ext>
            </a:extLst>
          </p:cNvPr>
          <p:cNvSpPr>
            <a:spLocks noGrp="1"/>
          </p:cNvSpPr>
          <p:nvPr>
            <p:ph type="title"/>
          </p:nvPr>
        </p:nvSpPr>
        <p:spPr/>
        <p:txBody>
          <a:bodyPr/>
          <a:lstStyle/>
          <a:p>
            <a:pPr eaLnBrk="1" fontAlgn="auto" hangingPunct="1">
              <a:spcAft>
                <a:spcPts val="0"/>
              </a:spcAft>
              <a:defRPr/>
            </a:pPr>
            <a:r>
              <a:rPr lang="en-GB" b="1" dirty="0">
                <a:solidFill>
                  <a:schemeClr val="tx1">
                    <a:lumMod val="75000"/>
                    <a:lumOff val="25000"/>
                  </a:schemeClr>
                </a:solidFill>
              </a:rPr>
              <a:t>Group activity-Lets get creative</a:t>
            </a:r>
            <a:br>
              <a:rPr lang="en-GB" b="1" dirty="0">
                <a:solidFill>
                  <a:schemeClr val="tx1">
                    <a:lumMod val="75000"/>
                    <a:lumOff val="25000"/>
                  </a:schemeClr>
                </a:solidFill>
              </a:rPr>
            </a:br>
            <a:r>
              <a:rPr lang="en-GB" b="1" dirty="0">
                <a:solidFill>
                  <a:schemeClr val="tx1">
                    <a:lumMod val="75000"/>
                    <a:lumOff val="25000"/>
                  </a:schemeClr>
                </a:solidFill>
              </a:rPr>
              <a:t>(30-60 minutes) </a:t>
            </a:r>
          </a:p>
        </p:txBody>
      </p:sp>
      <p:sp>
        <p:nvSpPr>
          <p:cNvPr id="3" name="Content Placeholder 2">
            <a:extLst>
              <a:ext uri="{FF2B5EF4-FFF2-40B4-BE49-F238E27FC236}">
                <a16:creationId xmlns:a16="http://schemas.microsoft.com/office/drawing/2014/main" id="{470298F8-C89E-C723-6D94-3B4BB6A1DEE4}"/>
              </a:ext>
            </a:extLst>
          </p:cNvPr>
          <p:cNvSpPr>
            <a:spLocks noGrp="1"/>
          </p:cNvSpPr>
          <p:nvPr>
            <p:ph idx="1"/>
          </p:nvPr>
        </p:nvSpPr>
        <p:spPr>
          <a:xfrm>
            <a:off x="1096963" y="2109788"/>
            <a:ext cx="10782300" cy="2949575"/>
          </a:xfrm>
        </p:spPr>
        <p:txBody>
          <a:bodyPr rtlCol="0">
            <a:normAutofit fontScale="85000" lnSpcReduction="20000"/>
          </a:bodyPr>
          <a:lstStyle/>
          <a:p>
            <a:pPr marL="91440" indent="-91440" eaLnBrk="1" fontAlgn="auto" hangingPunct="1">
              <a:defRPr/>
            </a:pPr>
            <a:r>
              <a:rPr lang="en-GB" b="1" dirty="0">
                <a:solidFill>
                  <a:schemeClr val="tx1">
                    <a:lumMod val="75000"/>
                    <a:lumOff val="25000"/>
                  </a:schemeClr>
                </a:solidFill>
                <a:latin typeface="Arial" panose="020B0604020202020204" pitchFamily="34" charset="0"/>
                <a:cs typeface="Arial" panose="020B0604020202020204" pitchFamily="34" charset="0"/>
              </a:rPr>
              <a:t>Work together </a:t>
            </a:r>
            <a:r>
              <a:rPr lang="en-GB" dirty="0">
                <a:solidFill>
                  <a:schemeClr val="tx1">
                    <a:lumMod val="75000"/>
                    <a:lumOff val="25000"/>
                  </a:schemeClr>
                </a:solidFill>
                <a:latin typeface="Arial" panose="020B0604020202020204" pitchFamily="34" charset="0"/>
                <a:cs typeface="Arial" panose="020B0604020202020204" pitchFamily="34" charset="0"/>
              </a:rPr>
              <a:t>in small groups, </a:t>
            </a:r>
            <a:r>
              <a:rPr lang="en-GB" b="1" dirty="0">
                <a:solidFill>
                  <a:schemeClr val="tx1">
                    <a:lumMod val="75000"/>
                    <a:lumOff val="25000"/>
                  </a:schemeClr>
                </a:solidFill>
                <a:latin typeface="Arial" panose="020B0604020202020204" pitchFamily="34" charset="0"/>
                <a:cs typeface="Arial" panose="020B0604020202020204" pitchFamily="34" charset="0"/>
              </a:rPr>
              <a:t>choose one </a:t>
            </a:r>
            <a:r>
              <a:rPr lang="en-GB" dirty="0">
                <a:solidFill>
                  <a:schemeClr val="tx1">
                    <a:lumMod val="75000"/>
                    <a:lumOff val="25000"/>
                  </a:schemeClr>
                </a:solidFill>
                <a:latin typeface="Arial" panose="020B0604020202020204" pitchFamily="34" charset="0"/>
                <a:cs typeface="Arial" panose="020B0604020202020204" pitchFamily="34" charset="0"/>
              </a:rPr>
              <a:t>task from list below to complete. </a:t>
            </a:r>
          </a:p>
          <a:p>
            <a:pPr marL="0" indent="0" eaLnBrk="1" fontAlgn="auto" hangingPunct="1">
              <a:buFont typeface="Calibri" panose="020F0502020204030204" pitchFamily="34" charset="0"/>
              <a:buNone/>
              <a:defRPr/>
            </a:pPr>
            <a:r>
              <a:rPr lang="en-GB" b="1" dirty="0">
                <a:solidFill>
                  <a:schemeClr val="tx1">
                    <a:lumMod val="75000"/>
                    <a:lumOff val="25000"/>
                  </a:schemeClr>
                </a:solidFill>
                <a:latin typeface="Arial" panose="020B0604020202020204" pitchFamily="34" charset="0"/>
                <a:cs typeface="Arial" panose="020B0604020202020204" pitchFamily="34" charset="0"/>
              </a:rPr>
              <a:t>Task A </a:t>
            </a:r>
            <a:r>
              <a:rPr lang="en-GB" dirty="0">
                <a:solidFill>
                  <a:schemeClr val="tx1">
                    <a:lumMod val="75000"/>
                    <a:lumOff val="25000"/>
                  </a:schemeClr>
                </a:solidFill>
                <a:latin typeface="Arial" panose="020B0604020202020204" pitchFamily="34" charset="0"/>
                <a:cs typeface="Arial" panose="020B0604020202020204" pitchFamily="34" charset="0"/>
              </a:rPr>
              <a:t>– Create an idea board to highlight the risk of sharing personal information on social media. </a:t>
            </a:r>
          </a:p>
          <a:p>
            <a:pPr marL="0" indent="0" eaLnBrk="1" fontAlgn="auto" hangingPunct="1">
              <a:buFont typeface="Calibri" panose="020F0502020204030204" pitchFamily="34" charset="0"/>
              <a:buNone/>
              <a:defRPr/>
            </a:pPr>
            <a:r>
              <a:rPr lang="en-GB" b="1" dirty="0">
                <a:solidFill>
                  <a:schemeClr val="tx1">
                    <a:lumMod val="75000"/>
                    <a:lumOff val="25000"/>
                  </a:schemeClr>
                </a:solidFill>
                <a:latin typeface="Arial" panose="020B0604020202020204" pitchFamily="34" charset="0"/>
                <a:cs typeface="Arial" panose="020B0604020202020204" pitchFamily="34" charset="0"/>
              </a:rPr>
              <a:t>Task B </a:t>
            </a:r>
            <a:r>
              <a:rPr lang="en-GB" dirty="0">
                <a:solidFill>
                  <a:schemeClr val="tx1">
                    <a:lumMod val="75000"/>
                    <a:lumOff val="25000"/>
                  </a:schemeClr>
                </a:solidFill>
                <a:latin typeface="Arial" panose="020B0604020202020204" pitchFamily="34" charset="0"/>
                <a:cs typeface="Arial" panose="020B0604020202020204" pitchFamily="34" charset="0"/>
              </a:rPr>
              <a:t>– Create an idea board about the importance of looking at domain names and checking websites. </a:t>
            </a:r>
          </a:p>
          <a:p>
            <a:pPr marL="0" indent="0" eaLnBrk="1" fontAlgn="auto" hangingPunct="1">
              <a:buFont typeface="Calibri" panose="020F0502020204030204" pitchFamily="34" charset="0"/>
              <a:buNone/>
              <a:defRPr/>
            </a:pPr>
            <a:r>
              <a:rPr lang="en-GB" b="1" dirty="0">
                <a:solidFill>
                  <a:schemeClr val="tx1">
                    <a:lumMod val="75000"/>
                    <a:lumOff val="25000"/>
                  </a:schemeClr>
                </a:solidFill>
                <a:latin typeface="Arial" panose="020B0604020202020204" pitchFamily="34" charset="0"/>
                <a:cs typeface="Arial" panose="020B0604020202020204" pitchFamily="34" charset="0"/>
              </a:rPr>
              <a:t>Task C </a:t>
            </a:r>
            <a:r>
              <a:rPr lang="en-GB" dirty="0">
                <a:solidFill>
                  <a:schemeClr val="tx1">
                    <a:lumMod val="75000"/>
                    <a:lumOff val="25000"/>
                  </a:schemeClr>
                </a:solidFill>
                <a:latin typeface="Arial" panose="020B0604020202020204" pitchFamily="34" charset="0"/>
                <a:cs typeface="Arial" panose="020B0604020202020204" pitchFamily="34" charset="0"/>
              </a:rPr>
              <a:t>– Create an idea board about how hacking can potentially occur. </a:t>
            </a:r>
          </a:p>
          <a:p>
            <a:pPr marL="0" indent="0" eaLnBrk="1" fontAlgn="auto" hangingPunct="1">
              <a:buFont typeface="Calibri" panose="020F0502020204030204" pitchFamily="34" charset="0"/>
              <a:buNone/>
              <a:defRPr/>
            </a:pPr>
            <a:endParaRPr lang="en-GB" dirty="0">
              <a:solidFill>
                <a:schemeClr val="tx1">
                  <a:lumMod val="75000"/>
                  <a:lumOff val="25000"/>
                </a:schemeClr>
              </a:solidFill>
              <a:latin typeface="Arial" panose="020B0604020202020204" pitchFamily="34" charset="0"/>
              <a:cs typeface="Arial" panose="020B0604020202020204" pitchFamily="34" charset="0"/>
            </a:endParaRPr>
          </a:p>
          <a:p>
            <a:pPr marL="0" indent="0" eaLnBrk="1" fontAlgn="auto" hangingPunct="1">
              <a:buFont typeface="Calibri" panose="020F0502020204030204" pitchFamily="34" charset="0"/>
              <a:buNone/>
              <a:defRPr/>
            </a:pPr>
            <a:r>
              <a:rPr lang="en-GB" dirty="0">
                <a:solidFill>
                  <a:schemeClr val="tx1">
                    <a:lumMod val="75000"/>
                    <a:lumOff val="25000"/>
                  </a:schemeClr>
                </a:solidFill>
                <a:latin typeface="Arial" panose="020B0604020202020204" pitchFamily="34" charset="0"/>
                <a:cs typeface="Arial" panose="020B0604020202020204" pitchFamily="34" charset="0"/>
              </a:rPr>
              <a:t>. </a:t>
            </a:r>
          </a:p>
          <a:p>
            <a:pPr marL="0" indent="0" eaLnBrk="1" fontAlgn="auto" hangingPunct="1">
              <a:buFont typeface="Calibri" panose="020F0502020204030204" pitchFamily="34" charset="0"/>
              <a:buNone/>
              <a:defRPr/>
            </a:pPr>
            <a:r>
              <a:rPr lang="en-GB" dirty="0">
                <a:solidFill>
                  <a:schemeClr val="tx1">
                    <a:lumMod val="75000"/>
                    <a:lumOff val="25000"/>
                  </a:schemeClr>
                </a:solidFill>
                <a:latin typeface="Arial" panose="020B0604020202020204" pitchFamily="34" charset="0"/>
                <a:cs typeface="Arial" panose="020B0604020202020204" pitchFamily="34" charset="0"/>
              </a:rPr>
              <a:t>Share your posters with your lecturer.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2F053-E23E-E408-29A6-B18A8F9E54FF}"/>
              </a:ext>
            </a:extLst>
          </p:cNvPr>
          <p:cNvSpPr>
            <a:spLocks noGrp="1"/>
          </p:cNvSpPr>
          <p:nvPr>
            <p:ph type="title"/>
          </p:nvPr>
        </p:nvSpPr>
        <p:spPr/>
        <p:txBody>
          <a:bodyPr/>
          <a:lstStyle/>
          <a:p>
            <a:pPr eaLnBrk="1" fontAlgn="auto" hangingPunct="1">
              <a:spcAft>
                <a:spcPts val="0"/>
              </a:spcAft>
              <a:defRPr/>
            </a:pPr>
            <a:r>
              <a:rPr lang="en-GB" dirty="0">
                <a:solidFill>
                  <a:schemeClr val="tx1">
                    <a:lumMod val="75000"/>
                    <a:lumOff val="25000"/>
                  </a:schemeClr>
                </a:solidFill>
              </a:rPr>
              <a:t>Share your work </a:t>
            </a:r>
          </a:p>
        </p:txBody>
      </p:sp>
      <p:sp>
        <p:nvSpPr>
          <p:cNvPr id="68611" name="Content Placeholder 2">
            <a:extLst>
              <a:ext uri="{FF2B5EF4-FFF2-40B4-BE49-F238E27FC236}">
                <a16:creationId xmlns:a16="http://schemas.microsoft.com/office/drawing/2014/main" id="{2CAC9CBE-82B6-3144-2ACA-D1E89D32169D}"/>
              </a:ext>
            </a:extLst>
          </p:cNvPr>
          <p:cNvSpPr>
            <a:spLocks noGrp="1" noChangeArrowheads="1"/>
          </p:cNvSpPr>
          <p:nvPr>
            <p:ph idx="1"/>
          </p:nvPr>
        </p:nvSpPr>
        <p:spPr>
          <a:xfrm>
            <a:off x="1096963" y="2108200"/>
            <a:ext cx="10058400" cy="2725738"/>
          </a:xfrm>
        </p:spPr>
        <p:txBody>
          <a:bodyPr/>
          <a:lstStyle/>
          <a:p>
            <a:pPr eaLnBrk="1" hangingPunct="1"/>
            <a:r>
              <a:rPr lang="en-GB" altLang="en-US" sz="3600" b="1"/>
              <a:t>Let’s look at the boards that you have created</a:t>
            </a:r>
            <a:r>
              <a:rPr lang="en-GB" altLang="en-US"/>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3F0C1-2E80-9936-F3BB-AFFAFCF3226D}"/>
              </a:ext>
            </a:extLst>
          </p:cNvPr>
          <p:cNvSpPr>
            <a:spLocks noGrp="1"/>
          </p:cNvSpPr>
          <p:nvPr>
            <p:ph type="title"/>
          </p:nvPr>
        </p:nvSpPr>
        <p:spPr>
          <a:xfrm>
            <a:off x="661988" y="-214313"/>
            <a:ext cx="10058400" cy="1449388"/>
          </a:xfrm>
        </p:spPr>
        <p:txBody>
          <a:bodyPr/>
          <a:lstStyle/>
          <a:p>
            <a:pPr eaLnBrk="1" fontAlgn="auto" hangingPunct="1">
              <a:spcAft>
                <a:spcPts val="0"/>
              </a:spcAft>
              <a:defRPr/>
            </a:pPr>
            <a:r>
              <a:rPr lang="en-GB" dirty="0">
                <a:solidFill>
                  <a:schemeClr val="tx1">
                    <a:lumMod val="75000"/>
                    <a:lumOff val="25000"/>
                  </a:schemeClr>
                </a:solidFill>
              </a:rPr>
              <a:t>Weekly Reminder!!!</a:t>
            </a:r>
          </a:p>
        </p:txBody>
      </p:sp>
      <p:sp>
        <p:nvSpPr>
          <p:cNvPr id="3" name="Content Placeholder 2">
            <a:extLst>
              <a:ext uri="{FF2B5EF4-FFF2-40B4-BE49-F238E27FC236}">
                <a16:creationId xmlns:a16="http://schemas.microsoft.com/office/drawing/2014/main" id="{E2B4B9B5-1663-9586-2FB4-8EC21C56595A}"/>
              </a:ext>
            </a:extLst>
          </p:cNvPr>
          <p:cNvSpPr>
            <a:spLocks noGrp="1"/>
          </p:cNvSpPr>
          <p:nvPr>
            <p:ph idx="1"/>
          </p:nvPr>
        </p:nvSpPr>
        <p:spPr>
          <a:xfrm>
            <a:off x="661988" y="1455738"/>
            <a:ext cx="10058400" cy="3760787"/>
          </a:xfrm>
        </p:spPr>
        <p:txBody>
          <a:bodyPr rtlCol="0">
            <a:normAutofit fontScale="92500" lnSpcReduction="20000"/>
          </a:bodyPr>
          <a:lstStyle/>
          <a:p>
            <a:pPr marL="91440" indent="-91440" eaLnBrk="1" fontAlgn="auto" hangingPunct="1">
              <a:defRPr/>
            </a:pPr>
            <a:r>
              <a:rPr lang="en-GB" sz="4000" dirty="0">
                <a:solidFill>
                  <a:schemeClr val="tx1">
                    <a:lumMod val="75000"/>
                    <a:lumOff val="25000"/>
                  </a:schemeClr>
                </a:solidFill>
                <a:cs typeface="Arial" panose="020B0604020202020204" pitchFamily="34" charset="0"/>
              </a:rPr>
              <a:t>Bring your </a:t>
            </a:r>
            <a:r>
              <a:rPr lang="en-GB" sz="4000" b="1" u="sng" dirty="0">
                <a:solidFill>
                  <a:srgbClr val="7030A0"/>
                </a:solidFill>
                <a:cs typeface="Arial" panose="020B0604020202020204" pitchFamily="34" charset="0"/>
              </a:rPr>
              <a:t>LAPTOP</a:t>
            </a:r>
            <a:r>
              <a:rPr lang="en-GB" sz="4000" dirty="0">
                <a:solidFill>
                  <a:schemeClr val="tx1">
                    <a:lumMod val="75000"/>
                    <a:lumOff val="25000"/>
                  </a:schemeClr>
                </a:solidFill>
                <a:cs typeface="Arial" panose="020B0604020202020204" pitchFamily="34" charset="0"/>
              </a:rPr>
              <a:t> next week !!!</a:t>
            </a:r>
          </a:p>
          <a:p>
            <a:pPr marL="91440" indent="-91440" eaLnBrk="1" fontAlgn="auto" hangingPunct="1">
              <a:defRPr/>
            </a:pPr>
            <a:r>
              <a:rPr lang="en-GB" sz="4000" dirty="0">
                <a:solidFill>
                  <a:schemeClr val="tx1">
                    <a:lumMod val="75000"/>
                    <a:lumOff val="25000"/>
                  </a:schemeClr>
                </a:solidFill>
                <a:cs typeface="Arial" panose="020B0604020202020204" pitchFamily="34" charset="0"/>
              </a:rPr>
              <a:t>Apply for digital bursary if you think you will be eligible</a:t>
            </a:r>
          </a:p>
          <a:p>
            <a:pPr marL="91440" indent="-91440" eaLnBrk="1" fontAlgn="auto" hangingPunct="1">
              <a:defRPr/>
            </a:pPr>
            <a:r>
              <a:rPr lang="en-GB" sz="4000" u="sng" dirty="0">
                <a:solidFill>
                  <a:srgbClr val="0563C1"/>
                </a:solidFill>
                <a:cs typeface="Arial" panose="020B0604020202020204" pitchFamily="34" charset="0"/>
                <a:hlinkClick r:id="rId3" tooltip="Original URL: https://www.uwtsd.ac.uk/bursaries/. Click or tap if you trust this link."/>
              </a:rPr>
              <a:t>https://www.uwtsd.ac.uk/bursaries/</a:t>
            </a:r>
            <a:r>
              <a:rPr lang="en-GB" sz="4000" dirty="0">
                <a:solidFill>
                  <a:schemeClr val="tx1">
                    <a:lumMod val="75000"/>
                    <a:lumOff val="25000"/>
                  </a:schemeClr>
                </a:solidFill>
                <a:cs typeface="Arial" panose="020B0604020202020204" pitchFamily="34" charset="0"/>
              </a:rPr>
              <a:t> </a:t>
            </a:r>
          </a:p>
          <a:p>
            <a:pPr marL="91440" indent="-91440" eaLnBrk="1" fontAlgn="auto" hangingPunct="1">
              <a:defRPr/>
            </a:pPr>
            <a:r>
              <a:rPr lang="en-GB" sz="4000" dirty="0">
                <a:solidFill>
                  <a:schemeClr val="tx1">
                    <a:lumMod val="75000"/>
                    <a:lumOff val="25000"/>
                  </a:schemeClr>
                </a:solidFill>
                <a:cs typeface="Arial" panose="020B0604020202020204" pitchFamily="34" charset="0"/>
              </a:rPr>
              <a:t>If you need Digital skills support- Contact Taran Johal- </a:t>
            </a:r>
            <a:r>
              <a:rPr lang="en-GB" sz="4000" dirty="0">
                <a:solidFill>
                  <a:schemeClr val="tx1">
                    <a:lumMod val="75000"/>
                    <a:lumOff val="25000"/>
                  </a:schemeClr>
                </a:solidFill>
                <a:cs typeface="Arial" panose="020B0604020202020204" pitchFamily="34" charset="0"/>
                <a:hlinkClick r:id="rId4"/>
              </a:rPr>
              <a:t>t.johal@uwtsd.ac.uk</a:t>
            </a:r>
            <a:r>
              <a:rPr lang="en-GB" sz="4000" dirty="0">
                <a:solidFill>
                  <a:schemeClr val="tx1">
                    <a:lumMod val="75000"/>
                    <a:lumOff val="25000"/>
                  </a:schemeClr>
                </a:solidFill>
                <a:cs typeface="Arial" panose="020B0604020202020204" pitchFamily="34" charset="0"/>
              </a:rPr>
              <a:t> </a:t>
            </a:r>
          </a:p>
          <a:p>
            <a:pPr marL="91440" indent="-91440" eaLnBrk="1" fontAlgn="auto" hangingPunct="1">
              <a:defRPr/>
            </a:pPr>
            <a:endParaRPr lang="en-GB" dirty="0">
              <a:solidFill>
                <a:schemeClr val="tx1">
                  <a:lumMod val="75000"/>
                  <a:lumOff val="25000"/>
                </a:schemeClr>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50392-7CD8-44B6-5EEF-D61122E01866}"/>
              </a:ext>
            </a:extLst>
          </p:cNvPr>
          <p:cNvSpPr>
            <a:spLocks noGrp="1"/>
          </p:cNvSpPr>
          <p:nvPr>
            <p:ph type="title"/>
          </p:nvPr>
        </p:nvSpPr>
        <p:spPr>
          <a:xfrm>
            <a:off x="1201738" y="1397000"/>
            <a:ext cx="10058400" cy="1449388"/>
          </a:xfrm>
        </p:spPr>
        <p:txBody>
          <a:bodyPr/>
          <a:lstStyle/>
          <a:p>
            <a:pPr>
              <a:defRPr/>
            </a:pPr>
            <a:r>
              <a:rPr lang="en-US" b="1" dirty="0"/>
              <a:t>Reflection and Q&amp;A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DE5B8-D975-E3E8-1173-F30816EF3A37}"/>
              </a:ext>
            </a:extLst>
          </p:cNvPr>
          <p:cNvSpPr>
            <a:spLocks noGrp="1"/>
          </p:cNvSpPr>
          <p:nvPr>
            <p:ph type="title"/>
          </p:nvPr>
        </p:nvSpPr>
        <p:spPr>
          <a:xfrm>
            <a:off x="3667125" y="2236788"/>
            <a:ext cx="10058400" cy="1449387"/>
          </a:xfrm>
        </p:spPr>
        <p:txBody>
          <a:bodyPr/>
          <a:lstStyle/>
          <a:p>
            <a:pPr>
              <a:defRPr/>
            </a:pPr>
            <a:r>
              <a:rPr lang="en-US" sz="8800" b="1" dirty="0"/>
              <a:t>Thankyou</a:t>
            </a:r>
          </a:p>
        </p:txBody>
      </p:sp>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1_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930350eb-f8df-4f84-845c-a06ee073f72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2198A68983C46459DA12D7920F9F8FF" ma:contentTypeVersion="5" ma:contentTypeDescription="Create a new document." ma:contentTypeScope="" ma:versionID="a856ccbb76d2a766985a6412ad809175">
  <xsd:schema xmlns:xsd="http://www.w3.org/2001/XMLSchema" xmlns:xs="http://www.w3.org/2001/XMLSchema" xmlns:p="http://schemas.microsoft.com/office/2006/metadata/properties" xmlns:ns3="930350eb-f8df-4f84-845c-a06ee073f72d" targetNamespace="http://schemas.microsoft.com/office/2006/metadata/properties" ma:root="true" ma:fieldsID="6287097c7844a5096b8e70bf25e52d4c" ns3:_="">
    <xsd:import namespace="930350eb-f8df-4f84-845c-a06ee073f72d"/>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0350eb-f8df-4f84-845c-a06ee073f72d"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3CD65D-61A5-43C9-A837-6EC73C7DA8AB}">
  <ds:schemaRefs>
    <ds:schemaRef ds:uri="http://purl.org/dc/dcmitype/"/>
    <ds:schemaRef ds:uri="http://schemas.microsoft.com/office/2006/metadata/properties"/>
    <ds:schemaRef ds:uri="http://purl.org/dc/terms/"/>
    <ds:schemaRef ds:uri="http://schemas.microsoft.com/office/2006/documentManagement/types"/>
    <ds:schemaRef ds:uri="930350eb-f8df-4f84-845c-a06ee073f72d"/>
    <ds:schemaRef ds:uri="http://purl.org/dc/elements/1.1/"/>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3.xml><?xml version="1.0" encoding="utf-8"?>
<ds:datastoreItem xmlns:ds="http://schemas.openxmlformats.org/officeDocument/2006/customXml" ds:itemID="{DD279BD0-6ED1-4FD0-9110-AD358773EE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0350eb-f8df-4f84-845c-a06ee073f72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{EB407620-54B2-47F8-A4DB-A67BBE2524DE}tf11437505_win32</Template>
  <TotalTime>0</TotalTime>
  <Words>1576</Words>
  <Application>Microsoft Office PowerPoint</Application>
  <PresentationFormat>Widescreen</PresentationFormat>
  <Paragraphs>194</Paragraphs>
  <Slides>27</Slides>
  <Notes>23</Notes>
  <HiddenSlides>0</HiddenSlides>
  <MMClips>4</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27</vt:i4>
      </vt:variant>
    </vt:vector>
  </HeadingPairs>
  <TitlesOfParts>
    <vt:vector size="40" baseType="lpstr">
      <vt:lpstr>Speak Pro</vt:lpstr>
      <vt:lpstr>Arial</vt:lpstr>
      <vt:lpstr>Georgia Pro Cond Light</vt:lpstr>
      <vt:lpstr>Calibri</vt:lpstr>
      <vt:lpstr>Century Gothic</vt:lpstr>
      <vt:lpstr>Garamond</vt:lpstr>
      <vt:lpstr>DejaVu Sans</vt:lpstr>
      <vt:lpstr>Times New Roman</vt:lpstr>
      <vt:lpstr>Microsoft Sans Serif</vt:lpstr>
      <vt:lpstr>Arial Black</vt:lpstr>
      <vt:lpstr>RetrospectVTI</vt:lpstr>
      <vt:lpstr>1_SavonVTI</vt:lpstr>
      <vt:lpstr>Office</vt:lpstr>
      <vt:lpstr>Digital Literacy and Safety</vt:lpstr>
      <vt:lpstr>Note to Lecturer:  Record the Session/share the recording with the class/ maintain confidentiality/ used only for learning purposes.</vt:lpstr>
      <vt:lpstr>During this session </vt:lpstr>
      <vt:lpstr>Need Help </vt:lpstr>
      <vt:lpstr>Digital Safety in Health and Social Care </vt:lpstr>
      <vt:lpstr>Digital literacy- Group Activity 1</vt:lpstr>
      <vt:lpstr>Key digital Safety Skills</vt:lpstr>
      <vt:lpstr>Think and discuss…</vt:lpstr>
      <vt:lpstr>What threats are there? </vt:lpstr>
      <vt:lpstr>PowerPoint Presentation</vt:lpstr>
      <vt:lpstr>Brainstorming….</vt:lpstr>
      <vt:lpstr>Virus Protection </vt:lpstr>
      <vt:lpstr>PowerPoint Presentation</vt:lpstr>
      <vt:lpstr>Privacy Settings on accounts </vt:lpstr>
      <vt:lpstr>Online banking </vt:lpstr>
      <vt:lpstr>   Break </vt:lpstr>
      <vt:lpstr>PowerPoint Presentation</vt:lpstr>
      <vt:lpstr>Domain names </vt:lpstr>
      <vt:lpstr>Webpages – can they be trusted? </vt:lpstr>
      <vt:lpstr>Class Activity-Let’s Learn Together how to stay protected- 15 min</vt:lpstr>
      <vt:lpstr>PowerPoint Presentation</vt:lpstr>
      <vt:lpstr>Misinformation </vt:lpstr>
      <vt:lpstr>Group activity-Lets get creative (30-60 minutes) </vt:lpstr>
      <vt:lpstr>Share your work </vt:lpstr>
      <vt:lpstr>Weekly Reminder!!!</vt:lpstr>
      <vt:lpstr>Reflection and Q&amp;A</vt:lpstr>
      <vt:lpstr>Thankyou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Safety</dc:title>
  <dc:creator>Rebecca Stewart</dc:creator>
  <cp:lastModifiedBy>Elisha Danielle Brown (2536374)</cp:lastModifiedBy>
  <cp:revision>40</cp:revision>
  <dcterms:created xsi:type="dcterms:W3CDTF">2022-10-11T18:26:34Z</dcterms:created>
  <dcterms:modified xsi:type="dcterms:W3CDTF">2026-05-13T11:26:04Z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0x01010072198A68983C46459DA12D7920F9F8FF</vt:lpwstr>
  </property>
</Properties>
</file>