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5.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3" r:id="rId1"/>
  </p:sldMasterIdLst>
  <p:notesMasterIdLst>
    <p:notesMasterId r:id="rId27"/>
  </p:notesMasterIdLst>
  <p:sldIdLst>
    <p:sldId id="256" r:id="rId2"/>
    <p:sldId id="322" r:id="rId3"/>
    <p:sldId id="294" r:id="rId4"/>
    <p:sldId id="327" r:id="rId5"/>
    <p:sldId id="402" r:id="rId6"/>
    <p:sldId id="403" r:id="rId7"/>
    <p:sldId id="405" r:id="rId8"/>
    <p:sldId id="406" r:id="rId9"/>
    <p:sldId id="407" r:id="rId10"/>
    <p:sldId id="408" r:id="rId11"/>
    <p:sldId id="409" r:id="rId12"/>
    <p:sldId id="410" r:id="rId13"/>
    <p:sldId id="411" r:id="rId14"/>
    <p:sldId id="412" r:id="rId15"/>
    <p:sldId id="413" r:id="rId16"/>
    <p:sldId id="414" r:id="rId17"/>
    <p:sldId id="415" r:id="rId18"/>
    <p:sldId id="416" r:id="rId19"/>
    <p:sldId id="417" r:id="rId20"/>
    <p:sldId id="418" r:id="rId21"/>
    <p:sldId id="419" r:id="rId22"/>
    <p:sldId id="420" r:id="rId23"/>
    <p:sldId id="421" r:id="rId24"/>
    <p:sldId id="404" r:id="rId25"/>
    <p:sldId id="318"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AE336E5-71BE-4F87-B19E-EAED3F179AC8}" v="42" dt="2023-02-16T15:12:48.40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108" d="100"/>
          <a:sy n="108" d="100"/>
        </p:scale>
        <p:origin x="65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 Turvey" userId="9a374997-2901-41ac-b51e-a8948a26085a" providerId="ADAL" clId="{6AE336E5-71BE-4F87-B19E-EAED3F179AC8}"/>
    <pc:docChg chg="undo custSel addSld delSld modSld">
      <pc:chgData name="Sian Turvey" userId="9a374997-2901-41ac-b51e-a8948a26085a" providerId="ADAL" clId="{6AE336E5-71BE-4F87-B19E-EAED3F179AC8}" dt="2023-02-16T15:13:48.761" v="856" actId="14100"/>
      <pc:docMkLst>
        <pc:docMk/>
      </pc:docMkLst>
      <pc:sldChg chg="modSp mod">
        <pc:chgData name="Sian Turvey" userId="9a374997-2901-41ac-b51e-a8948a26085a" providerId="ADAL" clId="{6AE336E5-71BE-4F87-B19E-EAED3F179AC8}" dt="2023-02-16T15:13:48.761" v="856" actId="14100"/>
        <pc:sldMkLst>
          <pc:docMk/>
          <pc:sldMk cId="3955292515" sldId="256"/>
        </pc:sldMkLst>
        <pc:spChg chg="mod">
          <ac:chgData name="Sian Turvey" userId="9a374997-2901-41ac-b51e-a8948a26085a" providerId="ADAL" clId="{6AE336E5-71BE-4F87-B19E-EAED3F179AC8}" dt="2023-02-16T15:13:48.761" v="856" actId="14100"/>
          <ac:spMkLst>
            <pc:docMk/>
            <pc:sldMk cId="3955292515" sldId="256"/>
            <ac:spMk id="2" creationId="{7EA445BA-DE2A-44FA-98CF-86D1A5058549}"/>
          </ac:spMkLst>
        </pc:spChg>
      </pc:sldChg>
      <pc:sldChg chg="addSp delSp modSp mod">
        <pc:chgData name="Sian Turvey" userId="9a374997-2901-41ac-b51e-a8948a26085a" providerId="ADAL" clId="{6AE336E5-71BE-4F87-B19E-EAED3F179AC8}" dt="2023-02-16T15:13:05.130" v="855" actId="14100"/>
        <pc:sldMkLst>
          <pc:docMk/>
          <pc:sldMk cId="1541734476" sldId="294"/>
        </pc:sldMkLst>
        <pc:spChg chg="add del">
          <ac:chgData name="Sian Turvey" userId="9a374997-2901-41ac-b51e-a8948a26085a" providerId="ADAL" clId="{6AE336E5-71BE-4F87-B19E-EAED3F179AC8}" dt="2023-02-16T15:09:48.052" v="808" actId="11529"/>
          <ac:spMkLst>
            <pc:docMk/>
            <pc:sldMk cId="1541734476" sldId="294"/>
            <ac:spMk id="4" creationId="{2C84CD93-4218-C65E-6168-F0CFCE4D7BA7}"/>
          </ac:spMkLst>
        </pc:spChg>
        <pc:spChg chg="add mod ord">
          <ac:chgData name="Sian Turvey" userId="9a374997-2901-41ac-b51e-a8948a26085a" providerId="ADAL" clId="{6AE336E5-71BE-4F87-B19E-EAED3F179AC8}" dt="2023-02-16T15:10:52.269" v="815" actId="207"/>
          <ac:spMkLst>
            <pc:docMk/>
            <pc:sldMk cId="1541734476" sldId="294"/>
            <ac:spMk id="6" creationId="{65071639-413B-F7CF-8206-A0A9FBA92CD5}"/>
          </ac:spMkLst>
        </pc:spChg>
        <pc:spChg chg="add mod">
          <ac:chgData name="Sian Turvey" userId="9a374997-2901-41ac-b51e-a8948a26085a" providerId="ADAL" clId="{6AE336E5-71BE-4F87-B19E-EAED3F179AC8}" dt="2023-02-16T15:12:52.971" v="843" actId="14100"/>
          <ac:spMkLst>
            <pc:docMk/>
            <pc:sldMk cId="1541734476" sldId="294"/>
            <ac:spMk id="7" creationId="{CF85D956-7161-233D-D442-FBFA4EC5097C}"/>
          </ac:spMkLst>
        </pc:spChg>
        <pc:spChg chg="add mod">
          <ac:chgData name="Sian Turvey" userId="9a374997-2901-41ac-b51e-a8948a26085a" providerId="ADAL" clId="{6AE336E5-71BE-4F87-B19E-EAED3F179AC8}" dt="2023-02-16T15:13:05.130" v="855" actId="14100"/>
          <ac:spMkLst>
            <pc:docMk/>
            <pc:sldMk cId="1541734476" sldId="294"/>
            <ac:spMk id="9" creationId="{CA05412A-22E9-59B9-CB8A-2EC72A234509}"/>
          </ac:spMkLst>
        </pc:spChg>
        <pc:picChg chg="mod">
          <ac:chgData name="Sian Turvey" userId="9a374997-2901-41ac-b51e-a8948a26085a" providerId="ADAL" clId="{6AE336E5-71BE-4F87-B19E-EAED3F179AC8}" dt="2023-02-16T15:12:48.400" v="842" actId="1076"/>
          <ac:picMkLst>
            <pc:docMk/>
            <pc:sldMk cId="1541734476" sldId="294"/>
            <ac:picMk id="5" creationId="{67A46F4F-5E81-1E54-823D-07C5CE4144D1}"/>
          </ac:picMkLst>
        </pc:picChg>
        <pc:inkChg chg="add del">
          <ac:chgData name="Sian Turvey" userId="9a374997-2901-41ac-b51e-a8948a26085a" providerId="ADAL" clId="{6AE336E5-71BE-4F87-B19E-EAED3F179AC8}" dt="2023-02-16T15:09:49.429" v="809" actId="9405"/>
          <ac:inkMkLst>
            <pc:docMk/>
            <pc:sldMk cId="1541734476" sldId="294"/>
            <ac:inkMk id="3" creationId="{670D81DB-26B7-396B-B0CF-ABD051E36C81}"/>
          </ac:inkMkLst>
        </pc:inkChg>
      </pc:sldChg>
      <pc:sldChg chg="modSp mod">
        <pc:chgData name="Sian Turvey" userId="9a374997-2901-41ac-b51e-a8948a26085a" providerId="ADAL" clId="{6AE336E5-71BE-4F87-B19E-EAED3F179AC8}" dt="2023-02-16T14:21:29.822" v="51" actId="20577"/>
        <pc:sldMkLst>
          <pc:docMk/>
          <pc:sldMk cId="993811737" sldId="322"/>
        </pc:sldMkLst>
        <pc:spChg chg="mod">
          <ac:chgData name="Sian Turvey" userId="9a374997-2901-41ac-b51e-a8948a26085a" providerId="ADAL" clId="{6AE336E5-71BE-4F87-B19E-EAED3F179AC8}" dt="2023-02-16T14:21:29.822" v="51" actId="20577"/>
          <ac:spMkLst>
            <pc:docMk/>
            <pc:sldMk cId="993811737" sldId="322"/>
            <ac:spMk id="3" creationId="{E0C44DE8-FBA7-70AB-AB5B-8E8061297CFF}"/>
          </ac:spMkLst>
        </pc:spChg>
      </pc:sldChg>
      <pc:sldChg chg="del">
        <pc:chgData name="Sian Turvey" userId="9a374997-2901-41ac-b51e-a8948a26085a" providerId="ADAL" clId="{6AE336E5-71BE-4F87-B19E-EAED3F179AC8}" dt="2023-02-16T15:07:15.407" v="759" actId="47"/>
        <pc:sldMkLst>
          <pc:docMk/>
          <pc:sldMk cId="3160722037" sldId="323"/>
        </pc:sldMkLst>
      </pc:sldChg>
      <pc:sldChg chg="modSp mod">
        <pc:chgData name="Sian Turvey" userId="9a374997-2901-41ac-b51e-a8948a26085a" providerId="ADAL" clId="{6AE336E5-71BE-4F87-B19E-EAED3F179AC8}" dt="2023-02-16T14:23:49.871" v="78" actId="20577"/>
        <pc:sldMkLst>
          <pc:docMk/>
          <pc:sldMk cId="2264491229" sldId="327"/>
        </pc:sldMkLst>
        <pc:spChg chg="mod">
          <ac:chgData name="Sian Turvey" userId="9a374997-2901-41ac-b51e-a8948a26085a" providerId="ADAL" clId="{6AE336E5-71BE-4F87-B19E-EAED3F179AC8}" dt="2023-02-16T14:22:27.426" v="67" actId="20577"/>
          <ac:spMkLst>
            <pc:docMk/>
            <pc:sldMk cId="2264491229" sldId="327"/>
            <ac:spMk id="2" creationId="{D1FF1EF2-9C0E-31C2-E3FE-02034A62FED6}"/>
          </ac:spMkLst>
        </pc:spChg>
        <pc:spChg chg="mod">
          <ac:chgData name="Sian Turvey" userId="9a374997-2901-41ac-b51e-a8948a26085a" providerId="ADAL" clId="{6AE336E5-71BE-4F87-B19E-EAED3F179AC8}" dt="2023-02-16T14:23:49.871" v="78" actId="20577"/>
          <ac:spMkLst>
            <pc:docMk/>
            <pc:sldMk cId="2264491229" sldId="327"/>
            <ac:spMk id="3" creationId="{69052FE6-7752-AE95-4AE7-1D70CF8EADF3}"/>
          </ac:spMkLst>
        </pc:spChg>
      </pc:sldChg>
      <pc:sldChg chg="del">
        <pc:chgData name="Sian Turvey" userId="9a374997-2901-41ac-b51e-a8948a26085a" providerId="ADAL" clId="{6AE336E5-71BE-4F87-B19E-EAED3F179AC8}" dt="2023-02-16T15:07:13.553" v="758" actId="47"/>
        <pc:sldMkLst>
          <pc:docMk/>
          <pc:sldMk cId="2485906618" sldId="354"/>
        </pc:sldMkLst>
      </pc:sldChg>
      <pc:sldChg chg="del">
        <pc:chgData name="Sian Turvey" userId="9a374997-2901-41ac-b51e-a8948a26085a" providerId="ADAL" clId="{6AE336E5-71BE-4F87-B19E-EAED3F179AC8}" dt="2023-02-16T15:07:16.842" v="760" actId="47"/>
        <pc:sldMkLst>
          <pc:docMk/>
          <pc:sldMk cId="4135170738" sldId="355"/>
        </pc:sldMkLst>
      </pc:sldChg>
      <pc:sldChg chg="del">
        <pc:chgData name="Sian Turvey" userId="9a374997-2901-41ac-b51e-a8948a26085a" providerId="ADAL" clId="{6AE336E5-71BE-4F87-B19E-EAED3F179AC8}" dt="2023-02-16T15:07:17.971" v="761" actId="47"/>
        <pc:sldMkLst>
          <pc:docMk/>
          <pc:sldMk cId="2331065813" sldId="356"/>
        </pc:sldMkLst>
      </pc:sldChg>
      <pc:sldChg chg="del">
        <pc:chgData name="Sian Turvey" userId="9a374997-2901-41ac-b51e-a8948a26085a" providerId="ADAL" clId="{6AE336E5-71BE-4F87-B19E-EAED3F179AC8}" dt="2023-02-16T15:07:18.746" v="762" actId="47"/>
        <pc:sldMkLst>
          <pc:docMk/>
          <pc:sldMk cId="1056560052" sldId="357"/>
        </pc:sldMkLst>
      </pc:sldChg>
      <pc:sldChg chg="del">
        <pc:chgData name="Sian Turvey" userId="9a374997-2901-41ac-b51e-a8948a26085a" providerId="ADAL" clId="{6AE336E5-71BE-4F87-B19E-EAED3F179AC8}" dt="2023-02-16T15:07:19.294" v="763" actId="47"/>
        <pc:sldMkLst>
          <pc:docMk/>
          <pc:sldMk cId="3738061575" sldId="359"/>
        </pc:sldMkLst>
      </pc:sldChg>
      <pc:sldChg chg="del">
        <pc:chgData name="Sian Turvey" userId="9a374997-2901-41ac-b51e-a8948a26085a" providerId="ADAL" clId="{6AE336E5-71BE-4F87-B19E-EAED3F179AC8}" dt="2023-02-16T15:07:19.710" v="764" actId="47"/>
        <pc:sldMkLst>
          <pc:docMk/>
          <pc:sldMk cId="2345555852" sldId="360"/>
        </pc:sldMkLst>
      </pc:sldChg>
      <pc:sldChg chg="del">
        <pc:chgData name="Sian Turvey" userId="9a374997-2901-41ac-b51e-a8948a26085a" providerId="ADAL" clId="{6AE336E5-71BE-4F87-B19E-EAED3F179AC8}" dt="2023-02-16T15:07:19.980" v="765" actId="47"/>
        <pc:sldMkLst>
          <pc:docMk/>
          <pc:sldMk cId="248763996" sldId="361"/>
        </pc:sldMkLst>
      </pc:sldChg>
      <pc:sldChg chg="del">
        <pc:chgData name="Sian Turvey" userId="9a374997-2901-41ac-b51e-a8948a26085a" providerId="ADAL" clId="{6AE336E5-71BE-4F87-B19E-EAED3F179AC8}" dt="2023-02-16T15:07:20.180" v="766" actId="47"/>
        <pc:sldMkLst>
          <pc:docMk/>
          <pc:sldMk cId="4265487091" sldId="362"/>
        </pc:sldMkLst>
      </pc:sldChg>
      <pc:sldChg chg="del">
        <pc:chgData name="Sian Turvey" userId="9a374997-2901-41ac-b51e-a8948a26085a" providerId="ADAL" clId="{6AE336E5-71BE-4F87-B19E-EAED3F179AC8}" dt="2023-02-16T15:07:21.551" v="774" actId="47"/>
        <pc:sldMkLst>
          <pc:docMk/>
          <pc:sldMk cId="633256512" sldId="364"/>
        </pc:sldMkLst>
      </pc:sldChg>
      <pc:sldChg chg="del">
        <pc:chgData name="Sian Turvey" userId="9a374997-2901-41ac-b51e-a8948a26085a" providerId="ADAL" clId="{6AE336E5-71BE-4F87-B19E-EAED3F179AC8}" dt="2023-02-16T15:07:20.348" v="767" actId="47"/>
        <pc:sldMkLst>
          <pc:docMk/>
          <pc:sldMk cId="1161138677" sldId="365"/>
        </pc:sldMkLst>
      </pc:sldChg>
      <pc:sldChg chg="del">
        <pc:chgData name="Sian Turvey" userId="9a374997-2901-41ac-b51e-a8948a26085a" providerId="ADAL" clId="{6AE336E5-71BE-4F87-B19E-EAED3F179AC8}" dt="2023-02-16T15:07:20.527" v="768" actId="47"/>
        <pc:sldMkLst>
          <pc:docMk/>
          <pc:sldMk cId="2146442416" sldId="366"/>
        </pc:sldMkLst>
      </pc:sldChg>
      <pc:sldChg chg="del">
        <pc:chgData name="Sian Turvey" userId="9a374997-2901-41ac-b51e-a8948a26085a" providerId="ADAL" clId="{6AE336E5-71BE-4F87-B19E-EAED3F179AC8}" dt="2023-02-16T15:07:20.680" v="769" actId="47"/>
        <pc:sldMkLst>
          <pc:docMk/>
          <pc:sldMk cId="2532797265" sldId="367"/>
        </pc:sldMkLst>
      </pc:sldChg>
      <pc:sldChg chg="del">
        <pc:chgData name="Sian Turvey" userId="9a374997-2901-41ac-b51e-a8948a26085a" providerId="ADAL" clId="{6AE336E5-71BE-4F87-B19E-EAED3F179AC8}" dt="2023-02-16T15:07:20.849" v="770" actId="47"/>
        <pc:sldMkLst>
          <pc:docMk/>
          <pc:sldMk cId="2781875045" sldId="368"/>
        </pc:sldMkLst>
      </pc:sldChg>
      <pc:sldChg chg="del">
        <pc:chgData name="Sian Turvey" userId="9a374997-2901-41ac-b51e-a8948a26085a" providerId="ADAL" clId="{6AE336E5-71BE-4F87-B19E-EAED3F179AC8}" dt="2023-02-16T15:07:21.023" v="771" actId="47"/>
        <pc:sldMkLst>
          <pc:docMk/>
          <pc:sldMk cId="1448384611" sldId="369"/>
        </pc:sldMkLst>
      </pc:sldChg>
      <pc:sldChg chg="del">
        <pc:chgData name="Sian Turvey" userId="9a374997-2901-41ac-b51e-a8948a26085a" providerId="ADAL" clId="{6AE336E5-71BE-4F87-B19E-EAED3F179AC8}" dt="2023-02-16T15:07:21.200" v="772" actId="47"/>
        <pc:sldMkLst>
          <pc:docMk/>
          <pc:sldMk cId="1908721769" sldId="370"/>
        </pc:sldMkLst>
      </pc:sldChg>
      <pc:sldChg chg="del">
        <pc:chgData name="Sian Turvey" userId="9a374997-2901-41ac-b51e-a8948a26085a" providerId="ADAL" clId="{6AE336E5-71BE-4F87-B19E-EAED3F179AC8}" dt="2023-02-16T15:07:21.366" v="773" actId="47"/>
        <pc:sldMkLst>
          <pc:docMk/>
          <pc:sldMk cId="3600505659" sldId="371"/>
        </pc:sldMkLst>
      </pc:sldChg>
      <pc:sldChg chg="del">
        <pc:chgData name="Sian Turvey" userId="9a374997-2901-41ac-b51e-a8948a26085a" providerId="ADAL" clId="{6AE336E5-71BE-4F87-B19E-EAED3F179AC8}" dt="2023-02-16T15:07:21.767" v="775" actId="47"/>
        <pc:sldMkLst>
          <pc:docMk/>
          <pc:sldMk cId="3419261978" sldId="372"/>
        </pc:sldMkLst>
      </pc:sldChg>
      <pc:sldChg chg="del">
        <pc:chgData name="Sian Turvey" userId="9a374997-2901-41ac-b51e-a8948a26085a" providerId="ADAL" clId="{6AE336E5-71BE-4F87-B19E-EAED3F179AC8}" dt="2023-02-16T15:07:21.951" v="776" actId="47"/>
        <pc:sldMkLst>
          <pc:docMk/>
          <pc:sldMk cId="2084135471" sldId="373"/>
        </pc:sldMkLst>
      </pc:sldChg>
      <pc:sldChg chg="del">
        <pc:chgData name="Sian Turvey" userId="9a374997-2901-41ac-b51e-a8948a26085a" providerId="ADAL" clId="{6AE336E5-71BE-4F87-B19E-EAED3F179AC8}" dt="2023-02-16T15:07:22.146" v="777" actId="47"/>
        <pc:sldMkLst>
          <pc:docMk/>
          <pc:sldMk cId="436519857" sldId="375"/>
        </pc:sldMkLst>
      </pc:sldChg>
      <pc:sldChg chg="del">
        <pc:chgData name="Sian Turvey" userId="9a374997-2901-41ac-b51e-a8948a26085a" providerId="ADAL" clId="{6AE336E5-71BE-4F87-B19E-EAED3F179AC8}" dt="2023-02-16T15:07:22.832" v="778" actId="47"/>
        <pc:sldMkLst>
          <pc:docMk/>
          <pc:sldMk cId="2842568737" sldId="376"/>
        </pc:sldMkLst>
      </pc:sldChg>
      <pc:sldChg chg="del">
        <pc:chgData name="Sian Turvey" userId="9a374997-2901-41ac-b51e-a8948a26085a" providerId="ADAL" clId="{6AE336E5-71BE-4F87-B19E-EAED3F179AC8}" dt="2023-02-16T15:07:23.498" v="779" actId="47"/>
        <pc:sldMkLst>
          <pc:docMk/>
          <pc:sldMk cId="1493327829" sldId="377"/>
        </pc:sldMkLst>
      </pc:sldChg>
      <pc:sldChg chg="del">
        <pc:chgData name="Sian Turvey" userId="9a374997-2901-41ac-b51e-a8948a26085a" providerId="ADAL" clId="{6AE336E5-71BE-4F87-B19E-EAED3F179AC8}" dt="2023-02-16T15:07:23.867" v="780" actId="47"/>
        <pc:sldMkLst>
          <pc:docMk/>
          <pc:sldMk cId="2937721867" sldId="378"/>
        </pc:sldMkLst>
      </pc:sldChg>
      <pc:sldChg chg="del">
        <pc:chgData name="Sian Turvey" userId="9a374997-2901-41ac-b51e-a8948a26085a" providerId="ADAL" clId="{6AE336E5-71BE-4F87-B19E-EAED3F179AC8}" dt="2023-02-16T15:07:24.299" v="781" actId="47"/>
        <pc:sldMkLst>
          <pc:docMk/>
          <pc:sldMk cId="1958367011" sldId="379"/>
        </pc:sldMkLst>
      </pc:sldChg>
      <pc:sldChg chg="del">
        <pc:chgData name="Sian Turvey" userId="9a374997-2901-41ac-b51e-a8948a26085a" providerId="ADAL" clId="{6AE336E5-71BE-4F87-B19E-EAED3F179AC8}" dt="2023-02-16T15:07:24.846" v="782" actId="47"/>
        <pc:sldMkLst>
          <pc:docMk/>
          <pc:sldMk cId="2186055323" sldId="380"/>
        </pc:sldMkLst>
      </pc:sldChg>
      <pc:sldChg chg="del">
        <pc:chgData name="Sian Turvey" userId="9a374997-2901-41ac-b51e-a8948a26085a" providerId="ADAL" clId="{6AE336E5-71BE-4F87-B19E-EAED3F179AC8}" dt="2023-02-16T15:07:25.248" v="783" actId="47"/>
        <pc:sldMkLst>
          <pc:docMk/>
          <pc:sldMk cId="2889143681" sldId="381"/>
        </pc:sldMkLst>
      </pc:sldChg>
      <pc:sldChg chg="del">
        <pc:chgData name="Sian Turvey" userId="9a374997-2901-41ac-b51e-a8948a26085a" providerId="ADAL" clId="{6AE336E5-71BE-4F87-B19E-EAED3F179AC8}" dt="2023-02-16T15:07:25.929" v="784" actId="47"/>
        <pc:sldMkLst>
          <pc:docMk/>
          <pc:sldMk cId="505421470" sldId="382"/>
        </pc:sldMkLst>
      </pc:sldChg>
      <pc:sldChg chg="del">
        <pc:chgData name="Sian Turvey" userId="9a374997-2901-41ac-b51e-a8948a26085a" providerId="ADAL" clId="{6AE336E5-71BE-4F87-B19E-EAED3F179AC8}" dt="2023-02-16T15:07:26.303" v="785" actId="47"/>
        <pc:sldMkLst>
          <pc:docMk/>
          <pc:sldMk cId="3018062621" sldId="383"/>
        </pc:sldMkLst>
      </pc:sldChg>
      <pc:sldChg chg="del">
        <pc:chgData name="Sian Turvey" userId="9a374997-2901-41ac-b51e-a8948a26085a" providerId="ADAL" clId="{6AE336E5-71BE-4F87-B19E-EAED3F179AC8}" dt="2023-02-16T15:07:26.735" v="786" actId="47"/>
        <pc:sldMkLst>
          <pc:docMk/>
          <pc:sldMk cId="1017911354" sldId="384"/>
        </pc:sldMkLst>
      </pc:sldChg>
      <pc:sldChg chg="del">
        <pc:chgData name="Sian Turvey" userId="9a374997-2901-41ac-b51e-a8948a26085a" providerId="ADAL" clId="{6AE336E5-71BE-4F87-B19E-EAED3F179AC8}" dt="2023-02-16T15:07:27.728" v="787" actId="47"/>
        <pc:sldMkLst>
          <pc:docMk/>
          <pc:sldMk cId="4006567690" sldId="385"/>
        </pc:sldMkLst>
      </pc:sldChg>
      <pc:sldChg chg="del">
        <pc:chgData name="Sian Turvey" userId="9a374997-2901-41ac-b51e-a8948a26085a" providerId="ADAL" clId="{6AE336E5-71BE-4F87-B19E-EAED3F179AC8}" dt="2023-02-16T15:07:28.332" v="788" actId="47"/>
        <pc:sldMkLst>
          <pc:docMk/>
          <pc:sldMk cId="2394751907" sldId="386"/>
        </pc:sldMkLst>
      </pc:sldChg>
      <pc:sldChg chg="del">
        <pc:chgData name="Sian Turvey" userId="9a374997-2901-41ac-b51e-a8948a26085a" providerId="ADAL" clId="{6AE336E5-71BE-4F87-B19E-EAED3F179AC8}" dt="2023-02-16T15:07:28.775" v="789" actId="47"/>
        <pc:sldMkLst>
          <pc:docMk/>
          <pc:sldMk cId="1627930154" sldId="387"/>
        </pc:sldMkLst>
      </pc:sldChg>
      <pc:sldChg chg="del">
        <pc:chgData name="Sian Turvey" userId="9a374997-2901-41ac-b51e-a8948a26085a" providerId="ADAL" clId="{6AE336E5-71BE-4F87-B19E-EAED3F179AC8}" dt="2023-02-16T15:07:29.329" v="790" actId="47"/>
        <pc:sldMkLst>
          <pc:docMk/>
          <pc:sldMk cId="4110034881" sldId="388"/>
        </pc:sldMkLst>
      </pc:sldChg>
      <pc:sldChg chg="del">
        <pc:chgData name="Sian Turvey" userId="9a374997-2901-41ac-b51e-a8948a26085a" providerId="ADAL" clId="{6AE336E5-71BE-4F87-B19E-EAED3F179AC8}" dt="2023-02-16T15:07:30.030" v="791" actId="47"/>
        <pc:sldMkLst>
          <pc:docMk/>
          <pc:sldMk cId="153801738" sldId="389"/>
        </pc:sldMkLst>
      </pc:sldChg>
      <pc:sldChg chg="del">
        <pc:chgData name="Sian Turvey" userId="9a374997-2901-41ac-b51e-a8948a26085a" providerId="ADAL" clId="{6AE336E5-71BE-4F87-B19E-EAED3F179AC8}" dt="2023-02-16T15:07:30.386" v="792" actId="47"/>
        <pc:sldMkLst>
          <pc:docMk/>
          <pc:sldMk cId="3443352507" sldId="390"/>
        </pc:sldMkLst>
      </pc:sldChg>
      <pc:sldChg chg="del">
        <pc:chgData name="Sian Turvey" userId="9a374997-2901-41ac-b51e-a8948a26085a" providerId="ADAL" clId="{6AE336E5-71BE-4F87-B19E-EAED3F179AC8}" dt="2023-02-16T15:07:30.733" v="793" actId="47"/>
        <pc:sldMkLst>
          <pc:docMk/>
          <pc:sldMk cId="356547159" sldId="391"/>
        </pc:sldMkLst>
      </pc:sldChg>
      <pc:sldChg chg="del">
        <pc:chgData name="Sian Turvey" userId="9a374997-2901-41ac-b51e-a8948a26085a" providerId="ADAL" clId="{6AE336E5-71BE-4F87-B19E-EAED3F179AC8}" dt="2023-02-16T15:07:31.205" v="794" actId="47"/>
        <pc:sldMkLst>
          <pc:docMk/>
          <pc:sldMk cId="2983610222" sldId="392"/>
        </pc:sldMkLst>
      </pc:sldChg>
      <pc:sldChg chg="del">
        <pc:chgData name="Sian Turvey" userId="9a374997-2901-41ac-b51e-a8948a26085a" providerId="ADAL" clId="{6AE336E5-71BE-4F87-B19E-EAED3F179AC8}" dt="2023-02-16T15:07:31.516" v="795" actId="47"/>
        <pc:sldMkLst>
          <pc:docMk/>
          <pc:sldMk cId="2607069640" sldId="393"/>
        </pc:sldMkLst>
      </pc:sldChg>
      <pc:sldChg chg="del">
        <pc:chgData name="Sian Turvey" userId="9a374997-2901-41ac-b51e-a8948a26085a" providerId="ADAL" clId="{6AE336E5-71BE-4F87-B19E-EAED3F179AC8}" dt="2023-02-16T15:07:31.924" v="796" actId="47"/>
        <pc:sldMkLst>
          <pc:docMk/>
          <pc:sldMk cId="1130395715" sldId="394"/>
        </pc:sldMkLst>
      </pc:sldChg>
      <pc:sldChg chg="del">
        <pc:chgData name="Sian Turvey" userId="9a374997-2901-41ac-b51e-a8948a26085a" providerId="ADAL" clId="{6AE336E5-71BE-4F87-B19E-EAED3F179AC8}" dt="2023-02-16T15:07:32.379" v="797" actId="47"/>
        <pc:sldMkLst>
          <pc:docMk/>
          <pc:sldMk cId="2040848289" sldId="395"/>
        </pc:sldMkLst>
      </pc:sldChg>
      <pc:sldChg chg="del">
        <pc:chgData name="Sian Turvey" userId="9a374997-2901-41ac-b51e-a8948a26085a" providerId="ADAL" clId="{6AE336E5-71BE-4F87-B19E-EAED3F179AC8}" dt="2023-02-16T15:07:32.833" v="798" actId="47"/>
        <pc:sldMkLst>
          <pc:docMk/>
          <pc:sldMk cId="67664207" sldId="396"/>
        </pc:sldMkLst>
      </pc:sldChg>
      <pc:sldChg chg="del">
        <pc:chgData name="Sian Turvey" userId="9a374997-2901-41ac-b51e-a8948a26085a" providerId="ADAL" clId="{6AE336E5-71BE-4F87-B19E-EAED3F179AC8}" dt="2023-02-16T15:07:34.103" v="799" actId="47"/>
        <pc:sldMkLst>
          <pc:docMk/>
          <pc:sldMk cId="500788882" sldId="397"/>
        </pc:sldMkLst>
      </pc:sldChg>
      <pc:sldChg chg="del">
        <pc:chgData name="Sian Turvey" userId="9a374997-2901-41ac-b51e-a8948a26085a" providerId="ADAL" clId="{6AE336E5-71BE-4F87-B19E-EAED3F179AC8}" dt="2023-02-16T15:07:40.993" v="800" actId="47"/>
        <pc:sldMkLst>
          <pc:docMk/>
          <pc:sldMk cId="3093245753" sldId="398"/>
        </pc:sldMkLst>
      </pc:sldChg>
      <pc:sldChg chg="del">
        <pc:chgData name="Sian Turvey" userId="9a374997-2901-41ac-b51e-a8948a26085a" providerId="ADAL" clId="{6AE336E5-71BE-4F87-B19E-EAED3F179AC8}" dt="2023-02-16T15:07:42.057" v="801" actId="47"/>
        <pc:sldMkLst>
          <pc:docMk/>
          <pc:sldMk cId="3195970010" sldId="399"/>
        </pc:sldMkLst>
      </pc:sldChg>
      <pc:sldChg chg="del">
        <pc:chgData name="Sian Turvey" userId="9a374997-2901-41ac-b51e-a8948a26085a" providerId="ADAL" clId="{6AE336E5-71BE-4F87-B19E-EAED3F179AC8}" dt="2023-02-16T15:07:42.851" v="802" actId="47"/>
        <pc:sldMkLst>
          <pc:docMk/>
          <pc:sldMk cId="2063491637" sldId="400"/>
        </pc:sldMkLst>
      </pc:sldChg>
      <pc:sldChg chg="del">
        <pc:chgData name="Sian Turvey" userId="9a374997-2901-41ac-b51e-a8948a26085a" providerId="ADAL" clId="{6AE336E5-71BE-4F87-B19E-EAED3F179AC8}" dt="2023-02-16T15:07:43.521" v="803" actId="47"/>
        <pc:sldMkLst>
          <pc:docMk/>
          <pc:sldMk cId="2236652463" sldId="401"/>
        </pc:sldMkLst>
      </pc:sldChg>
      <pc:sldChg chg="addSp delSp modSp new mod setBg setClrOvrMap">
        <pc:chgData name="Sian Turvey" userId="9a374997-2901-41ac-b51e-a8948a26085a" providerId="ADAL" clId="{6AE336E5-71BE-4F87-B19E-EAED3F179AC8}" dt="2023-02-16T14:26:01.786" v="187" actId="26606"/>
        <pc:sldMkLst>
          <pc:docMk/>
          <pc:sldMk cId="360006280" sldId="402"/>
        </pc:sldMkLst>
        <pc:spChg chg="mod">
          <ac:chgData name="Sian Turvey" userId="9a374997-2901-41ac-b51e-a8948a26085a" providerId="ADAL" clId="{6AE336E5-71BE-4F87-B19E-EAED3F179AC8}" dt="2023-02-16T14:25:42.059" v="185" actId="26606"/>
          <ac:spMkLst>
            <pc:docMk/>
            <pc:sldMk cId="360006280" sldId="402"/>
            <ac:spMk id="2" creationId="{34E9E438-E478-DC3F-B6B0-EBDC49CBEBBF}"/>
          </ac:spMkLst>
        </pc:spChg>
        <pc:spChg chg="del mod">
          <ac:chgData name="Sian Turvey" userId="9a374997-2901-41ac-b51e-a8948a26085a" providerId="ADAL" clId="{6AE336E5-71BE-4F87-B19E-EAED3F179AC8}" dt="2023-02-16T14:26:01.786" v="187" actId="26606"/>
          <ac:spMkLst>
            <pc:docMk/>
            <pc:sldMk cId="360006280" sldId="402"/>
            <ac:spMk id="3" creationId="{1E6BD0D4-742A-070F-58BE-C3C50E0596EF}"/>
          </ac:spMkLst>
        </pc:spChg>
        <pc:spChg chg="add">
          <ac:chgData name="Sian Turvey" userId="9a374997-2901-41ac-b51e-a8948a26085a" providerId="ADAL" clId="{6AE336E5-71BE-4F87-B19E-EAED3F179AC8}" dt="2023-02-16T14:25:42.059" v="185" actId="26606"/>
          <ac:spMkLst>
            <pc:docMk/>
            <pc:sldMk cId="360006280" sldId="402"/>
            <ac:spMk id="8" creationId="{052BEFF1-896C-45B1-B02C-96A6A1BC389A}"/>
          </ac:spMkLst>
        </pc:spChg>
        <pc:spChg chg="add">
          <ac:chgData name="Sian Turvey" userId="9a374997-2901-41ac-b51e-a8948a26085a" providerId="ADAL" clId="{6AE336E5-71BE-4F87-B19E-EAED3F179AC8}" dt="2023-02-16T14:25:42.059" v="185" actId="26606"/>
          <ac:spMkLst>
            <pc:docMk/>
            <pc:sldMk cId="360006280" sldId="402"/>
            <ac:spMk id="10" creationId="{BB237A14-61B1-4C00-A670-5D8D68A8668E}"/>
          </ac:spMkLst>
        </pc:spChg>
        <pc:spChg chg="add">
          <ac:chgData name="Sian Turvey" userId="9a374997-2901-41ac-b51e-a8948a26085a" providerId="ADAL" clId="{6AE336E5-71BE-4F87-B19E-EAED3F179AC8}" dt="2023-02-16T14:25:42.059" v="185" actId="26606"/>
          <ac:spMkLst>
            <pc:docMk/>
            <pc:sldMk cId="360006280" sldId="402"/>
            <ac:spMk id="12" creationId="{8598F259-6F54-47A3-8D13-1603D786A328}"/>
          </ac:spMkLst>
        </pc:spChg>
        <pc:spChg chg="add">
          <ac:chgData name="Sian Turvey" userId="9a374997-2901-41ac-b51e-a8948a26085a" providerId="ADAL" clId="{6AE336E5-71BE-4F87-B19E-EAED3F179AC8}" dt="2023-02-16T14:25:42.059" v="185" actId="26606"/>
          <ac:spMkLst>
            <pc:docMk/>
            <pc:sldMk cId="360006280" sldId="402"/>
            <ac:spMk id="14" creationId="{0BA768A8-4FED-4ED8-9E46-6BE72188ECD2}"/>
          </ac:spMkLst>
        </pc:spChg>
        <pc:graphicFrameChg chg="add">
          <ac:chgData name="Sian Turvey" userId="9a374997-2901-41ac-b51e-a8948a26085a" providerId="ADAL" clId="{6AE336E5-71BE-4F87-B19E-EAED3F179AC8}" dt="2023-02-16T14:26:01.786" v="187" actId="26606"/>
          <ac:graphicFrameMkLst>
            <pc:docMk/>
            <pc:sldMk cId="360006280" sldId="402"/>
            <ac:graphicFrameMk id="16" creationId="{5F79B81C-5BD3-16A9-A98D-9D2AEAA25879}"/>
          </ac:graphicFrameMkLst>
        </pc:graphicFrameChg>
      </pc:sldChg>
      <pc:sldChg chg="addSp delSp modSp new mod setBg">
        <pc:chgData name="Sian Turvey" userId="9a374997-2901-41ac-b51e-a8948a26085a" providerId="ADAL" clId="{6AE336E5-71BE-4F87-B19E-EAED3F179AC8}" dt="2023-02-16T14:30:38.842" v="190" actId="26606"/>
        <pc:sldMkLst>
          <pc:docMk/>
          <pc:sldMk cId="138215127" sldId="403"/>
        </pc:sldMkLst>
        <pc:spChg chg="del">
          <ac:chgData name="Sian Turvey" userId="9a374997-2901-41ac-b51e-a8948a26085a" providerId="ADAL" clId="{6AE336E5-71BE-4F87-B19E-EAED3F179AC8}" dt="2023-02-16T14:30:38.842" v="190" actId="26606"/>
          <ac:spMkLst>
            <pc:docMk/>
            <pc:sldMk cId="138215127" sldId="403"/>
            <ac:spMk id="2" creationId="{6EEC8AFA-92F0-24BD-FE85-FF5E51D19C00}"/>
          </ac:spMkLst>
        </pc:spChg>
        <pc:spChg chg="del">
          <ac:chgData name="Sian Turvey" userId="9a374997-2901-41ac-b51e-a8948a26085a" providerId="ADAL" clId="{6AE336E5-71BE-4F87-B19E-EAED3F179AC8}" dt="2023-02-16T14:30:35.907" v="189"/>
          <ac:spMkLst>
            <pc:docMk/>
            <pc:sldMk cId="138215127" sldId="403"/>
            <ac:spMk id="3" creationId="{9D9E742F-39F0-BD22-BF09-0B5F13023804}"/>
          </ac:spMkLst>
        </pc:spChg>
        <pc:spChg chg="add">
          <ac:chgData name="Sian Turvey" userId="9a374997-2901-41ac-b51e-a8948a26085a" providerId="ADAL" clId="{6AE336E5-71BE-4F87-B19E-EAED3F179AC8}" dt="2023-02-16T14:30:38.842" v="190" actId="26606"/>
          <ac:spMkLst>
            <pc:docMk/>
            <pc:sldMk cId="138215127" sldId="403"/>
            <ac:spMk id="13" creationId="{AEBE9F1A-B38D-446E-83AE-14B17CE77FF2}"/>
          </ac:spMkLst>
        </pc:spChg>
        <pc:spChg chg="add">
          <ac:chgData name="Sian Turvey" userId="9a374997-2901-41ac-b51e-a8948a26085a" providerId="ADAL" clId="{6AE336E5-71BE-4F87-B19E-EAED3F179AC8}" dt="2023-02-16T14:30:38.842" v="190" actId="26606"/>
          <ac:spMkLst>
            <pc:docMk/>
            <pc:sldMk cId="138215127" sldId="403"/>
            <ac:spMk id="19" creationId="{5E3EB826-A471-488F-9E8A-D65528A3C0CA}"/>
          </ac:spMkLst>
        </pc:spChg>
        <pc:spChg chg="add">
          <ac:chgData name="Sian Turvey" userId="9a374997-2901-41ac-b51e-a8948a26085a" providerId="ADAL" clId="{6AE336E5-71BE-4F87-B19E-EAED3F179AC8}" dt="2023-02-16T14:30:38.842" v="190" actId="26606"/>
          <ac:spMkLst>
            <pc:docMk/>
            <pc:sldMk cId="138215127" sldId="403"/>
            <ac:spMk id="21" creationId="{DFB3CEA1-88D9-42FB-88ED-1E9807FE6596}"/>
          </ac:spMkLst>
        </pc:spChg>
        <pc:spChg chg="add">
          <ac:chgData name="Sian Turvey" userId="9a374997-2901-41ac-b51e-a8948a26085a" providerId="ADAL" clId="{6AE336E5-71BE-4F87-B19E-EAED3F179AC8}" dt="2023-02-16T14:30:38.842" v="190" actId="26606"/>
          <ac:spMkLst>
            <pc:docMk/>
            <pc:sldMk cId="138215127" sldId="403"/>
            <ac:spMk id="23" creationId="{9A6C928E-4252-4F33-8C34-E50A12A3170B}"/>
          </ac:spMkLst>
        </pc:spChg>
        <pc:picChg chg="add mod">
          <ac:chgData name="Sian Turvey" userId="9a374997-2901-41ac-b51e-a8948a26085a" providerId="ADAL" clId="{6AE336E5-71BE-4F87-B19E-EAED3F179AC8}" dt="2023-02-16T14:30:38.842" v="190" actId="26606"/>
          <ac:picMkLst>
            <pc:docMk/>
            <pc:sldMk cId="138215127" sldId="403"/>
            <ac:picMk id="4" creationId="{D6A9EDF7-F190-6BEF-31C9-BA370057A200}"/>
          </ac:picMkLst>
        </pc:picChg>
        <pc:picChg chg="add">
          <ac:chgData name="Sian Turvey" userId="9a374997-2901-41ac-b51e-a8948a26085a" providerId="ADAL" clId="{6AE336E5-71BE-4F87-B19E-EAED3F179AC8}" dt="2023-02-16T14:30:38.842" v="190" actId="26606"/>
          <ac:picMkLst>
            <pc:docMk/>
            <pc:sldMk cId="138215127" sldId="403"/>
            <ac:picMk id="9" creationId="{C9ECDD5C-152A-4CC7-8333-0F367B3A62EA}"/>
          </ac:picMkLst>
        </pc:picChg>
        <pc:picChg chg="add">
          <ac:chgData name="Sian Turvey" userId="9a374997-2901-41ac-b51e-a8948a26085a" providerId="ADAL" clId="{6AE336E5-71BE-4F87-B19E-EAED3F179AC8}" dt="2023-02-16T14:30:38.842" v="190" actId="26606"/>
          <ac:picMkLst>
            <pc:docMk/>
            <pc:sldMk cId="138215127" sldId="403"/>
            <ac:picMk id="11" creationId="{7F5C92A3-369B-43F3-BDCE-E560B1B0EC89}"/>
          </ac:picMkLst>
        </pc:picChg>
        <pc:picChg chg="add">
          <ac:chgData name="Sian Turvey" userId="9a374997-2901-41ac-b51e-a8948a26085a" providerId="ADAL" clId="{6AE336E5-71BE-4F87-B19E-EAED3F179AC8}" dt="2023-02-16T14:30:38.842" v="190" actId="26606"/>
          <ac:picMkLst>
            <pc:docMk/>
            <pc:sldMk cId="138215127" sldId="403"/>
            <ac:picMk id="15" creationId="{915B5014-A7EC-4BA6-9C83-8840CF81DB28}"/>
          </ac:picMkLst>
        </pc:picChg>
        <pc:picChg chg="add">
          <ac:chgData name="Sian Turvey" userId="9a374997-2901-41ac-b51e-a8948a26085a" providerId="ADAL" clId="{6AE336E5-71BE-4F87-B19E-EAED3F179AC8}" dt="2023-02-16T14:30:38.842" v="190" actId="26606"/>
          <ac:picMkLst>
            <pc:docMk/>
            <pc:sldMk cId="138215127" sldId="403"/>
            <ac:picMk id="17" creationId="{022C43AB-86D7-420D-8AD7-DC0A15FDD0AF}"/>
          </ac:picMkLst>
        </pc:picChg>
      </pc:sldChg>
      <pc:sldChg chg="addSp delSp modSp new mod setBg">
        <pc:chgData name="Sian Turvey" userId="9a374997-2901-41ac-b51e-a8948a26085a" providerId="ADAL" clId="{6AE336E5-71BE-4F87-B19E-EAED3F179AC8}" dt="2023-02-16T14:32:06.202" v="193" actId="26606"/>
        <pc:sldMkLst>
          <pc:docMk/>
          <pc:sldMk cId="2409988169" sldId="404"/>
        </pc:sldMkLst>
        <pc:spChg chg="del">
          <ac:chgData name="Sian Turvey" userId="9a374997-2901-41ac-b51e-a8948a26085a" providerId="ADAL" clId="{6AE336E5-71BE-4F87-B19E-EAED3F179AC8}" dt="2023-02-16T14:32:06.202" v="193" actId="26606"/>
          <ac:spMkLst>
            <pc:docMk/>
            <pc:sldMk cId="2409988169" sldId="404"/>
            <ac:spMk id="2" creationId="{D26782DC-176E-D8C7-803B-30549058D5C2}"/>
          </ac:spMkLst>
        </pc:spChg>
        <pc:spChg chg="del">
          <ac:chgData name="Sian Turvey" userId="9a374997-2901-41ac-b51e-a8948a26085a" providerId="ADAL" clId="{6AE336E5-71BE-4F87-B19E-EAED3F179AC8}" dt="2023-02-16T14:32:01.796" v="192"/>
          <ac:spMkLst>
            <pc:docMk/>
            <pc:sldMk cId="2409988169" sldId="404"/>
            <ac:spMk id="3" creationId="{6C8FD256-7DF7-EA64-AAAD-FE3E2DB2FF05}"/>
          </ac:spMkLst>
        </pc:spChg>
        <pc:spChg chg="add">
          <ac:chgData name="Sian Turvey" userId="9a374997-2901-41ac-b51e-a8948a26085a" providerId="ADAL" clId="{6AE336E5-71BE-4F87-B19E-EAED3F179AC8}" dt="2023-02-16T14:32:06.202" v="193" actId="26606"/>
          <ac:spMkLst>
            <pc:docMk/>
            <pc:sldMk cId="2409988169" sldId="404"/>
            <ac:spMk id="13" creationId="{AEBE9F1A-B38D-446E-83AE-14B17CE77FF2}"/>
          </ac:spMkLst>
        </pc:spChg>
        <pc:spChg chg="add">
          <ac:chgData name="Sian Turvey" userId="9a374997-2901-41ac-b51e-a8948a26085a" providerId="ADAL" clId="{6AE336E5-71BE-4F87-B19E-EAED3F179AC8}" dt="2023-02-16T14:32:06.202" v="193" actId="26606"/>
          <ac:spMkLst>
            <pc:docMk/>
            <pc:sldMk cId="2409988169" sldId="404"/>
            <ac:spMk id="19" creationId="{5E3EB826-A471-488F-9E8A-D65528A3C0CA}"/>
          </ac:spMkLst>
        </pc:spChg>
        <pc:spChg chg="add">
          <ac:chgData name="Sian Turvey" userId="9a374997-2901-41ac-b51e-a8948a26085a" providerId="ADAL" clId="{6AE336E5-71BE-4F87-B19E-EAED3F179AC8}" dt="2023-02-16T14:32:06.202" v="193" actId="26606"/>
          <ac:spMkLst>
            <pc:docMk/>
            <pc:sldMk cId="2409988169" sldId="404"/>
            <ac:spMk id="21" creationId="{DFB3CEA1-88D9-42FB-88ED-1E9807FE6596}"/>
          </ac:spMkLst>
        </pc:spChg>
        <pc:spChg chg="add">
          <ac:chgData name="Sian Turvey" userId="9a374997-2901-41ac-b51e-a8948a26085a" providerId="ADAL" clId="{6AE336E5-71BE-4F87-B19E-EAED3F179AC8}" dt="2023-02-16T14:32:06.202" v="193" actId="26606"/>
          <ac:spMkLst>
            <pc:docMk/>
            <pc:sldMk cId="2409988169" sldId="404"/>
            <ac:spMk id="23" creationId="{9A6C928E-4252-4F33-8C34-E50A12A3170B}"/>
          </ac:spMkLst>
        </pc:spChg>
        <pc:picChg chg="add mod">
          <ac:chgData name="Sian Turvey" userId="9a374997-2901-41ac-b51e-a8948a26085a" providerId="ADAL" clId="{6AE336E5-71BE-4F87-B19E-EAED3F179AC8}" dt="2023-02-16T14:32:06.202" v="193" actId="26606"/>
          <ac:picMkLst>
            <pc:docMk/>
            <pc:sldMk cId="2409988169" sldId="404"/>
            <ac:picMk id="4" creationId="{BEB6397C-63C7-9221-5254-27A1717D5217}"/>
          </ac:picMkLst>
        </pc:picChg>
        <pc:picChg chg="add">
          <ac:chgData name="Sian Turvey" userId="9a374997-2901-41ac-b51e-a8948a26085a" providerId="ADAL" clId="{6AE336E5-71BE-4F87-B19E-EAED3F179AC8}" dt="2023-02-16T14:32:06.202" v="193" actId="26606"/>
          <ac:picMkLst>
            <pc:docMk/>
            <pc:sldMk cId="2409988169" sldId="404"/>
            <ac:picMk id="9" creationId="{C9ECDD5C-152A-4CC7-8333-0F367B3A62EA}"/>
          </ac:picMkLst>
        </pc:picChg>
        <pc:picChg chg="add">
          <ac:chgData name="Sian Turvey" userId="9a374997-2901-41ac-b51e-a8948a26085a" providerId="ADAL" clId="{6AE336E5-71BE-4F87-B19E-EAED3F179AC8}" dt="2023-02-16T14:32:06.202" v="193" actId="26606"/>
          <ac:picMkLst>
            <pc:docMk/>
            <pc:sldMk cId="2409988169" sldId="404"/>
            <ac:picMk id="11" creationId="{7F5C92A3-369B-43F3-BDCE-E560B1B0EC89}"/>
          </ac:picMkLst>
        </pc:picChg>
        <pc:picChg chg="add">
          <ac:chgData name="Sian Turvey" userId="9a374997-2901-41ac-b51e-a8948a26085a" providerId="ADAL" clId="{6AE336E5-71BE-4F87-B19E-EAED3F179AC8}" dt="2023-02-16T14:32:06.202" v="193" actId="26606"/>
          <ac:picMkLst>
            <pc:docMk/>
            <pc:sldMk cId="2409988169" sldId="404"/>
            <ac:picMk id="15" creationId="{915B5014-A7EC-4BA6-9C83-8840CF81DB28}"/>
          </ac:picMkLst>
        </pc:picChg>
        <pc:picChg chg="add">
          <ac:chgData name="Sian Turvey" userId="9a374997-2901-41ac-b51e-a8948a26085a" providerId="ADAL" clId="{6AE336E5-71BE-4F87-B19E-EAED3F179AC8}" dt="2023-02-16T14:32:06.202" v="193" actId="26606"/>
          <ac:picMkLst>
            <pc:docMk/>
            <pc:sldMk cId="2409988169" sldId="404"/>
            <ac:picMk id="17" creationId="{022C43AB-86D7-420D-8AD7-DC0A15FDD0AF}"/>
          </ac:picMkLst>
        </pc:picChg>
      </pc:sldChg>
      <pc:sldChg chg="addSp modSp new mod setBg setClrOvrMap">
        <pc:chgData name="Sian Turvey" userId="9a374997-2901-41ac-b51e-a8948a26085a" providerId="ADAL" clId="{6AE336E5-71BE-4F87-B19E-EAED3F179AC8}" dt="2023-02-16T14:33:58.534" v="238" actId="26606"/>
        <pc:sldMkLst>
          <pc:docMk/>
          <pc:sldMk cId="985129666" sldId="405"/>
        </pc:sldMkLst>
        <pc:spChg chg="mod">
          <ac:chgData name="Sian Turvey" userId="9a374997-2901-41ac-b51e-a8948a26085a" providerId="ADAL" clId="{6AE336E5-71BE-4F87-B19E-EAED3F179AC8}" dt="2023-02-16T14:33:58.534" v="238" actId="26606"/>
          <ac:spMkLst>
            <pc:docMk/>
            <pc:sldMk cId="985129666" sldId="405"/>
            <ac:spMk id="2" creationId="{B2469628-529A-845A-66C8-32E7D3E1CCA1}"/>
          </ac:spMkLst>
        </pc:spChg>
        <pc:spChg chg="mod">
          <ac:chgData name="Sian Turvey" userId="9a374997-2901-41ac-b51e-a8948a26085a" providerId="ADAL" clId="{6AE336E5-71BE-4F87-B19E-EAED3F179AC8}" dt="2023-02-16T14:33:58.534" v="238" actId="26606"/>
          <ac:spMkLst>
            <pc:docMk/>
            <pc:sldMk cId="985129666" sldId="405"/>
            <ac:spMk id="3" creationId="{027DE96E-7AD4-3F0E-E15D-53C67F0E09CB}"/>
          </ac:spMkLst>
        </pc:spChg>
        <pc:spChg chg="add">
          <ac:chgData name="Sian Turvey" userId="9a374997-2901-41ac-b51e-a8948a26085a" providerId="ADAL" clId="{6AE336E5-71BE-4F87-B19E-EAED3F179AC8}" dt="2023-02-16T14:33:58.534" v="238" actId="26606"/>
          <ac:spMkLst>
            <pc:docMk/>
            <pc:sldMk cId="985129666" sldId="405"/>
            <ac:spMk id="10" creationId="{B4AAD3FD-83A5-4B89-9F8F-01B8870865BE}"/>
          </ac:spMkLst>
        </pc:spChg>
        <pc:spChg chg="add">
          <ac:chgData name="Sian Turvey" userId="9a374997-2901-41ac-b51e-a8948a26085a" providerId="ADAL" clId="{6AE336E5-71BE-4F87-B19E-EAED3F179AC8}" dt="2023-02-16T14:33:58.534" v="238" actId="26606"/>
          <ac:spMkLst>
            <pc:docMk/>
            <pc:sldMk cId="985129666" sldId="405"/>
            <ac:spMk id="12" creationId="{61752F1D-FC0F-4103-9584-630E643CCDA6}"/>
          </ac:spMkLst>
        </pc:spChg>
        <pc:spChg chg="add">
          <ac:chgData name="Sian Turvey" userId="9a374997-2901-41ac-b51e-a8948a26085a" providerId="ADAL" clId="{6AE336E5-71BE-4F87-B19E-EAED3F179AC8}" dt="2023-02-16T14:33:58.534" v="238" actId="26606"/>
          <ac:spMkLst>
            <pc:docMk/>
            <pc:sldMk cId="985129666" sldId="405"/>
            <ac:spMk id="14" creationId="{70151CB7-E7DE-4917-B831-01DF9CE01306}"/>
          </ac:spMkLst>
        </pc:spChg>
        <pc:spChg chg="add">
          <ac:chgData name="Sian Turvey" userId="9a374997-2901-41ac-b51e-a8948a26085a" providerId="ADAL" clId="{6AE336E5-71BE-4F87-B19E-EAED3F179AC8}" dt="2023-02-16T14:33:58.534" v="238" actId="26606"/>
          <ac:spMkLst>
            <pc:docMk/>
            <pc:sldMk cId="985129666" sldId="405"/>
            <ac:spMk id="16" creationId="{A92A1116-1C84-41DF-B803-1F7B0883EC82}"/>
          </ac:spMkLst>
        </pc:spChg>
        <pc:picChg chg="add">
          <ac:chgData name="Sian Turvey" userId="9a374997-2901-41ac-b51e-a8948a26085a" providerId="ADAL" clId="{6AE336E5-71BE-4F87-B19E-EAED3F179AC8}" dt="2023-02-16T14:33:58.534" v="238" actId="26606"/>
          <ac:picMkLst>
            <pc:docMk/>
            <pc:sldMk cId="985129666" sldId="405"/>
            <ac:picMk id="7" creationId="{41D1014C-D44B-94B8-DA10-126BBB289468}"/>
          </ac:picMkLst>
        </pc:picChg>
      </pc:sldChg>
      <pc:sldChg chg="addSp modSp new mod setBg setClrOvrMap">
        <pc:chgData name="Sian Turvey" userId="9a374997-2901-41ac-b51e-a8948a26085a" providerId="ADAL" clId="{6AE336E5-71BE-4F87-B19E-EAED3F179AC8}" dt="2023-02-16T14:34:07.598" v="239" actId="26606"/>
        <pc:sldMkLst>
          <pc:docMk/>
          <pc:sldMk cId="2589109095" sldId="406"/>
        </pc:sldMkLst>
        <pc:spChg chg="mod">
          <ac:chgData name="Sian Turvey" userId="9a374997-2901-41ac-b51e-a8948a26085a" providerId="ADAL" clId="{6AE336E5-71BE-4F87-B19E-EAED3F179AC8}" dt="2023-02-16T14:34:07.598" v="239" actId="26606"/>
          <ac:spMkLst>
            <pc:docMk/>
            <pc:sldMk cId="2589109095" sldId="406"/>
            <ac:spMk id="2" creationId="{BD2145F8-1BF1-CF54-0883-0B6D809122D2}"/>
          </ac:spMkLst>
        </pc:spChg>
        <pc:spChg chg="mod">
          <ac:chgData name="Sian Turvey" userId="9a374997-2901-41ac-b51e-a8948a26085a" providerId="ADAL" clId="{6AE336E5-71BE-4F87-B19E-EAED3F179AC8}" dt="2023-02-16T14:34:07.598" v="239" actId="26606"/>
          <ac:spMkLst>
            <pc:docMk/>
            <pc:sldMk cId="2589109095" sldId="406"/>
            <ac:spMk id="3" creationId="{242B7904-F52F-0791-FCCB-CF67FE3762FC}"/>
          </ac:spMkLst>
        </pc:spChg>
        <pc:spChg chg="add">
          <ac:chgData name="Sian Turvey" userId="9a374997-2901-41ac-b51e-a8948a26085a" providerId="ADAL" clId="{6AE336E5-71BE-4F87-B19E-EAED3F179AC8}" dt="2023-02-16T14:34:07.598" v="239" actId="26606"/>
          <ac:spMkLst>
            <pc:docMk/>
            <pc:sldMk cId="2589109095" sldId="406"/>
            <ac:spMk id="10" creationId="{B4AAD3FD-83A5-4B89-9F8F-01B8870865BE}"/>
          </ac:spMkLst>
        </pc:spChg>
        <pc:spChg chg="add">
          <ac:chgData name="Sian Turvey" userId="9a374997-2901-41ac-b51e-a8948a26085a" providerId="ADAL" clId="{6AE336E5-71BE-4F87-B19E-EAED3F179AC8}" dt="2023-02-16T14:34:07.598" v="239" actId="26606"/>
          <ac:spMkLst>
            <pc:docMk/>
            <pc:sldMk cId="2589109095" sldId="406"/>
            <ac:spMk id="12" creationId="{61752F1D-FC0F-4103-9584-630E643CCDA6}"/>
          </ac:spMkLst>
        </pc:spChg>
        <pc:spChg chg="add">
          <ac:chgData name="Sian Turvey" userId="9a374997-2901-41ac-b51e-a8948a26085a" providerId="ADAL" clId="{6AE336E5-71BE-4F87-B19E-EAED3F179AC8}" dt="2023-02-16T14:34:07.598" v="239" actId="26606"/>
          <ac:spMkLst>
            <pc:docMk/>
            <pc:sldMk cId="2589109095" sldId="406"/>
            <ac:spMk id="14" creationId="{70151CB7-E7DE-4917-B831-01DF9CE01306}"/>
          </ac:spMkLst>
        </pc:spChg>
        <pc:spChg chg="add">
          <ac:chgData name="Sian Turvey" userId="9a374997-2901-41ac-b51e-a8948a26085a" providerId="ADAL" clId="{6AE336E5-71BE-4F87-B19E-EAED3F179AC8}" dt="2023-02-16T14:34:07.598" v="239" actId="26606"/>
          <ac:spMkLst>
            <pc:docMk/>
            <pc:sldMk cId="2589109095" sldId="406"/>
            <ac:spMk id="16" creationId="{A92A1116-1C84-41DF-B803-1F7B0883EC82}"/>
          </ac:spMkLst>
        </pc:spChg>
        <pc:picChg chg="add">
          <ac:chgData name="Sian Turvey" userId="9a374997-2901-41ac-b51e-a8948a26085a" providerId="ADAL" clId="{6AE336E5-71BE-4F87-B19E-EAED3F179AC8}" dt="2023-02-16T14:34:07.598" v="239" actId="26606"/>
          <ac:picMkLst>
            <pc:docMk/>
            <pc:sldMk cId="2589109095" sldId="406"/>
            <ac:picMk id="7" creationId="{B34EFAEF-B679-8DF1-DD46-920C1C1FD4A3}"/>
          </ac:picMkLst>
        </pc:picChg>
      </pc:sldChg>
      <pc:sldChg chg="addSp modSp new mod setBg setClrOvrMap">
        <pc:chgData name="Sian Turvey" userId="9a374997-2901-41ac-b51e-a8948a26085a" providerId="ADAL" clId="{6AE336E5-71BE-4F87-B19E-EAED3F179AC8}" dt="2023-02-16T14:36:59.892" v="272" actId="255"/>
        <pc:sldMkLst>
          <pc:docMk/>
          <pc:sldMk cId="544633514" sldId="407"/>
        </pc:sldMkLst>
        <pc:spChg chg="mod">
          <ac:chgData name="Sian Turvey" userId="9a374997-2901-41ac-b51e-a8948a26085a" providerId="ADAL" clId="{6AE336E5-71BE-4F87-B19E-EAED3F179AC8}" dt="2023-02-16T14:36:48.241" v="269" actId="26606"/>
          <ac:spMkLst>
            <pc:docMk/>
            <pc:sldMk cId="544633514" sldId="407"/>
            <ac:spMk id="2" creationId="{09EE04CE-2970-6B08-FE42-0628A5556CD2}"/>
          </ac:spMkLst>
        </pc:spChg>
        <pc:spChg chg="mod">
          <ac:chgData name="Sian Turvey" userId="9a374997-2901-41ac-b51e-a8948a26085a" providerId="ADAL" clId="{6AE336E5-71BE-4F87-B19E-EAED3F179AC8}" dt="2023-02-16T14:36:59.892" v="272" actId="255"/>
          <ac:spMkLst>
            <pc:docMk/>
            <pc:sldMk cId="544633514" sldId="407"/>
            <ac:spMk id="3" creationId="{EEB6D63E-79DE-2FB1-2A1E-ED7926DB8E45}"/>
          </ac:spMkLst>
        </pc:spChg>
        <pc:spChg chg="add">
          <ac:chgData name="Sian Turvey" userId="9a374997-2901-41ac-b51e-a8948a26085a" providerId="ADAL" clId="{6AE336E5-71BE-4F87-B19E-EAED3F179AC8}" dt="2023-02-16T14:36:48.241" v="269" actId="26606"/>
          <ac:spMkLst>
            <pc:docMk/>
            <pc:sldMk cId="544633514" sldId="407"/>
            <ac:spMk id="8" creationId="{74CD14DB-BB81-479F-A1FC-1C75640E9F84}"/>
          </ac:spMkLst>
        </pc:spChg>
        <pc:spChg chg="add">
          <ac:chgData name="Sian Turvey" userId="9a374997-2901-41ac-b51e-a8948a26085a" providerId="ADAL" clId="{6AE336E5-71BE-4F87-B19E-EAED3F179AC8}" dt="2023-02-16T14:36:48.241" v="269" actId="26606"/>
          <ac:spMkLst>
            <pc:docMk/>
            <pc:sldMk cId="544633514" sldId="407"/>
            <ac:spMk id="10" creationId="{C943A91B-7CA7-4592-A975-73B1BF8C4C74}"/>
          </ac:spMkLst>
        </pc:spChg>
        <pc:spChg chg="add">
          <ac:chgData name="Sian Turvey" userId="9a374997-2901-41ac-b51e-a8948a26085a" providerId="ADAL" clId="{6AE336E5-71BE-4F87-B19E-EAED3F179AC8}" dt="2023-02-16T14:36:48.241" v="269" actId="26606"/>
          <ac:spMkLst>
            <pc:docMk/>
            <pc:sldMk cId="544633514" sldId="407"/>
            <ac:spMk id="12" creationId="{EC471314-E46A-414B-8D91-74880E84F187}"/>
          </ac:spMkLst>
        </pc:spChg>
        <pc:spChg chg="add">
          <ac:chgData name="Sian Turvey" userId="9a374997-2901-41ac-b51e-a8948a26085a" providerId="ADAL" clId="{6AE336E5-71BE-4F87-B19E-EAED3F179AC8}" dt="2023-02-16T14:36:48.241" v="269" actId="26606"/>
          <ac:spMkLst>
            <pc:docMk/>
            <pc:sldMk cId="544633514" sldId="407"/>
            <ac:spMk id="14" creationId="{6A681326-1C9D-44A3-A627-3871BDAE4127}"/>
          </ac:spMkLst>
        </pc:spChg>
      </pc:sldChg>
      <pc:sldChg chg="addSp delSp modSp new mod setBg setClrOvrMap">
        <pc:chgData name="Sian Turvey" userId="9a374997-2901-41ac-b51e-a8948a26085a" providerId="ADAL" clId="{6AE336E5-71BE-4F87-B19E-EAED3F179AC8}" dt="2023-02-16T14:38:00.766" v="292" actId="26606"/>
        <pc:sldMkLst>
          <pc:docMk/>
          <pc:sldMk cId="4213981757" sldId="408"/>
        </pc:sldMkLst>
        <pc:spChg chg="mod">
          <ac:chgData name="Sian Turvey" userId="9a374997-2901-41ac-b51e-a8948a26085a" providerId="ADAL" clId="{6AE336E5-71BE-4F87-B19E-EAED3F179AC8}" dt="2023-02-16T14:38:00.766" v="292" actId="26606"/>
          <ac:spMkLst>
            <pc:docMk/>
            <pc:sldMk cId="4213981757" sldId="408"/>
            <ac:spMk id="2" creationId="{CC064CD8-73BC-21D0-45B3-E1367579BBBE}"/>
          </ac:spMkLst>
        </pc:spChg>
        <pc:spChg chg="del mod">
          <ac:chgData name="Sian Turvey" userId="9a374997-2901-41ac-b51e-a8948a26085a" providerId="ADAL" clId="{6AE336E5-71BE-4F87-B19E-EAED3F179AC8}" dt="2023-02-16T14:38:00.766" v="292" actId="26606"/>
          <ac:spMkLst>
            <pc:docMk/>
            <pc:sldMk cId="4213981757" sldId="408"/>
            <ac:spMk id="3" creationId="{EC3767D3-A8C3-B35A-09D9-05D57B07D08F}"/>
          </ac:spMkLst>
        </pc:spChg>
        <pc:spChg chg="add">
          <ac:chgData name="Sian Turvey" userId="9a374997-2901-41ac-b51e-a8948a26085a" providerId="ADAL" clId="{6AE336E5-71BE-4F87-B19E-EAED3F179AC8}" dt="2023-02-16T14:38:00.766" v="292" actId="26606"/>
          <ac:spMkLst>
            <pc:docMk/>
            <pc:sldMk cId="4213981757" sldId="408"/>
            <ac:spMk id="9" creationId="{4E78424C-6FD0-41F8-9CAA-5DC19C42359F}"/>
          </ac:spMkLst>
        </pc:spChg>
        <pc:spChg chg="add">
          <ac:chgData name="Sian Turvey" userId="9a374997-2901-41ac-b51e-a8948a26085a" providerId="ADAL" clId="{6AE336E5-71BE-4F87-B19E-EAED3F179AC8}" dt="2023-02-16T14:38:00.766" v="292" actId="26606"/>
          <ac:spMkLst>
            <pc:docMk/>
            <pc:sldMk cId="4213981757" sldId="408"/>
            <ac:spMk id="11" creationId="{DD136760-57DC-4301-8BEA-B71AD2D13905}"/>
          </ac:spMkLst>
        </pc:spChg>
        <pc:spChg chg="add">
          <ac:chgData name="Sian Turvey" userId="9a374997-2901-41ac-b51e-a8948a26085a" providerId="ADAL" clId="{6AE336E5-71BE-4F87-B19E-EAED3F179AC8}" dt="2023-02-16T14:38:00.766" v="292" actId="26606"/>
          <ac:spMkLst>
            <pc:docMk/>
            <pc:sldMk cId="4213981757" sldId="408"/>
            <ac:spMk id="13" creationId="{BDC58DEA-1307-4F44-AD47-E613D8B76A89}"/>
          </ac:spMkLst>
        </pc:spChg>
        <pc:spChg chg="add">
          <ac:chgData name="Sian Turvey" userId="9a374997-2901-41ac-b51e-a8948a26085a" providerId="ADAL" clId="{6AE336E5-71BE-4F87-B19E-EAED3F179AC8}" dt="2023-02-16T14:38:00.766" v="292" actId="26606"/>
          <ac:spMkLst>
            <pc:docMk/>
            <pc:sldMk cId="4213981757" sldId="408"/>
            <ac:spMk id="15" creationId="{C99B912D-1E4B-42AF-A2BE-CFEFEC916EE7}"/>
          </ac:spMkLst>
        </pc:spChg>
        <pc:graphicFrameChg chg="add">
          <ac:chgData name="Sian Turvey" userId="9a374997-2901-41ac-b51e-a8948a26085a" providerId="ADAL" clId="{6AE336E5-71BE-4F87-B19E-EAED3F179AC8}" dt="2023-02-16T14:38:00.766" v="292" actId="26606"/>
          <ac:graphicFrameMkLst>
            <pc:docMk/>
            <pc:sldMk cId="4213981757" sldId="408"/>
            <ac:graphicFrameMk id="5" creationId="{10D041F3-88C5-04C3-9B8C-6147878DA928}"/>
          </ac:graphicFrameMkLst>
        </pc:graphicFrameChg>
      </pc:sldChg>
      <pc:sldChg chg="addSp modSp new mod setBg modNotesTx">
        <pc:chgData name="Sian Turvey" userId="9a374997-2901-41ac-b51e-a8948a26085a" providerId="ADAL" clId="{6AE336E5-71BE-4F87-B19E-EAED3F179AC8}" dt="2023-02-16T14:41:12.493" v="348" actId="26606"/>
        <pc:sldMkLst>
          <pc:docMk/>
          <pc:sldMk cId="312526853" sldId="409"/>
        </pc:sldMkLst>
        <pc:spChg chg="mod">
          <ac:chgData name="Sian Turvey" userId="9a374997-2901-41ac-b51e-a8948a26085a" providerId="ADAL" clId="{6AE336E5-71BE-4F87-B19E-EAED3F179AC8}" dt="2023-02-16T14:41:12.493" v="348" actId="26606"/>
          <ac:spMkLst>
            <pc:docMk/>
            <pc:sldMk cId="312526853" sldId="409"/>
            <ac:spMk id="2" creationId="{0C5CB5FE-A495-F5C2-0A71-0A0B9B9476E9}"/>
          </ac:spMkLst>
        </pc:spChg>
        <pc:spChg chg="mod">
          <ac:chgData name="Sian Turvey" userId="9a374997-2901-41ac-b51e-a8948a26085a" providerId="ADAL" clId="{6AE336E5-71BE-4F87-B19E-EAED3F179AC8}" dt="2023-02-16T14:41:12.493" v="348" actId="26606"/>
          <ac:spMkLst>
            <pc:docMk/>
            <pc:sldMk cId="312526853" sldId="409"/>
            <ac:spMk id="3" creationId="{24C55A91-90BA-2712-EF36-6BF7907E6BA7}"/>
          </ac:spMkLst>
        </pc:spChg>
        <pc:picChg chg="add mod">
          <ac:chgData name="Sian Turvey" userId="9a374997-2901-41ac-b51e-a8948a26085a" providerId="ADAL" clId="{6AE336E5-71BE-4F87-B19E-EAED3F179AC8}" dt="2023-02-16T14:41:12.493" v="348" actId="26606"/>
          <ac:picMkLst>
            <pc:docMk/>
            <pc:sldMk cId="312526853" sldId="409"/>
            <ac:picMk id="4" creationId="{834A0E00-ABBF-C214-4917-D774B1E36DE5}"/>
          </ac:picMkLst>
        </pc:picChg>
      </pc:sldChg>
      <pc:sldChg chg="addSp delSp modSp new mod setBg modNotesTx">
        <pc:chgData name="Sian Turvey" userId="9a374997-2901-41ac-b51e-a8948a26085a" providerId="ADAL" clId="{6AE336E5-71BE-4F87-B19E-EAED3F179AC8}" dt="2023-02-16T14:42:35.340" v="366"/>
        <pc:sldMkLst>
          <pc:docMk/>
          <pc:sldMk cId="1915645501" sldId="410"/>
        </pc:sldMkLst>
        <pc:spChg chg="mod">
          <ac:chgData name="Sian Turvey" userId="9a374997-2901-41ac-b51e-a8948a26085a" providerId="ADAL" clId="{6AE336E5-71BE-4F87-B19E-EAED3F179AC8}" dt="2023-02-16T14:41:53.357" v="364" actId="26606"/>
          <ac:spMkLst>
            <pc:docMk/>
            <pc:sldMk cId="1915645501" sldId="410"/>
            <ac:spMk id="2" creationId="{3FE5ACF0-8F17-BD7F-5025-C9A335FA16C4}"/>
          </ac:spMkLst>
        </pc:spChg>
        <pc:spChg chg="del mod">
          <ac:chgData name="Sian Turvey" userId="9a374997-2901-41ac-b51e-a8948a26085a" providerId="ADAL" clId="{6AE336E5-71BE-4F87-B19E-EAED3F179AC8}" dt="2023-02-16T14:41:53.357" v="364" actId="26606"/>
          <ac:spMkLst>
            <pc:docMk/>
            <pc:sldMk cId="1915645501" sldId="410"/>
            <ac:spMk id="3" creationId="{5B886C02-79CA-CEC0-DAC2-6D69EE270F15}"/>
          </ac:spMkLst>
        </pc:spChg>
        <pc:graphicFrameChg chg="add">
          <ac:chgData name="Sian Turvey" userId="9a374997-2901-41ac-b51e-a8948a26085a" providerId="ADAL" clId="{6AE336E5-71BE-4F87-B19E-EAED3F179AC8}" dt="2023-02-16T14:41:53.357" v="364" actId="26606"/>
          <ac:graphicFrameMkLst>
            <pc:docMk/>
            <pc:sldMk cId="1915645501" sldId="410"/>
            <ac:graphicFrameMk id="5" creationId="{91B142EF-2C8E-4EF3-3DCC-194B81C6B000}"/>
          </ac:graphicFrameMkLst>
        </pc:graphicFrameChg>
      </pc:sldChg>
      <pc:sldChg chg="addSp modSp new mod setBg modNotesTx">
        <pc:chgData name="Sian Turvey" userId="9a374997-2901-41ac-b51e-a8948a26085a" providerId="ADAL" clId="{6AE336E5-71BE-4F87-B19E-EAED3F179AC8}" dt="2023-02-16T14:44:21.841" v="395" actId="26606"/>
        <pc:sldMkLst>
          <pc:docMk/>
          <pc:sldMk cId="525182724" sldId="411"/>
        </pc:sldMkLst>
        <pc:spChg chg="mod">
          <ac:chgData name="Sian Turvey" userId="9a374997-2901-41ac-b51e-a8948a26085a" providerId="ADAL" clId="{6AE336E5-71BE-4F87-B19E-EAED3F179AC8}" dt="2023-02-16T14:44:21.841" v="395" actId="26606"/>
          <ac:spMkLst>
            <pc:docMk/>
            <pc:sldMk cId="525182724" sldId="411"/>
            <ac:spMk id="2" creationId="{6A34DBCC-F63E-7785-6DC8-2FC4896390BA}"/>
          </ac:spMkLst>
        </pc:spChg>
        <pc:spChg chg="mod">
          <ac:chgData name="Sian Turvey" userId="9a374997-2901-41ac-b51e-a8948a26085a" providerId="ADAL" clId="{6AE336E5-71BE-4F87-B19E-EAED3F179AC8}" dt="2023-02-16T14:44:21.841" v="395" actId="26606"/>
          <ac:spMkLst>
            <pc:docMk/>
            <pc:sldMk cId="525182724" sldId="411"/>
            <ac:spMk id="3" creationId="{652051F4-93B2-EC4B-DC46-33A20AF9F822}"/>
          </ac:spMkLst>
        </pc:spChg>
        <pc:spChg chg="add">
          <ac:chgData name="Sian Turvey" userId="9a374997-2901-41ac-b51e-a8948a26085a" providerId="ADAL" clId="{6AE336E5-71BE-4F87-B19E-EAED3F179AC8}" dt="2023-02-16T14:44:21.841" v="395" actId="26606"/>
          <ac:spMkLst>
            <pc:docMk/>
            <pc:sldMk cId="525182724" sldId="411"/>
            <ac:spMk id="9" creationId="{C8A3C342-1D03-412F-8DD3-BF519E8E0AE9}"/>
          </ac:spMkLst>
        </pc:spChg>
        <pc:spChg chg="add">
          <ac:chgData name="Sian Turvey" userId="9a374997-2901-41ac-b51e-a8948a26085a" providerId="ADAL" clId="{6AE336E5-71BE-4F87-B19E-EAED3F179AC8}" dt="2023-02-16T14:44:21.841" v="395" actId="26606"/>
          <ac:spMkLst>
            <pc:docMk/>
            <pc:sldMk cId="525182724" sldId="411"/>
            <ac:spMk id="11" creationId="{81CC9B02-E087-4350-AEBD-2C3CF001AF01}"/>
          </ac:spMkLst>
        </pc:spChg>
        <pc:picChg chg="add">
          <ac:chgData name="Sian Turvey" userId="9a374997-2901-41ac-b51e-a8948a26085a" providerId="ADAL" clId="{6AE336E5-71BE-4F87-B19E-EAED3F179AC8}" dt="2023-02-16T14:44:21.841" v="395" actId="26606"/>
          <ac:picMkLst>
            <pc:docMk/>
            <pc:sldMk cId="525182724" sldId="411"/>
            <ac:picMk id="5" creationId="{C213A760-426C-392D-5FA9-5AAB21D03E4A}"/>
          </ac:picMkLst>
        </pc:picChg>
      </pc:sldChg>
      <pc:sldChg chg="addSp delSp modSp new mod setBg setClrOvrMap">
        <pc:chgData name="Sian Turvey" userId="9a374997-2901-41ac-b51e-a8948a26085a" providerId="ADAL" clId="{6AE336E5-71BE-4F87-B19E-EAED3F179AC8}" dt="2023-02-16T14:47:51.780" v="446" actId="26606"/>
        <pc:sldMkLst>
          <pc:docMk/>
          <pc:sldMk cId="4173003247" sldId="412"/>
        </pc:sldMkLst>
        <pc:spChg chg="mod">
          <ac:chgData name="Sian Turvey" userId="9a374997-2901-41ac-b51e-a8948a26085a" providerId="ADAL" clId="{6AE336E5-71BE-4F87-B19E-EAED3F179AC8}" dt="2023-02-16T14:47:51.780" v="446" actId="26606"/>
          <ac:spMkLst>
            <pc:docMk/>
            <pc:sldMk cId="4173003247" sldId="412"/>
            <ac:spMk id="2" creationId="{7075D318-2DED-F8D5-D6EE-87DB8C7092FC}"/>
          </ac:spMkLst>
        </pc:spChg>
        <pc:spChg chg="del mod">
          <ac:chgData name="Sian Turvey" userId="9a374997-2901-41ac-b51e-a8948a26085a" providerId="ADAL" clId="{6AE336E5-71BE-4F87-B19E-EAED3F179AC8}" dt="2023-02-16T14:47:51.780" v="446" actId="26606"/>
          <ac:spMkLst>
            <pc:docMk/>
            <pc:sldMk cId="4173003247" sldId="412"/>
            <ac:spMk id="3" creationId="{95DE07CC-4CC8-B629-3210-80AD6DCEBDED}"/>
          </ac:spMkLst>
        </pc:spChg>
        <pc:spChg chg="add">
          <ac:chgData name="Sian Turvey" userId="9a374997-2901-41ac-b51e-a8948a26085a" providerId="ADAL" clId="{6AE336E5-71BE-4F87-B19E-EAED3F179AC8}" dt="2023-02-16T14:47:51.780" v="446" actId="26606"/>
          <ac:spMkLst>
            <pc:docMk/>
            <pc:sldMk cId="4173003247" sldId="412"/>
            <ac:spMk id="9" creationId="{4E78424C-6FD0-41F8-9CAA-5DC19C42359F}"/>
          </ac:spMkLst>
        </pc:spChg>
        <pc:spChg chg="add">
          <ac:chgData name="Sian Turvey" userId="9a374997-2901-41ac-b51e-a8948a26085a" providerId="ADAL" clId="{6AE336E5-71BE-4F87-B19E-EAED3F179AC8}" dt="2023-02-16T14:47:51.780" v="446" actId="26606"/>
          <ac:spMkLst>
            <pc:docMk/>
            <pc:sldMk cId="4173003247" sldId="412"/>
            <ac:spMk id="11" creationId="{DD136760-57DC-4301-8BEA-B71AD2D13905}"/>
          </ac:spMkLst>
        </pc:spChg>
        <pc:spChg chg="add">
          <ac:chgData name="Sian Turvey" userId="9a374997-2901-41ac-b51e-a8948a26085a" providerId="ADAL" clId="{6AE336E5-71BE-4F87-B19E-EAED3F179AC8}" dt="2023-02-16T14:47:51.780" v="446" actId="26606"/>
          <ac:spMkLst>
            <pc:docMk/>
            <pc:sldMk cId="4173003247" sldId="412"/>
            <ac:spMk id="13" creationId="{BDC58DEA-1307-4F44-AD47-E613D8B76A89}"/>
          </ac:spMkLst>
        </pc:spChg>
        <pc:spChg chg="add">
          <ac:chgData name="Sian Turvey" userId="9a374997-2901-41ac-b51e-a8948a26085a" providerId="ADAL" clId="{6AE336E5-71BE-4F87-B19E-EAED3F179AC8}" dt="2023-02-16T14:47:51.780" v="446" actId="26606"/>
          <ac:spMkLst>
            <pc:docMk/>
            <pc:sldMk cId="4173003247" sldId="412"/>
            <ac:spMk id="15" creationId="{C99B912D-1E4B-42AF-A2BE-CFEFEC916EE7}"/>
          </ac:spMkLst>
        </pc:spChg>
        <pc:graphicFrameChg chg="add">
          <ac:chgData name="Sian Turvey" userId="9a374997-2901-41ac-b51e-a8948a26085a" providerId="ADAL" clId="{6AE336E5-71BE-4F87-B19E-EAED3F179AC8}" dt="2023-02-16T14:47:51.780" v="446" actId="26606"/>
          <ac:graphicFrameMkLst>
            <pc:docMk/>
            <pc:sldMk cId="4173003247" sldId="412"/>
            <ac:graphicFrameMk id="5" creationId="{8CA7EBEF-E75A-C7ED-F42C-9BBB160A06AC}"/>
          </ac:graphicFrameMkLst>
        </pc:graphicFrameChg>
      </pc:sldChg>
      <pc:sldChg chg="addSp delSp modSp new mod setBg setClrOvrMap">
        <pc:chgData name="Sian Turvey" userId="9a374997-2901-41ac-b51e-a8948a26085a" providerId="ADAL" clId="{6AE336E5-71BE-4F87-B19E-EAED3F179AC8}" dt="2023-02-16T14:48:03.919" v="447" actId="26606"/>
        <pc:sldMkLst>
          <pc:docMk/>
          <pc:sldMk cId="1317208197" sldId="413"/>
        </pc:sldMkLst>
        <pc:spChg chg="mod">
          <ac:chgData name="Sian Turvey" userId="9a374997-2901-41ac-b51e-a8948a26085a" providerId="ADAL" clId="{6AE336E5-71BE-4F87-B19E-EAED3F179AC8}" dt="2023-02-16T14:48:03.919" v="447" actId="26606"/>
          <ac:spMkLst>
            <pc:docMk/>
            <pc:sldMk cId="1317208197" sldId="413"/>
            <ac:spMk id="2" creationId="{A0F5336E-155B-B9CE-BF68-3EF6FF9DF731}"/>
          </ac:spMkLst>
        </pc:spChg>
        <pc:spChg chg="del mod">
          <ac:chgData name="Sian Turvey" userId="9a374997-2901-41ac-b51e-a8948a26085a" providerId="ADAL" clId="{6AE336E5-71BE-4F87-B19E-EAED3F179AC8}" dt="2023-02-16T14:48:03.919" v="447" actId="26606"/>
          <ac:spMkLst>
            <pc:docMk/>
            <pc:sldMk cId="1317208197" sldId="413"/>
            <ac:spMk id="3" creationId="{68CD0E39-04C4-2B9E-1AA3-5B9DAE4C3635}"/>
          </ac:spMkLst>
        </pc:spChg>
        <pc:spChg chg="add">
          <ac:chgData name="Sian Turvey" userId="9a374997-2901-41ac-b51e-a8948a26085a" providerId="ADAL" clId="{6AE336E5-71BE-4F87-B19E-EAED3F179AC8}" dt="2023-02-16T14:48:03.919" v="447" actId="26606"/>
          <ac:spMkLst>
            <pc:docMk/>
            <pc:sldMk cId="1317208197" sldId="413"/>
            <ac:spMk id="9" creationId="{4E78424C-6FD0-41F8-9CAA-5DC19C42359F}"/>
          </ac:spMkLst>
        </pc:spChg>
        <pc:spChg chg="add">
          <ac:chgData name="Sian Turvey" userId="9a374997-2901-41ac-b51e-a8948a26085a" providerId="ADAL" clId="{6AE336E5-71BE-4F87-B19E-EAED3F179AC8}" dt="2023-02-16T14:48:03.919" v="447" actId="26606"/>
          <ac:spMkLst>
            <pc:docMk/>
            <pc:sldMk cId="1317208197" sldId="413"/>
            <ac:spMk id="11" creationId="{DD136760-57DC-4301-8BEA-B71AD2D13905}"/>
          </ac:spMkLst>
        </pc:spChg>
        <pc:spChg chg="add">
          <ac:chgData name="Sian Turvey" userId="9a374997-2901-41ac-b51e-a8948a26085a" providerId="ADAL" clId="{6AE336E5-71BE-4F87-B19E-EAED3F179AC8}" dt="2023-02-16T14:48:03.919" v="447" actId="26606"/>
          <ac:spMkLst>
            <pc:docMk/>
            <pc:sldMk cId="1317208197" sldId="413"/>
            <ac:spMk id="13" creationId="{BDC58DEA-1307-4F44-AD47-E613D8B76A89}"/>
          </ac:spMkLst>
        </pc:spChg>
        <pc:spChg chg="add">
          <ac:chgData name="Sian Turvey" userId="9a374997-2901-41ac-b51e-a8948a26085a" providerId="ADAL" clId="{6AE336E5-71BE-4F87-B19E-EAED3F179AC8}" dt="2023-02-16T14:48:03.919" v="447" actId="26606"/>
          <ac:spMkLst>
            <pc:docMk/>
            <pc:sldMk cId="1317208197" sldId="413"/>
            <ac:spMk id="15" creationId="{C99B912D-1E4B-42AF-A2BE-CFEFEC916EE7}"/>
          </ac:spMkLst>
        </pc:spChg>
        <pc:graphicFrameChg chg="add">
          <ac:chgData name="Sian Turvey" userId="9a374997-2901-41ac-b51e-a8948a26085a" providerId="ADAL" clId="{6AE336E5-71BE-4F87-B19E-EAED3F179AC8}" dt="2023-02-16T14:48:03.919" v="447" actId="26606"/>
          <ac:graphicFrameMkLst>
            <pc:docMk/>
            <pc:sldMk cId="1317208197" sldId="413"/>
            <ac:graphicFrameMk id="5" creationId="{DA096427-CC93-7119-858A-ED4EB9FE06C9}"/>
          </ac:graphicFrameMkLst>
        </pc:graphicFrameChg>
      </pc:sldChg>
      <pc:sldChg chg="addSp delSp modSp new mod setBg setClrOvrMap">
        <pc:chgData name="Sian Turvey" userId="9a374997-2901-41ac-b51e-a8948a26085a" providerId="ADAL" clId="{6AE336E5-71BE-4F87-B19E-EAED3F179AC8}" dt="2023-02-16T14:50:01.610" v="486" actId="26606"/>
        <pc:sldMkLst>
          <pc:docMk/>
          <pc:sldMk cId="3301276328" sldId="414"/>
        </pc:sldMkLst>
        <pc:spChg chg="mod">
          <ac:chgData name="Sian Turvey" userId="9a374997-2901-41ac-b51e-a8948a26085a" providerId="ADAL" clId="{6AE336E5-71BE-4F87-B19E-EAED3F179AC8}" dt="2023-02-16T14:50:01.610" v="486" actId="26606"/>
          <ac:spMkLst>
            <pc:docMk/>
            <pc:sldMk cId="3301276328" sldId="414"/>
            <ac:spMk id="2" creationId="{D8927FE4-3C04-1F94-07E3-FCE42C7E0194}"/>
          </ac:spMkLst>
        </pc:spChg>
        <pc:spChg chg="add del mod">
          <ac:chgData name="Sian Turvey" userId="9a374997-2901-41ac-b51e-a8948a26085a" providerId="ADAL" clId="{6AE336E5-71BE-4F87-B19E-EAED3F179AC8}" dt="2023-02-16T14:50:01.610" v="486" actId="26606"/>
          <ac:spMkLst>
            <pc:docMk/>
            <pc:sldMk cId="3301276328" sldId="414"/>
            <ac:spMk id="3" creationId="{11409CB3-C98B-CD4E-C18B-865FF8118985}"/>
          </ac:spMkLst>
        </pc:spChg>
        <pc:spChg chg="add del">
          <ac:chgData name="Sian Turvey" userId="9a374997-2901-41ac-b51e-a8948a26085a" providerId="ADAL" clId="{6AE336E5-71BE-4F87-B19E-EAED3F179AC8}" dt="2023-02-16T14:50:01.594" v="485" actId="26606"/>
          <ac:spMkLst>
            <pc:docMk/>
            <pc:sldMk cId="3301276328" sldId="414"/>
            <ac:spMk id="9" creationId="{4E78424C-6FD0-41F8-9CAA-5DC19C42359F}"/>
          </ac:spMkLst>
        </pc:spChg>
        <pc:spChg chg="add del">
          <ac:chgData name="Sian Turvey" userId="9a374997-2901-41ac-b51e-a8948a26085a" providerId="ADAL" clId="{6AE336E5-71BE-4F87-B19E-EAED3F179AC8}" dt="2023-02-16T14:50:01.594" v="485" actId="26606"/>
          <ac:spMkLst>
            <pc:docMk/>
            <pc:sldMk cId="3301276328" sldId="414"/>
            <ac:spMk id="11" creationId="{DD136760-57DC-4301-8BEA-B71AD2D13905}"/>
          </ac:spMkLst>
        </pc:spChg>
        <pc:spChg chg="add del">
          <ac:chgData name="Sian Turvey" userId="9a374997-2901-41ac-b51e-a8948a26085a" providerId="ADAL" clId="{6AE336E5-71BE-4F87-B19E-EAED3F179AC8}" dt="2023-02-16T14:50:01.594" v="485" actId="26606"/>
          <ac:spMkLst>
            <pc:docMk/>
            <pc:sldMk cId="3301276328" sldId="414"/>
            <ac:spMk id="13" creationId="{BDC58DEA-1307-4F44-AD47-E613D8B76A89}"/>
          </ac:spMkLst>
        </pc:spChg>
        <pc:spChg chg="add del">
          <ac:chgData name="Sian Turvey" userId="9a374997-2901-41ac-b51e-a8948a26085a" providerId="ADAL" clId="{6AE336E5-71BE-4F87-B19E-EAED3F179AC8}" dt="2023-02-16T14:50:01.594" v="485" actId="26606"/>
          <ac:spMkLst>
            <pc:docMk/>
            <pc:sldMk cId="3301276328" sldId="414"/>
            <ac:spMk id="15" creationId="{C99B912D-1E4B-42AF-A2BE-CFEFEC916EE7}"/>
          </ac:spMkLst>
        </pc:spChg>
        <pc:spChg chg="add">
          <ac:chgData name="Sian Turvey" userId="9a374997-2901-41ac-b51e-a8948a26085a" providerId="ADAL" clId="{6AE336E5-71BE-4F87-B19E-EAED3F179AC8}" dt="2023-02-16T14:50:01.610" v="486" actId="26606"/>
          <ac:spMkLst>
            <pc:docMk/>
            <pc:sldMk cId="3301276328" sldId="414"/>
            <ac:spMk id="17" creationId="{4E78424C-6FD0-41F8-9CAA-5DC19C42359F}"/>
          </ac:spMkLst>
        </pc:spChg>
        <pc:spChg chg="add">
          <ac:chgData name="Sian Turvey" userId="9a374997-2901-41ac-b51e-a8948a26085a" providerId="ADAL" clId="{6AE336E5-71BE-4F87-B19E-EAED3F179AC8}" dt="2023-02-16T14:50:01.610" v="486" actId="26606"/>
          <ac:spMkLst>
            <pc:docMk/>
            <pc:sldMk cId="3301276328" sldId="414"/>
            <ac:spMk id="18" creationId="{DD136760-57DC-4301-8BEA-B71AD2D13905}"/>
          </ac:spMkLst>
        </pc:spChg>
        <pc:spChg chg="add">
          <ac:chgData name="Sian Turvey" userId="9a374997-2901-41ac-b51e-a8948a26085a" providerId="ADAL" clId="{6AE336E5-71BE-4F87-B19E-EAED3F179AC8}" dt="2023-02-16T14:50:01.610" v="486" actId="26606"/>
          <ac:spMkLst>
            <pc:docMk/>
            <pc:sldMk cId="3301276328" sldId="414"/>
            <ac:spMk id="19" creationId="{BDC58DEA-1307-4F44-AD47-E613D8B76A89}"/>
          </ac:spMkLst>
        </pc:spChg>
        <pc:spChg chg="add">
          <ac:chgData name="Sian Turvey" userId="9a374997-2901-41ac-b51e-a8948a26085a" providerId="ADAL" clId="{6AE336E5-71BE-4F87-B19E-EAED3F179AC8}" dt="2023-02-16T14:50:01.610" v="486" actId="26606"/>
          <ac:spMkLst>
            <pc:docMk/>
            <pc:sldMk cId="3301276328" sldId="414"/>
            <ac:spMk id="20" creationId="{C99B912D-1E4B-42AF-A2BE-CFEFEC916EE7}"/>
          </ac:spMkLst>
        </pc:spChg>
        <pc:graphicFrameChg chg="add del">
          <ac:chgData name="Sian Turvey" userId="9a374997-2901-41ac-b51e-a8948a26085a" providerId="ADAL" clId="{6AE336E5-71BE-4F87-B19E-EAED3F179AC8}" dt="2023-02-16T14:50:01.594" v="485" actId="26606"/>
          <ac:graphicFrameMkLst>
            <pc:docMk/>
            <pc:sldMk cId="3301276328" sldId="414"/>
            <ac:graphicFrameMk id="5" creationId="{F8AF063F-024D-BEAE-3BB0-B3C7D0604C35}"/>
          </ac:graphicFrameMkLst>
        </pc:graphicFrameChg>
        <pc:graphicFrameChg chg="add">
          <ac:chgData name="Sian Turvey" userId="9a374997-2901-41ac-b51e-a8948a26085a" providerId="ADAL" clId="{6AE336E5-71BE-4F87-B19E-EAED3F179AC8}" dt="2023-02-16T14:50:01.610" v="486" actId="26606"/>
          <ac:graphicFrameMkLst>
            <pc:docMk/>
            <pc:sldMk cId="3301276328" sldId="414"/>
            <ac:graphicFrameMk id="21" creationId="{5F3C169A-2734-3444-26C8-95FC467979BF}"/>
          </ac:graphicFrameMkLst>
        </pc:graphicFrameChg>
      </pc:sldChg>
      <pc:sldChg chg="addSp delSp modSp new mod setBg">
        <pc:chgData name="Sian Turvey" userId="9a374997-2901-41ac-b51e-a8948a26085a" providerId="ADAL" clId="{6AE336E5-71BE-4F87-B19E-EAED3F179AC8}" dt="2023-02-16T14:52:33.109" v="513" actId="255"/>
        <pc:sldMkLst>
          <pc:docMk/>
          <pc:sldMk cId="57507285" sldId="415"/>
        </pc:sldMkLst>
        <pc:spChg chg="mod">
          <ac:chgData name="Sian Turvey" userId="9a374997-2901-41ac-b51e-a8948a26085a" providerId="ADAL" clId="{6AE336E5-71BE-4F87-B19E-EAED3F179AC8}" dt="2023-02-16T14:52:24.096" v="511" actId="26606"/>
          <ac:spMkLst>
            <pc:docMk/>
            <pc:sldMk cId="57507285" sldId="415"/>
            <ac:spMk id="2" creationId="{175BD6F4-A8D3-0236-F928-93A5A517B141}"/>
          </ac:spMkLst>
        </pc:spChg>
        <pc:spChg chg="mod">
          <ac:chgData name="Sian Turvey" userId="9a374997-2901-41ac-b51e-a8948a26085a" providerId="ADAL" clId="{6AE336E5-71BE-4F87-B19E-EAED3F179AC8}" dt="2023-02-16T14:52:33.109" v="513" actId="255"/>
          <ac:spMkLst>
            <pc:docMk/>
            <pc:sldMk cId="57507285" sldId="415"/>
            <ac:spMk id="3" creationId="{707D69C5-04C4-4940-3D03-AC0F36BC3158}"/>
          </ac:spMkLst>
        </pc:spChg>
        <pc:spChg chg="add del">
          <ac:chgData name="Sian Turvey" userId="9a374997-2901-41ac-b51e-a8948a26085a" providerId="ADAL" clId="{6AE336E5-71BE-4F87-B19E-EAED3F179AC8}" dt="2023-02-16T14:52:24.096" v="511" actId="26606"/>
          <ac:spMkLst>
            <pc:docMk/>
            <pc:sldMk cId="57507285" sldId="415"/>
            <ac:spMk id="9" creationId="{495DDCFA-D3DE-4CEB-8AFF-C6501187E430}"/>
          </ac:spMkLst>
        </pc:spChg>
        <pc:spChg chg="add">
          <ac:chgData name="Sian Turvey" userId="9a374997-2901-41ac-b51e-a8948a26085a" providerId="ADAL" clId="{6AE336E5-71BE-4F87-B19E-EAED3F179AC8}" dt="2023-02-16T14:52:24.096" v="511" actId="26606"/>
          <ac:spMkLst>
            <pc:docMk/>
            <pc:sldMk cId="57507285" sldId="415"/>
            <ac:spMk id="14" creationId="{C8A3C342-1D03-412F-8DD3-BF519E8E0AE9}"/>
          </ac:spMkLst>
        </pc:spChg>
        <pc:spChg chg="add">
          <ac:chgData name="Sian Turvey" userId="9a374997-2901-41ac-b51e-a8948a26085a" providerId="ADAL" clId="{6AE336E5-71BE-4F87-B19E-EAED3F179AC8}" dt="2023-02-16T14:52:24.096" v="511" actId="26606"/>
          <ac:spMkLst>
            <pc:docMk/>
            <pc:sldMk cId="57507285" sldId="415"/>
            <ac:spMk id="16" creationId="{81CC9B02-E087-4350-AEBD-2C3CF001AF01}"/>
          </ac:spMkLst>
        </pc:spChg>
        <pc:picChg chg="add mod ord">
          <ac:chgData name="Sian Turvey" userId="9a374997-2901-41ac-b51e-a8948a26085a" providerId="ADAL" clId="{6AE336E5-71BE-4F87-B19E-EAED3F179AC8}" dt="2023-02-16T14:52:24.096" v="511" actId="26606"/>
          <ac:picMkLst>
            <pc:docMk/>
            <pc:sldMk cId="57507285" sldId="415"/>
            <ac:picMk id="5" creationId="{0D980E53-4225-7B0A-0994-410E0BBDB760}"/>
          </ac:picMkLst>
        </pc:picChg>
      </pc:sldChg>
      <pc:sldChg chg="addSp modSp new mod setBg">
        <pc:chgData name="Sian Turvey" userId="9a374997-2901-41ac-b51e-a8948a26085a" providerId="ADAL" clId="{6AE336E5-71BE-4F87-B19E-EAED3F179AC8}" dt="2023-02-16T14:54:32.822" v="538" actId="20577"/>
        <pc:sldMkLst>
          <pc:docMk/>
          <pc:sldMk cId="3657977622" sldId="416"/>
        </pc:sldMkLst>
        <pc:spChg chg="mod">
          <ac:chgData name="Sian Turvey" userId="9a374997-2901-41ac-b51e-a8948a26085a" providerId="ADAL" clId="{6AE336E5-71BE-4F87-B19E-EAED3F179AC8}" dt="2023-02-16T14:54:29.255" v="537" actId="26606"/>
          <ac:spMkLst>
            <pc:docMk/>
            <pc:sldMk cId="3657977622" sldId="416"/>
            <ac:spMk id="2" creationId="{7BA74350-775E-2C79-08B6-6DD3855E9DFF}"/>
          </ac:spMkLst>
        </pc:spChg>
        <pc:spChg chg="mod">
          <ac:chgData name="Sian Turvey" userId="9a374997-2901-41ac-b51e-a8948a26085a" providerId="ADAL" clId="{6AE336E5-71BE-4F87-B19E-EAED3F179AC8}" dt="2023-02-16T14:54:32.822" v="538" actId="20577"/>
          <ac:spMkLst>
            <pc:docMk/>
            <pc:sldMk cId="3657977622" sldId="416"/>
            <ac:spMk id="3" creationId="{3D73B3C5-7711-D55E-D0F1-6F37DCA3D256}"/>
          </ac:spMkLst>
        </pc:spChg>
        <pc:spChg chg="add">
          <ac:chgData name="Sian Turvey" userId="9a374997-2901-41ac-b51e-a8948a26085a" providerId="ADAL" clId="{6AE336E5-71BE-4F87-B19E-EAED3F179AC8}" dt="2023-02-16T14:54:29.255" v="537" actId="26606"/>
          <ac:spMkLst>
            <pc:docMk/>
            <pc:sldMk cId="3657977622" sldId="416"/>
            <ac:spMk id="9" creationId="{C8A3C342-1D03-412F-8DD3-BF519E8E0AE9}"/>
          </ac:spMkLst>
        </pc:spChg>
        <pc:spChg chg="add">
          <ac:chgData name="Sian Turvey" userId="9a374997-2901-41ac-b51e-a8948a26085a" providerId="ADAL" clId="{6AE336E5-71BE-4F87-B19E-EAED3F179AC8}" dt="2023-02-16T14:54:29.255" v="537" actId="26606"/>
          <ac:spMkLst>
            <pc:docMk/>
            <pc:sldMk cId="3657977622" sldId="416"/>
            <ac:spMk id="11" creationId="{81CC9B02-E087-4350-AEBD-2C3CF001AF01}"/>
          </ac:spMkLst>
        </pc:spChg>
        <pc:picChg chg="add mod">
          <ac:chgData name="Sian Turvey" userId="9a374997-2901-41ac-b51e-a8948a26085a" providerId="ADAL" clId="{6AE336E5-71BE-4F87-B19E-EAED3F179AC8}" dt="2023-02-16T14:54:29.255" v="537" actId="26606"/>
          <ac:picMkLst>
            <pc:docMk/>
            <pc:sldMk cId="3657977622" sldId="416"/>
            <ac:picMk id="4" creationId="{4A58A48C-2091-5D88-85F4-757359C0F86E}"/>
          </ac:picMkLst>
        </pc:picChg>
      </pc:sldChg>
      <pc:sldChg chg="addSp modSp new mod setBg setClrOvrMap">
        <pc:chgData name="Sian Turvey" userId="9a374997-2901-41ac-b51e-a8948a26085a" providerId="ADAL" clId="{6AE336E5-71BE-4F87-B19E-EAED3F179AC8}" dt="2023-02-16T14:55:39.161" v="547" actId="14100"/>
        <pc:sldMkLst>
          <pc:docMk/>
          <pc:sldMk cId="1842433080" sldId="417"/>
        </pc:sldMkLst>
        <pc:spChg chg="mod">
          <ac:chgData name="Sian Turvey" userId="9a374997-2901-41ac-b51e-a8948a26085a" providerId="ADAL" clId="{6AE336E5-71BE-4F87-B19E-EAED3F179AC8}" dt="2023-02-16T14:55:35.216" v="546" actId="26606"/>
          <ac:spMkLst>
            <pc:docMk/>
            <pc:sldMk cId="1842433080" sldId="417"/>
            <ac:spMk id="2" creationId="{EBFB0C33-9039-027B-EB49-C2CFE24CD045}"/>
          </ac:spMkLst>
        </pc:spChg>
        <pc:spChg chg="mod ord">
          <ac:chgData name="Sian Turvey" userId="9a374997-2901-41ac-b51e-a8948a26085a" providerId="ADAL" clId="{6AE336E5-71BE-4F87-B19E-EAED3F179AC8}" dt="2023-02-16T14:55:39.161" v="547" actId="14100"/>
          <ac:spMkLst>
            <pc:docMk/>
            <pc:sldMk cId="1842433080" sldId="417"/>
            <ac:spMk id="3" creationId="{C4BDB437-2FA8-9CAF-1E56-F4FAE0F45712}"/>
          </ac:spMkLst>
        </pc:spChg>
        <pc:spChg chg="add">
          <ac:chgData name="Sian Turvey" userId="9a374997-2901-41ac-b51e-a8948a26085a" providerId="ADAL" clId="{6AE336E5-71BE-4F87-B19E-EAED3F179AC8}" dt="2023-02-16T14:55:35.216" v="546" actId="26606"/>
          <ac:spMkLst>
            <pc:docMk/>
            <pc:sldMk cId="1842433080" sldId="417"/>
            <ac:spMk id="9" creationId="{C8A3C342-1D03-412F-8DD3-BF519E8E0AE9}"/>
          </ac:spMkLst>
        </pc:spChg>
        <pc:spChg chg="add">
          <ac:chgData name="Sian Turvey" userId="9a374997-2901-41ac-b51e-a8948a26085a" providerId="ADAL" clId="{6AE336E5-71BE-4F87-B19E-EAED3F179AC8}" dt="2023-02-16T14:55:35.216" v="546" actId="26606"/>
          <ac:spMkLst>
            <pc:docMk/>
            <pc:sldMk cId="1842433080" sldId="417"/>
            <ac:spMk id="11" creationId="{81CC9B02-E087-4350-AEBD-2C3CF001AF01}"/>
          </ac:spMkLst>
        </pc:spChg>
        <pc:spChg chg="add">
          <ac:chgData name="Sian Turvey" userId="9a374997-2901-41ac-b51e-a8948a26085a" providerId="ADAL" clId="{6AE336E5-71BE-4F87-B19E-EAED3F179AC8}" dt="2023-02-16T14:55:35.216" v="546" actId="26606"/>
          <ac:spMkLst>
            <pc:docMk/>
            <pc:sldMk cId="1842433080" sldId="417"/>
            <ac:spMk id="13" creationId="{AC3BF0FA-36FA-4CE9-840E-F7C3A8F168B5}"/>
          </ac:spMkLst>
        </pc:spChg>
        <pc:spChg chg="add">
          <ac:chgData name="Sian Turvey" userId="9a374997-2901-41ac-b51e-a8948a26085a" providerId="ADAL" clId="{6AE336E5-71BE-4F87-B19E-EAED3F179AC8}" dt="2023-02-16T14:55:35.216" v="546" actId="26606"/>
          <ac:spMkLst>
            <pc:docMk/>
            <pc:sldMk cId="1842433080" sldId="417"/>
            <ac:spMk id="15" creationId="{D6F18ACE-6E82-4ADC-8A2F-A1771B309B16}"/>
          </ac:spMkLst>
        </pc:spChg>
        <pc:picChg chg="add mod">
          <ac:chgData name="Sian Turvey" userId="9a374997-2901-41ac-b51e-a8948a26085a" providerId="ADAL" clId="{6AE336E5-71BE-4F87-B19E-EAED3F179AC8}" dt="2023-02-16T14:55:35.216" v="546" actId="26606"/>
          <ac:picMkLst>
            <pc:docMk/>
            <pc:sldMk cId="1842433080" sldId="417"/>
            <ac:picMk id="4" creationId="{E28216F4-7FE9-A4E3-04F5-6721E03FB8A3}"/>
          </ac:picMkLst>
        </pc:picChg>
      </pc:sldChg>
      <pc:sldChg chg="addSp delSp modSp new mod setBg setClrOvrMap modNotesTx">
        <pc:chgData name="Sian Turvey" userId="9a374997-2901-41ac-b51e-a8948a26085a" providerId="ADAL" clId="{6AE336E5-71BE-4F87-B19E-EAED3F179AC8}" dt="2023-02-16T15:01:56.926" v="668" actId="20577"/>
        <pc:sldMkLst>
          <pc:docMk/>
          <pc:sldMk cId="1451509459" sldId="418"/>
        </pc:sldMkLst>
        <pc:spChg chg="mod">
          <ac:chgData name="Sian Turvey" userId="9a374997-2901-41ac-b51e-a8948a26085a" providerId="ADAL" clId="{6AE336E5-71BE-4F87-B19E-EAED3F179AC8}" dt="2023-02-16T15:01:46.666" v="662" actId="26606"/>
          <ac:spMkLst>
            <pc:docMk/>
            <pc:sldMk cId="1451509459" sldId="418"/>
            <ac:spMk id="2" creationId="{B6576D8B-5B94-6CBF-93C8-B13953D352B1}"/>
          </ac:spMkLst>
        </pc:spChg>
        <pc:spChg chg="del mod">
          <ac:chgData name="Sian Turvey" userId="9a374997-2901-41ac-b51e-a8948a26085a" providerId="ADAL" clId="{6AE336E5-71BE-4F87-B19E-EAED3F179AC8}" dt="2023-02-16T15:01:46.666" v="662" actId="26606"/>
          <ac:spMkLst>
            <pc:docMk/>
            <pc:sldMk cId="1451509459" sldId="418"/>
            <ac:spMk id="3" creationId="{A2A3BDE8-6069-8D78-7B48-E2663759F5C1}"/>
          </ac:spMkLst>
        </pc:spChg>
        <pc:spChg chg="add del">
          <ac:chgData name="Sian Turvey" userId="9a374997-2901-41ac-b51e-a8948a26085a" providerId="ADAL" clId="{6AE336E5-71BE-4F87-B19E-EAED3F179AC8}" dt="2023-02-16T15:01:46.666" v="662" actId="26606"/>
          <ac:spMkLst>
            <pc:docMk/>
            <pc:sldMk cId="1451509459" sldId="418"/>
            <ac:spMk id="8" creationId="{052BEFF1-896C-45B1-B02C-96A6A1BC389A}"/>
          </ac:spMkLst>
        </pc:spChg>
        <pc:spChg chg="add del">
          <ac:chgData name="Sian Turvey" userId="9a374997-2901-41ac-b51e-a8948a26085a" providerId="ADAL" clId="{6AE336E5-71BE-4F87-B19E-EAED3F179AC8}" dt="2023-02-16T15:01:46.666" v="662" actId="26606"/>
          <ac:spMkLst>
            <pc:docMk/>
            <pc:sldMk cId="1451509459" sldId="418"/>
            <ac:spMk id="10" creationId="{BB237A14-61B1-4C00-A670-5D8D68A8668E}"/>
          </ac:spMkLst>
        </pc:spChg>
        <pc:spChg chg="add del">
          <ac:chgData name="Sian Turvey" userId="9a374997-2901-41ac-b51e-a8948a26085a" providerId="ADAL" clId="{6AE336E5-71BE-4F87-B19E-EAED3F179AC8}" dt="2023-02-16T15:01:46.666" v="662" actId="26606"/>
          <ac:spMkLst>
            <pc:docMk/>
            <pc:sldMk cId="1451509459" sldId="418"/>
            <ac:spMk id="12" creationId="{8598F259-6F54-47A3-8D13-1603D786A328}"/>
          </ac:spMkLst>
        </pc:spChg>
        <pc:spChg chg="add del">
          <ac:chgData name="Sian Turvey" userId="9a374997-2901-41ac-b51e-a8948a26085a" providerId="ADAL" clId="{6AE336E5-71BE-4F87-B19E-EAED3F179AC8}" dt="2023-02-16T15:01:46.666" v="662" actId="26606"/>
          <ac:spMkLst>
            <pc:docMk/>
            <pc:sldMk cId="1451509459" sldId="418"/>
            <ac:spMk id="14" creationId="{0BA768A8-4FED-4ED8-9E46-6BE72188ECD2}"/>
          </ac:spMkLst>
        </pc:spChg>
        <pc:spChg chg="add">
          <ac:chgData name="Sian Turvey" userId="9a374997-2901-41ac-b51e-a8948a26085a" providerId="ADAL" clId="{6AE336E5-71BE-4F87-B19E-EAED3F179AC8}" dt="2023-02-16T15:01:46.666" v="662" actId="26606"/>
          <ac:spMkLst>
            <pc:docMk/>
            <pc:sldMk cId="1451509459" sldId="418"/>
            <ac:spMk id="20" creationId="{F747F1B4-B831-4277-8AB0-32767F7EB7BF}"/>
          </ac:spMkLst>
        </pc:spChg>
        <pc:spChg chg="add">
          <ac:chgData name="Sian Turvey" userId="9a374997-2901-41ac-b51e-a8948a26085a" providerId="ADAL" clId="{6AE336E5-71BE-4F87-B19E-EAED3F179AC8}" dt="2023-02-16T15:01:46.666" v="662" actId="26606"/>
          <ac:spMkLst>
            <pc:docMk/>
            <pc:sldMk cId="1451509459" sldId="418"/>
            <ac:spMk id="22" creationId="{D80CFA21-AB7C-4BEB-9BFF-05764FBBF3C6}"/>
          </ac:spMkLst>
        </pc:spChg>
        <pc:spChg chg="add">
          <ac:chgData name="Sian Turvey" userId="9a374997-2901-41ac-b51e-a8948a26085a" providerId="ADAL" clId="{6AE336E5-71BE-4F87-B19E-EAED3F179AC8}" dt="2023-02-16T15:01:46.666" v="662" actId="26606"/>
          <ac:spMkLst>
            <pc:docMk/>
            <pc:sldMk cId="1451509459" sldId="418"/>
            <ac:spMk id="24" creationId="{12F7E335-851A-4CAE-B09F-E657819D4600}"/>
          </ac:spMkLst>
        </pc:spChg>
        <pc:spChg chg="add">
          <ac:chgData name="Sian Turvey" userId="9a374997-2901-41ac-b51e-a8948a26085a" providerId="ADAL" clId="{6AE336E5-71BE-4F87-B19E-EAED3F179AC8}" dt="2023-02-16T15:01:46.666" v="662" actId="26606"/>
          <ac:spMkLst>
            <pc:docMk/>
            <pc:sldMk cId="1451509459" sldId="418"/>
            <ac:spMk id="26" creationId="{10B541F0-7F6E-402E-84D8-CF96EACA5FBC}"/>
          </ac:spMkLst>
        </pc:spChg>
        <pc:graphicFrameChg chg="add">
          <ac:chgData name="Sian Turvey" userId="9a374997-2901-41ac-b51e-a8948a26085a" providerId="ADAL" clId="{6AE336E5-71BE-4F87-B19E-EAED3F179AC8}" dt="2023-02-16T15:01:46.666" v="662" actId="26606"/>
          <ac:graphicFrameMkLst>
            <pc:docMk/>
            <pc:sldMk cId="1451509459" sldId="418"/>
            <ac:graphicFrameMk id="16" creationId="{2E7D60C2-4C54-FDC8-9120-13629C965C1F}"/>
          </ac:graphicFrameMkLst>
        </pc:graphicFrameChg>
      </pc:sldChg>
      <pc:sldChg chg="addSp delSp modSp new mod setBg setClrOvrMap modNotesTx">
        <pc:chgData name="Sian Turvey" userId="9a374997-2901-41ac-b51e-a8948a26085a" providerId="ADAL" clId="{6AE336E5-71BE-4F87-B19E-EAED3F179AC8}" dt="2023-02-16T15:04:20.549" v="695" actId="20577"/>
        <pc:sldMkLst>
          <pc:docMk/>
          <pc:sldMk cId="192909391" sldId="419"/>
        </pc:sldMkLst>
        <pc:spChg chg="mod">
          <ac:chgData name="Sian Turvey" userId="9a374997-2901-41ac-b51e-a8948a26085a" providerId="ADAL" clId="{6AE336E5-71BE-4F87-B19E-EAED3F179AC8}" dt="2023-02-16T15:02:32.549" v="687" actId="26606"/>
          <ac:spMkLst>
            <pc:docMk/>
            <pc:sldMk cId="192909391" sldId="419"/>
            <ac:spMk id="2" creationId="{9C29E025-7B82-8803-0C7C-7F1D654A322A}"/>
          </ac:spMkLst>
        </pc:spChg>
        <pc:spChg chg="del mod">
          <ac:chgData name="Sian Turvey" userId="9a374997-2901-41ac-b51e-a8948a26085a" providerId="ADAL" clId="{6AE336E5-71BE-4F87-B19E-EAED3F179AC8}" dt="2023-02-16T15:02:32.549" v="687" actId="26606"/>
          <ac:spMkLst>
            <pc:docMk/>
            <pc:sldMk cId="192909391" sldId="419"/>
            <ac:spMk id="3" creationId="{4C3E934D-0C0C-D9C5-EE33-D007AD0E299E}"/>
          </ac:spMkLst>
        </pc:spChg>
        <pc:spChg chg="add">
          <ac:chgData name="Sian Turvey" userId="9a374997-2901-41ac-b51e-a8948a26085a" providerId="ADAL" clId="{6AE336E5-71BE-4F87-B19E-EAED3F179AC8}" dt="2023-02-16T15:02:32.549" v="687" actId="26606"/>
          <ac:spMkLst>
            <pc:docMk/>
            <pc:sldMk cId="192909391" sldId="419"/>
            <ac:spMk id="9" creationId="{ABE6F9A3-300E-47F5-B41C-C8C5E758DE7C}"/>
          </ac:spMkLst>
        </pc:spChg>
        <pc:spChg chg="add">
          <ac:chgData name="Sian Turvey" userId="9a374997-2901-41ac-b51e-a8948a26085a" providerId="ADAL" clId="{6AE336E5-71BE-4F87-B19E-EAED3F179AC8}" dt="2023-02-16T15:02:32.549" v="687" actId="26606"/>
          <ac:spMkLst>
            <pc:docMk/>
            <pc:sldMk cId="192909391" sldId="419"/>
            <ac:spMk id="11" creationId="{61B4701B-39FE-43B8-86AA-D6B8789C2207}"/>
          </ac:spMkLst>
        </pc:spChg>
        <pc:spChg chg="add">
          <ac:chgData name="Sian Turvey" userId="9a374997-2901-41ac-b51e-a8948a26085a" providerId="ADAL" clId="{6AE336E5-71BE-4F87-B19E-EAED3F179AC8}" dt="2023-02-16T15:02:32.549" v="687" actId="26606"/>
          <ac:spMkLst>
            <pc:docMk/>
            <pc:sldMk cId="192909391" sldId="419"/>
            <ac:spMk id="13" creationId="{E9A7EF13-49FA-4355-971A-34B065F35022}"/>
          </ac:spMkLst>
        </pc:spChg>
        <pc:spChg chg="add">
          <ac:chgData name="Sian Turvey" userId="9a374997-2901-41ac-b51e-a8948a26085a" providerId="ADAL" clId="{6AE336E5-71BE-4F87-B19E-EAED3F179AC8}" dt="2023-02-16T15:02:32.549" v="687" actId="26606"/>
          <ac:spMkLst>
            <pc:docMk/>
            <pc:sldMk cId="192909391" sldId="419"/>
            <ac:spMk id="15" creationId="{92CF3C3E-0F7B-4F0C-8EBD-BDD38E9C66F5}"/>
          </ac:spMkLst>
        </pc:spChg>
        <pc:graphicFrameChg chg="add mod">
          <ac:chgData name="Sian Turvey" userId="9a374997-2901-41ac-b51e-a8948a26085a" providerId="ADAL" clId="{6AE336E5-71BE-4F87-B19E-EAED3F179AC8}" dt="2023-02-16T15:03:19.039" v="689" actId="313"/>
          <ac:graphicFrameMkLst>
            <pc:docMk/>
            <pc:sldMk cId="192909391" sldId="419"/>
            <ac:graphicFrameMk id="5" creationId="{3A92BB49-9806-90EB-7019-29E0013C7997}"/>
          </ac:graphicFrameMkLst>
        </pc:graphicFrameChg>
      </pc:sldChg>
      <pc:sldChg chg="modSp new mod modNotesTx">
        <pc:chgData name="Sian Turvey" userId="9a374997-2901-41ac-b51e-a8948a26085a" providerId="ADAL" clId="{6AE336E5-71BE-4F87-B19E-EAED3F179AC8}" dt="2023-02-16T15:05:05.319" v="707" actId="20577"/>
        <pc:sldMkLst>
          <pc:docMk/>
          <pc:sldMk cId="1150612760" sldId="420"/>
        </pc:sldMkLst>
        <pc:spChg chg="mod">
          <ac:chgData name="Sian Turvey" userId="9a374997-2901-41ac-b51e-a8948a26085a" providerId="ADAL" clId="{6AE336E5-71BE-4F87-B19E-EAED3F179AC8}" dt="2023-02-16T15:04:48.304" v="703" actId="20577"/>
          <ac:spMkLst>
            <pc:docMk/>
            <pc:sldMk cId="1150612760" sldId="420"/>
            <ac:spMk id="2" creationId="{A1F1E85C-A44F-94A9-F029-E6D25813CC4B}"/>
          </ac:spMkLst>
        </pc:spChg>
        <pc:spChg chg="mod">
          <ac:chgData name="Sian Turvey" userId="9a374997-2901-41ac-b51e-a8948a26085a" providerId="ADAL" clId="{6AE336E5-71BE-4F87-B19E-EAED3F179AC8}" dt="2023-02-16T15:05:05.319" v="707" actId="20577"/>
          <ac:spMkLst>
            <pc:docMk/>
            <pc:sldMk cId="1150612760" sldId="420"/>
            <ac:spMk id="3" creationId="{8D84BFC0-CE3A-F7E7-399D-11C190FECCAB}"/>
          </ac:spMkLst>
        </pc:spChg>
      </pc:sldChg>
      <pc:sldChg chg="modSp new mod">
        <pc:chgData name="Sian Turvey" userId="9a374997-2901-41ac-b51e-a8948a26085a" providerId="ADAL" clId="{6AE336E5-71BE-4F87-B19E-EAED3F179AC8}" dt="2023-02-16T15:06:43.099" v="757" actId="20577"/>
        <pc:sldMkLst>
          <pc:docMk/>
          <pc:sldMk cId="671030953" sldId="421"/>
        </pc:sldMkLst>
        <pc:spChg chg="mod">
          <ac:chgData name="Sian Turvey" userId="9a374997-2901-41ac-b51e-a8948a26085a" providerId="ADAL" clId="{6AE336E5-71BE-4F87-B19E-EAED3F179AC8}" dt="2023-02-16T15:06:25.723" v="752" actId="114"/>
          <ac:spMkLst>
            <pc:docMk/>
            <pc:sldMk cId="671030953" sldId="421"/>
            <ac:spMk id="2" creationId="{E4B18C2C-1FD1-80C1-0640-6D5FED0C042E}"/>
          </ac:spMkLst>
        </pc:spChg>
        <pc:spChg chg="mod">
          <ac:chgData name="Sian Turvey" userId="9a374997-2901-41ac-b51e-a8948a26085a" providerId="ADAL" clId="{6AE336E5-71BE-4F87-B19E-EAED3F179AC8}" dt="2023-02-16T15:06:43.099" v="757" actId="20577"/>
          <ac:spMkLst>
            <pc:docMk/>
            <pc:sldMk cId="671030953" sldId="421"/>
            <ac:spMk id="3" creationId="{0286180C-B834-A062-D4DC-B62133411681}"/>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BBBF7E4-069A-47B6-8AF1-514D784098B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0A6546EB-6203-49D8-971D-79C98B4762B7}">
      <dgm:prSet/>
      <dgm:spPr/>
      <dgm:t>
        <a:bodyPr/>
        <a:lstStyle/>
        <a:p>
          <a:r>
            <a:rPr lang="en-GB" b="0" i="0"/>
            <a:t>What type of entitlement?</a:t>
          </a:r>
          <a:endParaRPr lang="en-US"/>
        </a:p>
      </dgm:t>
    </dgm:pt>
    <dgm:pt modelId="{09637438-48AC-4CB6-B0AD-0BE759CAF7A5}" type="parTrans" cxnId="{760382AB-1262-4443-AC9B-2BF35D46D18A}">
      <dgm:prSet/>
      <dgm:spPr/>
      <dgm:t>
        <a:bodyPr/>
        <a:lstStyle/>
        <a:p>
          <a:endParaRPr lang="en-US"/>
        </a:p>
      </dgm:t>
    </dgm:pt>
    <dgm:pt modelId="{FF188CCE-D8CF-425E-AF4A-720F8F9F5516}" type="sibTrans" cxnId="{760382AB-1262-4443-AC9B-2BF35D46D18A}">
      <dgm:prSet/>
      <dgm:spPr/>
      <dgm:t>
        <a:bodyPr/>
        <a:lstStyle/>
        <a:p>
          <a:endParaRPr lang="en-US"/>
        </a:p>
      </dgm:t>
    </dgm:pt>
    <dgm:pt modelId="{4D8BBEF5-109D-43A0-9DE6-7C5328C67B22}">
      <dgm:prSet/>
      <dgm:spPr/>
      <dgm:t>
        <a:bodyPr/>
        <a:lstStyle/>
        <a:p>
          <a:r>
            <a:rPr lang="en-GB" b="0" i="0"/>
            <a:t>Capital only</a:t>
          </a:r>
          <a:endParaRPr lang="en-US"/>
        </a:p>
      </dgm:t>
    </dgm:pt>
    <dgm:pt modelId="{3FFFBB0D-95E0-4B2E-9FAC-859DB4095C8C}" type="parTrans" cxnId="{61FD5975-0455-4142-9E20-7DF3F4909D4B}">
      <dgm:prSet/>
      <dgm:spPr/>
      <dgm:t>
        <a:bodyPr/>
        <a:lstStyle/>
        <a:p>
          <a:endParaRPr lang="en-US"/>
        </a:p>
      </dgm:t>
    </dgm:pt>
    <dgm:pt modelId="{0EAC942E-615B-4F24-9FC3-590ED8BFA954}" type="sibTrans" cxnId="{61FD5975-0455-4142-9E20-7DF3F4909D4B}">
      <dgm:prSet/>
      <dgm:spPr/>
      <dgm:t>
        <a:bodyPr/>
        <a:lstStyle/>
        <a:p>
          <a:endParaRPr lang="en-US"/>
        </a:p>
      </dgm:t>
    </dgm:pt>
    <dgm:pt modelId="{6FA207EE-D89D-4B95-9C4A-D97E06458050}">
      <dgm:prSet/>
      <dgm:spPr/>
      <dgm:t>
        <a:bodyPr/>
        <a:lstStyle/>
        <a:p>
          <a:r>
            <a:rPr lang="en-GB" b="0" i="0"/>
            <a:t>Income only</a:t>
          </a:r>
          <a:endParaRPr lang="en-US"/>
        </a:p>
      </dgm:t>
    </dgm:pt>
    <dgm:pt modelId="{0B35C215-2693-4EC9-86D3-AFAC8B28A996}" type="parTrans" cxnId="{AD4B2F05-6167-4DE0-BB2D-C18F827138ED}">
      <dgm:prSet/>
      <dgm:spPr/>
      <dgm:t>
        <a:bodyPr/>
        <a:lstStyle/>
        <a:p>
          <a:endParaRPr lang="en-US"/>
        </a:p>
      </dgm:t>
    </dgm:pt>
    <dgm:pt modelId="{2FE83089-F31E-4D2E-9F31-E7387F02C5BD}" type="sibTrans" cxnId="{AD4B2F05-6167-4DE0-BB2D-C18F827138ED}">
      <dgm:prSet/>
      <dgm:spPr/>
      <dgm:t>
        <a:bodyPr/>
        <a:lstStyle/>
        <a:p>
          <a:endParaRPr lang="en-US"/>
        </a:p>
      </dgm:t>
    </dgm:pt>
    <dgm:pt modelId="{79339449-0073-4D52-9294-75AC177800A2}">
      <dgm:prSet/>
      <dgm:spPr/>
      <dgm:t>
        <a:bodyPr/>
        <a:lstStyle/>
        <a:p>
          <a:r>
            <a:rPr lang="en-GB" b="0" i="0"/>
            <a:t>Capital and income</a:t>
          </a:r>
          <a:endParaRPr lang="en-US"/>
        </a:p>
      </dgm:t>
    </dgm:pt>
    <dgm:pt modelId="{94610BCD-D538-4A81-8CE9-985F4ADCF3A2}" type="parTrans" cxnId="{1DC737FD-6CF2-42EC-88C9-2361DD73BAEC}">
      <dgm:prSet/>
      <dgm:spPr/>
      <dgm:t>
        <a:bodyPr/>
        <a:lstStyle/>
        <a:p>
          <a:endParaRPr lang="en-US"/>
        </a:p>
      </dgm:t>
    </dgm:pt>
    <dgm:pt modelId="{2CCF2561-DB76-49A1-9E12-072DDE94F515}" type="sibTrans" cxnId="{1DC737FD-6CF2-42EC-88C9-2361DD73BAEC}">
      <dgm:prSet/>
      <dgm:spPr/>
      <dgm:t>
        <a:bodyPr/>
        <a:lstStyle/>
        <a:p>
          <a:endParaRPr lang="en-US"/>
        </a:p>
      </dgm:t>
    </dgm:pt>
    <dgm:pt modelId="{932CFE05-33E3-4216-AAB9-D274D9FD5BA1}" type="pres">
      <dgm:prSet presAssocID="{ABBBF7E4-069A-47B6-8AF1-514D784098B8}" presName="linear" presStyleCnt="0">
        <dgm:presLayoutVars>
          <dgm:animLvl val="lvl"/>
          <dgm:resizeHandles val="exact"/>
        </dgm:presLayoutVars>
      </dgm:prSet>
      <dgm:spPr/>
    </dgm:pt>
    <dgm:pt modelId="{E9FA174E-9A6E-41EF-83AE-2EFCC65A67FD}" type="pres">
      <dgm:prSet presAssocID="{0A6546EB-6203-49D8-971D-79C98B4762B7}" presName="parentText" presStyleLbl="node1" presStyleIdx="0" presStyleCnt="4">
        <dgm:presLayoutVars>
          <dgm:chMax val="0"/>
          <dgm:bulletEnabled val="1"/>
        </dgm:presLayoutVars>
      </dgm:prSet>
      <dgm:spPr/>
    </dgm:pt>
    <dgm:pt modelId="{A6893982-BB20-4EB5-B8F1-8F901BB088F0}" type="pres">
      <dgm:prSet presAssocID="{FF188CCE-D8CF-425E-AF4A-720F8F9F5516}" presName="spacer" presStyleCnt="0"/>
      <dgm:spPr/>
    </dgm:pt>
    <dgm:pt modelId="{00745CFE-1FBE-4169-BECF-0E5B58C29D98}" type="pres">
      <dgm:prSet presAssocID="{4D8BBEF5-109D-43A0-9DE6-7C5328C67B22}" presName="parentText" presStyleLbl="node1" presStyleIdx="1" presStyleCnt="4">
        <dgm:presLayoutVars>
          <dgm:chMax val="0"/>
          <dgm:bulletEnabled val="1"/>
        </dgm:presLayoutVars>
      </dgm:prSet>
      <dgm:spPr/>
    </dgm:pt>
    <dgm:pt modelId="{792953A2-5553-4A56-8B7C-A13D9E25D67E}" type="pres">
      <dgm:prSet presAssocID="{0EAC942E-615B-4F24-9FC3-590ED8BFA954}" presName="spacer" presStyleCnt="0"/>
      <dgm:spPr/>
    </dgm:pt>
    <dgm:pt modelId="{47BFA9D8-01DB-46E0-8E8C-5B9391F6060A}" type="pres">
      <dgm:prSet presAssocID="{6FA207EE-D89D-4B95-9C4A-D97E06458050}" presName="parentText" presStyleLbl="node1" presStyleIdx="2" presStyleCnt="4">
        <dgm:presLayoutVars>
          <dgm:chMax val="0"/>
          <dgm:bulletEnabled val="1"/>
        </dgm:presLayoutVars>
      </dgm:prSet>
      <dgm:spPr/>
    </dgm:pt>
    <dgm:pt modelId="{CAB77638-2FF3-41BD-BB1A-6025F6FA9439}" type="pres">
      <dgm:prSet presAssocID="{2FE83089-F31E-4D2E-9F31-E7387F02C5BD}" presName="spacer" presStyleCnt="0"/>
      <dgm:spPr/>
    </dgm:pt>
    <dgm:pt modelId="{1B480C60-CEDB-4AE4-82B4-8A6CFE7C5C89}" type="pres">
      <dgm:prSet presAssocID="{79339449-0073-4D52-9294-75AC177800A2}" presName="parentText" presStyleLbl="node1" presStyleIdx="3" presStyleCnt="4">
        <dgm:presLayoutVars>
          <dgm:chMax val="0"/>
          <dgm:bulletEnabled val="1"/>
        </dgm:presLayoutVars>
      </dgm:prSet>
      <dgm:spPr/>
    </dgm:pt>
  </dgm:ptLst>
  <dgm:cxnLst>
    <dgm:cxn modelId="{AD4B2F05-6167-4DE0-BB2D-C18F827138ED}" srcId="{ABBBF7E4-069A-47B6-8AF1-514D784098B8}" destId="{6FA207EE-D89D-4B95-9C4A-D97E06458050}" srcOrd="2" destOrd="0" parTransId="{0B35C215-2693-4EC9-86D3-AFAC8B28A996}" sibTransId="{2FE83089-F31E-4D2E-9F31-E7387F02C5BD}"/>
    <dgm:cxn modelId="{7593A110-8D2E-4CD5-844B-3944D6116ADD}" type="presOf" srcId="{6FA207EE-D89D-4B95-9C4A-D97E06458050}" destId="{47BFA9D8-01DB-46E0-8E8C-5B9391F6060A}" srcOrd="0" destOrd="0" presId="urn:microsoft.com/office/officeart/2005/8/layout/vList2"/>
    <dgm:cxn modelId="{CF24C827-C272-4209-9EAF-C14524365AAF}" type="presOf" srcId="{0A6546EB-6203-49D8-971D-79C98B4762B7}" destId="{E9FA174E-9A6E-41EF-83AE-2EFCC65A67FD}" srcOrd="0" destOrd="0" presId="urn:microsoft.com/office/officeart/2005/8/layout/vList2"/>
    <dgm:cxn modelId="{107EE82A-FFBF-472D-AC91-9F39CE8E2D6A}" type="presOf" srcId="{4D8BBEF5-109D-43A0-9DE6-7C5328C67B22}" destId="{00745CFE-1FBE-4169-BECF-0E5B58C29D98}" srcOrd="0" destOrd="0" presId="urn:microsoft.com/office/officeart/2005/8/layout/vList2"/>
    <dgm:cxn modelId="{D1DA543F-6F81-4E55-B33F-4C371A6C851C}" type="presOf" srcId="{ABBBF7E4-069A-47B6-8AF1-514D784098B8}" destId="{932CFE05-33E3-4216-AAB9-D274D9FD5BA1}" srcOrd="0" destOrd="0" presId="urn:microsoft.com/office/officeart/2005/8/layout/vList2"/>
    <dgm:cxn modelId="{50EFA045-1E88-4B89-BA82-940D46D6640A}" type="presOf" srcId="{79339449-0073-4D52-9294-75AC177800A2}" destId="{1B480C60-CEDB-4AE4-82B4-8A6CFE7C5C89}" srcOrd="0" destOrd="0" presId="urn:microsoft.com/office/officeart/2005/8/layout/vList2"/>
    <dgm:cxn modelId="{61FD5975-0455-4142-9E20-7DF3F4909D4B}" srcId="{ABBBF7E4-069A-47B6-8AF1-514D784098B8}" destId="{4D8BBEF5-109D-43A0-9DE6-7C5328C67B22}" srcOrd="1" destOrd="0" parTransId="{3FFFBB0D-95E0-4B2E-9FAC-859DB4095C8C}" sibTransId="{0EAC942E-615B-4F24-9FC3-590ED8BFA954}"/>
    <dgm:cxn modelId="{760382AB-1262-4443-AC9B-2BF35D46D18A}" srcId="{ABBBF7E4-069A-47B6-8AF1-514D784098B8}" destId="{0A6546EB-6203-49D8-971D-79C98B4762B7}" srcOrd="0" destOrd="0" parTransId="{09637438-48AC-4CB6-B0AD-0BE759CAF7A5}" sibTransId="{FF188CCE-D8CF-425E-AF4A-720F8F9F5516}"/>
    <dgm:cxn modelId="{1DC737FD-6CF2-42EC-88C9-2361DD73BAEC}" srcId="{ABBBF7E4-069A-47B6-8AF1-514D784098B8}" destId="{79339449-0073-4D52-9294-75AC177800A2}" srcOrd="3" destOrd="0" parTransId="{94610BCD-D538-4A81-8CE9-985F4ADCF3A2}" sibTransId="{2CCF2561-DB76-49A1-9E12-072DDE94F515}"/>
    <dgm:cxn modelId="{E003C07B-36D7-4F74-B90D-236E8D0A7C32}" type="presParOf" srcId="{932CFE05-33E3-4216-AAB9-D274D9FD5BA1}" destId="{E9FA174E-9A6E-41EF-83AE-2EFCC65A67FD}" srcOrd="0" destOrd="0" presId="urn:microsoft.com/office/officeart/2005/8/layout/vList2"/>
    <dgm:cxn modelId="{613BE271-9760-401E-B79D-837DF05C63B7}" type="presParOf" srcId="{932CFE05-33E3-4216-AAB9-D274D9FD5BA1}" destId="{A6893982-BB20-4EB5-B8F1-8F901BB088F0}" srcOrd="1" destOrd="0" presId="urn:microsoft.com/office/officeart/2005/8/layout/vList2"/>
    <dgm:cxn modelId="{91D2444E-9E27-420F-B0A7-3B80C06F017E}" type="presParOf" srcId="{932CFE05-33E3-4216-AAB9-D274D9FD5BA1}" destId="{00745CFE-1FBE-4169-BECF-0E5B58C29D98}" srcOrd="2" destOrd="0" presId="urn:microsoft.com/office/officeart/2005/8/layout/vList2"/>
    <dgm:cxn modelId="{DB749027-59E3-4F2D-ADBA-F60EBB6FEC56}" type="presParOf" srcId="{932CFE05-33E3-4216-AAB9-D274D9FD5BA1}" destId="{792953A2-5553-4A56-8B7C-A13D9E25D67E}" srcOrd="3" destOrd="0" presId="urn:microsoft.com/office/officeart/2005/8/layout/vList2"/>
    <dgm:cxn modelId="{7EFD6C15-96B7-4C3E-AA2C-364325C0C204}" type="presParOf" srcId="{932CFE05-33E3-4216-AAB9-D274D9FD5BA1}" destId="{47BFA9D8-01DB-46E0-8E8C-5B9391F6060A}" srcOrd="4" destOrd="0" presId="urn:microsoft.com/office/officeart/2005/8/layout/vList2"/>
    <dgm:cxn modelId="{CA7F2B6B-A578-46EC-9D3E-3463BC223106}" type="presParOf" srcId="{932CFE05-33E3-4216-AAB9-D274D9FD5BA1}" destId="{CAB77638-2FF3-41BD-BB1A-6025F6FA9439}" srcOrd="5" destOrd="0" presId="urn:microsoft.com/office/officeart/2005/8/layout/vList2"/>
    <dgm:cxn modelId="{52B7B760-5ABE-420E-86AA-B6CA90277C6A}" type="presParOf" srcId="{932CFE05-33E3-4216-AAB9-D274D9FD5BA1}" destId="{1B480C60-CEDB-4AE4-82B4-8A6CFE7C5C89}"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D9502C0-3EAA-40AF-8290-8F3BAC751B11}" type="doc">
      <dgm:prSet loTypeId="urn:microsoft.com/office/officeart/2005/8/layout/process4" loCatId="process" qsTypeId="urn:microsoft.com/office/officeart/2005/8/quickstyle/simple4" qsCatId="simple" csTypeId="urn:microsoft.com/office/officeart/2005/8/colors/colorful1" csCatId="colorful"/>
      <dgm:spPr/>
      <dgm:t>
        <a:bodyPr/>
        <a:lstStyle/>
        <a:p>
          <a:endParaRPr lang="en-US"/>
        </a:p>
      </dgm:t>
    </dgm:pt>
    <dgm:pt modelId="{79C57C1C-7208-4D50-BE63-B0952C181345}">
      <dgm:prSet/>
      <dgm:spPr/>
      <dgm:t>
        <a:bodyPr/>
        <a:lstStyle/>
        <a:p>
          <a:r>
            <a:rPr lang="en-GB" b="0" i="0"/>
            <a:t>A beneficiary has a vested interest if that beneficiary exists and does not have to satisfy any conditions imposed by the terms of the trust before becoming entitled to trust property. </a:t>
          </a:r>
          <a:endParaRPr lang="en-US"/>
        </a:p>
      </dgm:t>
    </dgm:pt>
    <dgm:pt modelId="{484A2EC0-42A3-4125-AFD3-812D4E9B0612}" type="parTrans" cxnId="{608D6AC5-D20B-44A0-91FA-35843E671B4E}">
      <dgm:prSet/>
      <dgm:spPr/>
      <dgm:t>
        <a:bodyPr/>
        <a:lstStyle/>
        <a:p>
          <a:endParaRPr lang="en-US"/>
        </a:p>
      </dgm:t>
    </dgm:pt>
    <dgm:pt modelId="{56BBA9EC-9120-4DD2-A5DA-053CE1929276}" type="sibTrans" cxnId="{608D6AC5-D20B-44A0-91FA-35843E671B4E}">
      <dgm:prSet/>
      <dgm:spPr/>
      <dgm:t>
        <a:bodyPr/>
        <a:lstStyle/>
        <a:p>
          <a:endParaRPr lang="en-US"/>
        </a:p>
      </dgm:t>
    </dgm:pt>
    <dgm:pt modelId="{86D1B020-9553-4E1C-ADB2-E4EC953CCAFC}">
      <dgm:prSet/>
      <dgm:spPr/>
      <dgm:t>
        <a:bodyPr/>
        <a:lstStyle/>
        <a:p>
          <a:r>
            <a:rPr lang="en-GB" b="0" i="0"/>
            <a:t>Their interest is unconditional. </a:t>
          </a:r>
          <a:endParaRPr lang="en-US"/>
        </a:p>
      </dgm:t>
    </dgm:pt>
    <dgm:pt modelId="{017F8B56-52C2-4332-A6A8-9A14234EA96B}" type="parTrans" cxnId="{D5A5AD14-00CA-496D-8B96-889734EE3463}">
      <dgm:prSet/>
      <dgm:spPr/>
      <dgm:t>
        <a:bodyPr/>
        <a:lstStyle/>
        <a:p>
          <a:endParaRPr lang="en-US"/>
        </a:p>
      </dgm:t>
    </dgm:pt>
    <dgm:pt modelId="{8343BB6E-D38B-49E4-B165-040208021816}" type="sibTrans" cxnId="{D5A5AD14-00CA-496D-8B96-889734EE3463}">
      <dgm:prSet/>
      <dgm:spPr/>
      <dgm:t>
        <a:bodyPr/>
        <a:lstStyle/>
        <a:p>
          <a:endParaRPr lang="en-US"/>
        </a:p>
      </dgm:t>
    </dgm:pt>
    <dgm:pt modelId="{36722C07-A1E7-404A-A93B-9ADA15C01C26}">
      <dgm:prSet/>
      <dgm:spPr/>
      <dgm:t>
        <a:bodyPr/>
        <a:lstStyle/>
        <a:p>
          <a:r>
            <a:rPr lang="en-GB" b="0" i="0"/>
            <a:t>If the beneficiary dies before the trust property is paid over to them, the trust property will belong to the beneficiary’s estate, ie it will pass as part of the beneficiary’s property under their will or intestacy.</a:t>
          </a:r>
          <a:endParaRPr lang="en-US"/>
        </a:p>
      </dgm:t>
    </dgm:pt>
    <dgm:pt modelId="{D555D253-3CD6-4441-9C6F-9E0E4E9C23D5}" type="parTrans" cxnId="{4C8D52D9-4E1A-4024-A342-ADD307FA9EA1}">
      <dgm:prSet/>
      <dgm:spPr/>
      <dgm:t>
        <a:bodyPr/>
        <a:lstStyle/>
        <a:p>
          <a:endParaRPr lang="en-US"/>
        </a:p>
      </dgm:t>
    </dgm:pt>
    <dgm:pt modelId="{52FD14FE-1479-4743-8F69-8122D6BE1065}" type="sibTrans" cxnId="{4C8D52D9-4E1A-4024-A342-ADD307FA9EA1}">
      <dgm:prSet/>
      <dgm:spPr/>
      <dgm:t>
        <a:bodyPr/>
        <a:lstStyle/>
        <a:p>
          <a:endParaRPr lang="en-US"/>
        </a:p>
      </dgm:t>
    </dgm:pt>
    <dgm:pt modelId="{E6BA7779-0F42-42C5-AF22-2B200F965169}" type="pres">
      <dgm:prSet presAssocID="{CD9502C0-3EAA-40AF-8290-8F3BAC751B11}" presName="Name0" presStyleCnt="0">
        <dgm:presLayoutVars>
          <dgm:dir/>
          <dgm:animLvl val="lvl"/>
          <dgm:resizeHandles val="exact"/>
        </dgm:presLayoutVars>
      </dgm:prSet>
      <dgm:spPr/>
    </dgm:pt>
    <dgm:pt modelId="{58C0BC7D-7C76-4A5D-B805-D256D7060BF9}" type="pres">
      <dgm:prSet presAssocID="{36722C07-A1E7-404A-A93B-9ADA15C01C26}" presName="boxAndChildren" presStyleCnt="0"/>
      <dgm:spPr/>
    </dgm:pt>
    <dgm:pt modelId="{B3AE2E44-F6AD-49C4-888D-721697545DD2}" type="pres">
      <dgm:prSet presAssocID="{36722C07-A1E7-404A-A93B-9ADA15C01C26}" presName="parentTextBox" presStyleLbl="node1" presStyleIdx="0" presStyleCnt="3"/>
      <dgm:spPr/>
    </dgm:pt>
    <dgm:pt modelId="{007CFAE2-D854-4FAD-A589-4C5125A655BB}" type="pres">
      <dgm:prSet presAssocID="{8343BB6E-D38B-49E4-B165-040208021816}" presName="sp" presStyleCnt="0"/>
      <dgm:spPr/>
    </dgm:pt>
    <dgm:pt modelId="{A5364036-899A-4E0B-A6F0-F1E0EE675E63}" type="pres">
      <dgm:prSet presAssocID="{86D1B020-9553-4E1C-ADB2-E4EC953CCAFC}" presName="arrowAndChildren" presStyleCnt="0"/>
      <dgm:spPr/>
    </dgm:pt>
    <dgm:pt modelId="{2D1F957F-59AE-4147-A960-0352FCD5AB77}" type="pres">
      <dgm:prSet presAssocID="{86D1B020-9553-4E1C-ADB2-E4EC953CCAFC}" presName="parentTextArrow" presStyleLbl="node1" presStyleIdx="1" presStyleCnt="3"/>
      <dgm:spPr/>
    </dgm:pt>
    <dgm:pt modelId="{04AB69CC-4926-4EBB-B237-09EDEA7CF721}" type="pres">
      <dgm:prSet presAssocID="{56BBA9EC-9120-4DD2-A5DA-053CE1929276}" presName="sp" presStyleCnt="0"/>
      <dgm:spPr/>
    </dgm:pt>
    <dgm:pt modelId="{1627C0FA-DB6A-4A61-9795-B8139C112036}" type="pres">
      <dgm:prSet presAssocID="{79C57C1C-7208-4D50-BE63-B0952C181345}" presName="arrowAndChildren" presStyleCnt="0"/>
      <dgm:spPr/>
    </dgm:pt>
    <dgm:pt modelId="{4E3820CB-C942-45F7-9772-80988379E28D}" type="pres">
      <dgm:prSet presAssocID="{79C57C1C-7208-4D50-BE63-B0952C181345}" presName="parentTextArrow" presStyleLbl="node1" presStyleIdx="2" presStyleCnt="3"/>
      <dgm:spPr/>
    </dgm:pt>
  </dgm:ptLst>
  <dgm:cxnLst>
    <dgm:cxn modelId="{1EF34012-236C-44C5-B219-02A2ABF25D0F}" type="presOf" srcId="{CD9502C0-3EAA-40AF-8290-8F3BAC751B11}" destId="{E6BA7779-0F42-42C5-AF22-2B200F965169}" srcOrd="0" destOrd="0" presId="urn:microsoft.com/office/officeart/2005/8/layout/process4"/>
    <dgm:cxn modelId="{D5A5AD14-00CA-496D-8B96-889734EE3463}" srcId="{CD9502C0-3EAA-40AF-8290-8F3BAC751B11}" destId="{86D1B020-9553-4E1C-ADB2-E4EC953CCAFC}" srcOrd="1" destOrd="0" parTransId="{017F8B56-52C2-4332-A6A8-9A14234EA96B}" sibTransId="{8343BB6E-D38B-49E4-B165-040208021816}"/>
    <dgm:cxn modelId="{70A9EF56-D8FA-4804-92D5-10D7B6C5A4A5}" type="presOf" srcId="{86D1B020-9553-4E1C-ADB2-E4EC953CCAFC}" destId="{2D1F957F-59AE-4147-A960-0352FCD5AB77}" srcOrd="0" destOrd="0" presId="urn:microsoft.com/office/officeart/2005/8/layout/process4"/>
    <dgm:cxn modelId="{608D6AC5-D20B-44A0-91FA-35843E671B4E}" srcId="{CD9502C0-3EAA-40AF-8290-8F3BAC751B11}" destId="{79C57C1C-7208-4D50-BE63-B0952C181345}" srcOrd="0" destOrd="0" parTransId="{484A2EC0-42A3-4125-AFD3-812D4E9B0612}" sibTransId="{56BBA9EC-9120-4DD2-A5DA-053CE1929276}"/>
    <dgm:cxn modelId="{4C8D52D9-4E1A-4024-A342-ADD307FA9EA1}" srcId="{CD9502C0-3EAA-40AF-8290-8F3BAC751B11}" destId="{36722C07-A1E7-404A-A93B-9ADA15C01C26}" srcOrd="2" destOrd="0" parTransId="{D555D253-3CD6-4441-9C6F-9E0E4E9C23D5}" sibTransId="{52FD14FE-1479-4743-8F69-8122D6BE1065}"/>
    <dgm:cxn modelId="{E878FAD9-7297-4D58-9E5F-07D6BF08B913}" type="presOf" srcId="{36722C07-A1E7-404A-A93B-9ADA15C01C26}" destId="{B3AE2E44-F6AD-49C4-888D-721697545DD2}" srcOrd="0" destOrd="0" presId="urn:microsoft.com/office/officeart/2005/8/layout/process4"/>
    <dgm:cxn modelId="{F65ABDED-C05E-4E95-8475-B9BBABF6DF42}" type="presOf" srcId="{79C57C1C-7208-4D50-BE63-B0952C181345}" destId="{4E3820CB-C942-45F7-9772-80988379E28D}" srcOrd="0" destOrd="0" presId="urn:microsoft.com/office/officeart/2005/8/layout/process4"/>
    <dgm:cxn modelId="{31A065D8-7EC1-41E7-A1BE-869B11780669}" type="presParOf" srcId="{E6BA7779-0F42-42C5-AF22-2B200F965169}" destId="{58C0BC7D-7C76-4A5D-B805-D256D7060BF9}" srcOrd="0" destOrd="0" presId="urn:microsoft.com/office/officeart/2005/8/layout/process4"/>
    <dgm:cxn modelId="{067D65F0-6333-4991-A0A1-CC7818BC7548}" type="presParOf" srcId="{58C0BC7D-7C76-4A5D-B805-D256D7060BF9}" destId="{B3AE2E44-F6AD-49C4-888D-721697545DD2}" srcOrd="0" destOrd="0" presId="urn:microsoft.com/office/officeart/2005/8/layout/process4"/>
    <dgm:cxn modelId="{9C346C83-8AA3-4B8D-95D9-A0DCB5ADE894}" type="presParOf" srcId="{E6BA7779-0F42-42C5-AF22-2B200F965169}" destId="{007CFAE2-D854-4FAD-A589-4C5125A655BB}" srcOrd="1" destOrd="0" presId="urn:microsoft.com/office/officeart/2005/8/layout/process4"/>
    <dgm:cxn modelId="{C820DA5E-3B7F-4AB2-9810-A1836FACDFAB}" type="presParOf" srcId="{E6BA7779-0F42-42C5-AF22-2B200F965169}" destId="{A5364036-899A-4E0B-A6F0-F1E0EE675E63}" srcOrd="2" destOrd="0" presId="urn:microsoft.com/office/officeart/2005/8/layout/process4"/>
    <dgm:cxn modelId="{A7FA185E-AB22-4D5D-9F8E-E93D61F397A5}" type="presParOf" srcId="{A5364036-899A-4E0B-A6F0-F1E0EE675E63}" destId="{2D1F957F-59AE-4147-A960-0352FCD5AB77}" srcOrd="0" destOrd="0" presId="urn:microsoft.com/office/officeart/2005/8/layout/process4"/>
    <dgm:cxn modelId="{3EDD7BAB-0205-4BB6-9E1B-93CE5FEA70F8}" type="presParOf" srcId="{E6BA7779-0F42-42C5-AF22-2B200F965169}" destId="{04AB69CC-4926-4EBB-B237-09EDEA7CF721}" srcOrd="3" destOrd="0" presId="urn:microsoft.com/office/officeart/2005/8/layout/process4"/>
    <dgm:cxn modelId="{4DB70091-2DF6-42E5-814A-E215438C7C19}" type="presParOf" srcId="{E6BA7779-0F42-42C5-AF22-2B200F965169}" destId="{1627C0FA-DB6A-4A61-9795-B8139C112036}" srcOrd="4" destOrd="0" presId="urn:microsoft.com/office/officeart/2005/8/layout/process4"/>
    <dgm:cxn modelId="{A64053B2-7A16-4A8F-A8DB-6901F920E1C2}" type="presParOf" srcId="{1627C0FA-DB6A-4A61-9795-B8139C112036}" destId="{4E3820CB-C942-45F7-9772-80988379E28D}"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4B23794-429E-41CB-903C-7456C10CDF26}"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2F2D6B81-5CD9-477E-9D91-6C01A9AC1C78}">
      <dgm:prSet/>
      <dgm:spPr/>
      <dgm:t>
        <a:bodyPr/>
        <a:lstStyle/>
        <a:p>
          <a:r>
            <a:rPr lang="en-GB" b="0" i="0"/>
            <a:t>If a beneficiary is a minor (ie under the age of 18 years), the trustees will hold the property on trust for the beneficiary until they reach the age of 18 years. </a:t>
          </a:r>
          <a:endParaRPr lang="en-US"/>
        </a:p>
      </dgm:t>
    </dgm:pt>
    <dgm:pt modelId="{C8C769E8-B686-4EE5-8551-F675901464AF}" type="parTrans" cxnId="{2484516A-8AF6-4E84-97F2-E4492CAA7228}">
      <dgm:prSet/>
      <dgm:spPr/>
      <dgm:t>
        <a:bodyPr/>
        <a:lstStyle/>
        <a:p>
          <a:endParaRPr lang="en-US"/>
        </a:p>
      </dgm:t>
    </dgm:pt>
    <dgm:pt modelId="{FEFDED87-B0E4-48C8-BBC4-19297BE360DC}" type="sibTrans" cxnId="{2484516A-8AF6-4E84-97F2-E4492CAA7228}">
      <dgm:prSet/>
      <dgm:spPr/>
      <dgm:t>
        <a:bodyPr/>
        <a:lstStyle/>
        <a:p>
          <a:endParaRPr lang="en-US"/>
        </a:p>
      </dgm:t>
    </dgm:pt>
    <dgm:pt modelId="{5A0E78DB-C0C7-4868-9D98-FC4DA099B585}">
      <dgm:prSet/>
      <dgm:spPr/>
      <dgm:t>
        <a:bodyPr/>
        <a:lstStyle/>
        <a:p>
          <a:r>
            <a:rPr lang="en-GB" b="0" i="0"/>
            <a:t>Only once the beneficiary is aged 18 years can the transfer of property to them discharge the trustees from the trust (trust lawyers often call this requirement the need to give ‘good receipt’).</a:t>
          </a:r>
          <a:endParaRPr lang="en-US"/>
        </a:p>
      </dgm:t>
    </dgm:pt>
    <dgm:pt modelId="{D29210AA-9321-4BD5-B2BA-5DA996941ECD}" type="parTrans" cxnId="{39E0902E-D301-4297-9E60-46808725364F}">
      <dgm:prSet/>
      <dgm:spPr/>
      <dgm:t>
        <a:bodyPr/>
        <a:lstStyle/>
        <a:p>
          <a:endParaRPr lang="en-US"/>
        </a:p>
      </dgm:t>
    </dgm:pt>
    <dgm:pt modelId="{A973B2D2-2852-4030-95CD-312F9F4C4C7F}" type="sibTrans" cxnId="{39E0902E-D301-4297-9E60-46808725364F}">
      <dgm:prSet/>
      <dgm:spPr/>
      <dgm:t>
        <a:bodyPr/>
        <a:lstStyle/>
        <a:p>
          <a:endParaRPr lang="en-US"/>
        </a:p>
      </dgm:t>
    </dgm:pt>
    <dgm:pt modelId="{B476A937-7815-42CC-907E-C7B1DDCAB818}" type="pres">
      <dgm:prSet presAssocID="{14B23794-429E-41CB-903C-7456C10CDF26}" presName="hierChild1" presStyleCnt="0">
        <dgm:presLayoutVars>
          <dgm:chPref val="1"/>
          <dgm:dir/>
          <dgm:animOne val="branch"/>
          <dgm:animLvl val="lvl"/>
          <dgm:resizeHandles/>
        </dgm:presLayoutVars>
      </dgm:prSet>
      <dgm:spPr/>
    </dgm:pt>
    <dgm:pt modelId="{CEEEF70F-E591-4960-8952-31ED9E25383A}" type="pres">
      <dgm:prSet presAssocID="{2F2D6B81-5CD9-477E-9D91-6C01A9AC1C78}" presName="hierRoot1" presStyleCnt="0"/>
      <dgm:spPr/>
    </dgm:pt>
    <dgm:pt modelId="{041CAD20-DE1C-49DA-9E40-6F76E5523A5C}" type="pres">
      <dgm:prSet presAssocID="{2F2D6B81-5CD9-477E-9D91-6C01A9AC1C78}" presName="composite" presStyleCnt="0"/>
      <dgm:spPr/>
    </dgm:pt>
    <dgm:pt modelId="{E0D2A5A1-CEFC-483A-AE39-C35B77EBF713}" type="pres">
      <dgm:prSet presAssocID="{2F2D6B81-5CD9-477E-9D91-6C01A9AC1C78}" presName="background" presStyleLbl="node0" presStyleIdx="0" presStyleCnt="2"/>
      <dgm:spPr/>
    </dgm:pt>
    <dgm:pt modelId="{1BC02B97-0FA6-4B90-83DD-956975D768B9}" type="pres">
      <dgm:prSet presAssocID="{2F2D6B81-5CD9-477E-9D91-6C01A9AC1C78}" presName="text" presStyleLbl="fgAcc0" presStyleIdx="0" presStyleCnt="2">
        <dgm:presLayoutVars>
          <dgm:chPref val="3"/>
        </dgm:presLayoutVars>
      </dgm:prSet>
      <dgm:spPr/>
    </dgm:pt>
    <dgm:pt modelId="{1C9F15D0-8E2E-4502-9DDD-CDFD174EC891}" type="pres">
      <dgm:prSet presAssocID="{2F2D6B81-5CD9-477E-9D91-6C01A9AC1C78}" presName="hierChild2" presStyleCnt="0"/>
      <dgm:spPr/>
    </dgm:pt>
    <dgm:pt modelId="{07FB71D2-9E82-43B5-888B-CA6DA35E5785}" type="pres">
      <dgm:prSet presAssocID="{5A0E78DB-C0C7-4868-9D98-FC4DA099B585}" presName="hierRoot1" presStyleCnt="0"/>
      <dgm:spPr/>
    </dgm:pt>
    <dgm:pt modelId="{C992B9D9-63D9-4CD4-9B22-54CB93E2A91D}" type="pres">
      <dgm:prSet presAssocID="{5A0E78DB-C0C7-4868-9D98-FC4DA099B585}" presName="composite" presStyleCnt="0"/>
      <dgm:spPr/>
    </dgm:pt>
    <dgm:pt modelId="{4ACB062F-D4C0-4F08-BCC2-25DBB12F16AB}" type="pres">
      <dgm:prSet presAssocID="{5A0E78DB-C0C7-4868-9D98-FC4DA099B585}" presName="background" presStyleLbl="node0" presStyleIdx="1" presStyleCnt="2"/>
      <dgm:spPr/>
    </dgm:pt>
    <dgm:pt modelId="{C949B7DF-208E-471B-A2CC-80F5CC519D5E}" type="pres">
      <dgm:prSet presAssocID="{5A0E78DB-C0C7-4868-9D98-FC4DA099B585}" presName="text" presStyleLbl="fgAcc0" presStyleIdx="1" presStyleCnt="2">
        <dgm:presLayoutVars>
          <dgm:chPref val="3"/>
        </dgm:presLayoutVars>
      </dgm:prSet>
      <dgm:spPr/>
    </dgm:pt>
    <dgm:pt modelId="{C5745AC7-638E-4DB0-A168-14C2D402F73A}" type="pres">
      <dgm:prSet presAssocID="{5A0E78DB-C0C7-4868-9D98-FC4DA099B585}" presName="hierChild2" presStyleCnt="0"/>
      <dgm:spPr/>
    </dgm:pt>
  </dgm:ptLst>
  <dgm:cxnLst>
    <dgm:cxn modelId="{39E0902E-D301-4297-9E60-46808725364F}" srcId="{14B23794-429E-41CB-903C-7456C10CDF26}" destId="{5A0E78DB-C0C7-4868-9D98-FC4DA099B585}" srcOrd="1" destOrd="0" parTransId="{D29210AA-9321-4BD5-B2BA-5DA996941ECD}" sibTransId="{A973B2D2-2852-4030-95CD-312F9F4C4C7F}"/>
    <dgm:cxn modelId="{2484516A-8AF6-4E84-97F2-E4492CAA7228}" srcId="{14B23794-429E-41CB-903C-7456C10CDF26}" destId="{2F2D6B81-5CD9-477E-9D91-6C01A9AC1C78}" srcOrd="0" destOrd="0" parTransId="{C8C769E8-B686-4EE5-8551-F675901464AF}" sibTransId="{FEFDED87-B0E4-48C8-BBC4-19297BE360DC}"/>
    <dgm:cxn modelId="{A03D5380-7A03-47B6-A8E8-18F77168B80B}" type="presOf" srcId="{5A0E78DB-C0C7-4868-9D98-FC4DA099B585}" destId="{C949B7DF-208E-471B-A2CC-80F5CC519D5E}" srcOrd="0" destOrd="0" presId="urn:microsoft.com/office/officeart/2005/8/layout/hierarchy1"/>
    <dgm:cxn modelId="{0D442B8E-916D-4E76-BE06-0EDD9950044B}" type="presOf" srcId="{14B23794-429E-41CB-903C-7456C10CDF26}" destId="{B476A937-7815-42CC-907E-C7B1DDCAB818}" srcOrd="0" destOrd="0" presId="urn:microsoft.com/office/officeart/2005/8/layout/hierarchy1"/>
    <dgm:cxn modelId="{494F94FC-2338-49B7-B2B2-32DD279F05A0}" type="presOf" srcId="{2F2D6B81-5CD9-477E-9D91-6C01A9AC1C78}" destId="{1BC02B97-0FA6-4B90-83DD-956975D768B9}" srcOrd="0" destOrd="0" presId="urn:microsoft.com/office/officeart/2005/8/layout/hierarchy1"/>
    <dgm:cxn modelId="{BA7FDF91-0747-416D-9C86-5F72FAEFBEC1}" type="presParOf" srcId="{B476A937-7815-42CC-907E-C7B1DDCAB818}" destId="{CEEEF70F-E591-4960-8952-31ED9E25383A}" srcOrd="0" destOrd="0" presId="urn:microsoft.com/office/officeart/2005/8/layout/hierarchy1"/>
    <dgm:cxn modelId="{EABA5935-5737-431A-8FF7-4057D66F2EE8}" type="presParOf" srcId="{CEEEF70F-E591-4960-8952-31ED9E25383A}" destId="{041CAD20-DE1C-49DA-9E40-6F76E5523A5C}" srcOrd="0" destOrd="0" presId="urn:microsoft.com/office/officeart/2005/8/layout/hierarchy1"/>
    <dgm:cxn modelId="{EF0A6D26-259E-444F-A794-6F9983AEFAEA}" type="presParOf" srcId="{041CAD20-DE1C-49DA-9E40-6F76E5523A5C}" destId="{E0D2A5A1-CEFC-483A-AE39-C35B77EBF713}" srcOrd="0" destOrd="0" presId="urn:microsoft.com/office/officeart/2005/8/layout/hierarchy1"/>
    <dgm:cxn modelId="{4DCEA27B-AEE1-4BC1-BE9F-0867932CDD8B}" type="presParOf" srcId="{041CAD20-DE1C-49DA-9E40-6F76E5523A5C}" destId="{1BC02B97-0FA6-4B90-83DD-956975D768B9}" srcOrd="1" destOrd="0" presId="urn:microsoft.com/office/officeart/2005/8/layout/hierarchy1"/>
    <dgm:cxn modelId="{22A3EA23-D421-458B-B9E9-459A642E5369}" type="presParOf" srcId="{CEEEF70F-E591-4960-8952-31ED9E25383A}" destId="{1C9F15D0-8E2E-4502-9DDD-CDFD174EC891}" srcOrd="1" destOrd="0" presId="urn:microsoft.com/office/officeart/2005/8/layout/hierarchy1"/>
    <dgm:cxn modelId="{0015452A-7D06-4D6F-A2F7-DF19461B281B}" type="presParOf" srcId="{B476A937-7815-42CC-907E-C7B1DDCAB818}" destId="{07FB71D2-9E82-43B5-888B-CA6DA35E5785}" srcOrd="1" destOrd="0" presId="urn:microsoft.com/office/officeart/2005/8/layout/hierarchy1"/>
    <dgm:cxn modelId="{A2F4FACD-FD28-430E-BB93-5EC433FB5CAB}" type="presParOf" srcId="{07FB71D2-9E82-43B5-888B-CA6DA35E5785}" destId="{C992B9D9-63D9-4CD4-9B22-54CB93E2A91D}" srcOrd="0" destOrd="0" presId="urn:microsoft.com/office/officeart/2005/8/layout/hierarchy1"/>
    <dgm:cxn modelId="{4EE284EF-5351-41AC-BF95-EA01504A96B9}" type="presParOf" srcId="{C992B9D9-63D9-4CD4-9B22-54CB93E2A91D}" destId="{4ACB062F-D4C0-4F08-BCC2-25DBB12F16AB}" srcOrd="0" destOrd="0" presId="urn:microsoft.com/office/officeart/2005/8/layout/hierarchy1"/>
    <dgm:cxn modelId="{3478FAB7-A2DB-4C1C-BB20-716ED4E8299C}" type="presParOf" srcId="{C992B9D9-63D9-4CD4-9B22-54CB93E2A91D}" destId="{C949B7DF-208E-471B-A2CC-80F5CC519D5E}" srcOrd="1" destOrd="0" presId="urn:microsoft.com/office/officeart/2005/8/layout/hierarchy1"/>
    <dgm:cxn modelId="{A3DF61E1-920D-4C07-BCFB-5D8939803299}" type="presParOf" srcId="{07FB71D2-9E82-43B5-888B-CA6DA35E5785}" destId="{C5745AC7-638E-4DB0-A168-14C2D402F73A}"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2FB6132-866F-4CF3-AE7B-0C11036C1ECE}" type="doc">
      <dgm:prSet loTypeId="urn:microsoft.com/office/officeart/2005/8/layout/process4" loCatId="process" qsTypeId="urn:microsoft.com/office/officeart/2005/8/quickstyle/simple4" qsCatId="simple" csTypeId="urn:microsoft.com/office/officeart/2005/8/colors/colorful1" csCatId="colorful"/>
      <dgm:spPr/>
      <dgm:t>
        <a:bodyPr/>
        <a:lstStyle/>
        <a:p>
          <a:endParaRPr lang="en-US"/>
        </a:p>
      </dgm:t>
    </dgm:pt>
    <dgm:pt modelId="{2AF54B55-549E-4B44-867C-BB0D1836BB03}">
      <dgm:prSet/>
      <dgm:spPr/>
      <dgm:t>
        <a:bodyPr/>
        <a:lstStyle/>
        <a:p>
          <a:r>
            <a:rPr lang="en-GB" b="0" i="0"/>
            <a:t>Trusts can be used to distribute property over successive generations. </a:t>
          </a:r>
          <a:endParaRPr lang="en-US"/>
        </a:p>
      </dgm:t>
    </dgm:pt>
    <dgm:pt modelId="{7056E7FA-FE5C-43CD-A1C7-A2F6570EDB9A}" type="parTrans" cxnId="{01AF7B8A-0B75-481B-B10B-51A33D1C8207}">
      <dgm:prSet/>
      <dgm:spPr/>
      <dgm:t>
        <a:bodyPr/>
        <a:lstStyle/>
        <a:p>
          <a:endParaRPr lang="en-US"/>
        </a:p>
      </dgm:t>
    </dgm:pt>
    <dgm:pt modelId="{E92E1F0B-D511-42A0-9995-998BE4AA592F}" type="sibTrans" cxnId="{01AF7B8A-0B75-481B-B10B-51A33D1C8207}">
      <dgm:prSet/>
      <dgm:spPr/>
      <dgm:t>
        <a:bodyPr/>
        <a:lstStyle/>
        <a:p>
          <a:endParaRPr lang="en-US"/>
        </a:p>
      </dgm:t>
    </dgm:pt>
    <dgm:pt modelId="{2BE26325-A887-4B54-8013-F4B3454BA2AA}">
      <dgm:prSet/>
      <dgm:spPr/>
      <dgm:t>
        <a:bodyPr/>
        <a:lstStyle/>
        <a:p>
          <a:r>
            <a:rPr lang="en-GB" b="0" i="0"/>
            <a:t>Example</a:t>
          </a:r>
          <a:endParaRPr lang="en-US"/>
        </a:p>
      </dgm:t>
    </dgm:pt>
    <dgm:pt modelId="{4CD03AE3-EE50-40AF-9D66-D4F243625E11}" type="parTrans" cxnId="{578011D1-027E-4161-9DDA-C8F341505FF9}">
      <dgm:prSet/>
      <dgm:spPr/>
      <dgm:t>
        <a:bodyPr/>
        <a:lstStyle/>
        <a:p>
          <a:endParaRPr lang="en-US"/>
        </a:p>
      </dgm:t>
    </dgm:pt>
    <dgm:pt modelId="{7CC3F093-9C69-4002-98E2-04B27ED03A95}" type="sibTrans" cxnId="{578011D1-027E-4161-9DDA-C8F341505FF9}">
      <dgm:prSet/>
      <dgm:spPr/>
      <dgm:t>
        <a:bodyPr/>
        <a:lstStyle/>
        <a:p>
          <a:endParaRPr lang="en-US"/>
        </a:p>
      </dgm:t>
    </dgm:pt>
    <dgm:pt modelId="{931A1A89-AC43-47EB-84CC-C7119D9E932D}">
      <dgm:prSet/>
      <dgm:spPr/>
      <dgm:t>
        <a:bodyPr/>
        <a:lstStyle/>
        <a:p>
          <a:r>
            <a:rPr lang="en-GB" b="0" i="0"/>
            <a:t>‘I give my shares in Aviva plc to my Trustees to hold on trust for my wife, Yara, for life, remainder to my son Adam.’ </a:t>
          </a:r>
          <a:endParaRPr lang="en-US"/>
        </a:p>
      </dgm:t>
    </dgm:pt>
    <dgm:pt modelId="{804019EC-989D-4B90-B29F-027CB1224171}" type="parTrans" cxnId="{DDFA13BD-EA6D-4059-B372-C3F415C72A4E}">
      <dgm:prSet/>
      <dgm:spPr/>
      <dgm:t>
        <a:bodyPr/>
        <a:lstStyle/>
        <a:p>
          <a:endParaRPr lang="en-US"/>
        </a:p>
      </dgm:t>
    </dgm:pt>
    <dgm:pt modelId="{33387362-93EB-46D7-8B24-2C1DA421AA00}" type="sibTrans" cxnId="{DDFA13BD-EA6D-4059-B372-C3F415C72A4E}">
      <dgm:prSet/>
      <dgm:spPr/>
      <dgm:t>
        <a:bodyPr/>
        <a:lstStyle/>
        <a:p>
          <a:endParaRPr lang="en-US"/>
        </a:p>
      </dgm:t>
    </dgm:pt>
    <dgm:pt modelId="{F693C11B-85FF-42D1-9538-8C7E4742F3ED}" type="pres">
      <dgm:prSet presAssocID="{02FB6132-866F-4CF3-AE7B-0C11036C1ECE}" presName="Name0" presStyleCnt="0">
        <dgm:presLayoutVars>
          <dgm:dir/>
          <dgm:animLvl val="lvl"/>
          <dgm:resizeHandles val="exact"/>
        </dgm:presLayoutVars>
      </dgm:prSet>
      <dgm:spPr/>
    </dgm:pt>
    <dgm:pt modelId="{0D943339-F4E0-409A-BA3A-2108E422EB9A}" type="pres">
      <dgm:prSet presAssocID="{931A1A89-AC43-47EB-84CC-C7119D9E932D}" presName="boxAndChildren" presStyleCnt="0"/>
      <dgm:spPr/>
    </dgm:pt>
    <dgm:pt modelId="{CE1B918F-2B20-4335-AA32-DFE715029721}" type="pres">
      <dgm:prSet presAssocID="{931A1A89-AC43-47EB-84CC-C7119D9E932D}" presName="parentTextBox" presStyleLbl="node1" presStyleIdx="0" presStyleCnt="3"/>
      <dgm:spPr/>
    </dgm:pt>
    <dgm:pt modelId="{5AECBB4E-F7A2-4283-A7DA-D5A65222AF0B}" type="pres">
      <dgm:prSet presAssocID="{7CC3F093-9C69-4002-98E2-04B27ED03A95}" presName="sp" presStyleCnt="0"/>
      <dgm:spPr/>
    </dgm:pt>
    <dgm:pt modelId="{CA56CD21-9D5E-488A-B6B3-662B3FF5C734}" type="pres">
      <dgm:prSet presAssocID="{2BE26325-A887-4B54-8013-F4B3454BA2AA}" presName="arrowAndChildren" presStyleCnt="0"/>
      <dgm:spPr/>
    </dgm:pt>
    <dgm:pt modelId="{83B803E1-2C90-4F8E-9015-345A5D8D7EC9}" type="pres">
      <dgm:prSet presAssocID="{2BE26325-A887-4B54-8013-F4B3454BA2AA}" presName="parentTextArrow" presStyleLbl="node1" presStyleIdx="1" presStyleCnt="3"/>
      <dgm:spPr/>
    </dgm:pt>
    <dgm:pt modelId="{0A75A6E9-55A5-44E4-A7FD-1AC539C221D6}" type="pres">
      <dgm:prSet presAssocID="{E92E1F0B-D511-42A0-9995-998BE4AA592F}" presName="sp" presStyleCnt="0"/>
      <dgm:spPr/>
    </dgm:pt>
    <dgm:pt modelId="{101406BF-1A1C-4096-94A4-6DFAEB0142C0}" type="pres">
      <dgm:prSet presAssocID="{2AF54B55-549E-4B44-867C-BB0D1836BB03}" presName="arrowAndChildren" presStyleCnt="0"/>
      <dgm:spPr/>
    </dgm:pt>
    <dgm:pt modelId="{2CCE4817-2AB9-42C0-BC47-F28ECDEAAB48}" type="pres">
      <dgm:prSet presAssocID="{2AF54B55-549E-4B44-867C-BB0D1836BB03}" presName="parentTextArrow" presStyleLbl="node1" presStyleIdx="2" presStyleCnt="3"/>
      <dgm:spPr/>
    </dgm:pt>
  </dgm:ptLst>
  <dgm:cxnLst>
    <dgm:cxn modelId="{049C9415-EBF5-42DD-A807-115BA567AE41}" type="presOf" srcId="{02FB6132-866F-4CF3-AE7B-0C11036C1ECE}" destId="{F693C11B-85FF-42D1-9538-8C7E4742F3ED}" srcOrd="0" destOrd="0" presId="urn:microsoft.com/office/officeart/2005/8/layout/process4"/>
    <dgm:cxn modelId="{2EC4A92B-5AAF-45AB-8A91-35C334EEF317}" type="presOf" srcId="{2AF54B55-549E-4B44-867C-BB0D1836BB03}" destId="{2CCE4817-2AB9-42C0-BC47-F28ECDEAAB48}" srcOrd="0" destOrd="0" presId="urn:microsoft.com/office/officeart/2005/8/layout/process4"/>
    <dgm:cxn modelId="{2816004E-8FAE-4C6E-8B8B-33CA7D3C72C0}" type="presOf" srcId="{931A1A89-AC43-47EB-84CC-C7119D9E932D}" destId="{CE1B918F-2B20-4335-AA32-DFE715029721}" srcOrd="0" destOrd="0" presId="urn:microsoft.com/office/officeart/2005/8/layout/process4"/>
    <dgm:cxn modelId="{01AF7B8A-0B75-481B-B10B-51A33D1C8207}" srcId="{02FB6132-866F-4CF3-AE7B-0C11036C1ECE}" destId="{2AF54B55-549E-4B44-867C-BB0D1836BB03}" srcOrd="0" destOrd="0" parTransId="{7056E7FA-FE5C-43CD-A1C7-A2F6570EDB9A}" sibTransId="{E92E1F0B-D511-42A0-9995-998BE4AA592F}"/>
    <dgm:cxn modelId="{28E3A7BA-83D3-4498-93DF-E481789D897B}" type="presOf" srcId="{2BE26325-A887-4B54-8013-F4B3454BA2AA}" destId="{83B803E1-2C90-4F8E-9015-345A5D8D7EC9}" srcOrd="0" destOrd="0" presId="urn:microsoft.com/office/officeart/2005/8/layout/process4"/>
    <dgm:cxn modelId="{DDFA13BD-EA6D-4059-B372-C3F415C72A4E}" srcId="{02FB6132-866F-4CF3-AE7B-0C11036C1ECE}" destId="{931A1A89-AC43-47EB-84CC-C7119D9E932D}" srcOrd="2" destOrd="0" parTransId="{804019EC-989D-4B90-B29F-027CB1224171}" sibTransId="{33387362-93EB-46D7-8B24-2C1DA421AA00}"/>
    <dgm:cxn modelId="{578011D1-027E-4161-9DDA-C8F341505FF9}" srcId="{02FB6132-866F-4CF3-AE7B-0C11036C1ECE}" destId="{2BE26325-A887-4B54-8013-F4B3454BA2AA}" srcOrd="1" destOrd="0" parTransId="{4CD03AE3-EE50-40AF-9D66-D4F243625E11}" sibTransId="{7CC3F093-9C69-4002-98E2-04B27ED03A95}"/>
    <dgm:cxn modelId="{46F6EDF5-7D17-46FA-A53B-7F873B0478C3}" type="presParOf" srcId="{F693C11B-85FF-42D1-9538-8C7E4742F3ED}" destId="{0D943339-F4E0-409A-BA3A-2108E422EB9A}" srcOrd="0" destOrd="0" presId="urn:microsoft.com/office/officeart/2005/8/layout/process4"/>
    <dgm:cxn modelId="{99FC759A-4E8E-4485-AAD4-6A8DC6A98962}" type="presParOf" srcId="{0D943339-F4E0-409A-BA3A-2108E422EB9A}" destId="{CE1B918F-2B20-4335-AA32-DFE715029721}" srcOrd="0" destOrd="0" presId="urn:microsoft.com/office/officeart/2005/8/layout/process4"/>
    <dgm:cxn modelId="{2A739219-0DB4-4529-B7FF-24EBE778E4DC}" type="presParOf" srcId="{F693C11B-85FF-42D1-9538-8C7E4742F3ED}" destId="{5AECBB4E-F7A2-4283-A7DA-D5A65222AF0B}" srcOrd="1" destOrd="0" presId="urn:microsoft.com/office/officeart/2005/8/layout/process4"/>
    <dgm:cxn modelId="{896A43B0-9DFF-4B87-AF2C-D1D88DEEB975}" type="presParOf" srcId="{F693C11B-85FF-42D1-9538-8C7E4742F3ED}" destId="{CA56CD21-9D5E-488A-B6B3-662B3FF5C734}" srcOrd="2" destOrd="0" presId="urn:microsoft.com/office/officeart/2005/8/layout/process4"/>
    <dgm:cxn modelId="{34571838-494A-4574-BC89-1D08ACFDD59F}" type="presParOf" srcId="{CA56CD21-9D5E-488A-B6B3-662B3FF5C734}" destId="{83B803E1-2C90-4F8E-9015-345A5D8D7EC9}" srcOrd="0" destOrd="0" presId="urn:microsoft.com/office/officeart/2005/8/layout/process4"/>
    <dgm:cxn modelId="{68AD318E-F730-4F98-825A-B5612569DBBE}" type="presParOf" srcId="{F693C11B-85FF-42D1-9538-8C7E4742F3ED}" destId="{0A75A6E9-55A5-44E4-A7FD-1AC539C221D6}" srcOrd="3" destOrd="0" presId="urn:microsoft.com/office/officeart/2005/8/layout/process4"/>
    <dgm:cxn modelId="{BEFA5204-2278-4B5E-AFD2-A88698D3235A}" type="presParOf" srcId="{F693C11B-85FF-42D1-9538-8C7E4742F3ED}" destId="{101406BF-1A1C-4096-94A4-6DFAEB0142C0}" srcOrd="4" destOrd="0" presId="urn:microsoft.com/office/officeart/2005/8/layout/process4"/>
    <dgm:cxn modelId="{FA51A1D7-4A2A-490B-B419-9D73096F8B11}" type="presParOf" srcId="{101406BF-1A1C-4096-94A4-6DFAEB0142C0}" destId="{2CCE4817-2AB9-42C0-BC47-F28ECDEAAB48}"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DE1BC64-75F2-4DFA-A6ED-FF25550D9456}"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9E07E1BC-F285-4507-8160-0FD4D30C70A4}">
      <dgm:prSet/>
      <dgm:spPr/>
      <dgm:t>
        <a:bodyPr/>
        <a:lstStyle/>
        <a:p>
          <a:r>
            <a:rPr lang="en-GB"/>
            <a:t>Under this trust, I have instructed my trustees to separate out capital from income: </a:t>
          </a:r>
          <a:endParaRPr lang="en-US"/>
        </a:p>
      </dgm:t>
    </dgm:pt>
    <dgm:pt modelId="{32AB5D24-4CCE-485C-89B7-5F5FB5DC98C6}" type="parTrans" cxnId="{81ABCA6A-5DF9-437B-A10E-1A58A2CD9904}">
      <dgm:prSet/>
      <dgm:spPr/>
      <dgm:t>
        <a:bodyPr/>
        <a:lstStyle/>
        <a:p>
          <a:endParaRPr lang="en-US"/>
        </a:p>
      </dgm:t>
    </dgm:pt>
    <dgm:pt modelId="{346FE810-7F0E-4A42-8F98-9C7FCAC6ECE7}" type="sibTrans" cxnId="{81ABCA6A-5DF9-437B-A10E-1A58A2CD9904}">
      <dgm:prSet/>
      <dgm:spPr/>
      <dgm:t>
        <a:bodyPr/>
        <a:lstStyle/>
        <a:p>
          <a:endParaRPr lang="en-US"/>
        </a:p>
      </dgm:t>
    </dgm:pt>
    <dgm:pt modelId="{8E84E516-855E-42DD-8F11-C46030D46182}">
      <dgm:prSet/>
      <dgm:spPr/>
      <dgm:t>
        <a:bodyPr/>
        <a:lstStyle/>
        <a:p>
          <a:r>
            <a:rPr lang="en-GB"/>
            <a:t>Yara has a vested interest in trust income during her lifetime. We call Yara the ‘life tenant’ and her interest is known as the ‘life interest’. </a:t>
          </a:r>
          <a:endParaRPr lang="en-US"/>
        </a:p>
      </dgm:t>
    </dgm:pt>
    <dgm:pt modelId="{E2DD15BB-41FC-4F7A-A755-6E2000BFDCAE}" type="parTrans" cxnId="{727BAF1B-0F7B-48FA-AD37-B447DD5AE88B}">
      <dgm:prSet/>
      <dgm:spPr/>
      <dgm:t>
        <a:bodyPr/>
        <a:lstStyle/>
        <a:p>
          <a:endParaRPr lang="en-US"/>
        </a:p>
      </dgm:t>
    </dgm:pt>
    <dgm:pt modelId="{764A798C-F538-4EAB-B0D4-F19344B60339}" type="sibTrans" cxnId="{727BAF1B-0F7B-48FA-AD37-B447DD5AE88B}">
      <dgm:prSet/>
      <dgm:spPr/>
      <dgm:t>
        <a:bodyPr/>
        <a:lstStyle/>
        <a:p>
          <a:endParaRPr lang="en-US"/>
        </a:p>
      </dgm:t>
    </dgm:pt>
    <dgm:pt modelId="{030B592E-3806-4D52-877F-3BFC81C6366B}">
      <dgm:prSet/>
      <dgm:spPr/>
      <dgm:t>
        <a:bodyPr/>
        <a:lstStyle/>
        <a:p>
          <a:r>
            <a:rPr lang="en-GB"/>
            <a:t>Adam has a vested interest in trust capital. We call Adam the ‘remainderman’ and his interest is said to be ‘in remainder’</a:t>
          </a:r>
          <a:endParaRPr lang="en-US"/>
        </a:p>
      </dgm:t>
    </dgm:pt>
    <dgm:pt modelId="{B8A2A8FC-23FC-4B15-9E1D-4921214211D0}" type="parTrans" cxnId="{320AB6CA-B9E2-49A1-9266-BBAA81D6C4B9}">
      <dgm:prSet/>
      <dgm:spPr/>
      <dgm:t>
        <a:bodyPr/>
        <a:lstStyle/>
        <a:p>
          <a:endParaRPr lang="en-US"/>
        </a:p>
      </dgm:t>
    </dgm:pt>
    <dgm:pt modelId="{C036F685-3F59-4EFC-B815-492C6ACF076B}" type="sibTrans" cxnId="{320AB6CA-B9E2-49A1-9266-BBAA81D6C4B9}">
      <dgm:prSet/>
      <dgm:spPr/>
      <dgm:t>
        <a:bodyPr/>
        <a:lstStyle/>
        <a:p>
          <a:endParaRPr lang="en-US"/>
        </a:p>
      </dgm:t>
    </dgm:pt>
    <dgm:pt modelId="{A4448937-40B8-4DA1-A53B-EAA42B32B99B}" type="pres">
      <dgm:prSet presAssocID="{5DE1BC64-75F2-4DFA-A6ED-FF25550D9456}" presName="linear" presStyleCnt="0">
        <dgm:presLayoutVars>
          <dgm:animLvl val="lvl"/>
          <dgm:resizeHandles val="exact"/>
        </dgm:presLayoutVars>
      </dgm:prSet>
      <dgm:spPr/>
    </dgm:pt>
    <dgm:pt modelId="{3056ADFB-0E17-4979-880D-AB9C443419F2}" type="pres">
      <dgm:prSet presAssocID="{9E07E1BC-F285-4507-8160-0FD4D30C70A4}" presName="parentText" presStyleLbl="node1" presStyleIdx="0" presStyleCnt="3">
        <dgm:presLayoutVars>
          <dgm:chMax val="0"/>
          <dgm:bulletEnabled val="1"/>
        </dgm:presLayoutVars>
      </dgm:prSet>
      <dgm:spPr/>
    </dgm:pt>
    <dgm:pt modelId="{4A887AEE-68EA-4544-A6B6-5EDCB5C3EA61}" type="pres">
      <dgm:prSet presAssocID="{346FE810-7F0E-4A42-8F98-9C7FCAC6ECE7}" presName="spacer" presStyleCnt="0"/>
      <dgm:spPr/>
    </dgm:pt>
    <dgm:pt modelId="{759AA475-7D20-439E-8EB8-63119CA42264}" type="pres">
      <dgm:prSet presAssocID="{8E84E516-855E-42DD-8F11-C46030D46182}" presName="parentText" presStyleLbl="node1" presStyleIdx="1" presStyleCnt="3">
        <dgm:presLayoutVars>
          <dgm:chMax val="0"/>
          <dgm:bulletEnabled val="1"/>
        </dgm:presLayoutVars>
      </dgm:prSet>
      <dgm:spPr/>
    </dgm:pt>
    <dgm:pt modelId="{BDB0FF65-9D98-4EB1-AA3B-2F4667FFE6BE}" type="pres">
      <dgm:prSet presAssocID="{764A798C-F538-4EAB-B0D4-F19344B60339}" presName="spacer" presStyleCnt="0"/>
      <dgm:spPr/>
    </dgm:pt>
    <dgm:pt modelId="{3CC780FC-4767-4261-8646-32BC9BBD312F}" type="pres">
      <dgm:prSet presAssocID="{030B592E-3806-4D52-877F-3BFC81C6366B}" presName="parentText" presStyleLbl="node1" presStyleIdx="2" presStyleCnt="3">
        <dgm:presLayoutVars>
          <dgm:chMax val="0"/>
          <dgm:bulletEnabled val="1"/>
        </dgm:presLayoutVars>
      </dgm:prSet>
      <dgm:spPr/>
    </dgm:pt>
  </dgm:ptLst>
  <dgm:cxnLst>
    <dgm:cxn modelId="{727BAF1B-0F7B-48FA-AD37-B447DD5AE88B}" srcId="{5DE1BC64-75F2-4DFA-A6ED-FF25550D9456}" destId="{8E84E516-855E-42DD-8F11-C46030D46182}" srcOrd="1" destOrd="0" parTransId="{E2DD15BB-41FC-4F7A-A755-6E2000BFDCAE}" sibTransId="{764A798C-F538-4EAB-B0D4-F19344B60339}"/>
    <dgm:cxn modelId="{E1A24B20-4594-4459-AE85-4A5A14416414}" type="presOf" srcId="{5DE1BC64-75F2-4DFA-A6ED-FF25550D9456}" destId="{A4448937-40B8-4DA1-A53B-EAA42B32B99B}" srcOrd="0" destOrd="0" presId="urn:microsoft.com/office/officeart/2005/8/layout/vList2"/>
    <dgm:cxn modelId="{81ABCA6A-5DF9-437B-A10E-1A58A2CD9904}" srcId="{5DE1BC64-75F2-4DFA-A6ED-FF25550D9456}" destId="{9E07E1BC-F285-4507-8160-0FD4D30C70A4}" srcOrd="0" destOrd="0" parTransId="{32AB5D24-4CCE-485C-89B7-5F5FB5DC98C6}" sibTransId="{346FE810-7F0E-4A42-8F98-9C7FCAC6ECE7}"/>
    <dgm:cxn modelId="{72041981-0EE9-4029-A95B-DE2587C6E7BC}" type="presOf" srcId="{9E07E1BC-F285-4507-8160-0FD4D30C70A4}" destId="{3056ADFB-0E17-4979-880D-AB9C443419F2}" srcOrd="0" destOrd="0" presId="urn:microsoft.com/office/officeart/2005/8/layout/vList2"/>
    <dgm:cxn modelId="{B5523CA2-3E30-4347-9F68-2D98C2B4A1A4}" type="presOf" srcId="{8E84E516-855E-42DD-8F11-C46030D46182}" destId="{759AA475-7D20-439E-8EB8-63119CA42264}" srcOrd="0" destOrd="0" presId="urn:microsoft.com/office/officeart/2005/8/layout/vList2"/>
    <dgm:cxn modelId="{320AB6CA-B9E2-49A1-9266-BBAA81D6C4B9}" srcId="{5DE1BC64-75F2-4DFA-A6ED-FF25550D9456}" destId="{030B592E-3806-4D52-877F-3BFC81C6366B}" srcOrd="2" destOrd="0" parTransId="{B8A2A8FC-23FC-4B15-9E1D-4921214211D0}" sibTransId="{C036F685-3F59-4EFC-B815-492C6ACF076B}"/>
    <dgm:cxn modelId="{1C951ADC-A58B-47E4-9B3E-EED2F0DE0E0F}" type="presOf" srcId="{030B592E-3806-4D52-877F-3BFC81C6366B}" destId="{3CC780FC-4767-4261-8646-32BC9BBD312F}" srcOrd="0" destOrd="0" presId="urn:microsoft.com/office/officeart/2005/8/layout/vList2"/>
    <dgm:cxn modelId="{178CD380-EB2E-4E50-9AD5-E48C4E5DB84E}" type="presParOf" srcId="{A4448937-40B8-4DA1-A53B-EAA42B32B99B}" destId="{3056ADFB-0E17-4979-880D-AB9C443419F2}" srcOrd="0" destOrd="0" presId="urn:microsoft.com/office/officeart/2005/8/layout/vList2"/>
    <dgm:cxn modelId="{3567E5B2-9CA4-4DD7-9846-67323F1EEBF1}" type="presParOf" srcId="{A4448937-40B8-4DA1-A53B-EAA42B32B99B}" destId="{4A887AEE-68EA-4544-A6B6-5EDCB5C3EA61}" srcOrd="1" destOrd="0" presId="urn:microsoft.com/office/officeart/2005/8/layout/vList2"/>
    <dgm:cxn modelId="{5D0F90FD-E618-48AD-8463-4FD5E2785177}" type="presParOf" srcId="{A4448937-40B8-4DA1-A53B-EAA42B32B99B}" destId="{759AA475-7D20-439E-8EB8-63119CA42264}" srcOrd="2" destOrd="0" presId="urn:microsoft.com/office/officeart/2005/8/layout/vList2"/>
    <dgm:cxn modelId="{DD0C7316-3232-4A1A-A77C-1008A28EA9CF}" type="presParOf" srcId="{A4448937-40B8-4DA1-A53B-EAA42B32B99B}" destId="{BDB0FF65-9D98-4EB1-AA3B-2F4667FFE6BE}" srcOrd="3" destOrd="0" presId="urn:microsoft.com/office/officeart/2005/8/layout/vList2"/>
    <dgm:cxn modelId="{E3370437-EDC6-456C-A43A-C6E256EF62B6}" type="presParOf" srcId="{A4448937-40B8-4DA1-A53B-EAA42B32B99B}" destId="{3CC780FC-4767-4261-8646-32BC9BBD312F}"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D7DA6C5-7BC2-409D-9353-11780B96651C}"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DA7F5BB0-BCFB-41A8-8675-F86B01595D6B}">
      <dgm:prSet/>
      <dgm:spPr/>
      <dgm:t>
        <a:bodyPr/>
        <a:lstStyle/>
        <a:p>
          <a:r>
            <a:rPr lang="en-GB" b="0" i="0"/>
            <a:t>The settlor typically identifies the class of people they would like to benefit but leaves it up to the trustees to decide who amongst that class will in fact benefit and in what amount. </a:t>
          </a:r>
          <a:endParaRPr lang="en-US"/>
        </a:p>
      </dgm:t>
    </dgm:pt>
    <dgm:pt modelId="{5A79453D-870F-4C96-8C45-4F53664C3F2A}" type="parTrans" cxnId="{3A8885CF-B396-4307-BFDE-A2129E277309}">
      <dgm:prSet/>
      <dgm:spPr/>
      <dgm:t>
        <a:bodyPr/>
        <a:lstStyle/>
        <a:p>
          <a:endParaRPr lang="en-US"/>
        </a:p>
      </dgm:t>
    </dgm:pt>
    <dgm:pt modelId="{7D3AB8DF-8479-4D38-9917-58CCEF233D8B}" type="sibTrans" cxnId="{3A8885CF-B396-4307-BFDE-A2129E277309}">
      <dgm:prSet/>
      <dgm:spPr/>
      <dgm:t>
        <a:bodyPr/>
        <a:lstStyle/>
        <a:p>
          <a:endParaRPr lang="en-US"/>
        </a:p>
      </dgm:t>
    </dgm:pt>
    <dgm:pt modelId="{7CB2E9BB-2BF7-45A8-8C77-DBDA3F35ECE9}">
      <dgm:prSet/>
      <dgm:spPr/>
      <dgm:t>
        <a:bodyPr/>
        <a:lstStyle/>
        <a:p>
          <a:r>
            <a:rPr lang="en-GB" b="0" i="0"/>
            <a:t>Until the trustees exercise their discretion to distribute property to particular members of the class, no individual member of that class has a beneficial entitlement to the trust fund.</a:t>
          </a:r>
          <a:endParaRPr lang="en-US"/>
        </a:p>
      </dgm:t>
    </dgm:pt>
    <dgm:pt modelId="{1CC262C7-5D37-4C02-90D3-887336CB6839}" type="parTrans" cxnId="{CF9F07E9-41F5-42D1-8C3D-475971E19A11}">
      <dgm:prSet/>
      <dgm:spPr/>
      <dgm:t>
        <a:bodyPr/>
        <a:lstStyle/>
        <a:p>
          <a:endParaRPr lang="en-US"/>
        </a:p>
      </dgm:t>
    </dgm:pt>
    <dgm:pt modelId="{F8606C65-5F9A-480B-9C53-C57EA30A7B1B}" type="sibTrans" cxnId="{CF9F07E9-41F5-42D1-8C3D-475971E19A11}">
      <dgm:prSet/>
      <dgm:spPr/>
      <dgm:t>
        <a:bodyPr/>
        <a:lstStyle/>
        <a:p>
          <a:endParaRPr lang="en-US"/>
        </a:p>
      </dgm:t>
    </dgm:pt>
    <dgm:pt modelId="{4CFFA776-D16F-41EB-8FCC-8E1980333044}" type="pres">
      <dgm:prSet presAssocID="{7D7DA6C5-7BC2-409D-9353-11780B96651C}" presName="linear" presStyleCnt="0">
        <dgm:presLayoutVars>
          <dgm:animLvl val="lvl"/>
          <dgm:resizeHandles val="exact"/>
        </dgm:presLayoutVars>
      </dgm:prSet>
      <dgm:spPr/>
    </dgm:pt>
    <dgm:pt modelId="{47C830D9-7174-4555-8CD0-97C9166E5531}" type="pres">
      <dgm:prSet presAssocID="{DA7F5BB0-BCFB-41A8-8675-F86B01595D6B}" presName="parentText" presStyleLbl="node1" presStyleIdx="0" presStyleCnt="2">
        <dgm:presLayoutVars>
          <dgm:chMax val="0"/>
          <dgm:bulletEnabled val="1"/>
        </dgm:presLayoutVars>
      </dgm:prSet>
      <dgm:spPr/>
    </dgm:pt>
    <dgm:pt modelId="{057ABC28-31D0-4CD9-881C-E49973B3E1F4}" type="pres">
      <dgm:prSet presAssocID="{7D3AB8DF-8479-4D38-9917-58CCEF233D8B}" presName="spacer" presStyleCnt="0"/>
      <dgm:spPr/>
    </dgm:pt>
    <dgm:pt modelId="{5F52A27F-E80E-4571-BAD3-BD762FE7AF75}" type="pres">
      <dgm:prSet presAssocID="{7CB2E9BB-2BF7-45A8-8C77-DBDA3F35ECE9}" presName="parentText" presStyleLbl="node1" presStyleIdx="1" presStyleCnt="2">
        <dgm:presLayoutVars>
          <dgm:chMax val="0"/>
          <dgm:bulletEnabled val="1"/>
        </dgm:presLayoutVars>
      </dgm:prSet>
      <dgm:spPr/>
    </dgm:pt>
  </dgm:ptLst>
  <dgm:cxnLst>
    <dgm:cxn modelId="{44397BC2-EEBD-4699-8173-3055B1DEE2C3}" type="presOf" srcId="{7D7DA6C5-7BC2-409D-9353-11780B96651C}" destId="{4CFFA776-D16F-41EB-8FCC-8E1980333044}" srcOrd="0" destOrd="0" presId="urn:microsoft.com/office/officeart/2005/8/layout/vList2"/>
    <dgm:cxn modelId="{3A8885CF-B396-4307-BFDE-A2129E277309}" srcId="{7D7DA6C5-7BC2-409D-9353-11780B96651C}" destId="{DA7F5BB0-BCFB-41A8-8675-F86B01595D6B}" srcOrd="0" destOrd="0" parTransId="{5A79453D-870F-4C96-8C45-4F53664C3F2A}" sibTransId="{7D3AB8DF-8479-4D38-9917-58CCEF233D8B}"/>
    <dgm:cxn modelId="{CF9F07E9-41F5-42D1-8C3D-475971E19A11}" srcId="{7D7DA6C5-7BC2-409D-9353-11780B96651C}" destId="{7CB2E9BB-2BF7-45A8-8C77-DBDA3F35ECE9}" srcOrd="1" destOrd="0" parTransId="{1CC262C7-5D37-4C02-90D3-887336CB6839}" sibTransId="{F8606C65-5F9A-480B-9C53-C57EA30A7B1B}"/>
    <dgm:cxn modelId="{908E6FE9-BF88-43B5-B196-28122798D337}" type="presOf" srcId="{7CB2E9BB-2BF7-45A8-8C77-DBDA3F35ECE9}" destId="{5F52A27F-E80E-4571-BAD3-BD762FE7AF75}" srcOrd="0" destOrd="0" presId="urn:microsoft.com/office/officeart/2005/8/layout/vList2"/>
    <dgm:cxn modelId="{AAAFF0F3-A31F-4EDE-A604-C90007CDE1B4}" type="presOf" srcId="{DA7F5BB0-BCFB-41A8-8675-F86B01595D6B}" destId="{47C830D9-7174-4555-8CD0-97C9166E5531}" srcOrd="0" destOrd="0" presId="urn:microsoft.com/office/officeart/2005/8/layout/vList2"/>
    <dgm:cxn modelId="{F31E1232-C0D6-4DE4-839A-40164E5926BE}" type="presParOf" srcId="{4CFFA776-D16F-41EB-8FCC-8E1980333044}" destId="{47C830D9-7174-4555-8CD0-97C9166E5531}" srcOrd="0" destOrd="0" presId="urn:microsoft.com/office/officeart/2005/8/layout/vList2"/>
    <dgm:cxn modelId="{B8FB85E6-1617-4491-9351-B5FEBF83D2E4}" type="presParOf" srcId="{4CFFA776-D16F-41EB-8FCC-8E1980333044}" destId="{057ABC28-31D0-4CD9-881C-E49973B3E1F4}" srcOrd="1" destOrd="0" presId="urn:microsoft.com/office/officeart/2005/8/layout/vList2"/>
    <dgm:cxn modelId="{DCEE8E3F-422E-4392-9555-3572AD4592D8}" type="presParOf" srcId="{4CFFA776-D16F-41EB-8FCC-8E1980333044}" destId="{5F52A27F-E80E-4571-BAD3-BD762FE7AF75}"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EA4C2DB-511E-47C2-A290-7878A56714EE}"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0C05ACC5-108E-4658-A7B5-0B66A66A71C3}">
      <dgm:prSet/>
      <dgm:spPr/>
      <dgm:t>
        <a:bodyPr/>
        <a:lstStyle/>
        <a:p>
          <a:r>
            <a:rPr lang="en-GB" b="0" i="0"/>
            <a:t>A sole, adult beneficiary with a vested beneficial interest can require that trust property be conveyed to them by the trustees, thereby bringing the trust to an end. </a:t>
          </a:r>
          <a:endParaRPr lang="en-US"/>
        </a:p>
      </dgm:t>
    </dgm:pt>
    <dgm:pt modelId="{799B99B2-1AF5-4142-B087-97B5D4E22771}" type="parTrans" cxnId="{9F7F4CB0-1935-4BDA-BFDC-D2CF9A7ED900}">
      <dgm:prSet/>
      <dgm:spPr/>
      <dgm:t>
        <a:bodyPr/>
        <a:lstStyle/>
        <a:p>
          <a:endParaRPr lang="en-US"/>
        </a:p>
      </dgm:t>
    </dgm:pt>
    <dgm:pt modelId="{82A0E12C-7E79-4B40-AC73-6E590411B563}" type="sibTrans" cxnId="{9F7F4CB0-1935-4BDA-BFDC-D2CF9A7ED900}">
      <dgm:prSet/>
      <dgm:spPr/>
      <dgm:t>
        <a:bodyPr/>
        <a:lstStyle/>
        <a:p>
          <a:endParaRPr lang="en-US"/>
        </a:p>
      </dgm:t>
    </dgm:pt>
    <dgm:pt modelId="{8F4E14B2-B002-469B-8A60-4F55E8D80909}">
      <dgm:prSet/>
      <dgm:spPr/>
      <dgm:t>
        <a:bodyPr/>
        <a:lstStyle/>
        <a:p>
          <a:r>
            <a:rPr lang="en-GB" b="0" i="0"/>
            <a:t>Beneficiary is the sole owner of the equitable title = real value lies there. </a:t>
          </a:r>
          <a:endParaRPr lang="en-US"/>
        </a:p>
      </dgm:t>
    </dgm:pt>
    <dgm:pt modelId="{85AEDC28-53B9-4BE5-B5C2-EEFD4D1D73D0}" type="parTrans" cxnId="{B9645956-99EE-41F5-9C1D-367775ED534E}">
      <dgm:prSet/>
      <dgm:spPr/>
      <dgm:t>
        <a:bodyPr/>
        <a:lstStyle/>
        <a:p>
          <a:endParaRPr lang="en-US"/>
        </a:p>
      </dgm:t>
    </dgm:pt>
    <dgm:pt modelId="{9868EC9C-682C-40EF-A508-4DA2292D3FAF}" type="sibTrans" cxnId="{B9645956-99EE-41F5-9C1D-367775ED534E}">
      <dgm:prSet/>
      <dgm:spPr/>
      <dgm:t>
        <a:bodyPr/>
        <a:lstStyle/>
        <a:p>
          <a:endParaRPr lang="en-US"/>
        </a:p>
      </dgm:t>
    </dgm:pt>
    <dgm:pt modelId="{EBDEB53C-C009-4CC1-8A57-8E948EA7CA07}" type="pres">
      <dgm:prSet presAssocID="{DEA4C2DB-511E-47C2-A290-7878A56714EE}" presName="hierChild1" presStyleCnt="0">
        <dgm:presLayoutVars>
          <dgm:chPref val="1"/>
          <dgm:dir/>
          <dgm:animOne val="branch"/>
          <dgm:animLvl val="lvl"/>
          <dgm:resizeHandles/>
        </dgm:presLayoutVars>
      </dgm:prSet>
      <dgm:spPr/>
    </dgm:pt>
    <dgm:pt modelId="{E5F972D2-1848-4DFD-807D-031BC1184742}" type="pres">
      <dgm:prSet presAssocID="{0C05ACC5-108E-4658-A7B5-0B66A66A71C3}" presName="hierRoot1" presStyleCnt="0"/>
      <dgm:spPr/>
    </dgm:pt>
    <dgm:pt modelId="{5C9C6128-599C-40D9-99C0-1B73D0A06423}" type="pres">
      <dgm:prSet presAssocID="{0C05ACC5-108E-4658-A7B5-0B66A66A71C3}" presName="composite" presStyleCnt="0"/>
      <dgm:spPr/>
    </dgm:pt>
    <dgm:pt modelId="{9B9B61D0-2B94-460E-BF18-728EDEC7AE60}" type="pres">
      <dgm:prSet presAssocID="{0C05ACC5-108E-4658-A7B5-0B66A66A71C3}" presName="background" presStyleLbl="node0" presStyleIdx="0" presStyleCnt="2"/>
      <dgm:spPr/>
    </dgm:pt>
    <dgm:pt modelId="{2030C234-9BC0-4B47-827C-7F2A9659EE63}" type="pres">
      <dgm:prSet presAssocID="{0C05ACC5-108E-4658-A7B5-0B66A66A71C3}" presName="text" presStyleLbl="fgAcc0" presStyleIdx="0" presStyleCnt="2">
        <dgm:presLayoutVars>
          <dgm:chPref val="3"/>
        </dgm:presLayoutVars>
      </dgm:prSet>
      <dgm:spPr/>
    </dgm:pt>
    <dgm:pt modelId="{61FE8886-C41A-4E7B-BABA-90A15EE0B5EC}" type="pres">
      <dgm:prSet presAssocID="{0C05ACC5-108E-4658-A7B5-0B66A66A71C3}" presName="hierChild2" presStyleCnt="0"/>
      <dgm:spPr/>
    </dgm:pt>
    <dgm:pt modelId="{2FF34E0A-502D-4336-BA72-63B707457B07}" type="pres">
      <dgm:prSet presAssocID="{8F4E14B2-B002-469B-8A60-4F55E8D80909}" presName="hierRoot1" presStyleCnt="0"/>
      <dgm:spPr/>
    </dgm:pt>
    <dgm:pt modelId="{618155B1-322E-43F2-881B-4710752E87DC}" type="pres">
      <dgm:prSet presAssocID="{8F4E14B2-B002-469B-8A60-4F55E8D80909}" presName="composite" presStyleCnt="0"/>
      <dgm:spPr/>
    </dgm:pt>
    <dgm:pt modelId="{ECCF1CFB-50BA-43BE-A777-3A462A7B859A}" type="pres">
      <dgm:prSet presAssocID="{8F4E14B2-B002-469B-8A60-4F55E8D80909}" presName="background" presStyleLbl="node0" presStyleIdx="1" presStyleCnt="2"/>
      <dgm:spPr/>
    </dgm:pt>
    <dgm:pt modelId="{645E6FC0-6FA0-44D4-936D-E5F5BBBB95FD}" type="pres">
      <dgm:prSet presAssocID="{8F4E14B2-B002-469B-8A60-4F55E8D80909}" presName="text" presStyleLbl="fgAcc0" presStyleIdx="1" presStyleCnt="2">
        <dgm:presLayoutVars>
          <dgm:chPref val="3"/>
        </dgm:presLayoutVars>
      </dgm:prSet>
      <dgm:spPr/>
    </dgm:pt>
    <dgm:pt modelId="{F47799EC-192E-4D43-9E1C-7284B17B8992}" type="pres">
      <dgm:prSet presAssocID="{8F4E14B2-B002-469B-8A60-4F55E8D80909}" presName="hierChild2" presStyleCnt="0"/>
      <dgm:spPr/>
    </dgm:pt>
  </dgm:ptLst>
  <dgm:cxnLst>
    <dgm:cxn modelId="{62873372-CAEB-44CC-91B7-34B4A08B4822}" type="presOf" srcId="{0C05ACC5-108E-4658-A7B5-0B66A66A71C3}" destId="{2030C234-9BC0-4B47-827C-7F2A9659EE63}" srcOrd="0" destOrd="0" presId="urn:microsoft.com/office/officeart/2005/8/layout/hierarchy1"/>
    <dgm:cxn modelId="{B9645956-99EE-41F5-9C1D-367775ED534E}" srcId="{DEA4C2DB-511E-47C2-A290-7878A56714EE}" destId="{8F4E14B2-B002-469B-8A60-4F55E8D80909}" srcOrd="1" destOrd="0" parTransId="{85AEDC28-53B9-4BE5-B5C2-EEFD4D1D73D0}" sibTransId="{9868EC9C-682C-40EF-A508-4DA2292D3FAF}"/>
    <dgm:cxn modelId="{9F7F4CB0-1935-4BDA-BFDC-D2CF9A7ED900}" srcId="{DEA4C2DB-511E-47C2-A290-7878A56714EE}" destId="{0C05ACC5-108E-4658-A7B5-0B66A66A71C3}" srcOrd="0" destOrd="0" parTransId="{799B99B2-1AF5-4142-B087-97B5D4E22771}" sibTransId="{82A0E12C-7E79-4B40-AC73-6E590411B563}"/>
    <dgm:cxn modelId="{E84861B9-B8EB-4F8B-919F-442781DC5C75}" type="presOf" srcId="{DEA4C2DB-511E-47C2-A290-7878A56714EE}" destId="{EBDEB53C-C009-4CC1-8A57-8E948EA7CA07}" srcOrd="0" destOrd="0" presId="urn:microsoft.com/office/officeart/2005/8/layout/hierarchy1"/>
    <dgm:cxn modelId="{DED7C7CD-E38B-4881-871E-4756FF5EB775}" type="presOf" srcId="{8F4E14B2-B002-469B-8A60-4F55E8D80909}" destId="{645E6FC0-6FA0-44D4-936D-E5F5BBBB95FD}" srcOrd="0" destOrd="0" presId="urn:microsoft.com/office/officeart/2005/8/layout/hierarchy1"/>
    <dgm:cxn modelId="{D2FA3AA1-40CD-45AD-B82C-AF67B4F7233E}" type="presParOf" srcId="{EBDEB53C-C009-4CC1-8A57-8E948EA7CA07}" destId="{E5F972D2-1848-4DFD-807D-031BC1184742}" srcOrd="0" destOrd="0" presId="urn:microsoft.com/office/officeart/2005/8/layout/hierarchy1"/>
    <dgm:cxn modelId="{AC99EAC6-F096-4E8D-80A3-A737EA334467}" type="presParOf" srcId="{E5F972D2-1848-4DFD-807D-031BC1184742}" destId="{5C9C6128-599C-40D9-99C0-1B73D0A06423}" srcOrd="0" destOrd="0" presId="urn:microsoft.com/office/officeart/2005/8/layout/hierarchy1"/>
    <dgm:cxn modelId="{D0F2F6F2-54B9-45B8-A895-B64E6C749295}" type="presParOf" srcId="{5C9C6128-599C-40D9-99C0-1B73D0A06423}" destId="{9B9B61D0-2B94-460E-BF18-728EDEC7AE60}" srcOrd="0" destOrd="0" presId="urn:microsoft.com/office/officeart/2005/8/layout/hierarchy1"/>
    <dgm:cxn modelId="{99957AD7-F6A4-4A4B-A295-B567C7436D37}" type="presParOf" srcId="{5C9C6128-599C-40D9-99C0-1B73D0A06423}" destId="{2030C234-9BC0-4B47-827C-7F2A9659EE63}" srcOrd="1" destOrd="0" presId="urn:microsoft.com/office/officeart/2005/8/layout/hierarchy1"/>
    <dgm:cxn modelId="{89015C35-D4D0-44E4-B309-26B7EC0153AD}" type="presParOf" srcId="{E5F972D2-1848-4DFD-807D-031BC1184742}" destId="{61FE8886-C41A-4E7B-BABA-90A15EE0B5EC}" srcOrd="1" destOrd="0" presId="urn:microsoft.com/office/officeart/2005/8/layout/hierarchy1"/>
    <dgm:cxn modelId="{90B291C4-416F-4837-9806-F311353B046A}" type="presParOf" srcId="{EBDEB53C-C009-4CC1-8A57-8E948EA7CA07}" destId="{2FF34E0A-502D-4336-BA72-63B707457B07}" srcOrd="1" destOrd="0" presId="urn:microsoft.com/office/officeart/2005/8/layout/hierarchy1"/>
    <dgm:cxn modelId="{FCC588B9-92A9-41E3-9A6F-E6332FA73FB1}" type="presParOf" srcId="{2FF34E0A-502D-4336-BA72-63B707457B07}" destId="{618155B1-322E-43F2-881B-4710752E87DC}" srcOrd="0" destOrd="0" presId="urn:microsoft.com/office/officeart/2005/8/layout/hierarchy1"/>
    <dgm:cxn modelId="{6D972B27-5FB9-4AC8-AAA1-A85F1BD92A65}" type="presParOf" srcId="{618155B1-322E-43F2-881B-4710752E87DC}" destId="{ECCF1CFB-50BA-43BE-A777-3A462A7B859A}" srcOrd="0" destOrd="0" presId="urn:microsoft.com/office/officeart/2005/8/layout/hierarchy1"/>
    <dgm:cxn modelId="{E5062710-BE0B-4124-A282-1D19CEDD3AFA}" type="presParOf" srcId="{618155B1-322E-43F2-881B-4710752E87DC}" destId="{645E6FC0-6FA0-44D4-936D-E5F5BBBB95FD}" srcOrd="1" destOrd="0" presId="urn:microsoft.com/office/officeart/2005/8/layout/hierarchy1"/>
    <dgm:cxn modelId="{0C9F5BBB-DE20-433B-96CF-099F657FD2F2}" type="presParOf" srcId="{2FF34E0A-502D-4336-BA72-63B707457B07}" destId="{F47799EC-192E-4D43-9E1C-7284B17B8992}"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FAB34A0-49BE-4E80-B258-6756C3261C79}" type="doc">
      <dgm:prSet loTypeId="urn:microsoft.com/office/officeart/2005/8/layout/process4" loCatId="process" qsTypeId="urn:microsoft.com/office/officeart/2005/8/quickstyle/simple1" qsCatId="simple" csTypeId="urn:microsoft.com/office/officeart/2005/8/colors/colorful5" csCatId="colorful" phldr="1"/>
      <dgm:spPr/>
      <dgm:t>
        <a:bodyPr/>
        <a:lstStyle/>
        <a:p>
          <a:endParaRPr lang="en-US"/>
        </a:p>
      </dgm:t>
    </dgm:pt>
    <dgm:pt modelId="{740527F3-2A85-4ACB-8F6B-00DE975E11C7}">
      <dgm:prSet/>
      <dgm:spPr/>
      <dgm:t>
        <a:bodyPr/>
        <a:lstStyle/>
        <a:p>
          <a:r>
            <a:rPr lang="en-GB" b="0" i="0"/>
            <a:t>A trust for a sole, adult, mentally capable beneficiary that gives the beneficiary a vested interest is called a ‘bare trust’. </a:t>
          </a:r>
          <a:endParaRPr lang="en-US"/>
        </a:p>
      </dgm:t>
    </dgm:pt>
    <dgm:pt modelId="{D6542E7C-B086-49A0-A9FA-B934866DFBF4}" type="parTrans" cxnId="{BD098737-2A6D-45C6-A4BA-BE87B2D7DEE1}">
      <dgm:prSet/>
      <dgm:spPr/>
      <dgm:t>
        <a:bodyPr/>
        <a:lstStyle/>
        <a:p>
          <a:endParaRPr lang="en-US"/>
        </a:p>
      </dgm:t>
    </dgm:pt>
    <dgm:pt modelId="{69D35F3F-BED6-42FE-984E-57ABC85418CD}" type="sibTrans" cxnId="{BD098737-2A6D-45C6-A4BA-BE87B2D7DEE1}">
      <dgm:prSet/>
      <dgm:spPr/>
      <dgm:t>
        <a:bodyPr/>
        <a:lstStyle/>
        <a:p>
          <a:endParaRPr lang="en-US"/>
        </a:p>
      </dgm:t>
    </dgm:pt>
    <dgm:pt modelId="{80973911-88D9-4481-AF59-F4970AA5137C}">
      <dgm:prSet/>
      <dgm:spPr/>
      <dgm:t>
        <a:bodyPr/>
        <a:lstStyle/>
        <a:p>
          <a:r>
            <a:rPr lang="en-GB" b="0" i="0" dirty="0"/>
            <a:t>The beneficiary of a bare trust is often said to be ‘absolutely entitled’.</a:t>
          </a:r>
          <a:endParaRPr lang="en-US" dirty="0"/>
        </a:p>
      </dgm:t>
    </dgm:pt>
    <dgm:pt modelId="{BCBA58FB-B361-4EFA-B781-007839E484C9}" type="parTrans" cxnId="{17F28DF4-2274-442E-AE78-92ECE40F7E05}">
      <dgm:prSet/>
      <dgm:spPr/>
      <dgm:t>
        <a:bodyPr/>
        <a:lstStyle/>
        <a:p>
          <a:endParaRPr lang="en-US"/>
        </a:p>
      </dgm:t>
    </dgm:pt>
    <dgm:pt modelId="{FC08A46E-0704-463E-B51D-7E6ABD566BBB}" type="sibTrans" cxnId="{17F28DF4-2274-442E-AE78-92ECE40F7E05}">
      <dgm:prSet/>
      <dgm:spPr/>
      <dgm:t>
        <a:bodyPr/>
        <a:lstStyle/>
        <a:p>
          <a:endParaRPr lang="en-US"/>
        </a:p>
      </dgm:t>
    </dgm:pt>
    <dgm:pt modelId="{B1EBFCCB-ACDB-4876-A8E2-7E149E93DD5C}" type="pres">
      <dgm:prSet presAssocID="{CFAB34A0-49BE-4E80-B258-6756C3261C79}" presName="Name0" presStyleCnt="0">
        <dgm:presLayoutVars>
          <dgm:dir/>
          <dgm:animLvl val="lvl"/>
          <dgm:resizeHandles val="exact"/>
        </dgm:presLayoutVars>
      </dgm:prSet>
      <dgm:spPr/>
    </dgm:pt>
    <dgm:pt modelId="{355B2CC0-43B8-4273-981D-C4D629928335}" type="pres">
      <dgm:prSet presAssocID="{80973911-88D9-4481-AF59-F4970AA5137C}" presName="boxAndChildren" presStyleCnt="0"/>
      <dgm:spPr/>
    </dgm:pt>
    <dgm:pt modelId="{BA405B32-6D4A-40F5-B62C-C1ACB538BBC9}" type="pres">
      <dgm:prSet presAssocID="{80973911-88D9-4481-AF59-F4970AA5137C}" presName="parentTextBox" presStyleLbl="node1" presStyleIdx="0" presStyleCnt="2"/>
      <dgm:spPr/>
    </dgm:pt>
    <dgm:pt modelId="{DADCEA3D-E4E5-4242-BBC9-37CD9FD4C2A7}" type="pres">
      <dgm:prSet presAssocID="{69D35F3F-BED6-42FE-984E-57ABC85418CD}" presName="sp" presStyleCnt="0"/>
      <dgm:spPr/>
    </dgm:pt>
    <dgm:pt modelId="{DD1172E8-76CF-4A39-827F-01BE0F175A47}" type="pres">
      <dgm:prSet presAssocID="{740527F3-2A85-4ACB-8F6B-00DE975E11C7}" presName="arrowAndChildren" presStyleCnt="0"/>
      <dgm:spPr/>
    </dgm:pt>
    <dgm:pt modelId="{D196D156-A5D7-439E-92E7-B409383F8850}" type="pres">
      <dgm:prSet presAssocID="{740527F3-2A85-4ACB-8F6B-00DE975E11C7}" presName="parentTextArrow" presStyleLbl="node1" presStyleIdx="1" presStyleCnt="2"/>
      <dgm:spPr/>
    </dgm:pt>
  </dgm:ptLst>
  <dgm:cxnLst>
    <dgm:cxn modelId="{EA6C2705-0398-44B7-91FC-EE049D691D15}" type="presOf" srcId="{CFAB34A0-49BE-4E80-B258-6756C3261C79}" destId="{B1EBFCCB-ACDB-4876-A8E2-7E149E93DD5C}" srcOrd="0" destOrd="0" presId="urn:microsoft.com/office/officeart/2005/8/layout/process4"/>
    <dgm:cxn modelId="{2D573210-67A1-445F-9697-CA0E836B0701}" type="presOf" srcId="{80973911-88D9-4481-AF59-F4970AA5137C}" destId="{BA405B32-6D4A-40F5-B62C-C1ACB538BBC9}" srcOrd="0" destOrd="0" presId="urn:microsoft.com/office/officeart/2005/8/layout/process4"/>
    <dgm:cxn modelId="{FA909319-2B86-49D8-9C38-F750B14707E7}" type="presOf" srcId="{740527F3-2A85-4ACB-8F6B-00DE975E11C7}" destId="{D196D156-A5D7-439E-92E7-B409383F8850}" srcOrd="0" destOrd="0" presId="urn:microsoft.com/office/officeart/2005/8/layout/process4"/>
    <dgm:cxn modelId="{BD098737-2A6D-45C6-A4BA-BE87B2D7DEE1}" srcId="{CFAB34A0-49BE-4E80-B258-6756C3261C79}" destId="{740527F3-2A85-4ACB-8F6B-00DE975E11C7}" srcOrd="0" destOrd="0" parTransId="{D6542E7C-B086-49A0-A9FA-B934866DFBF4}" sibTransId="{69D35F3F-BED6-42FE-984E-57ABC85418CD}"/>
    <dgm:cxn modelId="{17F28DF4-2274-442E-AE78-92ECE40F7E05}" srcId="{CFAB34A0-49BE-4E80-B258-6756C3261C79}" destId="{80973911-88D9-4481-AF59-F4970AA5137C}" srcOrd="1" destOrd="0" parTransId="{BCBA58FB-B361-4EFA-B781-007839E484C9}" sibTransId="{FC08A46E-0704-463E-B51D-7E6ABD566BBB}"/>
    <dgm:cxn modelId="{B8679DB1-E453-499F-957F-26944080AD14}" type="presParOf" srcId="{B1EBFCCB-ACDB-4876-A8E2-7E149E93DD5C}" destId="{355B2CC0-43B8-4273-981D-C4D629928335}" srcOrd="0" destOrd="0" presId="urn:microsoft.com/office/officeart/2005/8/layout/process4"/>
    <dgm:cxn modelId="{3F932ABE-316E-47A6-8804-83DD0B044D77}" type="presParOf" srcId="{355B2CC0-43B8-4273-981D-C4D629928335}" destId="{BA405B32-6D4A-40F5-B62C-C1ACB538BBC9}" srcOrd="0" destOrd="0" presId="urn:microsoft.com/office/officeart/2005/8/layout/process4"/>
    <dgm:cxn modelId="{8412F2D0-29EB-4639-A7DF-FDB9C42F7CE5}" type="presParOf" srcId="{B1EBFCCB-ACDB-4876-A8E2-7E149E93DD5C}" destId="{DADCEA3D-E4E5-4242-BBC9-37CD9FD4C2A7}" srcOrd="1" destOrd="0" presId="urn:microsoft.com/office/officeart/2005/8/layout/process4"/>
    <dgm:cxn modelId="{A88B5A75-B742-4597-9742-1098FBBC3BB6}" type="presParOf" srcId="{B1EBFCCB-ACDB-4876-A8E2-7E149E93DD5C}" destId="{DD1172E8-76CF-4A39-827F-01BE0F175A47}" srcOrd="2" destOrd="0" presId="urn:microsoft.com/office/officeart/2005/8/layout/process4"/>
    <dgm:cxn modelId="{CB592975-F043-4010-82A2-149C36B84143}" type="presParOf" srcId="{DD1172E8-76CF-4A39-827F-01BE0F175A47}" destId="{D196D156-A5D7-439E-92E7-B409383F8850}"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FA174E-9A6E-41EF-83AE-2EFCC65A67FD}">
      <dsp:nvSpPr>
        <dsp:cNvPr id="0" name=""/>
        <dsp:cNvSpPr/>
      </dsp:nvSpPr>
      <dsp:spPr>
        <a:xfrm>
          <a:off x="0" y="457550"/>
          <a:ext cx="5919503" cy="81549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b="0" i="0" kern="1200"/>
            <a:t>What type of entitlement?</a:t>
          </a:r>
          <a:endParaRPr lang="en-US" sz="3400" kern="1200"/>
        </a:p>
      </dsp:txBody>
      <dsp:txXfrm>
        <a:off x="39809" y="497359"/>
        <a:ext cx="5839885" cy="735872"/>
      </dsp:txXfrm>
    </dsp:sp>
    <dsp:sp modelId="{00745CFE-1FBE-4169-BECF-0E5B58C29D98}">
      <dsp:nvSpPr>
        <dsp:cNvPr id="0" name=""/>
        <dsp:cNvSpPr/>
      </dsp:nvSpPr>
      <dsp:spPr>
        <a:xfrm>
          <a:off x="0" y="1370960"/>
          <a:ext cx="5919503" cy="81549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b="0" i="0" kern="1200"/>
            <a:t>Capital only</a:t>
          </a:r>
          <a:endParaRPr lang="en-US" sz="3400" kern="1200"/>
        </a:p>
      </dsp:txBody>
      <dsp:txXfrm>
        <a:off x="39809" y="1410769"/>
        <a:ext cx="5839885" cy="735872"/>
      </dsp:txXfrm>
    </dsp:sp>
    <dsp:sp modelId="{47BFA9D8-01DB-46E0-8E8C-5B9391F6060A}">
      <dsp:nvSpPr>
        <dsp:cNvPr id="0" name=""/>
        <dsp:cNvSpPr/>
      </dsp:nvSpPr>
      <dsp:spPr>
        <a:xfrm>
          <a:off x="0" y="2284370"/>
          <a:ext cx="5919503" cy="81549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b="0" i="0" kern="1200"/>
            <a:t>Income only</a:t>
          </a:r>
          <a:endParaRPr lang="en-US" sz="3400" kern="1200"/>
        </a:p>
      </dsp:txBody>
      <dsp:txXfrm>
        <a:off x="39809" y="2324179"/>
        <a:ext cx="5839885" cy="735872"/>
      </dsp:txXfrm>
    </dsp:sp>
    <dsp:sp modelId="{1B480C60-CEDB-4AE4-82B4-8A6CFE7C5C89}">
      <dsp:nvSpPr>
        <dsp:cNvPr id="0" name=""/>
        <dsp:cNvSpPr/>
      </dsp:nvSpPr>
      <dsp:spPr>
        <a:xfrm>
          <a:off x="0" y="3197780"/>
          <a:ext cx="5919503" cy="81549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b="0" i="0" kern="1200"/>
            <a:t>Capital and income</a:t>
          </a:r>
          <a:endParaRPr lang="en-US" sz="3400" kern="1200"/>
        </a:p>
      </dsp:txBody>
      <dsp:txXfrm>
        <a:off x="39809" y="3237589"/>
        <a:ext cx="5839885" cy="7358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AE2E44-F6AD-49C4-888D-721697545DD2}">
      <dsp:nvSpPr>
        <dsp:cNvPr id="0" name=""/>
        <dsp:cNvSpPr/>
      </dsp:nvSpPr>
      <dsp:spPr>
        <a:xfrm>
          <a:off x="0" y="3441586"/>
          <a:ext cx="6496050" cy="1129605"/>
        </a:xfrm>
        <a:prstGeom prst="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0" i="0" kern="1200"/>
            <a:t>If the beneficiary dies before the trust property is paid over to them, the trust property will belong to the beneficiary’s estate, ie it will pass as part of the beneficiary’s property under their will or intestacy.</a:t>
          </a:r>
          <a:endParaRPr lang="en-US" sz="1600" kern="1200"/>
        </a:p>
      </dsp:txBody>
      <dsp:txXfrm>
        <a:off x="0" y="3441586"/>
        <a:ext cx="6496050" cy="1129605"/>
      </dsp:txXfrm>
    </dsp:sp>
    <dsp:sp modelId="{2D1F957F-59AE-4147-A960-0352FCD5AB77}">
      <dsp:nvSpPr>
        <dsp:cNvPr id="0" name=""/>
        <dsp:cNvSpPr/>
      </dsp:nvSpPr>
      <dsp:spPr>
        <a:xfrm rot="10800000">
          <a:off x="0" y="1721197"/>
          <a:ext cx="6496050" cy="1737333"/>
        </a:xfrm>
        <a:prstGeom prst="upArrowCallout">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0" i="0" kern="1200"/>
            <a:t>Their interest is unconditional. </a:t>
          </a:r>
          <a:endParaRPr lang="en-US" sz="1600" kern="1200"/>
        </a:p>
      </dsp:txBody>
      <dsp:txXfrm rot="10800000">
        <a:off x="0" y="1721197"/>
        <a:ext cx="6496050" cy="1128867"/>
      </dsp:txXfrm>
    </dsp:sp>
    <dsp:sp modelId="{4E3820CB-C942-45F7-9772-80988379E28D}">
      <dsp:nvSpPr>
        <dsp:cNvPr id="0" name=""/>
        <dsp:cNvSpPr/>
      </dsp:nvSpPr>
      <dsp:spPr>
        <a:xfrm rot="10800000">
          <a:off x="0" y="808"/>
          <a:ext cx="6496050" cy="1737333"/>
        </a:xfrm>
        <a:prstGeom prst="upArrowCallout">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0" i="0" kern="1200"/>
            <a:t>A beneficiary has a vested interest if that beneficiary exists and does not have to satisfy any conditions imposed by the terms of the trust before becoming entitled to trust property. </a:t>
          </a:r>
          <a:endParaRPr lang="en-US" sz="1600" kern="1200"/>
        </a:p>
      </dsp:txBody>
      <dsp:txXfrm rot="10800000">
        <a:off x="0" y="808"/>
        <a:ext cx="6496050" cy="112886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D2A5A1-CEFC-483A-AE39-C35B77EBF713}">
      <dsp:nvSpPr>
        <dsp:cNvPr id="0" name=""/>
        <dsp:cNvSpPr/>
      </dsp:nvSpPr>
      <dsp:spPr>
        <a:xfrm>
          <a:off x="1147" y="536200"/>
          <a:ext cx="4029452" cy="2558702"/>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BC02B97-0FA6-4B90-83DD-956975D768B9}">
      <dsp:nvSpPr>
        <dsp:cNvPr id="0" name=""/>
        <dsp:cNvSpPr/>
      </dsp:nvSpPr>
      <dsp:spPr>
        <a:xfrm>
          <a:off x="448864" y="961531"/>
          <a:ext cx="4029452" cy="2558702"/>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0" i="0" kern="1200"/>
            <a:t>If a beneficiary is a minor (ie under the age of 18 years), the trustees will hold the property on trust for the beneficiary until they reach the age of 18 years. </a:t>
          </a:r>
          <a:endParaRPr lang="en-US" sz="2000" kern="1200"/>
        </a:p>
      </dsp:txBody>
      <dsp:txXfrm>
        <a:off x="523806" y="1036473"/>
        <a:ext cx="3879568" cy="2408818"/>
      </dsp:txXfrm>
    </dsp:sp>
    <dsp:sp modelId="{4ACB062F-D4C0-4F08-BCC2-25DBB12F16AB}">
      <dsp:nvSpPr>
        <dsp:cNvPr id="0" name=""/>
        <dsp:cNvSpPr/>
      </dsp:nvSpPr>
      <dsp:spPr>
        <a:xfrm>
          <a:off x="4926034" y="536200"/>
          <a:ext cx="4029452" cy="2558702"/>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949B7DF-208E-471B-A2CC-80F5CC519D5E}">
      <dsp:nvSpPr>
        <dsp:cNvPr id="0" name=""/>
        <dsp:cNvSpPr/>
      </dsp:nvSpPr>
      <dsp:spPr>
        <a:xfrm>
          <a:off x="5373751" y="961531"/>
          <a:ext cx="4029452" cy="2558702"/>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0" i="0" kern="1200"/>
            <a:t>Only once the beneficiary is aged 18 years can the transfer of property to them discharge the trustees from the trust (trust lawyers often call this requirement the need to give ‘good receipt’).</a:t>
          </a:r>
          <a:endParaRPr lang="en-US" sz="2000" kern="1200"/>
        </a:p>
      </dsp:txBody>
      <dsp:txXfrm>
        <a:off x="5448693" y="1036473"/>
        <a:ext cx="3879568" cy="240881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1B918F-2B20-4335-AA32-DFE715029721}">
      <dsp:nvSpPr>
        <dsp:cNvPr id="0" name=""/>
        <dsp:cNvSpPr/>
      </dsp:nvSpPr>
      <dsp:spPr>
        <a:xfrm>
          <a:off x="0" y="3441586"/>
          <a:ext cx="6496050" cy="1129605"/>
        </a:xfrm>
        <a:prstGeom prst="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b="0" i="0" kern="1200"/>
            <a:t>‘I give my shares in Aviva plc to my Trustees to hold on trust for my wife, Yara, for life, remainder to my son Adam.’ </a:t>
          </a:r>
          <a:endParaRPr lang="en-US" sz="2000" kern="1200"/>
        </a:p>
      </dsp:txBody>
      <dsp:txXfrm>
        <a:off x="0" y="3441586"/>
        <a:ext cx="6496050" cy="1129605"/>
      </dsp:txXfrm>
    </dsp:sp>
    <dsp:sp modelId="{83B803E1-2C90-4F8E-9015-345A5D8D7EC9}">
      <dsp:nvSpPr>
        <dsp:cNvPr id="0" name=""/>
        <dsp:cNvSpPr/>
      </dsp:nvSpPr>
      <dsp:spPr>
        <a:xfrm rot="10800000">
          <a:off x="0" y="1721197"/>
          <a:ext cx="6496050" cy="1737333"/>
        </a:xfrm>
        <a:prstGeom prst="upArrowCallout">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b="0" i="0" kern="1200"/>
            <a:t>Example</a:t>
          </a:r>
          <a:endParaRPr lang="en-US" sz="2000" kern="1200"/>
        </a:p>
      </dsp:txBody>
      <dsp:txXfrm rot="10800000">
        <a:off x="0" y="1721197"/>
        <a:ext cx="6496050" cy="1128867"/>
      </dsp:txXfrm>
    </dsp:sp>
    <dsp:sp modelId="{2CCE4817-2AB9-42C0-BC47-F28ECDEAAB48}">
      <dsp:nvSpPr>
        <dsp:cNvPr id="0" name=""/>
        <dsp:cNvSpPr/>
      </dsp:nvSpPr>
      <dsp:spPr>
        <a:xfrm rot="10800000">
          <a:off x="0" y="808"/>
          <a:ext cx="6496050" cy="1737333"/>
        </a:xfrm>
        <a:prstGeom prst="upArrowCallout">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b="0" i="0" kern="1200"/>
            <a:t>Trusts can be used to distribute property over successive generations. </a:t>
          </a:r>
          <a:endParaRPr lang="en-US" sz="2000" kern="1200"/>
        </a:p>
      </dsp:txBody>
      <dsp:txXfrm rot="10800000">
        <a:off x="0" y="808"/>
        <a:ext cx="6496050" cy="112886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56ADFB-0E17-4979-880D-AB9C443419F2}">
      <dsp:nvSpPr>
        <dsp:cNvPr id="0" name=""/>
        <dsp:cNvSpPr/>
      </dsp:nvSpPr>
      <dsp:spPr>
        <a:xfrm>
          <a:off x="0" y="463390"/>
          <a:ext cx="6496050" cy="1174753"/>
        </a:xfrm>
        <a:prstGeom prst="round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Under this trust, I have instructed my trustees to separate out capital from income: </a:t>
          </a:r>
          <a:endParaRPr lang="en-US" sz="2100" kern="1200"/>
        </a:p>
      </dsp:txBody>
      <dsp:txXfrm>
        <a:off x="57347" y="520737"/>
        <a:ext cx="6381356" cy="1060059"/>
      </dsp:txXfrm>
    </dsp:sp>
    <dsp:sp modelId="{759AA475-7D20-439E-8EB8-63119CA42264}">
      <dsp:nvSpPr>
        <dsp:cNvPr id="0" name=""/>
        <dsp:cNvSpPr/>
      </dsp:nvSpPr>
      <dsp:spPr>
        <a:xfrm>
          <a:off x="0" y="1698623"/>
          <a:ext cx="6496050" cy="1174753"/>
        </a:xfrm>
        <a:prstGeom prst="roundRect">
          <a:avLst/>
        </a:prstGeom>
        <a:gradFill rotWithShape="0">
          <a:gsLst>
            <a:gs pos="0">
              <a:schemeClr val="accent2">
                <a:hueOff val="677407"/>
                <a:satOff val="-3316"/>
                <a:lumOff val="1862"/>
                <a:alphaOff val="0"/>
                <a:tint val="98000"/>
                <a:lumMod val="114000"/>
              </a:schemeClr>
            </a:gs>
            <a:gs pos="100000">
              <a:schemeClr val="accent2">
                <a:hueOff val="677407"/>
                <a:satOff val="-3316"/>
                <a:lumOff val="1862"/>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Yara has a vested interest in trust income during her lifetime. We call Yara the ‘life tenant’ and her interest is known as the ‘life interest’. </a:t>
          </a:r>
          <a:endParaRPr lang="en-US" sz="2100" kern="1200"/>
        </a:p>
      </dsp:txBody>
      <dsp:txXfrm>
        <a:off x="57347" y="1755970"/>
        <a:ext cx="6381356" cy="1060059"/>
      </dsp:txXfrm>
    </dsp:sp>
    <dsp:sp modelId="{3CC780FC-4767-4261-8646-32BC9BBD312F}">
      <dsp:nvSpPr>
        <dsp:cNvPr id="0" name=""/>
        <dsp:cNvSpPr/>
      </dsp:nvSpPr>
      <dsp:spPr>
        <a:xfrm>
          <a:off x="0" y="2933856"/>
          <a:ext cx="6496050" cy="1174753"/>
        </a:xfrm>
        <a:prstGeom prst="roundRect">
          <a:avLst/>
        </a:prstGeom>
        <a:gradFill rotWithShape="0">
          <a:gsLst>
            <a:gs pos="0">
              <a:schemeClr val="accent2">
                <a:hueOff val="1354814"/>
                <a:satOff val="-6632"/>
                <a:lumOff val="3725"/>
                <a:alphaOff val="0"/>
                <a:tint val="98000"/>
                <a:lumMod val="114000"/>
              </a:schemeClr>
            </a:gs>
            <a:gs pos="100000">
              <a:schemeClr val="accent2">
                <a:hueOff val="1354814"/>
                <a:satOff val="-6632"/>
                <a:lumOff val="3725"/>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Adam has a vested interest in trust capital. We call Adam the ‘remainderman’ and his interest is said to be ‘in remainder’</a:t>
          </a:r>
          <a:endParaRPr lang="en-US" sz="2100" kern="1200"/>
        </a:p>
      </dsp:txBody>
      <dsp:txXfrm>
        <a:off x="57347" y="2991203"/>
        <a:ext cx="6381356" cy="106005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C830D9-7174-4555-8CD0-97C9166E5531}">
      <dsp:nvSpPr>
        <dsp:cNvPr id="0" name=""/>
        <dsp:cNvSpPr/>
      </dsp:nvSpPr>
      <dsp:spPr>
        <a:xfrm>
          <a:off x="0" y="85500"/>
          <a:ext cx="6496050" cy="2164500"/>
        </a:xfrm>
        <a:prstGeom prst="round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0" i="0" kern="1200"/>
            <a:t>The settlor typically identifies the class of people they would like to benefit but leaves it up to the trustees to decide who amongst that class will in fact benefit and in what amount. </a:t>
          </a:r>
          <a:endParaRPr lang="en-US" sz="2500" kern="1200"/>
        </a:p>
      </dsp:txBody>
      <dsp:txXfrm>
        <a:off x="105662" y="191162"/>
        <a:ext cx="6284726" cy="1953176"/>
      </dsp:txXfrm>
    </dsp:sp>
    <dsp:sp modelId="{5F52A27F-E80E-4571-BAD3-BD762FE7AF75}">
      <dsp:nvSpPr>
        <dsp:cNvPr id="0" name=""/>
        <dsp:cNvSpPr/>
      </dsp:nvSpPr>
      <dsp:spPr>
        <a:xfrm>
          <a:off x="0" y="2322000"/>
          <a:ext cx="6496050" cy="2164500"/>
        </a:xfrm>
        <a:prstGeom prst="roundRect">
          <a:avLst/>
        </a:prstGeom>
        <a:gradFill rotWithShape="0">
          <a:gsLst>
            <a:gs pos="0">
              <a:schemeClr val="accent2">
                <a:hueOff val="1354814"/>
                <a:satOff val="-6632"/>
                <a:lumOff val="3725"/>
                <a:alphaOff val="0"/>
                <a:tint val="98000"/>
                <a:lumMod val="114000"/>
              </a:schemeClr>
            </a:gs>
            <a:gs pos="100000">
              <a:schemeClr val="accent2">
                <a:hueOff val="1354814"/>
                <a:satOff val="-6632"/>
                <a:lumOff val="3725"/>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0" i="0" kern="1200"/>
            <a:t>Until the trustees exercise their discretion to distribute property to particular members of the class, no individual member of that class has a beneficial entitlement to the trust fund.</a:t>
          </a:r>
          <a:endParaRPr lang="en-US" sz="2500" kern="1200"/>
        </a:p>
      </dsp:txBody>
      <dsp:txXfrm>
        <a:off x="105662" y="2427662"/>
        <a:ext cx="6284726" cy="195317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9B61D0-2B94-460E-BF18-728EDEC7AE60}">
      <dsp:nvSpPr>
        <dsp:cNvPr id="0" name=""/>
        <dsp:cNvSpPr/>
      </dsp:nvSpPr>
      <dsp:spPr>
        <a:xfrm>
          <a:off x="85120" y="162"/>
          <a:ext cx="4596484" cy="2918767"/>
        </a:xfrm>
        <a:prstGeom prst="roundRect">
          <a:avLst>
            <a:gd name="adj" fmla="val 10000"/>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030C234-9BC0-4B47-827C-7F2A9659EE63}">
      <dsp:nvSpPr>
        <dsp:cNvPr id="0" name=""/>
        <dsp:cNvSpPr/>
      </dsp:nvSpPr>
      <dsp:spPr>
        <a:xfrm>
          <a:off x="595840" y="485346"/>
          <a:ext cx="4596484" cy="2918767"/>
        </a:xfrm>
        <a:prstGeom prst="roundRect">
          <a:avLst>
            <a:gd name="adj" fmla="val 10000"/>
          </a:avLst>
        </a:prstGeom>
        <a:solidFill>
          <a:schemeClr val="lt2">
            <a:alpha val="90000"/>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0" i="0" kern="1200"/>
            <a:t>A sole, adult beneficiary with a vested beneficial interest can require that trust property be conveyed to them by the trustees, thereby bringing the trust to an end. </a:t>
          </a:r>
          <a:endParaRPr lang="en-US" sz="2500" kern="1200"/>
        </a:p>
      </dsp:txBody>
      <dsp:txXfrm>
        <a:off x="681328" y="570834"/>
        <a:ext cx="4425508" cy="2747791"/>
      </dsp:txXfrm>
    </dsp:sp>
    <dsp:sp modelId="{ECCF1CFB-50BA-43BE-A777-3A462A7B859A}">
      <dsp:nvSpPr>
        <dsp:cNvPr id="0" name=""/>
        <dsp:cNvSpPr/>
      </dsp:nvSpPr>
      <dsp:spPr>
        <a:xfrm>
          <a:off x="5703045" y="162"/>
          <a:ext cx="4596484" cy="2918767"/>
        </a:xfrm>
        <a:prstGeom prst="roundRect">
          <a:avLst>
            <a:gd name="adj" fmla="val 10000"/>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45E6FC0-6FA0-44D4-936D-E5F5BBBB95FD}">
      <dsp:nvSpPr>
        <dsp:cNvPr id="0" name=""/>
        <dsp:cNvSpPr/>
      </dsp:nvSpPr>
      <dsp:spPr>
        <a:xfrm>
          <a:off x="6213765" y="485346"/>
          <a:ext cx="4596484" cy="2918767"/>
        </a:xfrm>
        <a:prstGeom prst="roundRect">
          <a:avLst>
            <a:gd name="adj" fmla="val 10000"/>
          </a:avLst>
        </a:prstGeom>
        <a:solidFill>
          <a:schemeClr val="lt2">
            <a:alpha val="90000"/>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0" i="0" kern="1200"/>
            <a:t>Beneficiary is the sole owner of the equitable title = real value lies there. </a:t>
          </a:r>
          <a:endParaRPr lang="en-US" sz="2500" kern="1200"/>
        </a:p>
      </dsp:txBody>
      <dsp:txXfrm>
        <a:off x="6299253" y="570834"/>
        <a:ext cx="4425508" cy="274779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405B32-6D4A-40F5-B62C-C1ACB538BBC9}">
      <dsp:nvSpPr>
        <dsp:cNvPr id="0" name=""/>
        <dsp:cNvSpPr/>
      </dsp:nvSpPr>
      <dsp:spPr>
        <a:xfrm>
          <a:off x="0" y="2881128"/>
          <a:ext cx="5614987" cy="1890332"/>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GB" sz="2600" b="0" i="0" kern="1200" dirty="0"/>
            <a:t>The beneficiary of a bare trust is often said to be ‘absolutely entitled’.</a:t>
          </a:r>
          <a:endParaRPr lang="en-US" sz="2600" kern="1200" dirty="0"/>
        </a:p>
      </dsp:txBody>
      <dsp:txXfrm>
        <a:off x="0" y="2881128"/>
        <a:ext cx="5614987" cy="1890332"/>
      </dsp:txXfrm>
    </dsp:sp>
    <dsp:sp modelId="{D196D156-A5D7-439E-92E7-B409383F8850}">
      <dsp:nvSpPr>
        <dsp:cNvPr id="0" name=""/>
        <dsp:cNvSpPr/>
      </dsp:nvSpPr>
      <dsp:spPr>
        <a:xfrm rot="10800000">
          <a:off x="0" y="2152"/>
          <a:ext cx="5614987" cy="2907330"/>
        </a:xfrm>
        <a:prstGeom prst="upArrowCallout">
          <a:avLst/>
        </a:prstGeom>
        <a:solidFill>
          <a:schemeClr val="accent5">
            <a:hueOff val="6237238"/>
            <a:satOff val="-4013"/>
            <a:lumOff val="274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GB" sz="2600" b="0" i="0" kern="1200"/>
            <a:t>A trust for a sole, adult, mentally capable beneficiary that gives the beneficiary a vested interest is called a ‘bare trust’. </a:t>
          </a:r>
          <a:endParaRPr lang="en-US" sz="2600" kern="1200"/>
        </a:p>
      </dsp:txBody>
      <dsp:txXfrm rot="10800000">
        <a:off x="0" y="2152"/>
        <a:ext cx="5614987" cy="188909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3660854-DFEB-409A-BB10-23970E899B00}" type="datetimeFigureOut">
              <a:rPr lang="en-GB" smtClean="0"/>
              <a:t>16/02/2023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806482-62E7-43E8-9CEA-128A3A1A545C}" type="slidenum">
              <a:rPr lang="en-GB" smtClean="0"/>
              <a:t>‹#›</a:t>
            </a:fld>
            <a:endParaRPr lang="en-GB"/>
          </a:p>
        </p:txBody>
      </p:sp>
    </p:spTree>
    <p:extLst>
      <p:ext uri="{BB962C8B-B14F-4D97-AF65-F5344CB8AC3E}">
        <p14:creationId xmlns:p14="http://schemas.microsoft.com/office/powerpoint/2010/main" val="32522242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because my declaration of trust contains no instruction to separate out capital from income – if there is no such instruction, it is assumed that the beneficiary is entitled to both. If Warren dies before the shares are transferred to him, the shares will be given to his estate and will pass to whoever is entitled under his will or intestacy.</a:t>
            </a:r>
          </a:p>
        </p:txBody>
      </p:sp>
      <p:sp>
        <p:nvSpPr>
          <p:cNvPr id="4" name="Slide Number Placeholder 3"/>
          <p:cNvSpPr>
            <a:spLocks noGrp="1"/>
          </p:cNvSpPr>
          <p:nvPr>
            <p:ph type="sldNum" sz="quarter" idx="5"/>
          </p:nvPr>
        </p:nvSpPr>
        <p:spPr/>
        <p:txBody>
          <a:bodyPr/>
          <a:lstStyle/>
          <a:p>
            <a:fld id="{26806482-62E7-43E8-9CEA-128A3A1A545C}" type="slidenum">
              <a:rPr lang="en-GB" smtClean="0"/>
              <a:t>11</a:t>
            </a:fld>
            <a:endParaRPr lang="en-GB"/>
          </a:p>
        </p:txBody>
      </p:sp>
    </p:spTree>
    <p:extLst>
      <p:ext uri="{BB962C8B-B14F-4D97-AF65-F5344CB8AC3E}">
        <p14:creationId xmlns:p14="http://schemas.microsoft.com/office/powerpoint/2010/main" val="15671099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Once a beneficiary turns 18 years, that does not automatically bring a trust to an end. The trustees will continue to hold the property on trust for the beneficiary until the beneficiary requests that the trust property be transferred to them. Until that happens, the trustees will hold the property on a ‘bare trust’</a:t>
            </a:r>
          </a:p>
        </p:txBody>
      </p:sp>
      <p:sp>
        <p:nvSpPr>
          <p:cNvPr id="4" name="Slide Number Placeholder 3"/>
          <p:cNvSpPr>
            <a:spLocks noGrp="1"/>
          </p:cNvSpPr>
          <p:nvPr>
            <p:ph type="sldNum" sz="quarter" idx="5"/>
          </p:nvPr>
        </p:nvSpPr>
        <p:spPr/>
        <p:txBody>
          <a:bodyPr/>
          <a:lstStyle/>
          <a:p>
            <a:fld id="{26806482-62E7-43E8-9CEA-128A3A1A545C}" type="slidenum">
              <a:rPr lang="en-GB" smtClean="0"/>
              <a:t>12</a:t>
            </a:fld>
            <a:endParaRPr lang="en-GB"/>
          </a:p>
        </p:txBody>
      </p:sp>
    </p:spTree>
    <p:extLst>
      <p:ext uri="{BB962C8B-B14F-4D97-AF65-F5344CB8AC3E}">
        <p14:creationId xmlns:p14="http://schemas.microsoft.com/office/powerpoint/2010/main" val="13594666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Once the beneficiary satisfies the condition, the beneficial interest vests in them and they have a vested interest. If a beneficiary dies before the happening of the stipulated event, their interest will go back to the settlor unless the settlor has provided that the beneficial interest should pass to someone else (what trust lawyers call a ‘substitution clause’, </a:t>
            </a:r>
            <a:r>
              <a:rPr lang="en-GB" dirty="0" err="1"/>
              <a:t>ie</a:t>
            </a:r>
            <a:r>
              <a:rPr lang="en-GB" dirty="0"/>
              <a:t> a clause in a trust deed that identifies who will take beneficial interests in substitution should the primary trust fail).</a:t>
            </a:r>
          </a:p>
          <a:p>
            <a:endParaRPr lang="en-GB" dirty="0"/>
          </a:p>
        </p:txBody>
      </p:sp>
      <p:sp>
        <p:nvSpPr>
          <p:cNvPr id="4" name="Slide Number Placeholder 3"/>
          <p:cNvSpPr>
            <a:spLocks noGrp="1"/>
          </p:cNvSpPr>
          <p:nvPr>
            <p:ph type="sldNum" sz="quarter" idx="5"/>
          </p:nvPr>
        </p:nvSpPr>
        <p:spPr/>
        <p:txBody>
          <a:bodyPr/>
          <a:lstStyle/>
          <a:p>
            <a:fld id="{26806482-62E7-43E8-9CEA-128A3A1A545C}" type="slidenum">
              <a:rPr lang="en-GB" smtClean="0"/>
              <a:t>13</a:t>
            </a:fld>
            <a:endParaRPr lang="en-GB"/>
          </a:p>
        </p:txBody>
      </p:sp>
    </p:spTree>
    <p:extLst>
      <p:ext uri="{BB962C8B-B14F-4D97-AF65-F5344CB8AC3E}">
        <p14:creationId xmlns:p14="http://schemas.microsoft.com/office/powerpoint/2010/main" val="39748038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Seems contrary to reason to preclude that beneficiary from becoming the absolute owner of the property if that is what they want. However, this principle, that a beneficiary can in some situations require the trustees to convey trust property and bring the trust to an end, has been extended beyond a single beneficiary. We will first address the situation with sole beneficiaries</a:t>
            </a:r>
          </a:p>
          <a:p>
            <a:endParaRPr lang="en-GB" dirty="0"/>
          </a:p>
        </p:txBody>
      </p:sp>
      <p:sp>
        <p:nvSpPr>
          <p:cNvPr id="4" name="Slide Number Placeholder 3"/>
          <p:cNvSpPr>
            <a:spLocks noGrp="1"/>
          </p:cNvSpPr>
          <p:nvPr>
            <p:ph type="sldNum" sz="quarter" idx="5"/>
          </p:nvPr>
        </p:nvSpPr>
        <p:spPr/>
        <p:txBody>
          <a:bodyPr/>
          <a:lstStyle/>
          <a:p>
            <a:fld id="{26806482-62E7-43E8-9CEA-128A3A1A545C}" type="slidenum">
              <a:rPr lang="en-GB" smtClean="0"/>
              <a:t>20</a:t>
            </a:fld>
            <a:endParaRPr lang="en-GB"/>
          </a:p>
        </p:txBody>
      </p:sp>
    </p:spTree>
    <p:extLst>
      <p:ext uri="{BB962C8B-B14F-4D97-AF65-F5344CB8AC3E}">
        <p14:creationId xmlns:p14="http://schemas.microsoft.com/office/powerpoint/2010/main" val="38804628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bare trust is an unusual type of trust because the trustees must handle the trust property as the beneficiary dictates. In particular, the beneficiary can bring the trust to an end at any time by requiring the trustees to convey the whole trust fund to the beneficiary or to other trustees. Bare trusts are quite common in the investment world. A stockbroker for instance commonly holds the portfolio of shares they are managing on a bare trust for their client. This allows them to take quick decisions on buying and selling shares without needing to always go back to the client, but means that the client can call for the shares to be transferred back to them at any time if they want to end their stockbroker’s retainer</a:t>
            </a:r>
          </a:p>
          <a:p>
            <a:endParaRPr lang="en-GB" dirty="0"/>
          </a:p>
        </p:txBody>
      </p:sp>
      <p:sp>
        <p:nvSpPr>
          <p:cNvPr id="4" name="Slide Number Placeholder 3"/>
          <p:cNvSpPr>
            <a:spLocks noGrp="1"/>
          </p:cNvSpPr>
          <p:nvPr>
            <p:ph type="sldNum" sz="quarter" idx="5"/>
          </p:nvPr>
        </p:nvSpPr>
        <p:spPr/>
        <p:txBody>
          <a:bodyPr/>
          <a:lstStyle/>
          <a:p>
            <a:fld id="{26806482-62E7-43E8-9CEA-128A3A1A545C}" type="slidenum">
              <a:rPr lang="en-GB" smtClean="0"/>
              <a:t>21</a:t>
            </a:fld>
            <a:endParaRPr lang="en-GB"/>
          </a:p>
        </p:txBody>
      </p:sp>
    </p:spTree>
    <p:extLst>
      <p:ext uri="{BB962C8B-B14F-4D97-AF65-F5344CB8AC3E}">
        <p14:creationId xmlns:p14="http://schemas.microsoft.com/office/powerpoint/2010/main" val="8759167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806482-62E7-43E8-9CEA-128A3A1A545C}" type="slidenum">
              <a:rPr lang="en-GB" smtClean="0"/>
              <a:t>22</a:t>
            </a:fld>
            <a:endParaRPr lang="en-GB"/>
          </a:p>
        </p:txBody>
      </p:sp>
    </p:spTree>
    <p:extLst>
      <p:ext uri="{BB962C8B-B14F-4D97-AF65-F5344CB8AC3E}">
        <p14:creationId xmlns:p14="http://schemas.microsoft.com/office/powerpoint/2010/main" val="3388878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BC8A850-4518-4F0B-BCE9-211A8A6119DB}" type="datetimeFigureOut">
              <a:rPr lang="en-GB" smtClean="0"/>
              <a:t>16/02/2023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7151684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BC8A850-4518-4F0B-BCE9-211A8A6119DB}" type="datetimeFigureOut">
              <a:rPr lang="en-GB" smtClean="0"/>
              <a:t>16/02/2023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5195309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BC8A850-4518-4F0B-BCE9-211A8A6119DB}" type="datetimeFigureOut">
              <a:rPr lang="en-GB" smtClean="0"/>
              <a:t>16/02/2023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608255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BC8A850-4518-4F0B-BCE9-211A8A6119DB}" type="datetimeFigureOut">
              <a:rPr lang="en-GB" smtClean="0"/>
              <a:t>16/02/2023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22457174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BC8A850-4518-4F0B-BCE9-211A8A6119DB}" type="datetimeFigureOut">
              <a:rPr lang="en-GB" smtClean="0"/>
              <a:t>16/02/2023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32623114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BC8A850-4518-4F0B-BCE9-211A8A6119DB}" type="datetimeFigureOut">
              <a:rPr lang="en-GB" smtClean="0"/>
              <a:t>16/02/2023</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1632974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BC8A850-4518-4F0B-BCE9-211A8A6119DB}" type="datetimeFigureOut">
              <a:rPr lang="en-GB" smtClean="0"/>
              <a:t>16/02/2023</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41292688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BC8A850-4518-4F0B-BCE9-211A8A6119DB}" type="datetimeFigureOut">
              <a:rPr lang="en-GB" smtClean="0"/>
              <a:t>16/02/2023</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856348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BC8A850-4518-4F0B-BCE9-211A8A6119DB}" type="datetimeFigureOut">
              <a:rPr lang="en-GB" smtClean="0"/>
              <a:t>16/02/2023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9436230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BC8A850-4518-4F0B-BCE9-211A8A6119DB}" type="datetimeFigureOut">
              <a:rPr lang="en-GB" smtClean="0"/>
              <a:t>16/02/2023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9963655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BC8A850-4518-4F0B-BCE9-211A8A6119DB}" type="datetimeFigureOut">
              <a:rPr lang="en-GB" smtClean="0"/>
              <a:t>16/02/2023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056242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BC8A850-4518-4F0B-BCE9-211A8A6119DB}" type="datetimeFigureOut">
              <a:rPr lang="en-GB" smtClean="0"/>
              <a:t>16/02/2023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40301188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BC8A850-4518-4F0B-BCE9-211A8A6119DB}" type="datetimeFigureOut">
              <a:rPr lang="en-GB" smtClean="0"/>
              <a:t>16/02/2023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35455107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BC8A850-4518-4F0B-BCE9-211A8A6119DB}" type="datetimeFigureOut">
              <a:rPr lang="en-GB" smtClean="0"/>
              <a:t>16/02/2023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29115144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BC8A850-4518-4F0B-BCE9-211A8A6119DB}" type="datetimeFigureOut">
              <a:rPr lang="en-GB" smtClean="0"/>
              <a:t>16/02/2023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5468618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C8A850-4518-4F0B-BCE9-211A8A6119DB}" type="datetimeFigureOut">
              <a:rPr lang="en-GB" smtClean="0"/>
              <a:t>16/02/2023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6602132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C8A850-4518-4F0B-BCE9-211A8A6119DB}" type="datetimeFigureOut">
              <a:rPr lang="en-GB" smtClean="0"/>
              <a:t>16/02/2023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35073512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BC8A850-4518-4F0B-BCE9-211A8A6119DB}" type="datetimeFigureOut">
              <a:rPr lang="en-GB" smtClean="0"/>
              <a:t>16/02/2023</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96E52D0F-9C48-4F4E-930C-95CC2CC8EA6F}" type="slidenum">
              <a:rPr lang="en-GB" smtClean="0"/>
              <a:t>‹#›</a:t>
            </a:fld>
            <a:endParaRPr lang="en-GB"/>
          </a:p>
        </p:txBody>
      </p:sp>
    </p:spTree>
    <p:extLst>
      <p:ext uri="{BB962C8B-B14F-4D97-AF65-F5344CB8AC3E}">
        <p14:creationId xmlns:p14="http://schemas.microsoft.com/office/powerpoint/2010/main" val="1142034521"/>
      </p:ext>
    </p:extLst>
  </p:cSld>
  <p:clrMap bg1="dk1" tx1="lt1" bg2="dk2" tx2="lt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48" r:id="rId5"/>
    <p:sldLayoutId id="2147483749" r:id="rId6"/>
    <p:sldLayoutId id="2147483750" r:id="rId7"/>
    <p:sldLayoutId id="2147483751" r:id="rId8"/>
    <p:sldLayoutId id="2147483752" r:id="rId9"/>
    <p:sldLayoutId id="2147483753" r:id="rId10"/>
    <p:sldLayoutId id="2147483754" r:id="rId11"/>
    <p:sldLayoutId id="2147483755" r:id="rId12"/>
    <p:sldLayoutId id="2147483756" r:id="rId13"/>
    <p:sldLayoutId id="2147483757" r:id="rId14"/>
    <p:sldLayoutId id="2147483758" r:id="rId15"/>
    <p:sldLayoutId id="2147483759" r:id="rId16"/>
    <p:sldLayoutId id="2147483760"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0.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jpeg"/><Relationship Id="rId7" Type="http://schemas.openxmlformats.org/officeDocument/2006/relationships/diagramColors" Target="../diagrams/colors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20.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png"/><Relationship Id="rId1" Type="http://schemas.openxmlformats.org/officeDocument/2006/relationships/slideLayout" Target="../slideLayouts/slideLayout2.xml"/><Relationship Id="rId4" Type="http://schemas.openxmlformats.org/officeDocument/2006/relationships/image" Target="../media/image23.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4322390-8B58-46BE-88EB-D9FD30C08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ountains on book art concept">
            <a:extLst>
              <a:ext uri="{FF2B5EF4-FFF2-40B4-BE49-F238E27FC236}">
                <a16:creationId xmlns:a16="http://schemas.microsoft.com/office/drawing/2014/main" id="{71FE49A9-6165-7092-C1CC-F6DC12FE0CBA}"/>
              </a:ext>
            </a:extLst>
          </p:cNvPr>
          <p:cNvPicPr>
            <a:picLocks noChangeAspect="1"/>
          </p:cNvPicPr>
          <p:nvPr/>
        </p:nvPicPr>
        <p:blipFill rotWithShape="1">
          <a:blip r:embed="rId2">
            <a:alphaModFix amt="40000"/>
          </a:blip>
          <a:srcRect t="18750" b="18750"/>
          <a:stretch/>
        </p:blipFill>
        <p:spPr>
          <a:xfrm>
            <a:off x="20" y="10"/>
            <a:ext cx="12191980" cy="6857990"/>
          </a:xfrm>
          <a:prstGeom prst="rect">
            <a:avLst/>
          </a:prstGeom>
        </p:spPr>
      </p:pic>
      <p:sp>
        <p:nvSpPr>
          <p:cNvPr id="2" name="Title 1">
            <a:extLst>
              <a:ext uri="{FF2B5EF4-FFF2-40B4-BE49-F238E27FC236}">
                <a16:creationId xmlns:a16="http://schemas.microsoft.com/office/drawing/2014/main" id="{7EA445BA-DE2A-44FA-98CF-86D1A5058549}"/>
              </a:ext>
            </a:extLst>
          </p:cNvPr>
          <p:cNvSpPr>
            <a:spLocks noGrp="1"/>
          </p:cNvSpPr>
          <p:nvPr>
            <p:ph type="ctrTitle"/>
          </p:nvPr>
        </p:nvSpPr>
        <p:spPr>
          <a:xfrm>
            <a:off x="1154955" y="2565646"/>
            <a:ext cx="8825658" cy="2211735"/>
          </a:xfrm>
        </p:spPr>
        <p:txBody>
          <a:bodyPr>
            <a:noAutofit/>
          </a:bodyPr>
          <a:lstStyle/>
          <a:p>
            <a:pPr>
              <a:lnSpc>
                <a:spcPct val="90000"/>
              </a:lnSpc>
            </a:pPr>
            <a:r>
              <a:rPr lang="en-US" sz="6000" dirty="0">
                <a:solidFill>
                  <a:schemeClr val="tx1"/>
                </a:solidFill>
              </a:rPr>
              <a:t>Lecture 4 – Beneficial Entitlement</a:t>
            </a:r>
            <a:endParaRPr lang="en-GB" sz="6000" dirty="0">
              <a:solidFill>
                <a:schemeClr val="tx1"/>
              </a:solidFill>
            </a:endParaRPr>
          </a:p>
        </p:txBody>
      </p:sp>
      <p:sp>
        <p:nvSpPr>
          <p:cNvPr id="3" name="Subtitle 2">
            <a:extLst>
              <a:ext uri="{FF2B5EF4-FFF2-40B4-BE49-F238E27FC236}">
                <a16:creationId xmlns:a16="http://schemas.microsoft.com/office/drawing/2014/main" id="{30CF5604-814B-4B4A-801D-10C6D3048BFA}"/>
              </a:ext>
            </a:extLst>
          </p:cNvPr>
          <p:cNvSpPr>
            <a:spLocks noGrp="1"/>
          </p:cNvSpPr>
          <p:nvPr>
            <p:ph type="subTitle" idx="1"/>
          </p:nvPr>
        </p:nvSpPr>
        <p:spPr>
          <a:xfrm>
            <a:off x="1154955" y="4777380"/>
            <a:ext cx="8825658" cy="861420"/>
          </a:xfrm>
        </p:spPr>
        <p:txBody>
          <a:bodyPr>
            <a:normAutofit/>
          </a:bodyPr>
          <a:lstStyle/>
          <a:p>
            <a:r>
              <a:rPr lang="en-US">
                <a:solidFill>
                  <a:schemeClr val="tx1"/>
                </a:solidFill>
              </a:rPr>
              <a:t>BMLW6007 Equity and trusts</a:t>
            </a:r>
            <a:endParaRPr lang="en-GB">
              <a:solidFill>
                <a:schemeClr val="tx1"/>
              </a:solidFill>
            </a:endParaRPr>
          </a:p>
        </p:txBody>
      </p:sp>
    </p:spTree>
    <p:extLst>
      <p:ext uri="{BB962C8B-B14F-4D97-AF65-F5344CB8AC3E}">
        <p14:creationId xmlns:p14="http://schemas.microsoft.com/office/powerpoint/2010/main" val="3955292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A75041-FC99-8442-F505-8D9A7066EB1D}"/>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E0C44DE8-FBA7-70AB-AB5B-8E8061297CFF}"/>
              </a:ext>
            </a:extLst>
          </p:cNvPr>
          <p:cNvSpPr>
            <a:spLocks noGrp="1"/>
          </p:cNvSpPr>
          <p:nvPr>
            <p:ph idx="1"/>
          </p:nvPr>
        </p:nvSpPr>
        <p:spPr/>
        <p:txBody>
          <a:bodyPr>
            <a:normAutofit/>
          </a:bodyPr>
          <a:lstStyle/>
          <a:p>
            <a:pPr>
              <a:lnSpc>
                <a:spcPct val="115000"/>
              </a:lnSpc>
              <a:spcAft>
                <a:spcPts val="1000"/>
              </a:spcAft>
            </a:pPr>
            <a:r>
              <a:rPr lang="en-GB" sz="2800" dirty="0"/>
              <a:t>By the end of this session you will be able to: </a:t>
            </a:r>
          </a:p>
          <a:p>
            <a:pPr>
              <a:lnSpc>
                <a:spcPct val="115000"/>
              </a:lnSpc>
              <a:spcAft>
                <a:spcPts val="1000"/>
              </a:spcAft>
            </a:pPr>
            <a:r>
              <a:rPr lang="en-GB" sz="2000" dirty="0"/>
              <a:t>distinguish between fixed, discretionary, vested and contingent interests; </a:t>
            </a:r>
          </a:p>
          <a:p>
            <a:pPr>
              <a:lnSpc>
                <a:spcPct val="115000"/>
              </a:lnSpc>
              <a:spcAft>
                <a:spcPts val="1000"/>
              </a:spcAft>
            </a:pPr>
            <a:r>
              <a:rPr lang="en-GB" sz="2000" dirty="0"/>
              <a:t>Understand what happens to the beneficial interest if someone dies before their interest vests; and </a:t>
            </a:r>
          </a:p>
          <a:p>
            <a:pPr>
              <a:lnSpc>
                <a:spcPct val="115000"/>
              </a:lnSpc>
              <a:spcAft>
                <a:spcPts val="1000"/>
              </a:spcAft>
            </a:pPr>
            <a:r>
              <a:rPr lang="en-GB" sz="2000" dirty="0"/>
              <a:t>establish how beneficiaries can bring a trust to an end early and who has to be involved in that decision.</a:t>
            </a:r>
            <a:endParaRPr lang="en-GB" sz="2400" dirty="0"/>
          </a:p>
        </p:txBody>
      </p:sp>
    </p:spTree>
    <p:extLst>
      <p:ext uri="{BB962C8B-B14F-4D97-AF65-F5344CB8AC3E}">
        <p14:creationId xmlns:p14="http://schemas.microsoft.com/office/powerpoint/2010/main" val="9938117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3FCAC4-BE70-7EE4-D5E0-A1F489523CC7}"/>
              </a:ext>
            </a:extLst>
          </p:cNvPr>
          <p:cNvSpPr>
            <a:spLocks noGrp="1"/>
          </p:cNvSpPr>
          <p:nvPr>
            <p:ph type="title"/>
          </p:nvPr>
        </p:nvSpPr>
        <p:spPr/>
        <p:txBody>
          <a:bodyPr/>
          <a:lstStyle/>
          <a:p>
            <a:endParaRPr lang="en-GB"/>
          </a:p>
        </p:txBody>
      </p:sp>
      <p:pic>
        <p:nvPicPr>
          <p:cNvPr id="5" name="Picture 2" descr="Online Learning With The World's Most Popular LMS - Moodle">
            <a:extLst>
              <a:ext uri="{FF2B5EF4-FFF2-40B4-BE49-F238E27FC236}">
                <a16:creationId xmlns:a16="http://schemas.microsoft.com/office/drawing/2014/main" id="{67A46F4F-5E81-1E54-823D-07C5CE4144D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30929" y="533904"/>
            <a:ext cx="2952750" cy="1552575"/>
          </a:xfrm>
          <a:prstGeom prst="rect">
            <a:avLst/>
          </a:prstGeom>
          <a:noFill/>
          <a:extLst>
            <a:ext uri="{909E8E84-426E-40DD-AFC4-6F175D3DCCD1}">
              <a14:hiddenFill xmlns:a14="http://schemas.microsoft.com/office/drawing/2010/main">
                <a:solidFill>
                  <a:srgbClr val="FFFFFF"/>
                </a:solidFill>
              </a14:hiddenFill>
            </a:ext>
          </a:extLst>
        </p:spPr>
      </p:pic>
      <p:pic>
        <p:nvPicPr>
          <p:cNvPr id="8" name="Content Placeholder 7">
            <a:extLst>
              <a:ext uri="{FF2B5EF4-FFF2-40B4-BE49-F238E27FC236}">
                <a16:creationId xmlns:a16="http://schemas.microsoft.com/office/drawing/2014/main" id="{8E5FDBCB-D050-0BCB-6563-008A9DCEF919}"/>
              </a:ext>
            </a:extLst>
          </p:cNvPr>
          <p:cNvPicPr>
            <a:picLocks noGrp="1" noChangeAspect="1"/>
          </p:cNvPicPr>
          <p:nvPr>
            <p:ph idx="1"/>
          </p:nvPr>
        </p:nvPicPr>
        <p:blipFill>
          <a:blip r:embed="rId3"/>
          <a:stretch>
            <a:fillRect/>
          </a:stretch>
        </p:blipFill>
        <p:spPr>
          <a:xfrm>
            <a:off x="311727" y="370897"/>
            <a:ext cx="6684818" cy="6395746"/>
          </a:xfrm>
          <a:prstGeom prst="rect">
            <a:avLst/>
          </a:prstGeom>
        </p:spPr>
      </p:pic>
      <p:sp>
        <p:nvSpPr>
          <p:cNvPr id="6" name="Oval 5">
            <a:extLst>
              <a:ext uri="{FF2B5EF4-FFF2-40B4-BE49-F238E27FC236}">
                <a16:creationId xmlns:a16="http://schemas.microsoft.com/office/drawing/2014/main" id="{65071639-413B-F7CF-8206-A0A9FBA92CD5}"/>
              </a:ext>
            </a:extLst>
          </p:cNvPr>
          <p:cNvSpPr/>
          <p:nvPr/>
        </p:nvSpPr>
        <p:spPr>
          <a:xfrm>
            <a:off x="3630967" y="3737499"/>
            <a:ext cx="1358283" cy="213064"/>
          </a:xfrm>
          <a:prstGeom prst="ellips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Callout: Left Arrow 6">
            <a:extLst>
              <a:ext uri="{FF2B5EF4-FFF2-40B4-BE49-F238E27FC236}">
                <a16:creationId xmlns:a16="http://schemas.microsoft.com/office/drawing/2014/main" id="{CF85D956-7161-233D-D442-FBFA4EC5097C}"/>
              </a:ext>
            </a:extLst>
          </p:cNvPr>
          <p:cNvSpPr/>
          <p:nvPr/>
        </p:nvSpPr>
        <p:spPr>
          <a:xfrm>
            <a:off x="6409678" y="2769833"/>
            <a:ext cx="3577701" cy="2001690"/>
          </a:xfrm>
          <a:prstGeom prst="leftArrowCallout">
            <a:avLst/>
          </a:prstGeom>
        </p:spPr>
        <p:style>
          <a:lnRef idx="2">
            <a:schemeClr val="accent3"/>
          </a:lnRef>
          <a:fillRef idx="1">
            <a:schemeClr val="lt1"/>
          </a:fillRef>
          <a:effectRef idx="0">
            <a:schemeClr val="accent3"/>
          </a:effectRef>
          <a:fontRef idx="minor">
            <a:schemeClr val="dk1"/>
          </a:fontRef>
        </p:style>
        <p:txBody>
          <a:bodyPr rtlCol="0" anchor="ctr"/>
          <a:lstStyle/>
          <a:p>
            <a:pPr algn="ctr"/>
            <a:endParaRPr lang="en-GB"/>
          </a:p>
        </p:txBody>
      </p:sp>
      <p:sp>
        <p:nvSpPr>
          <p:cNvPr id="9" name="TextBox 8">
            <a:extLst>
              <a:ext uri="{FF2B5EF4-FFF2-40B4-BE49-F238E27FC236}">
                <a16:creationId xmlns:a16="http://schemas.microsoft.com/office/drawing/2014/main" id="{CA05412A-22E9-59B9-CB8A-2EC72A234509}"/>
              </a:ext>
            </a:extLst>
          </p:cNvPr>
          <p:cNvSpPr txBox="1"/>
          <p:nvPr/>
        </p:nvSpPr>
        <p:spPr>
          <a:xfrm>
            <a:off x="8060924" y="3174776"/>
            <a:ext cx="1411550" cy="646331"/>
          </a:xfrm>
          <a:prstGeom prst="rect">
            <a:avLst/>
          </a:prstGeom>
          <a:noFill/>
        </p:spPr>
        <p:txBody>
          <a:bodyPr wrap="square" rtlCol="0">
            <a:spAutoFit/>
          </a:bodyPr>
          <a:lstStyle/>
          <a:p>
            <a:r>
              <a:rPr lang="en-GB" dirty="0">
                <a:solidFill>
                  <a:schemeClr val="accent2"/>
                </a:solidFill>
              </a:rPr>
              <a:t>This week’s session</a:t>
            </a:r>
          </a:p>
        </p:txBody>
      </p:sp>
    </p:spTree>
    <p:extLst>
      <p:ext uri="{BB962C8B-B14F-4D97-AF65-F5344CB8AC3E}">
        <p14:creationId xmlns:p14="http://schemas.microsoft.com/office/powerpoint/2010/main" val="15417344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FF1EF2-9C0E-31C2-E3FE-02034A62FED6}"/>
              </a:ext>
            </a:extLst>
          </p:cNvPr>
          <p:cNvSpPr>
            <a:spLocks noGrp="1"/>
          </p:cNvSpPr>
          <p:nvPr>
            <p:ph type="title"/>
          </p:nvPr>
        </p:nvSpPr>
        <p:spPr>
          <a:xfrm>
            <a:off x="5411931" y="452718"/>
            <a:ext cx="4638903" cy="1400530"/>
          </a:xfrm>
        </p:spPr>
        <p:txBody>
          <a:bodyPr>
            <a:normAutofit/>
          </a:bodyPr>
          <a:lstStyle/>
          <a:p>
            <a:pPr>
              <a:lnSpc>
                <a:spcPct val="90000"/>
              </a:lnSpc>
            </a:pPr>
            <a:r>
              <a:rPr lang="en-GB" sz="3300" dirty="0"/>
              <a:t>Introduction</a:t>
            </a:r>
          </a:p>
        </p:txBody>
      </p:sp>
      <p:sp>
        <p:nvSpPr>
          <p:cNvPr id="1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Lock with a love heart">
            <a:extLst>
              <a:ext uri="{FF2B5EF4-FFF2-40B4-BE49-F238E27FC236}">
                <a16:creationId xmlns:a16="http://schemas.microsoft.com/office/drawing/2014/main" id="{C1F21BA9-2156-A6BB-2E4F-8005AF4C3201}"/>
              </a:ext>
            </a:extLst>
          </p:cNvPr>
          <p:cNvPicPr>
            <a:picLocks noChangeAspect="1"/>
          </p:cNvPicPr>
          <p:nvPr/>
        </p:nvPicPr>
        <p:blipFill rotWithShape="1">
          <a:blip r:embed="rId3"/>
          <a:srcRect l="29880" r="29330"/>
          <a:stretch/>
        </p:blipFill>
        <p:spPr>
          <a:xfrm>
            <a:off x="3" y="10"/>
            <a:ext cx="4973099" cy="6857991"/>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13" name="Rectangle 12">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69052FE6-7752-AE95-4AE7-1D70CF8EADF3}"/>
              </a:ext>
            </a:extLst>
          </p:cNvPr>
          <p:cNvSpPr>
            <a:spLocks noGrp="1"/>
          </p:cNvSpPr>
          <p:nvPr>
            <p:ph idx="1"/>
          </p:nvPr>
        </p:nvSpPr>
        <p:spPr>
          <a:xfrm>
            <a:off x="5410950" y="1056444"/>
            <a:ext cx="4638903" cy="5726096"/>
          </a:xfrm>
        </p:spPr>
        <p:txBody>
          <a:bodyPr>
            <a:noAutofit/>
          </a:bodyPr>
          <a:lstStyle/>
          <a:p>
            <a:r>
              <a:rPr lang="en-GB" dirty="0"/>
              <a:t>The nature of a beneficiary’s entitlement under a trust varies depending on the terms of the trust. It is important to understand the nature of any beneficial interest in order to be able to advise: </a:t>
            </a:r>
          </a:p>
          <a:p>
            <a:r>
              <a:rPr lang="en-GB" dirty="0"/>
              <a:t>(a) whether the beneficiary’s interest is unconditional or conditional and liable to fail if the condition is not satisfied; </a:t>
            </a:r>
          </a:p>
          <a:p>
            <a:r>
              <a:rPr lang="en-GB" dirty="0"/>
              <a:t>(b) when the beneficiary will be able to call for trust property; and </a:t>
            </a:r>
          </a:p>
          <a:p>
            <a:r>
              <a:rPr lang="en-GB" dirty="0"/>
              <a:t>(c) to what the beneficiary is entitled.</a:t>
            </a:r>
          </a:p>
        </p:txBody>
      </p:sp>
    </p:spTree>
    <p:extLst>
      <p:ext uri="{BB962C8B-B14F-4D97-AF65-F5344CB8AC3E}">
        <p14:creationId xmlns:p14="http://schemas.microsoft.com/office/powerpoint/2010/main" val="22644912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52BEFF1-896C-45B1-B02C-96A6A1BC3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0" name="Freeform 36">
            <a:extLst>
              <a:ext uri="{FF2B5EF4-FFF2-40B4-BE49-F238E27FC236}">
                <a16:creationId xmlns:a16="http://schemas.microsoft.com/office/drawing/2014/main" id="{BB237A14-61B1-4C00-A670-5D8D68A86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2">
              <a:alpha val="20000"/>
            </a:schemeClr>
          </a:solidFill>
          <a:ln>
            <a:noFill/>
          </a:ln>
        </p:spPr>
        <p:txBody>
          <a:bodyPr rtlCol="0" anchor="ctr"/>
          <a:lstStyle/>
          <a:p>
            <a:pPr algn="ctr"/>
            <a:endParaRPr lang="en-US"/>
          </a:p>
        </p:txBody>
      </p:sp>
      <p:sp>
        <p:nvSpPr>
          <p:cNvPr id="12" name="Freeform: Shape 11">
            <a:extLst>
              <a:ext uri="{FF2B5EF4-FFF2-40B4-BE49-F238E27FC236}">
                <a16:creationId xmlns:a16="http://schemas.microsoft.com/office/drawing/2014/main" id="{8598F259-6F54-47A3-8D13-1603D786A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BA768A8-4FED-4ED8-9E46-6BE72188E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4E9E438-E478-DC3F-B6B0-EBDC49CBEBBF}"/>
              </a:ext>
            </a:extLst>
          </p:cNvPr>
          <p:cNvSpPr>
            <a:spLocks noGrp="1"/>
          </p:cNvSpPr>
          <p:nvPr>
            <p:ph type="title"/>
          </p:nvPr>
        </p:nvSpPr>
        <p:spPr>
          <a:xfrm>
            <a:off x="653143" y="1645920"/>
            <a:ext cx="3522879" cy="4470821"/>
          </a:xfrm>
        </p:spPr>
        <p:txBody>
          <a:bodyPr>
            <a:normAutofit/>
          </a:bodyPr>
          <a:lstStyle/>
          <a:p>
            <a:pPr algn="r"/>
            <a:r>
              <a:rPr lang="en-GB">
                <a:solidFill>
                  <a:srgbClr val="FFFFFF"/>
                </a:solidFill>
              </a:rPr>
              <a:t>Capital and/or Income</a:t>
            </a:r>
          </a:p>
        </p:txBody>
      </p:sp>
      <p:graphicFrame>
        <p:nvGraphicFramePr>
          <p:cNvPr id="16" name="Content Placeholder 2">
            <a:extLst>
              <a:ext uri="{FF2B5EF4-FFF2-40B4-BE49-F238E27FC236}">
                <a16:creationId xmlns:a16="http://schemas.microsoft.com/office/drawing/2014/main" id="{5F79B81C-5BD3-16A9-A98D-9D2AEAA25879}"/>
              </a:ext>
            </a:extLst>
          </p:cNvPr>
          <p:cNvGraphicFramePr>
            <a:graphicFrameLocks noGrp="1"/>
          </p:cNvGraphicFramePr>
          <p:nvPr>
            <p:ph idx="1"/>
          </p:nvPr>
        </p:nvGraphicFramePr>
        <p:xfrm>
          <a:off x="5204109" y="1645920"/>
          <a:ext cx="5919503" cy="44708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0006280"/>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C9ECDD5C-152A-4CC7-8333-0F367B3A62E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7F5C92A3-369B-43F3-BDCE-E560B1B0EC8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AEBE9F1A-B38D-446E-83AE-14B17CE77F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915B5014-A7EC-4BA6-9C83-8840CF81DB2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022C43AB-86D7-420D-8AD7-DC0A15FDD0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5E3EB826-A471-488F-9E8A-D65528A3C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DFB3CEA1-88D9-42FB-88ED-1E9807FE6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Content Placeholder 3">
            <a:extLst>
              <a:ext uri="{FF2B5EF4-FFF2-40B4-BE49-F238E27FC236}">
                <a16:creationId xmlns:a16="http://schemas.microsoft.com/office/drawing/2014/main" id="{D6A9EDF7-F190-6BEF-31C9-BA370057A200}"/>
              </a:ext>
            </a:extLst>
          </p:cNvPr>
          <p:cNvPicPr>
            <a:picLocks noGrp="1" noChangeAspect="1"/>
          </p:cNvPicPr>
          <p:nvPr>
            <p:ph idx="1"/>
          </p:nvPr>
        </p:nvPicPr>
        <p:blipFill>
          <a:blip r:embed="rId7"/>
          <a:stretch>
            <a:fillRect/>
          </a:stretch>
        </p:blipFill>
        <p:spPr>
          <a:xfrm>
            <a:off x="643467" y="770890"/>
            <a:ext cx="10905066" cy="5316220"/>
          </a:xfrm>
          <a:prstGeom prst="rect">
            <a:avLst/>
          </a:prstGeom>
        </p:spPr>
      </p:pic>
      <p:sp>
        <p:nvSpPr>
          <p:cNvPr id="23" name="Rectangle 22">
            <a:extLst>
              <a:ext uri="{FF2B5EF4-FFF2-40B4-BE49-F238E27FC236}">
                <a16:creationId xmlns:a16="http://schemas.microsoft.com/office/drawing/2014/main" id="{9A6C928E-4252-4F33-8C34-E50A12A31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382151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469628-529A-845A-66C8-32E7D3E1CCA1}"/>
              </a:ext>
            </a:extLst>
          </p:cNvPr>
          <p:cNvSpPr>
            <a:spLocks noGrp="1"/>
          </p:cNvSpPr>
          <p:nvPr>
            <p:ph type="title"/>
          </p:nvPr>
        </p:nvSpPr>
        <p:spPr>
          <a:xfrm>
            <a:off x="648931" y="629266"/>
            <a:ext cx="4166510" cy="1622321"/>
          </a:xfrm>
        </p:spPr>
        <p:txBody>
          <a:bodyPr>
            <a:normAutofit/>
          </a:bodyPr>
          <a:lstStyle/>
          <a:p>
            <a:r>
              <a:rPr lang="en-GB">
                <a:solidFill>
                  <a:srgbClr val="EBEBEB"/>
                </a:solidFill>
              </a:rPr>
              <a:t>Capital Return</a:t>
            </a:r>
          </a:p>
        </p:txBody>
      </p:sp>
      <p:sp>
        <p:nvSpPr>
          <p:cNvPr id="12"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14" name="Freeform: Shape 13">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7" name="Graphic 6" descr="Savings">
            <a:extLst>
              <a:ext uri="{FF2B5EF4-FFF2-40B4-BE49-F238E27FC236}">
                <a16:creationId xmlns:a16="http://schemas.microsoft.com/office/drawing/2014/main" id="{41D1014C-D44B-94B8-DA10-126BBB28946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93992" y="704054"/>
            <a:ext cx="5449889" cy="5449889"/>
          </a:xfrm>
          <a:prstGeom prst="rect">
            <a:avLst/>
          </a:prstGeom>
          <a:effectLst/>
        </p:spPr>
      </p:pic>
      <p:sp>
        <p:nvSpPr>
          <p:cNvPr id="16" name="Rectangle 15">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027DE96E-7AD4-3F0E-E15D-53C67F0E09CB}"/>
              </a:ext>
            </a:extLst>
          </p:cNvPr>
          <p:cNvSpPr>
            <a:spLocks noGrp="1"/>
          </p:cNvSpPr>
          <p:nvPr>
            <p:ph idx="1"/>
          </p:nvPr>
        </p:nvSpPr>
        <p:spPr>
          <a:xfrm>
            <a:off x="648931" y="2438400"/>
            <a:ext cx="4166509" cy="3785419"/>
          </a:xfrm>
        </p:spPr>
        <p:txBody>
          <a:bodyPr>
            <a:normAutofit/>
          </a:bodyPr>
          <a:lstStyle/>
          <a:p>
            <a:r>
              <a:rPr lang="en-GB">
                <a:solidFill>
                  <a:srgbClr val="EBEBEB"/>
                </a:solidFill>
              </a:rPr>
              <a:t>Relates to the underlying value of the property in question. </a:t>
            </a:r>
          </a:p>
          <a:p>
            <a:r>
              <a:rPr lang="en-GB">
                <a:solidFill>
                  <a:srgbClr val="EBEBEB"/>
                </a:solidFill>
              </a:rPr>
              <a:t>A capital gain means that the underlying value of the thing you own has gone up over time. </a:t>
            </a:r>
          </a:p>
        </p:txBody>
      </p:sp>
    </p:spTree>
    <p:extLst>
      <p:ext uri="{BB962C8B-B14F-4D97-AF65-F5344CB8AC3E}">
        <p14:creationId xmlns:p14="http://schemas.microsoft.com/office/powerpoint/2010/main" val="985129666"/>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2145F8-1BF1-CF54-0883-0B6D809122D2}"/>
              </a:ext>
            </a:extLst>
          </p:cNvPr>
          <p:cNvSpPr>
            <a:spLocks noGrp="1"/>
          </p:cNvSpPr>
          <p:nvPr>
            <p:ph type="title"/>
          </p:nvPr>
        </p:nvSpPr>
        <p:spPr>
          <a:xfrm>
            <a:off x="648931" y="629266"/>
            <a:ext cx="4166510" cy="1622321"/>
          </a:xfrm>
        </p:spPr>
        <p:txBody>
          <a:bodyPr>
            <a:normAutofit/>
          </a:bodyPr>
          <a:lstStyle/>
          <a:p>
            <a:r>
              <a:rPr lang="en-GB">
                <a:solidFill>
                  <a:srgbClr val="EBEBEB"/>
                </a:solidFill>
              </a:rPr>
              <a:t>Income Return</a:t>
            </a:r>
          </a:p>
        </p:txBody>
      </p:sp>
      <p:sp>
        <p:nvSpPr>
          <p:cNvPr id="12"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14" name="Freeform: Shape 13">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7" name="Graphic 6" descr="Money">
            <a:extLst>
              <a:ext uri="{FF2B5EF4-FFF2-40B4-BE49-F238E27FC236}">
                <a16:creationId xmlns:a16="http://schemas.microsoft.com/office/drawing/2014/main" id="{B34EFAEF-B679-8DF1-DD46-920C1C1FD4A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93992" y="704054"/>
            <a:ext cx="5449889" cy="5449889"/>
          </a:xfrm>
          <a:prstGeom prst="rect">
            <a:avLst/>
          </a:prstGeom>
          <a:effectLst/>
        </p:spPr>
      </p:pic>
      <p:sp>
        <p:nvSpPr>
          <p:cNvPr id="16" name="Rectangle 15">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242B7904-F52F-0791-FCCB-CF67FE3762FC}"/>
              </a:ext>
            </a:extLst>
          </p:cNvPr>
          <p:cNvSpPr>
            <a:spLocks noGrp="1"/>
          </p:cNvSpPr>
          <p:nvPr>
            <p:ph idx="1"/>
          </p:nvPr>
        </p:nvSpPr>
        <p:spPr>
          <a:xfrm>
            <a:off x="648931" y="2438400"/>
            <a:ext cx="4166509" cy="3785419"/>
          </a:xfrm>
        </p:spPr>
        <p:txBody>
          <a:bodyPr>
            <a:normAutofit/>
          </a:bodyPr>
          <a:lstStyle/>
          <a:p>
            <a:r>
              <a:rPr lang="en-GB">
                <a:solidFill>
                  <a:srgbClr val="EBEBEB"/>
                </a:solidFill>
              </a:rPr>
              <a:t>Money (or a monetary equivalent) received on a regular basis deriving from property. </a:t>
            </a:r>
          </a:p>
          <a:p>
            <a:r>
              <a:rPr lang="en-GB">
                <a:solidFill>
                  <a:srgbClr val="EBEBEB"/>
                </a:solidFill>
              </a:rPr>
              <a:t>That income return might be generated regardless of whether the underlying property has made a capital gain.</a:t>
            </a:r>
          </a:p>
        </p:txBody>
      </p:sp>
    </p:spTree>
    <p:extLst>
      <p:ext uri="{BB962C8B-B14F-4D97-AF65-F5344CB8AC3E}">
        <p14:creationId xmlns:p14="http://schemas.microsoft.com/office/powerpoint/2010/main" val="2589109095"/>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4"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09EE04CE-2970-6B08-FE42-0628A5556CD2}"/>
              </a:ext>
            </a:extLst>
          </p:cNvPr>
          <p:cNvSpPr>
            <a:spLocks noGrp="1"/>
          </p:cNvSpPr>
          <p:nvPr>
            <p:ph type="title"/>
          </p:nvPr>
        </p:nvSpPr>
        <p:spPr>
          <a:xfrm>
            <a:off x="1103312" y="452718"/>
            <a:ext cx="8947522" cy="1400530"/>
          </a:xfrm>
        </p:spPr>
        <p:txBody>
          <a:bodyPr anchor="ctr">
            <a:normAutofit/>
          </a:bodyPr>
          <a:lstStyle/>
          <a:p>
            <a:r>
              <a:rPr lang="en-GB" sz="3900">
                <a:solidFill>
                  <a:srgbClr val="FFFFFF"/>
                </a:solidFill>
              </a:rPr>
              <a:t>Fixed interest trusts: vested, contingent and successive interests</a:t>
            </a:r>
          </a:p>
        </p:txBody>
      </p:sp>
      <p:sp>
        <p:nvSpPr>
          <p:cNvPr id="3" name="Content Placeholder 2">
            <a:extLst>
              <a:ext uri="{FF2B5EF4-FFF2-40B4-BE49-F238E27FC236}">
                <a16:creationId xmlns:a16="http://schemas.microsoft.com/office/drawing/2014/main" id="{EEB6D63E-79DE-2FB1-2A1E-ED7926DB8E45}"/>
              </a:ext>
            </a:extLst>
          </p:cNvPr>
          <p:cNvSpPr>
            <a:spLocks noGrp="1"/>
          </p:cNvSpPr>
          <p:nvPr>
            <p:ph idx="1"/>
          </p:nvPr>
        </p:nvSpPr>
        <p:spPr>
          <a:xfrm>
            <a:off x="1103312" y="2170478"/>
            <a:ext cx="8946541" cy="4388942"/>
          </a:xfrm>
        </p:spPr>
        <p:txBody>
          <a:bodyPr>
            <a:normAutofit/>
          </a:bodyPr>
          <a:lstStyle/>
          <a:p>
            <a:r>
              <a:rPr lang="en-GB" sz="2400" dirty="0"/>
              <a:t>The settlor can decide: </a:t>
            </a:r>
          </a:p>
          <a:p>
            <a:r>
              <a:rPr lang="en-GB" sz="2400" dirty="0"/>
              <a:t>(a) whether a beneficiary should have a present entitlement to property, or whether that entitlement should be made conditional on (for instance) the beneficiary attaining a certain age; and </a:t>
            </a:r>
          </a:p>
          <a:p>
            <a:r>
              <a:rPr lang="en-GB" sz="2400" dirty="0"/>
              <a:t>(b) whether the beneficiary will get the capital and income generated by the trust, or merely one or the other. In order to understand who gets what, we need to subdivide fixed interests into vested, contingent and successive interests</a:t>
            </a:r>
          </a:p>
        </p:txBody>
      </p:sp>
    </p:spTree>
    <p:extLst>
      <p:ext uri="{BB962C8B-B14F-4D97-AF65-F5344CB8AC3E}">
        <p14:creationId xmlns:p14="http://schemas.microsoft.com/office/powerpoint/2010/main" val="544633514"/>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E78424C-6FD0-41F8-9CAA-5DC19C4235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064CD8-73BC-21D0-45B3-E1367579BBBE}"/>
              </a:ext>
            </a:extLst>
          </p:cNvPr>
          <p:cNvSpPr>
            <a:spLocks noGrp="1"/>
          </p:cNvSpPr>
          <p:nvPr>
            <p:ph type="title"/>
          </p:nvPr>
        </p:nvSpPr>
        <p:spPr>
          <a:xfrm>
            <a:off x="643855" y="1447800"/>
            <a:ext cx="3108626" cy="4572000"/>
          </a:xfrm>
        </p:spPr>
        <p:txBody>
          <a:bodyPr anchor="ctr">
            <a:normAutofit/>
          </a:bodyPr>
          <a:lstStyle/>
          <a:p>
            <a:r>
              <a:rPr lang="en-GB" sz="3200">
                <a:solidFill>
                  <a:srgbClr val="F2F2F2"/>
                </a:solidFill>
              </a:rPr>
              <a:t>Vested interest</a:t>
            </a:r>
          </a:p>
        </p:txBody>
      </p:sp>
      <p:sp>
        <p:nvSpPr>
          <p:cNvPr id="11" name="Freeform: Shape 10">
            <a:extLst>
              <a:ext uri="{FF2B5EF4-FFF2-40B4-BE49-F238E27FC236}">
                <a16:creationId xmlns:a16="http://schemas.microsoft.com/office/drawing/2014/main" id="{DD136760-57DC-4301-8BEA-B71AD2D13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61310" y="0"/>
            <a:ext cx="8030690" cy="6858000"/>
          </a:xfrm>
          <a:custGeom>
            <a:avLst/>
            <a:gdLst>
              <a:gd name="connsiteX0" fmla="*/ 1176 w 8030690"/>
              <a:gd name="connsiteY0" fmla="*/ 0 h 6858000"/>
              <a:gd name="connsiteX1" fmla="*/ 1344715 w 8030690"/>
              <a:gd name="connsiteY1" fmla="*/ 0 h 6858000"/>
              <a:gd name="connsiteX2" fmla="*/ 1344715 w 8030690"/>
              <a:gd name="connsiteY2" fmla="*/ 0 h 6858000"/>
              <a:gd name="connsiteX3" fmla="*/ 8030690 w 8030690"/>
              <a:gd name="connsiteY3" fmla="*/ 0 h 6858000"/>
              <a:gd name="connsiteX4" fmla="*/ 8030690 w 8030690"/>
              <a:gd name="connsiteY4" fmla="*/ 6858000 h 6858000"/>
              <a:gd name="connsiteX5" fmla="*/ 477746 w 8030690"/>
              <a:gd name="connsiteY5" fmla="*/ 6858000 h 6858000"/>
              <a:gd name="connsiteX6" fmla="*/ 477746 w 8030690"/>
              <a:gd name="connsiteY6" fmla="*/ 6858000 h 6858000"/>
              <a:gd name="connsiteX7" fmla="*/ 0 w 8030690"/>
              <a:gd name="connsiteY7" fmla="*/ 6858000 h 6858000"/>
              <a:gd name="connsiteX8" fmla="*/ 5883 w 8030690"/>
              <a:gd name="connsiteY8" fmla="*/ 6817538 h 6858000"/>
              <a:gd name="connsiteX9" fmla="*/ 23196 w 8030690"/>
              <a:gd name="connsiteY9" fmla="*/ 6698894 h 6858000"/>
              <a:gd name="connsiteX10" fmla="*/ 35298 w 8030690"/>
              <a:gd name="connsiteY10" fmla="*/ 6612483 h 6858000"/>
              <a:gd name="connsiteX11" fmla="*/ 48073 w 8030690"/>
              <a:gd name="connsiteY11" fmla="*/ 6509613 h 6858000"/>
              <a:gd name="connsiteX12" fmla="*/ 63369 w 8030690"/>
              <a:gd name="connsiteY12" fmla="*/ 6387541 h 6858000"/>
              <a:gd name="connsiteX13" fmla="*/ 79506 w 8030690"/>
              <a:gd name="connsiteY13" fmla="*/ 6252438 h 6858000"/>
              <a:gd name="connsiteX14" fmla="*/ 96483 w 8030690"/>
              <a:gd name="connsiteY14" fmla="*/ 6100191 h 6858000"/>
              <a:gd name="connsiteX15" fmla="*/ 114468 w 8030690"/>
              <a:gd name="connsiteY15" fmla="*/ 5934227 h 6858000"/>
              <a:gd name="connsiteX16" fmla="*/ 132454 w 8030690"/>
              <a:gd name="connsiteY16" fmla="*/ 5753862 h 6858000"/>
              <a:gd name="connsiteX17" fmla="*/ 150775 w 8030690"/>
              <a:gd name="connsiteY17" fmla="*/ 5561838 h 6858000"/>
              <a:gd name="connsiteX18" fmla="*/ 167752 w 8030690"/>
              <a:gd name="connsiteY18" fmla="*/ 5354726 h 6858000"/>
              <a:gd name="connsiteX19" fmla="*/ 184057 w 8030690"/>
              <a:gd name="connsiteY19" fmla="*/ 5138013 h 6858000"/>
              <a:gd name="connsiteX20" fmla="*/ 198849 w 8030690"/>
              <a:gd name="connsiteY20" fmla="*/ 4908956 h 6858000"/>
              <a:gd name="connsiteX21" fmla="*/ 212968 w 8030690"/>
              <a:gd name="connsiteY21" fmla="*/ 4670298 h 6858000"/>
              <a:gd name="connsiteX22" fmla="*/ 226248 w 8030690"/>
              <a:gd name="connsiteY22" fmla="*/ 4421352 h 6858000"/>
              <a:gd name="connsiteX23" fmla="*/ 230954 w 8030690"/>
              <a:gd name="connsiteY23" fmla="*/ 4293793 h 6858000"/>
              <a:gd name="connsiteX24" fmla="*/ 236165 w 8030690"/>
              <a:gd name="connsiteY24" fmla="*/ 4163491 h 6858000"/>
              <a:gd name="connsiteX25" fmla="*/ 241039 w 8030690"/>
              <a:gd name="connsiteY25" fmla="*/ 4031132 h 6858000"/>
              <a:gd name="connsiteX26" fmla="*/ 244233 w 8030690"/>
              <a:gd name="connsiteY26" fmla="*/ 3898087 h 6858000"/>
              <a:gd name="connsiteX27" fmla="*/ 247091 w 8030690"/>
              <a:gd name="connsiteY27" fmla="*/ 3762298 h 6858000"/>
              <a:gd name="connsiteX28" fmla="*/ 250116 w 8030690"/>
              <a:gd name="connsiteY28" fmla="*/ 3625138 h 6858000"/>
              <a:gd name="connsiteX29" fmla="*/ 252133 w 8030690"/>
              <a:gd name="connsiteY29" fmla="*/ 3485235 h 6858000"/>
              <a:gd name="connsiteX30" fmla="*/ 252133 w 8030690"/>
              <a:gd name="connsiteY30" fmla="*/ 3343960 h 6858000"/>
              <a:gd name="connsiteX31" fmla="*/ 253142 w 8030690"/>
              <a:gd name="connsiteY31" fmla="*/ 3201314 h 6858000"/>
              <a:gd name="connsiteX32" fmla="*/ 252133 w 8030690"/>
              <a:gd name="connsiteY32" fmla="*/ 3057296 h 6858000"/>
              <a:gd name="connsiteX33" fmla="*/ 250116 w 8030690"/>
              <a:gd name="connsiteY33" fmla="*/ 2911221 h 6858000"/>
              <a:gd name="connsiteX34" fmla="*/ 248267 w 8030690"/>
              <a:gd name="connsiteY34" fmla="*/ 2765145 h 6858000"/>
              <a:gd name="connsiteX35" fmla="*/ 244233 w 8030690"/>
              <a:gd name="connsiteY35" fmla="*/ 2617013 h 6858000"/>
              <a:gd name="connsiteX36" fmla="*/ 240031 w 8030690"/>
              <a:gd name="connsiteY36" fmla="*/ 2467508 h 6858000"/>
              <a:gd name="connsiteX37" fmla="*/ 235156 w 8030690"/>
              <a:gd name="connsiteY37" fmla="*/ 2318004 h 6858000"/>
              <a:gd name="connsiteX38" fmla="*/ 228265 w 8030690"/>
              <a:gd name="connsiteY38" fmla="*/ 2167128 h 6858000"/>
              <a:gd name="connsiteX39" fmla="*/ 220028 w 8030690"/>
              <a:gd name="connsiteY39" fmla="*/ 2014880 h 6858000"/>
              <a:gd name="connsiteX40" fmla="*/ 212128 w 8030690"/>
              <a:gd name="connsiteY40" fmla="*/ 1861947 h 6858000"/>
              <a:gd name="connsiteX41" fmla="*/ 202043 w 8030690"/>
              <a:gd name="connsiteY41" fmla="*/ 1709013 h 6858000"/>
              <a:gd name="connsiteX42" fmla="*/ 189940 w 8030690"/>
              <a:gd name="connsiteY42" fmla="*/ 1554023 h 6858000"/>
              <a:gd name="connsiteX43" fmla="*/ 177838 w 8030690"/>
              <a:gd name="connsiteY43" fmla="*/ 1401089 h 6858000"/>
              <a:gd name="connsiteX44" fmla="*/ 163886 w 8030690"/>
              <a:gd name="connsiteY44" fmla="*/ 1245413 h 6858000"/>
              <a:gd name="connsiteX45" fmla="*/ 148590 w 8030690"/>
              <a:gd name="connsiteY45" fmla="*/ 1089050 h 6858000"/>
              <a:gd name="connsiteX46" fmla="*/ 132454 w 8030690"/>
              <a:gd name="connsiteY46" fmla="*/ 934745 h 6858000"/>
              <a:gd name="connsiteX47" fmla="*/ 113628 w 8030690"/>
              <a:gd name="connsiteY47" fmla="*/ 778383 h 6858000"/>
              <a:gd name="connsiteX48" fmla="*/ 93457 w 8030690"/>
              <a:gd name="connsiteY48" fmla="*/ 622706 h 6858000"/>
              <a:gd name="connsiteX49" fmla="*/ 73454 w 8030690"/>
              <a:gd name="connsiteY49" fmla="*/ 466344 h 6858000"/>
              <a:gd name="connsiteX50" fmla="*/ 50090 w 8030690"/>
              <a:gd name="connsiteY50" fmla="*/ 310667 h 6858000"/>
              <a:gd name="connsiteX51" fmla="*/ 26222 w 8030690"/>
              <a:gd name="connsiteY51" fmla="*/ 15567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8030690" h="6858000">
                <a:moveTo>
                  <a:pt x="1176" y="0"/>
                </a:moveTo>
                <a:lnTo>
                  <a:pt x="1344715" y="0"/>
                </a:lnTo>
                <a:lnTo>
                  <a:pt x="1344715" y="0"/>
                </a:lnTo>
                <a:lnTo>
                  <a:pt x="8030690" y="0"/>
                </a:lnTo>
                <a:lnTo>
                  <a:pt x="8030690" y="6858000"/>
                </a:lnTo>
                <a:lnTo>
                  <a:pt x="477746" y="6858000"/>
                </a:lnTo>
                <a:lnTo>
                  <a:pt x="477746" y="6858000"/>
                </a:lnTo>
                <a:lnTo>
                  <a:pt x="0" y="6858000"/>
                </a:lnTo>
                <a:lnTo>
                  <a:pt x="5883" y="6817538"/>
                </a:lnTo>
                <a:lnTo>
                  <a:pt x="23196" y="6698894"/>
                </a:lnTo>
                <a:lnTo>
                  <a:pt x="35298" y="6612483"/>
                </a:lnTo>
                <a:lnTo>
                  <a:pt x="48073" y="6509613"/>
                </a:lnTo>
                <a:lnTo>
                  <a:pt x="63369" y="6387541"/>
                </a:lnTo>
                <a:lnTo>
                  <a:pt x="79506" y="6252438"/>
                </a:lnTo>
                <a:lnTo>
                  <a:pt x="96483" y="6100191"/>
                </a:lnTo>
                <a:lnTo>
                  <a:pt x="114468" y="5934227"/>
                </a:lnTo>
                <a:lnTo>
                  <a:pt x="132454" y="5753862"/>
                </a:lnTo>
                <a:lnTo>
                  <a:pt x="150775" y="5561838"/>
                </a:lnTo>
                <a:lnTo>
                  <a:pt x="167752" y="5354726"/>
                </a:lnTo>
                <a:lnTo>
                  <a:pt x="184057" y="5138013"/>
                </a:lnTo>
                <a:lnTo>
                  <a:pt x="198849" y="4908956"/>
                </a:lnTo>
                <a:lnTo>
                  <a:pt x="212968" y="4670298"/>
                </a:lnTo>
                <a:lnTo>
                  <a:pt x="226248" y="4421352"/>
                </a:lnTo>
                <a:lnTo>
                  <a:pt x="230954" y="4293793"/>
                </a:lnTo>
                <a:lnTo>
                  <a:pt x="236165" y="4163491"/>
                </a:lnTo>
                <a:lnTo>
                  <a:pt x="241039" y="4031132"/>
                </a:lnTo>
                <a:lnTo>
                  <a:pt x="244233" y="3898087"/>
                </a:lnTo>
                <a:lnTo>
                  <a:pt x="247091" y="3762298"/>
                </a:lnTo>
                <a:lnTo>
                  <a:pt x="250116" y="3625138"/>
                </a:lnTo>
                <a:lnTo>
                  <a:pt x="252133" y="3485235"/>
                </a:lnTo>
                <a:lnTo>
                  <a:pt x="252133" y="3343960"/>
                </a:lnTo>
                <a:lnTo>
                  <a:pt x="253142" y="3201314"/>
                </a:lnTo>
                <a:lnTo>
                  <a:pt x="252133" y="3057296"/>
                </a:lnTo>
                <a:lnTo>
                  <a:pt x="250116" y="2911221"/>
                </a:lnTo>
                <a:lnTo>
                  <a:pt x="248267" y="2765145"/>
                </a:lnTo>
                <a:lnTo>
                  <a:pt x="244233" y="2617013"/>
                </a:lnTo>
                <a:lnTo>
                  <a:pt x="240031" y="2467508"/>
                </a:lnTo>
                <a:lnTo>
                  <a:pt x="235156" y="2318004"/>
                </a:lnTo>
                <a:lnTo>
                  <a:pt x="228265" y="2167128"/>
                </a:lnTo>
                <a:lnTo>
                  <a:pt x="220028" y="2014880"/>
                </a:lnTo>
                <a:lnTo>
                  <a:pt x="212128" y="1861947"/>
                </a:lnTo>
                <a:lnTo>
                  <a:pt x="202043" y="1709013"/>
                </a:lnTo>
                <a:lnTo>
                  <a:pt x="189940" y="1554023"/>
                </a:lnTo>
                <a:lnTo>
                  <a:pt x="177838" y="1401089"/>
                </a:lnTo>
                <a:lnTo>
                  <a:pt x="163886" y="1245413"/>
                </a:lnTo>
                <a:lnTo>
                  <a:pt x="148590" y="1089050"/>
                </a:lnTo>
                <a:lnTo>
                  <a:pt x="132454" y="934745"/>
                </a:lnTo>
                <a:lnTo>
                  <a:pt x="113628" y="778383"/>
                </a:lnTo>
                <a:lnTo>
                  <a:pt x="93457" y="622706"/>
                </a:lnTo>
                <a:lnTo>
                  <a:pt x="73454" y="466344"/>
                </a:lnTo>
                <a:lnTo>
                  <a:pt x="50090" y="310667"/>
                </a:lnTo>
                <a:lnTo>
                  <a:pt x="26222" y="15567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11">
            <a:extLst>
              <a:ext uri="{FF2B5EF4-FFF2-40B4-BE49-F238E27FC236}">
                <a16:creationId xmlns:a16="http://schemas.microsoft.com/office/drawing/2014/main" id="{BDC58DEA-1307-4F44-AD47-E613D8B76A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p:nvSpPr>
          <p:cNvPr id="15" name="Rectangle 14">
            <a:extLst>
              <a:ext uri="{FF2B5EF4-FFF2-40B4-BE49-F238E27FC236}">
                <a16:creationId xmlns:a16="http://schemas.microsoft.com/office/drawing/2014/main" id="{C99B912D-1E4B-42AF-A2BE-CFEFEC916E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10D041F3-88C5-04C3-9B8C-6147878DA928}"/>
              </a:ext>
            </a:extLst>
          </p:cNvPr>
          <p:cNvGraphicFramePr>
            <a:graphicFrameLocks noGrp="1"/>
          </p:cNvGraphicFramePr>
          <p:nvPr>
            <p:ph idx="1"/>
            <p:extLst>
              <p:ext uri="{D42A27DB-BD31-4B8C-83A1-F6EECF244321}">
                <p14:modId xmlns:p14="http://schemas.microsoft.com/office/powerpoint/2010/main" val="3489715958"/>
              </p:ext>
            </p:extLst>
          </p:nvPr>
        </p:nvGraphicFramePr>
        <p:xfrm>
          <a:off x="5048250" y="1447800"/>
          <a:ext cx="6496050"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13981757"/>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CB5FE-A495-F5C2-0A71-0A0B9B9476E9}"/>
              </a:ext>
            </a:extLst>
          </p:cNvPr>
          <p:cNvSpPr>
            <a:spLocks noGrp="1"/>
          </p:cNvSpPr>
          <p:nvPr>
            <p:ph type="title"/>
          </p:nvPr>
        </p:nvSpPr>
        <p:spPr>
          <a:xfrm>
            <a:off x="648930" y="629266"/>
            <a:ext cx="9252154" cy="1223983"/>
          </a:xfrm>
        </p:spPr>
        <p:txBody>
          <a:bodyPr>
            <a:normAutofit/>
          </a:bodyPr>
          <a:lstStyle/>
          <a:p>
            <a:r>
              <a:rPr lang="en-GB" dirty="0"/>
              <a:t>Example</a:t>
            </a:r>
          </a:p>
        </p:txBody>
      </p:sp>
      <p:sp>
        <p:nvSpPr>
          <p:cNvPr id="3" name="Content Placeholder 2">
            <a:extLst>
              <a:ext uri="{FF2B5EF4-FFF2-40B4-BE49-F238E27FC236}">
                <a16:creationId xmlns:a16="http://schemas.microsoft.com/office/drawing/2014/main" id="{24C55A91-90BA-2712-EF36-6BF7907E6BA7}"/>
              </a:ext>
            </a:extLst>
          </p:cNvPr>
          <p:cNvSpPr>
            <a:spLocks noGrp="1"/>
          </p:cNvSpPr>
          <p:nvPr>
            <p:ph idx="1"/>
          </p:nvPr>
        </p:nvSpPr>
        <p:spPr>
          <a:xfrm>
            <a:off x="1103311" y="2052214"/>
            <a:ext cx="4338409" cy="4196185"/>
          </a:xfrm>
        </p:spPr>
        <p:txBody>
          <a:bodyPr>
            <a:normAutofit/>
          </a:bodyPr>
          <a:lstStyle/>
          <a:p>
            <a:pPr>
              <a:lnSpc>
                <a:spcPct val="90000"/>
              </a:lnSpc>
            </a:pPr>
            <a:r>
              <a:rPr lang="en-GB" sz="1900"/>
              <a:t>‘I give my shares in Aviva plc to my Trustees to hold on trust for my son, Warren.’ </a:t>
            </a:r>
          </a:p>
          <a:p>
            <a:pPr>
              <a:lnSpc>
                <a:spcPct val="90000"/>
              </a:lnSpc>
            </a:pPr>
            <a:r>
              <a:rPr lang="en-GB" sz="1900"/>
              <a:t>Warren does not have to satisfy any conditions before he is entitled to the shares. </a:t>
            </a:r>
          </a:p>
          <a:p>
            <a:pPr>
              <a:lnSpc>
                <a:spcPct val="90000"/>
              </a:lnSpc>
            </a:pPr>
            <a:r>
              <a:rPr lang="en-GB" sz="1900"/>
              <a:t>His interest is </a:t>
            </a:r>
            <a:r>
              <a:rPr lang="en-GB" sz="1900" b="1" u="sng"/>
              <a:t>vested.</a:t>
            </a:r>
            <a:r>
              <a:rPr lang="en-GB" sz="1900"/>
              <a:t> </a:t>
            </a:r>
          </a:p>
          <a:p>
            <a:pPr>
              <a:lnSpc>
                <a:spcPct val="90000"/>
              </a:lnSpc>
            </a:pPr>
            <a:r>
              <a:rPr lang="en-GB" sz="1900"/>
              <a:t>Warren is entitled to both the trust capital (the shares themselves) and the trust income (all dividends declared on the shares once the trust is effective). Why do you think this is?</a:t>
            </a:r>
          </a:p>
        </p:txBody>
      </p:sp>
      <p:pic>
        <p:nvPicPr>
          <p:cNvPr id="4" name="Picture 3">
            <a:extLst>
              <a:ext uri="{FF2B5EF4-FFF2-40B4-BE49-F238E27FC236}">
                <a16:creationId xmlns:a16="http://schemas.microsoft.com/office/drawing/2014/main" id="{834A0E00-ABBF-C214-4917-D774B1E36DE5}"/>
              </a:ext>
            </a:extLst>
          </p:cNvPr>
          <p:cNvPicPr>
            <a:picLocks noChangeAspect="1"/>
          </p:cNvPicPr>
          <p:nvPr/>
        </p:nvPicPr>
        <p:blipFill>
          <a:blip r:embed="rId4"/>
          <a:stretch>
            <a:fillRect/>
          </a:stretch>
        </p:blipFill>
        <p:spPr>
          <a:xfrm>
            <a:off x="6719637" y="2052213"/>
            <a:ext cx="4196185" cy="4196185"/>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3125268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E5ACF0-8F17-BD7F-5025-C9A335FA16C4}"/>
              </a:ext>
            </a:extLst>
          </p:cNvPr>
          <p:cNvSpPr>
            <a:spLocks noGrp="1"/>
          </p:cNvSpPr>
          <p:nvPr>
            <p:ph type="title"/>
          </p:nvPr>
        </p:nvSpPr>
        <p:spPr>
          <a:xfrm>
            <a:off x="646111" y="452718"/>
            <a:ext cx="9404723" cy="1400530"/>
          </a:xfrm>
        </p:spPr>
        <p:txBody>
          <a:bodyPr>
            <a:normAutofit/>
          </a:bodyPr>
          <a:lstStyle/>
          <a:p>
            <a:r>
              <a:rPr lang="en-GB" dirty="0"/>
              <a:t>Minors</a:t>
            </a:r>
          </a:p>
        </p:txBody>
      </p:sp>
      <p:graphicFrame>
        <p:nvGraphicFramePr>
          <p:cNvPr id="5" name="Content Placeholder 2">
            <a:extLst>
              <a:ext uri="{FF2B5EF4-FFF2-40B4-BE49-F238E27FC236}">
                <a16:creationId xmlns:a16="http://schemas.microsoft.com/office/drawing/2014/main" id="{91B142EF-2C8E-4EF3-3DCC-194B81C6B000}"/>
              </a:ext>
            </a:extLst>
          </p:cNvPr>
          <p:cNvGraphicFramePr>
            <a:graphicFrameLocks noGrp="1"/>
          </p:cNvGraphicFramePr>
          <p:nvPr>
            <p:ph idx="1"/>
            <p:extLst>
              <p:ext uri="{D42A27DB-BD31-4B8C-83A1-F6EECF244321}">
                <p14:modId xmlns:p14="http://schemas.microsoft.com/office/powerpoint/2010/main" val="348526411"/>
              </p:ext>
            </p:extLst>
          </p:nvPr>
        </p:nvGraphicFramePr>
        <p:xfrm>
          <a:off x="646111" y="2140085"/>
          <a:ext cx="9404352" cy="405643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9156455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34DBCC-F63E-7785-6DC8-2FC4896390BA}"/>
              </a:ext>
            </a:extLst>
          </p:cNvPr>
          <p:cNvSpPr>
            <a:spLocks noGrp="1"/>
          </p:cNvSpPr>
          <p:nvPr>
            <p:ph type="title"/>
          </p:nvPr>
        </p:nvSpPr>
        <p:spPr>
          <a:xfrm>
            <a:off x="648930" y="629266"/>
            <a:ext cx="6188190" cy="1622321"/>
          </a:xfrm>
        </p:spPr>
        <p:txBody>
          <a:bodyPr>
            <a:normAutofit/>
          </a:bodyPr>
          <a:lstStyle/>
          <a:p>
            <a:r>
              <a:rPr lang="en-GB">
                <a:solidFill>
                  <a:srgbClr val="EBEBEB"/>
                </a:solidFill>
              </a:rPr>
              <a:t>Contingent Interest</a:t>
            </a:r>
          </a:p>
        </p:txBody>
      </p:sp>
      <p:sp>
        <p:nvSpPr>
          <p:cNvPr id="3" name="Content Placeholder 2">
            <a:extLst>
              <a:ext uri="{FF2B5EF4-FFF2-40B4-BE49-F238E27FC236}">
                <a16:creationId xmlns:a16="http://schemas.microsoft.com/office/drawing/2014/main" id="{652051F4-93B2-EC4B-DC46-33A20AF9F822}"/>
              </a:ext>
            </a:extLst>
          </p:cNvPr>
          <p:cNvSpPr>
            <a:spLocks noGrp="1"/>
          </p:cNvSpPr>
          <p:nvPr>
            <p:ph idx="1"/>
          </p:nvPr>
        </p:nvSpPr>
        <p:spPr>
          <a:xfrm>
            <a:off x="648930" y="2438400"/>
            <a:ext cx="6188189" cy="3785419"/>
          </a:xfrm>
        </p:spPr>
        <p:txBody>
          <a:bodyPr>
            <a:normAutofit/>
          </a:bodyPr>
          <a:lstStyle/>
          <a:p>
            <a:r>
              <a:rPr lang="en-GB" dirty="0">
                <a:solidFill>
                  <a:srgbClr val="FFFFFF"/>
                </a:solidFill>
              </a:rPr>
              <a:t>A beneficiary has a contingent interest if it is conditional upon the happening of some future event that may not happen, or if the beneficiary is not yet in existence (</a:t>
            </a:r>
            <a:r>
              <a:rPr lang="en-GB" dirty="0" err="1">
                <a:solidFill>
                  <a:srgbClr val="FFFFFF"/>
                </a:solidFill>
              </a:rPr>
              <a:t>eg</a:t>
            </a:r>
            <a:r>
              <a:rPr lang="en-GB" dirty="0">
                <a:solidFill>
                  <a:srgbClr val="FFFFFF"/>
                </a:solidFill>
              </a:rPr>
              <a:t> a trust for grandchildren and the settlor does not yet have any grandchildren but might in the future). </a:t>
            </a:r>
          </a:p>
          <a:p>
            <a:r>
              <a:rPr lang="en-GB" dirty="0">
                <a:solidFill>
                  <a:srgbClr val="FFFFFF"/>
                </a:solidFill>
              </a:rPr>
              <a:t>Once the beneficiary satisfies the condition, the beneficial interest vests in them and they have a vested interest.</a:t>
            </a:r>
          </a:p>
        </p:txBody>
      </p:sp>
      <p:sp>
        <p:nvSpPr>
          <p:cNvPr id="1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People sitting on a grass field and enjoying the sun">
            <a:extLst>
              <a:ext uri="{FF2B5EF4-FFF2-40B4-BE49-F238E27FC236}">
                <a16:creationId xmlns:a16="http://schemas.microsoft.com/office/drawing/2014/main" id="{C213A760-426C-392D-5FA9-5AAB21D03E4A}"/>
              </a:ext>
            </a:extLst>
          </p:cNvPr>
          <p:cNvPicPr>
            <a:picLocks noChangeAspect="1"/>
          </p:cNvPicPr>
          <p:nvPr/>
        </p:nvPicPr>
        <p:blipFill rotWithShape="1">
          <a:blip r:embed="rId4"/>
          <a:srcRect l="35866" r="15825" b="-2"/>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5251827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E78424C-6FD0-41F8-9CAA-5DC19C4235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75D318-2DED-F8D5-D6EE-87DB8C7092FC}"/>
              </a:ext>
            </a:extLst>
          </p:cNvPr>
          <p:cNvSpPr>
            <a:spLocks noGrp="1"/>
          </p:cNvSpPr>
          <p:nvPr>
            <p:ph type="title"/>
          </p:nvPr>
        </p:nvSpPr>
        <p:spPr>
          <a:xfrm>
            <a:off x="643855" y="1447800"/>
            <a:ext cx="3108626" cy="4572000"/>
          </a:xfrm>
        </p:spPr>
        <p:txBody>
          <a:bodyPr anchor="ctr">
            <a:normAutofit/>
          </a:bodyPr>
          <a:lstStyle/>
          <a:p>
            <a:r>
              <a:rPr lang="en-GB" sz="3200">
                <a:solidFill>
                  <a:srgbClr val="F2F2F2"/>
                </a:solidFill>
              </a:rPr>
              <a:t>Successive Interest</a:t>
            </a:r>
          </a:p>
        </p:txBody>
      </p:sp>
      <p:sp>
        <p:nvSpPr>
          <p:cNvPr id="11" name="Freeform: Shape 10">
            <a:extLst>
              <a:ext uri="{FF2B5EF4-FFF2-40B4-BE49-F238E27FC236}">
                <a16:creationId xmlns:a16="http://schemas.microsoft.com/office/drawing/2014/main" id="{DD136760-57DC-4301-8BEA-B71AD2D13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61310" y="0"/>
            <a:ext cx="8030690" cy="6858000"/>
          </a:xfrm>
          <a:custGeom>
            <a:avLst/>
            <a:gdLst>
              <a:gd name="connsiteX0" fmla="*/ 1176 w 8030690"/>
              <a:gd name="connsiteY0" fmla="*/ 0 h 6858000"/>
              <a:gd name="connsiteX1" fmla="*/ 1344715 w 8030690"/>
              <a:gd name="connsiteY1" fmla="*/ 0 h 6858000"/>
              <a:gd name="connsiteX2" fmla="*/ 1344715 w 8030690"/>
              <a:gd name="connsiteY2" fmla="*/ 0 h 6858000"/>
              <a:gd name="connsiteX3" fmla="*/ 8030690 w 8030690"/>
              <a:gd name="connsiteY3" fmla="*/ 0 h 6858000"/>
              <a:gd name="connsiteX4" fmla="*/ 8030690 w 8030690"/>
              <a:gd name="connsiteY4" fmla="*/ 6858000 h 6858000"/>
              <a:gd name="connsiteX5" fmla="*/ 477746 w 8030690"/>
              <a:gd name="connsiteY5" fmla="*/ 6858000 h 6858000"/>
              <a:gd name="connsiteX6" fmla="*/ 477746 w 8030690"/>
              <a:gd name="connsiteY6" fmla="*/ 6858000 h 6858000"/>
              <a:gd name="connsiteX7" fmla="*/ 0 w 8030690"/>
              <a:gd name="connsiteY7" fmla="*/ 6858000 h 6858000"/>
              <a:gd name="connsiteX8" fmla="*/ 5883 w 8030690"/>
              <a:gd name="connsiteY8" fmla="*/ 6817538 h 6858000"/>
              <a:gd name="connsiteX9" fmla="*/ 23196 w 8030690"/>
              <a:gd name="connsiteY9" fmla="*/ 6698894 h 6858000"/>
              <a:gd name="connsiteX10" fmla="*/ 35298 w 8030690"/>
              <a:gd name="connsiteY10" fmla="*/ 6612483 h 6858000"/>
              <a:gd name="connsiteX11" fmla="*/ 48073 w 8030690"/>
              <a:gd name="connsiteY11" fmla="*/ 6509613 h 6858000"/>
              <a:gd name="connsiteX12" fmla="*/ 63369 w 8030690"/>
              <a:gd name="connsiteY12" fmla="*/ 6387541 h 6858000"/>
              <a:gd name="connsiteX13" fmla="*/ 79506 w 8030690"/>
              <a:gd name="connsiteY13" fmla="*/ 6252438 h 6858000"/>
              <a:gd name="connsiteX14" fmla="*/ 96483 w 8030690"/>
              <a:gd name="connsiteY14" fmla="*/ 6100191 h 6858000"/>
              <a:gd name="connsiteX15" fmla="*/ 114468 w 8030690"/>
              <a:gd name="connsiteY15" fmla="*/ 5934227 h 6858000"/>
              <a:gd name="connsiteX16" fmla="*/ 132454 w 8030690"/>
              <a:gd name="connsiteY16" fmla="*/ 5753862 h 6858000"/>
              <a:gd name="connsiteX17" fmla="*/ 150775 w 8030690"/>
              <a:gd name="connsiteY17" fmla="*/ 5561838 h 6858000"/>
              <a:gd name="connsiteX18" fmla="*/ 167752 w 8030690"/>
              <a:gd name="connsiteY18" fmla="*/ 5354726 h 6858000"/>
              <a:gd name="connsiteX19" fmla="*/ 184057 w 8030690"/>
              <a:gd name="connsiteY19" fmla="*/ 5138013 h 6858000"/>
              <a:gd name="connsiteX20" fmla="*/ 198849 w 8030690"/>
              <a:gd name="connsiteY20" fmla="*/ 4908956 h 6858000"/>
              <a:gd name="connsiteX21" fmla="*/ 212968 w 8030690"/>
              <a:gd name="connsiteY21" fmla="*/ 4670298 h 6858000"/>
              <a:gd name="connsiteX22" fmla="*/ 226248 w 8030690"/>
              <a:gd name="connsiteY22" fmla="*/ 4421352 h 6858000"/>
              <a:gd name="connsiteX23" fmla="*/ 230954 w 8030690"/>
              <a:gd name="connsiteY23" fmla="*/ 4293793 h 6858000"/>
              <a:gd name="connsiteX24" fmla="*/ 236165 w 8030690"/>
              <a:gd name="connsiteY24" fmla="*/ 4163491 h 6858000"/>
              <a:gd name="connsiteX25" fmla="*/ 241039 w 8030690"/>
              <a:gd name="connsiteY25" fmla="*/ 4031132 h 6858000"/>
              <a:gd name="connsiteX26" fmla="*/ 244233 w 8030690"/>
              <a:gd name="connsiteY26" fmla="*/ 3898087 h 6858000"/>
              <a:gd name="connsiteX27" fmla="*/ 247091 w 8030690"/>
              <a:gd name="connsiteY27" fmla="*/ 3762298 h 6858000"/>
              <a:gd name="connsiteX28" fmla="*/ 250116 w 8030690"/>
              <a:gd name="connsiteY28" fmla="*/ 3625138 h 6858000"/>
              <a:gd name="connsiteX29" fmla="*/ 252133 w 8030690"/>
              <a:gd name="connsiteY29" fmla="*/ 3485235 h 6858000"/>
              <a:gd name="connsiteX30" fmla="*/ 252133 w 8030690"/>
              <a:gd name="connsiteY30" fmla="*/ 3343960 h 6858000"/>
              <a:gd name="connsiteX31" fmla="*/ 253142 w 8030690"/>
              <a:gd name="connsiteY31" fmla="*/ 3201314 h 6858000"/>
              <a:gd name="connsiteX32" fmla="*/ 252133 w 8030690"/>
              <a:gd name="connsiteY32" fmla="*/ 3057296 h 6858000"/>
              <a:gd name="connsiteX33" fmla="*/ 250116 w 8030690"/>
              <a:gd name="connsiteY33" fmla="*/ 2911221 h 6858000"/>
              <a:gd name="connsiteX34" fmla="*/ 248267 w 8030690"/>
              <a:gd name="connsiteY34" fmla="*/ 2765145 h 6858000"/>
              <a:gd name="connsiteX35" fmla="*/ 244233 w 8030690"/>
              <a:gd name="connsiteY35" fmla="*/ 2617013 h 6858000"/>
              <a:gd name="connsiteX36" fmla="*/ 240031 w 8030690"/>
              <a:gd name="connsiteY36" fmla="*/ 2467508 h 6858000"/>
              <a:gd name="connsiteX37" fmla="*/ 235156 w 8030690"/>
              <a:gd name="connsiteY37" fmla="*/ 2318004 h 6858000"/>
              <a:gd name="connsiteX38" fmla="*/ 228265 w 8030690"/>
              <a:gd name="connsiteY38" fmla="*/ 2167128 h 6858000"/>
              <a:gd name="connsiteX39" fmla="*/ 220028 w 8030690"/>
              <a:gd name="connsiteY39" fmla="*/ 2014880 h 6858000"/>
              <a:gd name="connsiteX40" fmla="*/ 212128 w 8030690"/>
              <a:gd name="connsiteY40" fmla="*/ 1861947 h 6858000"/>
              <a:gd name="connsiteX41" fmla="*/ 202043 w 8030690"/>
              <a:gd name="connsiteY41" fmla="*/ 1709013 h 6858000"/>
              <a:gd name="connsiteX42" fmla="*/ 189940 w 8030690"/>
              <a:gd name="connsiteY42" fmla="*/ 1554023 h 6858000"/>
              <a:gd name="connsiteX43" fmla="*/ 177838 w 8030690"/>
              <a:gd name="connsiteY43" fmla="*/ 1401089 h 6858000"/>
              <a:gd name="connsiteX44" fmla="*/ 163886 w 8030690"/>
              <a:gd name="connsiteY44" fmla="*/ 1245413 h 6858000"/>
              <a:gd name="connsiteX45" fmla="*/ 148590 w 8030690"/>
              <a:gd name="connsiteY45" fmla="*/ 1089050 h 6858000"/>
              <a:gd name="connsiteX46" fmla="*/ 132454 w 8030690"/>
              <a:gd name="connsiteY46" fmla="*/ 934745 h 6858000"/>
              <a:gd name="connsiteX47" fmla="*/ 113628 w 8030690"/>
              <a:gd name="connsiteY47" fmla="*/ 778383 h 6858000"/>
              <a:gd name="connsiteX48" fmla="*/ 93457 w 8030690"/>
              <a:gd name="connsiteY48" fmla="*/ 622706 h 6858000"/>
              <a:gd name="connsiteX49" fmla="*/ 73454 w 8030690"/>
              <a:gd name="connsiteY49" fmla="*/ 466344 h 6858000"/>
              <a:gd name="connsiteX50" fmla="*/ 50090 w 8030690"/>
              <a:gd name="connsiteY50" fmla="*/ 310667 h 6858000"/>
              <a:gd name="connsiteX51" fmla="*/ 26222 w 8030690"/>
              <a:gd name="connsiteY51" fmla="*/ 15567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8030690" h="6858000">
                <a:moveTo>
                  <a:pt x="1176" y="0"/>
                </a:moveTo>
                <a:lnTo>
                  <a:pt x="1344715" y="0"/>
                </a:lnTo>
                <a:lnTo>
                  <a:pt x="1344715" y="0"/>
                </a:lnTo>
                <a:lnTo>
                  <a:pt x="8030690" y="0"/>
                </a:lnTo>
                <a:lnTo>
                  <a:pt x="8030690" y="6858000"/>
                </a:lnTo>
                <a:lnTo>
                  <a:pt x="477746" y="6858000"/>
                </a:lnTo>
                <a:lnTo>
                  <a:pt x="477746" y="6858000"/>
                </a:lnTo>
                <a:lnTo>
                  <a:pt x="0" y="6858000"/>
                </a:lnTo>
                <a:lnTo>
                  <a:pt x="5883" y="6817538"/>
                </a:lnTo>
                <a:lnTo>
                  <a:pt x="23196" y="6698894"/>
                </a:lnTo>
                <a:lnTo>
                  <a:pt x="35298" y="6612483"/>
                </a:lnTo>
                <a:lnTo>
                  <a:pt x="48073" y="6509613"/>
                </a:lnTo>
                <a:lnTo>
                  <a:pt x="63369" y="6387541"/>
                </a:lnTo>
                <a:lnTo>
                  <a:pt x="79506" y="6252438"/>
                </a:lnTo>
                <a:lnTo>
                  <a:pt x="96483" y="6100191"/>
                </a:lnTo>
                <a:lnTo>
                  <a:pt x="114468" y="5934227"/>
                </a:lnTo>
                <a:lnTo>
                  <a:pt x="132454" y="5753862"/>
                </a:lnTo>
                <a:lnTo>
                  <a:pt x="150775" y="5561838"/>
                </a:lnTo>
                <a:lnTo>
                  <a:pt x="167752" y="5354726"/>
                </a:lnTo>
                <a:lnTo>
                  <a:pt x="184057" y="5138013"/>
                </a:lnTo>
                <a:lnTo>
                  <a:pt x="198849" y="4908956"/>
                </a:lnTo>
                <a:lnTo>
                  <a:pt x="212968" y="4670298"/>
                </a:lnTo>
                <a:lnTo>
                  <a:pt x="226248" y="4421352"/>
                </a:lnTo>
                <a:lnTo>
                  <a:pt x="230954" y="4293793"/>
                </a:lnTo>
                <a:lnTo>
                  <a:pt x="236165" y="4163491"/>
                </a:lnTo>
                <a:lnTo>
                  <a:pt x="241039" y="4031132"/>
                </a:lnTo>
                <a:lnTo>
                  <a:pt x="244233" y="3898087"/>
                </a:lnTo>
                <a:lnTo>
                  <a:pt x="247091" y="3762298"/>
                </a:lnTo>
                <a:lnTo>
                  <a:pt x="250116" y="3625138"/>
                </a:lnTo>
                <a:lnTo>
                  <a:pt x="252133" y="3485235"/>
                </a:lnTo>
                <a:lnTo>
                  <a:pt x="252133" y="3343960"/>
                </a:lnTo>
                <a:lnTo>
                  <a:pt x="253142" y="3201314"/>
                </a:lnTo>
                <a:lnTo>
                  <a:pt x="252133" y="3057296"/>
                </a:lnTo>
                <a:lnTo>
                  <a:pt x="250116" y="2911221"/>
                </a:lnTo>
                <a:lnTo>
                  <a:pt x="248267" y="2765145"/>
                </a:lnTo>
                <a:lnTo>
                  <a:pt x="244233" y="2617013"/>
                </a:lnTo>
                <a:lnTo>
                  <a:pt x="240031" y="2467508"/>
                </a:lnTo>
                <a:lnTo>
                  <a:pt x="235156" y="2318004"/>
                </a:lnTo>
                <a:lnTo>
                  <a:pt x="228265" y="2167128"/>
                </a:lnTo>
                <a:lnTo>
                  <a:pt x="220028" y="2014880"/>
                </a:lnTo>
                <a:lnTo>
                  <a:pt x="212128" y="1861947"/>
                </a:lnTo>
                <a:lnTo>
                  <a:pt x="202043" y="1709013"/>
                </a:lnTo>
                <a:lnTo>
                  <a:pt x="189940" y="1554023"/>
                </a:lnTo>
                <a:lnTo>
                  <a:pt x="177838" y="1401089"/>
                </a:lnTo>
                <a:lnTo>
                  <a:pt x="163886" y="1245413"/>
                </a:lnTo>
                <a:lnTo>
                  <a:pt x="148590" y="1089050"/>
                </a:lnTo>
                <a:lnTo>
                  <a:pt x="132454" y="934745"/>
                </a:lnTo>
                <a:lnTo>
                  <a:pt x="113628" y="778383"/>
                </a:lnTo>
                <a:lnTo>
                  <a:pt x="93457" y="622706"/>
                </a:lnTo>
                <a:lnTo>
                  <a:pt x="73454" y="466344"/>
                </a:lnTo>
                <a:lnTo>
                  <a:pt x="50090" y="310667"/>
                </a:lnTo>
                <a:lnTo>
                  <a:pt x="26222" y="15567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11">
            <a:extLst>
              <a:ext uri="{FF2B5EF4-FFF2-40B4-BE49-F238E27FC236}">
                <a16:creationId xmlns:a16="http://schemas.microsoft.com/office/drawing/2014/main" id="{BDC58DEA-1307-4F44-AD47-E613D8B76A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p:nvSpPr>
          <p:cNvPr id="15" name="Rectangle 14">
            <a:extLst>
              <a:ext uri="{FF2B5EF4-FFF2-40B4-BE49-F238E27FC236}">
                <a16:creationId xmlns:a16="http://schemas.microsoft.com/office/drawing/2014/main" id="{C99B912D-1E4B-42AF-A2BE-CFEFEC916E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8CA7EBEF-E75A-C7ED-F42C-9BBB160A06AC}"/>
              </a:ext>
            </a:extLst>
          </p:cNvPr>
          <p:cNvGraphicFramePr>
            <a:graphicFrameLocks noGrp="1"/>
          </p:cNvGraphicFramePr>
          <p:nvPr>
            <p:ph idx="1"/>
            <p:extLst>
              <p:ext uri="{D42A27DB-BD31-4B8C-83A1-F6EECF244321}">
                <p14:modId xmlns:p14="http://schemas.microsoft.com/office/powerpoint/2010/main" val="2587700296"/>
              </p:ext>
            </p:extLst>
          </p:nvPr>
        </p:nvGraphicFramePr>
        <p:xfrm>
          <a:off x="5048250" y="1447800"/>
          <a:ext cx="6496050"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73003247"/>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E78424C-6FD0-41F8-9CAA-5DC19C4235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F5336E-155B-B9CE-BF68-3EF6FF9DF731}"/>
              </a:ext>
            </a:extLst>
          </p:cNvPr>
          <p:cNvSpPr>
            <a:spLocks noGrp="1"/>
          </p:cNvSpPr>
          <p:nvPr>
            <p:ph type="title"/>
          </p:nvPr>
        </p:nvSpPr>
        <p:spPr>
          <a:xfrm>
            <a:off x="643855" y="1447800"/>
            <a:ext cx="3108626" cy="4572000"/>
          </a:xfrm>
        </p:spPr>
        <p:txBody>
          <a:bodyPr anchor="ctr">
            <a:normAutofit/>
          </a:bodyPr>
          <a:lstStyle/>
          <a:p>
            <a:r>
              <a:rPr lang="en-GB" sz="3200">
                <a:solidFill>
                  <a:srgbClr val="F2F2F2"/>
                </a:solidFill>
              </a:rPr>
              <a:t>Comment</a:t>
            </a:r>
          </a:p>
        </p:txBody>
      </p:sp>
      <p:sp>
        <p:nvSpPr>
          <p:cNvPr id="11" name="Freeform: Shape 10">
            <a:extLst>
              <a:ext uri="{FF2B5EF4-FFF2-40B4-BE49-F238E27FC236}">
                <a16:creationId xmlns:a16="http://schemas.microsoft.com/office/drawing/2014/main" id="{DD136760-57DC-4301-8BEA-B71AD2D13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61310" y="0"/>
            <a:ext cx="8030690" cy="6858000"/>
          </a:xfrm>
          <a:custGeom>
            <a:avLst/>
            <a:gdLst>
              <a:gd name="connsiteX0" fmla="*/ 1176 w 8030690"/>
              <a:gd name="connsiteY0" fmla="*/ 0 h 6858000"/>
              <a:gd name="connsiteX1" fmla="*/ 1344715 w 8030690"/>
              <a:gd name="connsiteY1" fmla="*/ 0 h 6858000"/>
              <a:gd name="connsiteX2" fmla="*/ 1344715 w 8030690"/>
              <a:gd name="connsiteY2" fmla="*/ 0 h 6858000"/>
              <a:gd name="connsiteX3" fmla="*/ 8030690 w 8030690"/>
              <a:gd name="connsiteY3" fmla="*/ 0 h 6858000"/>
              <a:gd name="connsiteX4" fmla="*/ 8030690 w 8030690"/>
              <a:gd name="connsiteY4" fmla="*/ 6858000 h 6858000"/>
              <a:gd name="connsiteX5" fmla="*/ 477746 w 8030690"/>
              <a:gd name="connsiteY5" fmla="*/ 6858000 h 6858000"/>
              <a:gd name="connsiteX6" fmla="*/ 477746 w 8030690"/>
              <a:gd name="connsiteY6" fmla="*/ 6858000 h 6858000"/>
              <a:gd name="connsiteX7" fmla="*/ 0 w 8030690"/>
              <a:gd name="connsiteY7" fmla="*/ 6858000 h 6858000"/>
              <a:gd name="connsiteX8" fmla="*/ 5883 w 8030690"/>
              <a:gd name="connsiteY8" fmla="*/ 6817538 h 6858000"/>
              <a:gd name="connsiteX9" fmla="*/ 23196 w 8030690"/>
              <a:gd name="connsiteY9" fmla="*/ 6698894 h 6858000"/>
              <a:gd name="connsiteX10" fmla="*/ 35298 w 8030690"/>
              <a:gd name="connsiteY10" fmla="*/ 6612483 h 6858000"/>
              <a:gd name="connsiteX11" fmla="*/ 48073 w 8030690"/>
              <a:gd name="connsiteY11" fmla="*/ 6509613 h 6858000"/>
              <a:gd name="connsiteX12" fmla="*/ 63369 w 8030690"/>
              <a:gd name="connsiteY12" fmla="*/ 6387541 h 6858000"/>
              <a:gd name="connsiteX13" fmla="*/ 79506 w 8030690"/>
              <a:gd name="connsiteY13" fmla="*/ 6252438 h 6858000"/>
              <a:gd name="connsiteX14" fmla="*/ 96483 w 8030690"/>
              <a:gd name="connsiteY14" fmla="*/ 6100191 h 6858000"/>
              <a:gd name="connsiteX15" fmla="*/ 114468 w 8030690"/>
              <a:gd name="connsiteY15" fmla="*/ 5934227 h 6858000"/>
              <a:gd name="connsiteX16" fmla="*/ 132454 w 8030690"/>
              <a:gd name="connsiteY16" fmla="*/ 5753862 h 6858000"/>
              <a:gd name="connsiteX17" fmla="*/ 150775 w 8030690"/>
              <a:gd name="connsiteY17" fmla="*/ 5561838 h 6858000"/>
              <a:gd name="connsiteX18" fmla="*/ 167752 w 8030690"/>
              <a:gd name="connsiteY18" fmla="*/ 5354726 h 6858000"/>
              <a:gd name="connsiteX19" fmla="*/ 184057 w 8030690"/>
              <a:gd name="connsiteY19" fmla="*/ 5138013 h 6858000"/>
              <a:gd name="connsiteX20" fmla="*/ 198849 w 8030690"/>
              <a:gd name="connsiteY20" fmla="*/ 4908956 h 6858000"/>
              <a:gd name="connsiteX21" fmla="*/ 212968 w 8030690"/>
              <a:gd name="connsiteY21" fmla="*/ 4670298 h 6858000"/>
              <a:gd name="connsiteX22" fmla="*/ 226248 w 8030690"/>
              <a:gd name="connsiteY22" fmla="*/ 4421352 h 6858000"/>
              <a:gd name="connsiteX23" fmla="*/ 230954 w 8030690"/>
              <a:gd name="connsiteY23" fmla="*/ 4293793 h 6858000"/>
              <a:gd name="connsiteX24" fmla="*/ 236165 w 8030690"/>
              <a:gd name="connsiteY24" fmla="*/ 4163491 h 6858000"/>
              <a:gd name="connsiteX25" fmla="*/ 241039 w 8030690"/>
              <a:gd name="connsiteY25" fmla="*/ 4031132 h 6858000"/>
              <a:gd name="connsiteX26" fmla="*/ 244233 w 8030690"/>
              <a:gd name="connsiteY26" fmla="*/ 3898087 h 6858000"/>
              <a:gd name="connsiteX27" fmla="*/ 247091 w 8030690"/>
              <a:gd name="connsiteY27" fmla="*/ 3762298 h 6858000"/>
              <a:gd name="connsiteX28" fmla="*/ 250116 w 8030690"/>
              <a:gd name="connsiteY28" fmla="*/ 3625138 h 6858000"/>
              <a:gd name="connsiteX29" fmla="*/ 252133 w 8030690"/>
              <a:gd name="connsiteY29" fmla="*/ 3485235 h 6858000"/>
              <a:gd name="connsiteX30" fmla="*/ 252133 w 8030690"/>
              <a:gd name="connsiteY30" fmla="*/ 3343960 h 6858000"/>
              <a:gd name="connsiteX31" fmla="*/ 253142 w 8030690"/>
              <a:gd name="connsiteY31" fmla="*/ 3201314 h 6858000"/>
              <a:gd name="connsiteX32" fmla="*/ 252133 w 8030690"/>
              <a:gd name="connsiteY32" fmla="*/ 3057296 h 6858000"/>
              <a:gd name="connsiteX33" fmla="*/ 250116 w 8030690"/>
              <a:gd name="connsiteY33" fmla="*/ 2911221 h 6858000"/>
              <a:gd name="connsiteX34" fmla="*/ 248267 w 8030690"/>
              <a:gd name="connsiteY34" fmla="*/ 2765145 h 6858000"/>
              <a:gd name="connsiteX35" fmla="*/ 244233 w 8030690"/>
              <a:gd name="connsiteY35" fmla="*/ 2617013 h 6858000"/>
              <a:gd name="connsiteX36" fmla="*/ 240031 w 8030690"/>
              <a:gd name="connsiteY36" fmla="*/ 2467508 h 6858000"/>
              <a:gd name="connsiteX37" fmla="*/ 235156 w 8030690"/>
              <a:gd name="connsiteY37" fmla="*/ 2318004 h 6858000"/>
              <a:gd name="connsiteX38" fmla="*/ 228265 w 8030690"/>
              <a:gd name="connsiteY38" fmla="*/ 2167128 h 6858000"/>
              <a:gd name="connsiteX39" fmla="*/ 220028 w 8030690"/>
              <a:gd name="connsiteY39" fmla="*/ 2014880 h 6858000"/>
              <a:gd name="connsiteX40" fmla="*/ 212128 w 8030690"/>
              <a:gd name="connsiteY40" fmla="*/ 1861947 h 6858000"/>
              <a:gd name="connsiteX41" fmla="*/ 202043 w 8030690"/>
              <a:gd name="connsiteY41" fmla="*/ 1709013 h 6858000"/>
              <a:gd name="connsiteX42" fmla="*/ 189940 w 8030690"/>
              <a:gd name="connsiteY42" fmla="*/ 1554023 h 6858000"/>
              <a:gd name="connsiteX43" fmla="*/ 177838 w 8030690"/>
              <a:gd name="connsiteY43" fmla="*/ 1401089 h 6858000"/>
              <a:gd name="connsiteX44" fmla="*/ 163886 w 8030690"/>
              <a:gd name="connsiteY44" fmla="*/ 1245413 h 6858000"/>
              <a:gd name="connsiteX45" fmla="*/ 148590 w 8030690"/>
              <a:gd name="connsiteY45" fmla="*/ 1089050 h 6858000"/>
              <a:gd name="connsiteX46" fmla="*/ 132454 w 8030690"/>
              <a:gd name="connsiteY46" fmla="*/ 934745 h 6858000"/>
              <a:gd name="connsiteX47" fmla="*/ 113628 w 8030690"/>
              <a:gd name="connsiteY47" fmla="*/ 778383 h 6858000"/>
              <a:gd name="connsiteX48" fmla="*/ 93457 w 8030690"/>
              <a:gd name="connsiteY48" fmla="*/ 622706 h 6858000"/>
              <a:gd name="connsiteX49" fmla="*/ 73454 w 8030690"/>
              <a:gd name="connsiteY49" fmla="*/ 466344 h 6858000"/>
              <a:gd name="connsiteX50" fmla="*/ 50090 w 8030690"/>
              <a:gd name="connsiteY50" fmla="*/ 310667 h 6858000"/>
              <a:gd name="connsiteX51" fmla="*/ 26222 w 8030690"/>
              <a:gd name="connsiteY51" fmla="*/ 15567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8030690" h="6858000">
                <a:moveTo>
                  <a:pt x="1176" y="0"/>
                </a:moveTo>
                <a:lnTo>
                  <a:pt x="1344715" y="0"/>
                </a:lnTo>
                <a:lnTo>
                  <a:pt x="1344715" y="0"/>
                </a:lnTo>
                <a:lnTo>
                  <a:pt x="8030690" y="0"/>
                </a:lnTo>
                <a:lnTo>
                  <a:pt x="8030690" y="6858000"/>
                </a:lnTo>
                <a:lnTo>
                  <a:pt x="477746" y="6858000"/>
                </a:lnTo>
                <a:lnTo>
                  <a:pt x="477746" y="6858000"/>
                </a:lnTo>
                <a:lnTo>
                  <a:pt x="0" y="6858000"/>
                </a:lnTo>
                <a:lnTo>
                  <a:pt x="5883" y="6817538"/>
                </a:lnTo>
                <a:lnTo>
                  <a:pt x="23196" y="6698894"/>
                </a:lnTo>
                <a:lnTo>
                  <a:pt x="35298" y="6612483"/>
                </a:lnTo>
                <a:lnTo>
                  <a:pt x="48073" y="6509613"/>
                </a:lnTo>
                <a:lnTo>
                  <a:pt x="63369" y="6387541"/>
                </a:lnTo>
                <a:lnTo>
                  <a:pt x="79506" y="6252438"/>
                </a:lnTo>
                <a:lnTo>
                  <a:pt x="96483" y="6100191"/>
                </a:lnTo>
                <a:lnTo>
                  <a:pt x="114468" y="5934227"/>
                </a:lnTo>
                <a:lnTo>
                  <a:pt x="132454" y="5753862"/>
                </a:lnTo>
                <a:lnTo>
                  <a:pt x="150775" y="5561838"/>
                </a:lnTo>
                <a:lnTo>
                  <a:pt x="167752" y="5354726"/>
                </a:lnTo>
                <a:lnTo>
                  <a:pt x="184057" y="5138013"/>
                </a:lnTo>
                <a:lnTo>
                  <a:pt x="198849" y="4908956"/>
                </a:lnTo>
                <a:lnTo>
                  <a:pt x="212968" y="4670298"/>
                </a:lnTo>
                <a:lnTo>
                  <a:pt x="226248" y="4421352"/>
                </a:lnTo>
                <a:lnTo>
                  <a:pt x="230954" y="4293793"/>
                </a:lnTo>
                <a:lnTo>
                  <a:pt x="236165" y="4163491"/>
                </a:lnTo>
                <a:lnTo>
                  <a:pt x="241039" y="4031132"/>
                </a:lnTo>
                <a:lnTo>
                  <a:pt x="244233" y="3898087"/>
                </a:lnTo>
                <a:lnTo>
                  <a:pt x="247091" y="3762298"/>
                </a:lnTo>
                <a:lnTo>
                  <a:pt x="250116" y="3625138"/>
                </a:lnTo>
                <a:lnTo>
                  <a:pt x="252133" y="3485235"/>
                </a:lnTo>
                <a:lnTo>
                  <a:pt x="252133" y="3343960"/>
                </a:lnTo>
                <a:lnTo>
                  <a:pt x="253142" y="3201314"/>
                </a:lnTo>
                <a:lnTo>
                  <a:pt x="252133" y="3057296"/>
                </a:lnTo>
                <a:lnTo>
                  <a:pt x="250116" y="2911221"/>
                </a:lnTo>
                <a:lnTo>
                  <a:pt x="248267" y="2765145"/>
                </a:lnTo>
                <a:lnTo>
                  <a:pt x="244233" y="2617013"/>
                </a:lnTo>
                <a:lnTo>
                  <a:pt x="240031" y="2467508"/>
                </a:lnTo>
                <a:lnTo>
                  <a:pt x="235156" y="2318004"/>
                </a:lnTo>
                <a:lnTo>
                  <a:pt x="228265" y="2167128"/>
                </a:lnTo>
                <a:lnTo>
                  <a:pt x="220028" y="2014880"/>
                </a:lnTo>
                <a:lnTo>
                  <a:pt x="212128" y="1861947"/>
                </a:lnTo>
                <a:lnTo>
                  <a:pt x="202043" y="1709013"/>
                </a:lnTo>
                <a:lnTo>
                  <a:pt x="189940" y="1554023"/>
                </a:lnTo>
                <a:lnTo>
                  <a:pt x="177838" y="1401089"/>
                </a:lnTo>
                <a:lnTo>
                  <a:pt x="163886" y="1245413"/>
                </a:lnTo>
                <a:lnTo>
                  <a:pt x="148590" y="1089050"/>
                </a:lnTo>
                <a:lnTo>
                  <a:pt x="132454" y="934745"/>
                </a:lnTo>
                <a:lnTo>
                  <a:pt x="113628" y="778383"/>
                </a:lnTo>
                <a:lnTo>
                  <a:pt x="93457" y="622706"/>
                </a:lnTo>
                <a:lnTo>
                  <a:pt x="73454" y="466344"/>
                </a:lnTo>
                <a:lnTo>
                  <a:pt x="50090" y="310667"/>
                </a:lnTo>
                <a:lnTo>
                  <a:pt x="26222" y="15567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11">
            <a:extLst>
              <a:ext uri="{FF2B5EF4-FFF2-40B4-BE49-F238E27FC236}">
                <a16:creationId xmlns:a16="http://schemas.microsoft.com/office/drawing/2014/main" id="{BDC58DEA-1307-4F44-AD47-E613D8B76A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p:nvSpPr>
          <p:cNvPr id="15" name="Rectangle 14">
            <a:extLst>
              <a:ext uri="{FF2B5EF4-FFF2-40B4-BE49-F238E27FC236}">
                <a16:creationId xmlns:a16="http://schemas.microsoft.com/office/drawing/2014/main" id="{C99B912D-1E4B-42AF-A2BE-CFEFEC916E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DA096427-CC93-7119-858A-ED4EB9FE06C9}"/>
              </a:ext>
            </a:extLst>
          </p:cNvPr>
          <p:cNvGraphicFramePr>
            <a:graphicFrameLocks noGrp="1"/>
          </p:cNvGraphicFramePr>
          <p:nvPr>
            <p:ph idx="1"/>
            <p:extLst>
              <p:ext uri="{D42A27DB-BD31-4B8C-83A1-F6EECF244321}">
                <p14:modId xmlns:p14="http://schemas.microsoft.com/office/powerpoint/2010/main" val="3894753249"/>
              </p:ext>
            </p:extLst>
          </p:nvPr>
        </p:nvGraphicFramePr>
        <p:xfrm>
          <a:off x="5048250" y="1447800"/>
          <a:ext cx="6496050"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17208197"/>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8">
            <a:extLst>
              <a:ext uri="{FF2B5EF4-FFF2-40B4-BE49-F238E27FC236}">
                <a16:creationId xmlns:a16="http://schemas.microsoft.com/office/drawing/2014/main" id="{4E78424C-6FD0-41F8-9CAA-5DC19C4235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927FE4-3C04-1F94-07E3-FCE42C7E0194}"/>
              </a:ext>
            </a:extLst>
          </p:cNvPr>
          <p:cNvSpPr>
            <a:spLocks noGrp="1"/>
          </p:cNvSpPr>
          <p:nvPr>
            <p:ph type="title"/>
          </p:nvPr>
        </p:nvSpPr>
        <p:spPr>
          <a:xfrm>
            <a:off x="643855" y="1447800"/>
            <a:ext cx="3108626" cy="4572000"/>
          </a:xfrm>
        </p:spPr>
        <p:txBody>
          <a:bodyPr anchor="ctr">
            <a:normAutofit/>
          </a:bodyPr>
          <a:lstStyle/>
          <a:p>
            <a:r>
              <a:rPr lang="en-GB" sz="3200">
                <a:solidFill>
                  <a:srgbClr val="F2F2F2"/>
                </a:solidFill>
              </a:rPr>
              <a:t>Discretionary Trusts</a:t>
            </a:r>
          </a:p>
        </p:txBody>
      </p:sp>
      <p:sp>
        <p:nvSpPr>
          <p:cNvPr id="18" name="Freeform: Shape 10">
            <a:extLst>
              <a:ext uri="{FF2B5EF4-FFF2-40B4-BE49-F238E27FC236}">
                <a16:creationId xmlns:a16="http://schemas.microsoft.com/office/drawing/2014/main" id="{DD136760-57DC-4301-8BEA-B71AD2D13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61310" y="0"/>
            <a:ext cx="8030690" cy="6858000"/>
          </a:xfrm>
          <a:custGeom>
            <a:avLst/>
            <a:gdLst>
              <a:gd name="connsiteX0" fmla="*/ 1176 w 8030690"/>
              <a:gd name="connsiteY0" fmla="*/ 0 h 6858000"/>
              <a:gd name="connsiteX1" fmla="*/ 1344715 w 8030690"/>
              <a:gd name="connsiteY1" fmla="*/ 0 h 6858000"/>
              <a:gd name="connsiteX2" fmla="*/ 1344715 w 8030690"/>
              <a:gd name="connsiteY2" fmla="*/ 0 h 6858000"/>
              <a:gd name="connsiteX3" fmla="*/ 8030690 w 8030690"/>
              <a:gd name="connsiteY3" fmla="*/ 0 h 6858000"/>
              <a:gd name="connsiteX4" fmla="*/ 8030690 w 8030690"/>
              <a:gd name="connsiteY4" fmla="*/ 6858000 h 6858000"/>
              <a:gd name="connsiteX5" fmla="*/ 477746 w 8030690"/>
              <a:gd name="connsiteY5" fmla="*/ 6858000 h 6858000"/>
              <a:gd name="connsiteX6" fmla="*/ 477746 w 8030690"/>
              <a:gd name="connsiteY6" fmla="*/ 6858000 h 6858000"/>
              <a:gd name="connsiteX7" fmla="*/ 0 w 8030690"/>
              <a:gd name="connsiteY7" fmla="*/ 6858000 h 6858000"/>
              <a:gd name="connsiteX8" fmla="*/ 5883 w 8030690"/>
              <a:gd name="connsiteY8" fmla="*/ 6817538 h 6858000"/>
              <a:gd name="connsiteX9" fmla="*/ 23196 w 8030690"/>
              <a:gd name="connsiteY9" fmla="*/ 6698894 h 6858000"/>
              <a:gd name="connsiteX10" fmla="*/ 35298 w 8030690"/>
              <a:gd name="connsiteY10" fmla="*/ 6612483 h 6858000"/>
              <a:gd name="connsiteX11" fmla="*/ 48073 w 8030690"/>
              <a:gd name="connsiteY11" fmla="*/ 6509613 h 6858000"/>
              <a:gd name="connsiteX12" fmla="*/ 63369 w 8030690"/>
              <a:gd name="connsiteY12" fmla="*/ 6387541 h 6858000"/>
              <a:gd name="connsiteX13" fmla="*/ 79506 w 8030690"/>
              <a:gd name="connsiteY13" fmla="*/ 6252438 h 6858000"/>
              <a:gd name="connsiteX14" fmla="*/ 96483 w 8030690"/>
              <a:gd name="connsiteY14" fmla="*/ 6100191 h 6858000"/>
              <a:gd name="connsiteX15" fmla="*/ 114468 w 8030690"/>
              <a:gd name="connsiteY15" fmla="*/ 5934227 h 6858000"/>
              <a:gd name="connsiteX16" fmla="*/ 132454 w 8030690"/>
              <a:gd name="connsiteY16" fmla="*/ 5753862 h 6858000"/>
              <a:gd name="connsiteX17" fmla="*/ 150775 w 8030690"/>
              <a:gd name="connsiteY17" fmla="*/ 5561838 h 6858000"/>
              <a:gd name="connsiteX18" fmla="*/ 167752 w 8030690"/>
              <a:gd name="connsiteY18" fmla="*/ 5354726 h 6858000"/>
              <a:gd name="connsiteX19" fmla="*/ 184057 w 8030690"/>
              <a:gd name="connsiteY19" fmla="*/ 5138013 h 6858000"/>
              <a:gd name="connsiteX20" fmla="*/ 198849 w 8030690"/>
              <a:gd name="connsiteY20" fmla="*/ 4908956 h 6858000"/>
              <a:gd name="connsiteX21" fmla="*/ 212968 w 8030690"/>
              <a:gd name="connsiteY21" fmla="*/ 4670298 h 6858000"/>
              <a:gd name="connsiteX22" fmla="*/ 226248 w 8030690"/>
              <a:gd name="connsiteY22" fmla="*/ 4421352 h 6858000"/>
              <a:gd name="connsiteX23" fmla="*/ 230954 w 8030690"/>
              <a:gd name="connsiteY23" fmla="*/ 4293793 h 6858000"/>
              <a:gd name="connsiteX24" fmla="*/ 236165 w 8030690"/>
              <a:gd name="connsiteY24" fmla="*/ 4163491 h 6858000"/>
              <a:gd name="connsiteX25" fmla="*/ 241039 w 8030690"/>
              <a:gd name="connsiteY25" fmla="*/ 4031132 h 6858000"/>
              <a:gd name="connsiteX26" fmla="*/ 244233 w 8030690"/>
              <a:gd name="connsiteY26" fmla="*/ 3898087 h 6858000"/>
              <a:gd name="connsiteX27" fmla="*/ 247091 w 8030690"/>
              <a:gd name="connsiteY27" fmla="*/ 3762298 h 6858000"/>
              <a:gd name="connsiteX28" fmla="*/ 250116 w 8030690"/>
              <a:gd name="connsiteY28" fmla="*/ 3625138 h 6858000"/>
              <a:gd name="connsiteX29" fmla="*/ 252133 w 8030690"/>
              <a:gd name="connsiteY29" fmla="*/ 3485235 h 6858000"/>
              <a:gd name="connsiteX30" fmla="*/ 252133 w 8030690"/>
              <a:gd name="connsiteY30" fmla="*/ 3343960 h 6858000"/>
              <a:gd name="connsiteX31" fmla="*/ 253142 w 8030690"/>
              <a:gd name="connsiteY31" fmla="*/ 3201314 h 6858000"/>
              <a:gd name="connsiteX32" fmla="*/ 252133 w 8030690"/>
              <a:gd name="connsiteY32" fmla="*/ 3057296 h 6858000"/>
              <a:gd name="connsiteX33" fmla="*/ 250116 w 8030690"/>
              <a:gd name="connsiteY33" fmla="*/ 2911221 h 6858000"/>
              <a:gd name="connsiteX34" fmla="*/ 248267 w 8030690"/>
              <a:gd name="connsiteY34" fmla="*/ 2765145 h 6858000"/>
              <a:gd name="connsiteX35" fmla="*/ 244233 w 8030690"/>
              <a:gd name="connsiteY35" fmla="*/ 2617013 h 6858000"/>
              <a:gd name="connsiteX36" fmla="*/ 240031 w 8030690"/>
              <a:gd name="connsiteY36" fmla="*/ 2467508 h 6858000"/>
              <a:gd name="connsiteX37" fmla="*/ 235156 w 8030690"/>
              <a:gd name="connsiteY37" fmla="*/ 2318004 h 6858000"/>
              <a:gd name="connsiteX38" fmla="*/ 228265 w 8030690"/>
              <a:gd name="connsiteY38" fmla="*/ 2167128 h 6858000"/>
              <a:gd name="connsiteX39" fmla="*/ 220028 w 8030690"/>
              <a:gd name="connsiteY39" fmla="*/ 2014880 h 6858000"/>
              <a:gd name="connsiteX40" fmla="*/ 212128 w 8030690"/>
              <a:gd name="connsiteY40" fmla="*/ 1861947 h 6858000"/>
              <a:gd name="connsiteX41" fmla="*/ 202043 w 8030690"/>
              <a:gd name="connsiteY41" fmla="*/ 1709013 h 6858000"/>
              <a:gd name="connsiteX42" fmla="*/ 189940 w 8030690"/>
              <a:gd name="connsiteY42" fmla="*/ 1554023 h 6858000"/>
              <a:gd name="connsiteX43" fmla="*/ 177838 w 8030690"/>
              <a:gd name="connsiteY43" fmla="*/ 1401089 h 6858000"/>
              <a:gd name="connsiteX44" fmla="*/ 163886 w 8030690"/>
              <a:gd name="connsiteY44" fmla="*/ 1245413 h 6858000"/>
              <a:gd name="connsiteX45" fmla="*/ 148590 w 8030690"/>
              <a:gd name="connsiteY45" fmla="*/ 1089050 h 6858000"/>
              <a:gd name="connsiteX46" fmla="*/ 132454 w 8030690"/>
              <a:gd name="connsiteY46" fmla="*/ 934745 h 6858000"/>
              <a:gd name="connsiteX47" fmla="*/ 113628 w 8030690"/>
              <a:gd name="connsiteY47" fmla="*/ 778383 h 6858000"/>
              <a:gd name="connsiteX48" fmla="*/ 93457 w 8030690"/>
              <a:gd name="connsiteY48" fmla="*/ 622706 h 6858000"/>
              <a:gd name="connsiteX49" fmla="*/ 73454 w 8030690"/>
              <a:gd name="connsiteY49" fmla="*/ 466344 h 6858000"/>
              <a:gd name="connsiteX50" fmla="*/ 50090 w 8030690"/>
              <a:gd name="connsiteY50" fmla="*/ 310667 h 6858000"/>
              <a:gd name="connsiteX51" fmla="*/ 26222 w 8030690"/>
              <a:gd name="connsiteY51" fmla="*/ 15567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8030690" h="6858000">
                <a:moveTo>
                  <a:pt x="1176" y="0"/>
                </a:moveTo>
                <a:lnTo>
                  <a:pt x="1344715" y="0"/>
                </a:lnTo>
                <a:lnTo>
                  <a:pt x="1344715" y="0"/>
                </a:lnTo>
                <a:lnTo>
                  <a:pt x="8030690" y="0"/>
                </a:lnTo>
                <a:lnTo>
                  <a:pt x="8030690" y="6858000"/>
                </a:lnTo>
                <a:lnTo>
                  <a:pt x="477746" y="6858000"/>
                </a:lnTo>
                <a:lnTo>
                  <a:pt x="477746" y="6858000"/>
                </a:lnTo>
                <a:lnTo>
                  <a:pt x="0" y="6858000"/>
                </a:lnTo>
                <a:lnTo>
                  <a:pt x="5883" y="6817538"/>
                </a:lnTo>
                <a:lnTo>
                  <a:pt x="23196" y="6698894"/>
                </a:lnTo>
                <a:lnTo>
                  <a:pt x="35298" y="6612483"/>
                </a:lnTo>
                <a:lnTo>
                  <a:pt x="48073" y="6509613"/>
                </a:lnTo>
                <a:lnTo>
                  <a:pt x="63369" y="6387541"/>
                </a:lnTo>
                <a:lnTo>
                  <a:pt x="79506" y="6252438"/>
                </a:lnTo>
                <a:lnTo>
                  <a:pt x="96483" y="6100191"/>
                </a:lnTo>
                <a:lnTo>
                  <a:pt x="114468" y="5934227"/>
                </a:lnTo>
                <a:lnTo>
                  <a:pt x="132454" y="5753862"/>
                </a:lnTo>
                <a:lnTo>
                  <a:pt x="150775" y="5561838"/>
                </a:lnTo>
                <a:lnTo>
                  <a:pt x="167752" y="5354726"/>
                </a:lnTo>
                <a:lnTo>
                  <a:pt x="184057" y="5138013"/>
                </a:lnTo>
                <a:lnTo>
                  <a:pt x="198849" y="4908956"/>
                </a:lnTo>
                <a:lnTo>
                  <a:pt x="212968" y="4670298"/>
                </a:lnTo>
                <a:lnTo>
                  <a:pt x="226248" y="4421352"/>
                </a:lnTo>
                <a:lnTo>
                  <a:pt x="230954" y="4293793"/>
                </a:lnTo>
                <a:lnTo>
                  <a:pt x="236165" y="4163491"/>
                </a:lnTo>
                <a:lnTo>
                  <a:pt x="241039" y="4031132"/>
                </a:lnTo>
                <a:lnTo>
                  <a:pt x="244233" y="3898087"/>
                </a:lnTo>
                <a:lnTo>
                  <a:pt x="247091" y="3762298"/>
                </a:lnTo>
                <a:lnTo>
                  <a:pt x="250116" y="3625138"/>
                </a:lnTo>
                <a:lnTo>
                  <a:pt x="252133" y="3485235"/>
                </a:lnTo>
                <a:lnTo>
                  <a:pt x="252133" y="3343960"/>
                </a:lnTo>
                <a:lnTo>
                  <a:pt x="253142" y="3201314"/>
                </a:lnTo>
                <a:lnTo>
                  <a:pt x="252133" y="3057296"/>
                </a:lnTo>
                <a:lnTo>
                  <a:pt x="250116" y="2911221"/>
                </a:lnTo>
                <a:lnTo>
                  <a:pt x="248267" y="2765145"/>
                </a:lnTo>
                <a:lnTo>
                  <a:pt x="244233" y="2617013"/>
                </a:lnTo>
                <a:lnTo>
                  <a:pt x="240031" y="2467508"/>
                </a:lnTo>
                <a:lnTo>
                  <a:pt x="235156" y="2318004"/>
                </a:lnTo>
                <a:lnTo>
                  <a:pt x="228265" y="2167128"/>
                </a:lnTo>
                <a:lnTo>
                  <a:pt x="220028" y="2014880"/>
                </a:lnTo>
                <a:lnTo>
                  <a:pt x="212128" y="1861947"/>
                </a:lnTo>
                <a:lnTo>
                  <a:pt x="202043" y="1709013"/>
                </a:lnTo>
                <a:lnTo>
                  <a:pt x="189940" y="1554023"/>
                </a:lnTo>
                <a:lnTo>
                  <a:pt x="177838" y="1401089"/>
                </a:lnTo>
                <a:lnTo>
                  <a:pt x="163886" y="1245413"/>
                </a:lnTo>
                <a:lnTo>
                  <a:pt x="148590" y="1089050"/>
                </a:lnTo>
                <a:lnTo>
                  <a:pt x="132454" y="934745"/>
                </a:lnTo>
                <a:lnTo>
                  <a:pt x="113628" y="778383"/>
                </a:lnTo>
                <a:lnTo>
                  <a:pt x="93457" y="622706"/>
                </a:lnTo>
                <a:lnTo>
                  <a:pt x="73454" y="466344"/>
                </a:lnTo>
                <a:lnTo>
                  <a:pt x="50090" y="310667"/>
                </a:lnTo>
                <a:lnTo>
                  <a:pt x="26222" y="15567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1">
            <a:extLst>
              <a:ext uri="{FF2B5EF4-FFF2-40B4-BE49-F238E27FC236}">
                <a16:creationId xmlns:a16="http://schemas.microsoft.com/office/drawing/2014/main" id="{BDC58DEA-1307-4F44-AD47-E613D8B76A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p:nvSpPr>
          <p:cNvPr id="20" name="Rectangle 14">
            <a:extLst>
              <a:ext uri="{FF2B5EF4-FFF2-40B4-BE49-F238E27FC236}">
                <a16:creationId xmlns:a16="http://schemas.microsoft.com/office/drawing/2014/main" id="{C99B912D-1E4B-42AF-A2BE-CFEFEC916E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21" name="Content Placeholder 2">
            <a:extLst>
              <a:ext uri="{FF2B5EF4-FFF2-40B4-BE49-F238E27FC236}">
                <a16:creationId xmlns:a16="http://schemas.microsoft.com/office/drawing/2014/main" id="{5F3C169A-2734-3444-26C8-95FC467979BF}"/>
              </a:ext>
            </a:extLst>
          </p:cNvPr>
          <p:cNvGraphicFramePr>
            <a:graphicFrameLocks noGrp="1"/>
          </p:cNvGraphicFramePr>
          <p:nvPr>
            <p:ph idx="1"/>
            <p:extLst>
              <p:ext uri="{D42A27DB-BD31-4B8C-83A1-F6EECF244321}">
                <p14:modId xmlns:p14="http://schemas.microsoft.com/office/powerpoint/2010/main" val="657202726"/>
              </p:ext>
            </p:extLst>
          </p:nvPr>
        </p:nvGraphicFramePr>
        <p:xfrm>
          <a:off x="5048250" y="1447800"/>
          <a:ext cx="6496050"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01276328"/>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5BD6F4-A8D3-0236-F928-93A5A517B141}"/>
              </a:ext>
            </a:extLst>
          </p:cNvPr>
          <p:cNvSpPr>
            <a:spLocks noGrp="1"/>
          </p:cNvSpPr>
          <p:nvPr>
            <p:ph type="title"/>
          </p:nvPr>
        </p:nvSpPr>
        <p:spPr>
          <a:xfrm>
            <a:off x="648930" y="629266"/>
            <a:ext cx="6188190" cy="1622321"/>
          </a:xfrm>
        </p:spPr>
        <p:txBody>
          <a:bodyPr>
            <a:normAutofit/>
          </a:bodyPr>
          <a:lstStyle/>
          <a:p>
            <a:r>
              <a:rPr lang="en-GB">
                <a:solidFill>
                  <a:srgbClr val="EBEBEB"/>
                </a:solidFill>
              </a:rPr>
              <a:t>Important note</a:t>
            </a:r>
          </a:p>
        </p:txBody>
      </p:sp>
      <p:sp>
        <p:nvSpPr>
          <p:cNvPr id="3" name="Content Placeholder 2">
            <a:extLst>
              <a:ext uri="{FF2B5EF4-FFF2-40B4-BE49-F238E27FC236}">
                <a16:creationId xmlns:a16="http://schemas.microsoft.com/office/drawing/2014/main" id="{707D69C5-04C4-4940-3D03-AC0F36BC3158}"/>
              </a:ext>
            </a:extLst>
          </p:cNvPr>
          <p:cNvSpPr>
            <a:spLocks noGrp="1"/>
          </p:cNvSpPr>
          <p:nvPr>
            <p:ph idx="1"/>
          </p:nvPr>
        </p:nvSpPr>
        <p:spPr>
          <a:xfrm>
            <a:off x="648930" y="1632858"/>
            <a:ext cx="6188189" cy="4590962"/>
          </a:xfrm>
        </p:spPr>
        <p:txBody>
          <a:bodyPr>
            <a:normAutofit/>
          </a:bodyPr>
          <a:lstStyle/>
          <a:p>
            <a:r>
              <a:rPr lang="en-GB" sz="2400" dirty="0">
                <a:solidFill>
                  <a:srgbClr val="FFFFFF"/>
                </a:solidFill>
              </a:rPr>
              <a:t>Members of the class are referred to as the ‘objects’ of the trust as opposed to beneficiaries (to make it clear that they do not yet have any individual proprietary entitlement). </a:t>
            </a:r>
          </a:p>
          <a:p>
            <a:r>
              <a:rPr lang="en-GB" sz="2400" dirty="0">
                <a:solidFill>
                  <a:srgbClr val="FFFFFF"/>
                </a:solidFill>
              </a:rPr>
              <a:t>If an individual object is selected by a trustee, at that point they have a (usually) vested right in that part of the trust property that the trustee has decided to transfer to them.</a:t>
            </a:r>
          </a:p>
        </p:txBody>
      </p:sp>
      <p:sp>
        <p:nvSpPr>
          <p:cNvPr id="16"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One glowing light bulb in sea of unlit bulbs">
            <a:extLst>
              <a:ext uri="{FF2B5EF4-FFF2-40B4-BE49-F238E27FC236}">
                <a16:creationId xmlns:a16="http://schemas.microsoft.com/office/drawing/2014/main" id="{0D980E53-4225-7B0A-0994-410E0BBDB760}"/>
              </a:ext>
            </a:extLst>
          </p:cNvPr>
          <p:cNvPicPr>
            <a:picLocks noChangeAspect="1"/>
          </p:cNvPicPr>
          <p:nvPr/>
        </p:nvPicPr>
        <p:blipFill rotWithShape="1">
          <a:blip r:embed="rId3"/>
          <a:srcRect l="26710" r="19012"/>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575072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A74350-775E-2C79-08B6-6DD3855E9DFF}"/>
              </a:ext>
            </a:extLst>
          </p:cNvPr>
          <p:cNvSpPr>
            <a:spLocks noGrp="1"/>
          </p:cNvSpPr>
          <p:nvPr>
            <p:ph type="title"/>
          </p:nvPr>
        </p:nvSpPr>
        <p:spPr>
          <a:xfrm>
            <a:off x="648930" y="629266"/>
            <a:ext cx="6188190" cy="1622321"/>
          </a:xfrm>
        </p:spPr>
        <p:txBody>
          <a:bodyPr>
            <a:normAutofit/>
          </a:bodyPr>
          <a:lstStyle/>
          <a:p>
            <a:r>
              <a:rPr lang="en-GB">
                <a:solidFill>
                  <a:srgbClr val="EBEBEB"/>
                </a:solidFill>
              </a:rPr>
              <a:t>Example</a:t>
            </a:r>
          </a:p>
        </p:txBody>
      </p:sp>
      <p:sp>
        <p:nvSpPr>
          <p:cNvPr id="3" name="Content Placeholder 2">
            <a:extLst>
              <a:ext uri="{FF2B5EF4-FFF2-40B4-BE49-F238E27FC236}">
                <a16:creationId xmlns:a16="http://schemas.microsoft.com/office/drawing/2014/main" id="{3D73B3C5-7711-D55E-D0F1-6F37DCA3D256}"/>
              </a:ext>
            </a:extLst>
          </p:cNvPr>
          <p:cNvSpPr>
            <a:spLocks noGrp="1"/>
          </p:cNvSpPr>
          <p:nvPr>
            <p:ph idx="1"/>
          </p:nvPr>
        </p:nvSpPr>
        <p:spPr>
          <a:xfrm>
            <a:off x="648930" y="2438400"/>
            <a:ext cx="6188189" cy="3785419"/>
          </a:xfrm>
        </p:spPr>
        <p:txBody>
          <a:bodyPr>
            <a:normAutofit/>
          </a:bodyPr>
          <a:lstStyle/>
          <a:p>
            <a:r>
              <a:rPr lang="en-GB" dirty="0">
                <a:solidFill>
                  <a:srgbClr val="FFFFFF"/>
                </a:solidFill>
              </a:rPr>
              <a:t>‘I give the money in my Barclays Bank plc current account to my Trustees to hold on trust for such of my children and in such shares as they in their discretion see fit’. </a:t>
            </a:r>
          </a:p>
          <a:p>
            <a:r>
              <a:rPr lang="en-GB" dirty="0">
                <a:solidFill>
                  <a:srgbClr val="FFFFFF"/>
                </a:solidFill>
              </a:rPr>
              <a:t>I have three children: Charles, Danielle and Eduard. </a:t>
            </a:r>
          </a:p>
        </p:txBody>
      </p:sp>
      <p:sp>
        <p:nvSpPr>
          <p:cNvPr id="1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4" name="Picture 3">
            <a:extLst>
              <a:ext uri="{FF2B5EF4-FFF2-40B4-BE49-F238E27FC236}">
                <a16:creationId xmlns:a16="http://schemas.microsoft.com/office/drawing/2014/main" id="{4A58A48C-2091-5D88-85F4-757359C0F86E}"/>
              </a:ext>
            </a:extLst>
          </p:cNvPr>
          <p:cNvPicPr>
            <a:picLocks noChangeAspect="1"/>
          </p:cNvPicPr>
          <p:nvPr/>
        </p:nvPicPr>
        <p:blipFill rotWithShape="1">
          <a:blip r:embed="rId3"/>
          <a:srcRect l="14980" r="12829"/>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36579776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FB0C33-9039-027B-EB49-C2CFE24CD045}"/>
              </a:ext>
            </a:extLst>
          </p:cNvPr>
          <p:cNvSpPr>
            <a:spLocks noGrp="1"/>
          </p:cNvSpPr>
          <p:nvPr>
            <p:ph type="title"/>
          </p:nvPr>
        </p:nvSpPr>
        <p:spPr>
          <a:xfrm>
            <a:off x="648930" y="629266"/>
            <a:ext cx="6188190" cy="1622321"/>
          </a:xfrm>
        </p:spPr>
        <p:txBody>
          <a:bodyPr>
            <a:normAutofit/>
          </a:bodyPr>
          <a:lstStyle/>
          <a:p>
            <a:r>
              <a:rPr lang="en-GB">
                <a:solidFill>
                  <a:srgbClr val="EBEBEB"/>
                </a:solidFill>
              </a:rPr>
              <a:t>Comment</a:t>
            </a:r>
          </a:p>
        </p:txBody>
      </p:sp>
      <p:sp>
        <p:nvSpPr>
          <p:cNvPr id="1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13" name="Freeform: Shape 12">
            <a:extLst>
              <a:ext uri="{FF2B5EF4-FFF2-40B4-BE49-F238E27FC236}">
                <a16:creationId xmlns:a16="http://schemas.microsoft.com/office/drawing/2014/main" id="{AC3BF0FA-36FA-4CE9-840E-F7C3A8F16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81796" y="947378"/>
            <a:ext cx="6858001" cy="4963245"/>
          </a:xfrm>
          <a:custGeom>
            <a:avLst/>
            <a:gdLst>
              <a:gd name="connsiteX0" fmla="*/ 6858001 w 6858001"/>
              <a:gd name="connsiteY0" fmla="*/ 1177 h 4963245"/>
              <a:gd name="connsiteX1" fmla="*/ 6858001 w 6858001"/>
              <a:gd name="connsiteY1" fmla="*/ 1344715 h 4963245"/>
              <a:gd name="connsiteX2" fmla="*/ 6858000 w 6858001"/>
              <a:gd name="connsiteY2" fmla="*/ 1344715 h 4963245"/>
              <a:gd name="connsiteX3" fmla="*/ 6858000 w 6858001"/>
              <a:gd name="connsiteY3" fmla="*/ 4963245 h 4963245"/>
              <a:gd name="connsiteX4" fmla="*/ 0 w 6858001"/>
              <a:gd name="connsiteY4" fmla="*/ 4963244 h 4963245"/>
              <a:gd name="connsiteX5" fmla="*/ 0 w 6858001"/>
              <a:gd name="connsiteY5" fmla="*/ 900697 h 4963245"/>
              <a:gd name="connsiteX6" fmla="*/ 1 w 6858001"/>
              <a:gd name="connsiteY6" fmla="*/ 900697 h 4963245"/>
              <a:gd name="connsiteX7" fmla="*/ 1 w 6858001"/>
              <a:gd name="connsiteY7" fmla="*/ 0 h 4963245"/>
              <a:gd name="connsiteX8" fmla="*/ 40463 w 6858001"/>
              <a:gd name="connsiteY8" fmla="*/ 5883 h 4963245"/>
              <a:gd name="connsiteX9" fmla="*/ 159107 w 6858001"/>
              <a:gd name="connsiteY9" fmla="*/ 23196 h 4963245"/>
              <a:gd name="connsiteX10" fmla="*/ 245518 w 6858001"/>
              <a:gd name="connsiteY10" fmla="*/ 35299 h 4963245"/>
              <a:gd name="connsiteX11" fmla="*/ 348388 w 6858001"/>
              <a:gd name="connsiteY11" fmla="*/ 48073 h 4963245"/>
              <a:gd name="connsiteX12" fmla="*/ 470460 w 6858001"/>
              <a:gd name="connsiteY12" fmla="*/ 63369 h 4963245"/>
              <a:gd name="connsiteX13" fmla="*/ 605563 w 6858001"/>
              <a:gd name="connsiteY13" fmla="*/ 79506 h 4963245"/>
              <a:gd name="connsiteX14" fmla="*/ 757810 w 6858001"/>
              <a:gd name="connsiteY14" fmla="*/ 96483 h 4963245"/>
              <a:gd name="connsiteX15" fmla="*/ 923774 w 6858001"/>
              <a:gd name="connsiteY15" fmla="*/ 114469 h 4963245"/>
              <a:gd name="connsiteX16" fmla="*/ 1104139 w 6858001"/>
              <a:gd name="connsiteY16" fmla="*/ 132454 h 4963245"/>
              <a:gd name="connsiteX17" fmla="*/ 1296163 w 6858001"/>
              <a:gd name="connsiteY17" fmla="*/ 150776 h 4963245"/>
              <a:gd name="connsiteX18" fmla="*/ 1503275 w 6858001"/>
              <a:gd name="connsiteY18" fmla="*/ 167753 h 4963245"/>
              <a:gd name="connsiteX19" fmla="*/ 1719988 w 6858001"/>
              <a:gd name="connsiteY19" fmla="*/ 184058 h 4963245"/>
              <a:gd name="connsiteX20" fmla="*/ 1949045 w 6858001"/>
              <a:gd name="connsiteY20" fmla="*/ 198849 h 4963245"/>
              <a:gd name="connsiteX21" fmla="*/ 2187703 w 6858001"/>
              <a:gd name="connsiteY21" fmla="*/ 212969 h 4963245"/>
              <a:gd name="connsiteX22" fmla="*/ 2436649 w 6858001"/>
              <a:gd name="connsiteY22" fmla="*/ 226248 h 4963245"/>
              <a:gd name="connsiteX23" fmla="*/ 2564208 w 6858001"/>
              <a:gd name="connsiteY23" fmla="*/ 230955 h 4963245"/>
              <a:gd name="connsiteX24" fmla="*/ 2694509 w 6858001"/>
              <a:gd name="connsiteY24" fmla="*/ 236165 h 4963245"/>
              <a:gd name="connsiteX25" fmla="*/ 2826868 w 6858001"/>
              <a:gd name="connsiteY25" fmla="*/ 241040 h 4963245"/>
              <a:gd name="connsiteX26" fmla="*/ 2959914 w 6858001"/>
              <a:gd name="connsiteY26" fmla="*/ 244234 h 4963245"/>
              <a:gd name="connsiteX27" fmla="*/ 3095702 w 6858001"/>
              <a:gd name="connsiteY27" fmla="*/ 247091 h 4963245"/>
              <a:gd name="connsiteX28" fmla="*/ 3232862 w 6858001"/>
              <a:gd name="connsiteY28" fmla="*/ 250117 h 4963245"/>
              <a:gd name="connsiteX29" fmla="*/ 3372765 w 6858001"/>
              <a:gd name="connsiteY29" fmla="*/ 252134 h 4963245"/>
              <a:gd name="connsiteX30" fmla="*/ 3514040 w 6858001"/>
              <a:gd name="connsiteY30" fmla="*/ 252134 h 4963245"/>
              <a:gd name="connsiteX31" fmla="*/ 3656686 w 6858001"/>
              <a:gd name="connsiteY31" fmla="*/ 253142 h 4963245"/>
              <a:gd name="connsiteX32" fmla="*/ 3800704 w 6858001"/>
              <a:gd name="connsiteY32" fmla="*/ 252134 h 4963245"/>
              <a:gd name="connsiteX33" fmla="*/ 3946780 w 6858001"/>
              <a:gd name="connsiteY33" fmla="*/ 250117 h 4963245"/>
              <a:gd name="connsiteX34" fmla="*/ 4092855 w 6858001"/>
              <a:gd name="connsiteY34" fmla="*/ 248268 h 4963245"/>
              <a:gd name="connsiteX35" fmla="*/ 4240988 w 6858001"/>
              <a:gd name="connsiteY35" fmla="*/ 244234 h 4963245"/>
              <a:gd name="connsiteX36" fmla="*/ 4390492 w 6858001"/>
              <a:gd name="connsiteY36" fmla="*/ 240032 h 4963245"/>
              <a:gd name="connsiteX37" fmla="*/ 4539997 w 6858001"/>
              <a:gd name="connsiteY37" fmla="*/ 235157 h 4963245"/>
              <a:gd name="connsiteX38" fmla="*/ 4690873 w 6858001"/>
              <a:gd name="connsiteY38" fmla="*/ 228266 h 4963245"/>
              <a:gd name="connsiteX39" fmla="*/ 4843120 w 6858001"/>
              <a:gd name="connsiteY39" fmla="*/ 220029 h 4963245"/>
              <a:gd name="connsiteX40" fmla="*/ 4996054 w 6858001"/>
              <a:gd name="connsiteY40" fmla="*/ 212129 h 4963245"/>
              <a:gd name="connsiteX41" fmla="*/ 5148987 w 6858001"/>
              <a:gd name="connsiteY41" fmla="*/ 202044 h 4963245"/>
              <a:gd name="connsiteX42" fmla="*/ 5303978 w 6858001"/>
              <a:gd name="connsiteY42" fmla="*/ 189941 h 4963245"/>
              <a:gd name="connsiteX43" fmla="*/ 5456911 w 6858001"/>
              <a:gd name="connsiteY43" fmla="*/ 177839 h 4963245"/>
              <a:gd name="connsiteX44" fmla="*/ 5612588 w 6858001"/>
              <a:gd name="connsiteY44" fmla="*/ 163887 h 4963245"/>
              <a:gd name="connsiteX45" fmla="*/ 5768950 w 6858001"/>
              <a:gd name="connsiteY45" fmla="*/ 148591 h 4963245"/>
              <a:gd name="connsiteX46" fmla="*/ 5923255 w 6858001"/>
              <a:gd name="connsiteY46" fmla="*/ 132455 h 4963245"/>
              <a:gd name="connsiteX47" fmla="*/ 6079618 w 6858001"/>
              <a:gd name="connsiteY47" fmla="*/ 113629 h 4963245"/>
              <a:gd name="connsiteX48" fmla="*/ 6235294 w 6858001"/>
              <a:gd name="connsiteY48" fmla="*/ 93458 h 4963245"/>
              <a:gd name="connsiteX49" fmla="*/ 6391657 w 6858001"/>
              <a:gd name="connsiteY49" fmla="*/ 73455 h 4963245"/>
              <a:gd name="connsiteX50" fmla="*/ 6547333 w 6858001"/>
              <a:gd name="connsiteY50" fmla="*/ 50091 h 4963245"/>
              <a:gd name="connsiteX51" fmla="*/ 6702324 w 6858001"/>
              <a:gd name="connsiteY51" fmla="*/ 26222 h 4963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4963245">
                <a:moveTo>
                  <a:pt x="6858001" y="1177"/>
                </a:moveTo>
                <a:lnTo>
                  <a:pt x="6858001" y="1344715"/>
                </a:lnTo>
                <a:lnTo>
                  <a:pt x="6858000" y="1344715"/>
                </a:lnTo>
                <a:lnTo>
                  <a:pt x="6858000" y="4963245"/>
                </a:lnTo>
                <a:lnTo>
                  <a:pt x="0" y="4963244"/>
                </a:lnTo>
                <a:lnTo>
                  <a:pt x="0" y="900697"/>
                </a:lnTo>
                <a:lnTo>
                  <a:pt x="1" y="900697"/>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4" name="Picture 3">
            <a:extLst>
              <a:ext uri="{FF2B5EF4-FFF2-40B4-BE49-F238E27FC236}">
                <a16:creationId xmlns:a16="http://schemas.microsoft.com/office/drawing/2014/main" id="{E28216F4-7FE9-A4E3-04F5-6721E03FB8A3}"/>
              </a:ext>
            </a:extLst>
          </p:cNvPr>
          <p:cNvPicPr>
            <a:picLocks noChangeAspect="1"/>
          </p:cNvPicPr>
          <p:nvPr/>
        </p:nvPicPr>
        <p:blipFill rotWithShape="1">
          <a:blip r:embed="rId2"/>
          <a:srcRect l="2056" r="2814" b="2"/>
          <a:stretch/>
        </p:blipFill>
        <p:spPr>
          <a:xfrm>
            <a:off x="8129871" y="1634643"/>
            <a:ext cx="3414010" cy="3588711"/>
          </a:xfrm>
          <a:prstGeom prst="rect">
            <a:avLst/>
          </a:prstGeom>
          <a:effectLst/>
        </p:spPr>
      </p:pic>
      <p:sp>
        <p:nvSpPr>
          <p:cNvPr id="15" name="Rectangle 14">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C4BDB437-2FA8-9CAF-1E56-F4FAE0F45712}"/>
              </a:ext>
            </a:extLst>
          </p:cNvPr>
          <p:cNvSpPr>
            <a:spLocks noGrp="1"/>
          </p:cNvSpPr>
          <p:nvPr>
            <p:ph idx="1"/>
          </p:nvPr>
        </p:nvSpPr>
        <p:spPr>
          <a:xfrm>
            <a:off x="648930" y="1567544"/>
            <a:ext cx="6188189" cy="4656276"/>
          </a:xfrm>
        </p:spPr>
        <p:txBody>
          <a:bodyPr>
            <a:normAutofit/>
          </a:bodyPr>
          <a:lstStyle/>
          <a:p>
            <a:pPr>
              <a:lnSpc>
                <a:spcPct val="90000"/>
              </a:lnSpc>
            </a:pPr>
            <a:r>
              <a:rPr lang="en-GB" sz="1700" dirty="0">
                <a:solidFill>
                  <a:srgbClr val="FFFFFF"/>
                </a:solidFill>
              </a:rPr>
              <a:t>This is a discretionary trust. </a:t>
            </a:r>
          </a:p>
          <a:p>
            <a:pPr>
              <a:lnSpc>
                <a:spcPct val="90000"/>
              </a:lnSpc>
            </a:pPr>
            <a:r>
              <a:rPr lang="en-GB" sz="1700" dirty="0">
                <a:solidFill>
                  <a:srgbClr val="FFFFFF"/>
                </a:solidFill>
              </a:rPr>
              <a:t>Until such time as my trustees exercise their discretion, each child is merely an object of the trust and does not have an entitlement to the trust property. </a:t>
            </a:r>
          </a:p>
          <a:p>
            <a:pPr>
              <a:lnSpc>
                <a:spcPct val="90000"/>
              </a:lnSpc>
            </a:pPr>
            <a:r>
              <a:rPr lang="en-GB" sz="1700" dirty="0">
                <a:solidFill>
                  <a:srgbClr val="FFFFFF"/>
                </a:solidFill>
              </a:rPr>
              <a:t>All they have is just an expectation or a mere hope that they will get something. </a:t>
            </a:r>
          </a:p>
          <a:p>
            <a:pPr>
              <a:lnSpc>
                <a:spcPct val="90000"/>
              </a:lnSpc>
            </a:pPr>
            <a:r>
              <a:rPr lang="en-GB" sz="1700" dirty="0">
                <a:solidFill>
                  <a:srgbClr val="FFFFFF"/>
                </a:solidFill>
              </a:rPr>
              <a:t>If my trustees decide to award all the money to Danielle, she will have a vested interest in that money and (assuming she is aged 18 years or over) can require the trustees to transfer that money to her. </a:t>
            </a:r>
          </a:p>
          <a:p>
            <a:pPr>
              <a:lnSpc>
                <a:spcPct val="90000"/>
              </a:lnSpc>
            </a:pPr>
            <a:r>
              <a:rPr lang="en-GB" sz="1700" dirty="0">
                <a:solidFill>
                  <a:srgbClr val="FFFFFF"/>
                </a:solidFill>
              </a:rPr>
              <a:t>In that scenario, neither Charles nor Eduard will have any beneficial interest</a:t>
            </a:r>
          </a:p>
          <a:p>
            <a:pPr>
              <a:lnSpc>
                <a:spcPct val="90000"/>
              </a:lnSpc>
            </a:pPr>
            <a:endParaRPr lang="en-GB" sz="1700" dirty="0">
              <a:solidFill>
                <a:srgbClr val="FFFFFF"/>
              </a:solidFill>
            </a:endParaRPr>
          </a:p>
        </p:txBody>
      </p:sp>
    </p:spTree>
    <p:extLst>
      <p:ext uri="{BB962C8B-B14F-4D97-AF65-F5344CB8AC3E}">
        <p14:creationId xmlns:p14="http://schemas.microsoft.com/office/powerpoint/2010/main" val="1842433080"/>
      </p:ext>
    </p:extLst>
  </p:cSld>
  <p:clrMapOvr>
    <a:overrideClrMapping bg1="lt1" tx1="dk1" bg2="lt2" tx2="dk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2"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B6576D8B-5B94-6CBF-93C8-B13953D352B1}"/>
              </a:ext>
            </a:extLst>
          </p:cNvPr>
          <p:cNvSpPr>
            <a:spLocks noGrp="1"/>
          </p:cNvSpPr>
          <p:nvPr>
            <p:ph type="title"/>
          </p:nvPr>
        </p:nvSpPr>
        <p:spPr>
          <a:xfrm>
            <a:off x="648930" y="629267"/>
            <a:ext cx="9252154" cy="1016654"/>
          </a:xfrm>
        </p:spPr>
        <p:txBody>
          <a:bodyPr>
            <a:normAutofit/>
          </a:bodyPr>
          <a:lstStyle/>
          <a:p>
            <a:r>
              <a:rPr lang="en-GB" i="1">
                <a:solidFill>
                  <a:srgbClr val="EBEBEB"/>
                </a:solidFill>
              </a:rPr>
              <a:t>Saunders v Vautier</a:t>
            </a:r>
          </a:p>
        </p:txBody>
      </p:sp>
      <p:sp>
        <p:nvSpPr>
          <p:cNvPr id="24" name="Rectangle 23">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6" name="Freeform: Shape 25">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16" name="Content Placeholder 2">
            <a:extLst>
              <a:ext uri="{FF2B5EF4-FFF2-40B4-BE49-F238E27FC236}">
                <a16:creationId xmlns:a16="http://schemas.microsoft.com/office/drawing/2014/main" id="{2E7D60C2-4C54-FDC8-9120-13629C965C1F}"/>
              </a:ext>
            </a:extLst>
          </p:cNvPr>
          <p:cNvGraphicFramePr>
            <a:graphicFrameLocks noGrp="1"/>
          </p:cNvGraphicFramePr>
          <p:nvPr>
            <p:ph idx="1"/>
            <p:extLst>
              <p:ext uri="{D42A27DB-BD31-4B8C-83A1-F6EECF244321}">
                <p14:modId xmlns:p14="http://schemas.microsoft.com/office/powerpoint/2010/main" val="3970020719"/>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51509459"/>
      </p:ext>
    </p:extLst>
  </p:cSld>
  <p:clrMapOvr>
    <a:overrideClrMapping bg1="lt1" tx1="dk1" bg2="lt2" tx2="dk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BE6F9A3-300E-47F5-B41C-C8C5E758D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29E025-7B82-8803-0C7C-7F1D654A322A}"/>
              </a:ext>
            </a:extLst>
          </p:cNvPr>
          <p:cNvSpPr>
            <a:spLocks noGrp="1"/>
          </p:cNvSpPr>
          <p:nvPr>
            <p:ph type="title"/>
          </p:nvPr>
        </p:nvSpPr>
        <p:spPr>
          <a:xfrm>
            <a:off x="648929" y="1063417"/>
            <a:ext cx="3505495" cy="4675396"/>
          </a:xfrm>
        </p:spPr>
        <p:txBody>
          <a:bodyPr anchor="ctr">
            <a:normAutofit/>
          </a:bodyPr>
          <a:lstStyle/>
          <a:p>
            <a:r>
              <a:rPr lang="en-GB">
                <a:solidFill>
                  <a:srgbClr val="F2F2F2"/>
                </a:solidFill>
              </a:rPr>
              <a:t>Bare Trust</a:t>
            </a:r>
          </a:p>
        </p:txBody>
      </p:sp>
      <p:sp>
        <p:nvSpPr>
          <p:cNvPr id="11" name="Rectangle 10">
            <a:extLst>
              <a:ext uri="{FF2B5EF4-FFF2-40B4-BE49-F238E27FC236}">
                <a16:creationId xmlns:a16="http://schemas.microsoft.com/office/drawing/2014/main" id="{61B4701B-39FE-43B8-86AA-D6B8789C2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ounded Rectangle 9">
            <a:extLst>
              <a:ext uri="{FF2B5EF4-FFF2-40B4-BE49-F238E27FC236}">
                <a16:creationId xmlns:a16="http://schemas.microsoft.com/office/drawing/2014/main" id="{E9A7EF13-49FA-4355-971A-34B065F35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484632"/>
            <a:ext cx="6584098" cy="5739187"/>
          </a:xfrm>
          <a:prstGeom prst="roundRect">
            <a:avLst>
              <a:gd name="adj" fmla="val 0"/>
            </a:avLst>
          </a:prstGeom>
          <a:ln w="12700" cap="sq">
            <a:solidFill>
              <a:schemeClr val="bg1">
                <a:lumMod val="75000"/>
              </a:schemeClr>
            </a:solidFill>
            <a:miter lim="800000"/>
          </a:ln>
          <a:effectLst>
            <a:outerShdw blurRad="63500" dist="25400" dir="5400000" algn="tl" rotWithShape="0">
              <a:srgbClr val="000000">
                <a:alpha val="3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92CF3C3E-0F7B-4F0C-8EBD-BDD38E9C66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3A92BB49-9806-90EB-7019-29E0013C7997}"/>
              </a:ext>
            </a:extLst>
          </p:cNvPr>
          <p:cNvGraphicFramePr>
            <a:graphicFrameLocks noGrp="1"/>
          </p:cNvGraphicFramePr>
          <p:nvPr>
            <p:ph idx="1"/>
            <p:extLst>
              <p:ext uri="{D42A27DB-BD31-4B8C-83A1-F6EECF244321}">
                <p14:modId xmlns:p14="http://schemas.microsoft.com/office/powerpoint/2010/main" val="2374739249"/>
              </p:ext>
            </p:extLst>
          </p:nvPr>
        </p:nvGraphicFramePr>
        <p:xfrm>
          <a:off x="5608638" y="965200"/>
          <a:ext cx="5614987" cy="4773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2909391"/>
      </p:ext>
    </p:extLst>
  </p:cSld>
  <p:clrMapOvr>
    <a:overrideClrMapping bg1="lt1" tx1="dk1" bg2="lt2" tx2="dk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1E85C-A44F-94A9-F029-E6D25813CC4B}"/>
              </a:ext>
            </a:extLst>
          </p:cNvPr>
          <p:cNvSpPr>
            <a:spLocks noGrp="1"/>
          </p:cNvSpPr>
          <p:nvPr>
            <p:ph type="title"/>
          </p:nvPr>
        </p:nvSpPr>
        <p:spPr/>
        <p:txBody>
          <a:bodyPr/>
          <a:lstStyle/>
          <a:p>
            <a:r>
              <a:rPr lang="en-GB" dirty="0"/>
              <a:t>Example</a:t>
            </a:r>
          </a:p>
        </p:txBody>
      </p:sp>
      <p:sp>
        <p:nvSpPr>
          <p:cNvPr id="3" name="Content Placeholder 2">
            <a:extLst>
              <a:ext uri="{FF2B5EF4-FFF2-40B4-BE49-F238E27FC236}">
                <a16:creationId xmlns:a16="http://schemas.microsoft.com/office/drawing/2014/main" id="{8D84BFC0-CE3A-F7E7-399D-11C190FECCAB}"/>
              </a:ext>
            </a:extLst>
          </p:cNvPr>
          <p:cNvSpPr>
            <a:spLocks noGrp="1"/>
          </p:cNvSpPr>
          <p:nvPr>
            <p:ph idx="1"/>
          </p:nvPr>
        </p:nvSpPr>
        <p:spPr/>
        <p:txBody>
          <a:bodyPr/>
          <a:lstStyle/>
          <a:p>
            <a:r>
              <a:rPr lang="en-GB" dirty="0"/>
              <a:t>‘I give my shares in Aviva plc to my Trustees to hold on trust for my son, Warren, if he attains the age of 25 years, but if not to Cancer Research UK’. </a:t>
            </a:r>
          </a:p>
          <a:p>
            <a:r>
              <a:rPr lang="en-GB" dirty="0"/>
              <a:t>Warren is now aged 25 years. </a:t>
            </a:r>
          </a:p>
          <a:p>
            <a:r>
              <a:rPr lang="en-GB" dirty="0"/>
              <a:t>Now that Warren has turned 25 years, his interest is no longer conditional but vested. He is a sole, adult beneficiary with (presumably) mental capacity. </a:t>
            </a:r>
          </a:p>
          <a:p>
            <a:r>
              <a:rPr lang="en-GB" dirty="0"/>
              <a:t>The trust is now a bare trust. </a:t>
            </a:r>
          </a:p>
          <a:p>
            <a:r>
              <a:rPr lang="en-GB" dirty="0"/>
              <a:t>Warren can tell the trustees to hand the trust fund over to him</a:t>
            </a:r>
          </a:p>
        </p:txBody>
      </p:sp>
    </p:spTree>
    <p:extLst>
      <p:ext uri="{BB962C8B-B14F-4D97-AF65-F5344CB8AC3E}">
        <p14:creationId xmlns:p14="http://schemas.microsoft.com/office/powerpoint/2010/main" val="11506127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B18C2C-1FD1-80C1-0640-6D5FED0C042E}"/>
              </a:ext>
            </a:extLst>
          </p:cNvPr>
          <p:cNvSpPr>
            <a:spLocks noGrp="1"/>
          </p:cNvSpPr>
          <p:nvPr>
            <p:ph type="title"/>
          </p:nvPr>
        </p:nvSpPr>
        <p:spPr/>
        <p:txBody>
          <a:bodyPr/>
          <a:lstStyle/>
          <a:p>
            <a:r>
              <a:rPr lang="en-GB" dirty="0"/>
              <a:t>The extended rule in </a:t>
            </a:r>
            <a:br>
              <a:rPr lang="en-GB" dirty="0"/>
            </a:br>
            <a:r>
              <a:rPr lang="en-GB" i="1" dirty="0"/>
              <a:t>Saunders v </a:t>
            </a:r>
            <a:r>
              <a:rPr lang="en-GB" i="1" dirty="0" err="1"/>
              <a:t>Vautier</a:t>
            </a:r>
            <a:endParaRPr lang="en-GB" i="1" dirty="0"/>
          </a:p>
        </p:txBody>
      </p:sp>
      <p:sp>
        <p:nvSpPr>
          <p:cNvPr id="3" name="Content Placeholder 2">
            <a:extLst>
              <a:ext uri="{FF2B5EF4-FFF2-40B4-BE49-F238E27FC236}">
                <a16:creationId xmlns:a16="http://schemas.microsoft.com/office/drawing/2014/main" id="{0286180C-B834-A062-D4DC-B62133411681}"/>
              </a:ext>
            </a:extLst>
          </p:cNvPr>
          <p:cNvSpPr>
            <a:spLocks noGrp="1"/>
          </p:cNvSpPr>
          <p:nvPr>
            <p:ph idx="1"/>
          </p:nvPr>
        </p:nvSpPr>
        <p:spPr/>
        <p:txBody>
          <a:bodyPr/>
          <a:lstStyle/>
          <a:p>
            <a:r>
              <a:rPr lang="en-GB" dirty="0"/>
              <a:t>The above principle has been extended to include trusts that have more than one beneficiary. </a:t>
            </a:r>
          </a:p>
          <a:p>
            <a:r>
              <a:rPr lang="en-GB" dirty="0"/>
              <a:t>The beneficiaries can end the trust by calling for a transfer of trust property to themselves or other trustees, so long as all the beneficiaries under the trust who could possibly become entitled:</a:t>
            </a:r>
          </a:p>
          <a:p>
            <a:r>
              <a:rPr lang="en-GB" dirty="0"/>
              <a:t>(a) are in existence and ascertained; </a:t>
            </a:r>
          </a:p>
          <a:p>
            <a:r>
              <a:rPr lang="en-GB" dirty="0"/>
              <a:t>(b) are aged 18 years or over and have mental capacity; and </a:t>
            </a:r>
          </a:p>
          <a:p>
            <a:r>
              <a:rPr lang="en-GB" dirty="0"/>
              <a:t>(c) they all agree.</a:t>
            </a:r>
          </a:p>
        </p:txBody>
      </p:sp>
    </p:spTree>
    <p:extLst>
      <p:ext uri="{BB962C8B-B14F-4D97-AF65-F5344CB8AC3E}">
        <p14:creationId xmlns:p14="http://schemas.microsoft.com/office/powerpoint/2010/main" val="6710309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C9ECDD5C-152A-4CC7-8333-0F367B3A62E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7F5C92A3-369B-43F3-BDCE-E560B1B0EC8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AEBE9F1A-B38D-446E-83AE-14B17CE77F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915B5014-A7EC-4BA6-9C83-8840CF81DB2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022C43AB-86D7-420D-8AD7-DC0A15FDD0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5E3EB826-A471-488F-9E8A-D65528A3C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DFB3CEA1-88D9-42FB-88ED-1E9807FE6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Content Placeholder 3">
            <a:extLst>
              <a:ext uri="{FF2B5EF4-FFF2-40B4-BE49-F238E27FC236}">
                <a16:creationId xmlns:a16="http://schemas.microsoft.com/office/drawing/2014/main" id="{BEB6397C-63C7-9221-5254-27A1717D5217}"/>
              </a:ext>
            </a:extLst>
          </p:cNvPr>
          <p:cNvPicPr>
            <a:picLocks noGrp="1" noChangeAspect="1"/>
          </p:cNvPicPr>
          <p:nvPr>
            <p:ph idx="1"/>
          </p:nvPr>
        </p:nvPicPr>
        <p:blipFill>
          <a:blip r:embed="rId7"/>
          <a:stretch>
            <a:fillRect/>
          </a:stretch>
        </p:blipFill>
        <p:spPr>
          <a:xfrm>
            <a:off x="3547237" y="643467"/>
            <a:ext cx="5097525" cy="5571066"/>
          </a:xfrm>
          <a:prstGeom prst="rect">
            <a:avLst/>
          </a:prstGeom>
        </p:spPr>
      </p:pic>
      <p:sp>
        <p:nvSpPr>
          <p:cNvPr id="23" name="Rectangle 22">
            <a:extLst>
              <a:ext uri="{FF2B5EF4-FFF2-40B4-BE49-F238E27FC236}">
                <a16:creationId xmlns:a16="http://schemas.microsoft.com/office/drawing/2014/main" id="{9A6C928E-4252-4F33-8C34-E50A12A31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4099881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C60AC-964D-0D75-FCFC-3E94607EF3E4}"/>
              </a:ext>
            </a:extLst>
          </p:cNvPr>
          <p:cNvSpPr>
            <a:spLocks noGrp="1"/>
          </p:cNvSpPr>
          <p:nvPr>
            <p:ph type="title"/>
          </p:nvPr>
        </p:nvSpPr>
        <p:spPr/>
        <p:txBody>
          <a:bodyPr/>
          <a:lstStyle/>
          <a:p>
            <a:r>
              <a:rPr lang="en-GB" dirty="0"/>
              <a:t>Any Questions? </a:t>
            </a:r>
          </a:p>
        </p:txBody>
      </p:sp>
      <p:pic>
        <p:nvPicPr>
          <p:cNvPr id="23554" name="Picture 2" descr="Question Marks - The Origins... - Creativelix.com ⦿ Expressing Concerns">
            <a:extLst>
              <a:ext uri="{FF2B5EF4-FFF2-40B4-BE49-F238E27FC236}">
                <a16:creationId xmlns:a16="http://schemas.microsoft.com/office/drawing/2014/main" id="{C9B113F7-FF77-817B-F0D8-787B544CD05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040582" y="1600200"/>
            <a:ext cx="5396346" cy="2971799"/>
          </a:xfrm>
          <a:prstGeom prst="rect">
            <a:avLst/>
          </a:prstGeom>
          <a:noFill/>
          <a:extLst>
            <a:ext uri="{909E8E84-426E-40DD-AFC4-6F175D3DCCD1}">
              <a14:hiddenFill xmlns:a14="http://schemas.microsoft.com/office/drawing/2010/main">
                <a:solidFill>
                  <a:srgbClr val="FFFFFF"/>
                </a:solidFill>
              </a14:hiddenFill>
            </a:ext>
          </a:extLst>
        </p:spPr>
      </p:pic>
      <p:pic>
        <p:nvPicPr>
          <p:cNvPr id="23556" name="Picture 4" descr="250+ Not-Boring Questions To Connect And Get To Know Someone">
            <a:extLst>
              <a:ext uri="{FF2B5EF4-FFF2-40B4-BE49-F238E27FC236}">
                <a16:creationId xmlns:a16="http://schemas.microsoft.com/office/drawing/2014/main" id="{4F21C847-58D3-26B4-33A5-E949861CFDB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4834" y="1914525"/>
            <a:ext cx="3019425" cy="1514475"/>
          </a:xfrm>
          <a:prstGeom prst="rect">
            <a:avLst/>
          </a:prstGeom>
          <a:noFill/>
          <a:extLst>
            <a:ext uri="{909E8E84-426E-40DD-AFC4-6F175D3DCCD1}">
              <a14:hiddenFill xmlns:a14="http://schemas.microsoft.com/office/drawing/2010/main">
                <a:solidFill>
                  <a:srgbClr val="FFFFFF"/>
                </a:solidFill>
              </a14:hiddenFill>
            </a:ext>
          </a:extLst>
        </p:spPr>
      </p:pic>
      <p:pic>
        <p:nvPicPr>
          <p:cNvPr id="23558" name="Picture 6" descr="Should we use questions to teach? – Part 1 | ...to the real.">
            <a:extLst>
              <a:ext uri="{FF2B5EF4-FFF2-40B4-BE49-F238E27FC236}">
                <a16:creationId xmlns:a16="http://schemas.microsoft.com/office/drawing/2014/main" id="{B5367BF3-7396-5123-8F69-2FEB85FBAB5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05347" y="4116966"/>
            <a:ext cx="2143125" cy="2143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06126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0</TotalTime>
  <Words>1768</Words>
  <Application>Microsoft Office PowerPoint</Application>
  <PresentationFormat>Widescreen</PresentationFormat>
  <Paragraphs>96</Paragraphs>
  <Slides>25</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Calibri</vt:lpstr>
      <vt:lpstr>Century Gothic</vt:lpstr>
      <vt:lpstr>Wingdings 3</vt:lpstr>
      <vt:lpstr>Ion</vt:lpstr>
      <vt:lpstr>Lecture 4 – Beneficial Entitlement</vt:lpstr>
      <vt:lpstr>Learning Outcomes</vt:lpstr>
      <vt:lpstr>PowerPoint Presentation</vt:lpstr>
      <vt:lpstr>Introduction</vt:lpstr>
      <vt:lpstr>Capital and/or Income</vt:lpstr>
      <vt:lpstr>PowerPoint Presentation</vt:lpstr>
      <vt:lpstr>Capital Return</vt:lpstr>
      <vt:lpstr>Income Return</vt:lpstr>
      <vt:lpstr>Fixed interest trusts: vested, contingent and successive interests</vt:lpstr>
      <vt:lpstr>Vested interest</vt:lpstr>
      <vt:lpstr>Example</vt:lpstr>
      <vt:lpstr>Minors</vt:lpstr>
      <vt:lpstr>Contingent Interest</vt:lpstr>
      <vt:lpstr>Successive Interest</vt:lpstr>
      <vt:lpstr>Comment</vt:lpstr>
      <vt:lpstr>Discretionary Trusts</vt:lpstr>
      <vt:lpstr>Important note</vt:lpstr>
      <vt:lpstr>Example</vt:lpstr>
      <vt:lpstr>Comment</vt:lpstr>
      <vt:lpstr>Saunders v Vautier</vt:lpstr>
      <vt:lpstr>Bare Trust</vt:lpstr>
      <vt:lpstr>Example</vt:lpstr>
      <vt:lpstr>The extended rule in  Saunders v Vautier</vt:lpstr>
      <vt:lpstr>PowerPoint Presentation</vt:lpstr>
      <vt:lpstr>Any 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the Module</dc:title>
  <dc:creator>Bronwen Williams</dc:creator>
  <cp:lastModifiedBy>Sian Turvey</cp:lastModifiedBy>
  <cp:revision>7</cp:revision>
  <dcterms:created xsi:type="dcterms:W3CDTF">2020-09-23T12:37:13Z</dcterms:created>
  <dcterms:modified xsi:type="dcterms:W3CDTF">2023-02-16T15:13:57Z</dcterms:modified>
</cp:coreProperties>
</file>