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5.xml" ContentType="application/vnd.openxmlformats-officedocument.theme+xml"/>
  <Override PartName="/ppt/slideLayouts/slideLayout6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56" r:id="rId6"/>
    <p:sldMasterId id="2147483658" r:id="rId7"/>
    <p:sldMasterId id="2147483680" r:id="rId8"/>
    <p:sldMasterId id="2147483653" r:id="rId9"/>
  </p:sldMasterIdLst>
  <p:notesMasterIdLst>
    <p:notesMasterId r:id="rId34"/>
  </p:notesMasterIdLst>
  <p:sldIdLst>
    <p:sldId id="669" r:id="rId10"/>
    <p:sldId id="516" r:id="rId11"/>
    <p:sldId id="670" r:id="rId12"/>
    <p:sldId id="525" r:id="rId13"/>
    <p:sldId id="451" r:id="rId14"/>
    <p:sldId id="619" r:id="rId15"/>
    <p:sldId id="684" r:id="rId16"/>
    <p:sldId id="682" r:id="rId17"/>
    <p:sldId id="679" r:id="rId18"/>
    <p:sldId id="687" r:id="rId19"/>
    <p:sldId id="509" r:id="rId20"/>
    <p:sldId id="689" r:id="rId21"/>
    <p:sldId id="533" r:id="rId22"/>
    <p:sldId id="602" r:id="rId23"/>
    <p:sldId id="703" r:id="rId24"/>
    <p:sldId id="705" r:id="rId25"/>
    <p:sldId id="692" r:id="rId26"/>
    <p:sldId id="693" r:id="rId27"/>
    <p:sldId id="694" r:id="rId28"/>
    <p:sldId id="695" r:id="rId29"/>
    <p:sldId id="696" r:id="rId30"/>
    <p:sldId id="708" r:id="rId31"/>
    <p:sldId id="672" r:id="rId32"/>
    <p:sldId id="57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68281"/>
    <a:srgbClr val="E815B3"/>
    <a:srgbClr val="FAB464"/>
    <a:srgbClr val="FAE091"/>
    <a:srgbClr val="79BAB9"/>
    <a:srgbClr val="FCCFCF"/>
    <a:srgbClr val="9CF0EE"/>
    <a:srgbClr val="C8F7F7"/>
    <a:srgbClr val="CC0202"/>
    <a:srgbClr val="A121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8BE11-D52D-8718-EA1D-C3F9217EC40B}" v="9" dt="2024-02-19T13:22:48.516"/>
    <p1510:client id="{7B850249-5845-0C9A-1CCF-C57088C2C1F7}" v="161" dt="2024-02-19T08:40:32.661"/>
    <p1510:client id="{A60B2062-AA10-A064-C7C0-4CE050923BC0}" v="533" dt="2024-02-18T13:35:20.6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commentAuthors" Target="commentAuthor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Roberta Tucker" userId="S::r.tucker@uwtsd.ac.uk::27ca61ee-ba03-4b92-a89a-1d5600e2200a" providerId="AD" clId="Web-{24BDF800-F2FE-F6E6-3E43-B139C2A27208}"/>
    <pc:docChg chg="modSld">
      <pc:chgData name="Roberta Tucker" userId="S::r.tucker@uwtsd.ac.uk::27ca61ee-ba03-4b92-a89a-1d5600e2200a" providerId="AD" clId="Web-{24BDF800-F2FE-F6E6-3E43-B139C2A27208}" dt="2023-03-05T10:39:41.073" v="207" actId="1076"/>
      <pc:docMkLst>
        <pc:docMk/>
      </pc:docMkLst>
      <pc:sldChg chg="modSp">
        <pc:chgData name="Roberta Tucker" userId="S::r.tucker@uwtsd.ac.uk::27ca61ee-ba03-4b92-a89a-1d5600e2200a" providerId="AD" clId="Web-{24BDF800-F2FE-F6E6-3E43-B139C2A27208}" dt="2023-03-05T10:28:07.261" v="75" actId="20577"/>
        <pc:sldMkLst>
          <pc:docMk/>
          <pc:sldMk cId="4215338442" sldId="529"/>
        </pc:sldMkLst>
        <pc:spChg chg="mod">
          <ac:chgData name="Roberta Tucker" userId="S::r.tucker@uwtsd.ac.uk::27ca61ee-ba03-4b92-a89a-1d5600e2200a" providerId="AD" clId="Web-{24BDF800-F2FE-F6E6-3E43-B139C2A27208}" dt="2023-03-05T10:28:07.261" v="75" actId="20577"/>
          <ac:spMkLst>
            <pc:docMk/>
            <pc:sldMk cId="4215338442" sldId="529"/>
            <ac:spMk id="2" creationId="{59B6F813-2152-B5B1-2D75-AA777F36E4C7}"/>
          </ac:spMkLst>
        </pc:spChg>
      </pc:sldChg>
      <pc:sldChg chg="delSp modSp">
        <pc:chgData name="Roberta Tucker" userId="S::r.tucker@uwtsd.ac.uk::27ca61ee-ba03-4b92-a89a-1d5600e2200a" providerId="AD" clId="Web-{24BDF800-F2FE-F6E6-3E43-B139C2A27208}" dt="2023-03-05T10:26:51.776" v="66" actId="1076"/>
        <pc:sldMkLst>
          <pc:docMk/>
          <pc:sldMk cId="4116886116" sldId="579"/>
        </pc:sldMkLst>
        <pc:spChg chg="mod">
          <ac:chgData name="Roberta Tucker" userId="S::r.tucker@uwtsd.ac.uk::27ca61ee-ba03-4b92-a89a-1d5600e2200a" providerId="AD" clId="Web-{24BDF800-F2FE-F6E6-3E43-B139C2A27208}" dt="2023-03-05T10:26:51.776" v="66" actId="1076"/>
          <ac:spMkLst>
            <pc:docMk/>
            <pc:sldMk cId="4116886116" sldId="579"/>
            <ac:spMk id="13" creationId="{54DA2EF5-1A1B-3D7F-8E82-399ECBCCC879}"/>
          </ac:spMkLst>
        </pc:spChg>
        <pc:picChg chg="del">
          <ac:chgData name="Roberta Tucker" userId="S::r.tucker@uwtsd.ac.uk::27ca61ee-ba03-4b92-a89a-1d5600e2200a" providerId="AD" clId="Web-{24BDF800-F2FE-F6E6-3E43-B139C2A27208}" dt="2023-03-05T10:26:50.150" v="65"/>
          <ac:picMkLst>
            <pc:docMk/>
            <pc:sldMk cId="4116886116" sldId="579"/>
            <ac:picMk id="4" creationId="{62C12048-9EEC-ED59-A247-0AA3AAC3EF74}"/>
          </ac:picMkLst>
        </pc:picChg>
      </pc:sldChg>
      <pc:sldChg chg="delSp modSp">
        <pc:chgData name="Roberta Tucker" userId="S::r.tucker@uwtsd.ac.uk::27ca61ee-ba03-4b92-a89a-1d5600e2200a" providerId="AD" clId="Web-{24BDF800-F2FE-F6E6-3E43-B139C2A27208}" dt="2023-03-05T10:36:08.928" v="107"/>
        <pc:sldMkLst>
          <pc:docMk/>
          <pc:sldMk cId="3149371331" sldId="580"/>
        </pc:sldMkLst>
        <pc:graphicFrameChg chg="mod modGraphic">
          <ac:chgData name="Roberta Tucker" userId="S::r.tucker@uwtsd.ac.uk::27ca61ee-ba03-4b92-a89a-1d5600e2200a" providerId="AD" clId="Web-{24BDF800-F2FE-F6E6-3E43-B139C2A27208}" dt="2023-03-05T10:36:03.803" v="106"/>
          <ac:graphicFrameMkLst>
            <pc:docMk/>
            <pc:sldMk cId="3149371331" sldId="580"/>
            <ac:graphicFrameMk id="2" creationId="{B8361043-587C-D5AC-AD58-2714CE15B0E0}"/>
          </ac:graphicFrameMkLst>
        </pc:graphicFrameChg>
        <pc:picChg chg="del">
          <ac:chgData name="Roberta Tucker" userId="S::r.tucker@uwtsd.ac.uk::27ca61ee-ba03-4b92-a89a-1d5600e2200a" providerId="AD" clId="Web-{24BDF800-F2FE-F6E6-3E43-B139C2A27208}" dt="2023-03-05T10:36:08.928" v="107"/>
          <ac:picMkLst>
            <pc:docMk/>
            <pc:sldMk cId="3149371331" sldId="580"/>
            <ac:picMk id="4" creationId="{62C12048-9EEC-ED59-A247-0AA3AAC3EF74}"/>
          </ac:picMkLst>
        </pc:picChg>
      </pc:sldChg>
      <pc:sldChg chg="delSp modSp">
        <pc:chgData name="Roberta Tucker" userId="S::r.tucker@uwtsd.ac.uk::27ca61ee-ba03-4b92-a89a-1d5600e2200a" providerId="AD" clId="Web-{24BDF800-F2FE-F6E6-3E43-B139C2A27208}" dt="2023-03-05T10:36:49.616" v="136"/>
        <pc:sldMkLst>
          <pc:docMk/>
          <pc:sldMk cId="2239323229" sldId="603"/>
        </pc:sldMkLst>
        <pc:graphicFrameChg chg="mod modGraphic">
          <ac:chgData name="Roberta Tucker" userId="S::r.tucker@uwtsd.ac.uk::27ca61ee-ba03-4b92-a89a-1d5600e2200a" providerId="AD" clId="Web-{24BDF800-F2FE-F6E6-3E43-B139C2A27208}" dt="2023-03-05T10:36:46.882" v="135"/>
          <ac:graphicFrameMkLst>
            <pc:docMk/>
            <pc:sldMk cId="2239323229" sldId="603"/>
            <ac:graphicFrameMk id="2" creationId="{B8361043-587C-D5AC-AD58-2714CE15B0E0}"/>
          </ac:graphicFrameMkLst>
        </pc:graphicFrameChg>
        <pc:picChg chg="del">
          <ac:chgData name="Roberta Tucker" userId="S::r.tucker@uwtsd.ac.uk::27ca61ee-ba03-4b92-a89a-1d5600e2200a" providerId="AD" clId="Web-{24BDF800-F2FE-F6E6-3E43-B139C2A27208}" dt="2023-03-05T10:36:49.616" v="136"/>
          <ac:picMkLst>
            <pc:docMk/>
            <pc:sldMk cId="2239323229" sldId="603"/>
            <ac:picMk id="4" creationId="{62C12048-9EEC-ED59-A247-0AA3AAC3EF74}"/>
          </ac:picMkLst>
        </pc:picChg>
      </pc:sldChg>
      <pc:sldChg chg="delSp modSp">
        <pc:chgData name="Roberta Tucker" userId="S::r.tucker@uwtsd.ac.uk::27ca61ee-ba03-4b92-a89a-1d5600e2200a" providerId="AD" clId="Web-{24BDF800-F2FE-F6E6-3E43-B139C2A27208}" dt="2023-03-05T10:37:27.164" v="164"/>
        <pc:sldMkLst>
          <pc:docMk/>
          <pc:sldMk cId="1921097281" sldId="604"/>
        </pc:sldMkLst>
        <pc:graphicFrameChg chg="mod modGraphic">
          <ac:chgData name="Roberta Tucker" userId="S::r.tucker@uwtsd.ac.uk::27ca61ee-ba03-4b92-a89a-1d5600e2200a" providerId="AD" clId="Web-{24BDF800-F2FE-F6E6-3E43-B139C2A27208}" dt="2023-03-05T10:37:24.945" v="163"/>
          <ac:graphicFrameMkLst>
            <pc:docMk/>
            <pc:sldMk cId="1921097281" sldId="604"/>
            <ac:graphicFrameMk id="2" creationId="{B8361043-587C-D5AC-AD58-2714CE15B0E0}"/>
          </ac:graphicFrameMkLst>
        </pc:graphicFrameChg>
        <pc:picChg chg="del">
          <ac:chgData name="Roberta Tucker" userId="S::r.tucker@uwtsd.ac.uk::27ca61ee-ba03-4b92-a89a-1d5600e2200a" providerId="AD" clId="Web-{24BDF800-F2FE-F6E6-3E43-B139C2A27208}" dt="2023-03-05T10:37:27.164" v="164"/>
          <ac:picMkLst>
            <pc:docMk/>
            <pc:sldMk cId="1921097281" sldId="604"/>
            <ac:picMk id="4" creationId="{62C12048-9EEC-ED59-A247-0AA3AAC3EF74}"/>
          </ac:picMkLst>
        </pc:picChg>
      </pc:sldChg>
      <pc:sldChg chg="delSp modSp">
        <pc:chgData name="Roberta Tucker" userId="S::r.tucker@uwtsd.ac.uk::27ca61ee-ba03-4b92-a89a-1d5600e2200a" providerId="AD" clId="Web-{24BDF800-F2FE-F6E6-3E43-B139C2A27208}" dt="2023-03-05T10:39:41.073" v="207" actId="1076"/>
        <pc:sldMkLst>
          <pc:docMk/>
          <pc:sldMk cId="3595496741" sldId="605"/>
        </pc:sldMkLst>
        <pc:graphicFrameChg chg="mod modGraphic">
          <ac:chgData name="Roberta Tucker" userId="S::r.tucker@uwtsd.ac.uk::27ca61ee-ba03-4b92-a89a-1d5600e2200a" providerId="AD" clId="Web-{24BDF800-F2FE-F6E6-3E43-B139C2A27208}" dt="2023-03-05T10:39:41.073" v="207" actId="1076"/>
          <ac:graphicFrameMkLst>
            <pc:docMk/>
            <pc:sldMk cId="3595496741" sldId="605"/>
            <ac:graphicFrameMk id="2" creationId="{B8361043-587C-D5AC-AD58-2714CE15B0E0}"/>
          </ac:graphicFrameMkLst>
        </pc:graphicFrameChg>
        <pc:picChg chg="del">
          <ac:chgData name="Roberta Tucker" userId="S::r.tucker@uwtsd.ac.uk::27ca61ee-ba03-4b92-a89a-1d5600e2200a" providerId="AD" clId="Web-{24BDF800-F2FE-F6E6-3E43-B139C2A27208}" dt="2023-03-05T10:38:27.196" v="201"/>
          <ac:picMkLst>
            <pc:docMk/>
            <pc:sldMk cId="3595496741" sldId="605"/>
            <ac:picMk id="4" creationId="{62C12048-9EEC-ED59-A247-0AA3AAC3EF74}"/>
          </ac:picMkLst>
        </pc:picChg>
        <pc:picChg chg="mod">
          <ac:chgData name="Roberta Tucker" userId="S::r.tucker@uwtsd.ac.uk::27ca61ee-ba03-4b92-a89a-1d5600e2200a" providerId="AD" clId="Web-{24BDF800-F2FE-F6E6-3E43-B139C2A27208}" dt="2023-03-05T10:38:19.790" v="199" actId="1076"/>
          <ac:picMkLst>
            <pc:docMk/>
            <pc:sldMk cId="3595496741" sldId="605"/>
            <ac:picMk id="7" creationId="{C0973F85-2F34-7624-B554-E2AF666BABE5}"/>
          </ac:picMkLst>
        </pc:pic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5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60"/>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00E10E25-506F-41FA-6803-92744350CF0A}"/>
    <pc:docChg chg="addSld modSld">
      <pc:chgData name="Roberta Tucker" userId="S::r.tucker@uwtsd.ac.uk::27ca61ee-ba03-4b92-a89a-1d5600e2200a" providerId="AD" clId="Web-{00E10E25-506F-41FA-6803-92744350CF0A}" dt="2024-02-14T16:02:00.184" v="141" actId="20577"/>
      <pc:docMkLst>
        <pc:docMk/>
      </pc:docMkLst>
      <pc:sldChg chg="modSp">
        <pc:chgData name="Roberta Tucker" userId="S::r.tucker@uwtsd.ac.uk::27ca61ee-ba03-4b92-a89a-1d5600e2200a" providerId="AD" clId="Web-{00E10E25-506F-41FA-6803-92744350CF0A}" dt="2024-02-14T16:01:10.292" v="132" actId="20577"/>
        <pc:sldMkLst>
          <pc:docMk/>
          <pc:sldMk cId="1108010255" sldId="572"/>
        </pc:sldMkLst>
        <pc:spChg chg="mod">
          <ac:chgData name="Roberta Tucker" userId="S::r.tucker@uwtsd.ac.uk::27ca61ee-ba03-4b92-a89a-1d5600e2200a" providerId="AD" clId="Web-{00E10E25-506F-41FA-6803-92744350CF0A}" dt="2024-02-14T16:01:10.292" v="132" actId="20577"/>
          <ac:spMkLst>
            <pc:docMk/>
            <pc:sldMk cId="1108010255" sldId="572"/>
            <ac:spMk id="2" creationId="{65D99740-FD02-2E4D-FA50-8AC039B6FAF0}"/>
          </ac:spMkLst>
        </pc:spChg>
      </pc:sldChg>
      <pc:sldChg chg="delSp modSp add replId">
        <pc:chgData name="Roberta Tucker" userId="S::r.tucker@uwtsd.ac.uk::27ca61ee-ba03-4b92-a89a-1d5600e2200a" providerId="AD" clId="Web-{00E10E25-506F-41FA-6803-92744350CF0A}" dt="2024-02-14T15:45:55.839" v="112" actId="20577"/>
        <pc:sldMkLst>
          <pc:docMk/>
          <pc:sldMk cId="1299583256" sldId="678"/>
        </pc:sldMkLst>
        <pc:spChg chg="mod">
          <ac:chgData name="Roberta Tucker" userId="S::r.tucker@uwtsd.ac.uk::27ca61ee-ba03-4b92-a89a-1d5600e2200a" providerId="AD" clId="Web-{00E10E25-506F-41FA-6803-92744350CF0A}" dt="2024-02-14T15:45:55.839" v="112" actId="20577"/>
          <ac:spMkLst>
            <pc:docMk/>
            <pc:sldMk cId="1299583256" sldId="678"/>
            <ac:spMk id="5" creationId="{0B019432-F0E9-E765-2264-935D414F17CB}"/>
          </ac:spMkLst>
        </pc:spChg>
        <pc:spChg chg="del">
          <ac:chgData name="Roberta Tucker" userId="S::r.tucker@uwtsd.ac.uk::27ca61ee-ba03-4b92-a89a-1d5600e2200a" providerId="AD" clId="Web-{00E10E25-506F-41FA-6803-92744350CF0A}" dt="2024-02-13T10:31:22.802" v="2"/>
          <ac:spMkLst>
            <pc:docMk/>
            <pc:sldMk cId="1299583256" sldId="678"/>
            <ac:spMk id="7" creationId="{837A8B4B-2EB9-9017-8680-58EC77B6EF31}"/>
          </ac:spMkLst>
        </pc:spChg>
        <pc:picChg chg="del">
          <ac:chgData name="Roberta Tucker" userId="S::r.tucker@uwtsd.ac.uk::27ca61ee-ba03-4b92-a89a-1d5600e2200a" providerId="AD" clId="Web-{00E10E25-506F-41FA-6803-92744350CF0A}" dt="2024-02-13T10:31:20.052" v="1"/>
          <ac:picMkLst>
            <pc:docMk/>
            <pc:sldMk cId="1299583256" sldId="678"/>
            <ac:picMk id="3" creationId="{3C795B4B-4D3D-FEBA-CD68-B1393CEE1841}"/>
          </ac:picMkLst>
        </pc:picChg>
      </pc:sldChg>
      <pc:sldChg chg="delSp modSp add replId">
        <pc:chgData name="Roberta Tucker" userId="S::r.tucker@uwtsd.ac.uk::27ca61ee-ba03-4b92-a89a-1d5600e2200a" providerId="AD" clId="Web-{00E10E25-506F-41FA-6803-92744350CF0A}" dt="2024-02-14T15:57:39.738" v="116"/>
        <pc:sldMkLst>
          <pc:docMk/>
          <pc:sldMk cId="2742543017" sldId="679"/>
        </pc:sldMkLst>
        <pc:spChg chg="del mod">
          <ac:chgData name="Roberta Tucker" userId="S::r.tucker@uwtsd.ac.uk::27ca61ee-ba03-4b92-a89a-1d5600e2200a" providerId="AD" clId="Web-{00E10E25-506F-41FA-6803-92744350CF0A}" dt="2024-02-14T15:57:39.738" v="116"/>
          <ac:spMkLst>
            <pc:docMk/>
            <pc:sldMk cId="2742543017" sldId="679"/>
            <ac:spMk id="5" creationId="{0B019432-F0E9-E765-2264-935D414F17CB}"/>
          </ac:spMkLst>
        </pc:spChg>
      </pc:sldChg>
      <pc:sldChg chg="modSp add replId">
        <pc:chgData name="Roberta Tucker" userId="S::r.tucker@uwtsd.ac.uk::27ca61ee-ba03-4b92-a89a-1d5600e2200a" providerId="AD" clId="Web-{00E10E25-506F-41FA-6803-92744350CF0A}" dt="2024-02-14T16:02:00.184" v="141" actId="20577"/>
        <pc:sldMkLst>
          <pc:docMk/>
          <pc:sldMk cId="3074740946" sldId="680"/>
        </pc:sldMkLst>
        <pc:spChg chg="mod">
          <ac:chgData name="Roberta Tucker" userId="S::r.tucker@uwtsd.ac.uk::27ca61ee-ba03-4b92-a89a-1d5600e2200a" providerId="AD" clId="Web-{00E10E25-506F-41FA-6803-92744350CF0A}" dt="2024-02-14T16:02:00.184" v="141" actId="20577"/>
          <ac:spMkLst>
            <pc:docMk/>
            <pc:sldMk cId="3074740946" sldId="680"/>
            <ac:spMk id="2" creationId="{65D99740-FD02-2E4D-FA50-8AC039B6FAF0}"/>
          </ac:spMkLst>
        </pc:spChg>
      </pc:sldChg>
    </pc:docChg>
  </pc:docChgLst>
  <pc:docChgLst>
    <pc:chgData name="Roberta Tucker" userId="S::r.tucker@uwtsd.ac.uk::27ca61ee-ba03-4b92-a89a-1d5600e2200a" providerId="AD" clId="Web-{5688C971-3F90-3E29-0AB5-1D3FB9EA878C}"/>
    <pc:docChg chg="addSld delSld modSld sldOrd">
      <pc:chgData name="Roberta Tucker" userId="S::r.tucker@uwtsd.ac.uk::27ca61ee-ba03-4b92-a89a-1d5600e2200a" providerId="AD" clId="Web-{5688C971-3F90-3E29-0AB5-1D3FB9EA878C}" dt="2024-02-15T10:55:24.434" v="1005" actId="1076"/>
      <pc:docMkLst>
        <pc:docMk/>
      </pc:docMkLst>
      <pc:sldChg chg="add">
        <pc:chgData name="Roberta Tucker" userId="S::r.tucker@uwtsd.ac.uk::27ca61ee-ba03-4b92-a89a-1d5600e2200a" providerId="AD" clId="Web-{5688C971-3F90-3E29-0AB5-1D3FB9EA878C}" dt="2024-02-14T16:25:01.679" v="182"/>
        <pc:sldMkLst>
          <pc:docMk/>
          <pc:sldMk cId="2063675439" sldId="451"/>
        </pc:sldMkLst>
      </pc:sldChg>
      <pc:sldChg chg="addSp modSp add">
        <pc:chgData name="Roberta Tucker" userId="S::r.tucker@uwtsd.ac.uk::27ca61ee-ba03-4b92-a89a-1d5600e2200a" providerId="AD" clId="Web-{5688C971-3F90-3E29-0AB5-1D3FB9EA878C}" dt="2024-02-14T16:26:54.125" v="187"/>
        <pc:sldMkLst>
          <pc:docMk/>
          <pc:sldMk cId="2477209528" sldId="473"/>
        </pc:sldMkLst>
        <pc:spChg chg="add ord">
          <ac:chgData name="Roberta Tucker" userId="S::r.tucker@uwtsd.ac.uk::27ca61ee-ba03-4b92-a89a-1d5600e2200a" providerId="AD" clId="Web-{5688C971-3F90-3E29-0AB5-1D3FB9EA878C}" dt="2024-02-14T16:26:54.125" v="187"/>
          <ac:spMkLst>
            <pc:docMk/>
            <pc:sldMk cId="2477209528" sldId="473"/>
            <ac:spMk id="6" creationId="{D5791C44-0AD3-E903-FBD8-1BBC1C3A4D13}"/>
          </ac:spMkLst>
        </pc:spChg>
      </pc:sldChg>
      <pc:sldChg chg="add del">
        <pc:chgData name="Roberta Tucker" userId="S::r.tucker@uwtsd.ac.uk::27ca61ee-ba03-4b92-a89a-1d5600e2200a" providerId="AD" clId="Web-{5688C971-3F90-3E29-0AB5-1D3FB9EA878C}" dt="2024-02-14T16:10:52.066" v="1"/>
        <pc:sldMkLst>
          <pc:docMk/>
          <pc:sldMk cId="1280568704" sldId="504"/>
        </pc:sldMkLst>
      </pc:sldChg>
      <pc:sldChg chg="add del">
        <pc:chgData name="Roberta Tucker" userId="S::r.tucker@uwtsd.ac.uk::27ca61ee-ba03-4b92-a89a-1d5600e2200a" providerId="AD" clId="Web-{5688C971-3F90-3E29-0AB5-1D3FB9EA878C}" dt="2024-02-14T16:19:10.402" v="107"/>
        <pc:sldMkLst>
          <pc:docMk/>
          <pc:sldMk cId="2320871438" sldId="506"/>
        </pc:sldMkLst>
      </pc:sldChg>
      <pc:sldChg chg="addSp delSp modSp add del">
        <pc:chgData name="Roberta Tucker" userId="S::r.tucker@uwtsd.ac.uk::27ca61ee-ba03-4b92-a89a-1d5600e2200a" providerId="AD" clId="Web-{5688C971-3F90-3E29-0AB5-1D3FB9EA878C}" dt="2024-02-15T10:42:05.911" v="945"/>
        <pc:sldMkLst>
          <pc:docMk/>
          <pc:sldMk cId="4182608614" sldId="507"/>
        </pc:sldMkLst>
        <pc:spChg chg="del">
          <ac:chgData name="Roberta Tucker" userId="S::r.tucker@uwtsd.ac.uk::27ca61ee-ba03-4b92-a89a-1d5600e2200a" providerId="AD" clId="Web-{5688C971-3F90-3E29-0AB5-1D3FB9EA878C}" dt="2024-02-15T10:25:48.266" v="779"/>
          <ac:spMkLst>
            <pc:docMk/>
            <pc:sldMk cId="4182608614" sldId="507"/>
            <ac:spMk id="18" creationId="{2AEAFA59-923A-4F54-8B49-44C970BCC323}"/>
          </ac:spMkLst>
        </pc:spChg>
        <pc:picChg chg="add del mod">
          <ac:chgData name="Roberta Tucker" userId="S::r.tucker@uwtsd.ac.uk::27ca61ee-ba03-4b92-a89a-1d5600e2200a" providerId="AD" clId="Web-{5688C971-3F90-3E29-0AB5-1D3FB9EA878C}" dt="2024-02-15T10:28:07.228" v="805"/>
          <ac:picMkLst>
            <pc:docMk/>
            <pc:sldMk cId="4182608614" sldId="507"/>
            <ac:picMk id="2" creationId="{E4388DD3-8225-C094-4B70-32309F5EB2E7}"/>
          </ac:picMkLst>
        </pc:picChg>
      </pc:sldChg>
      <pc:sldChg chg="add">
        <pc:chgData name="Roberta Tucker" userId="S::r.tucker@uwtsd.ac.uk::27ca61ee-ba03-4b92-a89a-1d5600e2200a" providerId="AD" clId="Web-{5688C971-3F90-3E29-0AB5-1D3FB9EA878C}" dt="2024-02-14T16:24:45.490" v="180"/>
        <pc:sldMkLst>
          <pc:docMk/>
          <pc:sldMk cId="1561093731" sldId="515"/>
        </pc:sldMkLst>
      </pc:sldChg>
      <pc:sldChg chg="modSp">
        <pc:chgData name="Roberta Tucker" userId="S::r.tucker@uwtsd.ac.uk::27ca61ee-ba03-4b92-a89a-1d5600e2200a" providerId="AD" clId="Web-{5688C971-3F90-3E29-0AB5-1D3FB9EA878C}" dt="2024-02-14T16:15:20.697" v="72" actId="20577"/>
        <pc:sldMkLst>
          <pc:docMk/>
          <pc:sldMk cId="2437550428" sldId="516"/>
        </pc:sldMkLst>
        <pc:spChg chg="mod">
          <ac:chgData name="Roberta Tucker" userId="S::r.tucker@uwtsd.ac.uk::27ca61ee-ba03-4b92-a89a-1d5600e2200a" providerId="AD" clId="Web-{5688C971-3F90-3E29-0AB5-1D3FB9EA878C}" dt="2024-02-14T16:15:20.697" v="72" actId="20577"/>
          <ac:spMkLst>
            <pc:docMk/>
            <pc:sldMk cId="2437550428" sldId="516"/>
            <ac:spMk id="3" creationId="{EDE512D6-1B42-4E1C-AEE3-478A340AC162}"/>
          </ac:spMkLst>
        </pc:spChg>
        <pc:spChg chg="mod">
          <ac:chgData name="Roberta Tucker" userId="S::r.tucker@uwtsd.ac.uk::27ca61ee-ba03-4b92-a89a-1d5600e2200a" providerId="AD" clId="Web-{5688C971-3F90-3E29-0AB5-1D3FB9EA878C}" dt="2024-02-14T16:14:04.550" v="69" actId="20577"/>
          <ac:spMkLst>
            <pc:docMk/>
            <pc:sldMk cId="2437550428" sldId="516"/>
            <ac:spMk id="4" creationId="{88B348B4-1179-40C0-B903-717D79F0A399}"/>
          </ac:spMkLst>
        </pc:spChg>
      </pc:sldChg>
      <pc:sldChg chg="modSp">
        <pc:chgData name="Roberta Tucker" userId="S::r.tucker@uwtsd.ac.uk::27ca61ee-ba03-4b92-a89a-1d5600e2200a" providerId="AD" clId="Web-{5688C971-3F90-3E29-0AB5-1D3FB9EA878C}" dt="2024-02-14T16:19:05.651" v="106" actId="1076"/>
        <pc:sldMkLst>
          <pc:docMk/>
          <pc:sldMk cId="3159488521" sldId="525"/>
        </pc:sldMkLst>
        <pc:spChg chg="mod">
          <ac:chgData name="Roberta Tucker" userId="S::r.tucker@uwtsd.ac.uk::27ca61ee-ba03-4b92-a89a-1d5600e2200a" providerId="AD" clId="Web-{5688C971-3F90-3E29-0AB5-1D3FB9EA878C}" dt="2024-02-14T16:19:00.370" v="105" actId="1076"/>
          <ac:spMkLst>
            <pc:docMk/>
            <pc:sldMk cId="3159488521" sldId="525"/>
            <ac:spMk id="5" creationId="{0B019432-F0E9-E765-2264-935D414F17CB}"/>
          </ac:spMkLst>
        </pc:spChg>
        <pc:picChg chg="mod">
          <ac:chgData name="Roberta Tucker" userId="S::r.tucker@uwtsd.ac.uk::27ca61ee-ba03-4b92-a89a-1d5600e2200a" providerId="AD" clId="Web-{5688C971-3F90-3E29-0AB5-1D3FB9EA878C}" dt="2024-02-14T16:19:05.651" v="106" actId="1076"/>
          <ac:picMkLst>
            <pc:docMk/>
            <pc:sldMk cId="3159488521" sldId="525"/>
            <ac:picMk id="2" creationId="{F5F3A396-562A-CDCF-8E0A-D27F0915F174}"/>
          </ac:picMkLst>
        </pc:picChg>
      </pc:sldChg>
      <pc:sldChg chg="add del">
        <pc:chgData name="Roberta Tucker" userId="S::r.tucker@uwtsd.ac.uk::27ca61ee-ba03-4b92-a89a-1d5600e2200a" providerId="AD" clId="Web-{5688C971-3F90-3E29-0AB5-1D3FB9EA878C}" dt="2024-02-15T10:42:07.692" v="946"/>
        <pc:sldMkLst>
          <pc:docMk/>
          <pc:sldMk cId="162688384" sldId="534"/>
        </pc:sldMkLst>
      </pc:sldChg>
      <pc:sldChg chg="del ord">
        <pc:chgData name="Roberta Tucker" userId="S::r.tucker@uwtsd.ac.uk::27ca61ee-ba03-4b92-a89a-1d5600e2200a" providerId="AD" clId="Web-{5688C971-3F90-3E29-0AB5-1D3FB9EA878C}" dt="2024-02-14T16:25:04.242" v="183"/>
        <pc:sldMkLst>
          <pc:docMk/>
          <pc:sldMk cId="1108010255" sldId="572"/>
        </pc:sldMkLst>
      </pc:sldChg>
      <pc:sldChg chg="addSp delSp modSp">
        <pc:chgData name="Roberta Tucker" userId="S::r.tucker@uwtsd.ac.uk::27ca61ee-ba03-4b92-a89a-1d5600e2200a" providerId="AD" clId="Web-{5688C971-3F90-3E29-0AB5-1D3FB9EA878C}" dt="2024-02-14T16:23:07.576" v="173" actId="1076"/>
        <pc:sldMkLst>
          <pc:docMk/>
          <pc:sldMk cId="298902921" sldId="594"/>
        </pc:sldMkLst>
        <pc:spChg chg="add mod">
          <ac:chgData name="Roberta Tucker" userId="S::r.tucker@uwtsd.ac.uk::27ca61ee-ba03-4b92-a89a-1d5600e2200a" providerId="AD" clId="Web-{5688C971-3F90-3E29-0AB5-1D3FB9EA878C}" dt="2024-02-14T16:23:07.576" v="173" actId="1076"/>
          <ac:spMkLst>
            <pc:docMk/>
            <pc:sldMk cId="298902921" sldId="594"/>
            <ac:spMk id="2" creationId="{0B019432-F0E9-E765-2264-935D414F17CB}"/>
          </ac:spMkLst>
        </pc:spChg>
        <pc:spChg chg="del mod">
          <ac:chgData name="Roberta Tucker" userId="S::r.tucker@uwtsd.ac.uk::27ca61ee-ba03-4b92-a89a-1d5600e2200a" providerId="AD" clId="Web-{5688C971-3F90-3E29-0AB5-1D3FB9EA878C}" dt="2024-02-14T16:23:01.763" v="171"/>
          <ac:spMkLst>
            <pc:docMk/>
            <pc:sldMk cId="298902921" sldId="594"/>
            <ac:spMk id="5" creationId="{0B019432-F0E9-E765-2264-935D414F17CB}"/>
          </ac:spMkLst>
        </pc:spChg>
      </pc:sldChg>
      <pc:sldChg chg="ord">
        <pc:chgData name="Roberta Tucker" userId="S::r.tucker@uwtsd.ac.uk::27ca61ee-ba03-4b92-a89a-1d5600e2200a" providerId="AD" clId="Web-{5688C971-3F90-3E29-0AB5-1D3FB9EA878C}" dt="2024-02-14T16:23:27.281" v="177"/>
        <pc:sldMkLst>
          <pc:docMk/>
          <pc:sldMk cId="3460720718" sldId="619"/>
        </pc:sldMkLst>
      </pc:sldChg>
      <pc:sldChg chg="ord">
        <pc:chgData name="Roberta Tucker" userId="S::r.tucker@uwtsd.ac.uk::27ca61ee-ba03-4b92-a89a-1d5600e2200a" providerId="AD" clId="Web-{5688C971-3F90-3E29-0AB5-1D3FB9EA878C}" dt="2024-02-14T16:23:32.344" v="178"/>
        <pc:sldMkLst>
          <pc:docMk/>
          <pc:sldMk cId="3375997712" sldId="621"/>
        </pc:sldMkLst>
      </pc:sldChg>
      <pc:sldChg chg="addSp delSp modSp">
        <pc:chgData name="Roberta Tucker" userId="S::r.tucker@uwtsd.ac.uk::27ca61ee-ba03-4b92-a89a-1d5600e2200a" providerId="AD" clId="Web-{5688C971-3F90-3E29-0AB5-1D3FB9EA878C}" dt="2024-02-14T16:16:23.873" v="76" actId="1076"/>
        <pc:sldMkLst>
          <pc:docMk/>
          <pc:sldMk cId="1114402804" sldId="669"/>
        </pc:sldMkLst>
        <pc:spChg chg="del">
          <ac:chgData name="Roberta Tucker" userId="S::r.tucker@uwtsd.ac.uk::27ca61ee-ba03-4b92-a89a-1d5600e2200a" providerId="AD" clId="Web-{5688C971-3F90-3E29-0AB5-1D3FB9EA878C}" dt="2024-02-14T16:11:01.223" v="2"/>
          <ac:spMkLst>
            <pc:docMk/>
            <pc:sldMk cId="1114402804" sldId="669"/>
            <ac:spMk id="3" creationId="{4EFFD6F2-87D4-01CB-F4EF-0D9EFF6646A1}"/>
          </ac:spMkLst>
        </pc:spChg>
        <pc:spChg chg="add del mod">
          <ac:chgData name="Roberta Tucker" userId="S::r.tucker@uwtsd.ac.uk::27ca61ee-ba03-4b92-a89a-1d5600e2200a" providerId="AD" clId="Web-{5688C971-3F90-3E29-0AB5-1D3FB9EA878C}" dt="2024-02-14T16:15:54.699" v="73"/>
          <ac:spMkLst>
            <pc:docMk/>
            <pc:sldMk cId="1114402804" sldId="669"/>
            <ac:spMk id="5" creationId="{4CEC9701-5954-50E0-F528-9DFE844A6BD1}"/>
          </ac:spMkLst>
        </pc:spChg>
        <pc:picChg chg="add del mod ord">
          <ac:chgData name="Roberta Tucker" userId="S::r.tucker@uwtsd.ac.uk::27ca61ee-ba03-4b92-a89a-1d5600e2200a" providerId="AD" clId="Web-{5688C971-3F90-3E29-0AB5-1D3FB9EA878C}" dt="2024-02-14T16:11:26.460" v="8"/>
          <ac:picMkLst>
            <pc:docMk/>
            <pc:sldMk cId="1114402804" sldId="669"/>
            <ac:picMk id="2" creationId="{11CF8316-AC77-A2EE-E0DE-FBB33D3D29C4}"/>
          </ac:picMkLst>
        </pc:picChg>
        <pc:picChg chg="add mod ord">
          <ac:chgData name="Roberta Tucker" userId="S::r.tucker@uwtsd.ac.uk::27ca61ee-ba03-4b92-a89a-1d5600e2200a" providerId="AD" clId="Web-{5688C971-3F90-3E29-0AB5-1D3FB9EA878C}" dt="2024-02-14T16:16:23.873" v="76" actId="1076"/>
          <ac:picMkLst>
            <pc:docMk/>
            <pc:sldMk cId="1114402804" sldId="669"/>
            <ac:picMk id="6" creationId="{51D4DC8B-05B2-C1D7-053F-8441D199935A}"/>
          </ac:picMkLst>
        </pc:picChg>
      </pc:sldChg>
      <pc:sldChg chg="modSp">
        <pc:chgData name="Roberta Tucker" userId="S::r.tucker@uwtsd.ac.uk::27ca61ee-ba03-4b92-a89a-1d5600e2200a" providerId="AD" clId="Web-{5688C971-3F90-3E29-0AB5-1D3FB9EA878C}" dt="2024-02-14T16:17:30.160" v="88" actId="20577"/>
        <pc:sldMkLst>
          <pc:docMk/>
          <pc:sldMk cId="211032652" sldId="670"/>
        </pc:sldMkLst>
        <pc:spChg chg="mod">
          <ac:chgData name="Roberta Tucker" userId="S::r.tucker@uwtsd.ac.uk::27ca61ee-ba03-4b92-a89a-1d5600e2200a" providerId="AD" clId="Web-{5688C971-3F90-3E29-0AB5-1D3FB9EA878C}" dt="2024-02-14T16:17:30.160" v="88" actId="20577"/>
          <ac:spMkLst>
            <pc:docMk/>
            <pc:sldMk cId="211032652" sldId="670"/>
            <ac:spMk id="8" creationId="{57ED6D5D-E07C-2A2E-1770-B082DB384717}"/>
          </ac:spMkLst>
        </pc:spChg>
      </pc:sldChg>
      <pc:sldChg chg="modSp">
        <pc:chgData name="Roberta Tucker" userId="S::r.tucker@uwtsd.ac.uk::27ca61ee-ba03-4b92-a89a-1d5600e2200a" providerId="AD" clId="Web-{5688C971-3F90-3E29-0AB5-1D3FB9EA878C}" dt="2024-02-14T16:18:10.335" v="98" actId="1076"/>
        <pc:sldMkLst>
          <pc:docMk/>
          <pc:sldMk cId="2910819546" sldId="677"/>
        </pc:sldMkLst>
        <pc:spChg chg="mod">
          <ac:chgData name="Roberta Tucker" userId="S::r.tucker@uwtsd.ac.uk::27ca61ee-ba03-4b92-a89a-1d5600e2200a" providerId="AD" clId="Web-{5688C971-3F90-3E29-0AB5-1D3FB9EA878C}" dt="2024-02-14T16:18:10.335" v="98" actId="1076"/>
          <ac:spMkLst>
            <pc:docMk/>
            <pc:sldMk cId="2910819546" sldId="677"/>
            <ac:spMk id="8" creationId="{57ED6D5D-E07C-2A2E-1770-B082DB384717}"/>
          </ac:spMkLst>
        </pc:spChg>
      </pc:sldChg>
      <pc:sldChg chg="modSp">
        <pc:chgData name="Roberta Tucker" userId="S::r.tucker@uwtsd.ac.uk::27ca61ee-ba03-4b92-a89a-1d5600e2200a" providerId="AD" clId="Web-{5688C971-3F90-3E29-0AB5-1D3FB9EA878C}" dt="2024-02-14T16:24:14.519" v="179" actId="20577"/>
        <pc:sldMkLst>
          <pc:docMk/>
          <pc:sldMk cId="1299583256" sldId="678"/>
        </pc:sldMkLst>
        <pc:spChg chg="mod">
          <ac:chgData name="Roberta Tucker" userId="S::r.tucker@uwtsd.ac.uk::27ca61ee-ba03-4b92-a89a-1d5600e2200a" providerId="AD" clId="Web-{5688C971-3F90-3E29-0AB5-1D3FB9EA878C}" dt="2024-02-14T16:24:14.519" v="179" actId="20577"/>
          <ac:spMkLst>
            <pc:docMk/>
            <pc:sldMk cId="1299583256" sldId="678"/>
            <ac:spMk id="5" creationId="{0B019432-F0E9-E765-2264-935D414F17CB}"/>
          </ac:spMkLst>
        </pc:spChg>
      </pc:sldChg>
      <pc:sldChg chg="addSp delSp modSp addAnim">
        <pc:chgData name="Roberta Tucker" userId="S::r.tucker@uwtsd.ac.uk::27ca61ee-ba03-4b92-a89a-1d5600e2200a" providerId="AD" clId="Web-{5688C971-3F90-3E29-0AB5-1D3FB9EA878C}" dt="2024-02-15T10:32:04.588" v="873" actId="1076"/>
        <pc:sldMkLst>
          <pc:docMk/>
          <pc:sldMk cId="2742543017" sldId="679"/>
        </pc:sldMkLst>
        <pc:spChg chg="add del">
          <ac:chgData name="Roberta Tucker" userId="S::r.tucker@uwtsd.ac.uk::27ca61ee-ba03-4b92-a89a-1d5600e2200a" providerId="AD" clId="Web-{5688C971-3F90-3E29-0AB5-1D3FB9EA878C}" dt="2024-02-15T09:06:49.597" v="270"/>
          <ac:spMkLst>
            <pc:docMk/>
            <pc:sldMk cId="2742543017" sldId="679"/>
            <ac:spMk id="2" creationId="{4C1A47E9-9E6F-F918-AE33-BA6340E793BF}"/>
          </ac:spMkLst>
        </pc:spChg>
        <pc:spChg chg="add mod">
          <ac:chgData name="Roberta Tucker" userId="S::r.tucker@uwtsd.ac.uk::27ca61ee-ba03-4b92-a89a-1d5600e2200a" providerId="AD" clId="Web-{5688C971-3F90-3E29-0AB5-1D3FB9EA878C}" dt="2024-02-15T10:30:55.896" v="866" actId="20577"/>
          <ac:spMkLst>
            <pc:docMk/>
            <pc:sldMk cId="2742543017" sldId="679"/>
            <ac:spMk id="3" creationId="{471262AA-293A-9F8A-42C3-2890A9390FAC}"/>
          </ac:spMkLst>
        </pc:spChg>
        <pc:spChg chg="add mod">
          <ac:chgData name="Roberta Tucker" userId="S::r.tucker@uwtsd.ac.uk::27ca61ee-ba03-4b92-a89a-1d5600e2200a" providerId="AD" clId="Web-{5688C971-3F90-3E29-0AB5-1D3FB9EA878C}" dt="2024-02-15T10:31:02.147" v="867" actId="20577"/>
          <ac:spMkLst>
            <pc:docMk/>
            <pc:sldMk cId="2742543017" sldId="679"/>
            <ac:spMk id="5" creationId="{83D1D761-E555-77B3-99B4-FC3D6952A41C}"/>
          </ac:spMkLst>
        </pc:spChg>
        <pc:spChg chg="add mod">
          <ac:chgData name="Roberta Tucker" userId="S::r.tucker@uwtsd.ac.uk::27ca61ee-ba03-4b92-a89a-1d5600e2200a" providerId="AD" clId="Web-{5688C971-3F90-3E29-0AB5-1D3FB9EA878C}" dt="2024-02-15T10:31:55.369" v="870" actId="1076"/>
          <ac:spMkLst>
            <pc:docMk/>
            <pc:sldMk cId="2742543017" sldId="679"/>
            <ac:spMk id="6" creationId="{400C3C41-3CB2-3ED7-78EB-17AD9196C217}"/>
          </ac:spMkLst>
        </pc:spChg>
        <pc:spChg chg="add mod">
          <ac:chgData name="Roberta Tucker" userId="S::r.tucker@uwtsd.ac.uk::27ca61ee-ba03-4b92-a89a-1d5600e2200a" providerId="AD" clId="Web-{5688C971-3F90-3E29-0AB5-1D3FB9EA878C}" dt="2024-02-15T10:31:23.976" v="869" actId="20577"/>
          <ac:spMkLst>
            <pc:docMk/>
            <pc:sldMk cId="2742543017" sldId="679"/>
            <ac:spMk id="7" creationId="{1607E09D-E539-DC0B-CE9B-6565C1795B96}"/>
          </ac:spMkLst>
        </pc:spChg>
        <pc:spChg chg="add mod">
          <ac:chgData name="Roberta Tucker" userId="S::r.tucker@uwtsd.ac.uk::27ca61ee-ba03-4b92-a89a-1d5600e2200a" providerId="AD" clId="Web-{5688C971-3F90-3E29-0AB5-1D3FB9EA878C}" dt="2024-02-15T09:23:57.195" v="527" actId="1076"/>
          <ac:spMkLst>
            <pc:docMk/>
            <pc:sldMk cId="2742543017" sldId="679"/>
            <ac:spMk id="8" creationId="{EE2518C5-0085-43A8-9D78-639C5230361B}"/>
          </ac:spMkLst>
        </pc:spChg>
        <pc:spChg chg="add mod">
          <ac:chgData name="Roberta Tucker" userId="S::r.tucker@uwtsd.ac.uk::27ca61ee-ba03-4b92-a89a-1d5600e2200a" providerId="AD" clId="Web-{5688C971-3F90-3E29-0AB5-1D3FB9EA878C}" dt="2024-02-15T09:23:46.413" v="524" actId="1076"/>
          <ac:spMkLst>
            <pc:docMk/>
            <pc:sldMk cId="2742543017" sldId="679"/>
            <ac:spMk id="9" creationId="{4A2CA0E3-513E-974F-49B2-6F0BAB9A83EC}"/>
          </ac:spMkLst>
        </pc:spChg>
        <pc:spChg chg="add mod">
          <ac:chgData name="Roberta Tucker" userId="S::r.tucker@uwtsd.ac.uk::27ca61ee-ba03-4b92-a89a-1d5600e2200a" providerId="AD" clId="Web-{5688C971-3F90-3E29-0AB5-1D3FB9EA878C}" dt="2024-02-15T09:23:06.113" v="517" actId="1076"/>
          <ac:spMkLst>
            <pc:docMk/>
            <pc:sldMk cId="2742543017" sldId="679"/>
            <ac:spMk id="10" creationId="{3A0A0C93-0CA6-2B17-7E46-F8E4480C5698}"/>
          </ac:spMkLst>
        </pc:spChg>
        <pc:spChg chg="add mod">
          <ac:chgData name="Roberta Tucker" userId="S::r.tucker@uwtsd.ac.uk::27ca61ee-ba03-4b92-a89a-1d5600e2200a" providerId="AD" clId="Web-{5688C971-3F90-3E29-0AB5-1D3FB9EA878C}" dt="2024-02-15T09:23:02.457" v="516" actId="1076"/>
          <ac:spMkLst>
            <pc:docMk/>
            <pc:sldMk cId="2742543017" sldId="679"/>
            <ac:spMk id="11" creationId="{ABAC73E1-A3D7-7FDA-C382-672D89A9FF1A}"/>
          </ac:spMkLst>
        </pc:spChg>
        <pc:spChg chg="add mod">
          <ac:chgData name="Roberta Tucker" userId="S::r.tucker@uwtsd.ac.uk::27ca61ee-ba03-4b92-a89a-1d5600e2200a" providerId="AD" clId="Web-{5688C971-3F90-3E29-0AB5-1D3FB9EA878C}" dt="2024-02-15T09:23:54.695" v="526" actId="1076"/>
          <ac:spMkLst>
            <pc:docMk/>
            <pc:sldMk cId="2742543017" sldId="679"/>
            <ac:spMk id="12" creationId="{EF7AAC01-E24C-6715-F091-9B1726923F62}"/>
          </ac:spMkLst>
        </pc:spChg>
        <pc:spChg chg="add mod">
          <ac:chgData name="Roberta Tucker" userId="S::r.tucker@uwtsd.ac.uk::27ca61ee-ba03-4b92-a89a-1d5600e2200a" providerId="AD" clId="Web-{5688C971-3F90-3E29-0AB5-1D3FB9EA878C}" dt="2024-02-15T09:26:56.113" v="565" actId="1076"/>
          <ac:spMkLst>
            <pc:docMk/>
            <pc:sldMk cId="2742543017" sldId="679"/>
            <ac:spMk id="13" creationId="{1802203F-7B55-7622-4E1F-56C758FF0714}"/>
          </ac:spMkLst>
        </pc:spChg>
        <pc:spChg chg="add mod">
          <ac:chgData name="Roberta Tucker" userId="S::r.tucker@uwtsd.ac.uk::27ca61ee-ba03-4b92-a89a-1d5600e2200a" providerId="AD" clId="Web-{5688C971-3F90-3E29-0AB5-1D3FB9EA878C}" dt="2024-02-15T09:23:37.834" v="522" actId="1076"/>
          <ac:spMkLst>
            <pc:docMk/>
            <pc:sldMk cId="2742543017" sldId="679"/>
            <ac:spMk id="14" creationId="{72A8EB36-B68D-B01D-68ED-CA458207FD14}"/>
          </ac:spMkLst>
        </pc:spChg>
        <pc:spChg chg="add mod">
          <ac:chgData name="Roberta Tucker" userId="S::r.tucker@uwtsd.ac.uk::27ca61ee-ba03-4b92-a89a-1d5600e2200a" providerId="AD" clId="Web-{5688C971-3F90-3E29-0AB5-1D3FB9EA878C}" dt="2024-02-15T09:23:27.677" v="521" actId="1076"/>
          <ac:spMkLst>
            <pc:docMk/>
            <pc:sldMk cId="2742543017" sldId="679"/>
            <ac:spMk id="15" creationId="{6F765E56-60C9-0065-52FD-1EC93254BBFF}"/>
          </ac:spMkLst>
        </pc:spChg>
        <pc:spChg chg="add mod">
          <ac:chgData name="Roberta Tucker" userId="S::r.tucker@uwtsd.ac.uk::27ca61ee-ba03-4b92-a89a-1d5600e2200a" providerId="AD" clId="Web-{5688C971-3F90-3E29-0AB5-1D3FB9EA878C}" dt="2024-02-15T10:31:57.588" v="871" actId="1076"/>
          <ac:spMkLst>
            <pc:docMk/>
            <pc:sldMk cId="2742543017" sldId="679"/>
            <ac:spMk id="16" creationId="{CADFADB0-A277-8001-9577-AA3FEFC0A189}"/>
          </ac:spMkLst>
        </pc:spChg>
        <pc:spChg chg="add mod">
          <ac:chgData name="Roberta Tucker" userId="S::r.tucker@uwtsd.ac.uk::27ca61ee-ba03-4b92-a89a-1d5600e2200a" providerId="AD" clId="Web-{5688C971-3F90-3E29-0AB5-1D3FB9EA878C}" dt="2024-02-15T10:32:01.073" v="872" actId="1076"/>
          <ac:spMkLst>
            <pc:docMk/>
            <pc:sldMk cId="2742543017" sldId="679"/>
            <ac:spMk id="17" creationId="{B15F42F5-CD6F-E9B0-FB41-5A36442AF6BF}"/>
          </ac:spMkLst>
        </pc:spChg>
        <pc:spChg chg="add mod">
          <ac:chgData name="Roberta Tucker" userId="S::r.tucker@uwtsd.ac.uk::27ca61ee-ba03-4b92-a89a-1d5600e2200a" providerId="AD" clId="Web-{5688C971-3F90-3E29-0AB5-1D3FB9EA878C}" dt="2024-02-15T10:32:04.588" v="873" actId="1076"/>
          <ac:spMkLst>
            <pc:docMk/>
            <pc:sldMk cId="2742543017" sldId="679"/>
            <ac:spMk id="18" creationId="{E79DA42A-E3EB-B03A-8A63-90F765B6758C}"/>
          </ac:spMkLst>
        </pc:spChg>
        <pc:spChg chg="add mod">
          <ac:chgData name="Roberta Tucker" userId="S::r.tucker@uwtsd.ac.uk::27ca61ee-ba03-4b92-a89a-1d5600e2200a" providerId="AD" clId="Web-{5688C971-3F90-3E29-0AB5-1D3FB9EA878C}" dt="2024-02-15T09:25:21.950" v="550" actId="1076"/>
          <ac:spMkLst>
            <pc:docMk/>
            <pc:sldMk cId="2742543017" sldId="679"/>
            <ac:spMk id="19" creationId="{3527055A-4823-4734-CEE0-03205BF0636F}"/>
          </ac:spMkLst>
        </pc:spChg>
        <pc:spChg chg="add mod">
          <ac:chgData name="Roberta Tucker" userId="S::r.tucker@uwtsd.ac.uk::27ca61ee-ba03-4b92-a89a-1d5600e2200a" providerId="AD" clId="Web-{5688C971-3F90-3E29-0AB5-1D3FB9EA878C}" dt="2024-02-15T09:25:11.825" v="547" actId="1076"/>
          <ac:spMkLst>
            <pc:docMk/>
            <pc:sldMk cId="2742543017" sldId="679"/>
            <ac:spMk id="20" creationId="{78C78E68-87FC-531E-29F1-8AFFFC203822}"/>
          </ac:spMkLst>
        </pc:spChg>
        <pc:spChg chg="add mod">
          <ac:chgData name="Roberta Tucker" userId="S::r.tucker@uwtsd.ac.uk::27ca61ee-ba03-4b92-a89a-1d5600e2200a" providerId="AD" clId="Web-{5688C971-3F90-3E29-0AB5-1D3FB9EA878C}" dt="2024-02-15T09:25:09.106" v="546" actId="1076"/>
          <ac:spMkLst>
            <pc:docMk/>
            <pc:sldMk cId="2742543017" sldId="679"/>
            <ac:spMk id="21" creationId="{21B99707-F560-C077-3A02-78418066467A}"/>
          </ac:spMkLst>
        </pc:spChg>
        <pc:spChg chg="add mod">
          <ac:chgData name="Roberta Tucker" userId="S::r.tucker@uwtsd.ac.uk::27ca61ee-ba03-4b92-a89a-1d5600e2200a" providerId="AD" clId="Web-{5688C971-3F90-3E29-0AB5-1D3FB9EA878C}" dt="2024-02-15T09:25:04.527" v="545" actId="1076"/>
          <ac:spMkLst>
            <pc:docMk/>
            <pc:sldMk cId="2742543017" sldId="679"/>
            <ac:spMk id="22" creationId="{506AA0FA-A8B5-FC5B-2F8D-178A816187E8}"/>
          </ac:spMkLst>
        </pc:spChg>
        <pc:spChg chg="add del mod ord">
          <ac:chgData name="Roberta Tucker" userId="S::r.tucker@uwtsd.ac.uk::27ca61ee-ba03-4b92-a89a-1d5600e2200a" providerId="AD" clId="Web-{5688C971-3F90-3E29-0AB5-1D3FB9EA878C}" dt="2024-02-15T09:21:44.624" v="505"/>
          <ac:spMkLst>
            <pc:docMk/>
            <pc:sldMk cId="2742543017" sldId="679"/>
            <ac:spMk id="24" creationId="{410470A5-79BF-2718-795D-DE10338927D6}"/>
          </ac:spMkLst>
        </pc:spChg>
        <pc:spChg chg="add mod ord">
          <ac:chgData name="Roberta Tucker" userId="S::r.tucker@uwtsd.ac.uk::27ca61ee-ba03-4b92-a89a-1d5600e2200a" providerId="AD" clId="Web-{5688C971-3F90-3E29-0AB5-1D3FB9EA878C}" dt="2024-02-15T09:22:34.893" v="511" actId="1076"/>
          <ac:spMkLst>
            <pc:docMk/>
            <pc:sldMk cId="2742543017" sldId="679"/>
            <ac:spMk id="26" creationId="{B1919833-121B-8D5C-2FA2-01CF85836724}"/>
          </ac:spMkLst>
        </pc:spChg>
        <pc:spChg chg="add del mod">
          <ac:chgData name="Roberta Tucker" userId="S::r.tucker@uwtsd.ac.uk::27ca61ee-ba03-4b92-a89a-1d5600e2200a" providerId="AD" clId="Web-{5688C971-3F90-3E29-0AB5-1D3FB9EA878C}" dt="2024-02-15T09:29:29.451" v="585"/>
          <ac:spMkLst>
            <pc:docMk/>
            <pc:sldMk cId="2742543017" sldId="679"/>
            <ac:spMk id="31" creationId="{946EABF7-5213-4CA7-70CA-F83356A06015}"/>
          </ac:spMkLst>
        </pc:spChg>
        <pc:graphicFrameChg chg="add del modGraphic">
          <ac:chgData name="Roberta Tucker" userId="S::r.tucker@uwtsd.ac.uk::27ca61ee-ba03-4b92-a89a-1d5600e2200a" providerId="AD" clId="Web-{5688C971-3F90-3E29-0AB5-1D3FB9EA878C}" dt="2024-02-14T16:30:11.234" v="196"/>
          <ac:graphicFrameMkLst>
            <pc:docMk/>
            <pc:sldMk cId="2742543017" sldId="679"/>
            <ac:graphicFrameMk id="2" creationId="{7BE5BA0A-513D-BFA9-39D2-463A7FC3ACC4}"/>
          </ac:graphicFrameMkLst>
        </pc:graphicFrameChg>
        <pc:cxnChg chg="add del mod">
          <ac:chgData name="Roberta Tucker" userId="S::r.tucker@uwtsd.ac.uk::27ca61ee-ba03-4b92-a89a-1d5600e2200a" providerId="AD" clId="Web-{5688C971-3F90-3E29-0AB5-1D3FB9EA878C}" dt="2024-02-15T09:28:06.227" v="574"/>
          <ac:cxnSpMkLst>
            <pc:docMk/>
            <pc:sldMk cId="2742543017" sldId="679"/>
            <ac:cxnSpMk id="27" creationId="{139DA65C-9C51-8FE7-7AF0-AE38102C49A0}"/>
          </ac:cxnSpMkLst>
        </pc:cxnChg>
        <pc:cxnChg chg="add del mod">
          <ac:chgData name="Roberta Tucker" userId="S::r.tucker@uwtsd.ac.uk::27ca61ee-ba03-4b92-a89a-1d5600e2200a" providerId="AD" clId="Web-{5688C971-3F90-3E29-0AB5-1D3FB9EA878C}" dt="2024-02-15T09:28:08.070" v="575"/>
          <ac:cxnSpMkLst>
            <pc:docMk/>
            <pc:sldMk cId="2742543017" sldId="679"/>
            <ac:cxnSpMk id="28" creationId="{AB8ED41E-794E-CAC8-6FD8-6DECF5813C96}"/>
          </ac:cxnSpMkLst>
        </pc:cxnChg>
        <pc:cxnChg chg="add del mod">
          <ac:chgData name="Roberta Tucker" userId="S::r.tucker@uwtsd.ac.uk::27ca61ee-ba03-4b92-a89a-1d5600e2200a" providerId="AD" clId="Web-{5688C971-3F90-3E29-0AB5-1D3FB9EA878C}" dt="2024-02-15T09:28:09.809" v="576"/>
          <ac:cxnSpMkLst>
            <pc:docMk/>
            <pc:sldMk cId="2742543017" sldId="679"/>
            <ac:cxnSpMk id="29" creationId="{9CA652EF-0804-0D4F-BBE9-BC5F80844C99}"/>
          </ac:cxnSpMkLst>
        </pc:cxnChg>
        <pc:cxnChg chg="add del mod">
          <ac:chgData name="Roberta Tucker" userId="S::r.tucker@uwtsd.ac.uk::27ca61ee-ba03-4b92-a89a-1d5600e2200a" providerId="AD" clId="Web-{5688C971-3F90-3E29-0AB5-1D3FB9EA878C}" dt="2024-02-15T09:28:04.617" v="573"/>
          <ac:cxnSpMkLst>
            <pc:docMk/>
            <pc:sldMk cId="2742543017" sldId="679"/>
            <ac:cxnSpMk id="30" creationId="{3FC01AF4-4665-1B3D-E402-745469A6BDE8}"/>
          </ac:cxnSpMkLst>
        </pc:cxnChg>
      </pc:sldChg>
      <pc:sldChg chg="del ord">
        <pc:chgData name="Roberta Tucker" userId="S::r.tucker@uwtsd.ac.uk::27ca61ee-ba03-4b92-a89a-1d5600e2200a" providerId="AD" clId="Web-{5688C971-3F90-3E29-0AB5-1D3FB9EA878C}" dt="2024-02-14T16:24:52.788" v="181"/>
        <pc:sldMkLst>
          <pc:docMk/>
          <pc:sldMk cId="3074740946" sldId="680"/>
        </pc:sldMkLst>
      </pc:sldChg>
      <pc:sldChg chg="addSp modSp add">
        <pc:chgData name="Roberta Tucker" userId="S::r.tucker@uwtsd.ac.uk::27ca61ee-ba03-4b92-a89a-1d5600e2200a" providerId="AD" clId="Web-{5688C971-3F90-3E29-0AB5-1D3FB9EA878C}" dt="2024-02-14T16:27:05.798" v="189"/>
        <pc:sldMkLst>
          <pc:docMk/>
          <pc:sldMk cId="3515201962" sldId="680"/>
        </pc:sldMkLst>
        <pc:spChg chg="add ord">
          <ac:chgData name="Roberta Tucker" userId="S::r.tucker@uwtsd.ac.uk::27ca61ee-ba03-4b92-a89a-1d5600e2200a" providerId="AD" clId="Web-{5688C971-3F90-3E29-0AB5-1D3FB9EA878C}" dt="2024-02-14T16:27:05.798" v="189"/>
          <ac:spMkLst>
            <pc:docMk/>
            <pc:sldMk cId="3515201962" sldId="680"/>
            <ac:spMk id="6" creationId="{1B895F21-EF17-8F7D-4F94-46865875B927}"/>
          </ac:spMkLst>
        </pc:spChg>
      </pc:sldChg>
      <pc:sldChg chg="modSp add replId">
        <pc:chgData name="Roberta Tucker" userId="S::r.tucker@uwtsd.ac.uk::27ca61ee-ba03-4b92-a89a-1d5600e2200a" providerId="AD" clId="Web-{5688C971-3F90-3E29-0AB5-1D3FB9EA878C}" dt="2024-02-15T10:35:40.322" v="916" actId="1076"/>
        <pc:sldMkLst>
          <pc:docMk/>
          <pc:sldMk cId="2513493155" sldId="681"/>
        </pc:sldMkLst>
        <pc:spChg chg="mod">
          <ac:chgData name="Roberta Tucker" userId="S::r.tucker@uwtsd.ac.uk::27ca61ee-ba03-4b92-a89a-1d5600e2200a" providerId="AD" clId="Web-{5688C971-3F90-3E29-0AB5-1D3FB9EA878C}" dt="2024-02-15T09:41:11.465" v="756" actId="1076"/>
          <ac:spMkLst>
            <pc:docMk/>
            <pc:sldMk cId="2513493155" sldId="681"/>
            <ac:spMk id="3" creationId="{471262AA-293A-9F8A-42C3-2890A9390FAC}"/>
          </ac:spMkLst>
        </pc:spChg>
        <pc:spChg chg="mod">
          <ac:chgData name="Roberta Tucker" userId="S::r.tucker@uwtsd.ac.uk::27ca61ee-ba03-4b92-a89a-1d5600e2200a" providerId="AD" clId="Web-{5688C971-3F90-3E29-0AB5-1D3FB9EA878C}" dt="2024-02-15T09:41:32.607" v="764" actId="1076"/>
          <ac:spMkLst>
            <pc:docMk/>
            <pc:sldMk cId="2513493155" sldId="681"/>
            <ac:spMk id="5" creationId="{83D1D761-E555-77B3-99B4-FC3D6952A41C}"/>
          </ac:spMkLst>
        </pc:spChg>
        <pc:spChg chg="mod">
          <ac:chgData name="Roberta Tucker" userId="S::r.tucker@uwtsd.ac.uk::27ca61ee-ba03-4b92-a89a-1d5600e2200a" providerId="AD" clId="Web-{5688C971-3F90-3E29-0AB5-1D3FB9EA878C}" dt="2024-02-15T10:35:27.868" v="912" actId="20577"/>
          <ac:spMkLst>
            <pc:docMk/>
            <pc:sldMk cId="2513493155" sldId="681"/>
            <ac:spMk id="6" creationId="{400C3C41-3CB2-3ED7-78EB-17AD9196C217}"/>
          </ac:spMkLst>
        </pc:spChg>
        <pc:spChg chg="mod">
          <ac:chgData name="Roberta Tucker" userId="S::r.tucker@uwtsd.ac.uk::27ca61ee-ba03-4b92-a89a-1d5600e2200a" providerId="AD" clId="Web-{5688C971-3F90-3E29-0AB5-1D3FB9EA878C}" dt="2024-02-15T10:35:40.322" v="916" actId="1076"/>
          <ac:spMkLst>
            <pc:docMk/>
            <pc:sldMk cId="2513493155" sldId="681"/>
            <ac:spMk id="7" creationId="{1607E09D-E539-DC0B-CE9B-6565C1795B96}"/>
          </ac:spMkLst>
        </pc:spChg>
        <pc:spChg chg="mod">
          <ac:chgData name="Roberta Tucker" userId="S::r.tucker@uwtsd.ac.uk::27ca61ee-ba03-4b92-a89a-1d5600e2200a" providerId="AD" clId="Web-{5688C971-3F90-3E29-0AB5-1D3FB9EA878C}" dt="2024-02-15T09:41:16.294" v="759" actId="20577"/>
          <ac:spMkLst>
            <pc:docMk/>
            <pc:sldMk cId="2513493155" sldId="681"/>
            <ac:spMk id="8" creationId="{EE2518C5-0085-43A8-9D78-639C5230361B}"/>
          </ac:spMkLst>
        </pc:spChg>
        <pc:spChg chg="mod">
          <ac:chgData name="Roberta Tucker" userId="S::r.tucker@uwtsd.ac.uk::27ca61ee-ba03-4b92-a89a-1d5600e2200a" providerId="AD" clId="Web-{5688C971-3F90-3E29-0AB5-1D3FB9EA878C}" dt="2024-02-15T09:41:18.809" v="760" actId="1076"/>
          <ac:spMkLst>
            <pc:docMk/>
            <pc:sldMk cId="2513493155" sldId="681"/>
            <ac:spMk id="9" creationId="{4A2CA0E3-513E-974F-49B2-6F0BAB9A83EC}"/>
          </ac:spMkLst>
        </pc:spChg>
        <pc:spChg chg="mod">
          <ac:chgData name="Roberta Tucker" userId="S::r.tucker@uwtsd.ac.uk::27ca61ee-ba03-4b92-a89a-1d5600e2200a" providerId="AD" clId="Web-{5688C971-3F90-3E29-0AB5-1D3FB9EA878C}" dt="2024-02-15T09:42:35.908" v="776" actId="20577"/>
          <ac:spMkLst>
            <pc:docMk/>
            <pc:sldMk cId="2513493155" sldId="681"/>
            <ac:spMk id="10" creationId="{3A0A0C93-0CA6-2B17-7E46-F8E4480C5698}"/>
          </ac:spMkLst>
        </pc:spChg>
        <pc:spChg chg="mod">
          <ac:chgData name="Roberta Tucker" userId="S::r.tucker@uwtsd.ac.uk::27ca61ee-ba03-4b92-a89a-1d5600e2200a" providerId="AD" clId="Web-{5688C971-3F90-3E29-0AB5-1D3FB9EA878C}" dt="2024-02-15T09:42:40.346" v="777" actId="1076"/>
          <ac:spMkLst>
            <pc:docMk/>
            <pc:sldMk cId="2513493155" sldId="681"/>
            <ac:spMk id="11" creationId="{ABAC73E1-A3D7-7FDA-C382-672D89A9FF1A}"/>
          </ac:spMkLst>
        </pc:spChg>
        <pc:spChg chg="mod">
          <ac:chgData name="Roberta Tucker" userId="S::r.tucker@uwtsd.ac.uk::27ca61ee-ba03-4b92-a89a-1d5600e2200a" providerId="AD" clId="Web-{5688C971-3F90-3E29-0AB5-1D3FB9EA878C}" dt="2024-02-15T09:41:37.654" v="765" actId="1076"/>
          <ac:spMkLst>
            <pc:docMk/>
            <pc:sldMk cId="2513493155" sldId="681"/>
            <ac:spMk id="12" creationId="{EF7AAC01-E24C-6715-F091-9B1726923F62}"/>
          </ac:spMkLst>
        </pc:spChg>
        <pc:spChg chg="mod">
          <ac:chgData name="Roberta Tucker" userId="S::r.tucker@uwtsd.ac.uk::27ca61ee-ba03-4b92-a89a-1d5600e2200a" providerId="AD" clId="Web-{5688C971-3F90-3E29-0AB5-1D3FB9EA878C}" dt="2024-02-15T09:41:42.092" v="766" actId="1076"/>
          <ac:spMkLst>
            <pc:docMk/>
            <pc:sldMk cId="2513493155" sldId="681"/>
            <ac:spMk id="13" creationId="{1802203F-7B55-7622-4E1F-56C758FF0714}"/>
          </ac:spMkLst>
        </pc:spChg>
        <pc:spChg chg="mod">
          <ac:chgData name="Roberta Tucker" userId="S::r.tucker@uwtsd.ac.uk::27ca61ee-ba03-4b92-a89a-1d5600e2200a" providerId="AD" clId="Web-{5688C971-3F90-3E29-0AB5-1D3FB9EA878C}" dt="2024-02-15T09:41:45.936" v="767" actId="1076"/>
          <ac:spMkLst>
            <pc:docMk/>
            <pc:sldMk cId="2513493155" sldId="681"/>
            <ac:spMk id="14" creationId="{72A8EB36-B68D-B01D-68ED-CA458207FD14}"/>
          </ac:spMkLst>
        </pc:spChg>
        <pc:spChg chg="mod">
          <ac:chgData name="Roberta Tucker" userId="S::r.tucker@uwtsd.ac.uk::27ca61ee-ba03-4b92-a89a-1d5600e2200a" providerId="AD" clId="Web-{5688C971-3F90-3E29-0AB5-1D3FB9EA878C}" dt="2024-02-15T09:36:19.884" v="678" actId="1076"/>
          <ac:spMkLst>
            <pc:docMk/>
            <pc:sldMk cId="2513493155" sldId="681"/>
            <ac:spMk id="15" creationId="{6F765E56-60C9-0065-52FD-1EC93254BBFF}"/>
          </ac:spMkLst>
        </pc:spChg>
        <pc:spChg chg="mod">
          <ac:chgData name="Roberta Tucker" userId="S::r.tucker@uwtsd.ac.uk::27ca61ee-ba03-4b92-a89a-1d5600e2200a" providerId="AD" clId="Web-{5688C971-3F90-3E29-0AB5-1D3FB9EA878C}" dt="2024-02-15T09:40:55.480" v="752" actId="1076"/>
          <ac:spMkLst>
            <pc:docMk/>
            <pc:sldMk cId="2513493155" sldId="681"/>
            <ac:spMk id="16" creationId="{CADFADB0-A277-8001-9577-AA3FEFC0A189}"/>
          </ac:spMkLst>
        </pc:spChg>
        <pc:spChg chg="mod">
          <ac:chgData name="Roberta Tucker" userId="S::r.tucker@uwtsd.ac.uk::27ca61ee-ba03-4b92-a89a-1d5600e2200a" providerId="AD" clId="Web-{5688C971-3F90-3E29-0AB5-1D3FB9EA878C}" dt="2024-02-15T09:41:01.371" v="753" actId="1076"/>
          <ac:spMkLst>
            <pc:docMk/>
            <pc:sldMk cId="2513493155" sldId="681"/>
            <ac:spMk id="17" creationId="{B15F42F5-CD6F-E9B0-FB41-5A36442AF6BF}"/>
          </ac:spMkLst>
        </pc:spChg>
        <pc:spChg chg="mod">
          <ac:chgData name="Roberta Tucker" userId="S::r.tucker@uwtsd.ac.uk::27ca61ee-ba03-4b92-a89a-1d5600e2200a" providerId="AD" clId="Web-{5688C971-3F90-3E29-0AB5-1D3FB9EA878C}" dt="2024-02-15T09:41:03.386" v="754" actId="1076"/>
          <ac:spMkLst>
            <pc:docMk/>
            <pc:sldMk cId="2513493155" sldId="681"/>
            <ac:spMk id="18" creationId="{E79DA42A-E3EB-B03A-8A63-90F765B6758C}"/>
          </ac:spMkLst>
        </pc:spChg>
        <pc:spChg chg="mod">
          <ac:chgData name="Roberta Tucker" userId="S::r.tucker@uwtsd.ac.uk::27ca61ee-ba03-4b92-a89a-1d5600e2200a" providerId="AD" clId="Web-{5688C971-3F90-3E29-0AB5-1D3FB9EA878C}" dt="2024-02-15T09:42:08.484" v="770" actId="1076"/>
          <ac:spMkLst>
            <pc:docMk/>
            <pc:sldMk cId="2513493155" sldId="681"/>
            <ac:spMk id="19" creationId="{3527055A-4823-4734-CEE0-03205BF0636F}"/>
          </ac:spMkLst>
        </pc:spChg>
        <pc:spChg chg="mod">
          <ac:chgData name="Roberta Tucker" userId="S::r.tucker@uwtsd.ac.uk::27ca61ee-ba03-4b92-a89a-1d5600e2200a" providerId="AD" clId="Web-{5688C971-3F90-3E29-0AB5-1D3FB9EA878C}" dt="2024-02-15T09:42:12.829" v="771" actId="1076"/>
          <ac:spMkLst>
            <pc:docMk/>
            <pc:sldMk cId="2513493155" sldId="681"/>
            <ac:spMk id="20" creationId="{78C78E68-87FC-531E-29F1-8AFFFC203822}"/>
          </ac:spMkLst>
        </pc:spChg>
        <pc:spChg chg="mod">
          <ac:chgData name="Roberta Tucker" userId="S::r.tucker@uwtsd.ac.uk::27ca61ee-ba03-4b92-a89a-1d5600e2200a" providerId="AD" clId="Web-{5688C971-3F90-3E29-0AB5-1D3FB9EA878C}" dt="2024-02-15T09:42:15.985" v="772" actId="1076"/>
          <ac:spMkLst>
            <pc:docMk/>
            <pc:sldMk cId="2513493155" sldId="681"/>
            <ac:spMk id="21" creationId="{21B99707-F560-C077-3A02-78418066467A}"/>
          </ac:spMkLst>
        </pc:spChg>
        <pc:spChg chg="mod">
          <ac:chgData name="Roberta Tucker" userId="S::r.tucker@uwtsd.ac.uk::27ca61ee-ba03-4b92-a89a-1d5600e2200a" providerId="AD" clId="Web-{5688C971-3F90-3E29-0AB5-1D3FB9EA878C}" dt="2024-02-15T09:42:25.564" v="774" actId="1076"/>
          <ac:spMkLst>
            <pc:docMk/>
            <pc:sldMk cId="2513493155" sldId="681"/>
            <ac:spMk id="22" creationId="{506AA0FA-A8B5-FC5B-2F8D-178A816187E8}"/>
          </ac:spMkLst>
        </pc:spChg>
        <pc:spChg chg="mod">
          <ac:chgData name="Roberta Tucker" userId="S::r.tucker@uwtsd.ac.uk::27ca61ee-ba03-4b92-a89a-1d5600e2200a" providerId="AD" clId="Web-{5688C971-3F90-3E29-0AB5-1D3FB9EA878C}" dt="2024-02-15T09:41:59.249" v="768" actId="1076"/>
          <ac:spMkLst>
            <pc:docMk/>
            <pc:sldMk cId="2513493155" sldId="681"/>
            <ac:spMk id="26" creationId="{B1919833-121B-8D5C-2FA2-01CF85836724}"/>
          </ac:spMkLst>
        </pc:spChg>
      </pc:sldChg>
      <pc:sldChg chg="addSp delSp modSp add replId">
        <pc:chgData name="Roberta Tucker" userId="S::r.tucker@uwtsd.ac.uk::27ca61ee-ba03-4b92-a89a-1d5600e2200a" providerId="AD" clId="Web-{5688C971-3F90-3E29-0AB5-1D3FB9EA878C}" dt="2024-02-15T10:41:30.174" v="944" actId="1076"/>
        <pc:sldMkLst>
          <pc:docMk/>
          <pc:sldMk cId="3260634942" sldId="682"/>
        </pc:sldMkLst>
        <pc:spChg chg="del mod">
          <ac:chgData name="Roberta Tucker" userId="S::r.tucker@uwtsd.ac.uk::27ca61ee-ba03-4b92-a89a-1d5600e2200a" providerId="AD" clId="Web-{5688C971-3F90-3E29-0AB5-1D3FB9EA878C}" dt="2024-02-15T10:26:31.409" v="782"/>
          <ac:spMkLst>
            <pc:docMk/>
            <pc:sldMk cId="3260634942" sldId="682"/>
            <ac:spMk id="5" creationId="{0B019432-F0E9-E765-2264-935D414F17CB}"/>
          </ac:spMkLst>
        </pc:spChg>
        <pc:spChg chg="add mod">
          <ac:chgData name="Roberta Tucker" userId="S::r.tucker@uwtsd.ac.uk::27ca61ee-ba03-4b92-a89a-1d5600e2200a" providerId="AD" clId="Web-{5688C971-3F90-3E29-0AB5-1D3FB9EA878C}" dt="2024-02-15T10:41:16.626" v="941" actId="20577"/>
          <ac:spMkLst>
            <pc:docMk/>
            <pc:sldMk cId="3260634942" sldId="682"/>
            <ac:spMk id="6" creationId="{9992210B-FA82-7988-74EB-2BBC60E211C0}"/>
          </ac:spMkLst>
        </pc:spChg>
        <pc:spChg chg="add del mod">
          <ac:chgData name="Roberta Tucker" userId="S::r.tucker@uwtsd.ac.uk::27ca61ee-ba03-4b92-a89a-1d5600e2200a" providerId="AD" clId="Web-{5688C971-3F90-3E29-0AB5-1D3FB9EA878C}" dt="2024-02-15T10:33:55.346" v="895"/>
          <ac:spMkLst>
            <pc:docMk/>
            <pc:sldMk cId="3260634942" sldId="682"/>
            <ac:spMk id="7" creationId="{52AE9712-F532-AAF3-9D9E-C4A6F23C5439}"/>
          </ac:spMkLst>
        </pc:spChg>
        <pc:spChg chg="add mod">
          <ac:chgData name="Roberta Tucker" userId="S::r.tucker@uwtsd.ac.uk::27ca61ee-ba03-4b92-a89a-1d5600e2200a" providerId="AD" clId="Web-{5688C971-3F90-3E29-0AB5-1D3FB9EA878C}" dt="2024-02-15T10:41:05.829" v="940"/>
          <ac:spMkLst>
            <pc:docMk/>
            <pc:sldMk cId="3260634942" sldId="682"/>
            <ac:spMk id="8" creationId="{CB104627-6655-8A09-68ED-DDF8DB478778}"/>
          </ac:spMkLst>
        </pc:spChg>
        <pc:picChg chg="add mod">
          <ac:chgData name="Roberta Tucker" userId="S::r.tucker@uwtsd.ac.uk::27ca61ee-ba03-4b92-a89a-1d5600e2200a" providerId="AD" clId="Web-{5688C971-3F90-3E29-0AB5-1D3FB9EA878C}" dt="2024-02-15T10:27:55.853" v="803" actId="1076"/>
          <ac:picMkLst>
            <pc:docMk/>
            <pc:sldMk cId="3260634942" sldId="682"/>
            <ac:picMk id="3" creationId="{BE07F05C-A8E5-9F16-7076-F7C4F8877FD0}"/>
          </ac:picMkLst>
        </pc:picChg>
        <pc:picChg chg="mod">
          <ac:chgData name="Roberta Tucker" userId="S::r.tucker@uwtsd.ac.uk::27ca61ee-ba03-4b92-a89a-1d5600e2200a" providerId="AD" clId="Web-{5688C971-3F90-3E29-0AB5-1D3FB9EA878C}" dt="2024-02-15T10:26:57.333" v="786" actId="1076"/>
          <ac:picMkLst>
            <pc:docMk/>
            <pc:sldMk cId="3260634942" sldId="682"/>
            <ac:picMk id="4" creationId="{62C12048-9EEC-ED59-A247-0AA3AAC3EF74}"/>
          </ac:picMkLst>
        </pc:picChg>
        <pc:picChg chg="add mod">
          <ac:chgData name="Roberta Tucker" userId="S::r.tucker@uwtsd.ac.uk::27ca61ee-ba03-4b92-a89a-1d5600e2200a" providerId="AD" clId="Web-{5688C971-3F90-3E29-0AB5-1D3FB9EA878C}" dt="2024-02-15T10:41:30.174" v="944" actId="1076"/>
          <ac:picMkLst>
            <pc:docMk/>
            <pc:sldMk cId="3260634942" sldId="682"/>
            <ac:picMk id="9" creationId="{EFD19AA2-4BDB-764E-3037-84A606C515A2}"/>
          </ac:picMkLst>
        </pc:picChg>
        <pc:picChg chg="add del ord">
          <ac:chgData name="Roberta Tucker" userId="S::r.tucker@uwtsd.ac.uk::27ca61ee-ba03-4b92-a89a-1d5600e2200a" providerId="AD" clId="Web-{5688C971-3F90-3E29-0AB5-1D3FB9EA878C}" dt="2024-02-15T10:37:47.987" v="931"/>
          <ac:picMkLst>
            <pc:docMk/>
            <pc:sldMk cId="3260634942" sldId="682"/>
            <ac:picMk id="11" creationId="{CC8CE5EE-40ED-74CC-3218-8F481BA003A1}"/>
          </ac:picMkLst>
        </pc:picChg>
      </pc:sldChg>
      <pc:sldChg chg="addSp delSp modSp add replId">
        <pc:chgData name="Roberta Tucker" userId="S::r.tucker@uwtsd.ac.uk::27ca61ee-ba03-4b92-a89a-1d5600e2200a" providerId="AD" clId="Web-{5688C971-3F90-3E29-0AB5-1D3FB9EA878C}" dt="2024-02-15T10:41:26.268" v="943" actId="1076"/>
        <pc:sldMkLst>
          <pc:docMk/>
          <pc:sldMk cId="3565821453" sldId="683"/>
        </pc:sldMkLst>
        <pc:spChg chg="mod">
          <ac:chgData name="Roberta Tucker" userId="S::r.tucker@uwtsd.ac.uk::27ca61ee-ba03-4b92-a89a-1d5600e2200a" providerId="AD" clId="Web-{5688C971-3F90-3E29-0AB5-1D3FB9EA878C}" dt="2024-02-15T10:41:22.002" v="942" actId="20577"/>
          <ac:spMkLst>
            <pc:docMk/>
            <pc:sldMk cId="3565821453" sldId="683"/>
            <ac:spMk id="6" creationId="{9992210B-FA82-7988-74EB-2BBC60E211C0}"/>
          </ac:spMkLst>
        </pc:spChg>
        <pc:spChg chg="mod">
          <ac:chgData name="Roberta Tucker" userId="S::r.tucker@uwtsd.ac.uk::27ca61ee-ba03-4b92-a89a-1d5600e2200a" providerId="AD" clId="Web-{5688C971-3F90-3E29-0AB5-1D3FB9EA878C}" dt="2024-02-15T10:40:47.124" v="938"/>
          <ac:spMkLst>
            <pc:docMk/>
            <pc:sldMk cId="3565821453" sldId="683"/>
            <ac:spMk id="8" creationId="{CB104627-6655-8A09-68ED-DDF8DB478778}"/>
          </ac:spMkLst>
        </pc:spChg>
        <pc:picChg chg="add mod">
          <ac:chgData name="Roberta Tucker" userId="S::r.tucker@uwtsd.ac.uk::27ca61ee-ba03-4b92-a89a-1d5600e2200a" providerId="AD" clId="Web-{5688C971-3F90-3E29-0AB5-1D3FB9EA878C}" dt="2024-02-15T10:41:26.268" v="943" actId="1076"/>
          <ac:picMkLst>
            <pc:docMk/>
            <pc:sldMk cId="3565821453" sldId="683"/>
            <ac:picMk id="2" creationId="{EA7BB467-243E-E371-F0E8-1689C4037590}"/>
          </ac:picMkLst>
        </pc:picChg>
        <pc:picChg chg="del">
          <ac:chgData name="Roberta Tucker" userId="S::r.tucker@uwtsd.ac.uk::27ca61ee-ba03-4b92-a89a-1d5600e2200a" providerId="AD" clId="Web-{5688C971-3F90-3E29-0AB5-1D3FB9EA878C}" dt="2024-02-15T10:34:50.522" v="910"/>
          <ac:picMkLst>
            <pc:docMk/>
            <pc:sldMk cId="3565821453" sldId="683"/>
            <ac:picMk id="9" creationId="{EFD19AA2-4BDB-764E-3037-84A606C515A2}"/>
          </ac:picMkLst>
        </pc:picChg>
      </pc:sldChg>
      <pc:sldChg chg="addSp delSp modSp add replId">
        <pc:chgData name="Roberta Tucker" userId="S::r.tucker@uwtsd.ac.uk::27ca61ee-ba03-4b92-a89a-1d5600e2200a" providerId="AD" clId="Web-{5688C971-3F90-3E29-0AB5-1D3FB9EA878C}" dt="2024-02-15T10:55:24.434" v="1005" actId="1076"/>
        <pc:sldMkLst>
          <pc:docMk/>
          <pc:sldMk cId="892080665" sldId="684"/>
        </pc:sldMkLst>
        <pc:spChg chg="del">
          <ac:chgData name="Roberta Tucker" userId="S::r.tucker@uwtsd.ac.uk::27ca61ee-ba03-4b92-a89a-1d5600e2200a" providerId="AD" clId="Web-{5688C971-3F90-3E29-0AB5-1D3FB9EA878C}" dt="2024-02-15T10:48:36.016" v="948"/>
          <ac:spMkLst>
            <pc:docMk/>
            <pc:sldMk cId="892080665" sldId="684"/>
            <ac:spMk id="5" creationId="{0B019432-F0E9-E765-2264-935D414F17CB}"/>
          </ac:spMkLst>
        </pc:spChg>
        <pc:spChg chg="add mod ord">
          <ac:chgData name="Roberta Tucker" userId="S::r.tucker@uwtsd.ac.uk::27ca61ee-ba03-4b92-a89a-1d5600e2200a" providerId="AD" clId="Web-{5688C971-3F90-3E29-0AB5-1D3FB9EA878C}" dt="2024-02-15T10:54:19.773" v="995" actId="1076"/>
          <ac:spMkLst>
            <pc:docMk/>
            <pc:sldMk cId="892080665" sldId="684"/>
            <ac:spMk id="9" creationId="{7232862C-67FA-5F34-BA8F-178149387723}"/>
          </ac:spMkLst>
        </pc:spChg>
        <pc:spChg chg="add mod">
          <ac:chgData name="Roberta Tucker" userId="S::r.tucker@uwtsd.ac.uk::27ca61ee-ba03-4b92-a89a-1d5600e2200a" providerId="AD" clId="Web-{5688C971-3F90-3E29-0AB5-1D3FB9EA878C}" dt="2024-02-15T10:54:14.726" v="994" actId="1076"/>
          <ac:spMkLst>
            <pc:docMk/>
            <pc:sldMk cId="892080665" sldId="684"/>
            <ac:spMk id="10" creationId="{187BD184-B89B-3015-FC45-AE61D46F6FDF}"/>
          </ac:spMkLst>
        </pc:spChg>
        <pc:spChg chg="add del">
          <ac:chgData name="Roberta Tucker" userId="S::r.tucker@uwtsd.ac.uk::27ca61ee-ba03-4b92-a89a-1d5600e2200a" providerId="AD" clId="Web-{5688C971-3F90-3E29-0AB5-1D3FB9EA878C}" dt="2024-02-15T10:53:08.065" v="969"/>
          <ac:spMkLst>
            <pc:docMk/>
            <pc:sldMk cId="892080665" sldId="684"/>
            <ac:spMk id="11" creationId="{C4BE8208-286C-B915-9035-2DA2CB0A6890}"/>
          </ac:spMkLst>
        </pc:spChg>
        <pc:spChg chg="add mod">
          <ac:chgData name="Roberta Tucker" userId="S::r.tucker@uwtsd.ac.uk::27ca61ee-ba03-4b92-a89a-1d5600e2200a" providerId="AD" clId="Web-{5688C971-3F90-3E29-0AB5-1D3FB9EA878C}" dt="2024-02-15T10:54:23.383" v="996" actId="1076"/>
          <ac:spMkLst>
            <pc:docMk/>
            <pc:sldMk cId="892080665" sldId="684"/>
            <ac:spMk id="12" creationId="{C1E8C147-E042-A364-A92B-74B3D1BA9BCB}"/>
          </ac:spMkLst>
        </pc:spChg>
        <pc:spChg chg="add mod">
          <ac:chgData name="Roberta Tucker" userId="S::r.tucker@uwtsd.ac.uk::27ca61ee-ba03-4b92-a89a-1d5600e2200a" providerId="AD" clId="Web-{5688C971-3F90-3E29-0AB5-1D3FB9EA878C}" dt="2024-02-15T10:54:30.384" v="997" actId="1076"/>
          <ac:spMkLst>
            <pc:docMk/>
            <pc:sldMk cId="892080665" sldId="684"/>
            <ac:spMk id="13" creationId="{15D0EC3A-A712-5FA3-7C37-B596CC808B92}"/>
          </ac:spMkLst>
        </pc:spChg>
        <pc:spChg chg="add mod">
          <ac:chgData name="Roberta Tucker" userId="S::r.tucker@uwtsd.ac.uk::27ca61ee-ba03-4b92-a89a-1d5600e2200a" providerId="AD" clId="Web-{5688C971-3F90-3E29-0AB5-1D3FB9EA878C}" dt="2024-02-15T10:55:24.434" v="1005" actId="1076"/>
          <ac:spMkLst>
            <pc:docMk/>
            <pc:sldMk cId="892080665" sldId="684"/>
            <ac:spMk id="14" creationId="{133BEE4F-EB6C-722D-682F-5FC26568896A}"/>
          </ac:spMkLst>
        </pc:spChg>
        <pc:spChg chg="add mod">
          <ac:chgData name="Roberta Tucker" userId="S::r.tucker@uwtsd.ac.uk::27ca61ee-ba03-4b92-a89a-1d5600e2200a" providerId="AD" clId="Web-{5688C971-3F90-3E29-0AB5-1D3FB9EA878C}" dt="2024-02-15T10:55:18.199" v="1004" actId="1076"/>
          <ac:spMkLst>
            <pc:docMk/>
            <pc:sldMk cId="892080665" sldId="684"/>
            <ac:spMk id="15" creationId="{A36E28A8-DB8C-85FD-9174-2E9C17EF6CB7}"/>
          </ac:spMkLst>
        </pc:spChg>
        <pc:spChg chg="add mod">
          <ac:chgData name="Roberta Tucker" userId="S::r.tucker@uwtsd.ac.uk::27ca61ee-ba03-4b92-a89a-1d5600e2200a" providerId="AD" clId="Web-{5688C971-3F90-3E29-0AB5-1D3FB9EA878C}" dt="2024-02-15T10:55:14.215" v="1003" actId="1076"/>
          <ac:spMkLst>
            <pc:docMk/>
            <pc:sldMk cId="892080665" sldId="684"/>
            <ac:spMk id="16" creationId="{52D1B041-0C8E-66E7-A368-0C312DD49741}"/>
          </ac:spMkLst>
        </pc:spChg>
        <pc:graphicFrameChg chg="add del mod">
          <ac:chgData name="Roberta Tucker" userId="S::r.tucker@uwtsd.ac.uk::27ca61ee-ba03-4b92-a89a-1d5600e2200a" providerId="AD" clId="Web-{5688C971-3F90-3E29-0AB5-1D3FB9EA878C}" dt="2024-02-15T10:50:46.196" v="951"/>
          <ac:graphicFrameMkLst>
            <pc:docMk/>
            <pc:sldMk cId="892080665" sldId="684"/>
            <ac:graphicFrameMk id="3" creationId="{C9C472DF-4A8A-BB9A-109C-8824C37856E2}"/>
          </ac:graphicFrameMkLst>
        </pc:graphicFrameChg>
        <pc:graphicFrameChg chg="add del mod">
          <ac:chgData name="Roberta Tucker" userId="S::r.tucker@uwtsd.ac.uk::27ca61ee-ba03-4b92-a89a-1d5600e2200a" providerId="AD" clId="Web-{5688C971-3F90-3E29-0AB5-1D3FB9EA878C}" dt="2024-02-15T10:53:52.381" v="989"/>
          <ac:graphicFrameMkLst>
            <pc:docMk/>
            <pc:sldMk cId="892080665" sldId="684"/>
            <ac:graphicFrameMk id="7" creationId="{2B811BF9-1E61-9D29-DD80-7961B249DB0C}"/>
          </ac:graphicFrameMkLst>
        </pc:graphicFrameChg>
      </pc:sldChg>
      <pc:sldChg chg="addSp modSp add replId">
        <pc:chgData name="Roberta Tucker" userId="S::r.tucker@uwtsd.ac.uk::27ca61ee-ba03-4b92-a89a-1d5600e2200a" providerId="AD" clId="Web-{5688C971-3F90-3E29-0AB5-1D3FB9EA878C}" dt="2024-02-15T10:51:47.076" v="957"/>
        <pc:sldMkLst>
          <pc:docMk/>
          <pc:sldMk cId="115384863" sldId="685"/>
        </pc:sldMkLst>
        <pc:spChg chg="add ord">
          <ac:chgData name="Roberta Tucker" userId="S::r.tucker@uwtsd.ac.uk::27ca61ee-ba03-4b92-a89a-1d5600e2200a" providerId="AD" clId="Web-{5688C971-3F90-3E29-0AB5-1D3FB9EA878C}" dt="2024-02-15T10:51:47.076" v="957"/>
          <ac:spMkLst>
            <pc:docMk/>
            <pc:sldMk cId="115384863" sldId="685"/>
            <ac:spMk id="5" creationId="{F7992459-6DB7-D0B1-CB83-1AB8A313CD73}"/>
          </ac:spMkLst>
        </pc:spChg>
      </pc:sldChg>
      <pc:sldMasterChg chg="addSldLayout">
        <pc:chgData name="Roberta Tucker" userId="S::r.tucker@uwtsd.ac.uk::27ca61ee-ba03-4b92-a89a-1d5600e2200a" providerId="AD" clId="Web-{5688C971-3F90-3E29-0AB5-1D3FB9EA878C}" dt="2024-02-14T16:18:33.399" v="99"/>
        <pc:sldMasterMkLst>
          <pc:docMk/>
          <pc:sldMasterMk cId="537362470" sldId="2147483656"/>
        </pc:sldMasterMkLst>
        <pc:sldLayoutChg chg="add replId">
          <pc:chgData name="Roberta Tucker" userId="S::r.tucker@uwtsd.ac.uk::27ca61ee-ba03-4b92-a89a-1d5600e2200a" providerId="AD" clId="Web-{5688C971-3F90-3E29-0AB5-1D3FB9EA878C}" dt="2024-02-14T16:18:33.399" v="99"/>
          <pc:sldLayoutMkLst>
            <pc:docMk/>
            <pc:sldMasterMk cId="537362470" sldId="2147483656"/>
            <pc:sldLayoutMk cId="2430574660" sldId="2147483761"/>
          </pc:sldLayoutMkLst>
        </pc:sldLayoutChg>
      </pc:sldMasterChg>
    </pc:docChg>
  </pc:docChgLst>
  <pc:docChgLst>
    <pc:chgData name="Roberta Tucker" userId="S::r.tucker@uwtsd.ac.uk::27ca61ee-ba03-4b92-a89a-1d5600e2200a" providerId="AD" clId="Web-{2C96D6D1-EE03-2A5B-856C-4F106762577B}"/>
    <pc:docChg chg="addSld delSld modSld">
      <pc:chgData name="Roberta Tucker" userId="S::r.tucker@uwtsd.ac.uk::27ca61ee-ba03-4b92-a89a-1d5600e2200a" providerId="AD" clId="Web-{2C96D6D1-EE03-2A5B-856C-4F106762577B}" dt="2024-01-15T22:03:27.334" v="47"/>
      <pc:docMkLst>
        <pc:docMk/>
      </pc:docMkLst>
      <pc:sldChg chg="modSp">
        <pc:chgData name="Roberta Tucker" userId="S::r.tucker@uwtsd.ac.uk::27ca61ee-ba03-4b92-a89a-1d5600e2200a" providerId="AD" clId="Web-{2C96D6D1-EE03-2A5B-856C-4F106762577B}" dt="2024-01-15T21:59:57.858" v="5" actId="20577"/>
        <pc:sldMkLst>
          <pc:docMk/>
          <pc:sldMk cId="3159488521" sldId="525"/>
        </pc:sldMkLst>
        <pc:spChg chg="mod">
          <ac:chgData name="Roberta Tucker" userId="S::r.tucker@uwtsd.ac.uk::27ca61ee-ba03-4b92-a89a-1d5600e2200a" providerId="AD" clId="Web-{2C96D6D1-EE03-2A5B-856C-4F106762577B}" dt="2024-01-15T21:59:57.858" v="5" actId="20577"/>
          <ac:spMkLst>
            <pc:docMk/>
            <pc:sldMk cId="3159488521" sldId="525"/>
            <ac:spMk id="5" creationId="{0B019432-F0E9-E765-2264-935D414F17CB}"/>
          </ac:spMkLst>
        </pc:spChg>
      </pc:sldChg>
      <pc:sldChg chg="del">
        <pc:chgData name="Roberta Tucker" userId="S::r.tucker@uwtsd.ac.uk::27ca61ee-ba03-4b92-a89a-1d5600e2200a" providerId="AD" clId="Web-{2C96D6D1-EE03-2A5B-856C-4F106762577B}" dt="2024-01-15T21:59:58.546" v="6"/>
        <pc:sldMkLst>
          <pc:docMk/>
          <pc:sldMk cId="2392214994" sldId="571"/>
        </pc:sldMkLst>
      </pc:sldChg>
      <pc:sldChg chg="modSp">
        <pc:chgData name="Roberta Tucker" userId="S::r.tucker@uwtsd.ac.uk::27ca61ee-ba03-4b92-a89a-1d5600e2200a" providerId="AD" clId="Web-{2C96D6D1-EE03-2A5B-856C-4F106762577B}" dt="2024-01-15T22:00:05.171" v="7" actId="20577"/>
        <pc:sldMkLst>
          <pc:docMk/>
          <pc:sldMk cId="1108010255" sldId="572"/>
        </pc:sldMkLst>
        <pc:spChg chg="mod">
          <ac:chgData name="Roberta Tucker" userId="S::r.tucker@uwtsd.ac.uk::27ca61ee-ba03-4b92-a89a-1d5600e2200a" providerId="AD" clId="Web-{2C96D6D1-EE03-2A5B-856C-4F106762577B}" dt="2024-01-15T22:00:05.171" v="7" actId="20577"/>
          <ac:spMkLst>
            <pc:docMk/>
            <pc:sldMk cId="1108010255" sldId="572"/>
            <ac:spMk id="2" creationId="{65D99740-FD02-2E4D-FA50-8AC039B6FAF0}"/>
          </ac:spMkLst>
        </pc:spChg>
      </pc:sldChg>
      <pc:sldChg chg="del">
        <pc:chgData name="Roberta Tucker" userId="S::r.tucker@uwtsd.ac.uk::27ca61ee-ba03-4b92-a89a-1d5600e2200a" providerId="AD" clId="Web-{2C96D6D1-EE03-2A5B-856C-4F106762577B}" dt="2024-01-15T22:00:17.468" v="13"/>
        <pc:sldMkLst>
          <pc:docMk/>
          <pc:sldMk cId="3120378126" sldId="576"/>
        </pc:sldMkLst>
      </pc:sldChg>
      <pc:sldChg chg="del">
        <pc:chgData name="Roberta Tucker" userId="S::r.tucker@uwtsd.ac.uk::27ca61ee-ba03-4b92-a89a-1d5600e2200a" providerId="AD" clId="Web-{2C96D6D1-EE03-2A5B-856C-4F106762577B}" dt="2024-01-15T22:01:00.813" v="31"/>
        <pc:sldMkLst>
          <pc:docMk/>
          <pc:sldMk cId="1209648716" sldId="577"/>
        </pc:sldMkLst>
      </pc:sldChg>
      <pc:sldChg chg="del">
        <pc:chgData name="Roberta Tucker" userId="S::r.tucker@uwtsd.ac.uk::27ca61ee-ba03-4b92-a89a-1d5600e2200a" providerId="AD" clId="Web-{2C96D6D1-EE03-2A5B-856C-4F106762577B}" dt="2024-01-15T22:00:12.812" v="10"/>
        <pc:sldMkLst>
          <pc:docMk/>
          <pc:sldMk cId="4116886116" sldId="579"/>
        </pc:sldMkLst>
      </pc:sldChg>
      <pc:sldChg chg="del">
        <pc:chgData name="Roberta Tucker" userId="S::r.tucker@uwtsd.ac.uk::27ca61ee-ba03-4b92-a89a-1d5600e2200a" providerId="AD" clId="Web-{2C96D6D1-EE03-2A5B-856C-4F106762577B}" dt="2024-01-15T22:00:43.594" v="21"/>
        <pc:sldMkLst>
          <pc:docMk/>
          <pc:sldMk cId="4010400238" sldId="590"/>
        </pc:sldMkLst>
      </pc:sldChg>
      <pc:sldChg chg="del">
        <pc:chgData name="Roberta Tucker" userId="S::r.tucker@uwtsd.ac.uk::27ca61ee-ba03-4b92-a89a-1d5600e2200a" providerId="AD" clId="Web-{2C96D6D1-EE03-2A5B-856C-4F106762577B}" dt="2024-01-15T22:01:08.126" v="32"/>
        <pc:sldMkLst>
          <pc:docMk/>
          <pc:sldMk cId="1971958183" sldId="591"/>
        </pc:sldMkLst>
      </pc:sldChg>
      <pc:sldChg chg="modSp add">
        <pc:chgData name="Roberta Tucker" userId="S::r.tucker@uwtsd.ac.uk::27ca61ee-ba03-4b92-a89a-1d5600e2200a" providerId="AD" clId="Web-{2C96D6D1-EE03-2A5B-856C-4F106762577B}" dt="2024-01-15T22:02:25.269" v="40" actId="20577"/>
        <pc:sldMkLst>
          <pc:docMk/>
          <pc:sldMk cId="298902921" sldId="594"/>
        </pc:sldMkLst>
        <pc:spChg chg="mod">
          <ac:chgData name="Roberta Tucker" userId="S::r.tucker@uwtsd.ac.uk::27ca61ee-ba03-4b92-a89a-1d5600e2200a" providerId="AD" clId="Web-{2C96D6D1-EE03-2A5B-856C-4F106762577B}" dt="2024-01-15T22:02:25.269" v="40" actId="20577"/>
          <ac:spMkLst>
            <pc:docMk/>
            <pc:sldMk cId="298902921" sldId="594"/>
            <ac:spMk id="5" creationId="{0B019432-F0E9-E765-2264-935D414F17CB}"/>
          </ac:spMkLst>
        </pc:spChg>
      </pc:sldChg>
      <pc:sldChg chg="del">
        <pc:chgData name="Roberta Tucker" userId="S::r.tucker@uwtsd.ac.uk::27ca61ee-ba03-4b92-a89a-1d5600e2200a" providerId="AD" clId="Web-{2C96D6D1-EE03-2A5B-856C-4F106762577B}" dt="2024-01-15T22:00:08.905" v="9"/>
        <pc:sldMkLst>
          <pc:docMk/>
          <pc:sldMk cId="3175182876" sldId="598"/>
        </pc:sldMkLst>
      </pc:sldChg>
      <pc:sldChg chg="del">
        <pc:chgData name="Roberta Tucker" userId="S::r.tucker@uwtsd.ac.uk::27ca61ee-ba03-4b92-a89a-1d5600e2200a" providerId="AD" clId="Web-{2C96D6D1-EE03-2A5B-856C-4F106762577B}" dt="2024-01-15T22:00:18.499" v="14"/>
        <pc:sldMkLst>
          <pc:docMk/>
          <pc:sldMk cId="1282223912" sldId="607"/>
        </pc:sldMkLst>
      </pc:sldChg>
      <pc:sldChg chg="del">
        <pc:chgData name="Roberta Tucker" userId="S::r.tucker@uwtsd.ac.uk::27ca61ee-ba03-4b92-a89a-1d5600e2200a" providerId="AD" clId="Web-{2C96D6D1-EE03-2A5B-856C-4F106762577B}" dt="2024-01-15T22:00:19.453" v="15"/>
        <pc:sldMkLst>
          <pc:docMk/>
          <pc:sldMk cId="693398134" sldId="609"/>
        </pc:sldMkLst>
      </pc:sldChg>
      <pc:sldChg chg="del">
        <pc:chgData name="Roberta Tucker" userId="S::r.tucker@uwtsd.ac.uk::27ca61ee-ba03-4b92-a89a-1d5600e2200a" providerId="AD" clId="Web-{2C96D6D1-EE03-2A5B-856C-4F106762577B}" dt="2024-01-15T22:00:22.500" v="17"/>
        <pc:sldMkLst>
          <pc:docMk/>
          <pc:sldMk cId="2832162372" sldId="613"/>
        </pc:sldMkLst>
      </pc:sldChg>
      <pc:sldChg chg="del">
        <pc:chgData name="Roberta Tucker" userId="S::r.tucker@uwtsd.ac.uk::27ca61ee-ba03-4b92-a89a-1d5600e2200a" providerId="AD" clId="Web-{2C96D6D1-EE03-2A5B-856C-4F106762577B}" dt="2024-01-15T22:00:16.359" v="12"/>
        <pc:sldMkLst>
          <pc:docMk/>
          <pc:sldMk cId="3431529318" sldId="615"/>
        </pc:sldMkLst>
      </pc:sldChg>
      <pc:sldChg chg="del">
        <pc:chgData name="Roberta Tucker" userId="S::r.tucker@uwtsd.ac.uk::27ca61ee-ba03-4b92-a89a-1d5600e2200a" providerId="AD" clId="Web-{2C96D6D1-EE03-2A5B-856C-4F106762577B}" dt="2024-01-15T22:00:43.281" v="20"/>
        <pc:sldMkLst>
          <pc:docMk/>
          <pc:sldMk cId="313685727" sldId="617"/>
        </pc:sldMkLst>
      </pc:sldChg>
      <pc:sldChg chg="del">
        <pc:chgData name="Roberta Tucker" userId="S::r.tucker@uwtsd.ac.uk::27ca61ee-ba03-4b92-a89a-1d5600e2200a" providerId="AD" clId="Web-{2C96D6D1-EE03-2A5B-856C-4F106762577B}" dt="2024-01-15T22:01:20.689" v="35"/>
        <pc:sldMkLst>
          <pc:docMk/>
          <pc:sldMk cId="2885905276" sldId="620"/>
        </pc:sldMkLst>
      </pc:sldChg>
      <pc:sldChg chg="modSp add">
        <pc:chgData name="Roberta Tucker" userId="S::r.tucker@uwtsd.ac.uk::27ca61ee-ba03-4b92-a89a-1d5600e2200a" providerId="AD" clId="Web-{2C96D6D1-EE03-2A5B-856C-4F106762577B}" dt="2024-01-15T22:03:13.990" v="46" actId="1076"/>
        <pc:sldMkLst>
          <pc:docMk/>
          <pc:sldMk cId="3375997712" sldId="621"/>
        </pc:sldMkLst>
        <pc:spChg chg="mod">
          <ac:chgData name="Roberta Tucker" userId="S::r.tucker@uwtsd.ac.uk::27ca61ee-ba03-4b92-a89a-1d5600e2200a" providerId="AD" clId="Web-{2C96D6D1-EE03-2A5B-856C-4F106762577B}" dt="2024-01-15T22:03:09.005" v="45" actId="14100"/>
          <ac:spMkLst>
            <pc:docMk/>
            <pc:sldMk cId="3375997712" sldId="621"/>
            <ac:spMk id="9" creationId="{E671C4E0-48F2-E8FB-F89A-D680AEF9DE4B}"/>
          </ac:spMkLst>
        </pc:spChg>
        <pc:spChg chg="mod">
          <ac:chgData name="Roberta Tucker" userId="S::r.tucker@uwtsd.ac.uk::27ca61ee-ba03-4b92-a89a-1d5600e2200a" providerId="AD" clId="Web-{2C96D6D1-EE03-2A5B-856C-4F106762577B}" dt="2024-01-15T22:03:13.990" v="46" actId="1076"/>
          <ac:spMkLst>
            <pc:docMk/>
            <pc:sldMk cId="3375997712" sldId="621"/>
            <ac:spMk id="14" creationId="{6A39E821-624D-572C-A957-AA4E0E393E07}"/>
          </ac:spMkLst>
        </pc:spChg>
        <pc:spChg chg="mod">
          <ac:chgData name="Roberta Tucker" userId="S::r.tucker@uwtsd.ac.uk::27ca61ee-ba03-4b92-a89a-1d5600e2200a" providerId="AD" clId="Web-{2C96D6D1-EE03-2A5B-856C-4F106762577B}" dt="2024-01-15T22:02:59.489" v="43" actId="1076"/>
          <ac:spMkLst>
            <pc:docMk/>
            <pc:sldMk cId="3375997712" sldId="621"/>
            <ac:spMk id="15" creationId="{90436D78-7FA9-0F72-D230-8F2A377BAA72}"/>
          </ac:spMkLst>
        </pc:spChg>
      </pc:sldChg>
      <pc:sldChg chg="del">
        <pc:chgData name="Roberta Tucker" userId="S::r.tucker@uwtsd.ac.uk::27ca61ee-ba03-4b92-a89a-1d5600e2200a" providerId="AD" clId="Web-{2C96D6D1-EE03-2A5B-856C-4F106762577B}" dt="2024-01-15T22:00:23.718" v="18"/>
        <pc:sldMkLst>
          <pc:docMk/>
          <pc:sldMk cId="2142313826" sldId="622"/>
        </pc:sldMkLst>
      </pc:sldChg>
      <pc:sldChg chg="del">
        <pc:chgData name="Roberta Tucker" userId="S::r.tucker@uwtsd.ac.uk::27ca61ee-ba03-4b92-a89a-1d5600e2200a" providerId="AD" clId="Web-{2C96D6D1-EE03-2A5B-856C-4F106762577B}" dt="2024-01-15T22:00:44.469" v="22"/>
        <pc:sldMkLst>
          <pc:docMk/>
          <pc:sldMk cId="904008978" sldId="634"/>
        </pc:sldMkLst>
      </pc:sldChg>
      <pc:sldChg chg="del">
        <pc:chgData name="Roberta Tucker" userId="S::r.tucker@uwtsd.ac.uk::27ca61ee-ba03-4b92-a89a-1d5600e2200a" providerId="AD" clId="Web-{2C96D6D1-EE03-2A5B-856C-4F106762577B}" dt="2024-01-15T22:00:49.344" v="26"/>
        <pc:sldMkLst>
          <pc:docMk/>
          <pc:sldMk cId="1558283037" sldId="636"/>
        </pc:sldMkLst>
      </pc:sldChg>
      <pc:sldChg chg="del">
        <pc:chgData name="Roberta Tucker" userId="S::r.tucker@uwtsd.ac.uk::27ca61ee-ba03-4b92-a89a-1d5600e2200a" providerId="AD" clId="Web-{2C96D6D1-EE03-2A5B-856C-4F106762577B}" dt="2024-01-15T22:00:46.688" v="24"/>
        <pc:sldMkLst>
          <pc:docMk/>
          <pc:sldMk cId="1745130160" sldId="638"/>
        </pc:sldMkLst>
      </pc:sldChg>
      <pc:sldChg chg="del">
        <pc:chgData name="Roberta Tucker" userId="S::r.tucker@uwtsd.ac.uk::27ca61ee-ba03-4b92-a89a-1d5600e2200a" providerId="AD" clId="Web-{2C96D6D1-EE03-2A5B-856C-4F106762577B}" dt="2024-01-15T22:00:48.235" v="25"/>
        <pc:sldMkLst>
          <pc:docMk/>
          <pc:sldMk cId="2549120356" sldId="640"/>
        </pc:sldMkLst>
      </pc:sldChg>
      <pc:sldChg chg="del">
        <pc:chgData name="Roberta Tucker" userId="S::r.tucker@uwtsd.ac.uk::27ca61ee-ba03-4b92-a89a-1d5600e2200a" providerId="AD" clId="Web-{2C96D6D1-EE03-2A5B-856C-4F106762577B}" dt="2024-01-15T22:00:50.563" v="27"/>
        <pc:sldMkLst>
          <pc:docMk/>
          <pc:sldMk cId="2803949304" sldId="642"/>
        </pc:sldMkLst>
      </pc:sldChg>
      <pc:sldChg chg="del">
        <pc:chgData name="Roberta Tucker" userId="S::r.tucker@uwtsd.ac.uk::27ca61ee-ba03-4b92-a89a-1d5600e2200a" providerId="AD" clId="Web-{2C96D6D1-EE03-2A5B-856C-4F106762577B}" dt="2024-01-15T22:00:52.766" v="28"/>
        <pc:sldMkLst>
          <pc:docMk/>
          <pc:sldMk cId="1450210440" sldId="644"/>
        </pc:sldMkLst>
      </pc:sldChg>
      <pc:sldChg chg="del">
        <pc:chgData name="Roberta Tucker" userId="S::r.tucker@uwtsd.ac.uk::27ca61ee-ba03-4b92-a89a-1d5600e2200a" providerId="AD" clId="Web-{2C96D6D1-EE03-2A5B-856C-4F106762577B}" dt="2024-01-15T22:00:56.454" v="29"/>
        <pc:sldMkLst>
          <pc:docMk/>
          <pc:sldMk cId="1504322890" sldId="646"/>
        </pc:sldMkLst>
      </pc:sldChg>
      <pc:sldChg chg="del">
        <pc:chgData name="Roberta Tucker" userId="S::r.tucker@uwtsd.ac.uk::27ca61ee-ba03-4b92-a89a-1d5600e2200a" providerId="AD" clId="Web-{2C96D6D1-EE03-2A5B-856C-4F106762577B}" dt="2024-01-15T22:00:57.860" v="30"/>
        <pc:sldMkLst>
          <pc:docMk/>
          <pc:sldMk cId="3038046315" sldId="648"/>
        </pc:sldMkLst>
      </pc:sldChg>
      <pc:sldChg chg="del">
        <pc:chgData name="Roberta Tucker" userId="S::r.tucker@uwtsd.ac.uk::27ca61ee-ba03-4b92-a89a-1d5600e2200a" providerId="AD" clId="Web-{2C96D6D1-EE03-2A5B-856C-4F106762577B}" dt="2024-01-15T22:00:45.407" v="23"/>
        <pc:sldMkLst>
          <pc:docMk/>
          <pc:sldMk cId="315960822" sldId="650"/>
        </pc:sldMkLst>
      </pc:sldChg>
      <pc:sldChg chg="del">
        <pc:chgData name="Roberta Tucker" userId="S::r.tucker@uwtsd.ac.uk::27ca61ee-ba03-4b92-a89a-1d5600e2200a" providerId="AD" clId="Web-{2C96D6D1-EE03-2A5B-856C-4F106762577B}" dt="2024-01-15T22:00:41.485" v="19"/>
        <pc:sldMkLst>
          <pc:docMk/>
          <pc:sldMk cId="272013718" sldId="652"/>
        </pc:sldMkLst>
      </pc:sldChg>
      <pc:sldChg chg="del">
        <pc:chgData name="Roberta Tucker" userId="S::r.tucker@uwtsd.ac.uk::27ca61ee-ba03-4b92-a89a-1d5600e2200a" providerId="AD" clId="Web-{2C96D6D1-EE03-2A5B-856C-4F106762577B}" dt="2024-01-15T22:00:20.687" v="16"/>
        <pc:sldMkLst>
          <pc:docMk/>
          <pc:sldMk cId="1754489226" sldId="654"/>
        </pc:sldMkLst>
      </pc:sldChg>
      <pc:sldChg chg="del">
        <pc:chgData name="Roberta Tucker" userId="S::r.tucker@uwtsd.ac.uk::27ca61ee-ba03-4b92-a89a-1d5600e2200a" providerId="AD" clId="Web-{2C96D6D1-EE03-2A5B-856C-4F106762577B}" dt="2024-01-15T22:00:14.640" v="11"/>
        <pc:sldMkLst>
          <pc:docMk/>
          <pc:sldMk cId="30494743" sldId="658"/>
        </pc:sldMkLst>
      </pc:sldChg>
      <pc:sldChg chg="del">
        <pc:chgData name="Roberta Tucker" userId="S::r.tucker@uwtsd.ac.uk::27ca61ee-ba03-4b92-a89a-1d5600e2200a" providerId="AD" clId="Web-{2C96D6D1-EE03-2A5B-856C-4F106762577B}" dt="2024-01-15T22:01:10.017" v="33"/>
        <pc:sldMkLst>
          <pc:docMk/>
          <pc:sldMk cId="3210031898" sldId="664"/>
        </pc:sldMkLst>
      </pc:sldChg>
      <pc:sldChg chg="del">
        <pc:chgData name="Roberta Tucker" userId="S::r.tucker@uwtsd.ac.uk::27ca61ee-ba03-4b92-a89a-1d5600e2200a" providerId="AD" clId="Web-{2C96D6D1-EE03-2A5B-856C-4F106762577B}" dt="2024-01-15T22:01:11.501" v="34"/>
        <pc:sldMkLst>
          <pc:docMk/>
          <pc:sldMk cId="4249072432" sldId="666"/>
        </pc:sldMkLst>
      </pc:sldChg>
      <pc:sldChg chg="addSp delSp modSp">
        <pc:chgData name="Roberta Tucker" userId="S::r.tucker@uwtsd.ac.uk::27ca61ee-ba03-4b92-a89a-1d5600e2200a" providerId="AD" clId="Web-{2C96D6D1-EE03-2A5B-856C-4F106762577B}" dt="2024-01-15T22:03:27.334" v="47"/>
        <pc:sldMkLst>
          <pc:docMk/>
          <pc:sldMk cId="1114402804" sldId="669"/>
        </pc:sldMkLst>
        <pc:spChg chg="add mod">
          <ac:chgData name="Roberta Tucker" userId="S::r.tucker@uwtsd.ac.uk::27ca61ee-ba03-4b92-a89a-1d5600e2200a" providerId="AD" clId="Web-{2C96D6D1-EE03-2A5B-856C-4F106762577B}" dt="2024-01-15T22:03:27.334" v="47"/>
          <ac:spMkLst>
            <pc:docMk/>
            <pc:sldMk cId="1114402804" sldId="669"/>
            <ac:spMk id="3" creationId="{4EFFD6F2-87D4-01CB-F4EF-0D9EFF6646A1}"/>
          </ac:spMkLst>
        </pc:spChg>
        <pc:picChg chg="del">
          <ac:chgData name="Roberta Tucker" userId="S::r.tucker@uwtsd.ac.uk::27ca61ee-ba03-4b92-a89a-1d5600e2200a" providerId="AD" clId="Web-{2C96D6D1-EE03-2A5B-856C-4F106762577B}" dt="2024-01-15T22:03:27.334" v="47"/>
          <ac:picMkLst>
            <pc:docMk/>
            <pc:sldMk cId="1114402804" sldId="669"/>
            <ac:picMk id="4" creationId="{B4310FBB-AA10-2ED0-E29E-F607C3546178}"/>
          </ac:picMkLst>
        </pc:picChg>
      </pc:sldChg>
      <pc:sldChg chg="modSp">
        <pc:chgData name="Roberta Tucker" userId="S::r.tucker@uwtsd.ac.uk::27ca61ee-ba03-4b92-a89a-1d5600e2200a" providerId="AD" clId="Web-{2C96D6D1-EE03-2A5B-856C-4F106762577B}" dt="2024-01-15T21:59:53.749" v="2" actId="20577"/>
        <pc:sldMkLst>
          <pc:docMk/>
          <pc:sldMk cId="211032652" sldId="670"/>
        </pc:sldMkLst>
        <pc:spChg chg="mod">
          <ac:chgData name="Roberta Tucker" userId="S::r.tucker@uwtsd.ac.uk::27ca61ee-ba03-4b92-a89a-1d5600e2200a" providerId="AD" clId="Web-{2C96D6D1-EE03-2A5B-856C-4F106762577B}" dt="2024-01-15T21:59:53.749" v="2" actId="20577"/>
          <ac:spMkLst>
            <pc:docMk/>
            <pc:sldMk cId="211032652" sldId="670"/>
            <ac:spMk id="8" creationId="{57ED6D5D-E07C-2A2E-1770-B082DB384717}"/>
          </ac:spMkLst>
        </pc:spChg>
      </pc:sldChg>
      <pc:sldChg chg="del">
        <pc:chgData name="Roberta Tucker" userId="S::r.tucker@uwtsd.ac.uk::27ca61ee-ba03-4b92-a89a-1d5600e2200a" providerId="AD" clId="Web-{2C96D6D1-EE03-2A5B-856C-4F106762577B}" dt="2024-01-15T22:00:07.765" v="8"/>
        <pc:sldMkLst>
          <pc:docMk/>
          <pc:sldMk cId="2409425158" sldId="671"/>
        </pc:sldMkLst>
      </pc:sldChg>
      <pc:sldChg chg="modSp add">
        <pc:chgData name="Roberta Tucker" userId="S::r.tucker@uwtsd.ac.uk::27ca61ee-ba03-4b92-a89a-1d5600e2200a" providerId="AD" clId="Web-{2C96D6D1-EE03-2A5B-856C-4F106762577B}" dt="2024-01-15T22:02:05.784" v="37" actId="20577"/>
        <pc:sldMkLst>
          <pc:docMk/>
          <pc:sldMk cId="2910819546" sldId="677"/>
        </pc:sldMkLst>
        <pc:spChg chg="mod">
          <ac:chgData name="Roberta Tucker" userId="S::r.tucker@uwtsd.ac.uk::27ca61ee-ba03-4b92-a89a-1d5600e2200a" providerId="AD" clId="Web-{2C96D6D1-EE03-2A5B-856C-4F106762577B}" dt="2024-01-15T22:02:05.784" v="37" actId="20577"/>
          <ac:spMkLst>
            <pc:docMk/>
            <pc:sldMk cId="2910819546" sldId="677"/>
            <ac:spMk id="8" creationId="{57ED6D5D-E07C-2A2E-1770-B082DB38471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43"/>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62"/>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63"/>
          </pc:sldLayoutMkLst>
        </pc:sldLayoutChg>
      </pc:sldMaster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0A88BE11-D52D-8718-EA1D-C3F9217EC40B}"/>
    <pc:docChg chg="modSld">
      <pc:chgData name="Roberta Tucker" userId="S::r.tucker@uwtsd.ac.uk::27ca61ee-ba03-4b92-a89a-1d5600e2200a" providerId="AD" clId="Web-{0A88BE11-D52D-8718-EA1D-C3F9217EC40B}" dt="2024-02-19T13:22:48.516" v="6" actId="1076"/>
      <pc:docMkLst>
        <pc:docMk/>
      </pc:docMkLst>
      <pc:sldChg chg="modSp">
        <pc:chgData name="Roberta Tucker" userId="S::r.tucker@uwtsd.ac.uk::27ca61ee-ba03-4b92-a89a-1d5600e2200a" providerId="AD" clId="Web-{0A88BE11-D52D-8718-EA1D-C3F9217EC40B}" dt="2024-02-19T13:22:48.516" v="6" actId="1076"/>
        <pc:sldMkLst>
          <pc:docMk/>
          <pc:sldMk cId="3948139367" sldId="695"/>
        </pc:sldMkLst>
        <pc:spChg chg="mod">
          <ac:chgData name="Roberta Tucker" userId="S::r.tucker@uwtsd.ac.uk::27ca61ee-ba03-4b92-a89a-1d5600e2200a" providerId="AD" clId="Web-{0A88BE11-D52D-8718-EA1D-C3F9217EC40B}" dt="2024-02-19T13:22:46.047" v="5" actId="1076"/>
          <ac:spMkLst>
            <pc:docMk/>
            <pc:sldMk cId="3948139367" sldId="695"/>
            <ac:spMk id="11" creationId="{C475B950-25E4-9B2F-445E-D3B5BAA85ECE}"/>
          </ac:spMkLst>
        </pc:spChg>
        <pc:spChg chg="mod">
          <ac:chgData name="Roberta Tucker" userId="S::r.tucker@uwtsd.ac.uk::27ca61ee-ba03-4b92-a89a-1d5600e2200a" providerId="AD" clId="Web-{0A88BE11-D52D-8718-EA1D-C3F9217EC40B}" dt="2024-02-19T13:22:48.516" v="6" actId="1076"/>
          <ac:spMkLst>
            <pc:docMk/>
            <pc:sldMk cId="3948139367" sldId="695"/>
            <ac:spMk id="15" creationId="{69DA9E9E-2428-D371-C277-1FDFC9F7D06B}"/>
          </ac:spMkLst>
        </pc:spChg>
      </pc:sldChg>
      <pc:sldChg chg="modSp">
        <pc:chgData name="Roberta Tucker" userId="S::r.tucker@uwtsd.ac.uk::27ca61ee-ba03-4b92-a89a-1d5600e2200a" providerId="AD" clId="Web-{0A88BE11-D52D-8718-EA1D-C3F9217EC40B}" dt="2024-02-19T13:20:31.854" v="4" actId="1076"/>
        <pc:sldMkLst>
          <pc:docMk/>
          <pc:sldMk cId="1527565827" sldId="696"/>
        </pc:sldMkLst>
        <pc:spChg chg="mod">
          <ac:chgData name="Roberta Tucker" userId="S::r.tucker@uwtsd.ac.uk::27ca61ee-ba03-4b92-a89a-1d5600e2200a" providerId="AD" clId="Web-{0A88BE11-D52D-8718-EA1D-C3F9217EC40B}" dt="2024-02-19T13:20:28.572" v="3" actId="1076"/>
          <ac:spMkLst>
            <pc:docMk/>
            <pc:sldMk cId="1527565827" sldId="696"/>
            <ac:spMk id="14" creationId="{18084106-2DD6-0C6C-533C-DAFD53F40C3A}"/>
          </ac:spMkLst>
        </pc:spChg>
        <pc:spChg chg="mod">
          <ac:chgData name="Roberta Tucker" userId="S::r.tucker@uwtsd.ac.uk::27ca61ee-ba03-4b92-a89a-1d5600e2200a" providerId="AD" clId="Web-{0A88BE11-D52D-8718-EA1D-C3F9217EC40B}" dt="2024-02-19T13:20:31.854" v="4" actId="1076"/>
          <ac:spMkLst>
            <pc:docMk/>
            <pc:sldMk cId="1527565827" sldId="696"/>
            <ac:spMk id="16" creationId="{3B1A5669-CDD4-1B3A-BF34-400728DDA628}"/>
          </ac:spMkLst>
        </pc:spChg>
        <pc:spChg chg="mod">
          <ac:chgData name="Roberta Tucker" userId="S::r.tucker@uwtsd.ac.uk::27ca61ee-ba03-4b92-a89a-1d5600e2200a" providerId="AD" clId="Web-{0A88BE11-D52D-8718-EA1D-C3F9217EC40B}" dt="2024-02-19T13:20:25.900" v="2" actId="1076"/>
          <ac:spMkLst>
            <pc:docMk/>
            <pc:sldMk cId="1527565827" sldId="696"/>
            <ac:spMk id="18" creationId="{1C71863C-B0C8-C7CB-5A80-CEDDE2CB10C0}"/>
          </ac:spMkLst>
        </pc:spChg>
      </pc:sld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Laurence Thomas" userId="S::laurence.thomas@uwtsd.ac.uk::c79bbd7f-f93a-4619-8652-1aa89ca46a20" providerId="AD" clId="Web-{7B850249-5845-0C9A-1CCF-C57088C2C1F7}"/>
    <pc:docChg chg="modSld">
      <pc:chgData name="Laurence Thomas" userId="S::laurence.thomas@uwtsd.ac.uk::c79bbd7f-f93a-4619-8652-1aa89ca46a20" providerId="AD" clId="Web-{7B850249-5845-0C9A-1CCF-C57088C2C1F7}" dt="2024-02-19T08:40:32.645" v="80" actId="1076"/>
      <pc:docMkLst>
        <pc:docMk/>
      </pc:docMkLst>
      <pc:sldChg chg="modSp">
        <pc:chgData name="Laurence Thomas" userId="S::laurence.thomas@uwtsd.ac.uk::c79bbd7f-f93a-4619-8652-1aa89ca46a20" providerId="AD" clId="Web-{7B850249-5845-0C9A-1CCF-C57088C2C1F7}" dt="2024-02-19T08:40:32.645" v="80" actId="1076"/>
        <pc:sldMkLst>
          <pc:docMk/>
          <pc:sldMk cId="3948139367" sldId="695"/>
        </pc:sldMkLst>
        <pc:spChg chg="mod">
          <ac:chgData name="Laurence Thomas" userId="S::laurence.thomas@uwtsd.ac.uk::c79bbd7f-f93a-4619-8652-1aa89ca46a20" providerId="AD" clId="Web-{7B850249-5845-0C9A-1CCF-C57088C2C1F7}" dt="2024-02-19T08:40:32.645" v="80" actId="1076"/>
          <ac:spMkLst>
            <pc:docMk/>
            <pc:sldMk cId="3948139367" sldId="695"/>
            <ac:spMk id="8" creationId="{5514F3B7-5F90-D7AF-A878-3E35F39A63D6}"/>
          </ac:spMkLst>
        </pc:spChg>
      </pc:sldChg>
      <pc:sldChg chg="addSp modSp addAnim">
        <pc:chgData name="Laurence Thomas" userId="S::laurence.thomas@uwtsd.ac.uk::c79bbd7f-f93a-4619-8652-1aa89ca46a20" providerId="AD" clId="Web-{7B850249-5845-0C9A-1CCF-C57088C2C1F7}" dt="2024-02-19T08:40:26.879" v="78" actId="20577"/>
        <pc:sldMkLst>
          <pc:docMk/>
          <pc:sldMk cId="1527565827" sldId="696"/>
        </pc:sldMkLst>
        <pc:spChg chg="add mod">
          <ac:chgData name="Laurence Thomas" userId="S::laurence.thomas@uwtsd.ac.uk::c79bbd7f-f93a-4619-8652-1aa89ca46a20" providerId="AD" clId="Web-{7B850249-5845-0C9A-1CCF-C57088C2C1F7}" dt="2024-02-19T08:40:26.879" v="78" actId="20577"/>
          <ac:spMkLst>
            <pc:docMk/>
            <pc:sldMk cId="1527565827" sldId="696"/>
            <ac:spMk id="18" creationId="{1C71863C-B0C8-C7CB-5A80-CEDDE2CB10C0}"/>
          </ac:spMkLst>
        </pc:spChg>
      </pc:sld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Roberta Tucker" userId="S::r.tucker@uwtsd.ac.uk::27ca61ee-ba03-4b92-a89a-1d5600e2200a" providerId="AD" clId="Web-{B33BDC56-65F7-62A4-BCEC-3F8EF40F23F7}"/>
    <pc:docChg chg="addSld delSld modSld modMainMaster">
      <pc:chgData name="Roberta Tucker" userId="S::r.tucker@uwtsd.ac.uk::27ca61ee-ba03-4b92-a89a-1d5600e2200a" providerId="AD" clId="Web-{B33BDC56-65F7-62A4-BCEC-3F8EF40F23F7}" dt="2024-02-15T21:23:28.131" v="4924"/>
      <pc:docMkLst>
        <pc:docMk/>
      </pc:docMkLst>
      <pc:sldChg chg="del">
        <pc:chgData name="Roberta Tucker" userId="S::r.tucker@uwtsd.ac.uk::27ca61ee-ba03-4b92-a89a-1d5600e2200a" providerId="AD" clId="Web-{B33BDC56-65F7-62A4-BCEC-3F8EF40F23F7}" dt="2024-02-15T21:23:25.928" v="4921"/>
        <pc:sldMkLst>
          <pc:docMk/>
          <pc:sldMk cId="3485249308" sldId="511"/>
        </pc:sldMkLst>
      </pc:sldChg>
      <pc:sldChg chg="del">
        <pc:chgData name="Roberta Tucker" userId="S::r.tucker@uwtsd.ac.uk::27ca61ee-ba03-4b92-a89a-1d5600e2200a" providerId="AD" clId="Web-{B33BDC56-65F7-62A4-BCEC-3F8EF40F23F7}" dt="2024-02-15T21:23:27.772" v="4923"/>
        <pc:sldMkLst>
          <pc:docMk/>
          <pc:sldMk cId="2324353461" sldId="538"/>
        </pc:sldMkLst>
      </pc:sldChg>
      <pc:sldChg chg="del">
        <pc:chgData name="Roberta Tucker" userId="S::r.tucker@uwtsd.ac.uk::27ca61ee-ba03-4b92-a89a-1d5600e2200a" providerId="AD" clId="Web-{B33BDC56-65F7-62A4-BCEC-3F8EF40F23F7}" dt="2024-02-15T21:23:27.209" v="4922"/>
        <pc:sldMkLst>
          <pc:docMk/>
          <pc:sldMk cId="128498763" sldId="539"/>
        </pc:sldMkLst>
      </pc:sldChg>
      <pc:sldChg chg="del">
        <pc:chgData name="Roberta Tucker" userId="S::r.tucker@uwtsd.ac.uk::27ca61ee-ba03-4b92-a89a-1d5600e2200a" providerId="AD" clId="Web-{B33BDC56-65F7-62A4-BCEC-3F8EF40F23F7}" dt="2024-02-15T21:23:28.131" v="4924"/>
        <pc:sldMkLst>
          <pc:docMk/>
          <pc:sldMk cId="1538798938" sldId="540"/>
        </pc:sldMkLst>
      </pc:sldChg>
      <pc:sldChg chg="addSp modSp add modNotes">
        <pc:chgData name="Roberta Tucker" userId="S::r.tucker@uwtsd.ac.uk::27ca61ee-ba03-4b92-a89a-1d5600e2200a" providerId="AD" clId="Web-{B33BDC56-65F7-62A4-BCEC-3F8EF40F23F7}" dt="2024-02-15T15:19:17.728" v="422"/>
        <pc:sldMkLst>
          <pc:docMk/>
          <pc:sldMk cId="3076600041" sldId="602"/>
        </pc:sldMkLst>
        <pc:spChg chg="add mod">
          <ac:chgData name="Roberta Tucker" userId="S::r.tucker@uwtsd.ac.uk::27ca61ee-ba03-4b92-a89a-1d5600e2200a" providerId="AD" clId="Web-{B33BDC56-65F7-62A4-BCEC-3F8EF40F23F7}" dt="2024-02-15T15:12:21.969" v="125" actId="1076"/>
          <ac:spMkLst>
            <pc:docMk/>
            <pc:sldMk cId="3076600041" sldId="602"/>
            <ac:spMk id="2" creationId="{CE020B24-CEDB-FAF8-B91A-F2BE70CAD6D6}"/>
          </ac:spMkLst>
        </pc:spChg>
        <pc:picChg chg="mod">
          <ac:chgData name="Roberta Tucker" userId="S::r.tucker@uwtsd.ac.uk::27ca61ee-ba03-4b92-a89a-1d5600e2200a" providerId="AD" clId="Web-{B33BDC56-65F7-62A4-BCEC-3F8EF40F23F7}" dt="2024-02-15T15:11:23.512" v="106" actId="1076"/>
          <ac:picMkLst>
            <pc:docMk/>
            <pc:sldMk cId="3076600041" sldId="602"/>
            <ac:picMk id="6" creationId="{BA0BABE5-58F1-76ED-FA01-1AF0392DC15E}"/>
          </ac:picMkLst>
        </pc:picChg>
      </pc:sldChg>
      <pc:sldChg chg="addSp delSp modSp">
        <pc:chgData name="Roberta Tucker" userId="S::r.tucker@uwtsd.ac.uk::27ca61ee-ba03-4b92-a89a-1d5600e2200a" providerId="AD" clId="Web-{B33BDC56-65F7-62A4-BCEC-3F8EF40F23F7}" dt="2024-02-15T21:23:25.069" v="4920" actId="20577"/>
        <pc:sldMkLst>
          <pc:docMk/>
          <pc:sldMk cId="1299583256" sldId="678"/>
        </pc:sldMkLst>
        <pc:spChg chg="mod">
          <ac:chgData name="Roberta Tucker" userId="S::r.tucker@uwtsd.ac.uk::27ca61ee-ba03-4b92-a89a-1d5600e2200a" providerId="AD" clId="Web-{B33BDC56-65F7-62A4-BCEC-3F8EF40F23F7}" dt="2024-02-15T21:23:25.069" v="4920" actId="20577"/>
          <ac:spMkLst>
            <pc:docMk/>
            <pc:sldMk cId="1299583256" sldId="678"/>
            <ac:spMk id="5" creationId="{0B019432-F0E9-E765-2264-935D414F17CB}"/>
          </ac:spMkLst>
        </pc:spChg>
        <pc:picChg chg="add del mod">
          <ac:chgData name="Roberta Tucker" userId="S::r.tucker@uwtsd.ac.uk::27ca61ee-ba03-4b92-a89a-1d5600e2200a" providerId="AD" clId="Web-{B33BDC56-65F7-62A4-BCEC-3F8EF40F23F7}" dt="2024-02-15T16:39:10.378" v="742"/>
          <ac:picMkLst>
            <pc:docMk/>
            <pc:sldMk cId="1299583256" sldId="678"/>
            <ac:picMk id="2" creationId="{1689757F-82B0-9D39-F1CD-3C2F54F9B355}"/>
          </ac:picMkLst>
        </pc:picChg>
      </pc:sldChg>
      <pc:sldChg chg="modNotes">
        <pc:chgData name="Roberta Tucker" userId="S::r.tucker@uwtsd.ac.uk::27ca61ee-ba03-4b92-a89a-1d5600e2200a" providerId="AD" clId="Web-{B33BDC56-65F7-62A4-BCEC-3F8EF40F23F7}" dt="2024-02-15T15:29:40.829" v="435"/>
        <pc:sldMkLst>
          <pc:docMk/>
          <pc:sldMk cId="3260634942" sldId="682"/>
        </pc:sldMkLst>
      </pc:sldChg>
      <pc:sldChg chg="modNotes">
        <pc:chgData name="Roberta Tucker" userId="S::r.tucker@uwtsd.ac.uk::27ca61ee-ba03-4b92-a89a-1d5600e2200a" providerId="AD" clId="Web-{B33BDC56-65F7-62A4-BCEC-3F8EF40F23F7}" dt="2024-02-15T15:29:51.642" v="446"/>
        <pc:sldMkLst>
          <pc:docMk/>
          <pc:sldMk cId="3565821453" sldId="683"/>
        </pc:sldMkLst>
      </pc:sldChg>
      <pc:sldChg chg="modNotes">
        <pc:chgData name="Roberta Tucker" userId="S::r.tucker@uwtsd.ac.uk::27ca61ee-ba03-4b92-a89a-1d5600e2200a" providerId="AD" clId="Web-{B33BDC56-65F7-62A4-BCEC-3F8EF40F23F7}" dt="2024-02-15T15:32:53.403" v="497"/>
        <pc:sldMkLst>
          <pc:docMk/>
          <pc:sldMk cId="1408478639" sldId="689"/>
        </pc:sldMkLst>
      </pc:sldChg>
      <pc:sldChg chg="modNotes">
        <pc:chgData name="Roberta Tucker" userId="S::r.tucker@uwtsd.ac.uk::27ca61ee-ba03-4b92-a89a-1d5600e2200a" providerId="AD" clId="Web-{B33BDC56-65F7-62A4-BCEC-3F8EF40F23F7}" dt="2024-02-15T15:33:07.263" v="499"/>
        <pc:sldMkLst>
          <pc:docMk/>
          <pc:sldMk cId="1751210905" sldId="690"/>
        </pc:sldMkLst>
      </pc:sldChg>
      <pc:sldChg chg="modSp add replId modNotes">
        <pc:chgData name="Roberta Tucker" userId="S::r.tucker@uwtsd.ac.uk::27ca61ee-ba03-4b92-a89a-1d5600e2200a" providerId="AD" clId="Web-{B33BDC56-65F7-62A4-BCEC-3F8EF40F23F7}" dt="2024-02-15T15:19:23.604" v="424"/>
        <pc:sldMkLst>
          <pc:docMk/>
          <pc:sldMk cId="1068379603" sldId="691"/>
        </pc:sldMkLst>
        <pc:spChg chg="mod">
          <ac:chgData name="Roberta Tucker" userId="S::r.tucker@uwtsd.ac.uk::27ca61ee-ba03-4b92-a89a-1d5600e2200a" providerId="AD" clId="Web-{B33BDC56-65F7-62A4-BCEC-3F8EF40F23F7}" dt="2024-02-15T15:16:41.469" v="184" actId="20577"/>
          <ac:spMkLst>
            <pc:docMk/>
            <pc:sldMk cId="1068379603" sldId="691"/>
            <ac:spMk id="2" creationId="{CE020B24-CEDB-FAF8-B91A-F2BE70CAD6D6}"/>
          </ac:spMkLst>
        </pc:spChg>
      </pc:sldChg>
      <pc:sldChg chg="addSp delSp modSp add replId">
        <pc:chgData name="Roberta Tucker" userId="S::r.tucker@uwtsd.ac.uk::27ca61ee-ba03-4b92-a89a-1d5600e2200a" providerId="AD" clId="Web-{B33BDC56-65F7-62A4-BCEC-3F8EF40F23F7}" dt="2024-02-15T21:22:32.192" v="4902"/>
        <pc:sldMkLst>
          <pc:docMk/>
          <pc:sldMk cId="916307819" sldId="692"/>
        </pc:sldMkLst>
        <pc:spChg chg="del">
          <ac:chgData name="Roberta Tucker" userId="S::r.tucker@uwtsd.ac.uk::27ca61ee-ba03-4b92-a89a-1d5600e2200a" providerId="AD" clId="Web-{B33BDC56-65F7-62A4-BCEC-3F8EF40F23F7}" dt="2024-02-15T15:40:37.384" v="516"/>
          <ac:spMkLst>
            <pc:docMk/>
            <pc:sldMk cId="916307819" sldId="692"/>
            <ac:spMk id="2" creationId="{CE020B24-CEDB-FAF8-B91A-F2BE70CAD6D6}"/>
          </ac:spMkLst>
        </pc:spChg>
        <pc:spChg chg="add mod">
          <ac:chgData name="Roberta Tucker" userId="S::r.tucker@uwtsd.ac.uk::27ca61ee-ba03-4b92-a89a-1d5600e2200a" providerId="AD" clId="Web-{B33BDC56-65F7-62A4-BCEC-3F8EF40F23F7}" dt="2024-02-15T19:45:37.588" v="1466" actId="20577"/>
          <ac:spMkLst>
            <pc:docMk/>
            <pc:sldMk cId="916307819" sldId="692"/>
            <ac:spMk id="2" creationId="{E794A4BB-F1E3-881E-2AA2-C7617D145663}"/>
          </ac:spMkLst>
        </pc:spChg>
        <pc:spChg chg="add mod">
          <ac:chgData name="Roberta Tucker" userId="S::r.tucker@uwtsd.ac.uk::27ca61ee-ba03-4b92-a89a-1d5600e2200a" providerId="AD" clId="Web-{B33BDC56-65F7-62A4-BCEC-3F8EF40F23F7}" dt="2024-02-15T19:45:41.635" v="1467" actId="20577"/>
          <ac:spMkLst>
            <pc:docMk/>
            <pc:sldMk cId="916307819" sldId="692"/>
            <ac:spMk id="3" creationId="{C59BB0E3-2B6B-DB14-C627-CC2E9EE6E1AE}"/>
          </ac:spMkLst>
        </pc:spChg>
        <pc:spChg chg="add mod">
          <ac:chgData name="Roberta Tucker" userId="S::r.tucker@uwtsd.ac.uk::27ca61ee-ba03-4b92-a89a-1d5600e2200a" providerId="AD" clId="Web-{B33BDC56-65F7-62A4-BCEC-3F8EF40F23F7}" dt="2024-02-15T18:05:57.277" v="1237" actId="1076"/>
          <ac:spMkLst>
            <pc:docMk/>
            <pc:sldMk cId="916307819" sldId="692"/>
            <ac:spMk id="4" creationId="{58D071D7-0493-3BCD-FA52-18F24D618B04}"/>
          </ac:spMkLst>
        </pc:spChg>
        <pc:spChg chg="add mod">
          <ac:chgData name="Roberta Tucker" userId="S::r.tucker@uwtsd.ac.uk::27ca61ee-ba03-4b92-a89a-1d5600e2200a" providerId="AD" clId="Web-{B33BDC56-65F7-62A4-BCEC-3F8EF40F23F7}" dt="2024-02-15T19:45:27.635" v="1464" actId="20577"/>
          <ac:spMkLst>
            <pc:docMk/>
            <pc:sldMk cId="916307819" sldId="692"/>
            <ac:spMk id="6" creationId="{C3EF2B95-061D-DAF6-471F-419E4BBBFFDF}"/>
          </ac:spMkLst>
        </pc:spChg>
        <pc:spChg chg="mod">
          <ac:chgData name="Roberta Tucker" userId="S::r.tucker@uwtsd.ac.uk::27ca61ee-ba03-4b92-a89a-1d5600e2200a" providerId="AD" clId="Web-{B33BDC56-65F7-62A4-BCEC-3F8EF40F23F7}" dt="2024-02-15T17:06:42.056" v="976" actId="1076"/>
          <ac:spMkLst>
            <pc:docMk/>
            <pc:sldMk cId="916307819" sldId="692"/>
            <ac:spMk id="8" creationId="{5514F3B7-5F90-D7AF-A878-3E35F39A63D6}"/>
          </ac:spMkLst>
        </pc:spChg>
        <pc:spChg chg="add mod">
          <ac:chgData name="Roberta Tucker" userId="S::r.tucker@uwtsd.ac.uk::27ca61ee-ba03-4b92-a89a-1d5600e2200a" providerId="AD" clId="Web-{B33BDC56-65F7-62A4-BCEC-3F8EF40F23F7}" dt="2024-02-15T19:45:33.619" v="1465" actId="20577"/>
          <ac:spMkLst>
            <pc:docMk/>
            <pc:sldMk cId="916307819" sldId="692"/>
            <ac:spMk id="10" creationId="{4E55C116-D7FE-517C-2AEB-0D569386700C}"/>
          </ac:spMkLst>
        </pc:spChg>
        <pc:spChg chg="add del">
          <ac:chgData name="Roberta Tucker" userId="S::r.tucker@uwtsd.ac.uk::27ca61ee-ba03-4b92-a89a-1d5600e2200a" providerId="AD" clId="Web-{B33BDC56-65F7-62A4-BCEC-3F8EF40F23F7}" dt="2024-02-15T16:59:18.311" v="763"/>
          <ac:spMkLst>
            <pc:docMk/>
            <pc:sldMk cId="916307819" sldId="692"/>
            <ac:spMk id="10" creationId="{937D67F1-9C4B-8F9D-94B0-E1C1B058F7F9}"/>
          </ac:spMkLst>
        </pc:spChg>
        <pc:spChg chg="add mod">
          <ac:chgData name="Roberta Tucker" userId="S::r.tucker@uwtsd.ac.uk::27ca61ee-ba03-4b92-a89a-1d5600e2200a" providerId="AD" clId="Web-{B33BDC56-65F7-62A4-BCEC-3F8EF40F23F7}" dt="2024-02-15T21:22:32.192" v="4902"/>
          <ac:spMkLst>
            <pc:docMk/>
            <pc:sldMk cId="916307819" sldId="692"/>
            <ac:spMk id="11" creationId="{4939AA37-3DF8-6A1F-2D6E-722DD086A3A2}"/>
          </ac:spMkLst>
        </pc:spChg>
        <pc:spChg chg="add mod">
          <ac:chgData name="Roberta Tucker" userId="S::r.tucker@uwtsd.ac.uk::27ca61ee-ba03-4b92-a89a-1d5600e2200a" providerId="AD" clId="Web-{B33BDC56-65F7-62A4-BCEC-3F8EF40F23F7}" dt="2024-02-15T20:22:13.136" v="3155" actId="1076"/>
          <ac:spMkLst>
            <pc:docMk/>
            <pc:sldMk cId="916307819" sldId="692"/>
            <ac:spMk id="12" creationId="{A632C2EB-05B5-173C-E1D3-5A7BA936B7D8}"/>
          </ac:spMkLst>
        </pc:spChg>
        <pc:spChg chg="add mod">
          <ac:chgData name="Roberta Tucker" userId="S::r.tucker@uwtsd.ac.uk::27ca61ee-ba03-4b92-a89a-1d5600e2200a" providerId="AD" clId="Web-{B33BDC56-65F7-62A4-BCEC-3F8EF40F23F7}" dt="2024-02-15T20:22:06.324" v="3153" actId="1076"/>
          <ac:spMkLst>
            <pc:docMk/>
            <pc:sldMk cId="916307819" sldId="692"/>
            <ac:spMk id="13" creationId="{6462955F-8107-3DF1-97CD-268606C059F7}"/>
          </ac:spMkLst>
        </pc:spChg>
        <pc:spChg chg="add mod">
          <ac:chgData name="Roberta Tucker" userId="S::r.tucker@uwtsd.ac.uk::27ca61ee-ba03-4b92-a89a-1d5600e2200a" providerId="AD" clId="Web-{B33BDC56-65F7-62A4-BCEC-3F8EF40F23F7}" dt="2024-02-15T19:46:32.074" v="1534" actId="14100"/>
          <ac:spMkLst>
            <pc:docMk/>
            <pc:sldMk cId="916307819" sldId="692"/>
            <ac:spMk id="14" creationId="{46F69AAD-A4A9-37A7-D953-9B4134419B01}"/>
          </ac:spMkLst>
        </pc:spChg>
        <pc:spChg chg="add mod">
          <ac:chgData name="Roberta Tucker" userId="S::r.tucker@uwtsd.ac.uk::27ca61ee-ba03-4b92-a89a-1d5600e2200a" providerId="AD" clId="Web-{B33BDC56-65F7-62A4-BCEC-3F8EF40F23F7}" dt="2024-02-15T19:49:55.002" v="1697" actId="1076"/>
          <ac:spMkLst>
            <pc:docMk/>
            <pc:sldMk cId="916307819" sldId="692"/>
            <ac:spMk id="15" creationId="{1A824AAE-2E7D-27EE-CCFC-BFC38A3D4BF8}"/>
          </ac:spMkLst>
        </pc:spChg>
        <pc:spChg chg="add mod">
          <ac:chgData name="Roberta Tucker" userId="S::r.tucker@uwtsd.ac.uk::27ca61ee-ba03-4b92-a89a-1d5600e2200a" providerId="AD" clId="Web-{B33BDC56-65F7-62A4-BCEC-3F8EF40F23F7}" dt="2024-02-15T19:49:47.689" v="1695" actId="1076"/>
          <ac:spMkLst>
            <pc:docMk/>
            <pc:sldMk cId="916307819" sldId="692"/>
            <ac:spMk id="16" creationId="{04EC21CE-FA1E-1A38-0CA8-3A4611D393D2}"/>
          </ac:spMkLst>
        </pc:spChg>
        <pc:spChg chg="add mod">
          <ac:chgData name="Roberta Tucker" userId="S::r.tucker@uwtsd.ac.uk::27ca61ee-ba03-4b92-a89a-1d5600e2200a" providerId="AD" clId="Web-{B33BDC56-65F7-62A4-BCEC-3F8EF40F23F7}" dt="2024-02-15T19:49:51.642" v="1696" actId="1076"/>
          <ac:spMkLst>
            <pc:docMk/>
            <pc:sldMk cId="916307819" sldId="692"/>
            <ac:spMk id="19" creationId="{D79C460C-64E3-0800-3A6A-3FACE4550CED}"/>
          </ac:spMkLst>
        </pc:spChg>
        <pc:spChg chg="add mod">
          <ac:chgData name="Roberta Tucker" userId="S::r.tucker@uwtsd.ac.uk::27ca61ee-ba03-4b92-a89a-1d5600e2200a" providerId="AD" clId="Web-{B33BDC56-65F7-62A4-BCEC-3F8EF40F23F7}" dt="2024-02-15T19:50:59.707" v="1769" actId="14100"/>
          <ac:spMkLst>
            <pc:docMk/>
            <pc:sldMk cId="916307819" sldId="692"/>
            <ac:spMk id="20" creationId="{5F500AE9-283F-8317-38BB-62913D83E38E}"/>
          </ac:spMkLst>
        </pc:spChg>
        <pc:spChg chg="add mod">
          <ac:chgData name="Roberta Tucker" userId="S::r.tucker@uwtsd.ac.uk::27ca61ee-ba03-4b92-a89a-1d5600e2200a" providerId="AD" clId="Web-{B33BDC56-65F7-62A4-BCEC-3F8EF40F23F7}" dt="2024-02-15T19:54:59.026" v="1958" actId="1076"/>
          <ac:spMkLst>
            <pc:docMk/>
            <pc:sldMk cId="916307819" sldId="692"/>
            <ac:spMk id="21" creationId="{B0CE6F87-C0BC-80F9-6FED-F464F80F5B42}"/>
          </ac:spMkLst>
        </pc:spChg>
        <pc:spChg chg="add mod">
          <ac:chgData name="Roberta Tucker" userId="S::r.tucker@uwtsd.ac.uk::27ca61ee-ba03-4b92-a89a-1d5600e2200a" providerId="AD" clId="Web-{B33BDC56-65F7-62A4-BCEC-3F8EF40F23F7}" dt="2024-02-15T19:54:55.776" v="1957" actId="1076"/>
          <ac:spMkLst>
            <pc:docMk/>
            <pc:sldMk cId="916307819" sldId="692"/>
            <ac:spMk id="22" creationId="{1D822E14-D256-CF6F-763E-5904D3FFFE3E}"/>
          </ac:spMkLst>
        </pc:spChg>
        <pc:spChg chg="add mod">
          <ac:chgData name="Roberta Tucker" userId="S::r.tucker@uwtsd.ac.uk::27ca61ee-ba03-4b92-a89a-1d5600e2200a" providerId="AD" clId="Web-{B33BDC56-65F7-62A4-BCEC-3F8EF40F23F7}" dt="2024-02-15T19:55:02.323" v="1959" actId="1076"/>
          <ac:spMkLst>
            <pc:docMk/>
            <pc:sldMk cId="916307819" sldId="692"/>
            <ac:spMk id="23" creationId="{8F50A1AD-2DB7-CADF-CFC0-3C92E34068F0}"/>
          </ac:spMkLst>
        </pc:spChg>
        <pc:picChg chg="add mod">
          <ac:chgData name="Roberta Tucker" userId="S::r.tucker@uwtsd.ac.uk::27ca61ee-ba03-4b92-a89a-1d5600e2200a" providerId="AD" clId="Web-{B33BDC56-65F7-62A4-BCEC-3F8EF40F23F7}" dt="2024-02-15T18:03:14.236" v="1235" actId="1076"/>
          <ac:picMkLst>
            <pc:docMk/>
            <pc:sldMk cId="916307819" sldId="692"/>
            <ac:picMk id="5" creationId="{EB18FEDA-5A6B-E5C0-41C6-C6D381ED47B5}"/>
          </ac:picMkLst>
        </pc:picChg>
        <pc:picChg chg="del">
          <ac:chgData name="Roberta Tucker" userId="S::r.tucker@uwtsd.ac.uk::27ca61ee-ba03-4b92-a89a-1d5600e2200a" providerId="AD" clId="Web-{B33BDC56-65F7-62A4-BCEC-3F8EF40F23F7}" dt="2024-02-15T15:40:34.306" v="515"/>
          <ac:picMkLst>
            <pc:docMk/>
            <pc:sldMk cId="916307819" sldId="692"/>
            <ac:picMk id="6" creationId="{BA0BABE5-58F1-76ED-FA01-1AF0392DC15E}"/>
          </ac:picMkLst>
        </pc:picChg>
        <pc:picChg chg="add mod">
          <ac:chgData name="Roberta Tucker" userId="S::r.tucker@uwtsd.ac.uk::27ca61ee-ba03-4b92-a89a-1d5600e2200a" providerId="AD" clId="Web-{B33BDC56-65F7-62A4-BCEC-3F8EF40F23F7}" dt="2024-02-15T20:22:10.511" v="3154" actId="1076"/>
          <ac:picMkLst>
            <pc:docMk/>
            <pc:sldMk cId="916307819" sldId="692"/>
            <ac:picMk id="7" creationId="{B3EC04C9-985D-91E0-A089-5772EADC1732}"/>
          </ac:picMkLst>
        </pc:picChg>
        <pc:picChg chg="add mod">
          <ac:chgData name="Roberta Tucker" userId="S::r.tucker@uwtsd.ac.uk::27ca61ee-ba03-4b92-a89a-1d5600e2200a" providerId="AD" clId="Web-{B33BDC56-65F7-62A4-BCEC-3F8EF40F23F7}" dt="2024-02-15T20:22:01.667" v="3152" actId="1076"/>
          <ac:picMkLst>
            <pc:docMk/>
            <pc:sldMk cId="916307819" sldId="692"/>
            <ac:picMk id="9" creationId="{543494C5-ABDF-3EBF-6A61-E0D4FF07E54A}"/>
          </ac:picMkLst>
        </pc:picChg>
        <pc:picChg chg="add del mod">
          <ac:chgData name="Roberta Tucker" userId="S::r.tucker@uwtsd.ac.uk::27ca61ee-ba03-4b92-a89a-1d5600e2200a" providerId="AD" clId="Web-{B33BDC56-65F7-62A4-BCEC-3F8EF40F23F7}" dt="2024-02-15T17:04:20.079" v="882"/>
          <ac:picMkLst>
            <pc:docMk/>
            <pc:sldMk cId="916307819" sldId="692"/>
            <ac:picMk id="15" creationId="{27F1881A-6F0F-EBB2-0246-E363D83362E5}"/>
          </ac:picMkLst>
        </pc:picChg>
        <pc:cxnChg chg="add mod">
          <ac:chgData name="Roberta Tucker" userId="S::r.tucker@uwtsd.ac.uk::27ca61ee-ba03-4b92-a89a-1d5600e2200a" providerId="AD" clId="Web-{B33BDC56-65F7-62A4-BCEC-3F8EF40F23F7}" dt="2024-02-15T18:06:03.934" v="1238" actId="1076"/>
          <ac:cxnSpMkLst>
            <pc:docMk/>
            <pc:sldMk cId="916307819" sldId="692"/>
            <ac:cxnSpMk id="17" creationId="{17431F1B-0E35-7BF2-B0AA-0A69CE3B0230}"/>
          </ac:cxnSpMkLst>
        </pc:cxnChg>
        <pc:cxnChg chg="add mod">
          <ac:chgData name="Roberta Tucker" userId="S::r.tucker@uwtsd.ac.uk::27ca61ee-ba03-4b92-a89a-1d5600e2200a" providerId="AD" clId="Web-{B33BDC56-65F7-62A4-BCEC-3F8EF40F23F7}" dt="2024-02-15T18:06:11.403" v="1239" actId="1076"/>
          <ac:cxnSpMkLst>
            <pc:docMk/>
            <pc:sldMk cId="916307819" sldId="692"/>
            <ac:cxnSpMk id="18" creationId="{E7320C30-2371-BB5E-1F3F-D338883E429A}"/>
          </ac:cxnSpMkLst>
        </pc:cxnChg>
      </pc:sldChg>
      <pc:sldChg chg="addSp delSp modSp add replId">
        <pc:chgData name="Roberta Tucker" userId="S::r.tucker@uwtsd.ac.uk::27ca61ee-ba03-4b92-a89a-1d5600e2200a" providerId="AD" clId="Web-{B33BDC56-65F7-62A4-BCEC-3F8EF40F23F7}" dt="2024-02-15T21:22:51.958" v="4903" actId="1076"/>
        <pc:sldMkLst>
          <pc:docMk/>
          <pc:sldMk cId="1594176787" sldId="693"/>
        </pc:sldMkLst>
        <pc:spChg chg="mod">
          <ac:chgData name="Roberta Tucker" userId="S::r.tucker@uwtsd.ac.uk::27ca61ee-ba03-4b92-a89a-1d5600e2200a" providerId="AD" clId="Web-{B33BDC56-65F7-62A4-BCEC-3F8EF40F23F7}" dt="2024-02-15T21:22:51.958" v="4903" actId="1076"/>
          <ac:spMkLst>
            <pc:docMk/>
            <pc:sldMk cId="1594176787" sldId="693"/>
            <ac:spMk id="4" creationId="{58D071D7-0493-3BCD-FA52-18F24D618B04}"/>
          </ac:spMkLst>
        </pc:spChg>
        <pc:spChg chg="add mod">
          <ac:chgData name="Roberta Tucker" userId="S::r.tucker@uwtsd.ac.uk::27ca61ee-ba03-4b92-a89a-1d5600e2200a" providerId="AD" clId="Web-{B33BDC56-65F7-62A4-BCEC-3F8EF40F23F7}" dt="2024-02-15T19:56:15.763" v="2037" actId="14100"/>
          <ac:spMkLst>
            <pc:docMk/>
            <pc:sldMk cId="1594176787" sldId="693"/>
            <ac:spMk id="5" creationId="{00797612-0A34-B054-A998-FE1097B2DB8A}"/>
          </ac:spMkLst>
        </pc:spChg>
        <pc:spChg chg="mod">
          <ac:chgData name="Roberta Tucker" userId="S::r.tucker@uwtsd.ac.uk::27ca61ee-ba03-4b92-a89a-1d5600e2200a" providerId="AD" clId="Web-{B33BDC56-65F7-62A4-BCEC-3F8EF40F23F7}" dt="2024-02-15T17:04:59.362" v="912" actId="1076"/>
          <ac:spMkLst>
            <pc:docMk/>
            <pc:sldMk cId="1594176787" sldId="693"/>
            <ac:spMk id="8" creationId="{5514F3B7-5F90-D7AF-A878-3E35F39A63D6}"/>
          </ac:spMkLst>
        </pc:spChg>
        <pc:spChg chg="add mod">
          <ac:chgData name="Roberta Tucker" userId="S::r.tucker@uwtsd.ac.uk::27ca61ee-ba03-4b92-a89a-1d5600e2200a" providerId="AD" clId="Web-{B33BDC56-65F7-62A4-BCEC-3F8EF40F23F7}" dt="2024-02-15T17:10:38.836" v="1094" actId="1076"/>
          <ac:spMkLst>
            <pc:docMk/>
            <pc:sldMk cId="1594176787" sldId="693"/>
            <ac:spMk id="9" creationId="{7F1CA934-28BA-AE05-779D-F3405CE3CA24}"/>
          </ac:spMkLst>
        </pc:spChg>
        <pc:spChg chg="add mod">
          <ac:chgData name="Roberta Tucker" userId="S::r.tucker@uwtsd.ac.uk::27ca61ee-ba03-4b92-a89a-1d5600e2200a" providerId="AD" clId="Web-{B33BDC56-65F7-62A4-BCEC-3F8EF40F23F7}" dt="2024-02-15T19:57:03.108" v="2103" actId="14100"/>
          <ac:spMkLst>
            <pc:docMk/>
            <pc:sldMk cId="1594176787" sldId="693"/>
            <ac:spMk id="10" creationId="{5B4ABB9D-6E5C-39C1-A004-A3AE17965E55}"/>
          </ac:spMkLst>
        </pc:spChg>
        <pc:spChg chg="add mod">
          <ac:chgData name="Roberta Tucker" userId="S::r.tucker@uwtsd.ac.uk::27ca61ee-ba03-4b92-a89a-1d5600e2200a" providerId="AD" clId="Web-{B33BDC56-65F7-62A4-BCEC-3F8EF40F23F7}" dt="2024-02-15T20:17:22.019" v="3030" actId="1076"/>
          <ac:spMkLst>
            <pc:docMk/>
            <pc:sldMk cId="1594176787" sldId="693"/>
            <ac:spMk id="11" creationId="{7531E133-64DA-3334-7DF6-CF83F429F266}"/>
          </ac:spMkLst>
        </pc:spChg>
        <pc:spChg chg="add mod">
          <ac:chgData name="Roberta Tucker" userId="S::r.tucker@uwtsd.ac.uk::27ca61ee-ba03-4b92-a89a-1d5600e2200a" providerId="AD" clId="Web-{B33BDC56-65F7-62A4-BCEC-3F8EF40F23F7}" dt="2024-02-15T19:57:31.483" v="2154" actId="20577"/>
          <ac:spMkLst>
            <pc:docMk/>
            <pc:sldMk cId="1594176787" sldId="693"/>
            <ac:spMk id="13" creationId="{7BBEEAB7-A224-F12A-83F4-9FB99CFD9660}"/>
          </ac:spMkLst>
        </pc:spChg>
        <pc:spChg chg="add mod">
          <ac:chgData name="Roberta Tucker" userId="S::r.tucker@uwtsd.ac.uk::27ca61ee-ba03-4b92-a89a-1d5600e2200a" providerId="AD" clId="Web-{B33BDC56-65F7-62A4-BCEC-3F8EF40F23F7}" dt="2024-02-15T19:58:23.610" v="2246" actId="1076"/>
          <ac:spMkLst>
            <pc:docMk/>
            <pc:sldMk cId="1594176787" sldId="693"/>
            <ac:spMk id="16" creationId="{8808DFA2-811E-5865-C940-D2404CD1F190}"/>
          </ac:spMkLst>
        </pc:spChg>
        <pc:spChg chg="add mod">
          <ac:chgData name="Roberta Tucker" userId="S::r.tucker@uwtsd.ac.uk::27ca61ee-ba03-4b92-a89a-1d5600e2200a" providerId="AD" clId="Web-{B33BDC56-65F7-62A4-BCEC-3F8EF40F23F7}" dt="2024-02-15T20:00:38.598" v="2346" actId="14100"/>
          <ac:spMkLst>
            <pc:docMk/>
            <pc:sldMk cId="1594176787" sldId="693"/>
            <ac:spMk id="18" creationId="{5E5AE033-17C9-A2A5-1D35-6491D83FE382}"/>
          </ac:spMkLst>
        </pc:spChg>
        <pc:spChg chg="add mod">
          <ac:chgData name="Roberta Tucker" userId="S::r.tucker@uwtsd.ac.uk::27ca61ee-ba03-4b92-a89a-1d5600e2200a" providerId="AD" clId="Web-{B33BDC56-65F7-62A4-BCEC-3F8EF40F23F7}" dt="2024-02-15T20:05:27.419" v="2612" actId="1076"/>
          <ac:spMkLst>
            <pc:docMk/>
            <pc:sldMk cId="1594176787" sldId="693"/>
            <ac:spMk id="20" creationId="{593D5C48-B6CA-B7D8-B35B-801704C42DE0}"/>
          </ac:spMkLst>
        </pc:spChg>
        <pc:spChg chg="add mod">
          <ac:chgData name="Roberta Tucker" userId="S::r.tucker@uwtsd.ac.uk::27ca61ee-ba03-4b92-a89a-1d5600e2200a" providerId="AD" clId="Web-{B33BDC56-65F7-62A4-BCEC-3F8EF40F23F7}" dt="2024-02-15T20:05:34.388" v="2614" actId="1076"/>
          <ac:spMkLst>
            <pc:docMk/>
            <pc:sldMk cId="1594176787" sldId="693"/>
            <ac:spMk id="22" creationId="{8384EA6A-73E5-9AD4-142E-ACC9FD4C2AB1}"/>
          </ac:spMkLst>
        </pc:spChg>
        <pc:spChg chg="add mod">
          <ac:chgData name="Roberta Tucker" userId="S::r.tucker@uwtsd.ac.uk::27ca61ee-ba03-4b92-a89a-1d5600e2200a" providerId="AD" clId="Web-{B33BDC56-65F7-62A4-BCEC-3F8EF40F23F7}" dt="2024-02-15T20:05:31.466" v="2613" actId="1076"/>
          <ac:spMkLst>
            <pc:docMk/>
            <pc:sldMk cId="1594176787" sldId="693"/>
            <ac:spMk id="24" creationId="{D47B9007-060D-F18F-4663-7B2EF2FD771C}"/>
          </ac:spMkLst>
        </pc:spChg>
        <pc:picChg chg="add mod">
          <ac:chgData name="Roberta Tucker" userId="S::r.tucker@uwtsd.ac.uk::27ca61ee-ba03-4b92-a89a-1d5600e2200a" providerId="AD" clId="Web-{B33BDC56-65F7-62A4-BCEC-3F8EF40F23F7}" dt="2024-02-15T20:17:17.737" v="3029" actId="1076"/>
          <ac:picMkLst>
            <pc:docMk/>
            <pc:sldMk cId="1594176787" sldId="693"/>
            <ac:picMk id="2" creationId="{85439541-B199-674D-E22D-C822512841D7}"/>
          </ac:picMkLst>
        </pc:picChg>
        <pc:picChg chg="add del mod">
          <ac:chgData name="Roberta Tucker" userId="S::r.tucker@uwtsd.ac.uk::27ca61ee-ba03-4b92-a89a-1d5600e2200a" providerId="AD" clId="Web-{B33BDC56-65F7-62A4-BCEC-3F8EF40F23F7}" dt="2024-02-15T17:03:48.843" v="872"/>
          <ac:picMkLst>
            <pc:docMk/>
            <pc:sldMk cId="1594176787" sldId="693"/>
            <ac:picMk id="3" creationId="{41D6FCE9-DF2B-27D1-EE76-0A94737379CF}"/>
          </ac:picMkLst>
        </pc:picChg>
        <pc:picChg chg="add mod">
          <ac:chgData name="Roberta Tucker" userId="S::r.tucker@uwtsd.ac.uk::27ca61ee-ba03-4b92-a89a-1d5600e2200a" providerId="AD" clId="Web-{B33BDC56-65F7-62A4-BCEC-3F8EF40F23F7}" dt="2024-02-15T17:04:16.047" v="881" actId="1076"/>
          <ac:picMkLst>
            <pc:docMk/>
            <pc:sldMk cId="1594176787" sldId="693"/>
            <ac:picMk id="6" creationId="{F5805ECE-0AF6-7D92-FF19-E42D1D3B5BEA}"/>
          </ac:picMkLst>
        </pc:picChg>
        <pc:picChg chg="add del mod">
          <ac:chgData name="Roberta Tucker" userId="S::r.tucker@uwtsd.ac.uk::27ca61ee-ba03-4b92-a89a-1d5600e2200a" providerId="AD" clId="Web-{B33BDC56-65F7-62A4-BCEC-3F8EF40F23F7}" dt="2024-02-15T17:06:32.665" v="975"/>
          <ac:picMkLst>
            <pc:docMk/>
            <pc:sldMk cId="1594176787" sldId="693"/>
            <ac:picMk id="13" creationId="{DD6C17E0-0310-FA60-C11D-9FD3584DEFD7}"/>
          </ac:picMkLst>
        </pc:picChg>
        <pc:cxnChg chg="add mod">
          <ac:chgData name="Roberta Tucker" userId="S::r.tucker@uwtsd.ac.uk::27ca61ee-ba03-4b92-a89a-1d5600e2200a" providerId="AD" clId="Web-{B33BDC56-65F7-62A4-BCEC-3F8EF40F23F7}" dt="2024-02-15T17:51:38.114" v="1209" actId="1076"/>
          <ac:cxnSpMkLst>
            <pc:docMk/>
            <pc:sldMk cId="1594176787" sldId="693"/>
            <ac:cxnSpMk id="15" creationId="{3FAF50AF-34E0-786E-8C0C-69B211AFCA0B}"/>
          </ac:cxnSpMkLst>
        </pc:cxnChg>
      </pc:sldChg>
      <pc:sldChg chg="addSp delSp modSp add replId">
        <pc:chgData name="Roberta Tucker" userId="S::r.tucker@uwtsd.ac.uk::27ca61ee-ba03-4b92-a89a-1d5600e2200a" providerId="AD" clId="Web-{B33BDC56-65F7-62A4-BCEC-3F8EF40F23F7}" dt="2024-02-15T21:10:20.500" v="4827" actId="20577"/>
        <pc:sldMkLst>
          <pc:docMk/>
          <pc:sldMk cId="2527414871" sldId="694"/>
        </pc:sldMkLst>
        <pc:spChg chg="add mod">
          <ac:chgData name="Roberta Tucker" userId="S::r.tucker@uwtsd.ac.uk::27ca61ee-ba03-4b92-a89a-1d5600e2200a" providerId="AD" clId="Web-{B33BDC56-65F7-62A4-BCEC-3F8EF40F23F7}" dt="2024-02-15T20:17:46.144" v="3032" actId="20577"/>
          <ac:spMkLst>
            <pc:docMk/>
            <pc:sldMk cId="2527414871" sldId="694"/>
            <ac:spMk id="3" creationId="{14FC7925-63ED-0455-D769-F2A553072E3F}"/>
          </ac:spMkLst>
        </pc:spChg>
        <pc:spChg chg="mod">
          <ac:chgData name="Roberta Tucker" userId="S::r.tucker@uwtsd.ac.uk::27ca61ee-ba03-4b92-a89a-1d5600e2200a" providerId="AD" clId="Web-{B33BDC56-65F7-62A4-BCEC-3F8EF40F23F7}" dt="2024-02-15T21:10:20.500" v="4827" actId="20577"/>
          <ac:spMkLst>
            <pc:docMk/>
            <pc:sldMk cId="2527414871" sldId="694"/>
            <ac:spMk id="4" creationId="{58D071D7-0493-3BCD-FA52-18F24D618B04}"/>
          </ac:spMkLst>
        </pc:spChg>
        <pc:spChg chg="add mod">
          <ac:chgData name="Roberta Tucker" userId="S::r.tucker@uwtsd.ac.uk::27ca61ee-ba03-4b92-a89a-1d5600e2200a" providerId="AD" clId="Web-{B33BDC56-65F7-62A4-BCEC-3F8EF40F23F7}" dt="2024-02-15T20:07:01.828" v="2626" actId="1076"/>
          <ac:spMkLst>
            <pc:docMk/>
            <pc:sldMk cId="2527414871" sldId="694"/>
            <ac:spMk id="7" creationId="{40C9EBD3-A798-D67E-0278-6685BE1B7EF4}"/>
          </ac:spMkLst>
        </pc:spChg>
        <pc:spChg chg="mod">
          <ac:chgData name="Roberta Tucker" userId="S::r.tucker@uwtsd.ac.uk::27ca61ee-ba03-4b92-a89a-1d5600e2200a" providerId="AD" clId="Web-{B33BDC56-65F7-62A4-BCEC-3F8EF40F23F7}" dt="2024-02-15T20:06:21.327" v="2620" actId="1076"/>
          <ac:spMkLst>
            <pc:docMk/>
            <pc:sldMk cId="2527414871" sldId="694"/>
            <ac:spMk id="8" creationId="{5514F3B7-5F90-D7AF-A878-3E35F39A63D6}"/>
          </ac:spMkLst>
        </pc:spChg>
        <pc:spChg chg="add mod">
          <ac:chgData name="Roberta Tucker" userId="S::r.tucker@uwtsd.ac.uk::27ca61ee-ba03-4b92-a89a-1d5600e2200a" providerId="AD" clId="Web-{B33BDC56-65F7-62A4-BCEC-3F8EF40F23F7}" dt="2024-02-15T20:18:19.661" v="3034" actId="20577"/>
          <ac:spMkLst>
            <pc:docMk/>
            <pc:sldMk cId="2527414871" sldId="694"/>
            <ac:spMk id="9" creationId="{171DD45C-2636-714C-44CF-29067B311056}"/>
          </ac:spMkLst>
        </pc:spChg>
        <pc:spChg chg="add del mod">
          <ac:chgData name="Roberta Tucker" userId="S::r.tucker@uwtsd.ac.uk::27ca61ee-ba03-4b92-a89a-1d5600e2200a" providerId="AD" clId="Web-{B33BDC56-65F7-62A4-BCEC-3F8EF40F23F7}" dt="2024-02-15T20:15:17.654" v="2881"/>
          <ac:spMkLst>
            <pc:docMk/>
            <pc:sldMk cId="2527414871" sldId="694"/>
            <ac:spMk id="11" creationId="{5DCAE2FF-6C04-1B84-5494-E0386D2E5672}"/>
          </ac:spMkLst>
        </pc:spChg>
        <pc:spChg chg="add mod">
          <ac:chgData name="Roberta Tucker" userId="S::r.tucker@uwtsd.ac.uk::27ca61ee-ba03-4b92-a89a-1d5600e2200a" providerId="AD" clId="Web-{B33BDC56-65F7-62A4-BCEC-3F8EF40F23F7}" dt="2024-02-15T20:30:23.900" v="3202" actId="20577"/>
          <ac:spMkLst>
            <pc:docMk/>
            <pc:sldMk cId="2527414871" sldId="694"/>
            <ac:spMk id="13" creationId="{770E601E-21E1-70D2-498F-58F6AD68F50C}"/>
          </ac:spMkLst>
        </pc:spChg>
        <pc:spChg chg="add mod">
          <ac:chgData name="Roberta Tucker" userId="S::r.tucker@uwtsd.ac.uk::27ca61ee-ba03-4b92-a89a-1d5600e2200a" providerId="AD" clId="Web-{B33BDC56-65F7-62A4-BCEC-3F8EF40F23F7}" dt="2024-02-15T20:30:31.338" v="3203" actId="1076"/>
          <ac:spMkLst>
            <pc:docMk/>
            <pc:sldMk cId="2527414871" sldId="694"/>
            <ac:spMk id="14" creationId="{75585690-A82C-77D7-84B4-E22276439094}"/>
          </ac:spMkLst>
        </pc:spChg>
        <pc:picChg chg="add del mod">
          <ac:chgData name="Roberta Tucker" userId="S::r.tucker@uwtsd.ac.uk::27ca61ee-ba03-4b92-a89a-1d5600e2200a" providerId="AD" clId="Web-{B33BDC56-65F7-62A4-BCEC-3F8EF40F23F7}" dt="2024-02-15T17:06:18.102" v="972"/>
          <ac:picMkLst>
            <pc:docMk/>
            <pc:sldMk cId="2527414871" sldId="694"/>
            <ac:picMk id="2" creationId="{D837975F-544E-3E9B-5E6E-FB2F58BF256F}"/>
          </ac:picMkLst>
        </pc:picChg>
        <pc:picChg chg="add mod">
          <ac:chgData name="Roberta Tucker" userId="S::r.tucker@uwtsd.ac.uk::27ca61ee-ba03-4b92-a89a-1d5600e2200a" providerId="AD" clId="Web-{B33BDC56-65F7-62A4-BCEC-3F8EF40F23F7}" dt="2024-02-15T20:07:03.812" v="2627" actId="1076"/>
          <ac:picMkLst>
            <pc:docMk/>
            <pc:sldMk cId="2527414871" sldId="694"/>
            <ac:picMk id="5" creationId="{A3A152C9-BFD8-DE30-A0E8-8A9CF78FAA68}"/>
          </ac:picMkLst>
        </pc:picChg>
        <pc:picChg chg="add del mod">
          <ac:chgData name="Roberta Tucker" userId="S::r.tucker@uwtsd.ac.uk::27ca61ee-ba03-4b92-a89a-1d5600e2200a" providerId="AD" clId="Web-{B33BDC56-65F7-62A4-BCEC-3F8EF40F23F7}" dt="2024-02-15T17:08:17.234" v="1023"/>
          <ac:picMkLst>
            <pc:docMk/>
            <pc:sldMk cId="2527414871" sldId="694"/>
            <ac:picMk id="10" creationId="{6C25DC40-EEE5-BB4F-DB54-5F7900E39A5D}"/>
          </ac:picMkLst>
        </pc:picChg>
      </pc:sldChg>
      <pc:sldChg chg="addSp delSp modSp add replId">
        <pc:chgData name="Roberta Tucker" userId="S::r.tucker@uwtsd.ac.uk::27ca61ee-ba03-4b92-a89a-1d5600e2200a" providerId="AD" clId="Web-{B33BDC56-65F7-62A4-BCEC-3F8EF40F23F7}" dt="2024-02-15T21:23:04.771" v="4904" actId="1076"/>
        <pc:sldMkLst>
          <pc:docMk/>
          <pc:sldMk cId="3948139367" sldId="695"/>
        </pc:sldMkLst>
        <pc:spChg chg="add mod">
          <ac:chgData name="Roberta Tucker" userId="S::r.tucker@uwtsd.ac.uk::27ca61ee-ba03-4b92-a89a-1d5600e2200a" providerId="AD" clId="Web-{B33BDC56-65F7-62A4-BCEC-3F8EF40F23F7}" dt="2024-02-15T20:32:41.248" v="3364" actId="1076"/>
          <ac:spMkLst>
            <pc:docMk/>
            <pc:sldMk cId="3948139367" sldId="695"/>
            <ac:spMk id="3" creationId="{08C33A70-00D8-771A-7B88-16AEEF90AA96}"/>
          </ac:spMkLst>
        </pc:spChg>
        <pc:spChg chg="mod">
          <ac:chgData name="Roberta Tucker" userId="S::r.tucker@uwtsd.ac.uk::27ca61ee-ba03-4b92-a89a-1d5600e2200a" providerId="AD" clId="Web-{B33BDC56-65F7-62A4-BCEC-3F8EF40F23F7}" dt="2024-02-15T21:23:04.771" v="4904" actId="1076"/>
          <ac:spMkLst>
            <pc:docMk/>
            <pc:sldMk cId="3948139367" sldId="695"/>
            <ac:spMk id="4" creationId="{58D071D7-0493-3BCD-FA52-18F24D618B04}"/>
          </ac:spMkLst>
        </pc:spChg>
        <pc:spChg chg="add mod">
          <ac:chgData name="Roberta Tucker" userId="S::r.tucker@uwtsd.ac.uk::27ca61ee-ba03-4b92-a89a-1d5600e2200a" providerId="AD" clId="Web-{B33BDC56-65F7-62A4-BCEC-3F8EF40F23F7}" dt="2024-02-15T20:38:55.384" v="3599" actId="1076"/>
          <ac:spMkLst>
            <pc:docMk/>
            <pc:sldMk cId="3948139367" sldId="695"/>
            <ac:spMk id="5" creationId="{3BA25EB4-01D7-6710-196F-051B94E4CA1A}"/>
          </ac:spMkLst>
        </pc:spChg>
        <pc:spChg chg="add mod">
          <ac:chgData name="Roberta Tucker" userId="S::r.tucker@uwtsd.ac.uk::27ca61ee-ba03-4b92-a89a-1d5600e2200a" providerId="AD" clId="Web-{B33BDC56-65F7-62A4-BCEC-3F8EF40F23F7}" dt="2024-02-15T20:34:57.221" v="3498" actId="1076"/>
          <ac:spMkLst>
            <pc:docMk/>
            <pc:sldMk cId="3948139367" sldId="695"/>
            <ac:spMk id="6" creationId="{BF7202C1-3DEC-55CF-417E-2B9FAE4AEA1D}"/>
          </ac:spMkLst>
        </pc:spChg>
        <pc:spChg chg="add del mod">
          <ac:chgData name="Roberta Tucker" userId="S::r.tucker@uwtsd.ac.uk::27ca61ee-ba03-4b92-a89a-1d5600e2200a" providerId="AD" clId="Web-{B33BDC56-65F7-62A4-BCEC-3F8EF40F23F7}" dt="2024-02-15T16:38:29.876" v="732"/>
          <ac:spMkLst>
            <pc:docMk/>
            <pc:sldMk cId="3948139367" sldId="695"/>
            <ac:spMk id="6" creationId="{D7A72801-45BB-D76B-2F41-83DC2ADD6973}"/>
          </ac:spMkLst>
        </pc:spChg>
        <pc:spChg chg="mod">
          <ac:chgData name="Roberta Tucker" userId="S::r.tucker@uwtsd.ac.uk::27ca61ee-ba03-4b92-a89a-1d5600e2200a" providerId="AD" clId="Web-{B33BDC56-65F7-62A4-BCEC-3F8EF40F23F7}" dt="2024-02-15T20:33:38.281" v="3427" actId="1076"/>
          <ac:spMkLst>
            <pc:docMk/>
            <pc:sldMk cId="3948139367" sldId="695"/>
            <ac:spMk id="8" creationId="{5514F3B7-5F90-D7AF-A878-3E35F39A63D6}"/>
          </ac:spMkLst>
        </pc:spChg>
        <pc:spChg chg="add mod">
          <ac:chgData name="Roberta Tucker" userId="S::r.tucker@uwtsd.ac.uk::27ca61ee-ba03-4b92-a89a-1d5600e2200a" providerId="AD" clId="Web-{B33BDC56-65F7-62A4-BCEC-3F8EF40F23F7}" dt="2024-02-15T20:38:51.399" v="3598" actId="1076"/>
          <ac:spMkLst>
            <pc:docMk/>
            <pc:sldMk cId="3948139367" sldId="695"/>
            <ac:spMk id="9" creationId="{A5A77C08-0AC5-61F3-2F7F-8F1665D1E6FE}"/>
          </ac:spMkLst>
        </pc:spChg>
        <pc:spChg chg="add mod">
          <ac:chgData name="Roberta Tucker" userId="S::r.tucker@uwtsd.ac.uk::27ca61ee-ba03-4b92-a89a-1d5600e2200a" providerId="AD" clId="Web-{B33BDC56-65F7-62A4-BCEC-3F8EF40F23F7}" dt="2024-02-15T20:40:35.465" v="3645" actId="1076"/>
          <ac:spMkLst>
            <pc:docMk/>
            <pc:sldMk cId="3948139367" sldId="695"/>
            <ac:spMk id="11" creationId="{C475B950-25E4-9B2F-445E-D3B5BAA85ECE}"/>
          </ac:spMkLst>
        </pc:spChg>
        <pc:spChg chg="add mod">
          <ac:chgData name="Roberta Tucker" userId="S::r.tucker@uwtsd.ac.uk::27ca61ee-ba03-4b92-a89a-1d5600e2200a" providerId="AD" clId="Web-{B33BDC56-65F7-62A4-BCEC-3F8EF40F23F7}" dt="2024-02-15T18:02:01.091" v="1231" actId="1076"/>
          <ac:spMkLst>
            <pc:docMk/>
            <pc:sldMk cId="3948139367" sldId="695"/>
            <ac:spMk id="12" creationId="{047FD226-FD44-5E25-0073-C5A3D7626A69}"/>
          </ac:spMkLst>
        </pc:spChg>
        <pc:spChg chg="add mod">
          <ac:chgData name="Roberta Tucker" userId="S::r.tucker@uwtsd.ac.uk::27ca61ee-ba03-4b92-a89a-1d5600e2200a" providerId="AD" clId="Web-{B33BDC56-65F7-62A4-BCEC-3F8EF40F23F7}" dt="2024-02-15T20:41:06.872" v="3712" actId="1076"/>
          <ac:spMkLst>
            <pc:docMk/>
            <pc:sldMk cId="3948139367" sldId="695"/>
            <ac:spMk id="13" creationId="{B7008E40-90EE-1040-F1D3-1E9BD37DFF0A}"/>
          </ac:spMkLst>
        </pc:spChg>
        <pc:spChg chg="add mod">
          <ac:chgData name="Roberta Tucker" userId="S::r.tucker@uwtsd.ac.uk::27ca61ee-ba03-4b92-a89a-1d5600e2200a" providerId="AD" clId="Web-{B33BDC56-65F7-62A4-BCEC-3F8EF40F23F7}" dt="2024-02-15T18:02:14.404" v="1234" actId="1076"/>
          <ac:spMkLst>
            <pc:docMk/>
            <pc:sldMk cId="3948139367" sldId="695"/>
            <ac:spMk id="14" creationId="{F15B381D-4FC1-F862-9496-FB788CFA05AA}"/>
          </ac:spMkLst>
        </pc:spChg>
        <pc:spChg chg="add mod">
          <ac:chgData name="Roberta Tucker" userId="S::r.tucker@uwtsd.ac.uk::27ca61ee-ba03-4b92-a89a-1d5600e2200a" providerId="AD" clId="Web-{B33BDC56-65F7-62A4-BCEC-3F8EF40F23F7}" dt="2024-02-15T20:45:01.566" v="3815" actId="20577"/>
          <ac:spMkLst>
            <pc:docMk/>
            <pc:sldMk cId="3948139367" sldId="695"/>
            <ac:spMk id="15" creationId="{69DA9E9E-2428-D371-C277-1FDFC9F7D06B}"/>
          </ac:spMkLst>
        </pc:spChg>
        <pc:spChg chg="add mod">
          <ac:chgData name="Roberta Tucker" userId="S::r.tucker@uwtsd.ac.uk::27ca61ee-ba03-4b92-a89a-1d5600e2200a" providerId="AD" clId="Web-{B33BDC56-65F7-62A4-BCEC-3F8EF40F23F7}" dt="2024-02-15T20:45:46.427" v="3936" actId="20577"/>
          <ac:spMkLst>
            <pc:docMk/>
            <pc:sldMk cId="3948139367" sldId="695"/>
            <ac:spMk id="16" creationId="{3FBB5837-A9BD-053C-CC06-0B10F9186F2E}"/>
          </ac:spMkLst>
        </pc:spChg>
        <pc:picChg chg="add del mod">
          <ac:chgData name="Roberta Tucker" userId="S::r.tucker@uwtsd.ac.uk::27ca61ee-ba03-4b92-a89a-1d5600e2200a" providerId="AD" clId="Web-{B33BDC56-65F7-62A4-BCEC-3F8EF40F23F7}" dt="2024-02-15T17:07:53.967" v="1016"/>
          <ac:picMkLst>
            <pc:docMk/>
            <pc:sldMk cId="3948139367" sldId="695"/>
            <ac:picMk id="2" creationId="{6B5EABE7-E97F-1B05-00BF-60D5F0EEC099}"/>
          </ac:picMkLst>
        </pc:picChg>
        <pc:picChg chg="add del mod">
          <ac:chgData name="Roberta Tucker" userId="S::r.tucker@uwtsd.ac.uk::27ca61ee-ba03-4b92-a89a-1d5600e2200a" providerId="AD" clId="Web-{B33BDC56-65F7-62A4-BCEC-3F8EF40F23F7}" dt="2024-02-15T16:37:40.201" v="726"/>
          <ac:picMkLst>
            <pc:docMk/>
            <pc:sldMk cId="3948139367" sldId="695"/>
            <ac:picMk id="3" creationId="{8D3838BF-8366-6C89-0891-14F847823603}"/>
          </ac:picMkLst>
        </pc:picChg>
        <pc:picChg chg="add del mod">
          <ac:chgData name="Roberta Tucker" userId="S::r.tucker@uwtsd.ac.uk::27ca61ee-ba03-4b92-a89a-1d5600e2200a" providerId="AD" clId="Web-{B33BDC56-65F7-62A4-BCEC-3F8EF40F23F7}" dt="2024-02-15T16:38:27" v="731"/>
          <ac:picMkLst>
            <pc:docMk/>
            <pc:sldMk cId="3948139367" sldId="695"/>
            <ac:picMk id="5" creationId="{E4C0B7E4-AB11-3FBB-8A87-6272736045CB}"/>
          </ac:picMkLst>
        </pc:picChg>
        <pc:picChg chg="add mod">
          <ac:chgData name="Roberta Tucker" userId="S::r.tucker@uwtsd.ac.uk::27ca61ee-ba03-4b92-a89a-1d5600e2200a" providerId="AD" clId="Web-{B33BDC56-65F7-62A4-BCEC-3F8EF40F23F7}" dt="2024-02-15T18:02:04.231" v="1232" actId="1076"/>
          <ac:picMkLst>
            <pc:docMk/>
            <pc:sldMk cId="3948139367" sldId="695"/>
            <ac:picMk id="7" creationId="{6E45C564-B70C-32BE-7863-8E1E7B2F0B88}"/>
          </ac:picMkLst>
        </pc:picChg>
        <pc:picChg chg="add mod">
          <ac:chgData name="Roberta Tucker" userId="S::r.tucker@uwtsd.ac.uk::27ca61ee-ba03-4b92-a89a-1d5600e2200a" providerId="AD" clId="Web-{B33BDC56-65F7-62A4-BCEC-3F8EF40F23F7}" dt="2024-02-15T18:01:56.621" v="1230" actId="1076"/>
          <ac:picMkLst>
            <pc:docMk/>
            <pc:sldMk cId="3948139367" sldId="695"/>
            <ac:picMk id="10" creationId="{0652B2E6-7E5B-C948-9EE9-819C85DC606B}"/>
          </ac:picMkLst>
        </pc:picChg>
        <pc:picChg chg="add del mod">
          <ac:chgData name="Roberta Tucker" userId="S::r.tucker@uwtsd.ac.uk::27ca61ee-ba03-4b92-a89a-1d5600e2200a" providerId="AD" clId="Web-{B33BDC56-65F7-62A4-BCEC-3F8EF40F23F7}" dt="2024-02-15T17:11:49.309" v="1109"/>
          <ac:picMkLst>
            <pc:docMk/>
            <pc:sldMk cId="3948139367" sldId="695"/>
            <ac:picMk id="16" creationId="{43B238E6-4D98-BA10-49E2-B97923CDF801}"/>
          </ac:picMkLst>
        </pc:picChg>
        <pc:cxnChg chg="add mod">
          <ac:chgData name="Roberta Tucker" userId="S::r.tucker@uwtsd.ac.uk::27ca61ee-ba03-4b92-a89a-1d5600e2200a" providerId="AD" clId="Web-{B33BDC56-65F7-62A4-BCEC-3F8EF40F23F7}" dt="2024-02-15T20:30:39.229" v="3204" actId="1076"/>
          <ac:cxnSpMkLst>
            <pc:docMk/>
            <pc:sldMk cId="3948139367" sldId="695"/>
            <ac:cxnSpMk id="18" creationId="{94DFB87E-0137-C794-81FA-392DC9EA2F45}"/>
          </ac:cxnSpMkLst>
        </pc:cxnChg>
      </pc:sldChg>
      <pc:sldChg chg="addSp delSp modSp add replId">
        <pc:chgData name="Roberta Tucker" userId="S::r.tucker@uwtsd.ac.uk::27ca61ee-ba03-4b92-a89a-1d5600e2200a" providerId="AD" clId="Web-{B33BDC56-65F7-62A4-BCEC-3F8EF40F23F7}" dt="2024-02-15T21:23:11.600" v="4905" actId="1076"/>
        <pc:sldMkLst>
          <pc:docMk/>
          <pc:sldMk cId="1527565827" sldId="696"/>
        </pc:sldMkLst>
        <pc:spChg chg="mod">
          <ac:chgData name="Roberta Tucker" userId="S::r.tucker@uwtsd.ac.uk::27ca61ee-ba03-4b92-a89a-1d5600e2200a" providerId="AD" clId="Web-{B33BDC56-65F7-62A4-BCEC-3F8EF40F23F7}" dt="2024-02-15T21:23:11.600" v="4905" actId="1076"/>
          <ac:spMkLst>
            <pc:docMk/>
            <pc:sldMk cId="1527565827" sldId="696"/>
            <ac:spMk id="4" creationId="{58D071D7-0493-3BCD-FA52-18F24D618B04}"/>
          </ac:spMkLst>
        </pc:spChg>
        <pc:spChg chg="add mod">
          <ac:chgData name="Roberta Tucker" userId="S::r.tucker@uwtsd.ac.uk::27ca61ee-ba03-4b92-a89a-1d5600e2200a" providerId="AD" clId="Web-{B33BDC56-65F7-62A4-BCEC-3F8EF40F23F7}" dt="2024-02-15T20:48:53.276" v="4199" actId="20577"/>
          <ac:spMkLst>
            <pc:docMk/>
            <pc:sldMk cId="1527565827" sldId="696"/>
            <ac:spMk id="5" creationId="{2B2848C9-EFD5-BCB4-DA35-6B238D522787}"/>
          </ac:spMkLst>
        </pc:spChg>
        <pc:spChg chg="add mod">
          <ac:chgData name="Roberta Tucker" userId="S::r.tucker@uwtsd.ac.uk::27ca61ee-ba03-4b92-a89a-1d5600e2200a" providerId="AD" clId="Web-{B33BDC56-65F7-62A4-BCEC-3F8EF40F23F7}" dt="2024-02-15T20:52:09.203" v="4399" actId="1076"/>
          <ac:spMkLst>
            <pc:docMk/>
            <pc:sldMk cId="1527565827" sldId="696"/>
            <ac:spMk id="7" creationId="{E2830A37-E28A-6BB6-7B2D-502B1BAABF9E}"/>
          </ac:spMkLst>
        </pc:spChg>
        <pc:spChg chg="mod">
          <ac:chgData name="Roberta Tucker" userId="S::r.tucker@uwtsd.ac.uk::27ca61ee-ba03-4b92-a89a-1d5600e2200a" providerId="AD" clId="Web-{B33BDC56-65F7-62A4-BCEC-3F8EF40F23F7}" dt="2024-02-15T20:52:22.141" v="4402" actId="1076"/>
          <ac:spMkLst>
            <pc:docMk/>
            <pc:sldMk cId="1527565827" sldId="696"/>
            <ac:spMk id="8" creationId="{5514F3B7-5F90-D7AF-A878-3E35F39A63D6}"/>
          </ac:spMkLst>
        </pc:spChg>
        <pc:spChg chg="add mod">
          <ac:chgData name="Roberta Tucker" userId="S::r.tucker@uwtsd.ac.uk::27ca61ee-ba03-4b92-a89a-1d5600e2200a" providerId="AD" clId="Web-{B33BDC56-65F7-62A4-BCEC-3F8EF40F23F7}" dt="2024-02-15T17:57:22.933" v="1217" actId="20577"/>
          <ac:spMkLst>
            <pc:docMk/>
            <pc:sldMk cId="1527565827" sldId="696"/>
            <ac:spMk id="9" creationId="{8669F97F-E26C-7ACF-35D5-AF5813DD1B0F}"/>
          </ac:spMkLst>
        </pc:spChg>
        <pc:spChg chg="add mod">
          <ac:chgData name="Roberta Tucker" userId="S::r.tucker@uwtsd.ac.uk::27ca61ee-ba03-4b92-a89a-1d5600e2200a" providerId="AD" clId="Web-{B33BDC56-65F7-62A4-BCEC-3F8EF40F23F7}" dt="2024-02-15T20:49:41.933" v="4271" actId="20577"/>
          <ac:spMkLst>
            <pc:docMk/>
            <pc:sldMk cId="1527565827" sldId="696"/>
            <ac:spMk id="10" creationId="{FC8B2A88-A884-1997-A89D-DCBDBE211473}"/>
          </ac:spMkLst>
        </pc:spChg>
        <pc:spChg chg="add mod">
          <ac:chgData name="Roberta Tucker" userId="S::r.tucker@uwtsd.ac.uk::27ca61ee-ba03-4b92-a89a-1d5600e2200a" providerId="AD" clId="Web-{B33BDC56-65F7-62A4-BCEC-3F8EF40F23F7}" dt="2024-02-15T17:58:11.045" v="1219" actId="1076"/>
          <ac:spMkLst>
            <pc:docMk/>
            <pc:sldMk cId="1527565827" sldId="696"/>
            <ac:spMk id="11" creationId="{610CD429-8B1A-4820-02F6-EFB094697D43}"/>
          </ac:spMkLst>
        </pc:spChg>
        <pc:spChg chg="add mod">
          <ac:chgData name="Roberta Tucker" userId="S::r.tucker@uwtsd.ac.uk::27ca61ee-ba03-4b92-a89a-1d5600e2200a" providerId="AD" clId="Web-{B33BDC56-65F7-62A4-BCEC-3F8EF40F23F7}" dt="2024-02-15T20:52:25.250" v="4403" actId="1076"/>
          <ac:spMkLst>
            <pc:docMk/>
            <pc:sldMk cId="1527565827" sldId="696"/>
            <ac:spMk id="12" creationId="{02B7EB7D-FDB9-2E70-1751-2791C65E1299}"/>
          </ac:spMkLst>
        </pc:spChg>
        <pc:spChg chg="add mod">
          <ac:chgData name="Roberta Tucker" userId="S::r.tucker@uwtsd.ac.uk::27ca61ee-ba03-4b92-a89a-1d5600e2200a" providerId="AD" clId="Web-{B33BDC56-65F7-62A4-BCEC-3F8EF40F23F7}" dt="2024-02-15T20:52:55.939" v="4465" actId="20577"/>
          <ac:spMkLst>
            <pc:docMk/>
            <pc:sldMk cId="1527565827" sldId="696"/>
            <ac:spMk id="14" creationId="{18084106-2DD6-0C6C-533C-DAFD53F40C3A}"/>
          </ac:spMkLst>
        </pc:spChg>
        <pc:spChg chg="add mod">
          <ac:chgData name="Roberta Tucker" userId="S::r.tucker@uwtsd.ac.uk::27ca61ee-ba03-4b92-a89a-1d5600e2200a" providerId="AD" clId="Web-{B33BDC56-65F7-62A4-BCEC-3F8EF40F23F7}" dt="2024-02-15T20:53:55.206" v="4529" actId="20577"/>
          <ac:spMkLst>
            <pc:docMk/>
            <pc:sldMk cId="1527565827" sldId="696"/>
            <ac:spMk id="15" creationId="{02CB444C-79B4-FD2F-FE6F-4AC8D29E1654}"/>
          </ac:spMkLst>
        </pc:spChg>
        <pc:spChg chg="add mod">
          <ac:chgData name="Roberta Tucker" userId="S::r.tucker@uwtsd.ac.uk::27ca61ee-ba03-4b92-a89a-1d5600e2200a" providerId="AD" clId="Web-{B33BDC56-65F7-62A4-BCEC-3F8EF40F23F7}" dt="2024-02-15T20:56:05.694" v="4636" actId="20577"/>
          <ac:spMkLst>
            <pc:docMk/>
            <pc:sldMk cId="1527565827" sldId="696"/>
            <ac:spMk id="16" creationId="{3B1A5669-CDD4-1B3A-BF34-400728DDA628}"/>
          </ac:spMkLst>
        </pc:spChg>
        <pc:spChg chg="add mod">
          <ac:chgData name="Roberta Tucker" userId="S::r.tucker@uwtsd.ac.uk::27ca61ee-ba03-4b92-a89a-1d5600e2200a" providerId="AD" clId="Web-{B33BDC56-65F7-62A4-BCEC-3F8EF40F23F7}" dt="2024-02-15T20:57:14.774" v="4715" actId="1076"/>
          <ac:spMkLst>
            <pc:docMk/>
            <pc:sldMk cId="1527565827" sldId="696"/>
            <ac:spMk id="17" creationId="{35E85F41-735D-634A-FE63-E89B11345EA8}"/>
          </ac:spMkLst>
        </pc:spChg>
        <pc:picChg chg="add mod">
          <ac:chgData name="Roberta Tucker" userId="S::r.tucker@uwtsd.ac.uk::27ca61ee-ba03-4b92-a89a-1d5600e2200a" providerId="AD" clId="Web-{B33BDC56-65F7-62A4-BCEC-3F8EF40F23F7}" dt="2024-02-15T17:12:12.342" v="1117" actId="1076"/>
          <ac:picMkLst>
            <pc:docMk/>
            <pc:sldMk cId="1527565827" sldId="696"/>
            <ac:picMk id="2" creationId="{7C94284C-466B-9447-3A9C-546939EEDFFF}"/>
          </ac:picMkLst>
        </pc:picChg>
        <pc:picChg chg="add del mod">
          <ac:chgData name="Roberta Tucker" userId="S::r.tucker@uwtsd.ac.uk::27ca61ee-ba03-4b92-a89a-1d5600e2200a" providerId="AD" clId="Web-{B33BDC56-65F7-62A4-BCEC-3F8EF40F23F7}" dt="2024-02-15T17:11:52.919" v="1110"/>
          <ac:picMkLst>
            <pc:docMk/>
            <pc:sldMk cId="1527565827" sldId="696"/>
            <ac:picMk id="3" creationId="{5642FCF6-E48A-E615-B9EB-994147C8AF5F}"/>
          </ac:picMkLst>
        </pc:picChg>
        <pc:picChg chg="add mod">
          <ac:chgData name="Roberta Tucker" userId="S::r.tucker@uwtsd.ac.uk::27ca61ee-ba03-4b92-a89a-1d5600e2200a" providerId="AD" clId="Web-{B33BDC56-65F7-62A4-BCEC-3F8EF40F23F7}" dt="2024-02-15T17:12:14.936" v="1118" actId="1076"/>
          <ac:picMkLst>
            <pc:docMk/>
            <pc:sldMk cId="1527565827" sldId="696"/>
            <ac:picMk id="6" creationId="{88A2F83D-66D2-53DF-8102-399BD7B02567}"/>
          </ac:picMkLst>
        </pc:picChg>
        <pc:cxnChg chg="add mod">
          <ac:chgData name="Roberta Tucker" userId="S::r.tucker@uwtsd.ac.uk::27ca61ee-ba03-4b92-a89a-1d5600e2200a" providerId="AD" clId="Web-{B33BDC56-65F7-62A4-BCEC-3F8EF40F23F7}" dt="2024-02-15T17:17:47.690" v="1204"/>
          <ac:cxnSpMkLst>
            <pc:docMk/>
            <pc:sldMk cId="1527565827" sldId="696"/>
            <ac:cxnSpMk id="13" creationId="{EDAB2EF6-BDEC-F502-0E8A-9B62CBAD970A}"/>
          </ac:cxnSpMkLst>
        </pc:cxnChg>
      </pc:sldChg>
      <pc:sldChg chg="modSp add replId">
        <pc:chgData name="Roberta Tucker" userId="S::r.tucker@uwtsd.ac.uk::27ca61ee-ba03-4b92-a89a-1d5600e2200a" providerId="AD" clId="Web-{B33BDC56-65F7-62A4-BCEC-3F8EF40F23F7}" dt="2024-02-15T21:06:37.493" v="4790" actId="20577"/>
        <pc:sldMkLst>
          <pc:docMk/>
          <pc:sldMk cId="710724247" sldId="697"/>
        </pc:sldMkLst>
        <pc:spChg chg="mod">
          <ac:chgData name="Roberta Tucker" userId="S::r.tucker@uwtsd.ac.uk::27ca61ee-ba03-4b92-a89a-1d5600e2200a" providerId="AD" clId="Web-{B33BDC56-65F7-62A4-BCEC-3F8EF40F23F7}" dt="2024-02-15T21:06:37.493" v="4790" actId="20577"/>
          <ac:spMkLst>
            <pc:docMk/>
            <pc:sldMk cId="710724247" sldId="697"/>
            <ac:spMk id="4" creationId="{58D071D7-0493-3BCD-FA52-18F24D618B04}"/>
          </ac:spMkLst>
        </pc:spChg>
        <pc:spChg chg="mod">
          <ac:chgData name="Roberta Tucker" userId="S::r.tucker@uwtsd.ac.uk::27ca61ee-ba03-4b92-a89a-1d5600e2200a" providerId="AD" clId="Web-{B33BDC56-65F7-62A4-BCEC-3F8EF40F23F7}" dt="2024-02-15T21:04:13.255" v="4774" actId="20577"/>
          <ac:spMkLst>
            <pc:docMk/>
            <pc:sldMk cId="710724247" sldId="697"/>
            <ac:spMk id="11" creationId="{4939AA37-3DF8-6A1F-2D6E-722DD086A3A2}"/>
          </ac:spMkLst>
        </pc:spChg>
        <pc:spChg chg="mod">
          <ac:chgData name="Roberta Tucker" userId="S::r.tucker@uwtsd.ac.uk::27ca61ee-ba03-4b92-a89a-1d5600e2200a" providerId="AD" clId="Web-{B33BDC56-65F7-62A4-BCEC-3F8EF40F23F7}" dt="2024-02-15T21:04:59.084" v="4775" actId="20577"/>
          <ac:spMkLst>
            <pc:docMk/>
            <pc:sldMk cId="710724247" sldId="697"/>
            <ac:spMk id="12" creationId="{A632C2EB-05B5-173C-E1D3-5A7BA936B7D8}"/>
          </ac:spMkLst>
        </pc:spChg>
        <pc:spChg chg="mod">
          <ac:chgData name="Roberta Tucker" userId="S::r.tucker@uwtsd.ac.uk::27ca61ee-ba03-4b92-a89a-1d5600e2200a" providerId="AD" clId="Web-{B33BDC56-65F7-62A4-BCEC-3F8EF40F23F7}" dt="2024-02-15T21:05:31.179" v="4776" actId="20577"/>
          <ac:spMkLst>
            <pc:docMk/>
            <pc:sldMk cId="710724247" sldId="697"/>
            <ac:spMk id="13" creationId="{6462955F-8107-3DF1-97CD-268606C059F7}"/>
          </ac:spMkLst>
        </pc:spChg>
      </pc:sldChg>
      <pc:sldChg chg="modSp add replId">
        <pc:chgData name="Roberta Tucker" userId="S::r.tucker@uwtsd.ac.uk::27ca61ee-ba03-4b92-a89a-1d5600e2200a" providerId="AD" clId="Web-{B33BDC56-65F7-62A4-BCEC-3F8EF40F23F7}" dt="2024-02-15T21:09:08.576" v="4822" actId="1076"/>
        <pc:sldMkLst>
          <pc:docMk/>
          <pc:sldMk cId="785522490" sldId="698"/>
        </pc:sldMkLst>
        <pc:spChg chg="mod">
          <ac:chgData name="Roberta Tucker" userId="S::r.tucker@uwtsd.ac.uk::27ca61ee-ba03-4b92-a89a-1d5600e2200a" providerId="AD" clId="Web-{B33BDC56-65F7-62A4-BCEC-3F8EF40F23F7}" dt="2024-02-15T21:06:41.540" v="4792" actId="20577"/>
          <ac:spMkLst>
            <pc:docMk/>
            <pc:sldMk cId="785522490" sldId="698"/>
            <ac:spMk id="4" creationId="{58D071D7-0493-3BCD-FA52-18F24D618B04}"/>
          </ac:spMkLst>
        </pc:spChg>
        <pc:spChg chg="mod">
          <ac:chgData name="Roberta Tucker" userId="S::r.tucker@uwtsd.ac.uk::27ca61ee-ba03-4b92-a89a-1d5600e2200a" providerId="AD" clId="Web-{B33BDC56-65F7-62A4-BCEC-3F8EF40F23F7}" dt="2024-02-15T21:07:31.370" v="4803" actId="20577"/>
          <ac:spMkLst>
            <pc:docMk/>
            <pc:sldMk cId="785522490" sldId="698"/>
            <ac:spMk id="9" creationId="{7F1CA934-28BA-AE05-779D-F3405CE3CA24}"/>
          </ac:spMkLst>
        </pc:spChg>
        <pc:spChg chg="mod">
          <ac:chgData name="Roberta Tucker" userId="S::r.tucker@uwtsd.ac.uk::27ca61ee-ba03-4b92-a89a-1d5600e2200a" providerId="AD" clId="Web-{B33BDC56-65F7-62A4-BCEC-3F8EF40F23F7}" dt="2024-02-15T21:09:08.576" v="4822" actId="1076"/>
          <ac:spMkLst>
            <pc:docMk/>
            <pc:sldMk cId="785522490" sldId="698"/>
            <ac:spMk id="11" creationId="{7531E133-64DA-3334-7DF6-CF83F429F266}"/>
          </ac:spMkLst>
        </pc:spChg>
      </pc:sldChg>
      <pc:sldChg chg="modSp add replId">
        <pc:chgData name="Roberta Tucker" userId="S::r.tucker@uwtsd.ac.uk::27ca61ee-ba03-4b92-a89a-1d5600e2200a" providerId="AD" clId="Web-{B33BDC56-65F7-62A4-BCEC-3F8EF40F23F7}" dt="2024-02-15T21:11:32.564" v="4846" actId="20577"/>
        <pc:sldMkLst>
          <pc:docMk/>
          <pc:sldMk cId="2052738158" sldId="699"/>
        </pc:sldMkLst>
        <pc:spChg chg="mod">
          <ac:chgData name="Roberta Tucker" userId="S::r.tucker@uwtsd.ac.uk::27ca61ee-ba03-4b92-a89a-1d5600e2200a" providerId="AD" clId="Web-{B33BDC56-65F7-62A4-BCEC-3F8EF40F23F7}" dt="2024-02-15T21:10:13.734" v="4826" actId="20577"/>
          <ac:spMkLst>
            <pc:docMk/>
            <pc:sldMk cId="2052738158" sldId="699"/>
            <ac:spMk id="4" creationId="{58D071D7-0493-3BCD-FA52-18F24D618B04}"/>
          </ac:spMkLst>
        </pc:spChg>
        <pc:spChg chg="mod">
          <ac:chgData name="Roberta Tucker" userId="S::r.tucker@uwtsd.ac.uk::27ca61ee-ba03-4b92-a89a-1d5600e2200a" providerId="AD" clId="Web-{B33BDC56-65F7-62A4-BCEC-3F8EF40F23F7}" dt="2024-02-15T21:11:32.564" v="4846" actId="20577"/>
          <ac:spMkLst>
            <pc:docMk/>
            <pc:sldMk cId="2052738158" sldId="699"/>
            <ac:spMk id="7" creationId="{40C9EBD3-A798-D67E-0278-6685BE1B7EF4}"/>
          </ac:spMkLst>
        </pc:spChg>
      </pc:sldChg>
      <pc:sldChg chg="new del">
        <pc:chgData name="Roberta Tucker" userId="S::r.tucker@uwtsd.ac.uk::27ca61ee-ba03-4b92-a89a-1d5600e2200a" providerId="AD" clId="Web-{B33BDC56-65F7-62A4-BCEC-3F8EF40F23F7}" dt="2024-02-15T20:58:36.448" v="4720"/>
        <pc:sldMkLst>
          <pc:docMk/>
          <pc:sldMk cId="266250043" sldId="700"/>
        </pc:sldMkLst>
      </pc:sldChg>
      <pc:sldChg chg="modSp add replId">
        <pc:chgData name="Roberta Tucker" userId="S::r.tucker@uwtsd.ac.uk::27ca61ee-ba03-4b92-a89a-1d5600e2200a" providerId="AD" clId="Web-{B33BDC56-65F7-62A4-BCEC-3F8EF40F23F7}" dt="2024-02-15T21:15:00.117" v="4872" actId="20577"/>
        <pc:sldMkLst>
          <pc:docMk/>
          <pc:sldMk cId="3764499787" sldId="700"/>
        </pc:sldMkLst>
        <pc:spChg chg="mod">
          <ac:chgData name="Roberta Tucker" userId="S::r.tucker@uwtsd.ac.uk::27ca61ee-ba03-4b92-a89a-1d5600e2200a" providerId="AD" clId="Web-{B33BDC56-65F7-62A4-BCEC-3F8EF40F23F7}" dt="2024-02-15T21:12:44.097" v="4849" actId="1076"/>
          <ac:spMkLst>
            <pc:docMk/>
            <pc:sldMk cId="3764499787" sldId="700"/>
            <ac:spMk id="4" creationId="{58D071D7-0493-3BCD-FA52-18F24D618B04}"/>
          </ac:spMkLst>
        </pc:spChg>
        <pc:spChg chg="mod">
          <ac:chgData name="Roberta Tucker" userId="S::r.tucker@uwtsd.ac.uk::27ca61ee-ba03-4b92-a89a-1d5600e2200a" providerId="AD" clId="Web-{B33BDC56-65F7-62A4-BCEC-3F8EF40F23F7}" dt="2024-02-15T21:13:35.630" v="4862" actId="20577"/>
          <ac:spMkLst>
            <pc:docMk/>
            <pc:sldMk cId="3764499787" sldId="700"/>
            <ac:spMk id="12" creationId="{047FD226-FD44-5E25-0073-C5A3D7626A69}"/>
          </ac:spMkLst>
        </pc:spChg>
        <pc:spChg chg="mod">
          <ac:chgData name="Roberta Tucker" userId="S::r.tucker@uwtsd.ac.uk::27ca61ee-ba03-4b92-a89a-1d5600e2200a" providerId="AD" clId="Web-{B33BDC56-65F7-62A4-BCEC-3F8EF40F23F7}" dt="2024-02-15T21:15:00.117" v="4872" actId="20577"/>
          <ac:spMkLst>
            <pc:docMk/>
            <pc:sldMk cId="3764499787" sldId="700"/>
            <ac:spMk id="14" creationId="{F15B381D-4FC1-F862-9496-FB788CFA05AA}"/>
          </ac:spMkLst>
        </pc:spChg>
      </pc:sldChg>
      <pc:sldChg chg="modSp add replId">
        <pc:chgData name="Roberta Tucker" userId="S::r.tucker@uwtsd.ac.uk::27ca61ee-ba03-4b92-a89a-1d5600e2200a" providerId="AD" clId="Web-{B33BDC56-65F7-62A4-BCEC-3F8EF40F23F7}" dt="2024-02-15T21:18:26.185" v="4901" actId="20577"/>
        <pc:sldMkLst>
          <pc:docMk/>
          <pc:sldMk cId="2375601737" sldId="701"/>
        </pc:sldMkLst>
        <pc:spChg chg="mod">
          <ac:chgData name="Roberta Tucker" userId="S::r.tucker@uwtsd.ac.uk::27ca61ee-ba03-4b92-a89a-1d5600e2200a" providerId="AD" clId="Web-{B33BDC56-65F7-62A4-BCEC-3F8EF40F23F7}" dt="2024-02-15T21:15:52.634" v="4879" actId="1076"/>
          <ac:spMkLst>
            <pc:docMk/>
            <pc:sldMk cId="2375601737" sldId="701"/>
            <ac:spMk id="4" creationId="{58D071D7-0493-3BCD-FA52-18F24D618B04}"/>
          </ac:spMkLst>
        </pc:spChg>
        <pc:spChg chg="mod">
          <ac:chgData name="Roberta Tucker" userId="S::r.tucker@uwtsd.ac.uk::27ca61ee-ba03-4b92-a89a-1d5600e2200a" providerId="AD" clId="Web-{B33BDC56-65F7-62A4-BCEC-3F8EF40F23F7}" dt="2024-02-15T21:17:00.339" v="4892" actId="20577"/>
          <ac:spMkLst>
            <pc:docMk/>
            <pc:sldMk cId="2375601737" sldId="701"/>
            <ac:spMk id="9" creationId="{8669F97F-E26C-7ACF-35D5-AF5813DD1B0F}"/>
          </ac:spMkLst>
        </pc:spChg>
        <pc:spChg chg="mod">
          <ac:chgData name="Roberta Tucker" userId="S::r.tucker@uwtsd.ac.uk::27ca61ee-ba03-4b92-a89a-1d5600e2200a" providerId="AD" clId="Web-{B33BDC56-65F7-62A4-BCEC-3F8EF40F23F7}" dt="2024-02-15T21:18:26.185" v="4901" actId="20577"/>
          <ac:spMkLst>
            <pc:docMk/>
            <pc:sldMk cId="2375601737" sldId="701"/>
            <ac:spMk id="11" creationId="{610CD429-8B1A-4820-02F6-EFB094697D43}"/>
          </ac:spMkLst>
        </pc:spChg>
      </pc:sldChg>
      <pc:sldMasterChg chg="addSldLayout">
        <pc:chgData name="Roberta Tucker" userId="S::r.tucker@uwtsd.ac.uk::27ca61ee-ba03-4b92-a89a-1d5600e2200a" providerId="AD" clId="Web-{B33BDC56-65F7-62A4-BCEC-3F8EF40F23F7}" dt="2024-02-15T15:05:33.506" v="0"/>
        <pc:sldMasterMkLst>
          <pc:docMk/>
          <pc:sldMasterMk cId="1251622122" sldId="2147483680"/>
        </pc:sldMasterMkLst>
        <pc:sldLayoutChg chg="add">
          <pc:chgData name="Roberta Tucker" userId="S::r.tucker@uwtsd.ac.uk::27ca61ee-ba03-4b92-a89a-1d5600e2200a" providerId="AD" clId="Web-{B33BDC56-65F7-62A4-BCEC-3F8EF40F23F7}" dt="2024-02-15T15:05:33.506" v="0"/>
          <pc:sldLayoutMkLst>
            <pc:docMk/>
            <pc:sldMasterMk cId="1251622122" sldId="2147483680"/>
            <pc:sldLayoutMk cId="2352105923" sldId="2147483744"/>
          </pc:sldLayoutMkLst>
        </pc:sldLayoutChg>
        <pc:sldLayoutChg chg="add">
          <pc:chgData name="Roberta Tucker" userId="S::r.tucker@uwtsd.ac.uk::27ca61ee-ba03-4b92-a89a-1d5600e2200a" providerId="AD" clId="Web-{B33BDC56-65F7-62A4-BCEC-3F8EF40F23F7}" dt="2024-02-15T15:05:33.506" v="0"/>
          <pc:sldLayoutMkLst>
            <pc:docMk/>
            <pc:sldMasterMk cId="1251622122" sldId="2147483680"/>
            <pc:sldLayoutMk cId="2515605502" sldId="2147483748"/>
          </pc:sldLayoutMkLst>
        </pc:sldLayoutChg>
      </pc:sldMasterChg>
      <pc:sldMasterChg chg="modSldLayout">
        <pc:chgData name="Roberta Tucker" userId="S::r.tucker@uwtsd.ac.uk::27ca61ee-ba03-4b92-a89a-1d5600e2200a" providerId="AD" clId="Web-{B33BDC56-65F7-62A4-BCEC-3F8EF40F23F7}" dt="2024-02-15T15:05:33.506" v="0"/>
        <pc:sldMasterMkLst>
          <pc:docMk/>
          <pc:sldMasterMk cId="10660577" sldId="2147483749"/>
        </pc:sldMasterMkLst>
        <pc:sldLayoutChg chg="replId">
          <pc:chgData name="Roberta Tucker" userId="S::r.tucker@uwtsd.ac.uk::27ca61ee-ba03-4b92-a89a-1d5600e2200a" providerId="AD" clId="Web-{B33BDC56-65F7-62A4-BCEC-3F8EF40F23F7}" dt="2024-02-15T15:05:33.506" v="0"/>
          <pc:sldLayoutMkLst>
            <pc:docMk/>
            <pc:sldMasterMk cId="10660577" sldId="2147483749"/>
            <pc:sldLayoutMk cId="122029610" sldId="2147483762"/>
          </pc:sldLayoutMkLst>
        </pc:sldLayoutChg>
        <pc:sldLayoutChg chg="replId">
          <pc:chgData name="Roberta Tucker" userId="S::r.tucker@uwtsd.ac.uk::27ca61ee-ba03-4b92-a89a-1d5600e2200a" providerId="AD" clId="Web-{B33BDC56-65F7-62A4-BCEC-3F8EF40F23F7}" dt="2024-02-15T15:05:33.506" v="0"/>
          <pc:sldLayoutMkLst>
            <pc:docMk/>
            <pc:sldMasterMk cId="10660577" sldId="2147483749"/>
            <pc:sldLayoutMk cId="122029610" sldId="2147483763"/>
          </pc:sldLayoutMkLst>
        </pc:sldLayoutChg>
      </pc:sldMasterChg>
    </pc:docChg>
  </pc:docChgLst>
  <pc:docChgLst>
    <pc:chgData name="Roberta Tucker" userId="S::r.tucker@uwtsd.ac.uk::27ca61ee-ba03-4b92-a89a-1d5600e2200a" providerId="AD" clId="Web-{0F16C9EE-47F1-88FB-7430-731C67882259}"/>
    <pc:docChg chg="addSld delSld modSld addMainMaster modMainMaster">
      <pc:chgData name="Roberta Tucker" userId="S::r.tucker@uwtsd.ac.uk::27ca61ee-ba03-4b92-a89a-1d5600e2200a" providerId="AD" clId="Web-{0F16C9EE-47F1-88FB-7430-731C67882259}" dt="2023-10-12T21:31:13.919" v="176"/>
      <pc:docMkLst>
        <pc:docMk/>
      </pc:docMkLst>
      <pc:sldChg chg="modSp mod modShow">
        <pc:chgData name="Roberta Tucker" userId="S::r.tucker@uwtsd.ac.uk::27ca61ee-ba03-4b92-a89a-1d5600e2200a" providerId="AD" clId="Web-{0F16C9EE-47F1-88FB-7430-731C67882259}" dt="2023-10-12T20:17:57.085" v="26"/>
        <pc:sldMkLst>
          <pc:docMk/>
          <pc:sldMk cId="2437550428" sldId="516"/>
        </pc:sldMkLst>
        <pc:spChg chg="mod">
          <ac:chgData name="Roberta Tucker" userId="S::r.tucker@uwtsd.ac.uk::27ca61ee-ba03-4b92-a89a-1d5600e2200a" providerId="AD" clId="Web-{0F16C9EE-47F1-88FB-7430-731C67882259}" dt="2023-10-12T20:16:24.078" v="9" actId="1076"/>
          <ac:spMkLst>
            <pc:docMk/>
            <pc:sldMk cId="2437550428" sldId="516"/>
            <ac:spMk id="2" creationId="{6047E3D5-B129-455A-8D61-5DE355CFB91F}"/>
          </ac:spMkLst>
        </pc:spChg>
        <pc:spChg chg="mod">
          <ac:chgData name="Roberta Tucker" userId="S::r.tucker@uwtsd.ac.uk::27ca61ee-ba03-4b92-a89a-1d5600e2200a" providerId="AD" clId="Web-{0F16C9EE-47F1-88FB-7430-731C67882259}" dt="2023-10-12T20:16:15.687" v="8" actId="1076"/>
          <ac:spMkLst>
            <pc:docMk/>
            <pc:sldMk cId="2437550428" sldId="516"/>
            <ac:spMk id="3" creationId="{EDE512D6-1B42-4E1C-AEE3-478A340AC162}"/>
          </ac:spMkLst>
        </pc:spChg>
        <pc:spChg chg="mod">
          <ac:chgData name="Roberta Tucker" userId="S::r.tucker@uwtsd.ac.uk::27ca61ee-ba03-4b92-a89a-1d5600e2200a" providerId="AD" clId="Web-{0F16C9EE-47F1-88FB-7430-731C67882259}" dt="2023-10-12T20:17:09.035" v="20" actId="20577"/>
          <ac:spMkLst>
            <pc:docMk/>
            <pc:sldMk cId="2437550428" sldId="516"/>
            <ac:spMk id="4" creationId="{88B348B4-1179-40C0-B903-717D79F0A399}"/>
          </ac:spMkLst>
        </pc:spChg>
        <pc:picChg chg="mod">
          <ac:chgData name="Roberta Tucker" userId="S::r.tucker@uwtsd.ac.uk::27ca61ee-ba03-4b92-a89a-1d5600e2200a" providerId="AD" clId="Web-{0F16C9EE-47F1-88FB-7430-731C67882259}" dt="2023-10-12T20:16:31.438" v="12" actId="1076"/>
          <ac:picMkLst>
            <pc:docMk/>
            <pc:sldMk cId="2437550428" sldId="516"/>
            <ac:picMk id="6" creationId="{A1CF0450-3738-4D52-BF18-A90C1F16AC64}"/>
          </ac:picMkLst>
        </pc:picChg>
        <pc:picChg chg="mod">
          <ac:chgData name="Roberta Tucker" userId="S::r.tucker@uwtsd.ac.uk::27ca61ee-ba03-4b92-a89a-1d5600e2200a" providerId="AD" clId="Web-{0F16C9EE-47F1-88FB-7430-731C67882259}" dt="2023-10-12T20:16:28.391" v="11" actId="1076"/>
          <ac:picMkLst>
            <pc:docMk/>
            <pc:sldMk cId="2437550428" sldId="516"/>
            <ac:picMk id="8" creationId="{F3A63EAE-D921-4D74-B1C8-6D0E847DFDDE}"/>
          </ac:picMkLst>
        </pc:picChg>
        <pc:picChg chg="mod">
          <ac:chgData name="Roberta Tucker" userId="S::r.tucker@uwtsd.ac.uk::27ca61ee-ba03-4b92-a89a-1d5600e2200a" providerId="AD" clId="Web-{0F16C9EE-47F1-88FB-7430-731C67882259}" dt="2023-10-12T20:16:34.563" v="13" actId="1076"/>
          <ac:picMkLst>
            <pc:docMk/>
            <pc:sldMk cId="2437550428" sldId="516"/>
            <ac:picMk id="10" creationId="{8A4FC9B1-AAE5-49E7-9209-B1CD7DC8CD92}"/>
          </ac:picMkLst>
        </pc:picChg>
        <pc:picChg chg="mod">
          <ac:chgData name="Roberta Tucker" userId="S::r.tucker@uwtsd.ac.uk::27ca61ee-ba03-4b92-a89a-1d5600e2200a" providerId="AD" clId="Web-{0F16C9EE-47F1-88FB-7430-731C67882259}" dt="2023-10-12T20:16:26.594" v="10" actId="1076"/>
          <ac:picMkLst>
            <pc:docMk/>
            <pc:sldMk cId="2437550428" sldId="516"/>
            <ac:picMk id="12" creationId="{937FAC84-23F1-401F-A313-68AD63D601F8}"/>
          </ac:picMkLst>
        </pc:picChg>
      </pc:sldChg>
      <pc:sldChg chg="del">
        <pc:chgData name="Roberta Tucker" userId="S::r.tucker@uwtsd.ac.uk::27ca61ee-ba03-4b92-a89a-1d5600e2200a" providerId="AD" clId="Web-{0F16C9EE-47F1-88FB-7430-731C67882259}" dt="2023-10-12T20:15:48.373" v="1"/>
        <pc:sldMkLst>
          <pc:docMk/>
          <pc:sldMk cId="528674255" sldId="520"/>
        </pc:sldMkLst>
      </pc:sldChg>
      <pc:sldChg chg="del">
        <pc:chgData name="Roberta Tucker" userId="S::r.tucker@uwtsd.ac.uk::27ca61ee-ba03-4b92-a89a-1d5600e2200a" providerId="AD" clId="Web-{0F16C9EE-47F1-88FB-7430-731C67882259}" dt="2023-10-12T20:19:40.608" v="41"/>
        <pc:sldMkLst>
          <pc:docMk/>
          <pc:sldMk cId="2485985612" sldId="521"/>
        </pc:sldMkLst>
      </pc:sldChg>
      <pc:sldChg chg="del">
        <pc:chgData name="Roberta Tucker" userId="S::r.tucker@uwtsd.ac.uk::27ca61ee-ba03-4b92-a89a-1d5600e2200a" providerId="AD" clId="Web-{0F16C9EE-47F1-88FB-7430-731C67882259}" dt="2023-10-12T21:31:13.919" v="176"/>
        <pc:sldMkLst>
          <pc:docMk/>
          <pc:sldMk cId="4215338442" sldId="529"/>
        </pc:sldMkLst>
      </pc:sldChg>
      <pc:sldChg chg="delSp del delAnim">
        <pc:chgData name="Roberta Tucker" userId="S::r.tucker@uwtsd.ac.uk::27ca61ee-ba03-4b92-a89a-1d5600e2200a" providerId="AD" clId="Web-{0F16C9EE-47F1-88FB-7430-731C67882259}" dt="2023-10-12T20:24:06.189" v="48"/>
        <pc:sldMkLst>
          <pc:docMk/>
          <pc:sldMk cId="3774943221" sldId="575"/>
        </pc:sldMkLst>
        <pc:spChg chg="del">
          <ac:chgData name="Roberta Tucker" userId="S::r.tucker@uwtsd.ac.uk::27ca61ee-ba03-4b92-a89a-1d5600e2200a" providerId="AD" clId="Web-{0F16C9EE-47F1-88FB-7430-731C67882259}" dt="2023-10-12T20:21:47.992" v="42"/>
          <ac:spMkLst>
            <pc:docMk/>
            <pc:sldMk cId="3774943221" sldId="575"/>
            <ac:spMk id="22" creationId="{6B04344C-553E-540C-0EE9-ADF68734E283}"/>
          </ac:spMkLst>
        </pc:spChg>
        <pc:picChg chg="del">
          <ac:chgData name="Roberta Tucker" userId="S::r.tucker@uwtsd.ac.uk::27ca61ee-ba03-4b92-a89a-1d5600e2200a" providerId="AD" clId="Web-{0F16C9EE-47F1-88FB-7430-731C67882259}" dt="2023-10-12T20:21:49.289" v="43"/>
          <ac:picMkLst>
            <pc:docMk/>
            <pc:sldMk cId="3774943221" sldId="575"/>
            <ac:picMk id="9" creationId="{3E3EE54D-9584-18BB-89E3-E0F1A3266706}"/>
          </ac:picMkLst>
        </pc:picChg>
        <pc:cxnChg chg="del">
          <ac:chgData name="Roberta Tucker" userId="S::r.tucker@uwtsd.ac.uk::27ca61ee-ba03-4b92-a89a-1d5600e2200a" providerId="AD" clId="Web-{0F16C9EE-47F1-88FB-7430-731C67882259}" dt="2023-10-12T20:21:54.508" v="44"/>
          <ac:cxnSpMkLst>
            <pc:docMk/>
            <pc:sldMk cId="3774943221" sldId="575"/>
            <ac:cxnSpMk id="15" creationId="{08BEF2E8-B388-78B9-0A4D-91930EACE468}"/>
          </ac:cxnSpMkLst>
        </pc:cxnChg>
      </pc:sldChg>
      <pc:sldChg chg="addSp delSp modSp">
        <pc:chgData name="Roberta Tucker" userId="S::r.tucker@uwtsd.ac.uk::27ca61ee-ba03-4b92-a89a-1d5600e2200a" providerId="AD" clId="Web-{0F16C9EE-47F1-88FB-7430-731C67882259}" dt="2023-10-12T20:37:30.777" v="83" actId="14100"/>
        <pc:sldMkLst>
          <pc:docMk/>
          <pc:sldMk cId="3120378126" sldId="576"/>
        </pc:sldMkLst>
        <pc:spChg chg="mod">
          <ac:chgData name="Roberta Tucker" userId="S::r.tucker@uwtsd.ac.uk::27ca61ee-ba03-4b92-a89a-1d5600e2200a" providerId="AD" clId="Web-{0F16C9EE-47F1-88FB-7430-731C67882259}" dt="2023-10-12T20:37:30.777" v="83" actId="14100"/>
          <ac:spMkLst>
            <pc:docMk/>
            <pc:sldMk cId="3120378126" sldId="576"/>
            <ac:spMk id="3" creationId="{940BB0C6-D221-3DF2-A6FD-6F8828A006DE}"/>
          </ac:spMkLst>
        </pc:spChg>
        <pc:spChg chg="ord">
          <ac:chgData name="Roberta Tucker" userId="S::r.tucker@uwtsd.ac.uk::27ca61ee-ba03-4b92-a89a-1d5600e2200a" providerId="AD" clId="Web-{0F16C9EE-47F1-88FB-7430-731C67882259}" dt="2023-10-12T20:37:23.871" v="82"/>
          <ac:spMkLst>
            <pc:docMk/>
            <pc:sldMk cId="3120378126" sldId="576"/>
            <ac:spMk id="8" creationId="{8A251975-193B-5496-59F7-A495860CF50E}"/>
          </ac:spMkLst>
        </pc:spChg>
        <pc:picChg chg="add ord">
          <ac:chgData name="Roberta Tucker" userId="S::r.tucker@uwtsd.ac.uk::27ca61ee-ba03-4b92-a89a-1d5600e2200a" providerId="AD" clId="Web-{0F16C9EE-47F1-88FB-7430-731C67882259}" dt="2023-10-12T20:37:18.526" v="81"/>
          <ac:picMkLst>
            <pc:docMk/>
            <pc:sldMk cId="3120378126" sldId="576"/>
            <ac:picMk id="4" creationId="{476BE28E-B957-5606-4697-1DADD7243B02}"/>
          </ac:picMkLst>
        </pc:picChg>
        <pc:picChg chg="del">
          <ac:chgData name="Roberta Tucker" userId="S::r.tucker@uwtsd.ac.uk::27ca61ee-ba03-4b92-a89a-1d5600e2200a" providerId="AD" clId="Web-{0F16C9EE-47F1-88FB-7430-731C67882259}" dt="2023-10-12T20:36:58.666" v="78"/>
          <ac:picMkLst>
            <pc:docMk/>
            <pc:sldMk cId="3120378126" sldId="576"/>
            <ac:picMk id="7" creationId="{C9BEB040-6A12-9F8E-4831-F8E4062ECD7D}"/>
          </ac:picMkLst>
        </pc:picChg>
      </pc:sldChg>
      <pc:sldChg chg="addSp delSp modSp">
        <pc:chgData name="Roberta Tucker" userId="S::r.tucker@uwtsd.ac.uk::27ca61ee-ba03-4b92-a89a-1d5600e2200a" providerId="AD" clId="Web-{0F16C9EE-47F1-88FB-7430-731C67882259}" dt="2023-10-12T21:22:22.829" v="172"/>
        <pc:sldMkLst>
          <pc:docMk/>
          <pc:sldMk cId="1209648716" sldId="577"/>
        </pc:sldMkLst>
        <pc:picChg chg="add mod ord">
          <ac:chgData name="Roberta Tucker" userId="S::r.tucker@uwtsd.ac.uk::27ca61ee-ba03-4b92-a89a-1d5600e2200a" providerId="AD" clId="Web-{0F16C9EE-47F1-88FB-7430-731C67882259}" dt="2023-10-12T21:22:22.829" v="172"/>
          <ac:picMkLst>
            <pc:docMk/>
            <pc:sldMk cId="1209648716" sldId="577"/>
            <ac:picMk id="3" creationId="{EA8A1025-E2AB-1103-6922-20B470358CA7}"/>
          </ac:picMkLst>
        </pc:picChg>
        <pc:picChg chg="del">
          <ac:chgData name="Roberta Tucker" userId="S::r.tucker@uwtsd.ac.uk::27ca61ee-ba03-4b92-a89a-1d5600e2200a" providerId="AD" clId="Web-{0F16C9EE-47F1-88FB-7430-731C67882259}" dt="2023-10-12T21:21:39.687" v="167"/>
          <ac:picMkLst>
            <pc:docMk/>
            <pc:sldMk cId="1209648716" sldId="577"/>
            <ac:picMk id="25" creationId="{38460D95-01B1-9A97-68E9-A511DD2E73D9}"/>
          </ac:picMkLst>
        </pc:picChg>
      </pc:sldChg>
      <pc:sldChg chg="del">
        <pc:chgData name="Roberta Tucker" userId="S::r.tucker@uwtsd.ac.uk::27ca61ee-ba03-4b92-a89a-1d5600e2200a" providerId="AD" clId="Web-{0F16C9EE-47F1-88FB-7430-731C67882259}" dt="2023-10-12T21:28:20.909" v="173"/>
        <pc:sldMkLst>
          <pc:docMk/>
          <pc:sldMk cId="1164912406" sldId="578"/>
        </pc:sldMkLst>
      </pc:sldChg>
      <pc:sldChg chg="del">
        <pc:chgData name="Roberta Tucker" userId="S::r.tucker@uwtsd.ac.uk::27ca61ee-ba03-4b92-a89a-1d5600e2200a" providerId="AD" clId="Web-{0F16C9EE-47F1-88FB-7430-731C67882259}" dt="2023-10-12T20:35:47.848" v="73"/>
        <pc:sldMkLst>
          <pc:docMk/>
          <pc:sldMk cId="3149371331" sldId="580"/>
        </pc:sldMkLst>
      </pc:sldChg>
      <pc:sldChg chg="modSp">
        <pc:chgData name="Roberta Tucker" userId="S::r.tucker@uwtsd.ac.uk::27ca61ee-ba03-4b92-a89a-1d5600e2200a" providerId="AD" clId="Web-{0F16C9EE-47F1-88FB-7430-731C67882259}" dt="2023-10-12T21:08:42.524" v="112" actId="20577"/>
        <pc:sldMkLst>
          <pc:docMk/>
          <pc:sldMk cId="4010400238" sldId="590"/>
        </pc:sldMkLst>
        <pc:spChg chg="mod">
          <ac:chgData name="Roberta Tucker" userId="S::r.tucker@uwtsd.ac.uk::27ca61ee-ba03-4b92-a89a-1d5600e2200a" providerId="AD" clId="Web-{0F16C9EE-47F1-88FB-7430-731C67882259}" dt="2023-10-12T21:08:42.524" v="112" actId="20577"/>
          <ac:spMkLst>
            <pc:docMk/>
            <pc:sldMk cId="4010400238" sldId="590"/>
            <ac:spMk id="3" creationId="{BE81BD22-F041-4643-2E57-645D07B4F719}"/>
          </ac:spMkLst>
        </pc:spChg>
      </pc:sldChg>
      <pc:sldChg chg="addSp delSp modSp">
        <pc:chgData name="Roberta Tucker" userId="S::r.tucker@uwtsd.ac.uk::27ca61ee-ba03-4b92-a89a-1d5600e2200a" providerId="AD" clId="Web-{0F16C9EE-47F1-88FB-7430-731C67882259}" dt="2023-10-12T20:33:40.214" v="69" actId="14100"/>
        <pc:sldMkLst>
          <pc:docMk/>
          <pc:sldMk cId="3175182876" sldId="598"/>
        </pc:sldMkLst>
        <pc:spChg chg="mod">
          <ac:chgData name="Roberta Tucker" userId="S::r.tucker@uwtsd.ac.uk::27ca61ee-ba03-4b92-a89a-1d5600e2200a" providerId="AD" clId="Web-{0F16C9EE-47F1-88FB-7430-731C67882259}" dt="2023-10-12T20:33:40.214" v="69" actId="14100"/>
          <ac:spMkLst>
            <pc:docMk/>
            <pc:sldMk cId="3175182876" sldId="598"/>
            <ac:spMk id="3" creationId="{976291AA-75F5-DB79-1BB0-8C1F1978BD68}"/>
          </ac:spMkLst>
        </pc:spChg>
        <pc:spChg chg="mod">
          <ac:chgData name="Roberta Tucker" userId="S::r.tucker@uwtsd.ac.uk::27ca61ee-ba03-4b92-a89a-1d5600e2200a" providerId="AD" clId="Web-{0F16C9EE-47F1-88FB-7430-731C67882259}" dt="2023-10-12T20:33:12.181" v="64" actId="1076"/>
          <ac:spMkLst>
            <pc:docMk/>
            <pc:sldMk cId="3175182876" sldId="598"/>
            <ac:spMk id="4" creationId="{31CD7AA5-CBC1-8257-4086-485F15C9C351}"/>
          </ac:spMkLst>
        </pc:spChg>
        <pc:spChg chg="mod ord">
          <ac:chgData name="Roberta Tucker" userId="S::r.tucker@uwtsd.ac.uk::27ca61ee-ba03-4b92-a89a-1d5600e2200a" providerId="AD" clId="Web-{0F16C9EE-47F1-88FB-7430-731C67882259}" dt="2023-10-12T20:33:33.511" v="68" actId="14100"/>
          <ac:spMkLst>
            <pc:docMk/>
            <pc:sldMk cId="3175182876" sldId="598"/>
            <ac:spMk id="8" creationId="{8A251975-193B-5496-59F7-A495860CF50E}"/>
          </ac:spMkLst>
        </pc:spChg>
        <pc:spChg chg="mod">
          <ac:chgData name="Roberta Tucker" userId="S::r.tucker@uwtsd.ac.uk::27ca61ee-ba03-4b92-a89a-1d5600e2200a" providerId="AD" clId="Web-{0F16C9EE-47F1-88FB-7430-731C67882259}" dt="2023-10-12T20:33:16.775" v="65" actId="1076"/>
          <ac:spMkLst>
            <pc:docMk/>
            <pc:sldMk cId="3175182876" sldId="598"/>
            <ac:spMk id="16" creationId="{2D203682-3315-0E2F-6C0F-4C31DAE0631E}"/>
          </ac:spMkLst>
        </pc:spChg>
        <pc:picChg chg="add mod ord">
          <ac:chgData name="Roberta Tucker" userId="S::r.tucker@uwtsd.ac.uk::27ca61ee-ba03-4b92-a89a-1d5600e2200a" providerId="AD" clId="Web-{0F16C9EE-47F1-88FB-7430-731C67882259}" dt="2023-10-12T20:33:23.947" v="66" actId="14100"/>
          <ac:picMkLst>
            <pc:docMk/>
            <pc:sldMk cId="3175182876" sldId="598"/>
            <ac:picMk id="5" creationId="{0DCD709D-0E88-E3BA-007E-157D2593A9D8}"/>
          </ac:picMkLst>
        </pc:picChg>
        <pc:picChg chg="del">
          <ac:chgData name="Roberta Tucker" userId="S::r.tucker@uwtsd.ac.uk::27ca61ee-ba03-4b92-a89a-1d5600e2200a" providerId="AD" clId="Web-{0F16C9EE-47F1-88FB-7430-731C67882259}" dt="2023-10-12T20:26:49.529" v="49"/>
          <ac:picMkLst>
            <pc:docMk/>
            <pc:sldMk cId="3175182876" sldId="598"/>
            <ac:picMk id="12" creationId="{01662828-4AF3-FDF5-24FB-87BFC194A4B9}"/>
          </ac:picMkLst>
        </pc:picChg>
      </pc:sldChg>
      <pc:sldChg chg="del">
        <pc:chgData name="Roberta Tucker" userId="S::r.tucker@uwtsd.ac.uk::27ca61ee-ba03-4b92-a89a-1d5600e2200a" providerId="AD" clId="Web-{0F16C9EE-47F1-88FB-7430-731C67882259}" dt="2023-10-12T20:34:32.468" v="70"/>
        <pc:sldMkLst>
          <pc:docMk/>
          <pc:sldMk cId="2989652041" sldId="602"/>
        </pc:sldMkLst>
      </pc:sldChg>
      <pc:sldChg chg="del">
        <pc:chgData name="Roberta Tucker" userId="S::r.tucker@uwtsd.ac.uk::27ca61ee-ba03-4b92-a89a-1d5600e2200a" providerId="AD" clId="Web-{0F16C9EE-47F1-88FB-7430-731C67882259}" dt="2023-10-12T20:35:50.036" v="74"/>
        <pc:sldMkLst>
          <pc:docMk/>
          <pc:sldMk cId="2239323229" sldId="603"/>
        </pc:sldMkLst>
      </pc:sldChg>
      <pc:sldChg chg="del">
        <pc:chgData name="Roberta Tucker" userId="S::r.tucker@uwtsd.ac.uk::27ca61ee-ba03-4b92-a89a-1d5600e2200a" providerId="AD" clId="Web-{0F16C9EE-47F1-88FB-7430-731C67882259}" dt="2023-10-12T20:35:50.067" v="75"/>
        <pc:sldMkLst>
          <pc:docMk/>
          <pc:sldMk cId="1921097281" sldId="604"/>
        </pc:sldMkLst>
      </pc:sldChg>
      <pc:sldChg chg="del">
        <pc:chgData name="Roberta Tucker" userId="S::r.tucker@uwtsd.ac.uk::27ca61ee-ba03-4b92-a89a-1d5600e2200a" providerId="AD" clId="Web-{0F16C9EE-47F1-88FB-7430-731C67882259}" dt="2023-10-12T20:35:50.755" v="76"/>
        <pc:sldMkLst>
          <pc:docMk/>
          <pc:sldMk cId="3595496741" sldId="605"/>
        </pc:sldMkLst>
      </pc:sldChg>
      <pc:sldChg chg="addSp delSp modSp">
        <pc:chgData name="Roberta Tucker" userId="S::r.tucker@uwtsd.ac.uk::27ca61ee-ba03-4b92-a89a-1d5600e2200a" providerId="AD" clId="Web-{0F16C9EE-47F1-88FB-7430-731C67882259}" dt="2023-10-12T20:43:49.038" v="96" actId="1076"/>
        <pc:sldMkLst>
          <pc:docMk/>
          <pc:sldMk cId="2832162372" sldId="613"/>
        </pc:sldMkLst>
        <pc:spChg chg="mod">
          <ac:chgData name="Roberta Tucker" userId="S::r.tucker@uwtsd.ac.uk::27ca61ee-ba03-4b92-a89a-1d5600e2200a" providerId="AD" clId="Web-{0F16C9EE-47F1-88FB-7430-731C67882259}" dt="2023-10-12T20:43:49.038" v="96" actId="1076"/>
          <ac:spMkLst>
            <pc:docMk/>
            <pc:sldMk cId="2832162372" sldId="613"/>
            <ac:spMk id="3" creationId="{B1A4C07C-2CCA-0813-CB1B-249B2F71DD23}"/>
          </ac:spMkLst>
        </pc:spChg>
        <pc:spChg chg="mod">
          <ac:chgData name="Roberta Tucker" userId="S::r.tucker@uwtsd.ac.uk::27ca61ee-ba03-4b92-a89a-1d5600e2200a" providerId="AD" clId="Web-{0F16C9EE-47F1-88FB-7430-731C67882259}" dt="2023-10-12T20:43:45.742" v="95" actId="1076"/>
          <ac:spMkLst>
            <pc:docMk/>
            <pc:sldMk cId="2832162372" sldId="613"/>
            <ac:spMk id="5" creationId="{7A20DBBD-7DDA-8D56-CE80-75679AFC79A9}"/>
          </ac:spMkLst>
        </pc:spChg>
        <pc:picChg chg="add ord">
          <ac:chgData name="Roberta Tucker" userId="S::r.tucker@uwtsd.ac.uk::27ca61ee-ba03-4b92-a89a-1d5600e2200a" providerId="AD" clId="Web-{0F16C9EE-47F1-88FB-7430-731C67882259}" dt="2023-10-12T20:43:08.739" v="90"/>
          <ac:picMkLst>
            <pc:docMk/>
            <pc:sldMk cId="2832162372" sldId="613"/>
            <ac:picMk id="4" creationId="{8E686613-661E-AD56-61F7-CE02B1B86307}"/>
          </ac:picMkLst>
        </pc:picChg>
        <pc:picChg chg="del">
          <ac:chgData name="Roberta Tucker" userId="S::r.tucker@uwtsd.ac.uk::27ca61ee-ba03-4b92-a89a-1d5600e2200a" providerId="AD" clId="Web-{0F16C9EE-47F1-88FB-7430-731C67882259}" dt="2023-10-12T20:42:42.971" v="86"/>
          <ac:picMkLst>
            <pc:docMk/>
            <pc:sldMk cId="2832162372" sldId="613"/>
            <ac:picMk id="7" creationId="{C9BEB040-6A12-9F8E-4831-F8E4062ECD7D}"/>
          </ac:picMkLst>
        </pc:picChg>
      </pc:sldChg>
      <pc:sldChg chg="delSp modSp">
        <pc:chgData name="Roberta Tucker" userId="S::r.tucker@uwtsd.ac.uk::27ca61ee-ba03-4b92-a89a-1d5600e2200a" providerId="AD" clId="Web-{0F16C9EE-47F1-88FB-7430-731C67882259}" dt="2023-10-12T20:35:18.721" v="72" actId="1076"/>
        <pc:sldMkLst>
          <pc:docMk/>
          <pc:sldMk cId="3431529318" sldId="615"/>
        </pc:sldMkLst>
        <pc:spChg chg="del">
          <ac:chgData name="Roberta Tucker" userId="S::r.tucker@uwtsd.ac.uk::27ca61ee-ba03-4b92-a89a-1d5600e2200a" providerId="AD" clId="Web-{0F16C9EE-47F1-88FB-7430-731C67882259}" dt="2023-10-12T20:35:13.705" v="71"/>
          <ac:spMkLst>
            <pc:docMk/>
            <pc:sldMk cId="3431529318" sldId="615"/>
            <ac:spMk id="3" creationId="{BE81BD22-F041-4643-2E57-645D07B4F719}"/>
          </ac:spMkLst>
        </pc:spChg>
        <pc:spChg chg="mod">
          <ac:chgData name="Roberta Tucker" userId="S::r.tucker@uwtsd.ac.uk::27ca61ee-ba03-4b92-a89a-1d5600e2200a" providerId="AD" clId="Web-{0F16C9EE-47F1-88FB-7430-731C67882259}" dt="2023-10-12T20:35:18.721" v="72" actId="1076"/>
          <ac:spMkLst>
            <pc:docMk/>
            <pc:sldMk cId="3431529318" sldId="615"/>
            <ac:spMk id="12" creationId="{A2FB37CC-4D15-5D8D-14A6-5BEC6B2F55E8}"/>
          </ac:spMkLst>
        </pc:spChg>
      </pc:sldChg>
      <pc:sldChg chg="addSp delSp modSp">
        <pc:chgData name="Roberta Tucker" userId="S::r.tucker@uwtsd.ac.uk::27ca61ee-ba03-4b92-a89a-1d5600e2200a" providerId="AD" clId="Web-{0F16C9EE-47F1-88FB-7430-731C67882259}" dt="2023-10-12T21:06:36.567" v="101"/>
        <pc:sldMkLst>
          <pc:docMk/>
          <pc:sldMk cId="313685727" sldId="617"/>
        </pc:sldMkLst>
        <pc:picChg chg="add ord">
          <ac:chgData name="Roberta Tucker" userId="S::r.tucker@uwtsd.ac.uk::27ca61ee-ba03-4b92-a89a-1d5600e2200a" providerId="AD" clId="Web-{0F16C9EE-47F1-88FB-7430-731C67882259}" dt="2023-10-12T21:06:36.567" v="101"/>
          <ac:picMkLst>
            <pc:docMk/>
            <pc:sldMk cId="313685727" sldId="617"/>
            <ac:picMk id="4" creationId="{ACB3F185-04C5-5D53-32B5-C25DB2AFF4C5}"/>
          </ac:picMkLst>
        </pc:picChg>
        <pc:picChg chg="del">
          <ac:chgData name="Roberta Tucker" userId="S::r.tucker@uwtsd.ac.uk::27ca61ee-ba03-4b92-a89a-1d5600e2200a" providerId="AD" clId="Web-{0F16C9EE-47F1-88FB-7430-731C67882259}" dt="2023-10-12T21:06:10.504" v="97"/>
          <ac:picMkLst>
            <pc:docMk/>
            <pc:sldMk cId="313685727" sldId="617"/>
            <ac:picMk id="7" creationId="{C9BEB040-6A12-9F8E-4831-F8E4062ECD7D}"/>
          </ac:picMkLst>
        </pc:picChg>
      </pc:sldChg>
      <pc:sldChg chg="del">
        <pc:chgData name="Roberta Tucker" userId="S::r.tucker@uwtsd.ac.uk::27ca61ee-ba03-4b92-a89a-1d5600e2200a" providerId="AD" clId="Web-{0F16C9EE-47F1-88FB-7430-731C67882259}" dt="2023-10-12T21:09:13.994" v="113"/>
        <pc:sldMkLst>
          <pc:docMk/>
          <pc:sldMk cId="1211941184" sldId="626"/>
        </pc:sldMkLst>
      </pc:sldChg>
      <pc:sldChg chg="del">
        <pc:chgData name="Roberta Tucker" userId="S::r.tucker@uwtsd.ac.uk::27ca61ee-ba03-4b92-a89a-1d5600e2200a" providerId="AD" clId="Web-{0F16C9EE-47F1-88FB-7430-731C67882259}" dt="2023-10-12T21:09:15.603" v="114"/>
        <pc:sldMkLst>
          <pc:docMk/>
          <pc:sldMk cId="2810416967" sldId="628"/>
        </pc:sldMkLst>
      </pc:sldChg>
      <pc:sldChg chg="del">
        <pc:chgData name="Roberta Tucker" userId="S::r.tucker@uwtsd.ac.uk::27ca61ee-ba03-4b92-a89a-1d5600e2200a" providerId="AD" clId="Web-{0F16C9EE-47F1-88FB-7430-731C67882259}" dt="2023-10-12T21:09:16.712" v="115"/>
        <pc:sldMkLst>
          <pc:docMk/>
          <pc:sldMk cId="3313212326" sldId="629"/>
        </pc:sldMkLst>
      </pc:sldChg>
      <pc:sldChg chg="del">
        <pc:chgData name="Roberta Tucker" userId="S::r.tucker@uwtsd.ac.uk::27ca61ee-ba03-4b92-a89a-1d5600e2200a" providerId="AD" clId="Web-{0F16C9EE-47F1-88FB-7430-731C67882259}" dt="2023-10-12T21:09:17.791" v="116"/>
        <pc:sldMkLst>
          <pc:docMk/>
          <pc:sldMk cId="3725193424" sldId="630"/>
        </pc:sldMkLst>
      </pc:sldChg>
      <pc:sldChg chg="modSp">
        <pc:chgData name="Roberta Tucker" userId="S::r.tucker@uwtsd.ac.uk::27ca61ee-ba03-4b92-a89a-1d5600e2200a" providerId="AD" clId="Web-{0F16C9EE-47F1-88FB-7430-731C67882259}" dt="2023-10-12T21:18:26.994" v="142" actId="20577"/>
        <pc:sldMkLst>
          <pc:docMk/>
          <pc:sldMk cId="1558283037" sldId="636"/>
        </pc:sldMkLst>
        <pc:spChg chg="mod">
          <ac:chgData name="Roberta Tucker" userId="S::r.tucker@uwtsd.ac.uk::27ca61ee-ba03-4b92-a89a-1d5600e2200a" providerId="AD" clId="Web-{0F16C9EE-47F1-88FB-7430-731C67882259}" dt="2023-10-12T21:18:26.994" v="142" actId="20577"/>
          <ac:spMkLst>
            <pc:docMk/>
            <pc:sldMk cId="1558283037" sldId="636"/>
            <ac:spMk id="14" creationId="{8DD9E961-394A-EA7B-E5FA-ADB166A6499A}"/>
          </ac:spMkLst>
        </pc:spChg>
      </pc:sldChg>
      <pc:sldChg chg="addSp delSp modSp">
        <pc:chgData name="Roberta Tucker" userId="S::r.tucker@uwtsd.ac.uk::27ca61ee-ba03-4b92-a89a-1d5600e2200a" providerId="AD" clId="Web-{0F16C9EE-47F1-88FB-7430-731C67882259}" dt="2023-10-12T21:15:00.582" v="140" actId="1076"/>
        <pc:sldMkLst>
          <pc:docMk/>
          <pc:sldMk cId="1745130160" sldId="638"/>
        </pc:sldMkLst>
        <pc:spChg chg="mod">
          <ac:chgData name="Roberta Tucker" userId="S::r.tucker@uwtsd.ac.uk::27ca61ee-ba03-4b92-a89a-1d5600e2200a" providerId="AD" clId="Web-{0F16C9EE-47F1-88FB-7430-731C67882259}" dt="2023-10-12T21:15:00.582" v="140" actId="1076"/>
          <ac:spMkLst>
            <pc:docMk/>
            <pc:sldMk cId="1745130160" sldId="638"/>
            <ac:spMk id="2" creationId="{1A3006A8-511B-CC6D-DEE0-B0A7DE037203}"/>
          </ac:spMkLst>
        </pc:spChg>
        <pc:spChg chg="mod">
          <ac:chgData name="Roberta Tucker" userId="S::r.tucker@uwtsd.ac.uk::27ca61ee-ba03-4b92-a89a-1d5600e2200a" providerId="AD" clId="Web-{0F16C9EE-47F1-88FB-7430-731C67882259}" dt="2023-10-12T21:14:52.816" v="138" actId="1076"/>
          <ac:spMkLst>
            <pc:docMk/>
            <pc:sldMk cId="1745130160" sldId="638"/>
            <ac:spMk id="5" creationId="{7A20DBBD-7DDA-8D56-CE80-75679AFC79A9}"/>
          </ac:spMkLst>
        </pc:spChg>
        <pc:picChg chg="add ord">
          <ac:chgData name="Roberta Tucker" userId="S::r.tucker@uwtsd.ac.uk::27ca61ee-ba03-4b92-a89a-1d5600e2200a" providerId="AD" clId="Web-{0F16C9EE-47F1-88FB-7430-731C67882259}" dt="2023-10-12T21:14:27.424" v="129"/>
          <ac:picMkLst>
            <pc:docMk/>
            <pc:sldMk cId="1745130160" sldId="638"/>
            <ac:picMk id="4" creationId="{597D8FE4-03DC-6EBF-A68E-3A511E1C6562}"/>
          </ac:picMkLst>
        </pc:picChg>
        <pc:picChg chg="del">
          <ac:chgData name="Roberta Tucker" userId="S::r.tucker@uwtsd.ac.uk::27ca61ee-ba03-4b92-a89a-1d5600e2200a" providerId="AD" clId="Web-{0F16C9EE-47F1-88FB-7430-731C67882259}" dt="2023-10-12T21:14:04.768" v="125"/>
          <ac:picMkLst>
            <pc:docMk/>
            <pc:sldMk cId="1745130160" sldId="638"/>
            <ac:picMk id="7" creationId="{C9BEB040-6A12-9F8E-4831-F8E4062ECD7D}"/>
          </ac:picMkLst>
        </pc:picChg>
      </pc:sldChg>
      <pc:sldChg chg="modSp">
        <pc:chgData name="Roberta Tucker" userId="S::r.tucker@uwtsd.ac.uk::27ca61ee-ba03-4b92-a89a-1d5600e2200a" providerId="AD" clId="Web-{0F16C9EE-47F1-88FB-7430-731C67882259}" dt="2023-10-12T21:18:51.010" v="147" actId="20577"/>
        <pc:sldMkLst>
          <pc:docMk/>
          <pc:sldMk cId="2803949304" sldId="642"/>
        </pc:sldMkLst>
        <pc:spChg chg="mod">
          <ac:chgData name="Roberta Tucker" userId="S::r.tucker@uwtsd.ac.uk::27ca61ee-ba03-4b92-a89a-1d5600e2200a" providerId="AD" clId="Web-{0F16C9EE-47F1-88FB-7430-731C67882259}" dt="2023-10-12T21:18:51.010" v="147" actId="20577"/>
          <ac:spMkLst>
            <pc:docMk/>
            <pc:sldMk cId="2803949304" sldId="642"/>
            <ac:spMk id="2" creationId="{65D99740-FD02-2E4D-FA50-8AC039B6FAF0}"/>
          </ac:spMkLst>
        </pc:spChg>
      </pc:sldChg>
      <pc:sldChg chg="addSp delSp modSp">
        <pc:chgData name="Roberta Tucker" userId="S::r.tucker@uwtsd.ac.uk::27ca61ee-ba03-4b92-a89a-1d5600e2200a" providerId="AD" clId="Web-{0F16C9EE-47F1-88FB-7430-731C67882259}" dt="2023-10-12T21:19:37.902" v="155" actId="1076"/>
        <pc:sldMkLst>
          <pc:docMk/>
          <pc:sldMk cId="1450210440" sldId="644"/>
        </pc:sldMkLst>
        <pc:spChg chg="mod">
          <ac:chgData name="Roberta Tucker" userId="S::r.tucker@uwtsd.ac.uk::27ca61ee-ba03-4b92-a89a-1d5600e2200a" providerId="AD" clId="Web-{0F16C9EE-47F1-88FB-7430-731C67882259}" dt="2023-10-12T21:19:37.902" v="155" actId="1076"/>
          <ac:spMkLst>
            <pc:docMk/>
            <pc:sldMk cId="1450210440" sldId="644"/>
            <ac:spMk id="2" creationId="{1A3006A8-511B-CC6D-DEE0-B0A7DE037203}"/>
          </ac:spMkLst>
        </pc:spChg>
        <pc:spChg chg="mod">
          <ac:chgData name="Roberta Tucker" userId="S::r.tucker@uwtsd.ac.uk::27ca61ee-ba03-4b92-a89a-1d5600e2200a" providerId="AD" clId="Web-{0F16C9EE-47F1-88FB-7430-731C67882259}" dt="2023-10-12T21:19:29.433" v="153" actId="1076"/>
          <ac:spMkLst>
            <pc:docMk/>
            <pc:sldMk cId="1450210440" sldId="644"/>
            <ac:spMk id="5" creationId="{7A20DBBD-7DDA-8D56-CE80-75679AFC79A9}"/>
          </ac:spMkLst>
        </pc:spChg>
        <pc:picChg chg="add ord">
          <ac:chgData name="Roberta Tucker" userId="S::r.tucker@uwtsd.ac.uk::27ca61ee-ba03-4b92-a89a-1d5600e2200a" providerId="AD" clId="Web-{0F16C9EE-47F1-88FB-7430-731C67882259}" dt="2023-10-12T21:19:19.089" v="152"/>
          <ac:picMkLst>
            <pc:docMk/>
            <pc:sldMk cId="1450210440" sldId="644"/>
            <ac:picMk id="4" creationId="{2A5E1F75-EC13-30CD-16C8-66464E23E524}"/>
          </ac:picMkLst>
        </pc:picChg>
        <pc:picChg chg="del">
          <ac:chgData name="Roberta Tucker" userId="S::r.tucker@uwtsd.ac.uk::27ca61ee-ba03-4b92-a89a-1d5600e2200a" providerId="AD" clId="Web-{0F16C9EE-47F1-88FB-7430-731C67882259}" dt="2023-10-12T21:18:55.698" v="148"/>
          <ac:picMkLst>
            <pc:docMk/>
            <pc:sldMk cId="1450210440" sldId="644"/>
            <ac:picMk id="7" creationId="{C9BEB040-6A12-9F8E-4831-F8E4062ECD7D}"/>
          </ac:picMkLst>
        </pc:picChg>
      </pc:sldChg>
      <pc:sldChg chg="modSp">
        <pc:chgData name="Roberta Tucker" userId="S::r.tucker@uwtsd.ac.uk::27ca61ee-ba03-4b92-a89a-1d5600e2200a" providerId="AD" clId="Web-{0F16C9EE-47F1-88FB-7430-731C67882259}" dt="2023-10-12T21:20:55.217" v="166" actId="20577"/>
        <pc:sldMkLst>
          <pc:docMk/>
          <pc:sldMk cId="1504322890" sldId="646"/>
        </pc:sldMkLst>
        <pc:spChg chg="mod">
          <ac:chgData name="Roberta Tucker" userId="S::r.tucker@uwtsd.ac.uk::27ca61ee-ba03-4b92-a89a-1d5600e2200a" providerId="AD" clId="Web-{0F16C9EE-47F1-88FB-7430-731C67882259}" dt="2023-10-12T21:20:55.217" v="166" actId="20577"/>
          <ac:spMkLst>
            <pc:docMk/>
            <pc:sldMk cId="1504322890" sldId="646"/>
            <ac:spMk id="10" creationId="{D9C93DBB-FDB1-165D-2264-E9427612AF24}"/>
          </ac:spMkLst>
        </pc:spChg>
      </pc:sldChg>
      <pc:sldChg chg="modSp">
        <pc:chgData name="Roberta Tucker" userId="S::r.tucker@uwtsd.ac.uk::27ca61ee-ba03-4b92-a89a-1d5600e2200a" providerId="AD" clId="Web-{0F16C9EE-47F1-88FB-7430-731C67882259}" dt="2023-10-12T21:10:35.668" v="124" actId="20577"/>
        <pc:sldMkLst>
          <pc:docMk/>
          <pc:sldMk cId="315960822" sldId="650"/>
        </pc:sldMkLst>
        <pc:spChg chg="mod">
          <ac:chgData name="Roberta Tucker" userId="S::r.tucker@uwtsd.ac.uk::27ca61ee-ba03-4b92-a89a-1d5600e2200a" providerId="AD" clId="Web-{0F16C9EE-47F1-88FB-7430-731C67882259}" dt="2023-10-12T21:10:35.668" v="124" actId="20577"/>
          <ac:spMkLst>
            <pc:docMk/>
            <pc:sldMk cId="315960822" sldId="650"/>
            <ac:spMk id="2" creationId="{65D99740-FD02-2E4D-FA50-8AC039B6FAF0}"/>
          </ac:spMkLst>
        </pc:spChg>
      </pc:sldChg>
      <pc:sldChg chg="modSp">
        <pc:chgData name="Roberta Tucker" userId="S::r.tucker@uwtsd.ac.uk::27ca61ee-ba03-4b92-a89a-1d5600e2200a" providerId="AD" clId="Web-{0F16C9EE-47F1-88FB-7430-731C67882259}" dt="2023-10-12T20:42:37.455" v="85" actId="20577"/>
        <pc:sldMkLst>
          <pc:docMk/>
          <pc:sldMk cId="1754489226" sldId="654"/>
        </pc:sldMkLst>
        <pc:spChg chg="mod">
          <ac:chgData name="Roberta Tucker" userId="S::r.tucker@uwtsd.ac.uk::27ca61ee-ba03-4b92-a89a-1d5600e2200a" providerId="AD" clId="Web-{0F16C9EE-47F1-88FB-7430-731C67882259}" dt="2023-10-12T20:42:37.455" v="85" actId="20577"/>
          <ac:spMkLst>
            <pc:docMk/>
            <pc:sldMk cId="1754489226" sldId="654"/>
            <ac:spMk id="2" creationId="{65D99740-FD02-2E4D-FA50-8AC039B6FAF0}"/>
          </ac:spMkLst>
        </pc:spChg>
      </pc:sldChg>
      <pc:sldChg chg="del">
        <pc:chgData name="Roberta Tucker" userId="S::r.tucker@uwtsd.ac.uk::27ca61ee-ba03-4b92-a89a-1d5600e2200a" providerId="AD" clId="Web-{0F16C9EE-47F1-88FB-7430-731C67882259}" dt="2023-10-12T20:35:57.271" v="77"/>
        <pc:sldMkLst>
          <pc:docMk/>
          <pc:sldMk cId="2894948762" sldId="656"/>
        </pc:sldMkLst>
      </pc:sldChg>
      <pc:sldChg chg="del">
        <pc:chgData name="Roberta Tucker" userId="S::r.tucker@uwtsd.ac.uk::27ca61ee-ba03-4b92-a89a-1d5600e2200a" providerId="AD" clId="Web-{0F16C9EE-47F1-88FB-7430-731C67882259}" dt="2023-10-12T21:28:35.535" v="174"/>
        <pc:sldMkLst>
          <pc:docMk/>
          <pc:sldMk cId="1750242950" sldId="668"/>
        </pc:sldMkLst>
      </pc:sldChg>
      <pc:sldChg chg="addSp delSp modSp add">
        <pc:chgData name="Roberta Tucker" userId="S::r.tucker@uwtsd.ac.uk::27ca61ee-ba03-4b92-a89a-1d5600e2200a" providerId="AD" clId="Web-{0F16C9EE-47F1-88FB-7430-731C67882259}" dt="2023-10-12T20:17:48.412" v="25" actId="1076"/>
        <pc:sldMkLst>
          <pc:docMk/>
          <pc:sldMk cId="1114402804" sldId="669"/>
        </pc:sldMkLst>
        <pc:spChg chg="add del mod">
          <ac:chgData name="Roberta Tucker" userId="S::r.tucker@uwtsd.ac.uk::27ca61ee-ba03-4b92-a89a-1d5600e2200a" providerId="AD" clId="Web-{0F16C9EE-47F1-88FB-7430-731C67882259}" dt="2023-10-12T20:17:41.881" v="22"/>
          <ac:spMkLst>
            <pc:docMk/>
            <pc:sldMk cId="1114402804" sldId="669"/>
            <ac:spMk id="3" creationId="{6885DBF8-42AE-7346-EA4C-C4CF7C30FAA3}"/>
          </ac:spMkLst>
        </pc:spChg>
        <pc:picChg chg="add mod ord">
          <ac:chgData name="Roberta Tucker" userId="S::r.tucker@uwtsd.ac.uk::27ca61ee-ba03-4b92-a89a-1d5600e2200a" providerId="AD" clId="Web-{0F16C9EE-47F1-88FB-7430-731C67882259}" dt="2023-10-12T20:17:48.412" v="25" actId="1076"/>
          <ac:picMkLst>
            <pc:docMk/>
            <pc:sldMk cId="1114402804" sldId="669"/>
            <ac:picMk id="4" creationId="{B4310FBB-AA10-2ED0-E29E-F607C3546178}"/>
          </ac:picMkLst>
        </pc:picChg>
        <pc:picChg chg="del">
          <ac:chgData name="Roberta Tucker" userId="S::r.tucker@uwtsd.ac.uk::27ca61ee-ba03-4b92-a89a-1d5600e2200a" providerId="AD" clId="Web-{0F16C9EE-47F1-88FB-7430-731C67882259}" dt="2023-10-12T20:17:39.271" v="21"/>
          <ac:picMkLst>
            <pc:docMk/>
            <pc:sldMk cId="1114402804" sldId="669"/>
            <ac:picMk id="5" creationId="{5E7FBB87-F7DB-389B-ABF5-AE3AF99ECE3C}"/>
          </ac:picMkLst>
        </pc:picChg>
      </pc:sldChg>
      <pc:sldChg chg="modSp add">
        <pc:chgData name="Roberta Tucker" userId="S::r.tucker@uwtsd.ac.uk::27ca61ee-ba03-4b92-a89a-1d5600e2200a" providerId="AD" clId="Web-{0F16C9EE-47F1-88FB-7430-731C67882259}" dt="2023-10-12T20:19:21.606" v="40" actId="20577"/>
        <pc:sldMkLst>
          <pc:docMk/>
          <pc:sldMk cId="211032652" sldId="670"/>
        </pc:sldMkLst>
        <pc:spChg chg="mod">
          <ac:chgData name="Roberta Tucker" userId="S::r.tucker@uwtsd.ac.uk::27ca61ee-ba03-4b92-a89a-1d5600e2200a" providerId="AD" clId="Web-{0F16C9EE-47F1-88FB-7430-731C67882259}" dt="2023-10-12T20:19:21.606" v="40" actId="20577"/>
          <ac:spMkLst>
            <pc:docMk/>
            <pc:sldMk cId="211032652" sldId="670"/>
            <ac:spMk id="8" creationId="{57ED6D5D-E07C-2A2E-1770-B082DB384717}"/>
          </ac:spMkLst>
        </pc:spChg>
      </pc:sldChg>
      <pc:sldChg chg="addSp modSp add">
        <pc:chgData name="Roberta Tucker" userId="S::r.tucker@uwtsd.ac.uk::27ca61ee-ba03-4b92-a89a-1d5600e2200a" providerId="AD" clId="Web-{0F16C9EE-47F1-88FB-7430-731C67882259}" dt="2023-10-12T20:23:46.563" v="47"/>
        <pc:sldMkLst>
          <pc:docMk/>
          <pc:sldMk cId="2409425158" sldId="671"/>
        </pc:sldMkLst>
        <pc:spChg chg="add ord">
          <ac:chgData name="Roberta Tucker" userId="S::r.tucker@uwtsd.ac.uk::27ca61ee-ba03-4b92-a89a-1d5600e2200a" providerId="AD" clId="Web-{0F16C9EE-47F1-88FB-7430-731C67882259}" dt="2023-10-12T20:23:46.563" v="47"/>
          <ac:spMkLst>
            <pc:docMk/>
            <pc:sldMk cId="2409425158" sldId="671"/>
            <ac:spMk id="5" creationId="{C9418087-EAFC-CFB5-3BC8-6827057F718F}"/>
          </ac:spMkLst>
        </pc:spChg>
      </pc:sldChg>
      <pc:sldChg chg="add">
        <pc:chgData name="Roberta Tucker" userId="S::r.tucker@uwtsd.ac.uk::27ca61ee-ba03-4b92-a89a-1d5600e2200a" providerId="AD" clId="Web-{0F16C9EE-47F1-88FB-7430-731C67882259}" dt="2023-10-12T21:31:08.669" v="175"/>
        <pc:sldMkLst>
          <pc:docMk/>
          <pc:sldMk cId="2243438494" sldId="672"/>
        </pc:sldMkLst>
      </pc:sldChg>
      <pc:sldMasterChg chg="add addSldLayout">
        <pc:chgData name="Roberta Tucker" userId="S::r.tucker@uwtsd.ac.uk::27ca61ee-ba03-4b92-a89a-1d5600e2200a" providerId="AD" clId="Web-{0F16C9EE-47F1-88FB-7430-731C67882259}" dt="2023-10-12T20:15:45.669" v="0"/>
        <pc:sldMasterMkLst>
          <pc:docMk/>
          <pc:sldMasterMk cId="503966888" sldId="2147483653"/>
        </pc:sldMasterMkLst>
        <pc:sldLayoutChg chg="add">
          <pc:chgData name="Roberta Tucker" userId="S::r.tucker@uwtsd.ac.uk::27ca61ee-ba03-4b92-a89a-1d5600e2200a" providerId="AD" clId="Web-{0F16C9EE-47F1-88FB-7430-731C67882259}" dt="2023-10-12T20:15:45.669" v="0"/>
          <pc:sldLayoutMkLst>
            <pc:docMk/>
            <pc:sldMasterMk cId="503966888" sldId="2147483653"/>
            <pc:sldLayoutMk cId="4216905086" sldId="2147483677"/>
          </pc:sldLayoutMkLst>
        </pc:sldLayoutChg>
      </pc:sldMasterChg>
      <pc:sldMasterChg chg="addSldLayout modSldLayout">
        <pc:chgData name="Roberta Tucker" userId="S::r.tucker@uwtsd.ac.uk::27ca61ee-ba03-4b92-a89a-1d5600e2200a" providerId="AD" clId="Web-{0F16C9EE-47F1-88FB-7430-731C67882259}" dt="2023-10-12T21:31:08.669" v="175"/>
        <pc:sldMasterMkLst>
          <pc:docMk/>
          <pc:sldMasterMk cId="1384196811" sldId="2147483658"/>
        </pc:sldMasterMkLst>
        <pc:sldLayoutChg chg="add">
          <pc:chgData name="Roberta Tucker" userId="S::r.tucker@uwtsd.ac.uk::27ca61ee-ba03-4b92-a89a-1d5600e2200a" providerId="AD" clId="Web-{0F16C9EE-47F1-88FB-7430-731C67882259}" dt="2023-10-12T20:22:56.450" v="45"/>
          <pc:sldLayoutMkLst>
            <pc:docMk/>
            <pc:sldMasterMk cId="1384196811" sldId="2147483658"/>
            <pc:sldLayoutMk cId="3211859293" sldId="2147483733"/>
          </pc:sldLayoutMkLst>
        </pc:sldLayoutChg>
        <pc:sldLayoutChg chg="replId">
          <pc:chgData name="Roberta Tucker" userId="S::r.tucker@uwtsd.ac.uk::27ca61ee-ba03-4b92-a89a-1d5600e2200a" providerId="AD" clId="Web-{0F16C9EE-47F1-88FB-7430-731C67882259}" dt="2023-10-12T21:31:08.669" v="175"/>
          <pc:sldLayoutMkLst>
            <pc:docMk/>
            <pc:sldMasterMk cId="1384196811" sldId="2147483658"/>
            <pc:sldLayoutMk cId="124776547" sldId="2147483759"/>
          </pc:sldLayoutMkLst>
        </pc:sldLayoutChg>
        <pc:sldLayoutChg chg="replId">
          <pc:chgData name="Roberta Tucker" userId="S::r.tucker@uwtsd.ac.uk::27ca61ee-ba03-4b92-a89a-1d5600e2200a" providerId="AD" clId="Web-{0F16C9EE-47F1-88FB-7430-731C67882259}" dt="2023-10-12T21:31:08.669" v="175"/>
          <pc:sldLayoutMkLst>
            <pc:docMk/>
            <pc:sldMasterMk cId="1384196811" sldId="2147483658"/>
            <pc:sldLayoutMk cId="3564246523" sldId="2147483760"/>
          </pc:sldLayoutMkLst>
        </pc:sldLayoutChg>
      </pc:sldMasterChg>
      <pc:sldMasterChg chg="modSldLayout">
        <pc:chgData name="Roberta Tucker" userId="S::r.tucker@uwtsd.ac.uk::27ca61ee-ba03-4b92-a89a-1d5600e2200a" providerId="AD" clId="Web-{0F16C9EE-47F1-88FB-7430-731C67882259}" dt="2023-10-12T20:15:45.669" v="0"/>
        <pc:sldMasterMkLst>
          <pc:docMk/>
          <pc:sldMasterMk cId="4019688148" sldId="2147483721"/>
        </pc:sldMasterMkLst>
        <pc:sldLayoutChg chg="replId">
          <pc:chgData name="Roberta Tucker" userId="S::r.tucker@uwtsd.ac.uk::27ca61ee-ba03-4b92-a89a-1d5600e2200a" providerId="AD" clId="Web-{0F16C9EE-47F1-88FB-7430-731C67882259}" dt="2023-10-12T20:15:45.669" v="0"/>
          <pc:sldLayoutMkLst>
            <pc:docMk/>
            <pc:sldMasterMk cId="4019688148" sldId="2147483721"/>
            <pc:sldLayoutMk cId="552455475" sldId="2147483758"/>
          </pc:sldLayoutMkLst>
        </pc:sldLayoutChg>
      </pc:sldMasterChg>
      <pc:sldMasterChg chg="addSldLayout">
        <pc:chgData name="Roberta Tucker" userId="S::r.tucker@uwtsd.ac.uk::27ca61ee-ba03-4b92-a89a-1d5600e2200a" providerId="AD" clId="Web-{0F16C9EE-47F1-88FB-7430-731C67882259}" dt="2023-10-12T21:31:08.669" v="175"/>
        <pc:sldMasterMkLst>
          <pc:docMk/>
          <pc:sldMasterMk cId="10660577" sldId="2147483749"/>
        </pc:sldMasterMkLst>
        <pc:sldLayoutChg chg="add">
          <pc:chgData name="Roberta Tucker" userId="S::r.tucker@uwtsd.ac.uk::27ca61ee-ba03-4b92-a89a-1d5600e2200a" providerId="AD" clId="Web-{0F16C9EE-47F1-88FB-7430-731C67882259}" dt="2023-10-12T21:31:08.669" v="175"/>
          <pc:sldLayoutMkLst>
            <pc:docMk/>
            <pc:sldMasterMk cId="10660577" sldId="2147483749"/>
            <pc:sldLayoutMk cId="2857116349" sldId="2147483661"/>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2630451732" sldId="2147483665"/>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1479775193" sldId="2147483729"/>
          </pc:sldLayoutMkLst>
        </pc:sldLayoutChg>
        <pc:sldLayoutChg chg="add">
          <pc:chgData name="Roberta Tucker" userId="S::r.tucker@uwtsd.ac.uk::27ca61ee-ba03-4b92-a89a-1d5600e2200a" providerId="AD" clId="Web-{0F16C9EE-47F1-88FB-7430-731C67882259}" dt="2023-10-12T21:31:08.669" v="175"/>
          <pc:sldLayoutMkLst>
            <pc:docMk/>
            <pc:sldMasterMk cId="10660577" sldId="2147483749"/>
            <pc:sldLayoutMk cId="4171676759" sldId="2147483730"/>
          </pc:sldLayoutMkLst>
        </pc:sldLayoutChg>
      </pc:sldMaster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Roberta Tucker" userId="27ca61ee-ba03-4b92-a89a-1d5600e2200a" providerId="ADAL" clId="{20D8D3F7-ED5F-44B3-BE9A-F648425C05E1}"/>
    <pc:docChg chg="undo custSel addSld delSld modSld sldOrd">
      <pc:chgData name="Roberta Tucker" userId="27ca61ee-ba03-4b92-a89a-1d5600e2200a" providerId="ADAL" clId="{20D8D3F7-ED5F-44B3-BE9A-F648425C05E1}" dt="2024-02-15T11:30:32.722" v="359" actId="20577"/>
      <pc:docMkLst>
        <pc:docMk/>
      </pc:docMkLst>
      <pc:sldChg chg="del">
        <pc:chgData name="Roberta Tucker" userId="27ca61ee-ba03-4b92-a89a-1d5600e2200a" providerId="ADAL" clId="{20D8D3F7-ED5F-44B3-BE9A-F648425C05E1}" dt="2024-02-15T11:25:38.854" v="319" actId="47"/>
        <pc:sldMkLst>
          <pc:docMk/>
          <pc:sldMk cId="2477209528" sldId="473"/>
        </pc:sldMkLst>
      </pc:sldChg>
      <pc:sldChg chg="modSp mod">
        <pc:chgData name="Roberta Tucker" userId="27ca61ee-ba03-4b92-a89a-1d5600e2200a" providerId="ADAL" clId="{20D8D3F7-ED5F-44B3-BE9A-F648425C05E1}" dt="2024-02-15T11:16:25.615" v="265" actId="20577"/>
        <pc:sldMkLst>
          <pc:docMk/>
          <pc:sldMk cId="3159488521" sldId="525"/>
        </pc:sldMkLst>
        <pc:spChg chg="mod">
          <ac:chgData name="Roberta Tucker" userId="27ca61ee-ba03-4b92-a89a-1d5600e2200a" providerId="ADAL" clId="{20D8D3F7-ED5F-44B3-BE9A-F648425C05E1}" dt="2024-02-15T11:16:25.615" v="265" actId="20577"/>
          <ac:spMkLst>
            <pc:docMk/>
            <pc:sldMk cId="3159488521" sldId="525"/>
            <ac:spMk id="5" creationId="{0B019432-F0E9-E765-2264-935D414F17CB}"/>
          </ac:spMkLst>
        </pc:spChg>
        <pc:picChg chg="mod">
          <ac:chgData name="Roberta Tucker" userId="27ca61ee-ba03-4b92-a89a-1d5600e2200a" providerId="ADAL" clId="{20D8D3F7-ED5F-44B3-BE9A-F648425C05E1}" dt="2024-02-15T11:15:19.705" v="221" actId="14100"/>
          <ac:picMkLst>
            <pc:docMk/>
            <pc:sldMk cId="3159488521" sldId="525"/>
            <ac:picMk id="2" creationId="{F5F3A396-562A-CDCF-8E0A-D27F0915F174}"/>
          </ac:picMkLst>
        </pc:picChg>
      </pc:sldChg>
      <pc:sldChg chg="modSp mod">
        <pc:chgData name="Roberta Tucker" userId="27ca61ee-ba03-4b92-a89a-1d5600e2200a" providerId="ADAL" clId="{20D8D3F7-ED5F-44B3-BE9A-F648425C05E1}" dt="2024-02-15T11:24:24.317" v="318" actId="20577"/>
        <pc:sldMkLst>
          <pc:docMk/>
          <pc:sldMk cId="298902921" sldId="594"/>
        </pc:sldMkLst>
        <pc:spChg chg="mod">
          <ac:chgData name="Roberta Tucker" userId="27ca61ee-ba03-4b92-a89a-1d5600e2200a" providerId="ADAL" clId="{20D8D3F7-ED5F-44B3-BE9A-F648425C05E1}" dt="2024-02-15T11:24:24.317" v="318" actId="20577"/>
          <ac:spMkLst>
            <pc:docMk/>
            <pc:sldMk cId="298902921" sldId="594"/>
            <ac:spMk id="2" creationId="{0B019432-F0E9-E765-2264-935D414F17CB}"/>
          </ac:spMkLst>
        </pc:spChg>
      </pc:sldChg>
      <pc:sldChg chg="modSp mod ord">
        <pc:chgData name="Roberta Tucker" userId="27ca61ee-ba03-4b92-a89a-1d5600e2200a" providerId="ADAL" clId="{20D8D3F7-ED5F-44B3-BE9A-F648425C05E1}" dt="2024-02-15T11:30:32.722" v="359" actId="20577"/>
        <pc:sldMkLst>
          <pc:docMk/>
          <pc:sldMk cId="1299583256" sldId="678"/>
        </pc:sldMkLst>
        <pc:spChg chg="mod">
          <ac:chgData name="Roberta Tucker" userId="27ca61ee-ba03-4b92-a89a-1d5600e2200a" providerId="ADAL" clId="{20D8D3F7-ED5F-44B3-BE9A-F648425C05E1}" dt="2024-02-15T11:30:32.722" v="359" actId="20577"/>
          <ac:spMkLst>
            <pc:docMk/>
            <pc:sldMk cId="1299583256" sldId="678"/>
            <ac:spMk id="5" creationId="{0B019432-F0E9-E765-2264-935D414F17CB}"/>
          </ac:spMkLst>
        </pc:spChg>
      </pc:sldChg>
      <pc:sldChg chg="del">
        <pc:chgData name="Roberta Tucker" userId="27ca61ee-ba03-4b92-a89a-1d5600e2200a" providerId="ADAL" clId="{20D8D3F7-ED5F-44B3-BE9A-F648425C05E1}" dt="2024-02-15T11:25:40.947" v="320" actId="47"/>
        <pc:sldMkLst>
          <pc:docMk/>
          <pc:sldMk cId="3515201962" sldId="680"/>
        </pc:sldMkLst>
      </pc:sldChg>
      <pc:sldChg chg="addSp delSp modSp mod ord setBg modAnim">
        <pc:chgData name="Roberta Tucker" userId="27ca61ee-ba03-4b92-a89a-1d5600e2200a" providerId="ADAL" clId="{20D8D3F7-ED5F-44B3-BE9A-F648425C05E1}" dt="2024-02-15T11:26:21.687" v="350" actId="20577"/>
        <pc:sldMkLst>
          <pc:docMk/>
          <pc:sldMk cId="892080665" sldId="684"/>
        </pc:sldMkLst>
        <pc:spChg chg="add mod">
          <ac:chgData name="Roberta Tucker" userId="27ca61ee-ba03-4b92-a89a-1d5600e2200a" providerId="ADAL" clId="{20D8D3F7-ED5F-44B3-BE9A-F648425C05E1}" dt="2024-02-15T11:05:42.496" v="76" actId="26606"/>
          <ac:spMkLst>
            <pc:docMk/>
            <pc:sldMk cId="892080665" sldId="684"/>
            <ac:spMk id="2" creationId="{BC7E5788-BBC0-1B01-7654-DB9427FE3DC1}"/>
          </ac:spMkLst>
        </pc:spChg>
        <pc:spChg chg="add mod">
          <ac:chgData name="Roberta Tucker" userId="27ca61ee-ba03-4b92-a89a-1d5600e2200a" providerId="ADAL" clId="{20D8D3F7-ED5F-44B3-BE9A-F648425C05E1}" dt="2024-02-15T11:05:42.496" v="76" actId="26606"/>
          <ac:spMkLst>
            <pc:docMk/>
            <pc:sldMk cId="892080665" sldId="684"/>
            <ac:spMk id="3" creationId="{964C5AA8-AEA1-848C-F2DE-524332A3C9E7}"/>
          </ac:spMkLst>
        </pc:spChg>
        <pc:spChg chg="add mod">
          <ac:chgData name="Roberta Tucker" userId="27ca61ee-ba03-4b92-a89a-1d5600e2200a" providerId="ADAL" clId="{20D8D3F7-ED5F-44B3-BE9A-F648425C05E1}" dt="2024-02-15T11:05:42.496" v="76" actId="26606"/>
          <ac:spMkLst>
            <pc:docMk/>
            <pc:sldMk cId="892080665" sldId="684"/>
            <ac:spMk id="5" creationId="{459FA82D-669A-44CA-A859-4A8E7E314AF9}"/>
          </ac:spMkLst>
        </pc:spChg>
        <pc:spChg chg="add mod">
          <ac:chgData name="Roberta Tucker" userId="27ca61ee-ba03-4b92-a89a-1d5600e2200a" providerId="ADAL" clId="{20D8D3F7-ED5F-44B3-BE9A-F648425C05E1}" dt="2024-02-15T11:05:42.496" v="76" actId="26606"/>
          <ac:spMkLst>
            <pc:docMk/>
            <pc:sldMk cId="892080665" sldId="684"/>
            <ac:spMk id="6" creationId="{AE1967F5-9A08-0768-1426-1B69B5F7E994}"/>
          </ac:spMkLst>
        </pc:spChg>
        <pc:spChg chg="add mod">
          <ac:chgData name="Roberta Tucker" userId="27ca61ee-ba03-4b92-a89a-1d5600e2200a" providerId="ADAL" clId="{20D8D3F7-ED5F-44B3-BE9A-F648425C05E1}" dt="2024-02-15T11:05:42.496" v="76" actId="26606"/>
          <ac:spMkLst>
            <pc:docMk/>
            <pc:sldMk cId="892080665" sldId="684"/>
            <ac:spMk id="7" creationId="{CD3BBA59-56F8-5A34-99B1-AC72DC8EE9DA}"/>
          </ac:spMkLst>
        </pc:spChg>
        <pc:spChg chg="mod">
          <ac:chgData name="Roberta Tucker" userId="27ca61ee-ba03-4b92-a89a-1d5600e2200a" providerId="ADAL" clId="{20D8D3F7-ED5F-44B3-BE9A-F648425C05E1}" dt="2024-02-15T11:05:42.496" v="76" actId="26606"/>
          <ac:spMkLst>
            <pc:docMk/>
            <pc:sldMk cId="892080665" sldId="684"/>
            <ac:spMk id="9" creationId="{7232862C-67FA-5F34-BA8F-178149387723}"/>
          </ac:spMkLst>
        </pc:spChg>
        <pc:spChg chg="mod">
          <ac:chgData name="Roberta Tucker" userId="27ca61ee-ba03-4b92-a89a-1d5600e2200a" providerId="ADAL" clId="{20D8D3F7-ED5F-44B3-BE9A-F648425C05E1}" dt="2024-02-15T11:26:21.687" v="350" actId="20577"/>
          <ac:spMkLst>
            <pc:docMk/>
            <pc:sldMk cId="892080665" sldId="684"/>
            <ac:spMk id="10" creationId="{187BD184-B89B-3015-FC45-AE61D46F6FDF}"/>
          </ac:spMkLst>
        </pc:spChg>
        <pc:spChg chg="mod">
          <ac:chgData name="Roberta Tucker" userId="27ca61ee-ba03-4b92-a89a-1d5600e2200a" providerId="ADAL" clId="{20D8D3F7-ED5F-44B3-BE9A-F648425C05E1}" dt="2024-02-15T11:05:42.496" v="76" actId="26606"/>
          <ac:spMkLst>
            <pc:docMk/>
            <pc:sldMk cId="892080665" sldId="684"/>
            <ac:spMk id="12" creationId="{C1E8C147-E042-A364-A92B-74B3D1BA9BCB}"/>
          </ac:spMkLst>
        </pc:spChg>
        <pc:spChg chg="mod">
          <ac:chgData name="Roberta Tucker" userId="27ca61ee-ba03-4b92-a89a-1d5600e2200a" providerId="ADAL" clId="{20D8D3F7-ED5F-44B3-BE9A-F648425C05E1}" dt="2024-02-15T11:05:42.496" v="76" actId="26606"/>
          <ac:spMkLst>
            <pc:docMk/>
            <pc:sldMk cId="892080665" sldId="684"/>
            <ac:spMk id="13" creationId="{15D0EC3A-A712-5FA3-7C37-B596CC808B92}"/>
          </ac:spMkLst>
        </pc:spChg>
        <pc:spChg chg="mod">
          <ac:chgData name="Roberta Tucker" userId="27ca61ee-ba03-4b92-a89a-1d5600e2200a" providerId="ADAL" clId="{20D8D3F7-ED5F-44B3-BE9A-F648425C05E1}" dt="2024-02-15T11:05:42.496" v="76" actId="26606"/>
          <ac:spMkLst>
            <pc:docMk/>
            <pc:sldMk cId="892080665" sldId="684"/>
            <ac:spMk id="14" creationId="{133BEE4F-EB6C-722D-682F-5FC26568896A}"/>
          </ac:spMkLst>
        </pc:spChg>
        <pc:spChg chg="del">
          <ac:chgData name="Roberta Tucker" userId="27ca61ee-ba03-4b92-a89a-1d5600e2200a" providerId="ADAL" clId="{20D8D3F7-ED5F-44B3-BE9A-F648425C05E1}" dt="2024-02-15T10:58:38.155" v="40" actId="478"/>
          <ac:spMkLst>
            <pc:docMk/>
            <pc:sldMk cId="892080665" sldId="684"/>
            <ac:spMk id="15" creationId="{A36E28A8-DB8C-85FD-9174-2E9C17EF6CB7}"/>
          </ac:spMkLst>
        </pc:spChg>
        <pc:spChg chg="del">
          <ac:chgData name="Roberta Tucker" userId="27ca61ee-ba03-4b92-a89a-1d5600e2200a" providerId="ADAL" clId="{20D8D3F7-ED5F-44B3-BE9A-F648425C05E1}" dt="2024-02-15T10:58:40.187" v="41" actId="478"/>
          <ac:spMkLst>
            <pc:docMk/>
            <pc:sldMk cId="892080665" sldId="684"/>
            <ac:spMk id="16" creationId="{52D1B041-0C8E-66E7-A368-0C312DD49741}"/>
          </ac:spMkLst>
        </pc:spChg>
        <pc:spChg chg="add del">
          <ac:chgData name="Roberta Tucker" userId="27ca61ee-ba03-4b92-a89a-1d5600e2200a" providerId="ADAL" clId="{20D8D3F7-ED5F-44B3-BE9A-F648425C05E1}" dt="2024-02-15T11:05:42.496" v="76" actId="26606"/>
          <ac:spMkLst>
            <pc:docMk/>
            <pc:sldMk cId="892080665" sldId="684"/>
            <ac:spMk id="19" creationId="{AB8C311F-7253-4AED-9701-7FC0708C41C7}"/>
          </ac:spMkLst>
        </pc:spChg>
        <pc:spChg chg="add del">
          <ac:chgData name="Roberta Tucker" userId="27ca61ee-ba03-4b92-a89a-1d5600e2200a" providerId="ADAL" clId="{20D8D3F7-ED5F-44B3-BE9A-F648425C05E1}" dt="2024-02-15T11:05:42.496" v="76" actId="26606"/>
          <ac:spMkLst>
            <pc:docMk/>
            <pc:sldMk cId="892080665" sldId="684"/>
            <ac:spMk id="21" creationId="{E2384209-CB15-4CDF-9D31-C44FD9A3F20D}"/>
          </ac:spMkLst>
        </pc:spChg>
        <pc:spChg chg="add del">
          <ac:chgData name="Roberta Tucker" userId="27ca61ee-ba03-4b92-a89a-1d5600e2200a" providerId="ADAL" clId="{20D8D3F7-ED5F-44B3-BE9A-F648425C05E1}" dt="2024-02-15T11:05:42.496" v="76" actId="26606"/>
          <ac:spMkLst>
            <pc:docMk/>
            <pc:sldMk cId="892080665" sldId="684"/>
            <ac:spMk id="23" creationId="{2633B3B5-CC90-43F0-8714-D31D1F3F0209}"/>
          </ac:spMkLst>
        </pc:spChg>
        <pc:spChg chg="add del">
          <ac:chgData name="Roberta Tucker" userId="27ca61ee-ba03-4b92-a89a-1d5600e2200a" providerId="ADAL" clId="{20D8D3F7-ED5F-44B3-BE9A-F648425C05E1}" dt="2024-02-15T11:05:42.496" v="76" actId="26606"/>
          <ac:spMkLst>
            <pc:docMk/>
            <pc:sldMk cId="892080665" sldId="684"/>
            <ac:spMk id="25" creationId="{A8D57A06-A426-446D-B02C-A2DC6B62E45E}"/>
          </ac:spMkLst>
        </pc:spChg>
        <pc:picChg chg="add del mod">
          <ac:chgData name="Roberta Tucker" userId="27ca61ee-ba03-4b92-a89a-1d5600e2200a" providerId="ADAL" clId="{20D8D3F7-ED5F-44B3-BE9A-F648425C05E1}" dt="2024-02-15T11:05:42.496" v="76" actId="26606"/>
          <ac:picMkLst>
            <pc:docMk/>
            <pc:sldMk cId="892080665" sldId="684"/>
            <ac:picMk id="4" creationId="{62C12048-9EEC-ED59-A247-0AA3AAC3EF74}"/>
          </ac:picMkLst>
        </pc:picChg>
      </pc:sldChg>
      <pc:sldChg chg="del">
        <pc:chgData name="Roberta Tucker" userId="27ca61ee-ba03-4b92-a89a-1d5600e2200a" providerId="ADAL" clId="{20D8D3F7-ED5F-44B3-BE9A-F648425C05E1}" dt="2024-02-15T11:02:53.574" v="70" actId="47"/>
        <pc:sldMkLst>
          <pc:docMk/>
          <pc:sldMk cId="115384863" sldId="685"/>
        </pc:sldMkLst>
      </pc:sldChg>
      <pc:sldChg chg="modSp add mod ord">
        <pc:chgData name="Roberta Tucker" userId="27ca61ee-ba03-4b92-a89a-1d5600e2200a" providerId="ADAL" clId="{20D8D3F7-ED5F-44B3-BE9A-F648425C05E1}" dt="2024-02-15T11:26:15.848" v="338" actId="20577"/>
        <pc:sldMkLst>
          <pc:docMk/>
          <pc:sldMk cId="791123261" sldId="686"/>
        </pc:sldMkLst>
        <pc:spChg chg="mod">
          <ac:chgData name="Roberta Tucker" userId="27ca61ee-ba03-4b92-a89a-1d5600e2200a" providerId="ADAL" clId="{20D8D3F7-ED5F-44B3-BE9A-F648425C05E1}" dt="2024-02-15T11:26:15.848" v="338" actId="20577"/>
          <ac:spMkLst>
            <pc:docMk/>
            <pc:sldMk cId="791123261" sldId="686"/>
            <ac:spMk id="10" creationId="{187BD184-B89B-3015-FC45-AE61D46F6FDF}"/>
          </ac:spMkLst>
        </pc:spChg>
        <pc:spChg chg="mod">
          <ac:chgData name="Roberta Tucker" userId="27ca61ee-ba03-4b92-a89a-1d5600e2200a" providerId="ADAL" clId="{20D8D3F7-ED5F-44B3-BE9A-F648425C05E1}" dt="2024-02-15T11:02:34.248" v="66" actId="207"/>
          <ac:spMkLst>
            <pc:docMk/>
            <pc:sldMk cId="791123261" sldId="686"/>
            <ac:spMk id="12" creationId="{C1E8C147-E042-A364-A92B-74B3D1BA9BCB}"/>
          </ac:spMkLst>
        </pc:spChg>
        <pc:spChg chg="mod">
          <ac:chgData name="Roberta Tucker" userId="27ca61ee-ba03-4b92-a89a-1d5600e2200a" providerId="ADAL" clId="{20D8D3F7-ED5F-44B3-BE9A-F648425C05E1}" dt="2024-02-15T11:02:49.145" v="69" actId="207"/>
          <ac:spMkLst>
            <pc:docMk/>
            <pc:sldMk cId="791123261" sldId="686"/>
            <ac:spMk id="13" creationId="{15D0EC3A-A712-5FA3-7C37-B596CC808B92}"/>
          </ac:spMkLst>
        </pc:spChg>
      </pc:sldChg>
    </pc:docChg>
  </pc:docChgLst>
  <pc:docChgLst>
    <pc:chgData name="Diane B. Thomas" userId="S::d.b.thomas@uwtsd.ac.uk::66b41853-b18c-4bbb-817e-013f34445414" providerId="AD" clId="Web-{3C5C6421-B34F-4C45-B302-3BEDEDF793EE}"/>
    <pc:docChg chg="addSld delSld">
      <pc:chgData name="Diane B. Thomas" userId="S::d.b.thomas@uwtsd.ac.uk::66b41853-b18c-4bbb-817e-013f34445414" providerId="AD" clId="Web-{3C5C6421-B34F-4C45-B302-3BEDEDF793EE}" dt="2024-01-09T16:11:15.858" v="1"/>
      <pc:docMkLst>
        <pc:docMk/>
      </pc:docMkLst>
      <pc:sldChg chg="add del replId">
        <pc:chgData name="Diane B. Thomas" userId="S::d.b.thomas@uwtsd.ac.uk::66b41853-b18c-4bbb-817e-013f34445414" providerId="AD" clId="Web-{3C5C6421-B34F-4C45-B302-3BEDEDF793EE}" dt="2024-01-09T16:11:15.858" v="1"/>
        <pc:sldMkLst>
          <pc:docMk/>
          <pc:sldMk cId="2308529569" sldId="673"/>
        </pc:sldMkLst>
      </pc:sldChg>
    </pc:docChg>
  </pc:docChgLst>
  <pc:docChgLst>
    <pc:chgData name="Roberta Tucker" userId="S::r.tucker@uwtsd.ac.uk::27ca61ee-ba03-4b92-a89a-1d5600e2200a" providerId="AD" clId="Web-{A60B2062-AA10-A064-C7C0-4CE050923BC0}"/>
    <pc:docChg chg="addSld delSld modSld">
      <pc:chgData name="Roberta Tucker" userId="S::r.tucker@uwtsd.ac.uk::27ca61ee-ba03-4b92-a89a-1d5600e2200a" providerId="AD" clId="Web-{A60B2062-AA10-A064-C7C0-4CE050923BC0}" dt="2024-02-18T13:35:20.693" v="1823"/>
      <pc:docMkLst>
        <pc:docMk/>
      </pc:docMkLst>
      <pc:sldChg chg="del">
        <pc:chgData name="Roberta Tucker" userId="S::r.tucker@uwtsd.ac.uk::27ca61ee-ba03-4b92-a89a-1d5600e2200a" providerId="AD" clId="Web-{A60B2062-AA10-A064-C7C0-4CE050923BC0}" dt="2024-02-18T13:34:35.817" v="1806"/>
        <pc:sldMkLst>
          <pc:docMk/>
          <pc:sldMk cId="1561093731" sldId="515"/>
        </pc:sldMkLst>
      </pc:sldChg>
      <pc:sldChg chg="del">
        <pc:chgData name="Roberta Tucker" userId="S::r.tucker@uwtsd.ac.uk::27ca61ee-ba03-4b92-a89a-1d5600e2200a" providerId="AD" clId="Web-{A60B2062-AA10-A064-C7C0-4CE050923BC0}" dt="2024-02-18T13:34:59.614" v="1814"/>
        <pc:sldMkLst>
          <pc:docMk/>
          <pc:sldMk cId="4250818052" sldId="527"/>
        </pc:sldMkLst>
      </pc:sldChg>
      <pc:sldChg chg="del">
        <pc:chgData name="Roberta Tucker" userId="S::r.tucker@uwtsd.ac.uk::27ca61ee-ba03-4b92-a89a-1d5600e2200a" providerId="AD" clId="Web-{A60B2062-AA10-A064-C7C0-4CE050923BC0}" dt="2024-02-18T13:34:55.567" v="1812"/>
        <pc:sldMkLst>
          <pc:docMk/>
          <pc:sldMk cId="601526876" sldId="530"/>
        </pc:sldMkLst>
      </pc:sldChg>
      <pc:sldChg chg="modSp">
        <pc:chgData name="Roberta Tucker" userId="S::r.tucker@uwtsd.ac.uk::27ca61ee-ba03-4b92-a89a-1d5600e2200a" providerId="AD" clId="Web-{A60B2062-AA10-A064-C7C0-4CE050923BC0}" dt="2024-02-15T23:43:39.324" v="1468" actId="20577"/>
        <pc:sldMkLst>
          <pc:docMk/>
          <pc:sldMk cId="680070414" sldId="570"/>
        </pc:sldMkLst>
        <pc:spChg chg="mod">
          <ac:chgData name="Roberta Tucker" userId="S::r.tucker@uwtsd.ac.uk::27ca61ee-ba03-4b92-a89a-1d5600e2200a" providerId="AD" clId="Web-{A60B2062-AA10-A064-C7C0-4CE050923BC0}" dt="2024-02-15T23:43:39.324" v="1468" actId="20577"/>
          <ac:spMkLst>
            <pc:docMk/>
            <pc:sldMk cId="680070414" sldId="570"/>
            <ac:spMk id="2" creationId="{BD754FA5-2DEB-49E1-1FB5-633B9D062E52}"/>
          </ac:spMkLst>
        </pc:spChg>
        <pc:spChg chg="mod">
          <ac:chgData name="Roberta Tucker" userId="S::r.tucker@uwtsd.ac.uk::27ca61ee-ba03-4b92-a89a-1d5600e2200a" providerId="AD" clId="Web-{A60B2062-AA10-A064-C7C0-4CE050923BC0}" dt="2024-02-15T23:42:23.181" v="1466" actId="20577"/>
          <ac:spMkLst>
            <pc:docMk/>
            <pc:sldMk cId="680070414" sldId="570"/>
            <ac:spMk id="3" creationId="{20B9F5AF-01C3-F93E-4766-CF5659815EFF}"/>
          </ac:spMkLst>
        </pc:spChg>
      </pc:sldChg>
      <pc:sldChg chg="del">
        <pc:chgData name="Roberta Tucker" userId="S::r.tucker@uwtsd.ac.uk::27ca61ee-ba03-4b92-a89a-1d5600e2200a" providerId="AD" clId="Web-{A60B2062-AA10-A064-C7C0-4CE050923BC0}" dt="2024-02-18T13:34:33.801" v="1805"/>
        <pc:sldMkLst>
          <pc:docMk/>
          <pc:sldMk cId="298902921" sldId="594"/>
        </pc:sldMkLst>
      </pc:sldChg>
      <pc:sldChg chg="del">
        <pc:chgData name="Roberta Tucker" userId="S::r.tucker@uwtsd.ac.uk::27ca61ee-ba03-4b92-a89a-1d5600e2200a" providerId="AD" clId="Web-{A60B2062-AA10-A064-C7C0-4CE050923BC0}" dt="2024-02-18T13:34:42.552" v="1807"/>
        <pc:sldMkLst>
          <pc:docMk/>
          <pc:sldMk cId="3375997712" sldId="621"/>
        </pc:sldMkLst>
      </pc:sldChg>
      <pc:sldChg chg="del">
        <pc:chgData name="Roberta Tucker" userId="S::r.tucker@uwtsd.ac.uk::27ca61ee-ba03-4b92-a89a-1d5600e2200a" providerId="AD" clId="Web-{A60B2062-AA10-A064-C7C0-4CE050923BC0}" dt="2024-02-18T13:34:33.536" v="1804"/>
        <pc:sldMkLst>
          <pc:docMk/>
          <pc:sldMk cId="2910819546" sldId="677"/>
        </pc:sldMkLst>
      </pc:sldChg>
      <pc:sldChg chg="del">
        <pc:chgData name="Roberta Tucker" userId="S::r.tucker@uwtsd.ac.uk::27ca61ee-ba03-4b92-a89a-1d5600e2200a" providerId="AD" clId="Web-{A60B2062-AA10-A064-C7C0-4CE050923BC0}" dt="2024-02-15T23:39:47.674" v="1397"/>
        <pc:sldMkLst>
          <pc:docMk/>
          <pc:sldMk cId="1299583256" sldId="678"/>
        </pc:sldMkLst>
      </pc:sldChg>
      <pc:sldChg chg="del">
        <pc:chgData name="Roberta Tucker" userId="S::r.tucker@uwtsd.ac.uk::27ca61ee-ba03-4b92-a89a-1d5600e2200a" providerId="AD" clId="Web-{A60B2062-AA10-A064-C7C0-4CE050923BC0}" dt="2024-02-18T13:34:51.270" v="1810"/>
        <pc:sldMkLst>
          <pc:docMk/>
          <pc:sldMk cId="2513493155" sldId="681"/>
        </pc:sldMkLst>
      </pc:sldChg>
      <pc:sldChg chg="modSp">
        <pc:chgData name="Roberta Tucker" userId="S::r.tucker@uwtsd.ac.uk::27ca61ee-ba03-4b92-a89a-1d5600e2200a" providerId="AD" clId="Web-{A60B2062-AA10-A064-C7C0-4CE050923BC0}" dt="2024-02-15T23:44:50.108" v="1476" actId="1076"/>
        <pc:sldMkLst>
          <pc:docMk/>
          <pc:sldMk cId="3260634942" sldId="682"/>
        </pc:sldMkLst>
        <pc:spChg chg="mod">
          <ac:chgData name="Roberta Tucker" userId="S::r.tucker@uwtsd.ac.uk::27ca61ee-ba03-4b92-a89a-1d5600e2200a" providerId="AD" clId="Web-{A60B2062-AA10-A064-C7C0-4CE050923BC0}" dt="2024-02-15T23:44:50.108" v="1476" actId="1076"/>
          <ac:spMkLst>
            <pc:docMk/>
            <pc:sldMk cId="3260634942" sldId="682"/>
            <ac:spMk id="8" creationId="{CB104627-6655-8A09-68ED-DDF8DB478778}"/>
          </ac:spMkLst>
        </pc:spChg>
      </pc:sldChg>
      <pc:sldChg chg="modSp del">
        <pc:chgData name="Roberta Tucker" userId="S::r.tucker@uwtsd.ac.uk::27ca61ee-ba03-4b92-a89a-1d5600e2200a" providerId="AD" clId="Web-{A60B2062-AA10-A064-C7C0-4CE050923BC0}" dt="2024-02-18T13:34:48.224" v="1809"/>
        <pc:sldMkLst>
          <pc:docMk/>
          <pc:sldMk cId="3565821453" sldId="683"/>
        </pc:sldMkLst>
        <pc:spChg chg="mod">
          <ac:chgData name="Roberta Tucker" userId="S::r.tucker@uwtsd.ac.uk::27ca61ee-ba03-4b92-a89a-1d5600e2200a" providerId="AD" clId="Web-{A60B2062-AA10-A064-C7C0-4CE050923BC0}" dt="2024-02-15T23:45:05.281" v="1484" actId="1076"/>
          <ac:spMkLst>
            <pc:docMk/>
            <pc:sldMk cId="3565821453" sldId="683"/>
            <ac:spMk id="8" creationId="{CB104627-6655-8A09-68ED-DDF8DB478778}"/>
          </ac:spMkLst>
        </pc:spChg>
      </pc:sldChg>
      <pc:sldChg chg="del">
        <pc:chgData name="Roberta Tucker" userId="S::r.tucker@uwtsd.ac.uk::27ca61ee-ba03-4b92-a89a-1d5600e2200a" providerId="AD" clId="Web-{A60B2062-AA10-A064-C7C0-4CE050923BC0}" dt="2024-02-18T13:34:44.880" v="1808"/>
        <pc:sldMkLst>
          <pc:docMk/>
          <pc:sldMk cId="791123261" sldId="686"/>
        </pc:sldMkLst>
      </pc:sldChg>
      <pc:sldChg chg="del">
        <pc:chgData name="Roberta Tucker" userId="S::r.tucker@uwtsd.ac.uk::27ca61ee-ba03-4b92-a89a-1d5600e2200a" providerId="AD" clId="Web-{A60B2062-AA10-A064-C7C0-4CE050923BC0}" dt="2024-02-18T13:34:53.489" v="1811"/>
        <pc:sldMkLst>
          <pc:docMk/>
          <pc:sldMk cId="3545447625" sldId="688"/>
        </pc:sldMkLst>
      </pc:sldChg>
      <pc:sldChg chg="del">
        <pc:chgData name="Roberta Tucker" userId="S::r.tucker@uwtsd.ac.uk::27ca61ee-ba03-4b92-a89a-1d5600e2200a" providerId="AD" clId="Web-{A60B2062-AA10-A064-C7C0-4CE050923BC0}" dt="2024-02-18T13:34:57.521" v="1813"/>
        <pc:sldMkLst>
          <pc:docMk/>
          <pc:sldMk cId="1751210905" sldId="690"/>
        </pc:sldMkLst>
      </pc:sldChg>
      <pc:sldChg chg="addSp delSp del">
        <pc:chgData name="Roberta Tucker" userId="S::r.tucker@uwtsd.ac.uk::27ca61ee-ba03-4b92-a89a-1d5600e2200a" providerId="AD" clId="Web-{A60B2062-AA10-A064-C7C0-4CE050923BC0}" dt="2024-02-18T13:35:02.177" v="1815"/>
        <pc:sldMkLst>
          <pc:docMk/>
          <pc:sldMk cId="1068379603" sldId="691"/>
        </pc:sldMkLst>
        <pc:spChg chg="add del">
          <ac:chgData name="Roberta Tucker" userId="S::r.tucker@uwtsd.ac.uk::27ca61ee-ba03-4b92-a89a-1d5600e2200a" providerId="AD" clId="Web-{A60B2062-AA10-A064-C7C0-4CE050923BC0}" dt="2024-02-15T22:14:48.930" v="16"/>
          <ac:spMkLst>
            <pc:docMk/>
            <pc:sldMk cId="1068379603" sldId="691"/>
            <ac:spMk id="4" creationId="{AEB8CEEE-CB31-3886-7249-0A0F16D1A5D5}"/>
          </ac:spMkLst>
        </pc:spChg>
        <pc:spChg chg="add del">
          <ac:chgData name="Roberta Tucker" userId="S::r.tucker@uwtsd.ac.uk::27ca61ee-ba03-4b92-a89a-1d5600e2200a" providerId="AD" clId="Web-{A60B2062-AA10-A064-C7C0-4CE050923BC0}" dt="2024-02-15T22:14:46.649" v="15"/>
          <ac:spMkLst>
            <pc:docMk/>
            <pc:sldMk cId="1068379603" sldId="691"/>
            <ac:spMk id="7" creationId="{39AD3840-D2BD-1487-412B-ADB9551C10DC}"/>
          </ac:spMkLst>
        </pc:spChg>
      </pc:sldChg>
      <pc:sldChg chg="modSp addAnim delAnim modNotes">
        <pc:chgData name="Roberta Tucker" userId="S::r.tucker@uwtsd.ac.uk::27ca61ee-ba03-4b92-a89a-1d5600e2200a" providerId="AD" clId="Web-{A60B2062-AA10-A064-C7C0-4CE050923BC0}" dt="2024-02-18T12:47:26.998" v="1496" actId="14100"/>
        <pc:sldMkLst>
          <pc:docMk/>
          <pc:sldMk cId="916307819" sldId="692"/>
        </pc:sldMkLst>
        <pc:spChg chg="mod">
          <ac:chgData name="Roberta Tucker" userId="S::r.tucker@uwtsd.ac.uk::27ca61ee-ba03-4b92-a89a-1d5600e2200a" providerId="AD" clId="Web-{A60B2062-AA10-A064-C7C0-4CE050923BC0}" dt="2024-02-18T12:47:26.998" v="1496" actId="14100"/>
          <ac:spMkLst>
            <pc:docMk/>
            <pc:sldMk cId="916307819" sldId="692"/>
            <ac:spMk id="2" creationId="{E794A4BB-F1E3-881E-2AA2-C7617D145663}"/>
          </ac:spMkLst>
        </pc:spChg>
        <pc:spChg chg="mod">
          <ac:chgData name="Roberta Tucker" userId="S::r.tucker@uwtsd.ac.uk::27ca61ee-ba03-4b92-a89a-1d5600e2200a" providerId="AD" clId="Web-{A60B2062-AA10-A064-C7C0-4CE050923BC0}" dt="2024-02-15T23:02:22.525" v="458" actId="1076"/>
          <ac:spMkLst>
            <pc:docMk/>
            <pc:sldMk cId="916307819" sldId="692"/>
            <ac:spMk id="10" creationId="{4E55C116-D7FE-517C-2AEB-0D569386700C}"/>
          </ac:spMkLst>
        </pc:spChg>
        <pc:spChg chg="mod">
          <ac:chgData name="Roberta Tucker" userId="S::r.tucker@uwtsd.ac.uk::27ca61ee-ba03-4b92-a89a-1d5600e2200a" providerId="AD" clId="Web-{A60B2062-AA10-A064-C7C0-4CE050923BC0}" dt="2024-02-15T23:02:47.698" v="490" actId="1076"/>
          <ac:spMkLst>
            <pc:docMk/>
            <pc:sldMk cId="916307819" sldId="692"/>
            <ac:spMk id="15" creationId="{1A824AAE-2E7D-27EE-CCFC-BFC38A3D4BF8}"/>
          </ac:spMkLst>
        </pc:spChg>
        <pc:spChg chg="mod">
          <ac:chgData name="Roberta Tucker" userId="S::r.tucker@uwtsd.ac.uk::27ca61ee-ba03-4b92-a89a-1d5600e2200a" providerId="AD" clId="Web-{A60B2062-AA10-A064-C7C0-4CE050923BC0}" dt="2024-02-15T23:03:19.808" v="496" actId="1076"/>
          <ac:spMkLst>
            <pc:docMk/>
            <pc:sldMk cId="916307819" sldId="692"/>
            <ac:spMk id="22" creationId="{1D822E14-D256-CF6F-763E-5904D3FFFE3E}"/>
          </ac:spMkLst>
        </pc:spChg>
        <pc:spChg chg="mod">
          <ac:chgData name="Roberta Tucker" userId="S::r.tucker@uwtsd.ac.uk::27ca61ee-ba03-4b92-a89a-1d5600e2200a" providerId="AD" clId="Web-{A60B2062-AA10-A064-C7C0-4CE050923BC0}" dt="2024-02-15T23:03:22.699" v="497" actId="1076"/>
          <ac:spMkLst>
            <pc:docMk/>
            <pc:sldMk cId="916307819" sldId="692"/>
            <ac:spMk id="23" creationId="{8F50A1AD-2DB7-CADF-CFC0-3C92E34068F0}"/>
          </ac:spMkLst>
        </pc:spChg>
      </pc:sldChg>
      <pc:sldChg chg="addAnim modNotes">
        <pc:chgData name="Roberta Tucker" userId="S::r.tucker@uwtsd.ac.uk::27ca61ee-ba03-4b92-a89a-1d5600e2200a" providerId="AD" clId="Web-{A60B2062-AA10-A064-C7C0-4CE050923BC0}" dt="2024-02-15T23:06:45.144" v="523"/>
        <pc:sldMkLst>
          <pc:docMk/>
          <pc:sldMk cId="1594176787" sldId="693"/>
        </pc:sldMkLst>
      </pc:sldChg>
      <pc:sldChg chg="addAnim modNotes">
        <pc:chgData name="Roberta Tucker" userId="S::r.tucker@uwtsd.ac.uk::27ca61ee-ba03-4b92-a89a-1d5600e2200a" providerId="AD" clId="Web-{A60B2062-AA10-A064-C7C0-4CE050923BC0}" dt="2024-02-15T23:06:54.567" v="525"/>
        <pc:sldMkLst>
          <pc:docMk/>
          <pc:sldMk cId="2527414871" sldId="694"/>
        </pc:sldMkLst>
      </pc:sldChg>
      <pc:sldChg chg="addAnim modNotes">
        <pc:chgData name="Roberta Tucker" userId="S::r.tucker@uwtsd.ac.uk::27ca61ee-ba03-4b92-a89a-1d5600e2200a" providerId="AD" clId="Web-{A60B2062-AA10-A064-C7C0-4CE050923BC0}" dt="2024-02-15T23:07:02.223" v="527"/>
        <pc:sldMkLst>
          <pc:docMk/>
          <pc:sldMk cId="3948139367" sldId="695"/>
        </pc:sldMkLst>
      </pc:sldChg>
      <pc:sldChg chg="modSp addAnim modNotes">
        <pc:chgData name="Roberta Tucker" userId="S::r.tucker@uwtsd.ac.uk::27ca61ee-ba03-4b92-a89a-1d5600e2200a" providerId="AD" clId="Web-{A60B2062-AA10-A064-C7C0-4CE050923BC0}" dt="2024-02-18T13:27:18.950" v="1756" actId="1076"/>
        <pc:sldMkLst>
          <pc:docMk/>
          <pc:sldMk cId="1527565827" sldId="696"/>
        </pc:sldMkLst>
        <pc:spChg chg="mod">
          <ac:chgData name="Roberta Tucker" userId="S::r.tucker@uwtsd.ac.uk::27ca61ee-ba03-4b92-a89a-1d5600e2200a" providerId="AD" clId="Web-{A60B2062-AA10-A064-C7C0-4CE050923BC0}" dt="2024-02-18T13:26:21.621" v="1745" actId="20577"/>
          <ac:spMkLst>
            <pc:docMk/>
            <pc:sldMk cId="1527565827" sldId="696"/>
            <ac:spMk id="5" creationId="{2B2848C9-EFD5-BCB4-DA35-6B238D522787}"/>
          </ac:spMkLst>
        </pc:spChg>
        <pc:spChg chg="mod">
          <ac:chgData name="Roberta Tucker" userId="S::r.tucker@uwtsd.ac.uk::27ca61ee-ba03-4b92-a89a-1d5600e2200a" providerId="AD" clId="Web-{A60B2062-AA10-A064-C7C0-4CE050923BC0}" dt="2024-02-18T13:27:18.950" v="1756" actId="1076"/>
          <ac:spMkLst>
            <pc:docMk/>
            <pc:sldMk cId="1527565827" sldId="696"/>
            <ac:spMk id="7" creationId="{E2830A37-E28A-6BB6-7B2D-502B1BAABF9E}"/>
          </ac:spMkLst>
        </pc:spChg>
      </pc:sldChg>
      <pc:sldChg chg="modSp del addAnim delAnim modNotes">
        <pc:chgData name="Roberta Tucker" userId="S::r.tucker@uwtsd.ac.uk::27ca61ee-ba03-4b92-a89a-1d5600e2200a" providerId="AD" clId="Web-{A60B2062-AA10-A064-C7C0-4CE050923BC0}" dt="2024-02-18T13:35:08.865" v="1818"/>
        <pc:sldMkLst>
          <pc:docMk/>
          <pc:sldMk cId="710724247" sldId="697"/>
        </pc:sldMkLst>
        <pc:spChg chg="mod">
          <ac:chgData name="Roberta Tucker" userId="S::r.tucker@uwtsd.ac.uk::27ca61ee-ba03-4b92-a89a-1d5600e2200a" providerId="AD" clId="Web-{A60B2062-AA10-A064-C7C0-4CE050923BC0}" dt="2024-02-18T12:48:20.468" v="1513" actId="1076"/>
          <ac:spMkLst>
            <pc:docMk/>
            <pc:sldMk cId="710724247" sldId="697"/>
            <ac:spMk id="2" creationId="{E794A4BB-F1E3-881E-2AA2-C7617D145663}"/>
          </ac:spMkLst>
        </pc:spChg>
        <pc:spChg chg="mod">
          <ac:chgData name="Roberta Tucker" userId="S::r.tucker@uwtsd.ac.uk::27ca61ee-ba03-4b92-a89a-1d5600e2200a" providerId="AD" clId="Web-{A60B2062-AA10-A064-C7C0-4CE050923BC0}" dt="2024-02-18T12:51:01.190" v="1530" actId="1076"/>
          <ac:spMkLst>
            <pc:docMk/>
            <pc:sldMk cId="710724247" sldId="697"/>
            <ac:spMk id="3" creationId="{C59BB0E3-2B6B-DB14-C627-CC2E9EE6E1AE}"/>
          </ac:spMkLst>
        </pc:spChg>
        <pc:spChg chg="mod">
          <ac:chgData name="Roberta Tucker" userId="S::r.tucker@uwtsd.ac.uk::27ca61ee-ba03-4b92-a89a-1d5600e2200a" providerId="AD" clId="Web-{A60B2062-AA10-A064-C7C0-4CE050923BC0}" dt="2024-02-18T12:50:46.267" v="1526" actId="1076"/>
          <ac:spMkLst>
            <pc:docMk/>
            <pc:sldMk cId="710724247" sldId="697"/>
            <ac:spMk id="6" creationId="{C3EF2B95-061D-DAF6-471F-419E4BBBFFDF}"/>
          </ac:spMkLst>
        </pc:spChg>
        <pc:spChg chg="mod">
          <ac:chgData name="Roberta Tucker" userId="S::r.tucker@uwtsd.ac.uk::27ca61ee-ba03-4b92-a89a-1d5600e2200a" providerId="AD" clId="Web-{A60B2062-AA10-A064-C7C0-4CE050923BC0}" dt="2024-02-18T12:50:55.283" v="1528" actId="1076"/>
          <ac:spMkLst>
            <pc:docMk/>
            <pc:sldMk cId="710724247" sldId="697"/>
            <ac:spMk id="8" creationId="{5514F3B7-5F90-D7AF-A878-3E35F39A63D6}"/>
          </ac:spMkLst>
        </pc:spChg>
        <pc:spChg chg="mod">
          <ac:chgData name="Roberta Tucker" userId="S::r.tucker@uwtsd.ac.uk::27ca61ee-ba03-4b92-a89a-1d5600e2200a" providerId="AD" clId="Web-{A60B2062-AA10-A064-C7C0-4CE050923BC0}" dt="2024-02-18T12:52:47.473" v="1536" actId="20577"/>
          <ac:spMkLst>
            <pc:docMk/>
            <pc:sldMk cId="710724247" sldId="697"/>
            <ac:spMk id="10" creationId="{4E55C116-D7FE-517C-2AEB-0D569386700C}"/>
          </ac:spMkLst>
        </pc:spChg>
        <pc:spChg chg="mod">
          <ac:chgData name="Roberta Tucker" userId="S::r.tucker@uwtsd.ac.uk::27ca61ee-ba03-4b92-a89a-1d5600e2200a" providerId="AD" clId="Web-{A60B2062-AA10-A064-C7C0-4CE050923BC0}" dt="2024-02-18T12:53:20.083" v="1539" actId="20577"/>
          <ac:spMkLst>
            <pc:docMk/>
            <pc:sldMk cId="710724247" sldId="697"/>
            <ac:spMk id="14" creationId="{46F69AAD-A4A9-37A7-D953-9B4134419B01}"/>
          </ac:spMkLst>
        </pc:spChg>
        <pc:spChg chg="mod">
          <ac:chgData name="Roberta Tucker" userId="S::r.tucker@uwtsd.ac.uk::27ca61ee-ba03-4b92-a89a-1d5600e2200a" providerId="AD" clId="Web-{A60B2062-AA10-A064-C7C0-4CE050923BC0}" dt="2024-02-18T12:58:22.838" v="1567" actId="20577"/>
          <ac:spMkLst>
            <pc:docMk/>
            <pc:sldMk cId="710724247" sldId="697"/>
            <ac:spMk id="15" creationId="{1A824AAE-2E7D-27EE-CCFC-BFC38A3D4BF8}"/>
          </ac:spMkLst>
        </pc:spChg>
        <pc:spChg chg="mod">
          <ac:chgData name="Roberta Tucker" userId="S::r.tucker@uwtsd.ac.uk::27ca61ee-ba03-4b92-a89a-1d5600e2200a" providerId="AD" clId="Web-{A60B2062-AA10-A064-C7C0-4CE050923BC0}" dt="2024-02-18T12:54:01.240" v="1549" actId="20577"/>
          <ac:spMkLst>
            <pc:docMk/>
            <pc:sldMk cId="710724247" sldId="697"/>
            <ac:spMk id="16" creationId="{04EC21CE-FA1E-1A38-0CA8-3A4611D393D2}"/>
          </ac:spMkLst>
        </pc:spChg>
        <pc:spChg chg="mod">
          <ac:chgData name="Roberta Tucker" userId="S::r.tucker@uwtsd.ac.uk::27ca61ee-ba03-4b92-a89a-1d5600e2200a" providerId="AD" clId="Web-{A60B2062-AA10-A064-C7C0-4CE050923BC0}" dt="2024-02-18T12:54:59.960" v="1552" actId="20577"/>
          <ac:spMkLst>
            <pc:docMk/>
            <pc:sldMk cId="710724247" sldId="697"/>
            <ac:spMk id="19" creationId="{D79C460C-64E3-0800-3A6A-3FACE4550CED}"/>
          </ac:spMkLst>
        </pc:spChg>
        <pc:spChg chg="mod">
          <ac:chgData name="Roberta Tucker" userId="S::r.tucker@uwtsd.ac.uk::27ca61ee-ba03-4b92-a89a-1d5600e2200a" providerId="AD" clId="Web-{A60B2062-AA10-A064-C7C0-4CE050923BC0}" dt="2024-02-18T12:58:56.011" v="1570" actId="20577"/>
          <ac:spMkLst>
            <pc:docMk/>
            <pc:sldMk cId="710724247" sldId="697"/>
            <ac:spMk id="20" creationId="{5F500AE9-283F-8317-38BB-62913D83E38E}"/>
          </ac:spMkLst>
        </pc:spChg>
        <pc:spChg chg="mod">
          <ac:chgData name="Roberta Tucker" userId="S::r.tucker@uwtsd.ac.uk::27ca61ee-ba03-4b92-a89a-1d5600e2200a" providerId="AD" clId="Web-{A60B2062-AA10-A064-C7C0-4CE050923BC0}" dt="2024-02-18T12:59:28.715" v="1576" actId="1076"/>
          <ac:spMkLst>
            <pc:docMk/>
            <pc:sldMk cId="710724247" sldId="697"/>
            <ac:spMk id="21" creationId="{B0CE6F87-C0BC-80F9-6FED-F464F80F5B42}"/>
          </ac:spMkLst>
        </pc:spChg>
        <pc:spChg chg="mod">
          <ac:chgData name="Roberta Tucker" userId="S::r.tucker@uwtsd.ac.uk::27ca61ee-ba03-4b92-a89a-1d5600e2200a" providerId="AD" clId="Web-{A60B2062-AA10-A064-C7C0-4CE050923BC0}" dt="2024-02-18T13:00:01.153" v="1580" actId="20577"/>
          <ac:spMkLst>
            <pc:docMk/>
            <pc:sldMk cId="710724247" sldId="697"/>
            <ac:spMk id="22" creationId="{1D822E14-D256-CF6F-763E-5904D3FFFE3E}"/>
          </ac:spMkLst>
        </pc:spChg>
        <pc:spChg chg="mod">
          <ac:chgData name="Roberta Tucker" userId="S::r.tucker@uwtsd.ac.uk::27ca61ee-ba03-4b92-a89a-1d5600e2200a" providerId="AD" clId="Web-{A60B2062-AA10-A064-C7C0-4CE050923BC0}" dt="2024-02-18T13:00:40.325" v="1584" actId="20577"/>
          <ac:spMkLst>
            <pc:docMk/>
            <pc:sldMk cId="710724247" sldId="697"/>
            <ac:spMk id="23" creationId="{8F50A1AD-2DB7-CADF-CFC0-3C92E34068F0}"/>
          </ac:spMkLst>
        </pc:spChg>
      </pc:sldChg>
      <pc:sldChg chg="modSp del addAnim modNotes">
        <pc:chgData name="Roberta Tucker" userId="S::r.tucker@uwtsd.ac.uk::27ca61ee-ba03-4b92-a89a-1d5600e2200a" providerId="AD" clId="Web-{A60B2062-AA10-A064-C7C0-4CE050923BC0}" dt="2024-02-18T13:35:11.146" v="1819"/>
        <pc:sldMkLst>
          <pc:docMk/>
          <pc:sldMk cId="785522490" sldId="698"/>
        </pc:sldMkLst>
        <pc:spChg chg="mod">
          <ac:chgData name="Roberta Tucker" userId="S::r.tucker@uwtsd.ac.uk::27ca61ee-ba03-4b92-a89a-1d5600e2200a" providerId="AD" clId="Web-{A60B2062-AA10-A064-C7C0-4CE050923BC0}" dt="2024-02-18T13:01:14.920" v="1588" actId="20577"/>
          <ac:spMkLst>
            <pc:docMk/>
            <pc:sldMk cId="785522490" sldId="698"/>
            <ac:spMk id="5" creationId="{00797612-0A34-B054-A998-FE1097B2DB8A}"/>
          </ac:spMkLst>
        </pc:spChg>
        <pc:spChg chg="mod">
          <ac:chgData name="Roberta Tucker" userId="S::r.tucker@uwtsd.ac.uk::27ca61ee-ba03-4b92-a89a-1d5600e2200a" providerId="AD" clId="Web-{A60B2062-AA10-A064-C7C0-4CE050923BC0}" dt="2024-02-18T13:03:27.422" v="1607" actId="1076"/>
          <ac:spMkLst>
            <pc:docMk/>
            <pc:sldMk cId="785522490" sldId="698"/>
            <ac:spMk id="10" creationId="{5B4ABB9D-6E5C-39C1-A004-A3AE17965E55}"/>
          </ac:spMkLst>
        </pc:spChg>
        <pc:spChg chg="mod">
          <ac:chgData name="Roberta Tucker" userId="S::r.tucker@uwtsd.ac.uk::27ca61ee-ba03-4b92-a89a-1d5600e2200a" providerId="AD" clId="Web-{A60B2062-AA10-A064-C7C0-4CE050923BC0}" dt="2024-02-18T13:02:10.624" v="1595" actId="20577"/>
          <ac:spMkLst>
            <pc:docMk/>
            <pc:sldMk cId="785522490" sldId="698"/>
            <ac:spMk id="13" creationId="{7BBEEAB7-A224-F12A-83F4-9FB99CFD9660}"/>
          </ac:spMkLst>
        </pc:spChg>
        <pc:spChg chg="mod">
          <ac:chgData name="Roberta Tucker" userId="S::r.tucker@uwtsd.ac.uk::27ca61ee-ba03-4b92-a89a-1d5600e2200a" providerId="AD" clId="Web-{A60B2062-AA10-A064-C7C0-4CE050923BC0}" dt="2024-02-18T13:03:18.250" v="1605" actId="1076"/>
          <ac:spMkLst>
            <pc:docMk/>
            <pc:sldMk cId="785522490" sldId="698"/>
            <ac:spMk id="16" creationId="{8808DFA2-811E-5865-C940-D2404CD1F190}"/>
          </ac:spMkLst>
        </pc:spChg>
        <pc:spChg chg="mod">
          <ac:chgData name="Roberta Tucker" userId="S::r.tucker@uwtsd.ac.uk::27ca61ee-ba03-4b92-a89a-1d5600e2200a" providerId="AD" clId="Web-{A60B2062-AA10-A064-C7C0-4CE050923BC0}" dt="2024-02-18T13:05:01.111" v="1609" actId="20577"/>
          <ac:spMkLst>
            <pc:docMk/>
            <pc:sldMk cId="785522490" sldId="698"/>
            <ac:spMk id="18" creationId="{5E5AE033-17C9-A2A5-1D35-6491D83FE382}"/>
          </ac:spMkLst>
        </pc:spChg>
        <pc:spChg chg="mod">
          <ac:chgData name="Roberta Tucker" userId="S::r.tucker@uwtsd.ac.uk::27ca61ee-ba03-4b92-a89a-1d5600e2200a" providerId="AD" clId="Web-{A60B2062-AA10-A064-C7C0-4CE050923BC0}" dt="2024-02-18T13:05:50.096" v="1612" actId="20577"/>
          <ac:spMkLst>
            <pc:docMk/>
            <pc:sldMk cId="785522490" sldId="698"/>
            <ac:spMk id="20" creationId="{593D5C48-B6CA-B7D8-B35B-801704C42DE0}"/>
          </ac:spMkLst>
        </pc:spChg>
        <pc:spChg chg="mod">
          <ac:chgData name="Roberta Tucker" userId="S::r.tucker@uwtsd.ac.uk::27ca61ee-ba03-4b92-a89a-1d5600e2200a" providerId="AD" clId="Web-{A60B2062-AA10-A064-C7C0-4CE050923BC0}" dt="2024-02-18T13:06:39.441" v="1618" actId="20577"/>
          <ac:spMkLst>
            <pc:docMk/>
            <pc:sldMk cId="785522490" sldId="698"/>
            <ac:spMk id="22" creationId="{8384EA6A-73E5-9AD4-142E-ACC9FD4C2AB1}"/>
          </ac:spMkLst>
        </pc:spChg>
        <pc:spChg chg="mod">
          <ac:chgData name="Roberta Tucker" userId="S::r.tucker@uwtsd.ac.uk::27ca61ee-ba03-4b92-a89a-1d5600e2200a" providerId="AD" clId="Web-{A60B2062-AA10-A064-C7C0-4CE050923BC0}" dt="2024-02-18T13:08:33.021" v="1621" actId="20577"/>
          <ac:spMkLst>
            <pc:docMk/>
            <pc:sldMk cId="785522490" sldId="698"/>
            <ac:spMk id="24" creationId="{D47B9007-060D-F18F-4663-7B2EF2FD771C}"/>
          </ac:spMkLst>
        </pc:spChg>
      </pc:sldChg>
      <pc:sldChg chg="modSp del addAnim modNotes">
        <pc:chgData name="Roberta Tucker" userId="S::r.tucker@uwtsd.ac.uk::27ca61ee-ba03-4b92-a89a-1d5600e2200a" providerId="AD" clId="Web-{A60B2062-AA10-A064-C7C0-4CE050923BC0}" dt="2024-02-18T13:35:13.302" v="1820"/>
        <pc:sldMkLst>
          <pc:docMk/>
          <pc:sldMk cId="2052738158" sldId="699"/>
        </pc:sldMkLst>
        <pc:spChg chg="mod">
          <ac:chgData name="Roberta Tucker" userId="S::r.tucker@uwtsd.ac.uk::27ca61ee-ba03-4b92-a89a-1d5600e2200a" providerId="AD" clId="Web-{A60B2062-AA10-A064-C7C0-4CE050923BC0}" dt="2024-02-18T13:09:44.179" v="1624" actId="20577"/>
          <ac:spMkLst>
            <pc:docMk/>
            <pc:sldMk cId="2052738158" sldId="699"/>
            <ac:spMk id="3" creationId="{14FC7925-63ED-0455-D769-F2A553072E3F}"/>
          </ac:spMkLst>
        </pc:spChg>
        <pc:spChg chg="mod">
          <ac:chgData name="Roberta Tucker" userId="S::r.tucker@uwtsd.ac.uk::27ca61ee-ba03-4b92-a89a-1d5600e2200a" providerId="AD" clId="Web-{A60B2062-AA10-A064-C7C0-4CE050923BC0}" dt="2024-02-18T13:10:13.898" v="1631" actId="20577"/>
          <ac:spMkLst>
            <pc:docMk/>
            <pc:sldMk cId="2052738158" sldId="699"/>
            <ac:spMk id="9" creationId="{171DD45C-2636-714C-44CF-29067B311056}"/>
          </ac:spMkLst>
        </pc:spChg>
        <pc:spChg chg="mod">
          <ac:chgData name="Roberta Tucker" userId="S::r.tucker@uwtsd.ac.uk::27ca61ee-ba03-4b92-a89a-1d5600e2200a" providerId="AD" clId="Web-{A60B2062-AA10-A064-C7C0-4CE050923BC0}" dt="2024-02-18T13:11:35.759" v="1640" actId="20577"/>
          <ac:spMkLst>
            <pc:docMk/>
            <pc:sldMk cId="2052738158" sldId="699"/>
            <ac:spMk id="13" creationId="{770E601E-21E1-70D2-498F-58F6AD68F50C}"/>
          </ac:spMkLst>
        </pc:spChg>
        <pc:spChg chg="mod">
          <ac:chgData name="Roberta Tucker" userId="S::r.tucker@uwtsd.ac.uk::27ca61ee-ba03-4b92-a89a-1d5600e2200a" providerId="AD" clId="Web-{A60B2062-AA10-A064-C7C0-4CE050923BC0}" dt="2024-02-18T13:10:56.524" v="1637" actId="14100"/>
          <ac:spMkLst>
            <pc:docMk/>
            <pc:sldMk cId="2052738158" sldId="699"/>
            <ac:spMk id="14" creationId="{75585690-A82C-77D7-84B4-E22276439094}"/>
          </ac:spMkLst>
        </pc:spChg>
      </pc:sldChg>
      <pc:sldChg chg="modSp del addAnim modNotes">
        <pc:chgData name="Roberta Tucker" userId="S::r.tucker@uwtsd.ac.uk::27ca61ee-ba03-4b92-a89a-1d5600e2200a" providerId="AD" clId="Web-{A60B2062-AA10-A064-C7C0-4CE050923BC0}" dt="2024-02-18T13:35:15.912" v="1821"/>
        <pc:sldMkLst>
          <pc:docMk/>
          <pc:sldMk cId="3764499787" sldId="700"/>
        </pc:sldMkLst>
        <pc:spChg chg="mod">
          <ac:chgData name="Roberta Tucker" userId="S::r.tucker@uwtsd.ac.uk::27ca61ee-ba03-4b92-a89a-1d5600e2200a" providerId="AD" clId="Web-{A60B2062-AA10-A064-C7C0-4CE050923BC0}" dt="2024-02-18T13:12:47.120" v="1673" actId="20577"/>
          <ac:spMkLst>
            <pc:docMk/>
            <pc:sldMk cId="3764499787" sldId="700"/>
            <ac:spMk id="3" creationId="{08C33A70-00D8-771A-7B88-16AEEF90AA96}"/>
          </ac:spMkLst>
        </pc:spChg>
        <pc:spChg chg="mod">
          <ac:chgData name="Roberta Tucker" userId="S::r.tucker@uwtsd.ac.uk::27ca61ee-ba03-4b92-a89a-1d5600e2200a" providerId="AD" clId="Web-{A60B2062-AA10-A064-C7C0-4CE050923BC0}" dt="2024-02-18T13:15:23.232" v="1686" actId="20577"/>
          <ac:spMkLst>
            <pc:docMk/>
            <pc:sldMk cId="3764499787" sldId="700"/>
            <ac:spMk id="5" creationId="{3BA25EB4-01D7-6710-196F-051B94E4CA1A}"/>
          </ac:spMkLst>
        </pc:spChg>
        <pc:spChg chg="mod">
          <ac:chgData name="Roberta Tucker" userId="S::r.tucker@uwtsd.ac.uk::27ca61ee-ba03-4b92-a89a-1d5600e2200a" providerId="AD" clId="Web-{A60B2062-AA10-A064-C7C0-4CE050923BC0}" dt="2024-02-18T13:19:05.845" v="1693" actId="1076"/>
          <ac:spMkLst>
            <pc:docMk/>
            <pc:sldMk cId="3764499787" sldId="700"/>
            <ac:spMk id="6" creationId="{BF7202C1-3DEC-55CF-417E-2B9FAE4AEA1D}"/>
          </ac:spMkLst>
        </pc:spChg>
        <pc:spChg chg="mod">
          <ac:chgData name="Roberta Tucker" userId="S::r.tucker@uwtsd.ac.uk::27ca61ee-ba03-4b92-a89a-1d5600e2200a" providerId="AD" clId="Web-{A60B2062-AA10-A064-C7C0-4CE050923BC0}" dt="2024-02-18T13:19:00.142" v="1692" actId="1076"/>
          <ac:spMkLst>
            <pc:docMk/>
            <pc:sldMk cId="3764499787" sldId="700"/>
            <ac:spMk id="9" creationId="{A5A77C08-0AC5-61F3-2F7F-8F1665D1E6FE}"/>
          </ac:spMkLst>
        </pc:spChg>
        <pc:spChg chg="mod">
          <ac:chgData name="Roberta Tucker" userId="S::r.tucker@uwtsd.ac.uk::27ca61ee-ba03-4b92-a89a-1d5600e2200a" providerId="AD" clId="Web-{A60B2062-AA10-A064-C7C0-4CE050923BC0}" dt="2024-02-18T13:19:31.565" v="1696" actId="20577"/>
          <ac:spMkLst>
            <pc:docMk/>
            <pc:sldMk cId="3764499787" sldId="700"/>
            <ac:spMk id="11" creationId="{C475B950-25E4-9B2F-445E-D3B5BAA85ECE}"/>
          </ac:spMkLst>
        </pc:spChg>
        <pc:spChg chg="mod">
          <ac:chgData name="Roberta Tucker" userId="S::r.tucker@uwtsd.ac.uk::27ca61ee-ba03-4b92-a89a-1d5600e2200a" providerId="AD" clId="Web-{A60B2062-AA10-A064-C7C0-4CE050923BC0}" dt="2024-02-18T13:22:50.039" v="1703" actId="20577"/>
          <ac:spMkLst>
            <pc:docMk/>
            <pc:sldMk cId="3764499787" sldId="700"/>
            <ac:spMk id="13" creationId="{B7008E40-90EE-1040-F1D3-1E9BD37DFF0A}"/>
          </ac:spMkLst>
        </pc:spChg>
        <pc:spChg chg="mod">
          <ac:chgData name="Roberta Tucker" userId="S::r.tucker@uwtsd.ac.uk::27ca61ee-ba03-4b92-a89a-1d5600e2200a" providerId="AD" clId="Web-{A60B2062-AA10-A064-C7C0-4CE050923BC0}" dt="2024-02-18T13:24:24.025" v="1710" actId="14100"/>
          <ac:spMkLst>
            <pc:docMk/>
            <pc:sldMk cId="3764499787" sldId="700"/>
            <ac:spMk id="15" creationId="{69DA9E9E-2428-D371-C277-1FDFC9F7D06B}"/>
          </ac:spMkLst>
        </pc:spChg>
        <pc:spChg chg="mod">
          <ac:chgData name="Roberta Tucker" userId="S::r.tucker@uwtsd.ac.uk::27ca61ee-ba03-4b92-a89a-1d5600e2200a" providerId="AD" clId="Web-{A60B2062-AA10-A064-C7C0-4CE050923BC0}" dt="2024-02-18T13:23:54.555" v="1706" actId="20577"/>
          <ac:spMkLst>
            <pc:docMk/>
            <pc:sldMk cId="3764499787" sldId="700"/>
            <ac:spMk id="16" creationId="{3FBB5837-A9BD-053C-CC06-0B10F9186F2E}"/>
          </ac:spMkLst>
        </pc:spChg>
      </pc:sldChg>
      <pc:sldChg chg="modSp del modNotes">
        <pc:chgData name="Roberta Tucker" userId="S::r.tucker@uwtsd.ac.uk::27ca61ee-ba03-4b92-a89a-1d5600e2200a" providerId="AD" clId="Web-{A60B2062-AA10-A064-C7C0-4CE050923BC0}" dt="2024-02-18T13:35:17.818" v="1822"/>
        <pc:sldMkLst>
          <pc:docMk/>
          <pc:sldMk cId="2375601737" sldId="701"/>
        </pc:sldMkLst>
        <pc:spChg chg="mod">
          <ac:chgData name="Roberta Tucker" userId="S::r.tucker@uwtsd.ac.uk::27ca61ee-ba03-4b92-a89a-1d5600e2200a" providerId="AD" clId="Web-{A60B2062-AA10-A064-C7C0-4CE050923BC0}" dt="2024-02-18T13:26:12.714" v="1738" actId="20577"/>
          <ac:spMkLst>
            <pc:docMk/>
            <pc:sldMk cId="2375601737" sldId="701"/>
            <ac:spMk id="5" creationId="{2B2848C9-EFD5-BCB4-DA35-6B238D522787}"/>
          </ac:spMkLst>
        </pc:spChg>
        <pc:spChg chg="mod">
          <ac:chgData name="Roberta Tucker" userId="S::r.tucker@uwtsd.ac.uk::27ca61ee-ba03-4b92-a89a-1d5600e2200a" providerId="AD" clId="Web-{A60B2062-AA10-A064-C7C0-4CE050923BC0}" dt="2024-02-18T13:28:07.669" v="1774" actId="20577"/>
          <ac:spMkLst>
            <pc:docMk/>
            <pc:sldMk cId="2375601737" sldId="701"/>
            <ac:spMk id="7" creationId="{E2830A37-E28A-6BB6-7B2D-502B1BAABF9E}"/>
          </ac:spMkLst>
        </pc:spChg>
        <pc:spChg chg="mod">
          <ac:chgData name="Roberta Tucker" userId="S::r.tucker@uwtsd.ac.uk::27ca61ee-ba03-4b92-a89a-1d5600e2200a" providerId="AD" clId="Web-{A60B2062-AA10-A064-C7C0-4CE050923BC0}" dt="2024-02-18T13:28:36.295" v="1777" actId="20577"/>
          <ac:spMkLst>
            <pc:docMk/>
            <pc:sldMk cId="2375601737" sldId="701"/>
            <ac:spMk id="10" creationId="{FC8B2A88-A884-1997-A89D-DCBDBE211473}"/>
          </ac:spMkLst>
        </pc:spChg>
        <pc:spChg chg="mod">
          <ac:chgData name="Roberta Tucker" userId="S::r.tucker@uwtsd.ac.uk::27ca61ee-ba03-4b92-a89a-1d5600e2200a" providerId="AD" clId="Web-{A60B2062-AA10-A064-C7C0-4CE050923BC0}" dt="2024-02-18T13:29:20.108" v="1784" actId="20577"/>
          <ac:spMkLst>
            <pc:docMk/>
            <pc:sldMk cId="2375601737" sldId="701"/>
            <ac:spMk id="12" creationId="{02B7EB7D-FDB9-2E70-1751-2791C65E1299}"/>
          </ac:spMkLst>
        </pc:spChg>
        <pc:spChg chg="mod">
          <ac:chgData name="Roberta Tucker" userId="S::r.tucker@uwtsd.ac.uk::27ca61ee-ba03-4b92-a89a-1d5600e2200a" providerId="AD" clId="Web-{A60B2062-AA10-A064-C7C0-4CE050923BC0}" dt="2024-02-18T13:30:08.656" v="1793" actId="20577"/>
          <ac:spMkLst>
            <pc:docMk/>
            <pc:sldMk cId="2375601737" sldId="701"/>
            <ac:spMk id="14" creationId="{18084106-2DD6-0C6C-533C-DAFD53F40C3A}"/>
          </ac:spMkLst>
        </pc:spChg>
        <pc:spChg chg="mod">
          <ac:chgData name="Roberta Tucker" userId="S::r.tucker@uwtsd.ac.uk::27ca61ee-ba03-4b92-a89a-1d5600e2200a" providerId="AD" clId="Web-{A60B2062-AA10-A064-C7C0-4CE050923BC0}" dt="2024-02-18T13:31:33.548" v="1800" actId="20577"/>
          <ac:spMkLst>
            <pc:docMk/>
            <pc:sldMk cId="2375601737" sldId="701"/>
            <ac:spMk id="15" creationId="{02CB444C-79B4-FD2F-FE6F-4AC8D29E1654}"/>
          </ac:spMkLst>
        </pc:spChg>
        <pc:spChg chg="mod">
          <ac:chgData name="Roberta Tucker" userId="S::r.tucker@uwtsd.ac.uk::27ca61ee-ba03-4b92-a89a-1d5600e2200a" providerId="AD" clId="Web-{A60B2062-AA10-A064-C7C0-4CE050923BC0}" dt="2024-02-18T13:31:02.329" v="1797" actId="20577"/>
          <ac:spMkLst>
            <pc:docMk/>
            <pc:sldMk cId="2375601737" sldId="701"/>
            <ac:spMk id="16" creationId="{3B1A5669-CDD4-1B3A-BF34-400728DDA628}"/>
          </ac:spMkLst>
        </pc:spChg>
        <pc:spChg chg="mod">
          <ac:chgData name="Roberta Tucker" userId="S::r.tucker@uwtsd.ac.uk::27ca61ee-ba03-4b92-a89a-1d5600e2200a" providerId="AD" clId="Web-{A60B2062-AA10-A064-C7C0-4CE050923BC0}" dt="2024-02-18T13:32:06.189" v="1803" actId="20577"/>
          <ac:spMkLst>
            <pc:docMk/>
            <pc:sldMk cId="2375601737" sldId="701"/>
            <ac:spMk id="17" creationId="{35E85F41-735D-634A-FE63-E89B11345EA8}"/>
          </ac:spMkLst>
        </pc:spChg>
      </pc:sldChg>
      <pc:sldChg chg="addSp delSp modSp add del replId">
        <pc:chgData name="Roberta Tucker" userId="S::r.tucker@uwtsd.ac.uk::27ca61ee-ba03-4b92-a89a-1d5600e2200a" providerId="AD" clId="Web-{A60B2062-AA10-A064-C7C0-4CE050923BC0}" dt="2024-02-15T22:31:17.655" v="235"/>
        <pc:sldMkLst>
          <pc:docMk/>
          <pc:sldMk cId="263257047" sldId="702"/>
        </pc:sldMkLst>
        <pc:spChg chg="del">
          <ac:chgData name="Roberta Tucker" userId="S::r.tucker@uwtsd.ac.uk::27ca61ee-ba03-4b92-a89a-1d5600e2200a" providerId="AD" clId="Web-{A60B2062-AA10-A064-C7C0-4CE050923BC0}" dt="2024-02-15T22:13:01.520" v="2"/>
          <ac:spMkLst>
            <pc:docMk/>
            <pc:sldMk cId="263257047" sldId="702"/>
            <ac:spMk id="2" creationId="{CE020B24-CEDB-FAF8-B91A-F2BE70CAD6D6}"/>
          </ac:spMkLst>
        </pc:spChg>
        <pc:spChg chg="add mod">
          <ac:chgData name="Roberta Tucker" userId="S::r.tucker@uwtsd.ac.uk::27ca61ee-ba03-4b92-a89a-1d5600e2200a" providerId="AD" clId="Web-{A60B2062-AA10-A064-C7C0-4CE050923BC0}" dt="2024-02-15T22:14:21.757" v="12" actId="20577"/>
          <ac:spMkLst>
            <pc:docMk/>
            <pc:sldMk cId="263257047" sldId="702"/>
            <ac:spMk id="4" creationId="{17AD4101-1170-1B2E-889F-A6816F7DE140}"/>
          </ac:spMkLst>
        </pc:spChg>
        <pc:spChg chg="mod">
          <ac:chgData name="Roberta Tucker" userId="S::r.tucker@uwtsd.ac.uk::27ca61ee-ba03-4b92-a89a-1d5600e2200a" providerId="AD" clId="Web-{A60B2062-AA10-A064-C7C0-4CE050923BC0}" dt="2024-02-15T22:13:14.817" v="3"/>
          <ac:spMkLst>
            <pc:docMk/>
            <pc:sldMk cId="263257047" sldId="702"/>
            <ac:spMk id="8" creationId="{5514F3B7-5F90-D7AF-A878-3E35F39A63D6}"/>
          </ac:spMkLst>
        </pc:spChg>
        <pc:picChg chg="del">
          <ac:chgData name="Roberta Tucker" userId="S::r.tucker@uwtsd.ac.uk::27ca61ee-ba03-4b92-a89a-1d5600e2200a" providerId="AD" clId="Web-{A60B2062-AA10-A064-C7C0-4CE050923BC0}" dt="2024-02-15T22:12:59.035" v="1"/>
          <ac:picMkLst>
            <pc:docMk/>
            <pc:sldMk cId="263257047" sldId="702"/>
            <ac:picMk id="6" creationId="{BA0BABE5-58F1-76ED-FA01-1AF0392DC15E}"/>
          </ac:picMkLst>
        </pc:picChg>
      </pc:sldChg>
      <pc:sldChg chg="addSp delSp modSp add replId delAnim modNotes">
        <pc:chgData name="Roberta Tucker" userId="S::r.tucker@uwtsd.ac.uk::27ca61ee-ba03-4b92-a89a-1d5600e2200a" providerId="AD" clId="Web-{A60B2062-AA10-A064-C7C0-4CE050923BC0}" dt="2024-02-15T23:15:38.274" v="1038"/>
        <pc:sldMkLst>
          <pc:docMk/>
          <pc:sldMk cId="1841327507" sldId="703"/>
        </pc:sldMkLst>
        <pc:spChg chg="mod">
          <ac:chgData name="Roberta Tucker" userId="S::r.tucker@uwtsd.ac.uk::27ca61ee-ba03-4b92-a89a-1d5600e2200a" providerId="AD" clId="Web-{A60B2062-AA10-A064-C7C0-4CE050923BC0}" dt="2024-02-15T22:26:57.395" v="181" actId="1076"/>
          <ac:spMkLst>
            <pc:docMk/>
            <pc:sldMk cId="1841327507" sldId="703"/>
            <ac:spMk id="3" creationId="{471262AA-293A-9F8A-42C3-2890A9390FAC}"/>
          </ac:spMkLst>
        </pc:spChg>
        <pc:spChg chg="mod">
          <ac:chgData name="Roberta Tucker" userId="S::r.tucker@uwtsd.ac.uk::27ca61ee-ba03-4b92-a89a-1d5600e2200a" providerId="AD" clId="Web-{A60B2062-AA10-A064-C7C0-4CE050923BC0}" dt="2024-02-15T22:25:46.627" v="164" actId="1076"/>
          <ac:spMkLst>
            <pc:docMk/>
            <pc:sldMk cId="1841327507" sldId="703"/>
            <ac:spMk id="5" creationId="{83D1D761-E555-77B3-99B4-FC3D6952A41C}"/>
          </ac:spMkLst>
        </pc:spChg>
        <pc:spChg chg="mod">
          <ac:chgData name="Roberta Tucker" userId="S::r.tucker@uwtsd.ac.uk::27ca61ee-ba03-4b92-a89a-1d5600e2200a" providerId="AD" clId="Web-{A60B2062-AA10-A064-C7C0-4CE050923BC0}" dt="2024-02-15T22:26:38.894" v="175" actId="1076"/>
          <ac:spMkLst>
            <pc:docMk/>
            <pc:sldMk cId="1841327507" sldId="703"/>
            <ac:spMk id="6" creationId="{400C3C41-3CB2-3ED7-78EB-17AD9196C217}"/>
          </ac:spMkLst>
        </pc:spChg>
        <pc:spChg chg="mod">
          <ac:chgData name="Roberta Tucker" userId="S::r.tucker@uwtsd.ac.uk::27ca61ee-ba03-4b92-a89a-1d5600e2200a" providerId="AD" clId="Web-{A60B2062-AA10-A064-C7C0-4CE050923BC0}" dt="2024-02-15T22:25:38.954" v="162" actId="1076"/>
          <ac:spMkLst>
            <pc:docMk/>
            <pc:sldMk cId="1841327507" sldId="703"/>
            <ac:spMk id="7" creationId="{1607E09D-E539-DC0B-CE9B-6565C1795B96}"/>
          </ac:spMkLst>
        </pc:spChg>
        <pc:spChg chg="del">
          <ac:chgData name="Roberta Tucker" userId="S::r.tucker@uwtsd.ac.uk::27ca61ee-ba03-4b92-a89a-1d5600e2200a" providerId="AD" clId="Web-{A60B2062-AA10-A064-C7C0-4CE050923BC0}" dt="2024-02-15T22:16:16.902" v="34"/>
          <ac:spMkLst>
            <pc:docMk/>
            <pc:sldMk cId="1841327507" sldId="703"/>
            <ac:spMk id="8" creationId="{EE2518C5-0085-43A8-9D78-639C5230361B}"/>
          </ac:spMkLst>
        </pc:spChg>
        <pc:spChg chg="del">
          <ac:chgData name="Roberta Tucker" userId="S::r.tucker@uwtsd.ac.uk::27ca61ee-ba03-4b92-a89a-1d5600e2200a" providerId="AD" clId="Web-{A60B2062-AA10-A064-C7C0-4CE050923BC0}" dt="2024-02-15T22:16:13.824" v="33"/>
          <ac:spMkLst>
            <pc:docMk/>
            <pc:sldMk cId="1841327507" sldId="703"/>
            <ac:spMk id="9" creationId="{4A2CA0E3-513E-974F-49B2-6F0BAB9A83EC}"/>
          </ac:spMkLst>
        </pc:spChg>
        <pc:spChg chg="del">
          <ac:chgData name="Roberta Tucker" userId="S::r.tucker@uwtsd.ac.uk::27ca61ee-ba03-4b92-a89a-1d5600e2200a" providerId="AD" clId="Web-{A60B2062-AA10-A064-C7C0-4CE050923BC0}" dt="2024-02-15T22:16:11.136" v="32"/>
          <ac:spMkLst>
            <pc:docMk/>
            <pc:sldMk cId="1841327507" sldId="703"/>
            <ac:spMk id="10" creationId="{3A0A0C93-0CA6-2B17-7E46-F8E4480C5698}"/>
          </ac:spMkLst>
        </pc:spChg>
        <pc:spChg chg="del">
          <ac:chgData name="Roberta Tucker" userId="S::r.tucker@uwtsd.ac.uk::27ca61ee-ba03-4b92-a89a-1d5600e2200a" providerId="AD" clId="Web-{A60B2062-AA10-A064-C7C0-4CE050923BC0}" dt="2024-02-15T22:16:08.652" v="31"/>
          <ac:spMkLst>
            <pc:docMk/>
            <pc:sldMk cId="1841327507" sldId="703"/>
            <ac:spMk id="11" creationId="{ABAC73E1-A3D7-7FDA-C382-672D89A9FF1A}"/>
          </ac:spMkLst>
        </pc:spChg>
        <pc:spChg chg="del">
          <ac:chgData name="Roberta Tucker" userId="S::r.tucker@uwtsd.ac.uk::27ca61ee-ba03-4b92-a89a-1d5600e2200a" providerId="AD" clId="Web-{A60B2062-AA10-A064-C7C0-4CE050923BC0}" dt="2024-02-15T22:15:48.839" v="25"/>
          <ac:spMkLst>
            <pc:docMk/>
            <pc:sldMk cId="1841327507" sldId="703"/>
            <ac:spMk id="12" creationId="{EF7AAC01-E24C-6715-F091-9B1726923F62}"/>
          </ac:spMkLst>
        </pc:spChg>
        <pc:spChg chg="del">
          <ac:chgData name="Roberta Tucker" userId="S::r.tucker@uwtsd.ac.uk::27ca61ee-ba03-4b92-a89a-1d5600e2200a" providerId="AD" clId="Web-{A60B2062-AA10-A064-C7C0-4CE050923BC0}" dt="2024-02-15T22:15:56.823" v="28"/>
          <ac:spMkLst>
            <pc:docMk/>
            <pc:sldMk cId="1841327507" sldId="703"/>
            <ac:spMk id="13" creationId="{1802203F-7B55-7622-4E1F-56C758FF0714}"/>
          </ac:spMkLst>
        </pc:spChg>
        <pc:spChg chg="del">
          <ac:chgData name="Roberta Tucker" userId="S::r.tucker@uwtsd.ac.uk::27ca61ee-ba03-4b92-a89a-1d5600e2200a" providerId="AD" clId="Web-{A60B2062-AA10-A064-C7C0-4CE050923BC0}" dt="2024-02-15T22:15:59.464" v="29"/>
          <ac:spMkLst>
            <pc:docMk/>
            <pc:sldMk cId="1841327507" sldId="703"/>
            <ac:spMk id="14" creationId="{72A8EB36-B68D-B01D-68ED-CA458207FD14}"/>
          </ac:spMkLst>
        </pc:spChg>
        <pc:spChg chg="del">
          <ac:chgData name="Roberta Tucker" userId="S::r.tucker@uwtsd.ac.uk::27ca61ee-ba03-4b92-a89a-1d5600e2200a" providerId="AD" clId="Web-{A60B2062-AA10-A064-C7C0-4CE050923BC0}" dt="2024-02-15T22:16:02.167" v="30"/>
          <ac:spMkLst>
            <pc:docMk/>
            <pc:sldMk cId="1841327507" sldId="703"/>
            <ac:spMk id="15" creationId="{6F765E56-60C9-0065-52FD-1EC93254BBFF}"/>
          </ac:spMkLst>
        </pc:spChg>
        <pc:spChg chg="del">
          <ac:chgData name="Roberta Tucker" userId="S::r.tucker@uwtsd.ac.uk::27ca61ee-ba03-4b92-a89a-1d5600e2200a" providerId="AD" clId="Web-{A60B2062-AA10-A064-C7C0-4CE050923BC0}" dt="2024-02-15T22:15:43.870" v="24"/>
          <ac:spMkLst>
            <pc:docMk/>
            <pc:sldMk cId="1841327507" sldId="703"/>
            <ac:spMk id="16" creationId="{CADFADB0-A277-8001-9577-AA3FEFC0A189}"/>
          </ac:spMkLst>
        </pc:spChg>
        <pc:spChg chg="del">
          <ac:chgData name="Roberta Tucker" userId="S::r.tucker@uwtsd.ac.uk::27ca61ee-ba03-4b92-a89a-1d5600e2200a" providerId="AD" clId="Web-{A60B2062-AA10-A064-C7C0-4CE050923BC0}" dt="2024-02-15T22:15:41.135" v="23"/>
          <ac:spMkLst>
            <pc:docMk/>
            <pc:sldMk cId="1841327507" sldId="703"/>
            <ac:spMk id="17" creationId="{B15F42F5-CD6F-E9B0-FB41-5A36442AF6BF}"/>
          </ac:spMkLst>
        </pc:spChg>
        <pc:spChg chg="del">
          <ac:chgData name="Roberta Tucker" userId="S::r.tucker@uwtsd.ac.uk::27ca61ee-ba03-4b92-a89a-1d5600e2200a" providerId="AD" clId="Web-{A60B2062-AA10-A064-C7C0-4CE050923BC0}" dt="2024-02-15T22:15:38.885" v="22"/>
          <ac:spMkLst>
            <pc:docMk/>
            <pc:sldMk cId="1841327507" sldId="703"/>
            <ac:spMk id="18" creationId="{E79DA42A-E3EB-B03A-8A63-90F765B6758C}"/>
          </ac:spMkLst>
        </pc:spChg>
        <pc:spChg chg="del">
          <ac:chgData name="Roberta Tucker" userId="S::r.tucker@uwtsd.ac.uk::27ca61ee-ba03-4b92-a89a-1d5600e2200a" providerId="AD" clId="Web-{A60B2062-AA10-A064-C7C0-4CE050923BC0}" dt="2024-02-15T22:15:26.150" v="18"/>
          <ac:spMkLst>
            <pc:docMk/>
            <pc:sldMk cId="1841327507" sldId="703"/>
            <ac:spMk id="19" creationId="{3527055A-4823-4734-CEE0-03205BF0636F}"/>
          </ac:spMkLst>
        </pc:spChg>
        <pc:spChg chg="del">
          <ac:chgData name="Roberta Tucker" userId="S::r.tucker@uwtsd.ac.uk::27ca61ee-ba03-4b92-a89a-1d5600e2200a" providerId="AD" clId="Web-{A60B2062-AA10-A064-C7C0-4CE050923BC0}" dt="2024-02-15T22:15:30.229" v="19"/>
          <ac:spMkLst>
            <pc:docMk/>
            <pc:sldMk cId="1841327507" sldId="703"/>
            <ac:spMk id="20" creationId="{78C78E68-87FC-531E-29F1-8AFFFC203822}"/>
          </ac:spMkLst>
        </pc:spChg>
        <pc:spChg chg="del">
          <ac:chgData name="Roberta Tucker" userId="S::r.tucker@uwtsd.ac.uk::27ca61ee-ba03-4b92-a89a-1d5600e2200a" providerId="AD" clId="Web-{A60B2062-AA10-A064-C7C0-4CE050923BC0}" dt="2024-02-15T22:15:33.572" v="20"/>
          <ac:spMkLst>
            <pc:docMk/>
            <pc:sldMk cId="1841327507" sldId="703"/>
            <ac:spMk id="21" creationId="{21B99707-F560-C077-3A02-78418066467A}"/>
          </ac:spMkLst>
        </pc:spChg>
        <pc:spChg chg="del">
          <ac:chgData name="Roberta Tucker" userId="S::r.tucker@uwtsd.ac.uk::27ca61ee-ba03-4b92-a89a-1d5600e2200a" providerId="AD" clId="Web-{A60B2062-AA10-A064-C7C0-4CE050923BC0}" dt="2024-02-15T22:15:36.104" v="21"/>
          <ac:spMkLst>
            <pc:docMk/>
            <pc:sldMk cId="1841327507" sldId="703"/>
            <ac:spMk id="22" creationId="{506AA0FA-A8B5-FC5B-2F8D-178A816187E8}"/>
          </ac:spMkLst>
        </pc:spChg>
        <pc:spChg chg="add del mod">
          <ac:chgData name="Roberta Tucker" userId="S::r.tucker@uwtsd.ac.uk::27ca61ee-ba03-4b92-a89a-1d5600e2200a" providerId="AD" clId="Web-{A60B2062-AA10-A064-C7C0-4CE050923BC0}" dt="2024-02-15T22:26:11.190" v="170" actId="1076"/>
          <ac:spMkLst>
            <pc:docMk/>
            <pc:sldMk cId="1841327507" sldId="703"/>
            <ac:spMk id="26" creationId="{B1919833-121B-8D5C-2FA2-01CF85836724}"/>
          </ac:spMkLst>
        </pc:spChg>
        <pc:picChg chg="add mod">
          <ac:chgData name="Roberta Tucker" userId="S::r.tucker@uwtsd.ac.uk::27ca61ee-ba03-4b92-a89a-1d5600e2200a" providerId="AD" clId="Web-{A60B2062-AA10-A064-C7C0-4CE050923BC0}" dt="2024-02-15T22:24:31.796" v="145" actId="1076"/>
          <ac:picMkLst>
            <pc:docMk/>
            <pc:sldMk cId="1841327507" sldId="703"/>
            <ac:picMk id="25" creationId="{6A2FE46E-230A-C32E-DF36-4B977503CD04}"/>
          </ac:picMkLst>
        </pc:picChg>
        <pc:picChg chg="add del mod">
          <ac:chgData name="Roberta Tucker" userId="S::r.tucker@uwtsd.ac.uk::27ca61ee-ba03-4b92-a89a-1d5600e2200a" providerId="AD" clId="Web-{A60B2062-AA10-A064-C7C0-4CE050923BC0}" dt="2024-02-15T22:22:08.431" v="117"/>
          <ac:picMkLst>
            <pc:docMk/>
            <pc:sldMk cId="1841327507" sldId="703"/>
            <ac:picMk id="27" creationId="{7BCB8E4B-9A85-0E59-DFAA-5934BEF2A27C}"/>
          </ac:picMkLst>
        </pc:picChg>
        <pc:picChg chg="add del mod">
          <ac:chgData name="Roberta Tucker" userId="S::r.tucker@uwtsd.ac.uk::27ca61ee-ba03-4b92-a89a-1d5600e2200a" providerId="AD" clId="Web-{A60B2062-AA10-A064-C7C0-4CE050923BC0}" dt="2024-02-15T22:23:57.076" v="140"/>
          <ac:picMkLst>
            <pc:docMk/>
            <pc:sldMk cId="1841327507" sldId="703"/>
            <ac:picMk id="28" creationId="{614AAE99-840B-414A-8A3F-E3285515B8AC}"/>
          </ac:picMkLst>
        </pc:picChg>
        <pc:picChg chg="add mod">
          <ac:chgData name="Roberta Tucker" userId="S::r.tucker@uwtsd.ac.uk::27ca61ee-ba03-4b92-a89a-1d5600e2200a" providerId="AD" clId="Web-{A60B2062-AA10-A064-C7C0-4CE050923BC0}" dt="2024-02-15T22:26:46.738" v="178" actId="14100"/>
          <ac:picMkLst>
            <pc:docMk/>
            <pc:sldMk cId="1841327507" sldId="703"/>
            <ac:picMk id="29" creationId="{55D76163-1B4E-0F3E-A21F-B6E8CCE89820}"/>
          </ac:picMkLst>
        </pc:picChg>
        <pc:picChg chg="add mod">
          <ac:chgData name="Roberta Tucker" userId="S::r.tucker@uwtsd.ac.uk::27ca61ee-ba03-4b92-a89a-1d5600e2200a" providerId="AD" clId="Web-{A60B2062-AA10-A064-C7C0-4CE050923BC0}" dt="2024-02-15T22:27:08.692" v="185" actId="1076"/>
          <ac:picMkLst>
            <pc:docMk/>
            <pc:sldMk cId="1841327507" sldId="703"/>
            <ac:picMk id="30" creationId="{74772044-8BAF-83BA-2F81-0BC2FDBB370B}"/>
          </ac:picMkLst>
        </pc:picChg>
        <pc:picChg chg="add mod">
          <ac:chgData name="Roberta Tucker" userId="S::r.tucker@uwtsd.ac.uk::27ca61ee-ba03-4b92-a89a-1d5600e2200a" providerId="AD" clId="Web-{A60B2062-AA10-A064-C7C0-4CE050923BC0}" dt="2024-02-15T22:25:33.157" v="161" actId="14100"/>
          <ac:picMkLst>
            <pc:docMk/>
            <pc:sldMk cId="1841327507" sldId="703"/>
            <ac:picMk id="31" creationId="{5FD5D5CE-84EF-02FB-E05A-099FD5BB1B71}"/>
          </ac:picMkLst>
        </pc:picChg>
        <pc:picChg chg="add mod">
          <ac:chgData name="Roberta Tucker" userId="S::r.tucker@uwtsd.ac.uk::27ca61ee-ba03-4b92-a89a-1d5600e2200a" providerId="AD" clId="Web-{A60B2062-AA10-A064-C7C0-4CE050923BC0}" dt="2024-02-15T22:27:14.817" v="187" actId="1076"/>
          <ac:picMkLst>
            <pc:docMk/>
            <pc:sldMk cId="1841327507" sldId="703"/>
            <ac:picMk id="32" creationId="{62DE50A7-8174-AD57-989C-DE4E9911BEEA}"/>
          </ac:picMkLst>
        </pc:picChg>
        <pc:picChg chg="add mod">
          <ac:chgData name="Roberta Tucker" userId="S::r.tucker@uwtsd.ac.uk::27ca61ee-ba03-4b92-a89a-1d5600e2200a" providerId="AD" clId="Web-{A60B2062-AA10-A064-C7C0-4CE050923BC0}" dt="2024-02-15T22:25:52.971" v="166" actId="1076"/>
          <ac:picMkLst>
            <pc:docMk/>
            <pc:sldMk cId="1841327507" sldId="703"/>
            <ac:picMk id="33" creationId="{AE1AF118-A135-BA9F-D95C-55677EB421E6}"/>
          </ac:picMkLst>
        </pc:picChg>
        <pc:picChg chg="add mod">
          <ac:chgData name="Roberta Tucker" userId="S::r.tucker@uwtsd.ac.uk::27ca61ee-ba03-4b92-a89a-1d5600e2200a" providerId="AD" clId="Web-{A60B2062-AA10-A064-C7C0-4CE050923BC0}" dt="2024-02-15T22:26:03.408" v="168" actId="1076"/>
          <ac:picMkLst>
            <pc:docMk/>
            <pc:sldMk cId="1841327507" sldId="703"/>
            <ac:picMk id="34" creationId="{A5829921-1241-7E25-700E-CED90A40E6F4}"/>
          </ac:picMkLst>
        </pc:picChg>
        <pc:picChg chg="add mod">
          <ac:chgData name="Roberta Tucker" userId="S::r.tucker@uwtsd.ac.uk::27ca61ee-ba03-4b92-a89a-1d5600e2200a" providerId="AD" clId="Web-{A60B2062-AA10-A064-C7C0-4CE050923BC0}" dt="2024-02-15T22:26:51.910" v="180" actId="14100"/>
          <ac:picMkLst>
            <pc:docMk/>
            <pc:sldMk cId="1841327507" sldId="703"/>
            <ac:picMk id="35" creationId="{5A36F047-CF41-3B30-2E0D-394B9785ABF1}"/>
          </ac:picMkLst>
        </pc:picChg>
        <pc:picChg chg="add mod">
          <ac:chgData name="Roberta Tucker" userId="S::r.tucker@uwtsd.ac.uk::27ca61ee-ba03-4b92-a89a-1d5600e2200a" providerId="AD" clId="Web-{A60B2062-AA10-A064-C7C0-4CE050923BC0}" dt="2024-02-15T22:25:25.782" v="159" actId="1076"/>
          <ac:picMkLst>
            <pc:docMk/>
            <pc:sldMk cId="1841327507" sldId="703"/>
            <ac:picMk id="36" creationId="{221E18D4-CFA1-4A7B-F340-962447BF25B5}"/>
          </ac:picMkLst>
        </pc:picChg>
        <pc:picChg chg="add mod">
          <ac:chgData name="Roberta Tucker" userId="S::r.tucker@uwtsd.ac.uk::27ca61ee-ba03-4b92-a89a-1d5600e2200a" providerId="AD" clId="Web-{A60B2062-AA10-A064-C7C0-4CE050923BC0}" dt="2024-02-15T22:27:10.270" v="186" actId="1076"/>
          <ac:picMkLst>
            <pc:docMk/>
            <pc:sldMk cId="1841327507" sldId="703"/>
            <ac:picMk id="37" creationId="{07DAFB3C-6BF7-FA6F-4F5C-538C655F26C1}"/>
          </ac:picMkLst>
        </pc:picChg>
        <pc:cxnChg chg="mod">
          <ac:chgData name="Roberta Tucker" userId="S::r.tucker@uwtsd.ac.uk::27ca61ee-ba03-4b92-a89a-1d5600e2200a" providerId="AD" clId="Web-{A60B2062-AA10-A064-C7C0-4CE050923BC0}" dt="2024-02-15T22:27:00.958" v="182" actId="1076"/>
          <ac:cxnSpMkLst>
            <pc:docMk/>
            <pc:sldMk cId="1841327507" sldId="703"/>
            <ac:cxnSpMk id="2" creationId="{68FBB0A5-C558-8686-69CE-86AB5F612064}"/>
          </ac:cxnSpMkLst>
        </pc:cxnChg>
        <pc:cxnChg chg="mod">
          <ac:chgData name="Roberta Tucker" userId="S::r.tucker@uwtsd.ac.uk::27ca61ee-ba03-4b92-a89a-1d5600e2200a" providerId="AD" clId="Web-{A60B2062-AA10-A064-C7C0-4CE050923BC0}" dt="2024-02-15T22:26:06.940" v="169" actId="1076"/>
          <ac:cxnSpMkLst>
            <pc:docMk/>
            <pc:sldMk cId="1841327507" sldId="703"/>
            <ac:cxnSpMk id="23" creationId="{A9E41FE0-99E1-0F14-24E6-50700175F7F1}"/>
          </ac:cxnSpMkLst>
        </pc:cxnChg>
        <pc:cxnChg chg="mod">
          <ac:chgData name="Roberta Tucker" userId="S::r.tucker@uwtsd.ac.uk::27ca61ee-ba03-4b92-a89a-1d5600e2200a" providerId="AD" clId="Web-{A60B2062-AA10-A064-C7C0-4CE050923BC0}" dt="2024-02-15T22:25:42.501" v="163" actId="1076"/>
          <ac:cxnSpMkLst>
            <pc:docMk/>
            <pc:sldMk cId="1841327507" sldId="703"/>
            <ac:cxnSpMk id="24" creationId="{1F5EE74D-830B-D559-A6F1-F31E12AEF7A1}"/>
          </ac:cxnSpMkLst>
        </pc:cxnChg>
      </pc:sldChg>
      <pc:sldChg chg="addSp modSp add del replId modNotes">
        <pc:chgData name="Roberta Tucker" userId="S::r.tucker@uwtsd.ac.uk::27ca61ee-ba03-4b92-a89a-1d5600e2200a" providerId="AD" clId="Web-{A60B2062-AA10-A064-C7C0-4CE050923BC0}" dt="2024-02-18T13:35:04.802" v="1816"/>
        <pc:sldMkLst>
          <pc:docMk/>
          <pc:sldMk cId="1869083158" sldId="704"/>
        </pc:sldMkLst>
        <pc:spChg chg="mod">
          <ac:chgData name="Roberta Tucker" userId="S::r.tucker@uwtsd.ac.uk::27ca61ee-ba03-4b92-a89a-1d5600e2200a" providerId="AD" clId="Web-{A60B2062-AA10-A064-C7C0-4CE050923BC0}" dt="2024-02-15T22:28:23.992" v="194" actId="14100"/>
          <ac:spMkLst>
            <pc:docMk/>
            <pc:sldMk cId="1869083158" sldId="704"/>
            <ac:spMk id="3" creationId="{471262AA-293A-9F8A-42C3-2890A9390FAC}"/>
          </ac:spMkLst>
        </pc:spChg>
        <pc:spChg chg="mod">
          <ac:chgData name="Roberta Tucker" userId="S::r.tucker@uwtsd.ac.uk::27ca61ee-ba03-4b92-a89a-1d5600e2200a" providerId="AD" clId="Web-{A60B2062-AA10-A064-C7C0-4CE050923BC0}" dt="2024-02-15T22:28:13.351" v="191" actId="1076"/>
          <ac:spMkLst>
            <pc:docMk/>
            <pc:sldMk cId="1869083158" sldId="704"/>
            <ac:spMk id="5" creationId="{83D1D761-E555-77B3-99B4-FC3D6952A41C}"/>
          </ac:spMkLst>
        </pc:spChg>
        <pc:spChg chg="mod">
          <ac:chgData name="Roberta Tucker" userId="S::r.tucker@uwtsd.ac.uk::27ca61ee-ba03-4b92-a89a-1d5600e2200a" providerId="AD" clId="Web-{A60B2062-AA10-A064-C7C0-4CE050923BC0}" dt="2024-02-15T22:31:01.310" v="234" actId="1076"/>
          <ac:spMkLst>
            <pc:docMk/>
            <pc:sldMk cId="1869083158" sldId="704"/>
            <ac:spMk id="6" creationId="{400C3C41-3CB2-3ED7-78EB-17AD9196C217}"/>
          </ac:spMkLst>
        </pc:spChg>
        <pc:spChg chg="mod">
          <ac:chgData name="Roberta Tucker" userId="S::r.tucker@uwtsd.ac.uk::27ca61ee-ba03-4b92-a89a-1d5600e2200a" providerId="AD" clId="Web-{A60B2062-AA10-A064-C7C0-4CE050923BC0}" dt="2024-02-15T22:28:04.022" v="188" actId="1076"/>
          <ac:spMkLst>
            <pc:docMk/>
            <pc:sldMk cId="1869083158" sldId="704"/>
            <ac:spMk id="7" creationId="{1607E09D-E539-DC0B-CE9B-6565C1795B96}"/>
          </ac:spMkLst>
        </pc:spChg>
        <pc:picChg chg="add mod">
          <ac:chgData name="Roberta Tucker" userId="S::r.tucker@uwtsd.ac.uk::27ca61ee-ba03-4b92-a89a-1d5600e2200a" providerId="AD" clId="Web-{A60B2062-AA10-A064-C7C0-4CE050923BC0}" dt="2024-02-15T22:30:41.028" v="230" actId="1076"/>
          <ac:picMkLst>
            <pc:docMk/>
            <pc:sldMk cId="1869083158" sldId="704"/>
            <ac:picMk id="8" creationId="{D738A5CC-7BA7-2F38-B8E2-DD8838F1930C}"/>
          </ac:picMkLst>
        </pc:picChg>
        <pc:picChg chg="add mod">
          <ac:chgData name="Roberta Tucker" userId="S::r.tucker@uwtsd.ac.uk::27ca61ee-ba03-4b92-a89a-1d5600e2200a" providerId="AD" clId="Web-{A60B2062-AA10-A064-C7C0-4CE050923BC0}" dt="2024-02-15T22:30:28.481" v="225" actId="14100"/>
          <ac:picMkLst>
            <pc:docMk/>
            <pc:sldMk cId="1869083158" sldId="704"/>
            <ac:picMk id="9" creationId="{9FAA82DB-2346-7035-2552-C0587151ACEB}"/>
          </ac:picMkLst>
        </pc:picChg>
        <pc:picChg chg="add mod">
          <ac:chgData name="Roberta Tucker" userId="S::r.tucker@uwtsd.ac.uk::27ca61ee-ba03-4b92-a89a-1d5600e2200a" providerId="AD" clId="Web-{A60B2062-AA10-A064-C7C0-4CE050923BC0}" dt="2024-02-15T22:30:18.731" v="222" actId="14100"/>
          <ac:picMkLst>
            <pc:docMk/>
            <pc:sldMk cId="1869083158" sldId="704"/>
            <ac:picMk id="10" creationId="{10217B70-0458-2A94-1575-CBF39AF37C86}"/>
          </ac:picMkLst>
        </pc:picChg>
        <pc:picChg chg="add mod">
          <ac:chgData name="Roberta Tucker" userId="S::r.tucker@uwtsd.ac.uk::27ca61ee-ba03-4b92-a89a-1d5600e2200a" providerId="AD" clId="Web-{A60B2062-AA10-A064-C7C0-4CE050923BC0}" dt="2024-02-15T22:30:10.043" v="220" actId="14100"/>
          <ac:picMkLst>
            <pc:docMk/>
            <pc:sldMk cId="1869083158" sldId="704"/>
            <ac:picMk id="11" creationId="{603CC7A8-610D-6AD7-A214-783DBBC8C14B}"/>
          </ac:picMkLst>
        </pc:picChg>
        <pc:picChg chg="add mod">
          <ac:chgData name="Roberta Tucker" userId="S::r.tucker@uwtsd.ac.uk::27ca61ee-ba03-4b92-a89a-1d5600e2200a" providerId="AD" clId="Web-{A60B2062-AA10-A064-C7C0-4CE050923BC0}" dt="2024-02-15T22:30:21.840" v="223" actId="1076"/>
          <ac:picMkLst>
            <pc:docMk/>
            <pc:sldMk cId="1869083158" sldId="704"/>
            <ac:picMk id="12" creationId="{0CF6862A-34CC-65C0-A315-5E4B317EEC06}"/>
          </ac:picMkLst>
        </pc:picChg>
        <pc:picChg chg="add mod">
          <ac:chgData name="Roberta Tucker" userId="S::r.tucker@uwtsd.ac.uk::27ca61ee-ba03-4b92-a89a-1d5600e2200a" providerId="AD" clId="Web-{A60B2062-AA10-A064-C7C0-4CE050923BC0}" dt="2024-02-15T22:30:39.403" v="229" actId="1076"/>
          <ac:picMkLst>
            <pc:docMk/>
            <pc:sldMk cId="1869083158" sldId="704"/>
            <ac:picMk id="13" creationId="{5E2836E0-E616-553B-946D-1D16C9CC9C8B}"/>
          </ac:picMkLst>
        </pc:picChg>
        <pc:picChg chg="add mod">
          <ac:chgData name="Roberta Tucker" userId="S::r.tucker@uwtsd.ac.uk::27ca61ee-ba03-4b92-a89a-1d5600e2200a" providerId="AD" clId="Web-{A60B2062-AA10-A064-C7C0-4CE050923BC0}" dt="2024-02-15T22:29:48.886" v="214" actId="14100"/>
          <ac:picMkLst>
            <pc:docMk/>
            <pc:sldMk cId="1869083158" sldId="704"/>
            <ac:picMk id="14" creationId="{32ACA834-1D42-87DF-9F62-87302C4222D2}"/>
          </ac:picMkLst>
        </pc:picChg>
        <pc:picChg chg="add mod">
          <ac:chgData name="Roberta Tucker" userId="S::r.tucker@uwtsd.ac.uk::27ca61ee-ba03-4b92-a89a-1d5600e2200a" providerId="AD" clId="Web-{A60B2062-AA10-A064-C7C0-4CE050923BC0}" dt="2024-02-15T22:30:52.747" v="233" actId="1076"/>
          <ac:picMkLst>
            <pc:docMk/>
            <pc:sldMk cId="1869083158" sldId="704"/>
            <ac:picMk id="15" creationId="{8FB40A2F-34CA-84AA-5CEC-FBD00F238418}"/>
          </ac:picMkLst>
        </pc:picChg>
        <pc:picChg chg="add mod">
          <ac:chgData name="Roberta Tucker" userId="S::r.tucker@uwtsd.ac.uk::27ca61ee-ba03-4b92-a89a-1d5600e2200a" providerId="AD" clId="Web-{A60B2062-AA10-A064-C7C0-4CE050923BC0}" dt="2024-02-15T22:29:35.932" v="209" actId="14100"/>
          <ac:picMkLst>
            <pc:docMk/>
            <pc:sldMk cId="1869083158" sldId="704"/>
            <ac:picMk id="16" creationId="{CA0C0422-A95C-3F9A-8466-2F3D12A2A8EF}"/>
          </ac:picMkLst>
        </pc:picChg>
        <pc:picChg chg="add mod">
          <ac:chgData name="Roberta Tucker" userId="S::r.tucker@uwtsd.ac.uk::27ca61ee-ba03-4b92-a89a-1d5600e2200a" providerId="AD" clId="Web-{A60B2062-AA10-A064-C7C0-4CE050923BC0}" dt="2024-02-15T22:29:30.229" v="207" actId="14100"/>
          <ac:picMkLst>
            <pc:docMk/>
            <pc:sldMk cId="1869083158" sldId="704"/>
            <ac:picMk id="17" creationId="{62350A35-D766-1000-71A0-76844F9B11A7}"/>
          </ac:picMkLst>
        </pc:picChg>
        <pc:cxnChg chg="mod">
          <ac:chgData name="Roberta Tucker" userId="S::r.tucker@uwtsd.ac.uk::27ca61ee-ba03-4b92-a89a-1d5600e2200a" providerId="AD" clId="Web-{A60B2062-AA10-A064-C7C0-4CE050923BC0}" dt="2024-02-15T22:28:28.148" v="195" actId="1076"/>
          <ac:cxnSpMkLst>
            <pc:docMk/>
            <pc:sldMk cId="1869083158" sldId="704"/>
            <ac:cxnSpMk id="2" creationId="{68FBB0A5-C558-8686-69CE-86AB5F612064}"/>
          </ac:cxnSpMkLst>
        </pc:cxnChg>
        <pc:cxnChg chg="mod">
          <ac:chgData name="Roberta Tucker" userId="S::r.tucker@uwtsd.ac.uk::27ca61ee-ba03-4b92-a89a-1d5600e2200a" providerId="AD" clId="Web-{A60B2062-AA10-A064-C7C0-4CE050923BC0}" dt="2024-02-15T22:28:17.492" v="192" actId="1076"/>
          <ac:cxnSpMkLst>
            <pc:docMk/>
            <pc:sldMk cId="1869083158" sldId="704"/>
            <ac:cxnSpMk id="23" creationId="{A9E41FE0-99E1-0F14-24E6-50700175F7F1}"/>
          </ac:cxnSpMkLst>
        </pc:cxnChg>
        <pc:cxnChg chg="mod">
          <ac:chgData name="Roberta Tucker" userId="S::r.tucker@uwtsd.ac.uk::27ca61ee-ba03-4b92-a89a-1d5600e2200a" providerId="AD" clId="Web-{A60B2062-AA10-A064-C7C0-4CE050923BC0}" dt="2024-02-15T22:28:06.147" v="189" actId="1076"/>
          <ac:cxnSpMkLst>
            <pc:docMk/>
            <pc:sldMk cId="1869083158" sldId="704"/>
            <ac:cxnSpMk id="24" creationId="{1F5EE74D-830B-D559-A6F1-F31E12AEF7A1}"/>
          </ac:cxnSpMkLst>
        </pc:cxnChg>
      </pc:sldChg>
      <pc:sldChg chg="addSp delSp modSp add replId modNotes">
        <pc:chgData name="Roberta Tucker" userId="S::r.tucker@uwtsd.ac.uk::27ca61ee-ba03-4b92-a89a-1d5600e2200a" providerId="AD" clId="Web-{A60B2062-AA10-A064-C7C0-4CE050923BC0}" dt="2024-02-15T23:14:48.241" v="1013"/>
        <pc:sldMkLst>
          <pc:docMk/>
          <pc:sldMk cId="2291085436" sldId="705"/>
        </pc:sldMkLst>
        <pc:spChg chg="del">
          <ac:chgData name="Roberta Tucker" userId="S::r.tucker@uwtsd.ac.uk::27ca61ee-ba03-4b92-a89a-1d5600e2200a" providerId="AD" clId="Web-{A60B2062-AA10-A064-C7C0-4CE050923BC0}" dt="2024-02-15T22:32:18.126" v="248"/>
          <ac:spMkLst>
            <pc:docMk/>
            <pc:sldMk cId="2291085436" sldId="705"/>
            <ac:spMk id="3" creationId="{471262AA-293A-9F8A-42C3-2890A9390FAC}"/>
          </ac:spMkLst>
        </pc:spChg>
        <pc:spChg chg="del">
          <ac:chgData name="Roberta Tucker" userId="S::r.tucker@uwtsd.ac.uk::27ca61ee-ba03-4b92-a89a-1d5600e2200a" providerId="AD" clId="Web-{A60B2062-AA10-A064-C7C0-4CE050923BC0}" dt="2024-02-15T22:32:22.126" v="249"/>
          <ac:spMkLst>
            <pc:docMk/>
            <pc:sldMk cId="2291085436" sldId="705"/>
            <ac:spMk id="5" creationId="{83D1D761-E555-77B3-99B4-FC3D6952A41C}"/>
          </ac:spMkLst>
        </pc:spChg>
        <pc:spChg chg="del mod">
          <ac:chgData name="Roberta Tucker" userId="S::r.tucker@uwtsd.ac.uk::27ca61ee-ba03-4b92-a89a-1d5600e2200a" providerId="AD" clId="Web-{A60B2062-AA10-A064-C7C0-4CE050923BC0}" dt="2024-02-15T22:37:50.904" v="313"/>
          <ac:spMkLst>
            <pc:docMk/>
            <pc:sldMk cId="2291085436" sldId="705"/>
            <ac:spMk id="6" creationId="{400C3C41-3CB2-3ED7-78EB-17AD9196C217}"/>
          </ac:spMkLst>
        </pc:spChg>
        <pc:spChg chg="del">
          <ac:chgData name="Roberta Tucker" userId="S::r.tucker@uwtsd.ac.uk::27ca61ee-ba03-4b92-a89a-1d5600e2200a" providerId="AD" clId="Web-{A60B2062-AA10-A064-C7C0-4CE050923BC0}" dt="2024-02-15T22:32:24.298" v="250"/>
          <ac:spMkLst>
            <pc:docMk/>
            <pc:sldMk cId="2291085436" sldId="705"/>
            <ac:spMk id="7" creationId="{1607E09D-E539-DC0B-CE9B-6565C1795B96}"/>
          </ac:spMkLst>
        </pc:spChg>
        <pc:spChg chg="add mod">
          <ac:chgData name="Roberta Tucker" userId="S::r.tucker@uwtsd.ac.uk::27ca61ee-ba03-4b92-a89a-1d5600e2200a" providerId="AD" clId="Web-{A60B2062-AA10-A064-C7C0-4CE050923BC0}" dt="2024-02-15T22:57:19.307" v="362" actId="20577"/>
          <ac:spMkLst>
            <pc:docMk/>
            <pc:sldMk cId="2291085436" sldId="705"/>
            <ac:spMk id="18" creationId="{B3CCC06E-5D81-1892-D221-9A4C83EA8AF9}"/>
          </ac:spMkLst>
        </pc:spChg>
        <pc:picChg chg="del">
          <ac:chgData name="Roberta Tucker" userId="S::r.tucker@uwtsd.ac.uk::27ca61ee-ba03-4b92-a89a-1d5600e2200a" providerId="AD" clId="Web-{A60B2062-AA10-A064-C7C0-4CE050923BC0}" dt="2024-02-15T22:31:59.125" v="237"/>
          <ac:picMkLst>
            <pc:docMk/>
            <pc:sldMk cId="2291085436" sldId="705"/>
            <ac:picMk id="8" creationId="{D738A5CC-7BA7-2F38-B8E2-DD8838F1930C}"/>
          </ac:picMkLst>
        </pc:picChg>
        <pc:picChg chg="del">
          <ac:chgData name="Roberta Tucker" userId="S::r.tucker@uwtsd.ac.uk::27ca61ee-ba03-4b92-a89a-1d5600e2200a" providerId="AD" clId="Web-{A60B2062-AA10-A064-C7C0-4CE050923BC0}" dt="2024-02-15T22:32:04.703" v="241"/>
          <ac:picMkLst>
            <pc:docMk/>
            <pc:sldMk cId="2291085436" sldId="705"/>
            <ac:picMk id="9" creationId="{9FAA82DB-2346-7035-2552-C0587151ACEB}"/>
          </ac:picMkLst>
        </pc:picChg>
        <pc:picChg chg="del">
          <ac:chgData name="Roberta Tucker" userId="S::r.tucker@uwtsd.ac.uk::27ca61ee-ba03-4b92-a89a-1d5600e2200a" providerId="AD" clId="Web-{A60B2062-AA10-A064-C7C0-4CE050923BC0}" dt="2024-02-15T22:32:02.375" v="239"/>
          <ac:picMkLst>
            <pc:docMk/>
            <pc:sldMk cId="2291085436" sldId="705"/>
            <ac:picMk id="10" creationId="{10217B70-0458-2A94-1575-CBF39AF37C86}"/>
          </ac:picMkLst>
        </pc:picChg>
        <pc:picChg chg="del">
          <ac:chgData name="Roberta Tucker" userId="S::r.tucker@uwtsd.ac.uk::27ca61ee-ba03-4b92-a89a-1d5600e2200a" providerId="AD" clId="Web-{A60B2062-AA10-A064-C7C0-4CE050923BC0}" dt="2024-02-15T22:32:09.938" v="245"/>
          <ac:picMkLst>
            <pc:docMk/>
            <pc:sldMk cId="2291085436" sldId="705"/>
            <ac:picMk id="11" creationId="{603CC7A8-610D-6AD7-A214-783DBBC8C14B}"/>
          </ac:picMkLst>
        </pc:picChg>
        <pc:picChg chg="del">
          <ac:chgData name="Roberta Tucker" userId="S::r.tucker@uwtsd.ac.uk::27ca61ee-ba03-4b92-a89a-1d5600e2200a" providerId="AD" clId="Web-{A60B2062-AA10-A064-C7C0-4CE050923BC0}" dt="2024-02-15T22:32:03.125" v="240"/>
          <ac:picMkLst>
            <pc:docMk/>
            <pc:sldMk cId="2291085436" sldId="705"/>
            <ac:picMk id="12" creationId="{0CF6862A-34CC-65C0-A315-5E4B317EEC06}"/>
          </ac:picMkLst>
        </pc:picChg>
        <pc:picChg chg="del">
          <ac:chgData name="Roberta Tucker" userId="S::r.tucker@uwtsd.ac.uk::27ca61ee-ba03-4b92-a89a-1d5600e2200a" providerId="AD" clId="Web-{A60B2062-AA10-A064-C7C0-4CE050923BC0}" dt="2024-02-15T22:32:00.406" v="238"/>
          <ac:picMkLst>
            <pc:docMk/>
            <pc:sldMk cId="2291085436" sldId="705"/>
            <ac:picMk id="13" creationId="{5E2836E0-E616-553B-946D-1D16C9CC9C8B}"/>
          </ac:picMkLst>
        </pc:picChg>
        <pc:picChg chg="del">
          <ac:chgData name="Roberta Tucker" userId="S::r.tucker@uwtsd.ac.uk::27ca61ee-ba03-4b92-a89a-1d5600e2200a" providerId="AD" clId="Web-{A60B2062-AA10-A064-C7C0-4CE050923BC0}" dt="2024-02-15T22:32:11.547" v="246"/>
          <ac:picMkLst>
            <pc:docMk/>
            <pc:sldMk cId="2291085436" sldId="705"/>
            <ac:picMk id="14" creationId="{32ACA834-1D42-87DF-9F62-87302C4222D2}"/>
          </ac:picMkLst>
        </pc:picChg>
        <pc:picChg chg="del">
          <ac:chgData name="Roberta Tucker" userId="S::r.tucker@uwtsd.ac.uk::27ca61ee-ba03-4b92-a89a-1d5600e2200a" providerId="AD" clId="Web-{A60B2062-AA10-A064-C7C0-4CE050923BC0}" dt="2024-02-15T22:32:06.016" v="242"/>
          <ac:picMkLst>
            <pc:docMk/>
            <pc:sldMk cId="2291085436" sldId="705"/>
            <ac:picMk id="15" creationId="{8FB40A2F-34CA-84AA-5CEC-FBD00F238418}"/>
          </ac:picMkLst>
        </pc:picChg>
        <pc:picChg chg="del">
          <ac:chgData name="Roberta Tucker" userId="S::r.tucker@uwtsd.ac.uk::27ca61ee-ba03-4b92-a89a-1d5600e2200a" providerId="AD" clId="Web-{A60B2062-AA10-A064-C7C0-4CE050923BC0}" dt="2024-02-15T22:32:08.860" v="244"/>
          <ac:picMkLst>
            <pc:docMk/>
            <pc:sldMk cId="2291085436" sldId="705"/>
            <ac:picMk id="16" creationId="{CA0C0422-A95C-3F9A-8466-2F3D12A2A8EF}"/>
          </ac:picMkLst>
        </pc:picChg>
        <pc:picChg chg="del">
          <ac:chgData name="Roberta Tucker" userId="S::r.tucker@uwtsd.ac.uk::27ca61ee-ba03-4b92-a89a-1d5600e2200a" providerId="AD" clId="Web-{A60B2062-AA10-A064-C7C0-4CE050923BC0}" dt="2024-02-15T22:32:07.110" v="243"/>
          <ac:picMkLst>
            <pc:docMk/>
            <pc:sldMk cId="2291085436" sldId="705"/>
            <ac:picMk id="17" creationId="{62350A35-D766-1000-71A0-76844F9B11A7}"/>
          </ac:picMkLst>
        </pc:picChg>
        <pc:cxnChg chg="del">
          <ac:chgData name="Roberta Tucker" userId="S::r.tucker@uwtsd.ac.uk::27ca61ee-ba03-4b92-a89a-1d5600e2200a" providerId="AD" clId="Web-{A60B2062-AA10-A064-C7C0-4CE050923BC0}" dt="2024-02-15T22:32:16.016" v="247"/>
          <ac:cxnSpMkLst>
            <pc:docMk/>
            <pc:sldMk cId="2291085436" sldId="705"/>
            <ac:cxnSpMk id="2" creationId="{68FBB0A5-C558-8686-69CE-86AB5F612064}"/>
          </ac:cxnSpMkLst>
        </pc:cxnChg>
        <pc:cxnChg chg="del">
          <ac:chgData name="Roberta Tucker" userId="S::r.tucker@uwtsd.ac.uk::27ca61ee-ba03-4b92-a89a-1d5600e2200a" providerId="AD" clId="Web-{A60B2062-AA10-A064-C7C0-4CE050923BC0}" dt="2024-02-15T22:32:30.001" v="252"/>
          <ac:cxnSpMkLst>
            <pc:docMk/>
            <pc:sldMk cId="2291085436" sldId="705"/>
            <ac:cxnSpMk id="23" creationId="{A9E41FE0-99E1-0F14-24E6-50700175F7F1}"/>
          </ac:cxnSpMkLst>
        </pc:cxnChg>
        <pc:cxnChg chg="del">
          <ac:chgData name="Roberta Tucker" userId="S::r.tucker@uwtsd.ac.uk::27ca61ee-ba03-4b92-a89a-1d5600e2200a" providerId="AD" clId="Web-{A60B2062-AA10-A064-C7C0-4CE050923BC0}" dt="2024-02-15T22:32:27.454" v="251"/>
          <ac:cxnSpMkLst>
            <pc:docMk/>
            <pc:sldMk cId="2291085436" sldId="705"/>
            <ac:cxnSpMk id="24" creationId="{1F5EE74D-830B-D559-A6F1-F31E12AEF7A1}"/>
          </ac:cxnSpMkLst>
        </pc:cxnChg>
      </pc:sldChg>
      <pc:sldChg chg="add del replId">
        <pc:chgData name="Roberta Tucker" userId="S::r.tucker@uwtsd.ac.uk::27ca61ee-ba03-4b92-a89a-1d5600e2200a" providerId="AD" clId="Web-{A60B2062-AA10-A064-C7C0-4CE050923BC0}" dt="2024-02-15T22:38:50.922" v="320"/>
        <pc:sldMkLst>
          <pc:docMk/>
          <pc:sldMk cId="1804284018" sldId="706"/>
        </pc:sldMkLst>
      </pc:sldChg>
      <pc:sldChg chg="modSp add del replId modNotes">
        <pc:chgData name="Roberta Tucker" userId="S::r.tucker@uwtsd.ac.uk::27ca61ee-ba03-4b92-a89a-1d5600e2200a" providerId="AD" clId="Web-{A60B2062-AA10-A064-C7C0-4CE050923BC0}" dt="2024-02-18T13:35:06.583" v="1817"/>
        <pc:sldMkLst>
          <pc:docMk/>
          <pc:sldMk cId="3114476168" sldId="707"/>
        </pc:sldMkLst>
        <pc:spChg chg="mod">
          <ac:chgData name="Roberta Tucker" userId="S::r.tucker@uwtsd.ac.uk::27ca61ee-ba03-4b92-a89a-1d5600e2200a" providerId="AD" clId="Web-{A60B2062-AA10-A064-C7C0-4CE050923BC0}" dt="2024-02-15T22:57:34.714" v="367" actId="1076"/>
          <ac:spMkLst>
            <pc:docMk/>
            <pc:sldMk cId="3114476168" sldId="707"/>
            <ac:spMk id="18" creationId="{B3CCC06E-5D81-1892-D221-9A4C83EA8AF9}"/>
          </ac:spMkLst>
        </pc:spChg>
      </pc:sldChg>
      <pc:sldChg chg="addSp modSp add replId modNotes">
        <pc:chgData name="Roberta Tucker" userId="S::r.tucker@uwtsd.ac.uk::27ca61ee-ba03-4b92-a89a-1d5600e2200a" providerId="AD" clId="Web-{A60B2062-AA10-A064-C7C0-4CE050923BC0}" dt="2024-02-15T23:39:06.485" v="1396" actId="1076"/>
        <pc:sldMkLst>
          <pc:docMk/>
          <pc:sldMk cId="3863275828" sldId="708"/>
        </pc:sldMkLst>
        <pc:spChg chg="add mod">
          <ac:chgData name="Roberta Tucker" userId="S::r.tucker@uwtsd.ac.uk::27ca61ee-ba03-4b92-a89a-1d5600e2200a" providerId="AD" clId="Web-{A60B2062-AA10-A064-C7C0-4CE050923BC0}" dt="2024-02-15T23:38:58.485" v="1394" actId="14100"/>
          <ac:spMkLst>
            <pc:docMk/>
            <pc:sldMk cId="3863275828" sldId="708"/>
            <ac:spMk id="2" creationId="{6E0A5EBB-BE2D-82FC-8E09-E6ED96E79482}"/>
          </ac:spMkLst>
        </pc:spChg>
        <pc:spChg chg="add mod">
          <ac:chgData name="Roberta Tucker" userId="S::r.tucker@uwtsd.ac.uk::27ca61ee-ba03-4b92-a89a-1d5600e2200a" providerId="AD" clId="Web-{A60B2062-AA10-A064-C7C0-4CE050923BC0}" dt="2024-02-15T23:25:26.999" v="1260" actId="20577"/>
          <ac:spMkLst>
            <pc:docMk/>
            <pc:sldMk cId="3863275828" sldId="708"/>
            <ac:spMk id="3" creationId="{3A72A537-765F-88B4-4E2F-7770B5128235}"/>
          </ac:spMkLst>
        </pc:spChg>
        <pc:spChg chg="mod">
          <ac:chgData name="Roberta Tucker" userId="S::r.tucker@uwtsd.ac.uk::27ca61ee-ba03-4b92-a89a-1d5600e2200a" providerId="AD" clId="Web-{A60B2062-AA10-A064-C7C0-4CE050923BC0}" dt="2024-02-15T23:39:06.485" v="1396" actId="1076"/>
          <ac:spMkLst>
            <pc:docMk/>
            <pc:sldMk cId="3863275828" sldId="708"/>
            <ac:spMk id="18" creationId="{B3CCC06E-5D81-1892-D221-9A4C83EA8AF9}"/>
          </ac:spMkLst>
        </pc:spChg>
      </pc:sldChg>
      <pc:sldChg chg="modSp add del replId">
        <pc:chgData name="Roberta Tucker" userId="S::r.tucker@uwtsd.ac.uk::27ca61ee-ba03-4b92-a89a-1d5600e2200a" providerId="AD" clId="Web-{A60B2062-AA10-A064-C7C0-4CE050923BC0}" dt="2024-02-18T13:35:20.693" v="1823"/>
        <pc:sldMkLst>
          <pc:docMk/>
          <pc:sldMk cId="1592517425" sldId="709"/>
        </pc:sldMkLst>
        <pc:spChg chg="mod">
          <ac:chgData name="Roberta Tucker" userId="S::r.tucker@uwtsd.ac.uk::27ca61ee-ba03-4b92-a89a-1d5600e2200a" providerId="AD" clId="Web-{A60B2062-AA10-A064-C7C0-4CE050923BC0}" dt="2024-02-15T23:38:31.250" v="1389" actId="14100"/>
          <ac:spMkLst>
            <pc:docMk/>
            <pc:sldMk cId="1592517425" sldId="709"/>
            <ac:spMk id="2" creationId="{6E0A5EBB-BE2D-82FC-8E09-E6ED96E79482}"/>
          </ac:spMkLst>
        </pc:spChg>
        <pc:spChg chg="mod">
          <ac:chgData name="Roberta Tucker" userId="S::r.tucker@uwtsd.ac.uk::27ca61ee-ba03-4b92-a89a-1d5600e2200a" providerId="AD" clId="Web-{A60B2062-AA10-A064-C7C0-4CE050923BC0}" dt="2024-02-15T23:38:39.609" v="1391" actId="1076"/>
          <ac:spMkLst>
            <pc:docMk/>
            <pc:sldMk cId="1592517425" sldId="709"/>
            <ac:spMk id="18" creationId="{B3CCC06E-5D81-1892-D221-9A4C83EA8AF9}"/>
          </ac:spMkLst>
        </pc:spChg>
      </pc:sld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name="Ian Jones" userId="S::ian.jones@uwtsd.ac.uk::eff70159-7574-40fc-9de9-39818c90e73f" providerId="AD" clId="Web-{560E3DFC-0CED-D00F-9189-2BF5F0AEAB8A}"/>
    <pc:docChg chg="modSld">
      <pc:chgData name="Ian Jones" userId="S::ian.jones@uwtsd.ac.uk::eff70159-7574-40fc-9de9-39818c90e73f" providerId="AD" clId="Web-{560E3DFC-0CED-D00F-9189-2BF5F0AEAB8A}" dt="2023-03-05T22:27:36.932" v="3" actId="1076"/>
      <pc:docMkLst>
        <pc:docMk/>
      </pc:docMkLst>
      <pc:sldChg chg="modSp">
        <pc:chgData name="Ian Jones" userId="S::ian.jones@uwtsd.ac.uk::eff70159-7574-40fc-9de9-39818c90e73f" providerId="AD" clId="Web-{560E3DFC-0CED-D00F-9189-2BF5F0AEAB8A}" dt="2023-03-05T22:27:36.932" v="3" actId="1076"/>
        <pc:sldMkLst>
          <pc:docMk/>
          <pc:sldMk cId="3774943221" sldId="575"/>
        </pc:sldMkLst>
        <pc:spChg chg="mod">
          <ac:chgData name="Ian Jones" userId="S::ian.jones@uwtsd.ac.uk::eff70159-7574-40fc-9de9-39818c90e73f" providerId="AD" clId="Web-{560E3DFC-0CED-D00F-9189-2BF5F0AEAB8A}" dt="2023-03-05T22:27:36.932" v="3" actId="1076"/>
          <ac:spMkLst>
            <pc:docMk/>
            <pc:sldMk cId="3774943221" sldId="575"/>
            <ac:spMk id="16" creationId="{86CF345D-AC42-DCF4-3EFD-2F6908192505}"/>
          </ac:spMkLst>
        </pc:spChg>
        <pc:cxnChg chg="ord">
          <ac:chgData name="Ian Jones" userId="S::ian.jones@uwtsd.ac.uk::eff70159-7574-40fc-9de9-39818c90e73f" providerId="AD" clId="Web-{560E3DFC-0CED-D00F-9189-2BF5F0AEAB8A}" dt="2023-03-05T22:27:34.448" v="2"/>
          <ac:cxnSpMkLst>
            <pc:docMk/>
            <pc:sldMk cId="3774943221" sldId="575"/>
            <ac:cxnSpMk id="11" creationId="{E5B8459F-863C-7C83-BE48-8ABF80C949ED}"/>
          </ac:cxnSpMkLst>
        </pc:cxnChg>
      </pc:sldChg>
    </pc:docChg>
  </pc:docChgLst>
  <pc:docChgLst>
    <pc:chgData name="Roberta Tucker" userId="S::r.tucker@uwtsd.ac.uk::27ca61ee-ba03-4b92-a89a-1d5600e2200a" providerId="AD" clId="Web-{89A564DB-8A46-46CB-B4BC-ED6A34B10CD6}"/>
    <pc:docChg chg="addSld delSld modSld sldOrd">
      <pc:chgData name="Roberta Tucker" userId="S::r.tucker@uwtsd.ac.uk::27ca61ee-ba03-4b92-a89a-1d5600e2200a" providerId="AD" clId="Web-{89A564DB-8A46-46CB-B4BC-ED6A34B10CD6}" dt="2024-02-15T15:02:11.645" v="2005" actId="1076"/>
      <pc:docMkLst>
        <pc:docMk/>
      </pc:docMkLst>
      <pc:sldChg chg="modSp modNotes">
        <pc:chgData name="Roberta Tucker" userId="S::r.tucker@uwtsd.ac.uk::27ca61ee-ba03-4b92-a89a-1d5600e2200a" providerId="AD" clId="Web-{89A564DB-8A46-46CB-B4BC-ED6A34B10CD6}" dt="2024-02-15T13:54:26.080" v="273" actId="20577"/>
        <pc:sldMkLst>
          <pc:docMk/>
          <pc:sldMk cId="2063675439" sldId="451"/>
        </pc:sldMkLst>
        <pc:spChg chg="mod">
          <ac:chgData name="Roberta Tucker" userId="S::r.tucker@uwtsd.ac.uk::27ca61ee-ba03-4b92-a89a-1d5600e2200a" providerId="AD" clId="Web-{89A564DB-8A46-46CB-B4BC-ED6A34B10CD6}" dt="2024-02-15T13:54:26.080" v="273" actId="20577"/>
          <ac:spMkLst>
            <pc:docMk/>
            <pc:sldMk cId="2063675439" sldId="451"/>
            <ac:spMk id="3" creationId="{00000000-0000-0000-0000-000000000000}"/>
          </ac:spMkLst>
        </pc:spChg>
      </pc:sldChg>
      <pc:sldChg chg="addSp delSp modSp add modNotes">
        <pc:chgData name="Roberta Tucker" userId="S::r.tucker@uwtsd.ac.uk::27ca61ee-ba03-4b92-a89a-1d5600e2200a" providerId="AD" clId="Web-{89A564DB-8A46-46CB-B4BC-ED6A34B10CD6}" dt="2024-02-15T14:19:05.402" v="1460"/>
        <pc:sldMkLst>
          <pc:docMk/>
          <pc:sldMk cId="1367132046" sldId="509"/>
        </pc:sldMkLst>
        <pc:graphicFrameChg chg="mod modGraphic">
          <ac:chgData name="Roberta Tucker" userId="S::r.tucker@uwtsd.ac.uk::27ca61ee-ba03-4b92-a89a-1d5600e2200a" providerId="AD" clId="Web-{89A564DB-8A46-46CB-B4BC-ED6A34B10CD6}" dt="2024-02-15T14:10:05.177" v="1068"/>
          <ac:graphicFrameMkLst>
            <pc:docMk/>
            <pc:sldMk cId="1367132046" sldId="509"/>
            <ac:graphicFrameMk id="11" creationId="{0903D568-62DE-E830-9C60-39090CBE6E92}"/>
          </ac:graphicFrameMkLst>
        </pc:graphicFrameChg>
        <pc:picChg chg="add del mod">
          <ac:chgData name="Roberta Tucker" userId="S::r.tucker@uwtsd.ac.uk::27ca61ee-ba03-4b92-a89a-1d5600e2200a" providerId="AD" clId="Web-{89A564DB-8A46-46CB-B4BC-ED6A34B10CD6}" dt="2024-02-15T14:05:15.641" v="936"/>
          <ac:picMkLst>
            <pc:docMk/>
            <pc:sldMk cId="1367132046" sldId="509"/>
            <ac:picMk id="4" creationId="{4280490D-78FC-6AC5-ACE8-81E60C9265FB}"/>
          </ac:picMkLst>
        </pc:picChg>
      </pc:sldChg>
      <pc:sldChg chg="add del">
        <pc:chgData name="Roberta Tucker" userId="S::r.tucker@uwtsd.ac.uk::27ca61ee-ba03-4b92-a89a-1d5600e2200a" providerId="AD" clId="Web-{89A564DB-8A46-46CB-B4BC-ED6A34B10CD6}" dt="2024-02-15T11:31:44.311" v="2"/>
        <pc:sldMkLst>
          <pc:docMk/>
          <pc:sldMk cId="3485249308" sldId="511"/>
        </pc:sldMkLst>
      </pc:sldChg>
      <pc:sldChg chg="modSp modNotes">
        <pc:chgData name="Roberta Tucker" userId="S::r.tucker@uwtsd.ac.uk::27ca61ee-ba03-4b92-a89a-1d5600e2200a" providerId="AD" clId="Web-{89A564DB-8A46-46CB-B4BC-ED6A34B10CD6}" dt="2024-02-15T13:54:56.911" v="286" actId="20577"/>
        <pc:sldMkLst>
          <pc:docMk/>
          <pc:sldMk cId="1561093731" sldId="515"/>
        </pc:sldMkLst>
        <pc:spChg chg="mod">
          <ac:chgData name="Roberta Tucker" userId="S::r.tucker@uwtsd.ac.uk::27ca61ee-ba03-4b92-a89a-1d5600e2200a" providerId="AD" clId="Web-{89A564DB-8A46-46CB-B4BC-ED6A34B10CD6}" dt="2024-02-15T13:54:56.911" v="286" actId="20577"/>
          <ac:spMkLst>
            <pc:docMk/>
            <pc:sldMk cId="1561093731" sldId="515"/>
            <ac:spMk id="3" creationId="{00000000-0000-0000-0000-000000000000}"/>
          </ac:spMkLst>
        </pc:spChg>
      </pc:sldChg>
      <pc:sldChg chg="modNotes">
        <pc:chgData name="Roberta Tucker" userId="S::r.tucker@uwtsd.ac.uk::27ca61ee-ba03-4b92-a89a-1d5600e2200a" providerId="AD" clId="Web-{89A564DB-8A46-46CB-B4BC-ED6A34B10CD6}" dt="2024-02-15T13:53:32.670" v="259"/>
        <pc:sldMkLst>
          <pc:docMk/>
          <pc:sldMk cId="3159488521" sldId="525"/>
        </pc:sldMkLst>
      </pc:sldChg>
      <pc:sldChg chg="modSp add modNotes">
        <pc:chgData name="Roberta Tucker" userId="S::r.tucker@uwtsd.ac.uk::27ca61ee-ba03-4b92-a89a-1d5600e2200a" providerId="AD" clId="Web-{89A564DB-8A46-46CB-B4BC-ED6A34B10CD6}" dt="2024-02-15T15:02:11.645" v="2005" actId="1076"/>
        <pc:sldMkLst>
          <pc:docMk/>
          <pc:sldMk cId="4250818052" sldId="527"/>
        </pc:sldMkLst>
        <pc:graphicFrameChg chg="mod modGraphic">
          <ac:chgData name="Roberta Tucker" userId="S::r.tucker@uwtsd.ac.uk::27ca61ee-ba03-4b92-a89a-1d5600e2200a" providerId="AD" clId="Web-{89A564DB-8A46-46CB-B4BC-ED6A34B10CD6}" dt="2024-02-15T15:02:11.645" v="2005" actId="1076"/>
          <ac:graphicFrameMkLst>
            <pc:docMk/>
            <pc:sldMk cId="4250818052" sldId="527"/>
            <ac:graphicFrameMk id="4" creationId="{795B297B-D5D7-37D4-4D5D-E7C56F6E2A56}"/>
          </ac:graphicFrameMkLst>
        </pc:graphicFrameChg>
      </pc:sldChg>
      <pc:sldChg chg="add del">
        <pc:chgData name="Roberta Tucker" userId="S::r.tucker@uwtsd.ac.uk::27ca61ee-ba03-4b92-a89a-1d5600e2200a" providerId="AD" clId="Web-{89A564DB-8A46-46CB-B4BC-ED6A34B10CD6}" dt="2024-02-15T14:10:55.227" v="1073"/>
        <pc:sldMkLst>
          <pc:docMk/>
          <pc:sldMk cId="1860058380" sldId="529"/>
        </pc:sldMkLst>
      </pc:sldChg>
      <pc:sldChg chg="modSp add modNotes">
        <pc:chgData name="Roberta Tucker" userId="S::r.tucker@uwtsd.ac.uk::27ca61ee-ba03-4b92-a89a-1d5600e2200a" providerId="AD" clId="Web-{89A564DB-8A46-46CB-B4BC-ED6A34B10CD6}" dt="2024-02-15T14:19:11.105" v="1462"/>
        <pc:sldMkLst>
          <pc:docMk/>
          <pc:sldMk cId="601526876" sldId="530"/>
        </pc:sldMkLst>
        <pc:graphicFrameChg chg="mod modGraphic">
          <ac:chgData name="Roberta Tucker" userId="S::r.tucker@uwtsd.ac.uk::27ca61ee-ba03-4b92-a89a-1d5600e2200a" providerId="AD" clId="Web-{89A564DB-8A46-46CB-B4BC-ED6A34B10CD6}" dt="2024-02-15T14:15:52.185" v="1184"/>
          <ac:graphicFrameMkLst>
            <pc:docMk/>
            <pc:sldMk cId="601526876" sldId="530"/>
            <ac:graphicFrameMk id="11" creationId="{0903D568-62DE-E830-9C60-39090CBE6E92}"/>
          </ac:graphicFrameMkLst>
        </pc:graphicFrameChg>
      </pc:sldChg>
      <pc:sldChg chg="modSp add modNotes">
        <pc:chgData name="Roberta Tucker" userId="S::r.tucker@uwtsd.ac.uk::27ca61ee-ba03-4b92-a89a-1d5600e2200a" providerId="AD" clId="Web-{89A564DB-8A46-46CB-B4BC-ED6A34B10CD6}" dt="2024-02-15T15:01:43.127" v="2003" actId="1076"/>
        <pc:sldMkLst>
          <pc:docMk/>
          <pc:sldMk cId="1931413230" sldId="533"/>
        </pc:sldMkLst>
        <pc:spChg chg="mod">
          <ac:chgData name="Roberta Tucker" userId="S::r.tucker@uwtsd.ac.uk::27ca61ee-ba03-4b92-a89a-1d5600e2200a" providerId="AD" clId="Web-{89A564DB-8A46-46CB-B4BC-ED6A34B10CD6}" dt="2024-02-15T15:01:43.127" v="2003" actId="1076"/>
          <ac:spMkLst>
            <pc:docMk/>
            <pc:sldMk cId="1931413230" sldId="533"/>
            <ac:spMk id="2" creationId="{F4659239-591A-E533-F841-3AD544935251}"/>
          </ac:spMkLst>
        </pc:spChg>
        <pc:graphicFrameChg chg="mod modGraphic">
          <ac:chgData name="Roberta Tucker" userId="S::r.tucker@uwtsd.ac.uk::27ca61ee-ba03-4b92-a89a-1d5600e2200a" providerId="AD" clId="Web-{89A564DB-8A46-46CB-B4BC-ED6A34B10CD6}" dt="2024-02-15T15:01:40.113" v="2002" actId="1076"/>
          <ac:graphicFrameMkLst>
            <pc:docMk/>
            <pc:sldMk cId="1931413230" sldId="533"/>
            <ac:graphicFrameMk id="3" creationId="{4786AFEA-5C56-9B2A-0931-93780FD8D809}"/>
          </ac:graphicFrameMkLst>
        </pc:graphicFrameChg>
      </pc:sldChg>
      <pc:sldChg chg="add">
        <pc:chgData name="Roberta Tucker" userId="S::r.tucker@uwtsd.ac.uk::27ca61ee-ba03-4b92-a89a-1d5600e2200a" providerId="AD" clId="Web-{89A564DB-8A46-46CB-B4BC-ED6A34B10CD6}" dt="2024-02-15T11:31:59.780" v="3"/>
        <pc:sldMkLst>
          <pc:docMk/>
          <pc:sldMk cId="2324353461" sldId="538"/>
        </pc:sldMkLst>
      </pc:sldChg>
      <pc:sldChg chg="add del">
        <pc:chgData name="Roberta Tucker" userId="S::r.tucker@uwtsd.ac.uk::27ca61ee-ba03-4b92-a89a-1d5600e2200a" providerId="AD" clId="Web-{89A564DB-8A46-46CB-B4BC-ED6A34B10CD6}" dt="2024-02-15T11:32:29.875" v="6"/>
        <pc:sldMkLst>
          <pc:docMk/>
          <pc:sldMk cId="128498763" sldId="539"/>
        </pc:sldMkLst>
      </pc:sldChg>
      <pc:sldChg chg="add">
        <pc:chgData name="Roberta Tucker" userId="S::r.tucker@uwtsd.ac.uk::27ca61ee-ba03-4b92-a89a-1d5600e2200a" providerId="AD" clId="Web-{89A564DB-8A46-46CB-B4BC-ED6A34B10CD6}" dt="2024-02-15T11:32:43.500" v="7"/>
        <pc:sldMkLst>
          <pc:docMk/>
          <pc:sldMk cId="1538798938" sldId="540"/>
        </pc:sldMkLst>
      </pc:sldChg>
      <pc:sldChg chg="modNotes">
        <pc:chgData name="Roberta Tucker" userId="S::r.tucker@uwtsd.ac.uk::27ca61ee-ba03-4b92-a89a-1d5600e2200a" providerId="AD" clId="Web-{89A564DB-8A46-46CB-B4BC-ED6A34B10CD6}" dt="2024-02-15T13:56:26.916" v="447"/>
        <pc:sldMkLst>
          <pc:docMk/>
          <pc:sldMk cId="3460720718" sldId="619"/>
        </pc:sldMkLst>
      </pc:sldChg>
      <pc:sldChg chg="modNotes">
        <pc:chgData name="Roberta Tucker" userId="S::r.tucker@uwtsd.ac.uk::27ca61ee-ba03-4b92-a89a-1d5600e2200a" providerId="AD" clId="Web-{89A564DB-8A46-46CB-B4BC-ED6A34B10CD6}" dt="2024-02-15T13:56:28.901" v="448"/>
        <pc:sldMkLst>
          <pc:docMk/>
          <pc:sldMk cId="3375997712" sldId="621"/>
        </pc:sldMkLst>
      </pc:sldChg>
      <pc:sldChg chg="modNotes">
        <pc:chgData name="Roberta Tucker" userId="S::r.tucker@uwtsd.ac.uk::27ca61ee-ba03-4b92-a89a-1d5600e2200a" providerId="AD" clId="Web-{89A564DB-8A46-46CB-B4BC-ED6A34B10CD6}" dt="2024-02-15T13:51:37.896" v="219"/>
        <pc:sldMkLst>
          <pc:docMk/>
          <pc:sldMk cId="211032652" sldId="670"/>
        </pc:sldMkLst>
      </pc:sldChg>
      <pc:sldChg chg="modNotes">
        <pc:chgData name="Roberta Tucker" userId="S::r.tucker@uwtsd.ac.uk::27ca61ee-ba03-4b92-a89a-1d5600e2200a" providerId="AD" clId="Web-{89A564DB-8A46-46CB-B4BC-ED6A34B10CD6}" dt="2024-02-15T13:51:42.537" v="221"/>
        <pc:sldMkLst>
          <pc:docMk/>
          <pc:sldMk cId="2910819546" sldId="677"/>
        </pc:sldMkLst>
      </pc:sldChg>
      <pc:sldChg chg="addSp delSp modSp ord">
        <pc:chgData name="Roberta Tucker" userId="S::r.tucker@uwtsd.ac.uk::27ca61ee-ba03-4b92-a89a-1d5600e2200a" providerId="AD" clId="Web-{89A564DB-8A46-46CB-B4BC-ED6A34B10CD6}" dt="2024-02-15T14:55:37.711" v="1982" actId="20577"/>
        <pc:sldMkLst>
          <pc:docMk/>
          <pc:sldMk cId="1299583256" sldId="678"/>
        </pc:sldMkLst>
        <pc:spChg chg="mod">
          <ac:chgData name="Roberta Tucker" userId="S::r.tucker@uwtsd.ac.uk::27ca61ee-ba03-4b92-a89a-1d5600e2200a" providerId="AD" clId="Web-{89A564DB-8A46-46CB-B4BC-ED6A34B10CD6}" dt="2024-02-15T14:55:37.711" v="1982" actId="20577"/>
          <ac:spMkLst>
            <pc:docMk/>
            <pc:sldMk cId="1299583256" sldId="678"/>
            <ac:spMk id="5" creationId="{0B019432-F0E9-E765-2264-935D414F17CB}"/>
          </ac:spMkLst>
        </pc:spChg>
        <pc:picChg chg="add del mod">
          <ac:chgData name="Roberta Tucker" userId="S::r.tucker@uwtsd.ac.uk::27ca61ee-ba03-4b92-a89a-1d5600e2200a" providerId="AD" clId="Web-{89A564DB-8A46-46CB-B4BC-ED6A34B10CD6}" dt="2024-02-15T14:10:18.224" v="1069"/>
          <ac:picMkLst>
            <pc:docMk/>
            <pc:sldMk cId="1299583256" sldId="678"/>
            <ac:picMk id="2" creationId="{55E8DD11-43C5-71F1-3197-FB709064BDA8}"/>
          </ac:picMkLst>
        </pc:picChg>
      </pc:sldChg>
      <pc:sldChg chg="addSp modSp modNotes">
        <pc:chgData name="Roberta Tucker" userId="S::r.tucker@uwtsd.ac.uk::27ca61ee-ba03-4b92-a89a-1d5600e2200a" providerId="AD" clId="Web-{89A564DB-8A46-46CB-B4BC-ED6A34B10CD6}" dt="2024-02-15T14:06:43.131" v="951" actId="1076"/>
        <pc:sldMkLst>
          <pc:docMk/>
          <pc:sldMk cId="2742543017" sldId="679"/>
        </pc:sldMkLst>
        <pc:cxnChg chg="add mod">
          <ac:chgData name="Roberta Tucker" userId="S::r.tucker@uwtsd.ac.uk::27ca61ee-ba03-4b92-a89a-1d5600e2200a" providerId="AD" clId="Web-{89A564DB-8A46-46CB-B4BC-ED6A34B10CD6}" dt="2024-02-15T14:06:09.285" v="946" actId="1076"/>
          <ac:cxnSpMkLst>
            <pc:docMk/>
            <pc:sldMk cId="2742543017" sldId="679"/>
            <ac:cxnSpMk id="2" creationId="{68FBB0A5-C558-8686-69CE-86AB5F612064}"/>
          </ac:cxnSpMkLst>
        </pc:cxnChg>
        <pc:cxnChg chg="add mod">
          <ac:chgData name="Roberta Tucker" userId="S::r.tucker@uwtsd.ac.uk::27ca61ee-ba03-4b92-a89a-1d5600e2200a" providerId="AD" clId="Web-{89A564DB-8A46-46CB-B4BC-ED6A34B10CD6}" dt="2024-02-15T14:06:32.177" v="950" actId="1076"/>
          <ac:cxnSpMkLst>
            <pc:docMk/>
            <pc:sldMk cId="2742543017" sldId="679"/>
            <ac:cxnSpMk id="23" creationId="{A9E41FE0-99E1-0F14-24E6-50700175F7F1}"/>
          </ac:cxnSpMkLst>
        </pc:cxnChg>
        <pc:cxnChg chg="add mod">
          <ac:chgData name="Roberta Tucker" userId="S::r.tucker@uwtsd.ac.uk::27ca61ee-ba03-4b92-a89a-1d5600e2200a" providerId="AD" clId="Web-{89A564DB-8A46-46CB-B4BC-ED6A34B10CD6}" dt="2024-02-15T14:06:43.131" v="951" actId="1076"/>
          <ac:cxnSpMkLst>
            <pc:docMk/>
            <pc:sldMk cId="2742543017" sldId="679"/>
            <ac:cxnSpMk id="24" creationId="{1F5EE74D-830B-D559-A6F1-F31E12AEF7A1}"/>
          </ac:cxnSpMkLst>
        </pc:cxnChg>
      </pc:sldChg>
      <pc:sldChg chg="addSp modSp modNotes">
        <pc:chgData name="Roberta Tucker" userId="S::r.tucker@uwtsd.ac.uk::27ca61ee-ba03-4b92-a89a-1d5600e2200a" providerId="AD" clId="Web-{89A564DB-8A46-46CB-B4BC-ED6A34B10CD6}" dt="2024-02-15T14:06:59.398" v="956" actId="1076"/>
        <pc:sldMkLst>
          <pc:docMk/>
          <pc:sldMk cId="2513493155" sldId="681"/>
        </pc:sldMkLst>
        <pc:cxnChg chg="add">
          <ac:chgData name="Roberta Tucker" userId="S::r.tucker@uwtsd.ac.uk::27ca61ee-ba03-4b92-a89a-1d5600e2200a" providerId="AD" clId="Web-{89A564DB-8A46-46CB-B4BC-ED6A34B10CD6}" dt="2024-02-15T14:06:47.616" v="952"/>
          <ac:cxnSpMkLst>
            <pc:docMk/>
            <pc:sldMk cId="2513493155" sldId="681"/>
            <ac:cxnSpMk id="23" creationId="{58A34551-815E-B40F-CAB3-E15209FE23CD}"/>
          </ac:cxnSpMkLst>
        </pc:cxnChg>
        <pc:cxnChg chg="add mod">
          <ac:chgData name="Roberta Tucker" userId="S::r.tucker@uwtsd.ac.uk::27ca61ee-ba03-4b92-a89a-1d5600e2200a" providerId="AD" clId="Web-{89A564DB-8A46-46CB-B4BC-ED6A34B10CD6}" dt="2024-02-15T14:06:59.398" v="956" actId="1076"/>
          <ac:cxnSpMkLst>
            <pc:docMk/>
            <pc:sldMk cId="2513493155" sldId="681"/>
            <ac:cxnSpMk id="25" creationId="{B0B2819A-25CC-88A6-E0DD-DFDFA7C12D45}"/>
          </ac:cxnSpMkLst>
        </pc:cxnChg>
        <pc:cxnChg chg="add mod">
          <ac:chgData name="Roberta Tucker" userId="S::r.tucker@uwtsd.ac.uk::27ca61ee-ba03-4b92-a89a-1d5600e2200a" providerId="AD" clId="Web-{89A564DB-8A46-46CB-B4BC-ED6A34B10CD6}" dt="2024-02-15T14:06:54.226" v="955" actId="1076"/>
          <ac:cxnSpMkLst>
            <pc:docMk/>
            <pc:sldMk cId="2513493155" sldId="681"/>
            <ac:cxnSpMk id="28" creationId="{30967FC4-7248-F438-F505-1A77F5E5FE0B}"/>
          </ac:cxnSpMkLst>
        </pc:cxnChg>
      </pc:sldChg>
      <pc:sldChg chg="addSp modSp modNotes">
        <pc:chgData name="Roberta Tucker" userId="S::r.tucker@uwtsd.ac.uk::27ca61ee-ba03-4b92-a89a-1d5600e2200a" providerId="AD" clId="Web-{89A564DB-8A46-46CB-B4BC-ED6A34B10CD6}" dt="2024-02-15T13:59:22.866" v="781"/>
        <pc:sldMkLst>
          <pc:docMk/>
          <pc:sldMk cId="3260634942" sldId="682"/>
        </pc:sldMkLst>
        <pc:spChg chg="mod">
          <ac:chgData name="Roberta Tucker" userId="S::r.tucker@uwtsd.ac.uk::27ca61ee-ba03-4b92-a89a-1d5600e2200a" providerId="AD" clId="Web-{89A564DB-8A46-46CB-B4BC-ED6A34B10CD6}" dt="2024-02-15T11:35:27.521" v="13" actId="1076"/>
          <ac:spMkLst>
            <pc:docMk/>
            <pc:sldMk cId="3260634942" sldId="682"/>
            <ac:spMk id="6" creationId="{9992210B-FA82-7988-74EB-2BBC60E211C0}"/>
          </ac:spMkLst>
        </pc:spChg>
        <pc:picChg chg="mod">
          <ac:chgData name="Roberta Tucker" userId="S::r.tucker@uwtsd.ac.uk::27ca61ee-ba03-4b92-a89a-1d5600e2200a" providerId="AD" clId="Web-{89A564DB-8A46-46CB-B4BC-ED6A34B10CD6}" dt="2024-02-15T11:35:23.927" v="12" actId="1076"/>
          <ac:picMkLst>
            <pc:docMk/>
            <pc:sldMk cId="3260634942" sldId="682"/>
            <ac:picMk id="3" creationId="{BE07F05C-A8E5-9F16-7076-F7C4F8877FD0}"/>
          </ac:picMkLst>
        </pc:picChg>
        <pc:picChg chg="add ord">
          <ac:chgData name="Roberta Tucker" userId="S::r.tucker@uwtsd.ac.uk::27ca61ee-ba03-4b92-a89a-1d5600e2200a" providerId="AD" clId="Web-{89A564DB-8A46-46CB-B4BC-ED6A34B10CD6}" dt="2024-02-15T11:34:27.676" v="9"/>
          <ac:picMkLst>
            <pc:docMk/>
            <pc:sldMk cId="3260634942" sldId="682"/>
            <ac:picMk id="5" creationId="{FE9187B3-920D-B525-D9D7-D673CB38A409}"/>
          </ac:picMkLst>
        </pc:picChg>
        <pc:picChg chg="mod">
          <ac:chgData name="Roberta Tucker" userId="S::r.tucker@uwtsd.ac.uk::27ca61ee-ba03-4b92-a89a-1d5600e2200a" providerId="AD" clId="Web-{89A564DB-8A46-46CB-B4BC-ED6A34B10CD6}" dt="2024-02-15T11:35:20.834" v="11" actId="1076"/>
          <ac:picMkLst>
            <pc:docMk/>
            <pc:sldMk cId="3260634942" sldId="682"/>
            <ac:picMk id="9" creationId="{EFD19AA2-4BDB-764E-3037-84A606C515A2}"/>
          </ac:picMkLst>
        </pc:picChg>
      </pc:sldChg>
      <pc:sldChg chg="addSp modSp modNotes">
        <pc:chgData name="Roberta Tucker" userId="S::r.tucker@uwtsd.ac.uk::27ca61ee-ba03-4b92-a89a-1d5600e2200a" providerId="AD" clId="Web-{89A564DB-8A46-46CB-B4BC-ED6A34B10CD6}" dt="2024-02-15T13:59:27.913" v="783"/>
        <pc:sldMkLst>
          <pc:docMk/>
          <pc:sldMk cId="3565821453" sldId="683"/>
        </pc:sldMkLst>
        <pc:spChg chg="mod">
          <ac:chgData name="Roberta Tucker" userId="S::r.tucker@uwtsd.ac.uk::27ca61ee-ba03-4b92-a89a-1d5600e2200a" providerId="AD" clId="Web-{89A564DB-8A46-46CB-B4BC-ED6A34B10CD6}" dt="2024-02-15T11:35:52.678" v="17" actId="1076"/>
          <ac:spMkLst>
            <pc:docMk/>
            <pc:sldMk cId="3565821453" sldId="683"/>
            <ac:spMk id="6" creationId="{9992210B-FA82-7988-74EB-2BBC60E211C0}"/>
          </ac:spMkLst>
        </pc:spChg>
        <pc:picChg chg="mod">
          <ac:chgData name="Roberta Tucker" userId="S::r.tucker@uwtsd.ac.uk::27ca61ee-ba03-4b92-a89a-1d5600e2200a" providerId="AD" clId="Web-{89A564DB-8A46-46CB-B4BC-ED6A34B10CD6}" dt="2024-02-15T11:35:55.819" v="18" actId="1076"/>
          <ac:picMkLst>
            <pc:docMk/>
            <pc:sldMk cId="3565821453" sldId="683"/>
            <ac:picMk id="2" creationId="{EA7BB467-243E-E371-F0E8-1689C4037590}"/>
          </ac:picMkLst>
        </pc:picChg>
        <pc:picChg chg="mod">
          <ac:chgData name="Roberta Tucker" userId="S::r.tucker@uwtsd.ac.uk::27ca61ee-ba03-4b92-a89a-1d5600e2200a" providerId="AD" clId="Web-{89A564DB-8A46-46CB-B4BC-ED6A34B10CD6}" dt="2024-02-15T11:35:47.944" v="16" actId="1076"/>
          <ac:picMkLst>
            <pc:docMk/>
            <pc:sldMk cId="3565821453" sldId="683"/>
            <ac:picMk id="3" creationId="{BE07F05C-A8E5-9F16-7076-F7C4F8877FD0}"/>
          </ac:picMkLst>
        </pc:picChg>
        <pc:picChg chg="add ord">
          <ac:chgData name="Roberta Tucker" userId="S::r.tucker@uwtsd.ac.uk::27ca61ee-ba03-4b92-a89a-1d5600e2200a" providerId="AD" clId="Web-{89A564DB-8A46-46CB-B4BC-ED6A34B10CD6}" dt="2024-02-15T11:35:43.022" v="15"/>
          <ac:picMkLst>
            <pc:docMk/>
            <pc:sldMk cId="3565821453" sldId="683"/>
            <ac:picMk id="7" creationId="{6C082209-AF31-155B-9033-DEF5488ACA2E}"/>
          </ac:picMkLst>
        </pc:picChg>
      </pc:sldChg>
      <pc:sldChg chg="modNotes">
        <pc:chgData name="Roberta Tucker" userId="S::r.tucker@uwtsd.ac.uk::27ca61ee-ba03-4b92-a89a-1d5600e2200a" providerId="AD" clId="Web-{89A564DB-8A46-46CB-B4BC-ED6A34B10CD6}" dt="2024-02-15T13:57:20.108" v="539"/>
        <pc:sldMkLst>
          <pc:docMk/>
          <pc:sldMk cId="892080665" sldId="684"/>
        </pc:sldMkLst>
      </pc:sldChg>
      <pc:sldChg chg="modNotes">
        <pc:chgData name="Roberta Tucker" userId="S::r.tucker@uwtsd.ac.uk::27ca61ee-ba03-4b92-a89a-1d5600e2200a" providerId="AD" clId="Web-{89A564DB-8A46-46CB-B4BC-ED6A34B10CD6}" dt="2024-02-15T13:57:28.468" v="540"/>
        <pc:sldMkLst>
          <pc:docMk/>
          <pc:sldMk cId="791123261" sldId="686"/>
        </pc:sldMkLst>
      </pc:sldChg>
      <pc:sldChg chg="addSp delSp modSp add replId modNotes">
        <pc:chgData name="Roberta Tucker" userId="S::r.tucker@uwtsd.ac.uk::27ca61ee-ba03-4b92-a89a-1d5600e2200a" providerId="AD" clId="Web-{89A564DB-8A46-46CB-B4BC-ED6A34B10CD6}" dt="2024-02-15T14:21:38.537" v="1479" actId="1076"/>
        <pc:sldMkLst>
          <pc:docMk/>
          <pc:sldMk cId="1292518237" sldId="687"/>
        </pc:sldMkLst>
        <pc:spChg chg="add mod">
          <ac:chgData name="Roberta Tucker" userId="S::r.tucker@uwtsd.ac.uk::27ca61ee-ba03-4b92-a89a-1d5600e2200a" providerId="AD" clId="Web-{89A564DB-8A46-46CB-B4BC-ED6A34B10CD6}" dt="2024-02-15T14:08:29.154" v="988"/>
          <ac:spMkLst>
            <pc:docMk/>
            <pc:sldMk cId="1292518237" sldId="687"/>
            <ac:spMk id="3" creationId="{741E7D48-92DD-9B9C-B5BD-4DE62FF034D1}"/>
          </ac:spMkLst>
        </pc:spChg>
        <pc:spChg chg="del mod">
          <ac:chgData name="Roberta Tucker" userId="S::r.tucker@uwtsd.ac.uk::27ca61ee-ba03-4b92-a89a-1d5600e2200a" providerId="AD" clId="Web-{89A564DB-8A46-46CB-B4BC-ED6A34B10CD6}" dt="2024-02-15T14:07:23.431" v="960"/>
          <ac:spMkLst>
            <pc:docMk/>
            <pc:sldMk cId="1292518237" sldId="687"/>
            <ac:spMk id="5" creationId="{0B019432-F0E9-E765-2264-935D414F17CB}"/>
          </ac:spMkLst>
        </pc:spChg>
        <pc:spChg chg="add ord">
          <ac:chgData name="Roberta Tucker" userId="S::r.tucker@uwtsd.ac.uk::27ca61ee-ba03-4b92-a89a-1d5600e2200a" providerId="AD" clId="Web-{89A564DB-8A46-46CB-B4BC-ED6A34B10CD6}" dt="2024-02-15T14:20:11.031" v="1466"/>
          <ac:spMkLst>
            <pc:docMk/>
            <pc:sldMk cId="1292518237" sldId="687"/>
            <ac:spMk id="7" creationId="{4849D8DA-1156-52E9-EFC7-B75BF6A57B06}"/>
          </ac:spMkLst>
        </pc:spChg>
        <pc:picChg chg="mod">
          <ac:chgData name="Roberta Tucker" userId="S::r.tucker@uwtsd.ac.uk::27ca61ee-ba03-4b92-a89a-1d5600e2200a" providerId="AD" clId="Web-{89A564DB-8A46-46CB-B4BC-ED6A34B10CD6}" dt="2024-02-15T14:21:38.537" v="1479" actId="1076"/>
          <ac:picMkLst>
            <pc:docMk/>
            <pc:sldMk cId="1292518237" sldId="687"/>
            <ac:picMk id="2" creationId="{55E8DD11-43C5-71F1-3197-FB709064BDA8}"/>
          </ac:picMkLst>
        </pc:picChg>
      </pc:sldChg>
      <pc:sldChg chg="addSp delSp modSp add replId modNotes">
        <pc:chgData name="Roberta Tucker" userId="S::r.tucker@uwtsd.ac.uk::27ca61ee-ba03-4b92-a89a-1d5600e2200a" providerId="AD" clId="Web-{89A564DB-8A46-46CB-B4BC-ED6A34B10CD6}" dt="2024-02-15T14:21:23.490" v="1477"/>
        <pc:sldMkLst>
          <pc:docMk/>
          <pc:sldMk cId="3545447625" sldId="688"/>
        </pc:sldMkLst>
        <pc:spChg chg="mod">
          <ac:chgData name="Roberta Tucker" userId="S::r.tucker@uwtsd.ac.uk::27ca61ee-ba03-4b92-a89a-1d5600e2200a" providerId="AD" clId="Web-{89A564DB-8A46-46CB-B4BC-ED6A34B10CD6}" dt="2024-02-15T14:12:22.264" v="1090" actId="20577"/>
          <ac:spMkLst>
            <pc:docMk/>
            <pc:sldMk cId="3545447625" sldId="688"/>
            <ac:spMk id="3" creationId="{741E7D48-92DD-9B9C-B5BD-4DE62FF034D1}"/>
          </ac:spMkLst>
        </pc:spChg>
        <pc:spChg chg="add ord">
          <ac:chgData name="Roberta Tucker" userId="S::r.tucker@uwtsd.ac.uk::27ca61ee-ba03-4b92-a89a-1d5600e2200a" providerId="AD" clId="Web-{89A564DB-8A46-46CB-B4BC-ED6A34B10CD6}" dt="2024-02-15T14:20:25.189" v="1469"/>
          <ac:spMkLst>
            <pc:docMk/>
            <pc:sldMk cId="3545447625" sldId="688"/>
            <ac:spMk id="7" creationId="{0ECAE7EC-D3F2-AD12-8C5D-5573012C4DF7}"/>
          </ac:spMkLst>
        </pc:spChg>
        <pc:picChg chg="del">
          <ac:chgData name="Roberta Tucker" userId="S::r.tucker@uwtsd.ac.uk::27ca61ee-ba03-4b92-a89a-1d5600e2200a" providerId="AD" clId="Web-{89A564DB-8A46-46CB-B4BC-ED6A34B10CD6}" dt="2024-02-15T14:10:47.742" v="1071"/>
          <ac:picMkLst>
            <pc:docMk/>
            <pc:sldMk cId="3545447625" sldId="688"/>
            <ac:picMk id="2" creationId="{55E8DD11-43C5-71F1-3197-FB709064BDA8}"/>
          </ac:picMkLst>
        </pc:picChg>
        <pc:picChg chg="add mod ord">
          <ac:chgData name="Roberta Tucker" userId="S::r.tucker@uwtsd.ac.uk::27ca61ee-ba03-4b92-a89a-1d5600e2200a" providerId="AD" clId="Web-{89A564DB-8A46-46CB-B4BC-ED6A34B10CD6}" dt="2024-02-15T14:21:23.490" v="1477"/>
          <ac:picMkLst>
            <pc:docMk/>
            <pc:sldMk cId="3545447625" sldId="688"/>
            <ac:picMk id="5" creationId="{BF215ED2-BBC3-1AA7-A371-D022AF5C4A89}"/>
          </ac:picMkLst>
        </pc:picChg>
      </pc:sldChg>
      <pc:sldChg chg="addSp delSp modSp add replId modNotes">
        <pc:chgData name="Roberta Tucker" userId="S::r.tucker@uwtsd.ac.uk::27ca61ee-ba03-4b92-a89a-1d5600e2200a" providerId="AD" clId="Web-{89A564DB-8A46-46CB-B4BC-ED6A34B10CD6}" dt="2024-02-15T15:00:49.436" v="1984" actId="20577"/>
        <pc:sldMkLst>
          <pc:docMk/>
          <pc:sldMk cId="1408478639" sldId="689"/>
        </pc:sldMkLst>
        <pc:spChg chg="add mod">
          <ac:chgData name="Roberta Tucker" userId="S::r.tucker@uwtsd.ac.uk::27ca61ee-ba03-4b92-a89a-1d5600e2200a" providerId="AD" clId="Web-{89A564DB-8A46-46CB-B4BC-ED6A34B10CD6}" dt="2024-02-15T15:00:49.436" v="1984" actId="20577"/>
          <ac:spMkLst>
            <pc:docMk/>
            <pc:sldMk cId="1408478639" sldId="689"/>
            <ac:spMk id="3" creationId="{D0352881-0F48-6097-D570-8DE5EB941D06}"/>
          </ac:spMkLst>
        </pc:spChg>
        <pc:spChg chg="del">
          <ac:chgData name="Roberta Tucker" userId="S::r.tucker@uwtsd.ac.uk::27ca61ee-ba03-4b92-a89a-1d5600e2200a" providerId="AD" clId="Web-{89A564DB-8A46-46CB-B4BC-ED6A34B10CD6}" dt="2024-02-15T14:23:41.999" v="1483"/>
          <ac:spMkLst>
            <pc:docMk/>
            <pc:sldMk cId="1408478639" sldId="689"/>
            <ac:spMk id="5" creationId="{0B019432-F0E9-E765-2264-935D414F17CB}"/>
          </ac:spMkLst>
        </pc:spChg>
        <pc:spChg chg="add mod">
          <ac:chgData name="Roberta Tucker" userId="S::r.tucker@uwtsd.ac.uk::27ca61ee-ba03-4b92-a89a-1d5600e2200a" providerId="AD" clId="Web-{89A564DB-8A46-46CB-B4BC-ED6A34B10CD6}" dt="2024-02-15T14:38:38.921" v="1686" actId="1076"/>
          <ac:spMkLst>
            <pc:docMk/>
            <pc:sldMk cId="1408478639" sldId="689"/>
            <ac:spMk id="7" creationId="{C056E3BF-8344-76AF-39C0-A31C95211E9F}"/>
          </ac:spMkLst>
        </pc:spChg>
        <pc:picChg chg="add mod">
          <ac:chgData name="Roberta Tucker" userId="S::r.tucker@uwtsd.ac.uk::27ca61ee-ba03-4b92-a89a-1d5600e2200a" providerId="AD" clId="Web-{89A564DB-8A46-46CB-B4BC-ED6A34B10CD6}" dt="2024-02-15T14:32:08.769" v="1509" actId="1076"/>
          <ac:picMkLst>
            <pc:docMk/>
            <pc:sldMk cId="1408478639" sldId="689"/>
            <ac:picMk id="2" creationId="{BED41919-100A-DFA4-7526-73EDB3A4FFBF}"/>
          </ac:picMkLst>
        </pc:picChg>
        <pc:picChg chg="del">
          <ac:chgData name="Roberta Tucker" userId="S::r.tucker@uwtsd.ac.uk::27ca61ee-ba03-4b92-a89a-1d5600e2200a" providerId="AD" clId="Web-{89A564DB-8A46-46CB-B4BC-ED6A34B10CD6}" dt="2024-02-15T14:32:15.410" v="1511"/>
          <ac:picMkLst>
            <pc:docMk/>
            <pc:sldMk cId="1408478639" sldId="689"/>
            <ac:picMk id="4" creationId="{62C12048-9EEC-ED59-A247-0AA3AAC3EF74}"/>
          </ac:picMkLst>
        </pc:picChg>
        <pc:picChg chg="add mod">
          <ac:chgData name="Roberta Tucker" userId="S::r.tucker@uwtsd.ac.uk::27ca61ee-ba03-4b92-a89a-1d5600e2200a" providerId="AD" clId="Web-{89A564DB-8A46-46CB-B4BC-ED6A34B10CD6}" dt="2024-02-15T14:32:19.754" v="1512" actId="1076"/>
          <ac:picMkLst>
            <pc:docMk/>
            <pc:sldMk cId="1408478639" sldId="689"/>
            <ac:picMk id="6" creationId="{CB0286A5-F60C-E4F7-A954-DB1F7F9C1680}"/>
          </ac:picMkLst>
        </pc:picChg>
      </pc:sldChg>
      <pc:sldChg chg="addSp delSp modSp add replId modNotes">
        <pc:chgData name="Roberta Tucker" userId="S::r.tucker@uwtsd.ac.uk::27ca61ee-ba03-4b92-a89a-1d5600e2200a" providerId="AD" clId="Web-{89A564DB-8A46-46CB-B4BC-ED6A34B10CD6}" dt="2024-02-15T14:50:40.972" v="1876"/>
        <pc:sldMkLst>
          <pc:docMk/>
          <pc:sldMk cId="1751210905" sldId="690"/>
        </pc:sldMkLst>
        <pc:spChg chg="add mod">
          <ac:chgData name="Roberta Tucker" userId="S::r.tucker@uwtsd.ac.uk::27ca61ee-ba03-4b92-a89a-1d5600e2200a" providerId="AD" clId="Web-{89A564DB-8A46-46CB-B4BC-ED6A34B10CD6}" dt="2024-02-15T14:40:49.962" v="1704" actId="20577"/>
          <ac:spMkLst>
            <pc:docMk/>
            <pc:sldMk cId="1751210905" sldId="690"/>
            <ac:spMk id="6" creationId="{4AA13C43-ABE9-BE68-56B7-5091ECC60C26}"/>
          </ac:spMkLst>
        </pc:spChg>
        <pc:spChg chg="add mod">
          <ac:chgData name="Roberta Tucker" userId="S::r.tucker@uwtsd.ac.uk::27ca61ee-ba03-4b92-a89a-1d5600e2200a" providerId="AD" clId="Web-{89A564DB-8A46-46CB-B4BC-ED6A34B10CD6}" dt="2024-02-15T14:49:16.325" v="1747" actId="20577"/>
          <ac:spMkLst>
            <pc:docMk/>
            <pc:sldMk cId="1751210905" sldId="690"/>
            <ac:spMk id="8" creationId="{4D7D3958-6B67-0EAD-82F7-158313FED3A6}"/>
          </ac:spMkLst>
        </pc:spChg>
        <pc:picChg chg="del">
          <ac:chgData name="Roberta Tucker" userId="S::r.tucker@uwtsd.ac.uk::27ca61ee-ba03-4b92-a89a-1d5600e2200a" providerId="AD" clId="Web-{89A564DB-8A46-46CB-B4BC-ED6A34B10CD6}" dt="2024-02-15T14:25:52.258" v="1490"/>
          <ac:picMkLst>
            <pc:docMk/>
            <pc:sldMk cId="1751210905" sldId="690"/>
            <ac:picMk id="2" creationId="{BED41919-100A-DFA4-7526-73EDB3A4FFBF}"/>
          </ac:picMkLst>
        </pc:picChg>
        <pc:picChg chg="add mod">
          <ac:chgData name="Roberta Tucker" userId="S::r.tucker@uwtsd.ac.uk::27ca61ee-ba03-4b92-a89a-1d5600e2200a" providerId="AD" clId="Web-{89A564DB-8A46-46CB-B4BC-ED6A34B10CD6}" dt="2024-02-15T14:39:05.126" v="1689" actId="1076"/>
          <ac:picMkLst>
            <pc:docMk/>
            <pc:sldMk cId="1751210905" sldId="690"/>
            <ac:picMk id="3" creationId="{89F45A2E-0AA9-F7B2-F5C5-4E752F22B28B}"/>
          </ac:picMkLst>
        </pc:picChg>
        <pc:picChg chg="add del mod">
          <ac:chgData name="Roberta Tucker" userId="S::r.tucker@uwtsd.ac.uk::27ca61ee-ba03-4b92-a89a-1d5600e2200a" providerId="AD" clId="Web-{89A564DB-8A46-46CB-B4BC-ED6A34B10CD6}" dt="2024-02-15T14:46:10.656" v="1717"/>
          <ac:picMkLst>
            <pc:docMk/>
            <pc:sldMk cId="1751210905" sldId="690"/>
            <ac:picMk id="9" creationId="{C845326D-C259-6E3D-85B6-D6CAF723AC30}"/>
          </ac:picMkLst>
        </pc:picChg>
        <pc:picChg chg="add del mod">
          <ac:chgData name="Roberta Tucker" userId="S::r.tucker@uwtsd.ac.uk::27ca61ee-ba03-4b92-a89a-1d5600e2200a" providerId="AD" clId="Web-{89A564DB-8A46-46CB-B4BC-ED6A34B10CD6}" dt="2024-02-15T14:47:25.349" v="1726"/>
          <ac:picMkLst>
            <pc:docMk/>
            <pc:sldMk cId="1751210905" sldId="690"/>
            <ac:picMk id="10" creationId="{ECBEA5CB-73B6-BD4F-D47C-6F409D10E7F7}"/>
          </ac:picMkLst>
        </pc:picChg>
        <pc:picChg chg="add mod">
          <ac:chgData name="Roberta Tucker" userId="S::r.tucker@uwtsd.ac.uk::27ca61ee-ba03-4b92-a89a-1d5600e2200a" providerId="AD" clId="Web-{89A564DB-8A46-46CB-B4BC-ED6A34B10CD6}" dt="2024-02-15T14:48:00.257" v="1735" actId="14100"/>
          <ac:picMkLst>
            <pc:docMk/>
            <pc:sldMk cId="1751210905" sldId="690"/>
            <ac:picMk id="11" creationId="{DD04E703-C03E-C838-9C7C-18005C43FEEA}"/>
          </ac:picMkLst>
        </pc:picChg>
      </pc:sldChg>
    </pc:docChg>
  </pc:docChgLst>
  <pc:docChgLst>
    <pc:chgData name="Roberta Tucker" userId="S::r.tucker@uwtsd.ac.uk::27ca61ee-ba03-4b92-a89a-1d5600e2200a" providerId="AD" clId="Web-{39501D78-E141-D2E1-2BDC-6DFC5C3CAC99}"/>
    <pc:docChg chg="modSld">
      <pc:chgData name="Roberta Tucker" userId="S::r.tucker@uwtsd.ac.uk::27ca61ee-ba03-4b92-a89a-1d5600e2200a" providerId="AD" clId="Web-{39501D78-E141-D2E1-2BDC-6DFC5C3CAC99}" dt="2023-03-01T13:01:50.477" v="83" actId="20577"/>
      <pc:docMkLst>
        <pc:docMk/>
      </pc:docMkLst>
      <pc:sldChg chg="modSp">
        <pc:chgData name="Roberta Tucker" userId="S::r.tucker@uwtsd.ac.uk::27ca61ee-ba03-4b92-a89a-1d5600e2200a" providerId="AD" clId="Web-{39501D78-E141-D2E1-2BDC-6DFC5C3CAC99}" dt="2023-03-01T12:31:19.977" v="8" actId="20577"/>
        <pc:sldMkLst>
          <pc:docMk/>
          <pc:sldMk cId="2485985612" sldId="521"/>
        </pc:sldMkLst>
        <pc:spChg chg="mod">
          <ac:chgData name="Roberta Tucker" userId="S::r.tucker@uwtsd.ac.uk::27ca61ee-ba03-4b92-a89a-1d5600e2200a" providerId="AD" clId="Web-{39501D78-E141-D2E1-2BDC-6DFC5C3CAC99}" dt="2023-03-01T12:31:19.977" v="8" actId="20577"/>
          <ac:spMkLst>
            <pc:docMk/>
            <pc:sldMk cId="2485985612" sldId="521"/>
            <ac:spMk id="8" creationId="{57ED6D5D-E07C-2A2E-1770-B082DB384717}"/>
          </ac:spMkLst>
        </pc:spChg>
      </pc:sldChg>
      <pc:sldChg chg="modSp">
        <pc:chgData name="Roberta Tucker" userId="S::r.tucker@uwtsd.ac.uk::27ca61ee-ba03-4b92-a89a-1d5600e2200a" providerId="AD" clId="Web-{39501D78-E141-D2E1-2BDC-6DFC5C3CAC99}" dt="2023-03-01T12:46:34.907" v="31" actId="20577"/>
        <pc:sldMkLst>
          <pc:docMk/>
          <pc:sldMk cId="4116886116" sldId="579"/>
        </pc:sldMkLst>
        <pc:spChg chg="mod">
          <ac:chgData name="Roberta Tucker" userId="S::r.tucker@uwtsd.ac.uk::27ca61ee-ba03-4b92-a89a-1d5600e2200a" providerId="AD" clId="Web-{39501D78-E141-D2E1-2BDC-6DFC5C3CAC99}" dt="2023-03-01T12:46:34.907" v="31" actId="20577"/>
          <ac:spMkLst>
            <pc:docMk/>
            <pc:sldMk cId="4116886116" sldId="579"/>
            <ac:spMk id="13" creationId="{54DA2EF5-1A1B-3D7F-8E82-399ECBCCC879}"/>
          </ac:spMkLst>
        </pc:spChg>
      </pc:sldChg>
      <pc:sldChg chg="modSp">
        <pc:chgData name="Roberta Tucker" userId="S::r.tucker@uwtsd.ac.uk::27ca61ee-ba03-4b92-a89a-1d5600e2200a" providerId="AD" clId="Web-{39501D78-E141-D2E1-2BDC-6DFC5C3CAC99}" dt="2023-03-01T12:59:55.271" v="80" actId="20577"/>
        <pc:sldMkLst>
          <pc:docMk/>
          <pc:sldMk cId="3313212326" sldId="629"/>
        </pc:sldMkLst>
        <pc:spChg chg="mod">
          <ac:chgData name="Roberta Tucker" userId="S::r.tucker@uwtsd.ac.uk::27ca61ee-ba03-4b92-a89a-1d5600e2200a" providerId="AD" clId="Web-{39501D78-E141-D2E1-2BDC-6DFC5C3CAC99}" dt="2023-03-01T12:59:55.271" v="80" actId="20577"/>
          <ac:spMkLst>
            <pc:docMk/>
            <pc:sldMk cId="3313212326" sldId="629"/>
            <ac:spMk id="20" creationId="{23F15065-8C78-9776-3A2B-CC9817DD8655}"/>
          </ac:spMkLst>
        </pc:spChg>
      </pc:sldChg>
      <pc:sldChg chg="modSp">
        <pc:chgData name="Roberta Tucker" userId="S::r.tucker@uwtsd.ac.uk::27ca61ee-ba03-4b92-a89a-1d5600e2200a" providerId="AD" clId="Web-{39501D78-E141-D2E1-2BDC-6DFC5C3CAC99}" dt="2023-03-01T13:01:50.477" v="83" actId="20577"/>
        <pc:sldMkLst>
          <pc:docMk/>
          <pc:sldMk cId="3725193424" sldId="630"/>
        </pc:sldMkLst>
        <pc:spChg chg="mod">
          <ac:chgData name="Roberta Tucker" userId="S::r.tucker@uwtsd.ac.uk::27ca61ee-ba03-4b92-a89a-1d5600e2200a" providerId="AD" clId="Web-{39501D78-E141-D2E1-2BDC-6DFC5C3CAC99}" dt="2023-03-01T13:01:50.477" v="83" actId="20577"/>
          <ac:spMkLst>
            <pc:docMk/>
            <pc:sldMk cId="3725193424" sldId="630"/>
            <ac:spMk id="20" creationId="{23F15065-8C78-9776-3A2B-CC9817DD8655}"/>
          </ac:spMkLst>
        </pc:spChg>
      </pc:sld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Diane B. Thomas" userId="S::d.b.thomas@uwtsd.ac.uk::66b41853-b18c-4bbb-817e-013f34445414" providerId="AD" clId="Web-{59BED3E0-99D5-DC6C-6082-F0125C980862}"/>
    <pc:docChg chg="modSld">
      <pc:chgData name="Diane B. Thomas" userId="S::d.b.thomas@uwtsd.ac.uk::66b41853-b18c-4bbb-817e-013f34445414" providerId="AD" clId="Web-{59BED3E0-99D5-DC6C-6082-F0125C980862}" dt="2023-10-13T08:40:26.082" v="8" actId="20577"/>
      <pc:docMkLst>
        <pc:docMk/>
      </pc:docMkLst>
      <pc:sldChg chg="modSp">
        <pc:chgData name="Diane B. Thomas" userId="S::d.b.thomas@uwtsd.ac.uk::66b41853-b18c-4bbb-817e-013f34445414" providerId="AD" clId="Web-{59BED3E0-99D5-DC6C-6082-F0125C980862}" dt="2023-10-13T08:40:26.082" v="8" actId="20577"/>
        <pc:sldMkLst>
          <pc:docMk/>
          <pc:sldMk cId="904008978" sldId="634"/>
        </pc:sldMkLst>
        <pc:spChg chg="mod">
          <ac:chgData name="Diane B. Thomas" userId="S::d.b.thomas@uwtsd.ac.uk::66b41853-b18c-4bbb-817e-013f34445414" providerId="AD" clId="Web-{59BED3E0-99D5-DC6C-6082-F0125C980862}" dt="2023-10-13T08:40:26.082" v="8" actId="20577"/>
          <ac:spMkLst>
            <pc:docMk/>
            <pc:sldMk cId="904008978" sldId="634"/>
            <ac:spMk id="14" creationId="{8DD9E961-394A-EA7B-E5FA-ADB166A6499A}"/>
          </ac:spMkLst>
        </pc:sp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2/19/2024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p>
          <a:p>
            <a:r>
              <a:rPr lang="en-US">
                <a:ea typeface="Calibri"/>
                <a:cs typeface="Calibri"/>
              </a:rPr>
              <a:t>This sessions is supposed to properly introduce the standards to the BA1.</a:t>
            </a:r>
          </a:p>
          <a:p>
            <a:r>
              <a:rPr lang="en-US">
                <a:ea typeface="Calibri"/>
                <a:cs typeface="Calibri"/>
              </a:rPr>
              <a:t>They will have heard reference to them in other modules however they have not had any time to read through the standards/strands properly.</a:t>
            </a:r>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5</a:t>
            </a:fld>
            <a:endParaRPr lang="en-GB"/>
          </a:p>
        </p:txBody>
      </p:sp>
    </p:spTree>
    <p:extLst>
      <p:ext uri="{BB962C8B-B14F-4D97-AF65-F5344CB8AC3E}">
        <p14:creationId xmlns:p14="http://schemas.microsoft.com/office/powerpoint/2010/main" val="2526028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Remind ST of the discussion from last lecture regarding Standards. </a:t>
            </a:r>
          </a:p>
          <a:p>
            <a:r>
              <a:rPr lang="en-GB">
                <a:ea typeface="Calibri"/>
                <a:cs typeface="Calibri"/>
              </a:rPr>
              <a:t>These are what they will be assessed against throughout the course.</a:t>
            </a:r>
          </a:p>
          <a:p>
            <a:r>
              <a:rPr lang="en-GB">
                <a:ea typeface="Calibri"/>
                <a:cs typeface="Calibri"/>
              </a:rPr>
              <a:t>Standards are however too wide.</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470958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Be clear on the vocab here. Be clear on the difference between Standard and Strand.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95190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This is the same sorting exercise that we have done before with other cohorts. Approx 10 mins</a:t>
            </a:r>
          </a:p>
          <a:p>
            <a:r>
              <a:rPr lang="en-GB">
                <a:ea typeface="Calibri"/>
                <a:cs typeface="Calibri"/>
              </a:rPr>
              <a:t>They will need the envelope with the strands cut up per pair/small group and they must sort them into Coll, PL, Inn, Lead.</a:t>
            </a:r>
          </a:p>
          <a:p>
            <a:r>
              <a:rPr lang="en-GB">
                <a:ea typeface="Calibri"/>
                <a:cs typeface="Calibri"/>
              </a:rPr>
              <a:t>Allow them time to discuss the possible location or links between the strands.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479497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This slide is for checking their answers. Each strand reveals one at a time.</a:t>
            </a:r>
          </a:p>
          <a:p>
            <a:r>
              <a:rPr lang="en-GB">
                <a:ea typeface="Calibri"/>
                <a:cs typeface="Calibri"/>
              </a:rPr>
              <a:t>Were they right? Was there any strand that was difficult to place?</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081390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Reminder of the breakdown of Pedagogy standard</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073952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ea typeface="Calibri"/>
                <a:cs typeface="Calibri"/>
              </a:rPr>
              <a:t>For information – make sure the ST have seen all of the strands however make it clear that we do not expect them to be able to meet all these strands in PTE1. </a:t>
            </a:r>
          </a:p>
          <a:p>
            <a:r>
              <a:rPr lang="en-US">
                <a:ea typeface="Calibri"/>
                <a:cs typeface="Calibri"/>
              </a:rPr>
              <a:t>We will be showing them the 10 Central Strands in this lecture.</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914261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ST need a copy of this booklet in their OneDrive folders. Ask them to save a copy of booklet into OneDrive and read Approx 10mins</a:t>
            </a:r>
          </a:p>
          <a:p>
            <a:r>
              <a:rPr lang="en-GB">
                <a:ea typeface="Calibri"/>
                <a:cs typeface="Calibri"/>
              </a:rPr>
              <a:t>Spend some time having a look through the booklet on the computer.</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228884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defRPr/>
            </a:pPr>
            <a:r>
              <a:rPr lang="en-GB"/>
              <a:t>Highlight continuum </a:t>
            </a:r>
            <a:endParaRPr lang="en-GB">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Point out teaching journey terminology: Limited / Some / Demonstrates / Fully Understand</a:t>
            </a:r>
            <a:endParaRPr lang="en-GB">
              <a:ea typeface="Calibri"/>
              <a:cs typeface="Calibri"/>
            </a:endParaRPr>
          </a:p>
          <a:p>
            <a:r>
              <a:rPr lang="en-GB"/>
              <a:t>They first and foremost must engage with the Prof Standards and in order to understand how they are progressing in a way that’s informed by their experience in school / PTE </a:t>
            </a:r>
            <a:endParaRPr lang="en-GB">
              <a:ea typeface="Calibri" panose="020F0502020204030204"/>
              <a:cs typeface="Calibri"/>
            </a:endParaRPr>
          </a:p>
          <a:p>
            <a:endParaRPr lang="en-GB"/>
          </a:p>
          <a:p>
            <a:r>
              <a:rPr lang="en-GB"/>
              <a:t>General idea:</a:t>
            </a:r>
            <a:endParaRPr lang="en-GB">
              <a:cs typeface="Calibri"/>
            </a:endParaRPr>
          </a:p>
          <a:p>
            <a:r>
              <a:rPr lang="en-GB"/>
              <a:t>They all start on track.</a:t>
            </a:r>
            <a:endParaRPr lang="en-GB">
              <a:cs typeface="Calibri"/>
            </a:endParaRPr>
          </a:p>
          <a:p>
            <a:r>
              <a:rPr lang="en-GB"/>
              <a:t>This is a way of looking at your journey throughout the year. At key points you will be assessed so you know where you are. </a:t>
            </a:r>
          </a:p>
          <a:p>
            <a:r>
              <a:rPr lang="en-GB"/>
              <a:t>Assessment in PTE1 is formative</a:t>
            </a:r>
            <a:endParaRPr lang="en-GB">
              <a:ea typeface="Calibri"/>
              <a:cs typeface="Calibri"/>
            </a:endParaRPr>
          </a:p>
          <a:p>
            <a:r>
              <a:rPr lang="en-GB"/>
              <a:t>You may exceed in some standards in some you may not be yet on track and if there are some concerns you will be given targets.</a:t>
            </a:r>
            <a:endParaRPr lang="en-GB">
              <a:ea typeface="Calibri" panose="020F0502020204030204"/>
              <a:cs typeface="Calibri"/>
            </a:endParaRPr>
          </a:p>
        </p:txBody>
      </p:sp>
      <p:sp>
        <p:nvSpPr>
          <p:cNvPr id="4" name="Dalfan Rhif y Sleid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1172864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appreciate that all this information is overwhelming which is why we concentrate on the most important 10 central strands as chosen by NL and Uni.</a:t>
            </a:r>
          </a:p>
          <a:p>
            <a:r>
              <a:rPr lang="en-US">
                <a:cs typeface="Calibri"/>
              </a:rPr>
              <a:t>You can still work towards all the strands however we need a shared expectation of the Central Strands to make sure BA1 are looking to achieve these first. </a:t>
            </a:r>
          </a:p>
        </p:txBody>
      </p:sp>
      <p:sp>
        <p:nvSpPr>
          <p:cNvPr id="4" name="Slide Number Placeholder 3"/>
          <p:cNvSpPr>
            <a:spLocks noGrp="1"/>
          </p:cNvSpPr>
          <p:nvPr>
            <p:ph type="sldNum" sz="quarter" idx="5"/>
          </p:nvPr>
        </p:nvSpPr>
        <p:spPr/>
        <p:txBody>
          <a:bodyPr/>
          <a:lstStyle/>
          <a:p>
            <a:fld id="{EA7D8C71-DDDC-4CDD-8C04-B43B65C6DF5D}" type="slidenum">
              <a:rPr lang="en-GB" smtClean="0"/>
              <a:t>14</a:t>
            </a:fld>
            <a:endParaRPr lang="en-GB"/>
          </a:p>
        </p:txBody>
      </p:sp>
    </p:spTree>
    <p:extLst>
      <p:ext uri="{BB962C8B-B14F-4D97-AF65-F5344CB8AC3E}">
        <p14:creationId xmlns:p14="http://schemas.microsoft.com/office/powerpoint/2010/main" val="14887091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Dual coded Central strands</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4140453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Using the Professional Standards booklet (so the descriptor can be read) assign small groups one of the strands each and ask them to consider how ST could show they are on 'On Track' with the strand.</a:t>
            </a:r>
          </a:p>
          <a:p>
            <a:r>
              <a:rPr lang="en-GB">
                <a:ea typeface="Calibri"/>
                <a:cs typeface="Calibri"/>
              </a:rPr>
              <a:t>Give the groups time to properly consider their answers. 10 mins minimum?</a:t>
            </a:r>
          </a:p>
          <a:p>
            <a:endParaRPr lang="en-GB">
              <a:ea typeface="Calibri"/>
              <a:cs typeface="Calibri"/>
            </a:endParaRPr>
          </a:p>
          <a:p>
            <a:r>
              <a:rPr lang="en-GB">
                <a:ea typeface="Calibri"/>
                <a:cs typeface="Calibri"/>
              </a:rPr>
              <a:t>Ask each group to feedback to the rest of the group what they had decided and generate a discussion. </a:t>
            </a:r>
          </a:p>
          <a:p>
            <a:r>
              <a:rPr lang="en-GB">
                <a:ea typeface="Calibri"/>
                <a:cs typeface="Calibri"/>
              </a:rPr>
              <a:t>Use the following slides to reveal possible ideas. A shared understanding of what the strands refer to and mean is important. This discussion should allow for a better understanding.</a:t>
            </a:r>
          </a:p>
          <a:p>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28542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17</a:t>
            </a:fld>
            <a:endParaRPr lang="en-GB"/>
          </a:p>
        </p:txBody>
      </p:sp>
    </p:spTree>
    <p:extLst>
      <p:ext uri="{BB962C8B-B14F-4D97-AF65-F5344CB8AC3E}">
        <p14:creationId xmlns:p14="http://schemas.microsoft.com/office/powerpoint/2010/main" val="2893268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18</a:t>
            </a:fld>
            <a:endParaRPr lang="en-GB"/>
          </a:p>
        </p:txBody>
      </p:sp>
    </p:spTree>
    <p:extLst>
      <p:ext uri="{BB962C8B-B14F-4D97-AF65-F5344CB8AC3E}">
        <p14:creationId xmlns:p14="http://schemas.microsoft.com/office/powerpoint/2010/main" val="1040967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19</a:t>
            </a:fld>
            <a:endParaRPr lang="en-GB"/>
          </a:p>
        </p:txBody>
      </p:sp>
    </p:spTree>
    <p:extLst>
      <p:ext uri="{BB962C8B-B14F-4D97-AF65-F5344CB8AC3E}">
        <p14:creationId xmlns:p14="http://schemas.microsoft.com/office/powerpoint/2010/main" val="2780444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20</a:t>
            </a:fld>
            <a:endParaRPr lang="en-GB"/>
          </a:p>
        </p:txBody>
      </p:sp>
    </p:spTree>
    <p:extLst>
      <p:ext uri="{BB962C8B-B14F-4D97-AF65-F5344CB8AC3E}">
        <p14:creationId xmlns:p14="http://schemas.microsoft.com/office/powerpoint/2010/main" val="28697204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EA7D8C71-DDDC-4CDD-8C04-B43B65C6DF5D}" type="slidenum">
              <a:rPr lang="en-GB" smtClean="0"/>
              <a:t>21</a:t>
            </a:fld>
            <a:endParaRPr lang="en-GB"/>
          </a:p>
        </p:txBody>
      </p:sp>
    </p:spTree>
    <p:extLst>
      <p:ext uri="{BB962C8B-B14F-4D97-AF65-F5344CB8AC3E}">
        <p14:creationId xmlns:p14="http://schemas.microsoft.com/office/powerpoint/2010/main" val="179561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8139186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05746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35210592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251560550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21" Type="http://schemas.openxmlformats.org/officeDocument/2006/relationships/slideLayout" Target="../slideLayouts/slideLayout39.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3.xml"/><Relationship Id="rId1" Type="http://schemas.openxmlformats.org/officeDocument/2006/relationships/slideLayout" Target="../slideLayouts/slideLayout42.xml"/><Relationship Id="rId4"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theme" Target="../theme/theme4.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image" Target="../media/image8.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image" Target="../media/image9.png"/><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6.xml"/><Relationship Id="rId1" Type="http://schemas.openxmlformats.org/officeDocument/2006/relationships/slideLayout" Target="../slideLayouts/slideLayout69.xml"/><Relationship Id="rId4" Type="http://schemas.openxmlformats.org/officeDocument/2006/relationships/image" Target="../media/image1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58"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63" r:id="rId2"/>
    <p:sldLayoutId id="2147483747" r:id="rId3"/>
    <p:sldLayoutId id="2147483746" r:id="rId4"/>
    <p:sldLayoutId id="2147483745" r:id="rId5"/>
    <p:sldLayoutId id="2147483762"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30"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 id="21474837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59" r:id="rId8"/>
    <p:sldLayoutId id="214748376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44" r:id="rId12"/>
    <p:sldLayoutId id="21474837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9.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35.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42.xml"/><Relationship Id="rId4" Type="http://schemas.openxmlformats.org/officeDocument/2006/relationships/image" Target="../media/image20.pn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48.xml"/><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9.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48.xml"/><Relationship Id="rId5" Type="http://schemas.openxmlformats.org/officeDocument/2006/relationships/image" Target="../media/image23.png"/><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48.xml"/><Relationship Id="rId6" Type="http://schemas.microsoft.com/office/2007/relationships/hdphoto" Target="../media/hdphoto1.wdp"/><Relationship Id="rId5" Type="http://schemas.openxmlformats.org/officeDocument/2006/relationships/image" Target="../media/image24.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8.xml"/><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48.xml"/><Relationship Id="rId5" Type="http://schemas.openxmlformats.org/officeDocument/2006/relationships/image" Target="../media/image28.png"/><Relationship Id="rId4" Type="http://schemas.openxmlformats.org/officeDocument/2006/relationships/hyperlink" Target="https://moodle.uwtsd.ac.uk/mod/resource/view.php?id=526343"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4.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67.xml"/></Relationships>
</file>

<file path=ppt/slides/_rels/slide15.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image" Target="../media/image19.pn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48.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8.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67.xml"/><Relationship Id="rId5" Type="http://schemas.openxmlformats.org/officeDocument/2006/relationships/image" Target="../media/image42.png"/><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7.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67.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67.xml"/><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67.xml"/><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8.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notesSlide" Target="../notesSlides/notesSlide21.xml"/><Relationship Id="rId1" Type="http://schemas.openxmlformats.org/officeDocument/2006/relationships/slideLayout" Target="../slideLayouts/slideLayout34.xml"/><Relationship Id="rId4" Type="http://schemas.openxmlformats.org/officeDocument/2006/relationships/hyperlink" Target="https://hwb.gov.wales/api/storage/19bc948b-8a3f-41e0-944a-7bf2cadf7d18/professional-standards-for-teaching-and-leadership-interactive-pdf-for-p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standing in front of a yellow background&#10;&#10;Description automatically generated">
            <a:extLst>
              <a:ext uri="{FF2B5EF4-FFF2-40B4-BE49-F238E27FC236}">
                <a16:creationId xmlns:a16="http://schemas.microsoft.com/office/drawing/2014/main" id="{51D4DC8B-05B2-C1D7-053F-8441D199935A}"/>
              </a:ext>
            </a:extLst>
          </p:cNvPr>
          <p:cNvPicPr>
            <a:picLocks noGrp="1" noChangeAspect="1"/>
          </p:cNvPicPr>
          <p:nvPr>
            <p:ph idx="1"/>
          </p:nvPr>
        </p:nvPicPr>
        <p:blipFill>
          <a:blip r:embed="rId2"/>
          <a:stretch>
            <a:fillRect/>
          </a:stretch>
        </p:blipFill>
        <p:spPr>
          <a:xfrm>
            <a:off x="5251831" y="1114994"/>
            <a:ext cx="6703907" cy="4871308"/>
          </a:xfrm>
        </p:spPr>
      </p:pic>
    </p:spTree>
    <p:extLst>
      <p:ext uri="{BB962C8B-B14F-4D97-AF65-F5344CB8AC3E}">
        <p14:creationId xmlns:p14="http://schemas.microsoft.com/office/powerpoint/2010/main" val="1114402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70790" y="599163"/>
            <a:ext cx="9490744" cy="640080"/>
          </a:xfrm>
        </p:spPr>
        <p:txBody>
          <a:bodyPr>
            <a:noAutofit/>
          </a:bodyPr>
          <a:lstStyle/>
          <a:p>
            <a:r>
              <a:rPr lang="en-GB" sz="4000">
                <a:solidFill>
                  <a:schemeClr val="bg2">
                    <a:lumMod val="25000"/>
                  </a:schemeClr>
                </a:solidFill>
                <a:latin typeface="+mn-lt"/>
              </a:rPr>
              <a:t>LLWYBR TAR/QTS PATHWAY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648863" y="1864988"/>
            <a:ext cx="11125408" cy="1244065"/>
          </a:xfrm>
        </p:spPr>
        <p:txBody>
          <a:bodyPr vert="horz" lIns="91440" tIns="45720" rIns="91440" bIns="45720" rtlCol="0" anchor="t">
            <a:normAutofit fontScale="70000" lnSpcReduction="20000"/>
          </a:bodyPr>
          <a:lstStyle/>
          <a:p>
            <a:r>
              <a:rPr lang="en-GB" sz="6000">
                <a:ea typeface="+mj-lt"/>
                <a:cs typeface="+mj-lt"/>
              </a:rPr>
              <a:t>'Safonau Proffesiynol'</a:t>
            </a:r>
            <a:endParaRPr lang="en-US" sz="6000">
              <a:ea typeface="+mj-lt"/>
              <a:cs typeface="+mj-lt"/>
            </a:endParaRPr>
          </a:p>
          <a:p>
            <a:r>
              <a:rPr lang="en-GB" sz="6000"/>
              <a:t>'Professional Standards'</a:t>
            </a:r>
            <a:endParaRPr lang="en-US" sz="600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20.02.24</a:t>
            </a:r>
            <a:endParaRPr lang="en-US">
              <a:solidFill>
                <a:schemeClr val="bg2">
                  <a:lumMod val="25000"/>
                </a:schemeClr>
              </a:solidFill>
            </a:endParaRPr>
          </a:p>
          <a:p>
            <a:r>
              <a:rPr lang="en-US" sz="2800">
                <a:solidFill>
                  <a:schemeClr val="bg2">
                    <a:lumMod val="25000"/>
                  </a:schemeClr>
                </a:solidFill>
              </a:rPr>
              <a:t>9-11</a:t>
            </a:r>
            <a:endParaRPr lang="en-US">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149623" y="3335370"/>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395607" y="444219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82161" y="342822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869204" y="440623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2437550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5712669" y="1405824"/>
            <a:ext cx="6275367" cy="5309164"/>
          </a:xfrm>
          <a:prstGeom prst="rect">
            <a:avLst/>
          </a:prstGeom>
        </p:spPr>
        <p:txBody>
          <a:bodyPr vert="horz" wrap="square" lIns="0" tIns="0" rIns="0" bIns="0" rtlCol="0" anchor="t" anchorCtr="0">
            <a:normAutofit fontScale="925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700">
              <a:solidFill>
                <a:schemeClr val="tx1"/>
              </a:solidFill>
              <a:latin typeface="Arial"/>
              <a:cs typeface="Arial"/>
            </a:endParaRPr>
          </a:p>
          <a:p>
            <a:pPr algn="ctr"/>
            <a:endParaRPr lang="en-GB" sz="4700">
              <a:solidFill>
                <a:schemeClr val="tx1"/>
              </a:solidFill>
              <a:latin typeface="Arial"/>
              <a:cs typeface="Arial"/>
            </a:endParaRPr>
          </a:p>
          <a:p>
            <a:pPr algn="ctr"/>
            <a:r>
              <a:rPr lang="en-GB" sz="3300">
                <a:solidFill>
                  <a:srgbClr val="00B050"/>
                </a:solidFill>
                <a:latin typeface="Arial"/>
                <a:cs typeface="Arial"/>
              </a:rPr>
              <a:t>   LI:</a:t>
            </a:r>
            <a:r>
              <a:rPr lang="en-GB" sz="3600">
                <a:solidFill>
                  <a:srgbClr val="00B050"/>
                </a:solidFill>
                <a:latin typeface="Arial"/>
                <a:cs typeface="Arial"/>
              </a:rPr>
              <a:t> </a:t>
            </a:r>
            <a:r>
              <a:rPr lang="en-GB" sz="3200">
                <a:solidFill>
                  <a:srgbClr val="00B050"/>
                </a:solidFill>
                <a:latin typeface="Arial"/>
                <a:cs typeface="Arial"/>
              </a:rPr>
              <a:t>To develop an awareness of the Professional Teaching and Leadership Standards</a:t>
            </a:r>
            <a:endParaRPr lang="en-GB" sz="3200" b="0">
              <a:solidFill>
                <a:srgbClr val="000000"/>
              </a:solidFill>
              <a:latin typeface="Arial"/>
              <a:cs typeface="Arial"/>
            </a:endParaRPr>
          </a:p>
          <a:p>
            <a:pPr algn="ctr"/>
            <a:endParaRPr lang="en-GB" sz="3600">
              <a:solidFill>
                <a:srgbClr val="00B050"/>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pic>
        <p:nvPicPr>
          <p:cNvPr id="2" name="Picture 1" descr="A group of people holding a sign&#10;&#10;Description automatically generated">
            <a:extLst>
              <a:ext uri="{FF2B5EF4-FFF2-40B4-BE49-F238E27FC236}">
                <a16:creationId xmlns:a16="http://schemas.microsoft.com/office/drawing/2014/main" id="{C8FEFEFC-E343-C3C9-87D4-80897782A74A}"/>
              </a:ext>
            </a:extLst>
          </p:cNvPr>
          <p:cNvPicPr>
            <a:picLocks noChangeAspect="1"/>
          </p:cNvPicPr>
          <p:nvPr/>
        </p:nvPicPr>
        <p:blipFill>
          <a:blip r:embed="rId4"/>
          <a:stretch>
            <a:fillRect/>
          </a:stretch>
        </p:blipFill>
        <p:spPr>
          <a:xfrm>
            <a:off x="5824268" y="415536"/>
            <a:ext cx="6272841" cy="2928608"/>
          </a:xfrm>
          <a:prstGeom prst="rect">
            <a:avLst/>
          </a:prstGeom>
        </p:spPr>
      </p:pic>
    </p:spTree>
    <p:extLst>
      <p:ext uri="{BB962C8B-B14F-4D97-AF65-F5344CB8AC3E}">
        <p14:creationId xmlns:p14="http://schemas.microsoft.com/office/powerpoint/2010/main" val="21103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32434" y="1155437"/>
            <a:ext cx="12033332" cy="6093976"/>
          </a:xfrm>
          <a:prstGeom prst="rect">
            <a:avLst/>
          </a:prstGeom>
          <a:noFill/>
        </p:spPr>
        <p:txBody>
          <a:bodyPr wrap="square" lIns="91440" tIns="45720" rIns="91440" bIns="45720" anchor="t">
            <a:spAutoFit/>
          </a:bodyPr>
          <a:lstStyle/>
          <a:p>
            <a:pPr marL="9525">
              <a:spcBef>
                <a:spcPts val="1515"/>
              </a:spcBef>
            </a:pPr>
            <a:r>
              <a:rPr lang="en-GB" sz="2800" b="1" spc="-15">
                <a:solidFill>
                  <a:srgbClr val="00B050"/>
                </a:solidFill>
                <a:latin typeface="Calibri"/>
                <a:cs typeface="Calibri"/>
              </a:rPr>
              <a:t>By </a:t>
            </a:r>
            <a:r>
              <a:rPr lang="en-GB" sz="2800" b="1">
                <a:solidFill>
                  <a:srgbClr val="00B050"/>
                </a:solidFill>
                <a:latin typeface="Calibri"/>
                <a:cs typeface="Calibri"/>
              </a:rPr>
              <a:t>the </a:t>
            </a:r>
            <a:r>
              <a:rPr lang="en-GB" sz="2800" b="1" spc="-4">
                <a:solidFill>
                  <a:srgbClr val="00B050"/>
                </a:solidFill>
                <a:latin typeface="Calibri"/>
                <a:cs typeface="Calibri"/>
              </a:rPr>
              <a:t>end </a:t>
            </a:r>
            <a:r>
              <a:rPr lang="en-GB" sz="2800" b="1">
                <a:solidFill>
                  <a:srgbClr val="00B050"/>
                </a:solidFill>
                <a:latin typeface="Calibri"/>
                <a:cs typeface="Calibri"/>
              </a:rPr>
              <a:t>of the session, </a:t>
            </a:r>
            <a:r>
              <a:rPr lang="en-GB" sz="2800" b="1" spc="-11">
                <a:solidFill>
                  <a:srgbClr val="00B050"/>
                </a:solidFill>
                <a:latin typeface="Calibri"/>
                <a:cs typeface="Calibri"/>
              </a:rPr>
              <a:t>you </a:t>
            </a:r>
            <a:r>
              <a:rPr lang="en-GB" sz="2800" b="1" spc="-4">
                <a:solidFill>
                  <a:srgbClr val="00B050"/>
                </a:solidFill>
                <a:latin typeface="Calibri"/>
                <a:cs typeface="Calibri"/>
              </a:rPr>
              <a:t>will</a:t>
            </a:r>
            <a:r>
              <a:rPr lang="en-GB" sz="2800" b="1" spc="-8">
                <a:solidFill>
                  <a:srgbClr val="00B050"/>
                </a:solidFill>
                <a:latin typeface="Calibri"/>
                <a:cs typeface="Calibri"/>
              </a:rPr>
              <a:t>...</a:t>
            </a:r>
          </a:p>
          <a:p>
            <a:pPr marL="9525">
              <a:spcBef>
                <a:spcPts val="1515"/>
              </a:spcBef>
            </a:pPr>
            <a:endParaRPr lang="en-US" sz="2800" spc="-8">
              <a:solidFill>
                <a:srgbClr val="000000"/>
              </a:solidFill>
              <a:cs typeface="Calibri"/>
            </a:endParaRPr>
          </a:p>
          <a:p>
            <a:pPr marL="466725" indent="-457200">
              <a:spcBef>
                <a:spcPts val="1515"/>
              </a:spcBef>
              <a:buFont typeface="Arial,Sans-Serif"/>
              <a:buChar char="•"/>
            </a:pPr>
            <a:r>
              <a:rPr lang="en-GB" sz="2800" b="1" spc="-8">
                <a:solidFill>
                  <a:srgbClr val="00B050"/>
                </a:solidFill>
                <a:cs typeface="Calibri"/>
              </a:rPr>
              <a:t>become more familiar with the vocabulary of the Professional Standards</a:t>
            </a:r>
            <a:endParaRPr lang="en-US" sz="2800" spc="-8">
              <a:solidFill>
                <a:srgbClr val="000000"/>
              </a:solidFill>
              <a:cs typeface="Calibri"/>
            </a:endParaRPr>
          </a:p>
          <a:p>
            <a:pPr marL="466725" indent="-457200">
              <a:spcBef>
                <a:spcPts val="1515"/>
              </a:spcBef>
              <a:buFont typeface="Arial,Sans-Serif"/>
              <a:buChar char="•"/>
            </a:pPr>
            <a:r>
              <a:rPr lang="en-GB" sz="2800" b="1" spc="-8">
                <a:solidFill>
                  <a:srgbClr val="00B050"/>
                </a:solidFill>
                <a:cs typeface="Calibri"/>
              </a:rPr>
              <a:t>have considered the Professional Standards, Strands and the associated descriptors</a:t>
            </a:r>
            <a:endParaRPr lang="en-US" sz="2800" spc="-8">
              <a:solidFill>
                <a:srgbClr val="000000"/>
              </a:solidFill>
              <a:cs typeface="Calibri"/>
            </a:endParaRPr>
          </a:p>
          <a:p>
            <a:pPr marL="466725" indent="-457200">
              <a:spcBef>
                <a:spcPts val="1515"/>
              </a:spcBef>
              <a:buFont typeface="Arial,Sans-Serif"/>
              <a:buChar char="•"/>
            </a:pPr>
            <a:r>
              <a:rPr lang="en-GB" sz="2800" b="1" spc="-8">
                <a:solidFill>
                  <a:srgbClr val="00B050"/>
                </a:solidFill>
                <a:cs typeface="Calibri"/>
              </a:rPr>
              <a:t>understand the 4 terms used to evidence your progress against the Professional Standards </a:t>
            </a:r>
          </a:p>
          <a:p>
            <a:pPr marL="466725" indent="-457200">
              <a:spcBef>
                <a:spcPts val="1515"/>
              </a:spcBef>
              <a:buFont typeface="Arial,Sans-Serif"/>
              <a:buChar char="•"/>
            </a:pPr>
            <a:r>
              <a:rPr lang="en-GB" sz="2800" b="1" spc="-8">
                <a:solidFill>
                  <a:srgbClr val="00B050"/>
                </a:solidFill>
                <a:cs typeface="Calibri"/>
              </a:rPr>
              <a:t>be aware and have a shared expectation of the 10 Central Strands for PTE1</a:t>
            </a:r>
            <a:endParaRPr lang="en-US" sz="2800" spc="-8">
              <a:solidFill>
                <a:srgbClr val="000000"/>
              </a:solidFill>
              <a:cs typeface="Calibri"/>
            </a:endParaRPr>
          </a:p>
          <a:p>
            <a:pPr marL="9525">
              <a:spcBef>
                <a:spcPts val="1515"/>
              </a:spcBef>
            </a:pPr>
            <a:endParaRPr lang="en-GB" sz="2800" b="1" spc="-8">
              <a:solidFill>
                <a:srgbClr val="00B050"/>
              </a:solidFill>
              <a:cs typeface="Calibri"/>
            </a:endParaRPr>
          </a:p>
          <a:p>
            <a:pPr marL="352425" indent="-342900">
              <a:spcBef>
                <a:spcPts val="1515"/>
              </a:spcBef>
              <a:buFont typeface="Arial"/>
              <a:buChar char="•"/>
            </a:pPr>
            <a:endParaRPr lang="en-US" sz="2000">
              <a:cs typeface="Calibri" panose="020F0502020204030204"/>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7240619" y="100130"/>
            <a:ext cx="4825147" cy="2172181"/>
          </a:xfrm>
          <a:prstGeom prst="rect">
            <a:avLst/>
          </a:prstGeom>
        </p:spPr>
      </p:pic>
    </p:spTree>
    <p:extLst>
      <p:ext uri="{BB962C8B-B14F-4D97-AF65-F5344CB8AC3E}">
        <p14:creationId xmlns:p14="http://schemas.microsoft.com/office/powerpoint/2010/main" val="315948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D32152-8C40-77C9-6AD4-473AA4EB23A3}"/>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Subtitle 2"/>
          <p:cNvSpPr>
            <a:spLocks noGrp="1"/>
          </p:cNvSpPr>
          <p:nvPr>
            <p:ph type="subTitle" idx="1"/>
          </p:nvPr>
        </p:nvSpPr>
        <p:spPr>
          <a:xfrm>
            <a:off x="1955321" y="2050351"/>
            <a:ext cx="8094452" cy="1241822"/>
          </a:xfrm>
        </p:spPr>
        <p:txBody>
          <a:bodyPr lIns="91440" tIns="45720" rIns="91440" bIns="45720" anchor="t">
            <a:noAutofit/>
          </a:bodyPr>
          <a:lstStyle/>
          <a:p>
            <a:r>
              <a:rPr lang="en-GB" sz="3600" b="1">
                <a:solidFill>
                  <a:srgbClr val="00B050"/>
                </a:solidFill>
                <a:latin typeface="Arial"/>
                <a:cs typeface="Arial"/>
              </a:rPr>
              <a:t>Some reminders…</a:t>
            </a:r>
          </a:p>
        </p:txBody>
      </p:sp>
    </p:spTree>
    <p:extLst>
      <p:ext uri="{BB962C8B-B14F-4D97-AF65-F5344CB8AC3E}">
        <p14:creationId xmlns:p14="http://schemas.microsoft.com/office/powerpoint/2010/main" val="2063675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C0973F85-2F34-7624-B554-E2AF666BABE5}"/>
              </a:ext>
            </a:extLst>
          </p:cNvPr>
          <p:cNvPicPr>
            <a:picLocks noChangeAspect="1"/>
          </p:cNvPicPr>
          <p:nvPr/>
        </p:nvPicPr>
        <p:blipFill>
          <a:blip r:embed="rId3"/>
          <a:stretch>
            <a:fillRect/>
          </a:stretch>
        </p:blipFill>
        <p:spPr>
          <a:xfrm>
            <a:off x="1772" y="-9185"/>
            <a:ext cx="12197315" cy="5875136"/>
          </a:xfrm>
          <a:prstGeom prst="rect">
            <a:avLst/>
          </a:prstGeom>
        </p:spPr>
      </p:pic>
      <p:sp>
        <p:nvSpPr>
          <p:cNvPr id="3" name="TextBox 2">
            <a:extLst>
              <a:ext uri="{FF2B5EF4-FFF2-40B4-BE49-F238E27FC236}">
                <a16:creationId xmlns:a16="http://schemas.microsoft.com/office/drawing/2014/main" id="{BE81BD22-F041-4643-2E57-645D07B4F719}"/>
              </a:ext>
            </a:extLst>
          </p:cNvPr>
          <p:cNvSpPr txBox="1"/>
          <p:nvPr/>
        </p:nvSpPr>
        <p:spPr>
          <a:xfrm>
            <a:off x="302557" y="196346"/>
            <a:ext cx="2097386" cy="963984"/>
          </a:xfrm>
          <a:prstGeom prst="rect">
            <a:avLst/>
          </a:prstGeom>
          <a:solidFill>
            <a:schemeClr val="accent5">
              <a:lumMod val="75000"/>
            </a:schemeClr>
          </a:solidFill>
        </p:spPr>
        <p:txBody>
          <a:bodyPr wrap="square" lIns="91440" tIns="45720" rIns="91440" bIns="45720" anchor="t">
            <a:spAutoFit/>
          </a:bodyPr>
          <a:lstStyle/>
          <a:p>
            <a:pPr marL="9525" algn="ctr">
              <a:spcBef>
                <a:spcPts val="1515"/>
              </a:spcBef>
            </a:pPr>
            <a:r>
              <a:rPr lang="en-GB" sz="2800" b="1" spc="-15">
                <a:solidFill>
                  <a:schemeClr val="bg1"/>
                </a:solidFill>
                <a:latin typeface="Calibri"/>
                <a:cs typeface="Calibri"/>
              </a:rPr>
              <a:t>Professional Standards</a:t>
            </a:r>
            <a:endParaRPr lang="en-US">
              <a:solidFill>
                <a:schemeClr val="bg1"/>
              </a:solidFill>
            </a:endParaRPr>
          </a:p>
        </p:txBody>
      </p:sp>
      <p:sp>
        <p:nvSpPr>
          <p:cNvPr id="5" name="TextBox 4">
            <a:extLst>
              <a:ext uri="{FF2B5EF4-FFF2-40B4-BE49-F238E27FC236}">
                <a16:creationId xmlns:a16="http://schemas.microsoft.com/office/drawing/2014/main" id="{DA2E92BE-0CD5-E6B0-AA52-858B51EC3AD5}"/>
              </a:ext>
            </a:extLst>
          </p:cNvPr>
          <p:cNvSpPr txBox="1"/>
          <p:nvPr/>
        </p:nvSpPr>
        <p:spPr>
          <a:xfrm>
            <a:off x="9192839" y="321867"/>
            <a:ext cx="2743200" cy="707886"/>
          </a:xfrm>
          <a:prstGeom prst="rect">
            <a:avLst/>
          </a:prstGeom>
          <a:solidFill>
            <a:schemeClr val="accent1">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hlinkClick r:id="rId4"/>
              </a:rPr>
              <a:t>Professional Standards (gov.wales)</a:t>
            </a:r>
            <a:endParaRPr lang="en-US" sz="2000" b="1"/>
          </a:p>
        </p:txBody>
      </p:sp>
      <p:pic>
        <p:nvPicPr>
          <p:cNvPr id="2" name="Picture 7" descr="Diagram&#10;&#10;Description automatically generated">
            <a:extLst>
              <a:ext uri="{FF2B5EF4-FFF2-40B4-BE49-F238E27FC236}">
                <a16:creationId xmlns:a16="http://schemas.microsoft.com/office/drawing/2014/main" id="{FC055872-A882-CF70-F5FB-15E696677A7D}"/>
              </a:ext>
            </a:extLst>
          </p:cNvPr>
          <p:cNvPicPr>
            <a:picLocks noChangeAspect="1"/>
          </p:cNvPicPr>
          <p:nvPr/>
        </p:nvPicPr>
        <p:blipFill>
          <a:blip r:embed="rId5"/>
          <a:stretch>
            <a:fillRect/>
          </a:stretch>
        </p:blipFill>
        <p:spPr>
          <a:xfrm>
            <a:off x="4212924" y="1668902"/>
            <a:ext cx="3781612" cy="3571274"/>
          </a:xfrm>
          <a:prstGeom prst="rect">
            <a:avLst/>
          </a:prstGeom>
        </p:spPr>
      </p:pic>
      <p:sp>
        <p:nvSpPr>
          <p:cNvPr id="9" name="TextBox 8">
            <a:extLst>
              <a:ext uri="{FF2B5EF4-FFF2-40B4-BE49-F238E27FC236}">
                <a16:creationId xmlns:a16="http://schemas.microsoft.com/office/drawing/2014/main" id="{E671C4E0-48F2-E8FB-F89A-D680AEF9DE4B}"/>
              </a:ext>
            </a:extLst>
          </p:cNvPr>
          <p:cNvSpPr txBox="1"/>
          <p:nvPr/>
        </p:nvSpPr>
        <p:spPr>
          <a:xfrm>
            <a:off x="3408083" y="255494"/>
            <a:ext cx="5552140" cy="892552"/>
          </a:xfrm>
          <a:prstGeom prst="rect">
            <a:avLst/>
          </a:prstGeom>
          <a:solidFill>
            <a:schemeClr val="accent1">
              <a:lumMod val="60000"/>
              <a:lumOff val="4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Teaching and Learning is paramount.</a:t>
            </a:r>
          </a:p>
          <a:p>
            <a:pPr marL="285750" indent="-285750">
              <a:buFont typeface="Arial"/>
              <a:buChar char="•"/>
            </a:pPr>
            <a:r>
              <a:rPr lang="en-US" sz="2400" b="1">
                <a:cs typeface="Calibri"/>
              </a:rPr>
              <a:t>Secures the best outcomes for learners.</a:t>
            </a:r>
            <a:r>
              <a:rPr lang="en-US" sz="2800" b="1">
                <a:cs typeface="Calibri"/>
              </a:rPr>
              <a:t> </a:t>
            </a:r>
          </a:p>
        </p:txBody>
      </p:sp>
      <p:sp>
        <p:nvSpPr>
          <p:cNvPr id="11" name="TextBox 10">
            <a:extLst>
              <a:ext uri="{FF2B5EF4-FFF2-40B4-BE49-F238E27FC236}">
                <a16:creationId xmlns:a16="http://schemas.microsoft.com/office/drawing/2014/main" id="{3F33C03C-7865-C578-ECE9-419C1512E433}"/>
              </a:ext>
            </a:extLst>
          </p:cNvPr>
          <p:cNvSpPr txBox="1"/>
          <p:nvPr/>
        </p:nvSpPr>
        <p:spPr>
          <a:xfrm>
            <a:off x="352612" y="1727199"/>
            <a:ext cx="3370730" cy="1200329"/>
          </a:xfrm>
          <a:prstGeom prst="rect">
            <a:avLst/>
          </a:prstGeom>
          <a:solidFill>
            <a:srgbClr val="6AA3A6">
              <a:alpha val="99000"/>
            </a:srgb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Opportunities to work productively with all partners. </a:t>
            </a:r>
          </a:p>
        </p:txBody>
      </p:sp>
      <p:sp>
        <p:nvSpPr>
          <p:cNvPr id="13" name="TextBox 12">
            <a:extLst>
              <a:ext uri="{FF2B5EF4-FFF2-40B4-BE49-F238E27FC236}">
                <a16:creationId xmlns:a16="http://schemas.microsoft.com/office/drawing/2014/main" id="{08857A2D-6CF7-DCEB-0CB4-6CE6113BA3DD}"/>
              </a:ext>
            </a:extLst>
          </p:cNvPr>
          <p:cNvSpPr txBox="1"/>
          <p:nvPr/>
        </p:nvSpPr>
        <p:spPr>
          <a:xfrm>
            <a:off x="352611" y="3901140"/>
            <a:ext cx="3370730" cy="2677656"/>
          </a:xfrm>
          <a:prstGeom prst="rect">
            <a:avLst/>
          </a:prstGeom>
          <a:solidFill>
            <a:srgbClr val="9A80AD"/>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Employs an innovative outlook which is exemplified through the controlled and measured development of techniques.</a:t>
            </a:r>
          </a:p>
        </p:txBody>
      </p:sp>
      <p:sp>
        <p:nvSpPr>
          <p:cNvPr id="14" name="TextBox 13">
            <a:extLst>
              <a:ext uri="{FF2B5EF4-FFF2-40B4-BE49-F238E27FC236}">
                <a16:creationId xmlns:a16="http://schemas.microsoft.com/office/drawing/2014/main" id="{6A39E821-624D-572C-A957-AA4E0E393E07}"/>
              </a:ext>
            </a:extLst>
          </p:cNvPr>
          <p:cNvSpPr txBox="1"/>
          <p:nvPr/>
        </p:nvSpPr>
        <p:spPr>
          <a:xfrm>
            <a:off x="8562787" y="4020669"/>
            <a:ext cx="3370730" cy="2677656"/>
          </a:xfrm>
          <a:prstGeom prst="rect">
            <a:avLst/>
          </a:prstGeom>
          <a:solidFill>
            <a:srgbClr val="84B066"/>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Consistently extends knowledge, skills and understanding. </a:t>
            </a:r>
          </a:p>
          <a:p>
            <a:pPr marL="285750" indent="-285750">
              <a:buFont typeface="Arial"/>
              <a:buChar char="•"/>
            </a:pPr>
            <a:r>
              <a:rPr lang="en-US" sz="2400" b="1">
                <a:cs typeface="Calibri"/>
              </a:rPr>
              <a:t>Shows how reflection and openness to challenge informs professional learning. </a:t>
            </a:r>
          </a:p>
        </p:txBody>
      </p:sp>
      <p:sp>
        <p:nvSpPr>
          <p:cNvPr id="15" name="TextBox 14">
            <a:extLst>
              <a:ext uri="{FF2B5EF4-FFF2-40B4-BE49-F238E27FC236}">
                <a16:creationId xmlns:a16="http://schemas.microsoft.com/office/drawing/2014/main" id="{90436D78-7FA9-0F72-D230-8F2A377BAA72}"/>
              </a:ext>
            </a:extLst>
          </p:cNvPr>
          <p:cNvSpPr txBox="1"/>
          <p:nvPr/>
        </p:nvSpPr>
        <p:spPr>
          <a:xfrm>
            <a:off x="8562787" y="1495610"/>
            <a:ext cx="3370730" cy="2308324"/>
          </a:xfrm>
          <a:prstGeom prst="rect">
            <a:avLst/>
          </a:prstGeom>
          <a:solidFill>
            <a:srgbClr val="F75757"/>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b="1">
                <a:cs typeface="Calibri"/>
              </a:rPr>
              <a:t>Exercises leadership through all aspects of professional practice to support the efforts of others across the school. </a:t>
            </a:r>
          </a:p>
        </p:txBody>
      </p:sp>
      <p:sp>
        <p:nvSpPr>
          <p:cNvPr id="6" name="Arrow: Left 5">
            <a:extLst>
              <a:ext uri="{FF2B5EF4-FFF2-40B4-BE49-F238E27FC236}">
                <a16:creationId xmlns:a16="http://schemas.microsoft.com/office/drawing/2014/main" id="{D9B90B78-4E87-CCC9-74A2-A496DB98A7D6}"/>
              </a:ext>
            </a:extLst>
          </p:cNvPr>
          <p:cNvSpPr/>
          <p:nvPr/>
        </p:nvSpPr>
        <p:spPr>
          <a:xfrm rot="-1980000">
            <a:off x="4020736" y="4917283"/>
            <a:ext cx="851647" cy="366058"/>
          </a:xfrm>
          <a:prstGeom prst="leftArrow">
            <a:avLst/>
          </a:prstGeom>
          <a:solidFill>
            <a:srgbClr val="8860A6"/>
          </a:solidFill>
          <a:ln>
            <a:solidFill>
              <a:srgbClr val="8860A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Left 7">
            <a:extLst>
              <a:ext uri="{FF2B5EF4-FFF2-40B4-BE49-F238E27FC236}">
                <a16:creationId xmlns:a16="http://schemas.microsoft.com/office/drawing/2014/main" id="{C78CB32C-2DF3-D273-0E15-47B8B7D13535}"/>
              </a:ext>
            </a:extLst>
          </p:cNvPr>
          <p:cNvSpPr/>
          <p:nvPr/>
        </p:nvSpPr>
        <p:spPr>
          <a:xfrm rot="1440000">
            <a:off x="3667530" y="3047337"/>
            <a:ext cx="649941" cy="328705"/>
          </a:xfrm>
          <a:prstGeom prst="leftArrow">
            <a:avLst/>
          </a:prstGeom>
          <a:solidFill>
            <a:srgbClr val="4F9B9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Left 9">
            <a:extLst>
              <a:ext uri="{FF2B5EF4-FFF2-40B4-BE49-F238E27FC236}">
                <a16:creationId xmlns:a16="http://schemas.microsoft.com/office/drawing/2014/main" id="{F038343F-C7E3-3BC5-B83D-00FED7404A71}"/>
              </a:ext>
            </a:extLst>
          </p:cNvPr>
          <p:cNvSpPr/>
          <p:nvPr/>
        </p:nvSpPr>
        <p:spPr>
          <a:xfrm rot="5400000">
            <a:off x="5802406" y="1272241"/>
            <a:ext cx="560294" cy="321235"/>
          </a:xfrm>
          <a:prstGeom prst="lef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Left 11">
            <a:extLst>
              <a:ext uri="{FF2B5EF4-FFF2-40B4-BE49-F238E27FC236}">
                <a16:creationId xmlns:a16="http://schemas.microsoft.com/office/drawing/2014/main" id="{A2828E85-B090-6808-B24A-793A12B6D409}"/>
              </a:ext>
            </a:extLst>
          </p:cNvPr>
          <p:cNvSpPr/>
          <p:nvPr/>
        </p:nvSpPr>
        <p:spPr>
          <a:xfrm rot="9660000">
            <a:off x="7933916" y="3044547"/>
            <a:ext cx="612588" cy="321236"/>
          </a:xfrm>
          <a:prstGeom prst="leftArrow">
            <a:avLst/>
          </a:prstGeom>
          <a:solidFill>
            <a:srgbClr val="F757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Left 15">
            <a:extLst>
              <a:ext uri="{FF2B5EF4-FFF2-40B4-BE49-F238E27FC236}">
                <a16:creationId xmlns:a16="http://schemas.microsoft.com/office/drawing/2014/main" id="{05F6DFC6-5BD8-DDDF-D176-DE6419015D9B}"/>
              </a:ext>
            </a:extLst>
          </p:cNvPr>
          <p:cNvSpPr/>
          <p:nvPr/>
        </p:nvSpPr>
        <p:spPr>
          <a:xfrm rot="12540000">
            <a:off x="7469093" y="4899212"/>
            <a:ext cx="851647" cy="358588"/>
          </a:xfrm>
          <a:prstGeom prst="leftArrow">
            <a:avLst/>
          </a:prstGeom>
          <a:solidFill>
            <a:srgbClr val="84B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072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P spid="14" grpId="0" animBg="1"/>
      <p:bldP spid="15" grpId="0" animBg="1"/>
      <p:bldP spid="6" grpId="0" animBg="1"/>
      <p:bldP spid="8" grpId="0" animBg="1"/>
      <p:bldP spid="10" grpId="0" animBg="1"/>
      <p:bldP spid="12" grpId="0" animBg="1"/>
      <p:bldP spid="1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232862C-67FA-5F34-BA8F-178149387723}"/>
              </a:ext>
            </a:extLst>
          </p:cNvPr>
          <p:cNvSpPr txBox="1"/>
          <p:nvPr/>
        </p:nvSpPr>
        <p:spPr>
          <a:xfrm>
            <a:off x="0" y="0"/>
            <a:ext cx="12178551" cy="5738904"/>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0" name="TextBox 9">
            <a:extLst>
              <a:ext uri="{FF2B5EF4-FFF2-40B4-BE49-F238E27FC236}">
                <a16:creationId xmlns:a16="http://schemas.microsoft.com/office/drawing/2014/main" id="{187BD184-B89B-3015-FC45-AE61D46F6FDF}"/>
              </a:ext>
            </a:extLst>
          </p:cNvPr>
          <p:cNvSpPr txBox="1"/>
          <p:nvPr/>
        </p:nvSpPr>
        <p:spPr>
          <a:xfrm>
            <a:off x="831685" y="844353"/>
            <a:ext cx="270468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fontAlgn="base"/>
            <a:r>
              <a:rPr lang="en-US" sz="4400" b="1">
                <a:solidFill>
                  <a:srgbClr val="002060"/>
                </a:solidFill>
                <a:latin typeface="Calibri" panose="020F0502020204030204" pitchFamily="34" charset="0"/>
              </a:rPr>
              <a:t>Standards</a:t>
            </a:r>
            <a:endParaRPr lang="en-US" sz="4400">
              <a:solidFill>
                <a:srgbClr val="002060"/>
              </a:solidFill>
            </a:endParaRPr>
          </a:p>
        </p:txBody>
      </p:sp>
      <p:sp>
        <p:nvSpPr>
          <p:cNvPr id="12" name="TextBox 11">
            <a:extLst>
              <a:ext uri="{FF2B5EF4-FFF2-40B4-BE49-F238E27FC236}">
                <a16:creationId xmlns:a16="http://schemas.microsoft.com/office/drawing/2014/main" id="{C1E8C147-E042-A364-A92B-74B3D1BA9BCB}"/>
              </a:ext>
            </a:extLst>
          </p:cNvPr>
          <p:cNvSpPr txBox="1"/>
          <p:nvPr/>
        </p:nvSpPr>
        <p:spPr>
          <a:xfrm>
            <a:off x="4643926" y="870554"/>
            <a:ext cx="22800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2060"/>
                </a:solidFill>
                <a:ea typeface="Calibri"/>
                <a:cs typeface="Calibri"/>
              </a:rPr>
              <a:t>Strands</a:t>
            </a:r>
          </a:p>
        </p:txBody>
      </p:sp>
      <p:sp>
        <p:nvSpPr>
          <p:cNvPr id="13" name="TextBox 12">
            <a:extLst>
              <a:ext uri="{FF2B5EF4-FFF2-40B4-BE49-F238E27FC236}">
                <a16:creationId xmlns:a16="http://schemas.microsoft.com/office/drawing/2014/main" id="{15D0EC3A-A712-5FA3-7C37-B596CC808B92}"/>
              </a:ext>
            </a:extLst>
          </p:cNvPr>
          <p:cNvSpPr txBox="1"/>
          <p:nvPr/>
        </p:nvSpPr>
        <p:spPr>
          <a:xfrm>
            <a:off x="8139752" y="870554"/>
            <a:ext cx="298701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a:solidFill>
                  <a:srgbClr val="002060"/>
                </a:solidFill>
                <a:ea typeface="Calibri"/>
                <a:cs typeface="Calibri"/>
              </a:rPr>
              <a:t>Descriptor</a:t>
            </a:r>
          </a:p>
        </p:txBody>
      </p:sp>
      <p:sp>
        <p:nvSpPr>
          <p:cNvPr id="14" name="Arrow: Down 13">
            <a:extLst>
              <a:ext uri="{FF2B5EF4-FFF2-40B4-BE49-F238E27FC236}">
                <a16:creationId xmlns:a16="http://schemas.microsoft.com/office/drawing/2014/main" id="{133BEE4F-EB6C-722D-682F-5FC26568896A}"/>
              </a:ext>
            </a:extLst>
          </p:cNvPr>
          <p:cNvSpPr/>
          <p:nvPr/>
        </p:nvSpPr>
        <p:spPr>
          <a:xfrm>
            <a:off x="1738199" y="1934042"/>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BC7E5788-BBC0-1B01-7654-DB9427FE3DC1}"/>
              </a:ext>
            </a:extLst>
          </p:cNvPr>
          <p:cNvSpPr/>
          <p:nvPr/>
        </p:nvSpPr>
        <p:spPr>
          <a:xfrm>
            <a:off x="1143060" y="2750044"/>
            <a:ext cx="1901290"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x5</a:t>
            </a:r>
          </a:p>
        </p:txBody>
      </p:sp>
      <p:sp>
        <p:nvSpPr>
          <p:cNvPr id="3" name="Rectangle 2">
            <a:extLst>
              <a:ext uri="{FF2B5EF4-FFF2-40B4-BE49-F238E27FC236}">
                <a16:creationId xmlns:a16="http://schemas.microsoft.com/office/drawing/2014/main" id="{964C5AA8-AEA1-848C-F2DE-524332A3C9E7}"/>
              </a:ext>
            </a:extLst>
          </p:cNvPr>
          <p:cNvSpPr/>
          <p:nvPr/>
        </p:nvSpPr>
        <p:spPr>
          <a:xfrm>
            <a:off x="4544587" y="2750044"/>
            <a:ext cx="2475757"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x32</a:t>
            </a:r>
          </a:p>
        </p:txBody>
      </p:sp>
      <p:sp>
        <p:nvSpPr>
          <p:cNvPr id="5" name="Rectangle 4">
            <a:extLst>
              <a:ext uri="{FF2B5EF4-FFF2-40B4-BE49-F238E27FC236}">
                <a16:creationId xmlns:a16="http://schemas.microsoft.com/office/drawing/2014/main" id="{459FA82D-669A-44CA-A859-4A8E7E314AF9}"/>
              </a:ext>
            </a:extLst>
          </p:cNvPr>
          <p:cNvSpPr/>
          <p:nvPr/>
        </p:nvSpPr>
        <p:spPr>
          <a:xfrm>
            <a:off x="8327757" y="2750044"/>
            <a:ext cx="2475757" cy="1862048"/>
          </a:xfrm>
          <a:prstGeom prst="rect">
            <a:avLst/>
          </a:prstGeom>
          <a:noFill/>
        </p:spPr>
        <p:txBody>
          <a:bodyPr wrap="square" lIns="91440" tIns="45720" rIns="91440" bIns="45720">
            <a:spAutoFit/>
          </a:bodyPr>
          <a:lstStyle/>
          <a:p>
            <a:pPr algn="ctr"/>
            <a:r>
              <a:rPr lang="en-US" sz="11500" b="1" cap="none" spc="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x32</a:t>
            </a:r>
          </a:p>
        </p:txBody>
      </p:sp>
      <p:sp>
        <p:nvSpPr>
          <p:cNvPr id="6" name="Arrow: Down 5">
            <a:extLst>
              <a:ext uri="{FF2B5EF4-FFF2-40B4-BE49-F238E27FC236}">
                <a16:creationId xmlns:a16="http://schemas.microsoft.com/office/drawing/2014/main" id="{AE1967F5-9A08-0768-1426-1B69B5F7E994}"/>
              </a:ext>
            </a:extLst>
          </p:cNvPr>
          <p:cNvSpPr/>
          <p:nvPr/>
        </p:nvSpPr>
        <p:spPr>
          <a:xfrm>
            <a:off x="5485295" y="1933250"/>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CD3BBA59-56F8-5A34-99B1-AC72DC8EE9DA}"/>
              </a:ext>
            </a:extLst>
          </p:cNvPr>
          <p:cNvSpPr/>
          <p:nvPr/>
        </p:nvSpPr>
        <p:spPr>
          <a:xfrm>
            <a:off x="9336089" y="1933250"/>
            <a:ext cx="594342" cy="869387"/>
          </a:xfrm>
          <a:prstGeom prst="downArrow">
            <a:avLst/>
          </a:prstGeom>
          <a:solidFill>
            <a:srgbClr val="A121A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08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3" grpId="0"/>
      <p:bldP spid="5" grpId="0"/>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A blue sky with clouds&#10;&#10;Description automatically generated">
            <a:extLst>
              <a:ext uri="{FF2B5EF4-FFF2-40B4-BE49-F238E27FC236}">
                <a16:creationId xmlns:a16="http://schemas.microsoft.com/office/drawing/2014/main" id="{FE9187B3-920D-B525-D9D7-D673CB38A409}"/>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1553" y="5913809"/>
            <a:ext cx="999526" cy="722990"/>
          </a:xfrm>
          <a:prstGeom prst="rect">
            <a:avLst/>
          </a:prstGeom>
          <a:solidFill>
            <a:schemeClr val="bg1"/>
          </a:solidFill>
        </p:spPr>
      </p:pic>
      <p:pic>
        <p:nvPicPr>
          <p:cNvPr id="3" name="Picture 2" descr="Thought clipart - Clipground">
            <a:extLst>
              <a:ext uri="{FF2B5EF4-FFF2-40B4-BE49-F238E27FC236}">
                <a16:creationId xmlns:a16="http://schemas.microsoft.com/office/drawing/2014/main" id="{BE07F05C-A8E5-9F16-7076-F7C4F8877FD0}"/>
              </a:ext>
            </a:extLst>
          </p:cNvPr>
          <p:cNvPicPr>
            <a:picLocks noChangeAspect="1"/>
          </p:cNvPicPr>
          <p:nvPr/>
        </p:nvPicPr>
        <p:blipFill>
          <a:blip r:embed="rId5">
            <a:extLst>
              <a:ext uri="{BEBA8EAE-BF5A-486C-A8C5-ECC9F3942E4B}">
                <a14:imgProps xmlns:a14="http://schemas.microsoft.com/office/drawing/2010/main">
                  <a14:imgLayer r:embed="rId6">
                    <a14:imgEffect>
                      <a14:saturation sat="118000"/>
                    </a14:imgEffect>
                  </a14:imgLayer>
                </a14:imgProps>
              </a:ext>
            </a:extLst>
          </a:blip>
          <a:stretch>
            <a:fillRect/>
          </a:stretch>
        </p:blipFill>
        <p:spPr>
          <a:xfrm>
            <a:off x="577765" y="611758"/>
            <a:ext cx="2073275" cy="4635500"/>
          </a:xfrm>
          <a:prstGeom prst="rect">
            <a:avLst/>
          </a:prstGeom>
        </p:spPr>
      </p:pic>
      <p:sp>
        <p:nvSpPr>
          <p:cNvPr id="6" name="TextBox 5">
            <a:extLst>
              <a:ext uri="{FF2B5EF4-FFF2-40B4-BE49-F238E27FC236}">
                <a16:creationId xmlns:a16="http://schemas.microsoft.com/office/drawing/2014/main" id="{9992210B-FA82-7988-74EB-2BBC60E211C0}"/>
              </a:ext>
            </a:extLst>
          </p:cNvPr>
          <p:cNvSpPr txBox="1"/>
          <p:nvPr/>
        </p:nvSpPr>
        <p:spPr>
          <a:xfrm>
            <a:off x="1155329" y="1016598"/>
            <a:ext cx="1045732" cy="58477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a:solidFill>
                  <a:srgbClr val="00B050"/>
                </a:solidFill>
                <a:ea typeface="Calibri"/>
                <a:cs typeface="Calibri"/>
              </a:rPr>
              <a:t>TASK</a:t>
            </a:r>
            <a:endParaRPr lang="en-US" sz="2400" b="1">
              <a:solidFill>
                <a:srgbClr val="00B050"/>
              </a:solidFill>
              <a:ea typeface="Calibri" panose="020F0502020204030204"/>
              <a:cs typeface="Calibri" panose="020F0502020204030204"/>
            </a:endParaRPr>
          </a:p>
        </p:txBody>
      </p:sp>
      <p:sp>
        <p:nvSpPr>
          <p:cNvPr id="8" name="TextBox 7">
            <a:extLst>
              <a:ext uri="{FF2B5EF4-FFF2-40B4-BE49-F238E27FC236}">
                <a16:creationId xmlns:a16="http://schemas.microsoft.com/office/drawing/2014/main" id="{CB104627-6655-8A09-68ED-DDF8DB478778}"/>
              </a:ext>
            </a:extLst>
          </p:cNvPr>
          <p:cNvSpPr txBox="1"/>
          <p:nvPr/>
        </p:nvSpPr>
        <p:spPr>
          <a:xfrm>
            <a:off x="3812140" y="1415194"/>
            <a:ext cx="6911225" cy="1569660"/>
          </a:xfrm>
          <a:prstGeom prst="rect">
            <a:avLst/>
          </a:prstGeom>
          <a:solidFill>
            <a:srgbClr val="C8F7F7"/>
          </a:solidFill>
          <a:ln w="57150">
            <a:solidFill>
              <a:srgbClr val="A121A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solidFill>
                  <a:srgbClr val="002060"/>
                </a:solidFill>
                <a:ea typeface="Calibri"/>
                <a:cs typeface="Calibri"/>
              </a:rPr>
              <a:t>Sort the strands into the corresponding standards </a:t>
            </a:r>
            <a:endParaRPr lang="en-US" sz="4800" b="1">
              <a:solidFill>
                <a:srgbClr val="000000"/>
              </a:solidFill>
              <a:ea typeface="Calibri"/>
              <a:cs typeface="Calibri"/>
            </a:endParaRPr>
          </a:p>
        </p:txBody>
      </p:sp>
      <p:pic>
        <p:nvPicPr>
          <p:cNvPr id="9" name="Picture 8" descr="A green text on a blue background&#10;&#10;Description automatically generated">
            <a:extLst>
              <a:ext uri="{FF2B5EF4-FFF2-40B4-BE49-F238E27FC236}">
                <a16:creationId xmlns:a16="http://schemas.microsoft.com/office/drawing/2014/main" id="{EFD19AA2-4BDB-764E-3037-84A606C515A2}"/>
              </a:ext>
            </a:extLst>
          </p:cNvPr>
          <p:cNvPicPr>
            <a:picLocks noChangeAspect="1"/>
          </p:cNvPicPr>
          <p:nvPr/>
        </p:nvPicPr>
        <p:blipFill>
          <a:blip r:embed="rId7"/>
          <a:stretch>
            <a:fillRect/>
          </a:stretch>
        </p:blipFill>
        <p:spPr>
          <a:xfrm>
            <a:off x="2883463" y="3425696"/>
            <a:ext cx="9144000" cy="540972"/>
          </a:xfrm>
          <a:prstGeom prst="rect">
            <a:avLst/>
          </a:prstGeom>
        </p:spPr>
      </p:pic>
    </p:spTree>
    <p:extLst>
      <p:ext uri="{BB962C8B-B14F-4D97-AF65-F5344CB8AC3E}">
        <p14:creationId xmlns:p14="http://schemas.microsoft.com/office/powerpoint/2010/main" val="3260634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18349"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471262AA-293A-9F8A-42C3-2890A9390FAC}"/>
              </a:ext>
            </a:extLst>
          </p:cNvPr>
          <p:cNvSpPr txBox="1"/>
          <p:nvPr/>
        </p:nvSpPr>
        <p:spPr>
          <a:xfrm>
            <a:off x="350888" y="565813"/>
            <a:ext cx="25959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33CCCC"/>
                </a:solidFill>
                <a:cs typeface="Calibri"/>
              </a:rPr>
              <a:t>Collaboration</a:t>
            </a:r>
            <a:endParaRPr lang="en-US" sz="2800">
              <a:cs typeface="Calibri" panose="020F0502020204030204"/>
            </a:endParaRPr>
          </a:p>
        </p:txBody>
      </p:sp>
      <p:sp>
        <p:nvSpPr>
          <p:cNvPr id="5" name="TextBox 4">
            <a:extLst>
              <a:ext uri="{FF2B5EF4-FFF2-40B4-BE49-F238E27FC236}">
                <a16:creationId xmlns:a16="http://schemas.microsoft.com/office/drawing/2014/main" id="{83D1D761-E555-77B3-99B4-FC3D6952A41C}"/>
              </a:ext>
            </a:extLst>
          </p:cNvPr>
          <p:cNvSpPr txBox="1"/>
          <p:nvPr/>
        </p:nvSpPr>
        <p:spPr>
          <a:xfrm>
            <a:off x="2816967" y="561414"/>
            <a:ext cx="40096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00B050"/>
                </a:solidFill>
                <a:cs typeface="Calibri"/>
              </a:rPr>
              <a:t>Professional Learning</a:t>
            </a:r>
            <a:endParaRPr lang="en-US" sz="2800">
              <a:cs typeface="Calibri" panose="020F0502020204030204"/>
            </a:endParaRPr>
          </a:p>
        </p:txBody>
      </p:sp>
      <p:sp>
        <p:nvSpPr>
          <p:cNvPr id="6" name="TextBox 5">
            <a:extLst>
              <a:ext uri="{FF2B5EF4-FFF2-40B4-BE49-F238E27FC236}">
                <a16:creationId xmlns:a16="http://schemas.microsoft.com/office/drawing/2014/main" id="{400C3C41-3CB2-3ED7-78EB-17AD9196C217}"/>
              </a:ext>
            </a:extLst>
          </p:cNvPr>
          <p:cNvSpPr txBox="1"/>
          <p:nvPr/>
        </p:nvSpPr>
        <p:spPr>
          <a:xfrm>
            <a:off x="7014642" y="616285"/>
            <a:ext cx="202505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7030A0"/>
                </a:solidFill>
                <a:cs typeface="Calibri"/>
              </a:rPr>
              <a:t>Innovation</a:t>
            </a:r>
            <a:endParaRPr lang="cy-GB" sz="2800">
              <a:solidFill>
                <a:srgbClr val="33CCCC"/>
              </a:solidFill>
              <a:cs typeface="Calibri"/>
            </a:endParaRPr>
          </a:p>
        </p:txBody>
      </p:sp>
      <p:sp>
        <p:nvSpPr>
          <p:cNvPr id="7" name="TextBox 6">
            <a:extLst>
              <a:ext uri="{FF2B5EF4-FFF2-40B4-BE49-F238E27FC236}">
                <a16:creationId xmlns:a16="http://schemas.microsoft.com/office/drawing/2014/main" id="{1607E09D-E539-DC0B-CE9B-6565C1795B96}"/>
              </a:ext>
            </a:extLst>
          </p:cNvPr>
          <p:cNvSpPr txBox="1"/>
          <p:nvPr/>
        </p:nvSpPr>
        <p:spPr>
          <a:xfrm>
            <a:off x="9764354" y="616283"/>
            <a:ext cx="219650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FF0000"/>
                </a:solidFill>
                <a:cs typeface="Calibri"/>
              </a:rPr>
              <a:t>Leadership</a:t>
            </a:r>
            <a:endParaRPr lang="en-US" sz="2800">
              <a:cs typeface="Calibri" panose="020F0502020204030204"/>
            </a:endParaRPr>
          </a:p>
        </p:txBody>
      </p:sp>
      <p:sp>
        <p:nvSpPr>
          <p:cNvPr id="8" name="TextBox 7">
            <a:extLst>
              <a:ext uri="{FF2B5EF4-FFF2-40B4-BE49-F238E27FC236}">
                <a16:creationId xmlns:a16="http://schemas.microsoft.com/office/drawing/2014/main" id="{EE2518C5-0085-43A8-9D78-639C5230361B}"/>
              </a:ext>
            </a:extLst>
          </p:cNvPr>
          <p:cNvSpPr txBox="1"/>
          <p:nvPr/>
        </p:nvSpPr>
        <p:spPr>
          <a:xfrm>
            <a:off x="286347" y="1323197"/>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33CCCC"/>
                </a:solidFill>
                <a:cs typeface="Calibri"/>
              </a:rPr>
              <a:t>Seeking advice and support</a:t>
            </a:r>
            <a:endParaRPr lang="en-US" sz="2400" b="1">
              <a:cs typeface="Calibri"/>
            </a:endParaRPr>
          </a:p>
        </p:txBody>
      </p:sp>
      <p:sp>
        <p:nvSpPr>
          <p:cNvPr id="9" name="TextBox 8">
            <a:extLst>
              <a:ext uri="{FF2B5EF4-FFF2-40B4-BE49-F238E27FC236}">
                <a16:creationId xmlns:a16="http://schemas.microsoft.com/office/drawing/2014/main" id="{4A2CA0E3-513E-974F-49B2-6F0BAB9A83EC}"/>
              </a:ext>
            </a:extLst>
          </p:cNvPr>
          <p:cNvSpPr txBox="1"/>
          <p:nvPr/>
        </p:nvSpPr>
        <p:spPr>
          <a:xfrm>
            <a:off x="287324" y="2557702"/>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33CCCC"/>
                </a:solidFill>
                <a:cs typeface="Calibri"/>
              </a:rPr>
              <a:t>Working with in-school colleagues</a:t>
            </a:r>
            <a:endParaRPr lang="en-US" sz="2400" b="1">
              <a:cs typeface="Calibri"/>
            </a:endParaRPr>
          </a:p>
        </p:txBody>
      </p:sp>
      <p:sp>
        <p:nvSpPr>
          <p:cNvPr id="10" name="TextBox 9">
            <a:extLst>
              <a:ext uri="{FF2B5EF4-FFF2-40B4-BE49-F238E27FC236}">
                <a16:creationId xmlns:a16="http://schemas.microsoft.com/office/drawing/2014/main" id="{3A0A0C93-0CA6-2B17-7E46-F8E4480C5698}"/>
              </a:ext>
            </a:extLst>
          </p:cNvPr>
          <p:cNvSpPr txBox="1"/>
          <p:nvPr/>
        </p:nvSpPr>
        <p:spPr>
          <a:xfrm>
            <a:off x="284881" y="3841705"/>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33CCCC"/>
                </a:solidFill>
                <a:cs typeface="Calibri"/>
              </a:rPr>
              <a:t>Supporting and developing others</a:t>
            </a:r>
            <a:endParaRPr lang="en-US" sz="2400" b="1">
              <a:cs typeface="Calibri"/>
            </a:endParaRPr>
          </a:p>
        </p:txBody>
      </p:sp>
      <p:sp>
        <p:nvSpPr>
          <p:cNvPr id="11" name="TextBox 10">
            <a:extLst>
              <a:ext uri="{FF2B5EF4-FFF2-40B4-BE49-F238E27FC236}">
                <a16:creationId xmlns:a16="http://schemas.microsoft.com/office/drawing/2014/main" id="{ABAC73E1-A3D7-7FDA-C382-672D89A9FF1A}"/>
              </a:ext>
            </a:extLst>
          </p:cNvPr>
          <p:cNvSpPr txBox="1"/>
          <p:nvPr/>
        </p:nvSpPr>
        <p:spPr>
          <a:xfrm>
            <a:off x="127127" y="4906974"/>
            <a:ext cx="28653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33CCCC"/>
                </a:solidFill>
                <a:cs typeface="Calibri"/>
              </a:rPr>
              <a:t>Enabling improvement</a:t>
            </a:r>
            <a:endParaRPr lang="en-US" sz="2400" b="1">
              <a:cs typeface="Calibri"/>
            </a:endParaRPr>
          </a:p>
          <a:p>
            <a:pPr algn="l"/>
            <a:endParaRPr lang="en-US">
              <a:cs typeface="Calibri"/>
            </a:endParaRPr>
          </a:p>
        </p:txBody>
      </p:sp>
      <p:sp>
        <p:nvSpPr>
          <p:cNvPr id="12" name="TextBox 11">
            <a:extLst>
              <a:ext uri="{FF2B5EF4-FFF2-40B4-BE49-F238E27FC236}">
                <a16:creationId xmlns:a16="http://schemas.microsoft.com/office/drawing/2014/main" id="{EF7AAC01-E24C-6715-F091-9B1726923F62}"/>
              </a:ext>
            </a:extLst>
          </p:cNvPr>
          <p:cNvSpPr txBox="1"/>
          <p:nvPr/>
        </p:nvSpPr>
        <p:spPr>
          <a:xfrm>
            <a:off x="3275731" y="1284119"/>
            <a:ext cx="2942243"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00B050"/>
                </a:solidFill>
                <a:cs typeface="Calibri"/>
              </a:rPr>
              <a:t>Wider reading and research findings</a:t>
            </a:r>
            <a:endParaRPr lang="en-GB" sz="2400" b="1">
              <a:solidFill>
                <a:srgbClr val="000000"/>
              </a:solidFill>
              <a:cs typeface="Calibri"/>
            </a:endParaRPr>
          </a:p>
          <a:p>
            <a:endParaRPr lang="en-GB" sz="2000">
              <a:solidFill>
                <a:srgbClr val="33CCCC"/>
              </a:solidFill>
              <a:cs typeface="Calibri"/>
            </a:endParaRPr>
          </a:p>
        </p:txBody>
      </p:sp>
      <p:sp>
        <p:nvSpPr>
          <p:cNvPr id="13" name="TextBox 12">
            <a:extLst>
              <a:ext uri="{FF2B5EF4-FFF2-40B4-BE49-F238E27FC236}">
                <a16:creationId xmlns:a16="http://schemas.microsoft.com/office/drawing/2014/main" id="{1802203F-7B55-7622-4E1F-56C758FF0714}"/>
              </a:ext>
            </a:extLst>
          </p:cNvPr>
          <p:cNvSpPr txBox="1"/>
          <p:nvPr/>
        </p:nvSpPr>
        <p:spPr>
          <a:xfrm>
            <a:off x="3308295" y="2371760"/>
            <a:ext cx="26556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00B050"/>
                </a:solidFill>
                <a:cs typeface="Calibri"/>
              </a:rPr>
              <a:t>Professional networks and communities</a:t>
            </a:r>
            <a:endParaRPr lang="en-GB" sz="2400" b="1">
              <a:solidFill>
                <a:srgbClr val="000000"/>
              </a:solidFill>
              <a:cs typeface="Calibri"/>
            </a:endParaRPr>
          </a:p>
          <a:p>
            <a:endParaRPr lang="en-GB" sz="2800">
              <a:solidFill>
                <a:srgbClr val="33CCCC"/>
              </a:solidFill>
              <a:cs typeface="Calibri"/>
            </a:endParaRPr>
          </a:p>
        </p:txBody>
      </p:sp>
      <p:sp>
        <p:nvSpPr>
          <p:cNvPr id="14" name="TextBox 13">
            <a:extLst>
              <a:ext uri="{FF2B5EF4-FFF2-40B4-BE49-F238E27FC236}">
                <a16:creationId xmlns:a16="http://schemas.microsoft.com/office/drawing/2014/main" id="{72A8EB36-B68D-B01D-68ED-CA458207FD14}"/>
              </a:ext>
            </a:extLst>
          </p:cNvPr>
          <p:cNvSpPr txBox="1"/>
          <p:nvPr/>
        </p:nvSpPr>
        <p:spPr>
          <a:xfrm>
            <a:off x="3379936" y="3719914"/>
            <a:ext cx="2655679"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00B050"/>
                </a:solidFill>
                <a:cs typeface="Calibri"/>
              </a:rPr>
              <a:t>Continuing professional learning</a:t>
            </a:r>
            <a:endParaRPr lang="en-GB" sz="2400" b="1">
              <a:solidFill>
                <a:srgbClr val="000000"/>
              </a:solidFill>
              <a:cs typeface="Calibri"/>
            </a:endParaRPr>
          </a:p>
          <a:p>
            <a:endParaRPr lang="en-GB" sz="2000">
              <a:solidFill>
                <a:srgbClr val="33CCCC"/>
              </a:solidFill>
              <a:cs typeface="Calibri"/>
            </a:endParaRPr>
          </a:p>
        </p:txBody>
      </p:sp>
      <p:sp>
        <p:nvSpPr>
          <p:cNvPr id="15" name="TextBox 14">
            <a:extLst>
              <a:ext uri="{FF2B5EF4-FFF2-40B4-BE49-F238E27FC236}">
                <a16:creationId xmlns:a16="http://schemas.microsoft.com/office/drawing/2014/main" id="{6F765E56-60C9-0065-52FD-1EC93254BBFF}"/>
              </a:ext>
            </a:extLst>
          </p:cNvPr>
          <p:cNvSpPr txBox="1"/>
          <p:nvPr/>
        </p:nvSpPr>
        <p:spPr>
          <a:xfrm>
            <a:off x="3379936" y="4983402"/>
            <a:ext cx="2655679"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00B050"/>
                </a:solidFill>
                <a:cs typeface="Calibri"/>
              </a:rPr>
              <a:t>Welsh Language Skills</a:t>
            </a:r>
            <a:endParaRPr lang="en-GB" sz="2400" b="1">
              <a:solidFill>
                <a:srgbClr val="000000"/>
              </a:solidFill>
              <a:cs typeface="Calibri"/>
            </a:endParaRPr>
          </a:p>
          <a:p>
            <a:endParaRPr lang="en-GB" sz="2800">
              <a:solidFill>
                <a:srgbClr val="33CCCC"/>
              </a:solidFill>
              <a:cs typeface="Calibri"/>
            </a:endParaRPr>
          </a:p>
        </p:txBody>
      </p:sp>
      <p:sp>
        <p:nvSpPr>
          <p:cNvPr id="16" name="TextBox 15">
            <a:extLst>
              <a:ext uri="{FF2B5EF4-FFF2-40B4-BE49-F238E27FC236}">
                <a16:creationId xmlns:a16="http://schemas.microsoft.com/office/drawing/2014/main" id="{CADFADB0-A277-8001-9577-AA3FEFC0A189}"/>
              </a:ext>
            </a:extLst>
          </p:cNvPr>
          <p:cNvSpPr txBox="1"/>
          <p:nvPr/>
        </p:nvSpPr>
        <p:spPr>
          <a:xfrm>
            <a:off x="6698870" y="1323197"/>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7030A0"/>
                </a:solidFill>
                <a:cs typeface="Calibri"/>
              </a:rPr>
              <a:t>Offering </a:t>
            </a:r>
            <a:endParaRPr lang="en-GB" sz="2400" b="1">
              <a:solidFill>
                <a:srgbClr val="000000"/>
              </a:solidFill>
              <a:cs typeface="Calibri"/>
            </a:endParaRPr>
          </a:p>
          <a:p>
            <a:pPr algn="ctr"/>
            <a:r>
              <a:rPr lang="en-GB" sz="2400" b="1">
                <a:solidFill>
                  <a:srgbClr val="7030A0"/>
                </a:solidFill>
                <a:cs typeface="Calibri"/>
              </a:rPr>
              <a:t>expertise</a:t>
            </a:r>
            <a:endParaRPr lang="en-GB" sz="2400" b="1">
              <a:solidFill>
                <a:srgbClr val="000000"/>
              </a:solidFill>
              <a:cs typeface="Calibri"/>
            </a:endParaRPr>
          </a:p>
        </p:txBody>
      </p:sp>
      <p:sp>
        <p:nvSpPr>
          <p:cNvPr id="17" name="TextBox 16">
            <a:extLst>
              <a:ext uri="{FF2B5EF4-FFF2-40B4-BE49-F238E27FC236}">
                <a16:creationId xmlns:a16="http://schemas.microsoft.com/office/drawing/2014/main" id="{B15F42F5-CD6F-E9B0-FB41-5A36442AF6BF}"/>
              </a:ext>
            </a:extLst>
          </p:cNvPr>
          <p:cNvSpPr txBox="1"/>
          <p:nvPr/>
        </p:nvSpPr>
        <p:spPr>
          <a:xfrm>
            <a:off x="6698870" y="2559005"/>
            <a:ext cx="265567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7030A0"/>
                </a:solidFill>
                <a:cs typeface="Calibri"/>
              </a:rPr>
              <a:t>Developing </a:t>
            </a:r>
            <a:endParaRPr lang="en-GB" sz="2400" b="1">
              <a:solidFill>
                <a:srgbClr val="000000"/>
              </a:solidFill>
              <a:cs typeface="Calibri"/>
            </a:endParaRPr>
          </a:p>
          <a:p>
            <a:pPr algn="ctr"/>
            <a:r>
              <a:rPr lang="en-GB" sz="2400" b="1">
                <a:solidFill>
                  <a:srgbClr val="7030A0"/>
                </a:solidFill>
                <a:cs typeface="Calibri"/>
              </a:rPr>
              <a:t>new techniques</a:t>
            </a:r>
            <a:endParaRPr lang="en-GB" sz="2400" b="1">
              <a:solidFill>
                <a:srgbClr val="000000"/>
              </a:solidFill>
              <a:cs typeface="Calibri"/>
            </a:endParaRPr>
          </a:p>
        </p:txBody>
      </p:sp>
      <p:sp>
        <p:nvSpPr>
          <p:cNvPr id="18" name="TextBox 17">
            <a:extLst>
              <a:ext uri="{FF2B5EF4-FFF2-40B4-BE49-F238E27FC236}">
                <a16:creationId xmlns:a16="http://schemas.microsoft.com/office/drawing/2014/main" id="{E79DA42A-E3EB-B03A-8A63-90F765B6758C}"/>
              </a:ext>
            </a:extLst>
          </p:cNvPr>
          <p:cNvSpPr txBox="1"/>
          <p:nvPr/>
        </p:nvSpPr>
        <p:spPr>
          <a:xfrm>
            <a:off x="6698870" y="3661136"/>
            <a:ext cx="26556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7030A0"/>
                </a:solidFill>
                <a:cs typeface="Calibri"/>
              </a:rPr>
              <a:t>Evaluating the impact of changes in practice</a:t>
            </a:r>
            <a:endParaRPr lang="en-GB" sz="2400" b="1">
              <a:solidFill>
                <a:srgbClr val="000000"/>
              </a:solidFill>
              <a:cs typeface="Calibri"/>
            </a:endParaRPr>
          </a:p>
          <a:p>
            <a:pPr algn="ctr"/>
            <a:endParaRPr lang="en-GB" sz="2800" b="1">
              <a:solidFill>
                <a:srgbClr val="33CCCC"/>
              </a:solidFill>
              <a:cs typeface="Calibri"/>
            </a:endParaRPr>
          </a:p>
        </p:txBody>
      </p:sp>
      <p:sp>
        <p:nvSpPr>
          <p:cNvPr id="19" name="TextBox 18">
            <a:extLst>
              <a:ext uri="{FF2B5EF4-FFF2-40B4-BE49-F238E27FC236}">
                <a16:creationId xmlns:a16="http://schemas.microsoft.com/office/drawing/2014/main" id="{3527055A-4823-4734-CEE0-03205BF0636F}"/>
              </a:ext>
            </a:extLst>
          </p:cNvPr>
          <p:cNvSpPr txBox="1"/>
          <p:nvPr/>
        </p:nvSpPr>
        <p:spPr>
          <a:xfrm>
            <a:off x="9586653" y="1114786"/>
            <a:ext cx="26556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FF0000"/>
                </a:solidFill>
                <a:cs typeface="Calibri"/>
              </a:rPr>
              <a:t>Taking responsibility for self</a:t>
            </a:r>
            <a:endParaRPr lang="en-GB" sz="2400" b="1">
              <a:solidFill>
                <a:srgbClr val="000000"/>
              </a:solidFill>
              <a:cs typeface="Calibri"/>
            </a:endParaRPr>
          </a:p>
        </p:txBody>
      </p:sp>
      <p:sp>
        <p:nvSpPr>
          <p:cNvPr id="20" name="TextBox 19">
            <a:extLst>
              <a:ext uri="{FF2B5EF4-FFF2-40B4-BE49-F238E27FC236}">
                <a16:creationId xmlns:a16="http://schemas.microsoft.com/office/drawing/2014/main" id="{78C78E68-87FC-531E-29F1-8AFFFC203822}"/>
              </a:ext>
            </a:extLst>
          </p:cNvPr>
          <p:cNvSpPr txBox="1"/>
          <p:nvPr/>
        </p:nvSpPr>
        <p:spPr>
          <a:xfrm>
            <a:off x="9534550" y="2371760"/>
            <a:ext cx="265567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FF0000"/>
                </a:solidFill>
                <a:cs typeface="Calibri"/>
              </a:rPr>
              <a:t>Exercising corporate responsibility</a:t>
            </a:r>
            <a:endParaRPr lang="en-GB" sz="2400" b="1">
              <a:solidFill>
                <a:srgbClr val="000000"/>
              </a:solidFill>
              <a:cs typeface="Calibri"/>
            </a:endParaRPr>
          </a:p>
          <a:p>
            <a:endParaRPr lang="en-GB" sz="2800">
              <a:solidFill>
                <a:srgbClr val="33CCCC"/>
              </a:solidFill>
              <a:cs typeface="Calibri"/>
            </a:endParaRPr>
          </a:p>
        </p:txBody>
      </p:sp>
      <p:sp>
        <p:nvSpPr>
          <p:cNvPr id="21" name="TextBox 20">
            <a:extLst>
              <a:ext uri="{FF2B5EF4-FFF2-40B4-BE49-F238E27FC236}">
                <a16:creationId xmlns:a16="http://schemas.microsoft.com/office/drawing/2014/main" id="{21B99707-F560-C077-3A02-78418066467A}"/>
              </a:ext>
            </a:extLst>
          </p:cNvPr>
          <p:cNvSpPr txBox="1"/>
          <p:nvPr/>
        </p:nvSpPr>
        <p:spPr>
          <a:xfrm>
            <a:off x="9313116" y="3719914"/>
            <a:ext cx="310506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FF0000"/>
                </a:solidFill>
                <a:cs typeface="Calibri"/>
              </a:rPr>
              <a:t>Leading colleagues, projects</a:t>
            </a:r>
            <a:r>
              <a:rPr lang="en-GB" sz="2400">
                <a:solidFill>
                  <a:srgbClr val="FF0000"/>
                </a:solidFill>
                <a:cs typeface="Calibri"/>
              </a:rPr>
              <a:t> </a:t>
            </a:r>
            <a:r>
              <a:rPr lang="en-GB" sz="2400" b="1">
                <a:solidFill>
                  <a:srgbClr val="FF0000"/>
                </a:solidFill>
                <a:cs typeface="Calibri"/>
              </a:rPr>
              <a:t>and programmes</a:t>
            </a:r>
            <a:endParaRPr lang="en-GB" sz="2400" b="1">
              <a:solidFill>
                <a:srgbClr val="000000"/>
              </a:solidFill>
              <a:cs typeface="Calibri"/>
            </a:endParaRPr>
          </a:p>
          <a:p>
            <a:endParaRPr lang="en-GB" sz="2000">
              <a:solidFill>
                <a:srgbClr val="33CCCC"/>
              </a:solidFill>
              <a:cs typeface="Calibri"/>
            </a:endParaRPr>
          </a:p>
        </p:txBody>
      </p:sp>
      <p:sp>
        <p:nvSpPr>
          <p:cNvPr id="22" name="TextBox 21">
            <a:extLst>
              <a:ext uri="{FF2B5EF4-FFF2-40B4-BE49-F238E27FC236}">
                <a16:creationId xmlns:a16="http://schemas.microsoft.com/office/drawing/2014/main" id="{506AA0FA-A8B5-FC5B-2F8D-178A816187E8}"/>
              </a:ext>
            </a:extLst>
          </p:cNvPr>
          <p:cNvSpPr txBox="1"/>
          <p:nvPr/>
        </p:nvSpPr>
        <p:spPr>
          <a:xfrm>
            <a:off x="9586655" y="4983401"/>
            <a:ext cx="2655679"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a:solidFill>
                  <a:srgbClr val="FF0000"/>
                </a:solidFill>
                <a:cs typeface="Calibri"/>
              </a:rPr>
              <a:t>Supporting formal leadership roles</a:t>
            </a:r>
            <a:endParaRPr lang="en-GB" sz="2400" b="1">
              <a:solidFill>
                <a:srgbClr val="000000"/>
              </a:solidFill>
              <a:cs typeface="Calibri"/>
            </a:endParaRPr>
          </a:p>
          <a:p>
            <a:endParaRPr lang="en-GB" sz="2800">
              <a:solidFill>
                <a:srgbClr val="FF0000"/>
              </a:solidFill>
              <a:cs typeface="Calibri"/>
            </a:endParaRPr>
          </a:p>
        </p:txBody>
      </p:sp>
      <p:cxnSp>
        <p:nvCxnSpPr>
          <p:cNvPr id="2" name="Straight Arrow Connector 1">
            <a:extLst>
              <a:ext uri="{FF2B5EF4-FFF2-40B4-BE49-F238E27FC236}">
                <a16:creationId xmlns:a16="http://schemas.microsoft.com/office/drawing/2014/main" id="{68FBB0A5-C558-8686-69CE-86AB5F612064}"/>
              </a:ext>
            </a:extLst>
          </p:cNvPr>
          <p:cNvCxnSpPr/>
          <p:nvPr/>
        </p:nvCxnSpPr>
        <p:spPr>
          <a:xfrm>
            <a:off x="3003550" y="22860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9E41FE0-99E1-0F14-24E6-50700175F7F1}"/>
              </a:ext>
            </a:extLst>
          </p:cNvPr>
          <p:cNvCxnSpPr>
            <a:cxnSpLocks/>
          </p:cNvCxnSpPr>
          <p:nvPr/>
        </p:nvCxnSpPr>
        <p:spPr>
          <a:xfrm>
            <a:off x="6584949" y="22860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F5EE74D-830B-D559-A6F1-F31E12AEF7A1}"/>
              </a:ext>
            </a:extLst>
          </p:cNvPr>
          <p:cNvCxnSpPr>
            <a:cxnSpLocks/>
          </p:cNvCxnSpPr>
          <p:nvPr/>
        </p:nvCxnSpPr>
        <p:spPr>
          <a:xfrm>
            <a:off x="9378949" y="292100"/>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254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849D8DA-1156-52E9-EFC7-B75BF6A57B06}"/>
              </a:ext>
            </a:extLst>
          </p:cNvPr>
          <p:cNvSpPr txBox="1"/>
          <p:nvPr/>
        </p:nvSpPr>
        <p:spPr>
          <a:xfrm>
            <a:off x="11999"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1" descr="A diagram of learning&#10;&#10;Description automatically generated">
            <a:extLst>
              <a:ext uri="{FF2B5EF4-FFF2-40B4-BE49-F238E27FC236}">
                <a16:creationId xmlns:a16="http://schemas.microsoft.com/office/drawing/2014/main" id="{55E8DD11-43C5-71F1-3197-FB709064BDA8}"/>
              </a:ext>
            </a:extLst>
          </p:cNvPr>
          <p:cNvPicPr>
            <a:picLocks noChangeAspect="1"/>
          </p:cNvPicPr>
          <p:nvPr/>
        </p:nvPicPr>
        <p:blipFill>
          <a:blip r:embed="rId4"/>
          <a:stretch>
            <a:fillRect/>
          </a:stretch>
        </p:blipFill>
        <p:spPr>
          <a:xfrm>
            <a:off x="712165" y="416776"/>
            <a:ext cx="10774209" cy="512781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741E7D48-92DD-9B9C-B5BD-4DE62FF034D1}"/>
              </a:ext>
            </a:extLst>
          </p:cNvPr>
          <p:cNvSpPr txBox="1"/>
          <p:nvPr/>
        </p:nvSpPr>
        <p:spPr>
          <a:xfrm>
            <a:off x="433295" y="503181"/>
            <a:ext cx="3033065"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chemeClr val="accent1"/>
                </a:solidFill>
                <a:ea typeface="Calibri"/>
                <a:cs typeface="Calibri"/>
              </a:rPr>
              <a:t>Pedagogy</a:t>
            </a:r>
          </a:p>
        </p:txBody>
      </p:sp>
    </p:spTree>
    <p:extLst>
      <p:ext uri="{BB962C8B-B14F-4D97-AF65-F5344CB8AC3E}">
        <p14:creationId xmlns:p14="http://schemas.microsoft.com/office/powerpoint/2010/main" val="1292518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2791ED-AF24-D980-67DB-EDB5BC183444}"/>
              </a:ext>
            </a:extLst>
          </p:cNvPr>
          <p:cNvSpPr txBox="1"/>
          <p:nvPr/>
        </p:nvSpPr>
        <p:spPr>
          <a:xfrm>
            <a:off x="13446" y="1495"/>
            <a:ext cx="12187516" cy="6850527"/>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11" name="Table 10">
            <a:extLst>
              <a:ext uri="{FF2B5EF4-FFF2-40B4-BE49-F238E27FC236}">
                <a16:creationId xmlns:a16="http://schemas.microsoft.com/office/drawing/2014/main" id="{0903D568-62DE-E830-9C60-39090CBE6E92}"/>
              </a:ext>
            </a:extLst>
          </p:cNvPr>
          <p:cNvGraphicFramePr>
            <a:graphicFrameLocks noGrp="1"/>
          </p:cNvGraphicFramePr>
          <p:nvPr>
            <p:extLst>
              <p:ext uri="{D42A27DB-BD31-4B8C-83A1-F6EECF244321}">
                <p14:modId xmlns:p14="http://schemas.microsoft.com/office/powerpoint/2010/main" val="1460560417"/>
              </p:ext>
            </p:extLst>
          </p:nvPr>
        </p:nvGraphicFramePr>
        <p:xfrm>
          <a:off x="408021" y="4524"/>
          <a:ext cx="11364798" cy="6723008"/>
        </p:xfrm>
        <a:graphic>
          <a:graphicData uri="http://schemas.openxmlformats.org/drawingml/2006/table">
            <a:tbl>
              <a:tblPr firstRow="1" bandRow="1"/>
              <a:tblGrid>
                <a:gridCol w="3788266">
                  <a:extLst>
                    <a:ext uri="{9D8B030D-6E8A-4147-A177-3AD203B41FA5}">
                      <a16:colId xmlns:a16="http://schemas.microsoft.com/office/drawing/2014/main" val="409497997"/>
                    </a:ext>
                  </a:extLst>
                </a:gridCol>
                <a:gridCol w="3788266">
                  <a:extLst>
                    <a:ext uri="{9D8B030D-6E8A-4147-A177-3AD203B41FA5}">
                      <a16:colId xmlns:a16="http://schemas.microsoft.com/office/drawing/2014/main" val="529344749"/>
                    </a:ext>
                  </a:extLst>
                </a:gridCol>
                <a:gridCol w="3788266">
                  <a:extLst>
                    <a:ext uri="{9D8B030D-6E8A-4147-A177-3AD203B41FA5}">
                      <a16:colId xmlns:a16="http://schemas.microsoft.com/office/drawing/2014/main" val="1535759939"/>
                    </a:ext>
                  </a:extLst>
                </a:gridCol>
              </a:tblGrid>
              <a:tr h="698500">
                <a:tc>
                  <a:txBody>
                    <a:bodyPr/>
                    <a:lstStyle/>
                    <a:p>
                      <a:pPr algn="ctr"/>
                      <a:r>
                        <a:rPr lang="en-US" sz="2800">
                          <a:solidFill>
                            <a:schemeClr val="bg1"/>
                          </a:solidFill>
                        </a:rPr>
                        <a:t>Refining Teaching</a:t>
                      </a:r>
                      <a:endParaRPr lang="en-US" sz="2800"/>
                    </a:p>
                  </a:txBody>
                  <a:tcPr>
                    <a:solidFill>
                      <a:srgbClr val="0070C0"/>
                    </a:solidFill>
                  </a:tcPr>
                </a:tc>
                <a:tc>
                  <a:txBody>
                    <a:bodyPr/>
                    <a:lstStyle/>
                    <a:p>
                      <a:pPr algn="ctr"/>
                      <a:r>
                        <a:rPr lang="en-US" sz="2800">
                          <a:solidFill>
                            <a:schemeClr val="bg1"/>
                          </a:solidFill>
                        </a:rPr>
                        <a:t>Advancing Teaching</a:t>
                      </a:r>
                      <a:endParaRPr lang="en-US" sz="2800"/>
                    </a:p>
                  </a:txBody>
                  <a:tcPr>
                    <a:solidFill>
                      <a:srgbClr val="0070C0"/>
                    </a:solidFill>
                  </a:tcPr>
                </a:tc>
                <a:tc>
                  <a:txBody>
                    <a:bodyPr/>
                    <a:lstStyle/>
                    <a:p>
                      <a:pPr algn="ctr"/>
                      <a:r>
                        <a:rPr lang="en-US" sz="2800">
                          <a:solidFill>
                            <a:schemeClr val="bg1"/>
                          </a:solidFill>
                        </a:rPr>
                        <a:t>Influencing Teaching</a:t>
                      </a:r>
                      <a:endParaRPr lang="en-US" sz="2800"/>
                    </a:p>
                  </a:txBody>
                  <a:tcPr>
                    <a:solidFill>
                      <a:srgbClr val="0070C0"/>
                    </a:solidFill>
                  </a:tcPr>
                </a:tc>
                <a:extLst>
                  <a:ext uri="{0D108BD9-81ED-4DB2-BD59-A6C34878D82A}">
                    <a16:rowId xmlns:a16="http://schemas.microsoft.com/office/drawing/2014/main" val="2125649302"/>
                  </a:ext>
                </a:extLst>
              </a:tr>
              <a:tr h="1078611">
                <a:tc>
                  <a:txBody>
                    <a:bodyPr/>
                    <a:lstStyle/>
                    <a:p>
                      <a:pPr algn="ctr"/>
                      <a:r>
                        <a:rPr lang="en-US" sz="2000" b="1">
                          <a:solidFill>
                            <a:srgbClr val="0070C0"/>
                          </a:solidFill>
                        </a:rPr>
                        <a:t>Managing the learning environment</a:t>
                      </a:r>
                    </a:p>
                  </a:txBody>
                  <a:tcPr anchor="ctr"/>
                </a:tc>
                <a:tc>
                  <a:txBody>
                    <a:bodyPr/>
                    <a:lstStyle/>
                    <a:p>
                      <a:pPr algn="ctr"/>
                      <a:r>
                        <a:rPr lang="en-US" sz="2000" b="1">
                          <a:solidFill>
                            <a:srgbClr val="0070C0"/>
                          </a:solidFill>
                        </a:rPr>
                        <a:t> Four Purpose for Learning</a:t>
                      </a:r>
                    </a:p>
                  </a:txBody>
                  <a:tcPr anchor="ctr"/>
                </a:tc>
                <a:tc>
                  <a:txBody>
                    <a:bodyPr/>
                    <a:lstStyle/>
                    <a:p>
                      <a:pPr algn="ctr"/>
                      <a:r>
                        <a:rPr lang="en-US" sz="2000" b="1">
                          <a:solidFill>
                            <a:srgbClr val="0070C0"/>
                          </a:solidFill>
                        </a:rPr>
                        <a:t> Learning outcomes and well-being</a:t>
                      </a:r>
                    </a:p>
                  </a:txBody>
                  <a:tcPr anchor="ctr"/>
                </a:tc>
                <a:extLst>
                  <a:ext uri="{0D108BD9-81ED-4DB2-BD59-A6C34878D82A}">
                    <a16:rowId xmlns:a16="http://schemas.microsoft.com/office/drawing/2014/main" val="2152097849"/>
                  </a:ext>
                </a:extLst>
              </a:tr>
              <a:tr h="922290">
                <a:tc>
                  <a:txBody>
                    <a:bodyPr/>
                    <a:lstStyle/>
                    <a:p>
                      <a:pPr lvl="0" algn="ctr">
                        <a:buNone/>
                      </a:pPr>
                      <a:r>
                        <a:rPr lang="en-US" sz="2000" b="1">
                          <a:solidFill>
                            <a:srgbClr val="0070C0"/>
                          </a:solidFill>
                        </a:rPr>
                        <a:t> Differentiation</a:t>
                      </a:r>
                    </a:p>
                  </a:txBody>
                  <a:tcPr anchor="ctr"/>
                </a:tc>
                <a:tc>
                  <a:txBody>
                    <a:bodyPr/>
                    <a:lstStyle/>
                    <a:p>
                      <a:pPr lvl="0" algn="ctr">
                        <a:buNone/>
                      </a:pPr>
                      <a:r>
                        <a:rPr lang="en-US" sz="2000" b="1">
                          <a:solidFill>
                            <a:srgbClr val="0070C0"/>
                          </a:solidFill>
                        </a:rPr>
                        <a:t> Cross-curricular themes</a:t>
                      </a:r>
                    </a:p>
                  </a:txBody>
                  <a:tcPr anchor="ctr"/>
                </a:tc>
                <a:tc>
                  <a:txBody>
                    <a:bodyPr/>
                    <a:lstStyle/>
                    <a:p>
                      <a:pPr lvl="0" algn="ctr">
                        <a:buNone/>
                      </a:pPr>
                      <a:r>
                        <a:rPr lang="en-US" sz="2000" b="1">
                          <a:solidFill>
                            <a:srgbClr val="0070C0"/>
                          </a:solidFill>
                        </a:rPr>
                        <a:t> Challenge and expectations</a:t>
                      </a:r>
                    </a:p>
                  </a:txBody>
                  <a:tcPr anchor="ctr"/>
                </a:tc>
                <a:extLst>
                  <a:ext uri="{0D108BD9-81ED-4DB2-BD59-A6C34878D82A}">
                    <a16:rowId xmlns:a16="http://schemas.microsoft.com/office/drawing/2014/main" val="665241303"/>
                  </a:ext>
                </a:extLst>
              </a:tr>
              <a:tr h="922290">
                <a:tc>
                  <a:txBody>
                    <a:bodyPr/>
                    <a:lstStyle/>
                    <a:p>
                      <a:pPr lvl="0" algn="ctr">
                        <a:buNone/>
                      </a:pPr>
                      <a:r>
                        <a:rPr lang="en-US" sz="2000" b="1">
                          <a:solidFill>
                            <a:srgbClr val="0070C0"/>
                          </a:solidFill>
                        </a:rPr>
                        <a:t> Assessment</a:t>
                      </a:r>
                    </a:p>
                  </a:txBody>
                  <a:tcPr anchor="ctr"/>
                </a:tc>
                <a:tc>
                  <a:txBody>
                    <a:bodyPr/>
                    <a:lstStyle/>
                    <a:p>
                      <a:pPr lvl="0" algn="ctr">
                        <a:buNone/>
                      </a:pPr>
                      <a:r>
                        <a:rPr lang="en-US" sz="2000" b="1" i="0" u="none" strike="noStrike" noProof="0">
                          <a:solidFill>
                            <a:srgbClr val="0070C0"/>
                          </a:solidFill>
                          <a:latin typeface="Calibri"/>
                        </a:rPr>
                        <a:t> Exploiting subject disciplines in areas of learning</a:t>
                      </a:r>
                    </a:p>
                  </a:txBody>
                  <a:tcPr anchor="ctr"/>
                </a:tc>
                <a:tc>
                  <a:txBody>
                    <a:bodyPr/>
                    <a:lstStyle/>
                    <a:p>
                      <a:pPr lvl="0" algn="ctr">
                        <a:buNone/>
                      </a:pPr>
                      <a:r>
                        <a:rPr lang="en-US" sz="2000" b="1">
                          <a:solidFill>
                            <a:srgbClr val="0070C0"/>
                          </a:solidFill>
                        </a:rPr>
                        <a:t> Sustained effort and resilience</a:t>
                      </a:r>
                    </a:p>
                  </a:txBody>
                  <a:tcPr anchor="ctr"/>
                </a:tc>
                <a:extLst>
                  <a:ext uri="{0D108BD9-81ED-4DB2-BD59-A6C34878D82A}">
                    <a16:rowId xmlns:a16="http://schemas.microsoft.com/office/drawing/2014/main" val="1968734180"/>
                  </a:ext>
                </a:extLst>
              </a:tr>
              <a:tr h="922290">
                <a:tc>
                  <a:txBody>
                    <a:bodyPr/>
                    <a:lstStyle/>
                    <a:p>
                      <a:pPr lvl="0" algn="ctr">
                        <a:buNone/>
                      </a:pPr>
                      <a:r>
                        <a:rPr lang="en-US" sz="2000" b="1">
                          <a:solidFill>
                            <a:srgbClr val="0070C0"/>
                          </a:solidFill>
                        </a:rPr>
                        <a:t> Recording and Reporting</a:t>
                      </a:r>
                    </a:p>
                  </a:txBody>
                  <a:tcPr anchor="ctr"/>
                </a:tc>
                <a:tc>
                  <a:txBody>
                    <a:bodyPr/>
                    <a:lstStyle/>
                    <a:p>
                      <a:pPr lvl="0" algn="ctr">
                        <a:buNone/>
                      </a:pPr>
                      <a:r>
                        <a:rPr lang="en-US" sz="2000" b="1">
                          <a:solidFill>
                            <a:srgbClr val="0070C0"/>
                          </a:solidFill>
                        </a:rPr>
                        <a:t> Blended learning experiences</a:t>
                      </a:r>
                    </a:p>
                  </a:txBody>
                  <a:tcPr anchor="ctr"/>
                </a:tc>
                <a:tc>
                  <a:txBody>
                    <a:bodyPr/>
                    <a:lstStyle/>
                    <a:p>
                      <a:pPr lvl="0" algn="ctr">
                        <a:buNone/>
                      </a:pPr>
                      <a:r>
                        <a:rPr lang="en-US" sz="2000" b="1">
                          <a:solidFill>
                            <a:srgbClr val="0070C0"/>
                          </a:solidFill>
                        </a:rPr>
                        <a:t> Reflection on learning</a:t>
                      </a:r>
                    </a:p>
                  </a:txBody>
                  <a:tcPr anchor="ctr"/>
                </a:tc>
                <a:extLst>
                  <a:ext uri="{0D108BD9-81ED-4DB2-BD59-A6C34878D82A}">
                    <a16:rowId xmlns:a16="http://schemas.microsoft.com/office/drawing/2014/main" val="3321375444"/>
                  </a:ext>
                </a:extLst>
              </a:tr>
              <a:tr h="1203667">
                <a:tc>
                  <a:txBody>
                    <a:bodyPr/>
                    <a:lstStyle/>
                    <a:p>
                      <a:pPr lvl="0" algn="ctr">
                        <a:buNone/>
                      </a:pPr>
                      <a:r>
                        <a:rPr lang="en-US" sz="2000" b="1">
                          <a:solidFill>
                            <a:srgbClr val="0070C0"/>
                          </a:solidFill>
                        </a:rPr>
                        <a:t> Involving partners in learning</a:t>
                      </a:r>
                    </a:p>
                  </a:txBody>
                  <a:tcPr anchor="ctr"/>
                </a:tc>
                <a:tc>
                  <a:txBody>
                    <a:bodyPr/>
                    <a:lstStyle/>
                    <a:p>
                      <a:pPr lvl="0" algn="ctr">
                        <a:buNone/>
                      </a:pPr>
                      <a:r>
                        <a:rPr lang="en-US" sz="2000" b="1">
                          <a:solidFill>
                            <a:srgbClr val="0070C0"/>
                          </a:solidFill>
                        </a:rPr>
                        <a:t> Real life authentic contexts</a:t>
                      </a:r>
                    </a:p>
                  </a:txBody>
                  <a:tcPr anchor="ctr"/>
                </a:tc>
                <a:tc>
                  <a:txBody>
                    <a:bodyPr/>
                    <a:lstStyle/>
                    <a:p>
                      <a:pPr lvl="0" algn="ctr">
                        <a:buNone/>
                      </a:pPr>
                      <a:r>
                        <a:rPr lang="en-US" sz="2000" b="1">
                          <a:solidFill>
                            <a:srgbClr val="0070C0"/>
                          </a:solidFill>
                        </a:rPr>
                        <a:t> Learners leading learning</a:t>
                      </a:r>
                    </a:p>
                  </a:txBody>
                  <a:tcPr anchor="ctr"/>
                </a:tc>
                <a:extLst>
                  <a:ext uri="{0D108BD9-81ED-4DB2-BD59-A6C34878D82A}">
                    <a16:rowId xmlns:a16="http://schemas.microsoft.com/office/drawing/2014/main" val="4002051468"/>
                  </a:ext>
                </a:extLst>
              </a:tr>
              <a:tr h="640912">
                <a:tc>
                  <a:txBody>
                    <a:bodyPr/>
                    <a:lstStyle/>
                    <a:p>
                      <a:pPr lvl="0">
                        <a:buNone/>
                      </a:pPr>
                      <a:endParaRPr lang="en-US" sz="2000" b="1">
                        <a:solidFill>
                          <a:srgbClr val="0070C0"/>
                        </a:solidFill>
                      </a:endParaRPr>
                    </a:p>
                  </a:txBody>
                  <a:tcPr/>
                </a:tc>
                <a:tc>
                  <a:txBody>
                    <a:bodyPr/>
                    <a:lstStyle/>
                    <a:p>
                      <a:pPr lvl="0" algn="ctr">
                        <a:buNone/>
                      </a:pPr>
                      <a:endParaRPr lang="en-US"/>
                    </a:p>
                    <a:p>
                      <a:pPr lvl="0" algn="ctr">
                        <a:buNone/>
                      </a:pPr>
                      <a:r>
                        <a:rPr lang="en-US" sz="2000" b="1">
                          <a:solidFill>
                            <a:srgbClr val="0070C0"/>
                          </a:solidFill>
                        </a:rPr>
                        <a:t>Progression in learning</a:t>
                      </a:r>
                    </a:p>
                    <a:p>
                      <a:pPr lvl="0" algn="ctr">
                        <a:buNone/>
                      </a:pPr>
                      <a:endParaRPr lang="en-US" sz="2000" b="1">
                        <a:solidFill>
                          <a:srgbClr val="0070C0"/>
                        </a:solidFill>
                      </a:endParaRPr>
                    </a:p>
                  </a:txBody>
                  <a:tcPr anchor="ctr"/>
                </a:tc>
                <a:tc>
                  <a:txBody>
                    <a:bodyPr/>
                    <a:lstStyle/>
                    <a:p>
                      <a:pPr lvl="0" algn="ctr">
                        <a:buNone/>
                      </a:pPr>
                      <a:r>
                        <a:rPr lang="en-US" sz="2000" b="1">
                          <a:solidFill>
                            <a:srgbClr val="0070C0"/>
                          </a:solidFill>
                        </a:rPr>
                        <a:t> Listening to learners</a:t>
                      </a:r>
                    </a:p>
                  </a:txBody>
                  <a:tcPr anchor="ctr"/>
                </a:tc>
                <a:extLst>
                  <a:ext uri="{0D108BD9-81ED-4DB2-BD59-A6C34878D82A}">
                    <a16:rowId xmlns:a16="http://schemas.microsoft.com/office/drawing/2014/main" val="3401564795"/>
                  </a:ext>
                </a:extLst>
              </a:tr>
            </a:tbl>
          </a:graphicData>
        </a:graphic>
      </p:graphicFrame>
    </p:spTree>
    <p:extLst>
      <p:ext uri="{BB962C8B-B14F-4D97-AF65-F5344CB8AC3E}">
        <p14:creationId xmlns:p14="http://schemas.microsoft.com/office/powerpoint/2010/main" val="1367132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D41919-100A-DFA4-7526-73EDB3A4FFBF}"/>
              </a:ext>
            </a:extLst>
          </p:cNvPr>
          <p:cNvPicPr>
            <a:picLocks noChangeAspect="1"/>
          </p:cNvPicPr>
          <p:nvPr/>
        </p:nvPicPr>
        <p:blipFill>
          <a:blip r:embed="rId3"/>
          <a:stretch>
            <a:fillRect/>
          </a:stretch>
        </p:blipFill>
        <p:spPr>
          <a:xfrm>
            <a:off x="340343" y="367514"/>
            <a:ext cx="3805227" cy="25781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D0352881-0F48-6097-D570-8DE5EB941D06}"/>
              </a:ext>
            </a:extLst>
          </p:cNvPr>
          <p:cNvSpPr txBox="1"/>
          <p:nvPr/>
        </p:nvSpPr>
        <p:spPr>
          <a:xfrm>
            <a:off x="234950" y="3505200"/>
            <a:ext cx="285750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Calibri" panose="020F0502020204030204"/>
                <a:cs typeface="Calibri" panose="020F0502020204030204"/>
              </a:rPr>
              <a:t>MOODLE</a:t>
            </a:r>
          </a:p>
          <a:p>
            <a:r>
              <a:rPr lang="en-US" sz="2000" b="1">
                <a:hlinkClick r:id="rId4"/>
              </a:rPr>
              <a:t>https://moodle.uwtsd.ac.uk/mod/resource/view.php?id=526343</a:t>
            </a:r>
            <a:endParaRPr lang="en-US" sz="2000" b="1">
              <a:ea typeface="Calibri"/>
              <a:cs typeface="Calibri"/>
            </a:endParaRPr>
          </a:p>
          <a:p>
            <a:endParaRPr lang="en-US">
              <a:ea typeface="Calibri"/>
              <a:cs typeface="Calibri"/>
            </a:endParaRPr>
          </a:p>
        </p:txBody>
      </p:sp>
      <p:pic>
        <p:nvPicPr>
          <p:cNvPr id="6" name="Picture 5" descr="A table of text on a white background&#10;&#10;Description automatically generated">
            <a:extLst>
              <a:ext uri="{FF2B5EF4-FFF2-40B4-BE49-F238E27FC236}">
                <a16:creationId xmlns:a16="http://schemas.microsoft.com/office/drawing/2014/main" id="{CB0286A5-F60C-E4F7-A954-DB1F7F9C1680}"/>
              </a:ext>
            </a:extLst>
          </p:cNvPr>
          <p:cNvPicPr>
            <a:picLocks noChangeAspect="1"/>
          </p:cNvPicPr>
          <p:nvPr/>
        </p:nvPicPr>
        <p:blipFill>
          <a:blip r:embed="rId5"/>
          <a:stretch>
            <a:fillRect/>
          </a:stretch>
        </p:blipFill>
        <p:spPr>
          <a:xfrm>
            <a:off x="3378200" y="2745271"/>
            <a:ext cx="8502650" cy="374235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7" name="TextBox 6">
            <a:extLst>
              <a:ext uri="{FF2B5EF4-FFF2-40B4-BE49-F238E27FC236}">
                <a16:creationId xmlns:a16="http://schemas.microsoft.com/office/drawing/2014/main" id="{C056E3BF-8344-76AF-39C0-A31C95211E9F}"/>
              </a:ext>
            </a:extLst>
          </p:cNvPr>
          <p:cNvSpPr txBox="1"/>
          <p:nvPr/>
        </p:nvSpPr>
        <p:spPr>
          <a:xfrm>
            <a:off x="5365750" y="533400"/>
            <a:ext cx="59309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Calibri"/>
                <a:cs typeface="Calibri"/>
              </a:rPr>
              <a:t>Each strand has clear descriptors.</a:t>
            </a:r>
          </a:p>
          <a:p>
            <a:pPr algn="ctr"/>
            <a:r>
              <a:rPr lang="en-US" sz="2800" b="1">
                <a:solidFill>
                  <a:srgbClr val="002060"/>
                </a:solidFill>
                <a:ea typeface="Calibri"/>
                <a:cs typeface="Calibri"/>
              </a:rPr>
              <a:t>Your Class Mentor will use these to judge your progress on PTE</a:t>
            </a:r>
          </a:p>
          <a:p>
            <a:endParaRPr lang="en-US">
              <a:ea typeface="Calibri"/>
              <a:cs typeface="Calibri"/>
            </a:endParaRPr>
          </a:p>
        </p:txBody>
      </p:sp>
    </p:spTree>
    <p:extLst>
      <p:ext uri="{BB962C8B-B14F-4D97-AF65-F5344CB8AC3E}">
        <p14:creationId xmlns:p14="http://schemas.microsoft.com/office/powerpoint/2010/main" val="1408478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4659239-591A-E533-F841-3AD544935251}"/>
              </a:ext>
            </a:extLst>
          </p:cNvPr>
          <p:cNvSpPr/>
          <p:nvPr/>
        </p:nvSpPr>
        <p:spPr>
          <a:xfrm>
            <a:off x="-85213" y="358814"/>
            <a:ext cx="12358351" cy="1354217"/>
          </a:xfrm>
          <a:prstGeom prst="rect">
            <a:avLst/>
          </a:prstGeom>
          <a:noFill/>
        </p:spPr>
        <p:txBody>
          <a:bodyPr wrap="square" lIns="91440" tIns="45720" rIns="91440" bIns="45720" anchor="t">
            <a:spAutoFit/>
          </a:bodyPr>
          <a:lstStyle/>
          <a:p>
            <a:pPr algn="ctr"/>
            <a:r>
              <a:rPr lang="en-US" sz="5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Descriptors used to assess progress</a:t>
            </a:r>
            <a:endParaRPr lang="en-US">
              <a:pattFill prst="pct50">
                <a:fgClr>
                  <a:schemeClr val="accent1"/>
                </a:fgClr>
                <a:bgClr>
                  <a:schemeClr val="accent1">
                    <a:lumMod val="20000"/>
                    <a:lumOff val="80000"/>
                  </a:schemeClr>
                </a:bgClr>
              </a:pattFill>
            </a:endParaRPr>
          </a:p>
          <a:p>
            <a:pPr algn="ctr"/>
            <a:r>
              <a:rPr lang="en-US" sz="28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Your mentor will use these descriptors to write your Placement Reports</a:t>
            </a:r>
            <a:endParaRPr lang="en-US" sz="28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graphicFrame>
        <p:nvGraphicFramePr>
          <p:cNvPr id="3" name="Table 2">
            <a:extLst>
              <a:ext uri="{FF2B5EF4-FFF2-40B4-BE49-F238E27FC236}">
                <a16:creationId xmlns:a16="http://schemas.microsoft.com/office/drawing/2014/main" id="{4786AFEA-5C56-9B2A-0931-93780FD8D809}"/>
              </a:ext>
            </a:extLst>
          </p:cNvPr>
          <p:cNvGraphicFramePr>
            <a:graphicFrameLocks noGrp="1"/>
          </p:cNvGraphicFramePr>
          <p:nvPr>
            <p:extLst>
              <p:ext uri="{D42A27DB-BD31-4B8C-83A1-F6EECF244321}">
                <p14:modId xmlns:p14="http://schemas.microsoft.com/office/powerpoint/2010/main" val="578464111"/>
              </p:ext>
            </p:extLst>
          </p:nvPr>
        </p:nvGraphicFramePr>
        <p:xfrm>
          <a:off x="161637" y="2015644"/>
          <a:ext cx="11860140" cy="4480560"/>
        </p:xfrm>
        <a:graphic>
          <a:graphicData uri="http://schemas.openxmlformats.org/drawingml/2006/table">
            <a:tbl>
              <a:tblPr firstRow="1" bandRow="1">
                <a:tableStyleId>{5940675A-B579-460E-94D1-54222C63F5DA}</a:tableStyleId>
              </a:tblPr>
              <a:tblGrid>
                <a:gridCol w="2810933">
                  <a:extLst>
                    <a:ext uri="{9D8B030D-6E8A-4147-A177-3AD203B41FA5}">
                      <a16:colId xmlns:a16="http://schemas.microsoft.com/office/drawing/2014/main" val="2598294124"/>
                    </a:ext>
                  </a:extLst>
                </a:gridCol>
                <a:gridCol w="3115733">
                  <a:extLst>
                    <a:ext uri="{9D8B030D-6E8A-4147-A177-3AD203B41FA5}">
                      <a16:colId xmlns:a16="http://schemas.microsoft.com/office/drawing/2014/main" val="4075345360"/>
                    </a:ext>
                  </a:extLst>
                </a:gridCol>
                <a:gridCol w="2891790">
                  <a:extLst>
                    <a:ext uri="{9D8B030D-6E8A-4147-A177-3AD203B41FA5}">
                      <a16:colId xmlns:a16="http://schemas.microsoft.com/office/drawing/2014/main" val="3183336317"/>
                    </a:ext>
                  </a:extLst>
                </a:gridCol>
                <a:gridCol w="3041684">
                  <a:extLst>
                    <a:ext uri="{9D8B030D-6E8A-4147-A177-3AD203B41FA5}">
                      <a16:colId xmlns:a16="http://schemas.microsoft.com/office/drawing/2014/main" val="3327419968"/>
                    </a:ext>
                  </a:extLst>
                </a:gridCol>
              </a:tblGrid>
              <a:tr h="370839">
                <a:tc gridSpan="4">
                  <a:txBody>
                    <a:bodyPr/>
                    <a:lstStyle/>
                    <a:p>
                      <a:pPr lvl="0" algn="ctr">
                        <a:buNone/>
                      </a:pPr>
                      <a:r>
                        <a:rPr lang="en-US" sz="2800" b="1" i="0" u="none" strike="noStrike" noProof="0">
                          <a:solidFill>
                            <a:srgbClr val="000000"/>
                          </a:solidFill>
                          <a:latin typeface="Calibri"/>
                        </a:rPr>
                        <a:t>Standard: Collaboration                      Strand:  Seeking advice and support</a:t>
                      </a:r>
                      <a:endParaRPr lang="en-US" sz="2800"/>
                    </a:p>
                  </a:txBody>
                  <a:tcPr>
                    <a:solidFill>
                      <a:srgbClr val="33CCCC"/>
                    </a:solidFill>
                  </a:tcPr>
                </a:tc>
                <a:tc hMerge="1">
                  <a:txBody>
                    <a:bodyPr/>
                    <a:lstStyle/>
                    <a:p>
                      <a:endParaRPr lang="en-US"/>
                    </a:p>
                  </a:txBody>
                  <a:tcPr>
                    <a:solidFill>
                      <a:srgbClr val="FAC678"/>
                    </a:solidFill>
                  </a:tcPr>
                </a:tc>
                <a:tc hMerge="1">
                  <a:txBody>
                    <a:bodyPr/>
                    <a:lstStyle/>
                    <a:p>
                      <a:endParaRPr lang="en-US"/>
                    </a:p>
                  </a:txBody>
                  <a:tcPr>
                    <a:solidFill>
                      <a:schemeClr val="accent6">
                        <a:lumMod val="60000"/>
                        <a:lumOff val="40000"/>
                      </a:schemeClr>
                    </a:solidFill>
                  </a:tcPr>
                </a:tc>
                <a:tc hMerge="1">
                  <a:txBody>
                    <a:bodyPr/>
                    <a:lstStyle/>
                    <a:p>
                      <a:endParaRPr lang="en-US"/>
                    </a:p>
                  </a:txBody>
                  <a:tcPr>
                    <a:solidFill>
                      <a:schemeClr val="accent1">
                        <a:lumMod val="40000"/>
                        <a:lumOff val="60000"/>
                      </a:schemeClr>
                    </a:solidFill>
                  </a:tcPr>
                </a:tc>
                <a:extLst>
                  <a:ext uri="{0D108BD9-81ED-4DB2-BD59-A6C34878D82A}">
                    <a16:rowId xmlns:a16="http://schemas.microsoft.com/office/drawing/2014/main" val="4124416854"/>
                  </a:ext>
                </a:extLst>
              </a:tr>
              <a:tr h="370840">
                <a:tc>
                  <a:txBody>
                    <a:bodyPr/>
                    <a:lstStyle/>
                    <a:p>
                      <a:pPr algn="ctr"/>
                      <a:r>
                        <a:rPr lang="en-US" sz="2400" b="1"/>
                        <a:t>Cause for </a:t>
                      </a:r>
                      <a:endParaRPr lang="en-US"/>
                    </a:p>
                    <a:p>
                      <a:pPr lvl="0" algn="ctr">
                        <a:buNone/>
                      </a:pPr>
                      <a:r>
                        <a:rPr lang="en-US" sz="2400" b="1"/>
                        <a:t>Concern</a:t>
                      </a:r>
                    </a:p>
                  </a:txBody>
                  <a:tcPr>
                    <a:solidFill>
                      <a:srgbClr val="E87979"/>
                    </a:solidFill>
                  </a:tcPr>
                </a:tc>
                <a:tc>
                  <a:txBody>
                    <a:bodyPr/>
                    <a:lstStyle/>
                    <a:p>
                      <a:pPr algn="ctr"/>
                      <a:r>
                        <a:rPr lang="en-US" sz="2400" b="1"/>
                        <a:t>Not yet </a:t>
                      </a:r>
                      <a:endParaRPr lang="en-US"/>
                    </a:p>
                    <a:p>
                      <a:pPr lvl="0" algn="ctr">
                        <a:buNone/>
                      </a:pPr>
                      <a:r>
                        <a:rPr lang="en-US" sz="2400" b="1"/>
                        <a:t>on track</a:t>
                      </a:r>
                    </a:p>
                  </a:txBody>
                  <a:tcPr>
                    <a:solidFill>
                      <a:srgbClr val="FAC678"/>
                    </a:solidFill>
                  </a:tcPr>
                </a:tc>
                <a:tc>
                  <a:txBody>
                    <a:bodyPr/>
                    <a:lstStyle/>
                    <a:p>
                      <a:pPr algn="ctr"/>
                      <a:r>
                        <a:rPr lang="en-US" sz="2400" b="1"/>
                        <a:t>On </a:t>
                      </a:r>
                      <a:endParaRPr lang="en-US"/>
                    </a:p>
                    <a:p>
                      <a:pPr lvl="0" algn="ctr">
                        <a:buNone/>
                      </a:pPr>
                      <a:r>
                        <a:rPr lang="en-US" sz="2400" b="1"/>
                        <a:t>Track</a:t>
                      </a:r>
                    </a:p>
                  </a:txBody>
                  <a:tcPr>
                    <a:solidFill>
                      <a:schemeClr val="accent6">
                        <a:lumMod val="60000"/>
                        <a:lumOff val="40000"/>
                      </a:schemeClr>
                    </a:solidFill>
                  </a:tcPr>
                </a:tc>
                <a:tc>
                  <a:txBody>
                    <a:bodyPr/>
                    <a:lstStyle/>
                    <a:p>
                      <a:pPr algn="ctr"/>
                      <a:r>
                        <a:rPr lang="en-US" sz="2400" b="1"/>
                        <a:t>Exceeding expectations</a:t>
                      </a:r>
                    </a:p>
                  </a:txBody>
                  <a:tcPr>
                    <a:solidFill>
                      <a:schemeClr val="accent1">
                        <a:lumMod val="40000"/>
                        <a:lumOff val="60000"/>
                      </a:schemeClr>
                    </a:solidFill>
                  </a:tcPr>
                </a:tc>
                <a:extLst>
                  <a:ext uri="{0D108BD9-81ED-4DB2-BD59-A6C34878D82A}">
                    <a16:rowId xmlns:a16="http://schemas.microsoft.com/office/drawing/2014/main" val="1875861686"/>
                  </a:ext>
                </a:extLst>
              </a:tr>
              <a:tr h="370840">
                <a:tc>
                  <a:txBody>
                    <a:bodyPr/>
                    <a:lstStyle/>
                    <a:p>
                      <a:r>
                        <a:rPr lang="en-US" sz="2000" b="1"/>
                        <a:t>The student-teacher doesn't accept support from formal and informal sources. Observation and team teaching have taken place, and the student-teacher is over-reliant on these approaches.</a:t>
                      </a:r>
                    </a:p>
                  </a:txBody>
                  <a:tcPr>
                    <a:solidFill>
                      <a:srgbClr val="E87979"/>
                    </a:solidFill>
                  </a:tcPr>
                </a:tc>
                <a:tc>
                  <a:txBody>
                    <a:bodyPr/>
                    <a:lstStyle/>
                    <a:p>
                      <a:r>
                        <a:rPr lang="en-US" sz="2000" b="1"/>
                        <a:t>The student-teacher accepts support from some formal and informal sources but doesn't always engage with this support. This sometimes includes observation and team teaching, whilst demonstrating some levels of independence.</a:t>
                      </a:r>
                    </a:p>
                  </a:txBody>
                  <a:tcPr>
                    <a:solidFill>
                      <a:srgbClr val="FAC678"/>
                    </a:solidFill>
                  </a:tcPr>
                </a:tc>
                <a:tc>
                  <a:txBody>
                    <a:bodyPr/>
                    <a:lstStyle/>
                    <a:p>
                      <a:r>
                        <a:rPr lang="en-US" sz="2000" b="1"/>
                        <a:t>The student-teacher actively seeks and engages with support from a range of formal and informal sources. This includes observation and team teaching, whilst demonstrating increasing levels of independence.</a:t>
                      </a:r>
                    </a:p>
                  </a:txBody>
                  <a:tcPr>
                    <a:solidFill>
                      <a:schemeClr val="accent6">
                        <a:lumMod val="60000"/>
                        <a:lumOff val="40000"/>
                      </a:schemeClr>
                    </a:solidFill>
                  </a:tcPr>
                </a:tc>
                <a:tc>
                  <a:txBody>
                    <a:bodyPr/>
                    <a:lstStyle/>
                    <a:p>
                      <a:r>
                        <a:rPr lang="en-US" sz="2000" b="1"/>
                        <a:t>The student-teacher is pro-active in seeking and engaging with support from a range of formal and informal sources. This includes observation, team teaching, literature and research whilst demonstrating high level of independence.</a:t>
                      </a:r>
                    </a:p>
                  </a:txBody>
                  <a:tcPr>
                    <a:solidFill>
                      <a:schemeClr val="accent1">
                        <a:lumMod val="40000"/>
                        <a:lumOff val="60000"/>
                      </a:schemeClr>
                    </a:solidFill>
                  </a:tcPr>
                </a:tc>
                <a:extLst>
                  <a:ext uri="{0D108BD9-81ED-4DB2-BD59-A6C34878D82A}">
                    <a16:rowId xmlns:a16="http://schemas.microsoft.com/office/drawing/2014/main" val="846488842"/>
                  </a:ext>
                </a:extLst>
              </a:tr>
            </a:tbl>
          </a:graphicData>
        </a:graphic>
      </p:graphicFrame>
    </p:spTree>
    <p:extLst>
      <p:ext uri="{BB962C8B-B14F-4D97-AF65-F5344CB8AC3E}">
        <p14:creationId xmlns:p14="http://schemas.microsoft.com/office/powerpoint/2010/main" val="1931413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155843"/>
            <a:ext cx="12188190" cy="7017306"/>
          </a:xfrm>
          <a:prstGeom prst="rect">
            <a:avLst/>
          </a:prstGeom>
          <a:solidFill>
            <a:srgbClr val="FA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pic>
        <p:nvPicPr>
          <p:cNvPr id="6" name="Picture 5" descr="A red sign with a crown&#10;&#10;Description automatically generated">
            <a:extLst>
              <a:ext uri="{FF2B5EF4-FFF2-40B4-BE49-F238E27FC236}">
                <a16:creationId xmlns:a16="http://schemas.microsoft.com/office/drawing/2014/main" id="{BA0BABE5-58F1-76ED-FA01-1AF0392DC15E}"/>
              </a:ext>
            </a:extLst>
          </p:cNvPr>
          <p:cNvPicPr>
            <a:picLocks noChangeAspect="1"/>
          </p:cNvPicPr>
          <p:nvPr/>
        </p:nvPicPr>
        <p:blipFill>
          <a:blip r:embed="rId3"/>
          <a:stretch>
            <a:fillRect/>
          </a:stretch>
        </p:blipFill>
        <p:spPr>
          <a:xfrm>
            <a:off x="3533415" y="-141448"/>
            <a:ext cx="5354004" cy="7005961"/>
          </a:xfrm>
          <a:prstGeom prst="rect">
            <a:avLst/>
          </a:prstGeom>
        </p:spPr>
      </p:pic>
      <p:sp>
        <p:nvSpPr>
          <p:cNvPr id="2" name="TextBox 1">
            <a:extLst>
              <a:ext uri="{FF2B5EF4-FFF2-40B4-BE49-F238E27FC236}">
                <a16:creationId xmlns:a16="http://schemas.microsoft.com/office/drawing/2014/main" id="{CE020B24-CEDB-FAF8-B91A-F2BE70CAD6D6}"/>
              </a:ext>
            </a:extLst>
          </p:cNvPr>
          <p:cNvSpPr txBox="1"/>
          <p:nvPr/>
        </p:nvSpPr>
        <p:spPr>
          <a:xfrm>
            <a:off x="4415565" y="3840892"/>
            <a:ext cx="3760032" cy="3016210"/>
          </a:xfrm>
          <a:prstGeom prst="rect">
            <a:avLst/>
          </a:prstGeom>
          <a:solidFill>
            <a:srgbClr val="CC0202"/>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a:solidFill>
                  <a:schemeClr val="bg1"/>
                </a:solidFill>
                <a:latin typeface="Verdana Pro"/>
                <a:cs typeface="Calibri"/>
              </a:rPr>
              <a:t>USE THE CENTRAL STRANDS</a:t>
            </a:r>
            <a:endParaRPr lang="en-US" sz="4800">
              <a:solidFill>
                <a:schemeClr val="bg1"/>
              </a:solidFill>
              <a:cs typeface="Calibri" panose="020F0502020204030204"/>
            </a:endParaRPr>
          </a:p>
          <a:p>
            <a:pPr algn="ctr"/>
            <a:r>
              <a:rPr lang="en-US" sz="2400">
                <a:solidFill>
                  <a:srgbClr val="CC0202"/>
                </a:solidFill>
                <a:latin typeface="Verdana Pro"/>
                <a:cs typeface="Calibri"/>
              </a:rPr>
              <a:t>C</a:t>
            </a:r>
          </a:p>
          <a:p>
            <a:pPr algn="ctr"/>
            <a:endParaRPr lang="en-US">
              <a:solidFill>
                <a:srgbClr val="CC0202"/>
              </a:solidFill>
              <a:latin typeface="Verdana Pro"/>
              <a:cs typeface="Calibri"/>
            </a:endParaRPr>
          </a:p>
        </p:txBody>
      </p:sp>
    </p:spTree>
    <p:extLst>
      <p:ext uri="{BB962C8B-B14F-4D97-AF65-F5344CB8AC3E}">
        <p14:creationId xmlns:p14="http://schemas.microsoft.com/office/powerpoint/2010/main" val="30766000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1190"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471262AA-293A-9F8A-42C3-2890A9390FAC}"/>
              </a:ext>
            </a:extLst>
          </p:cNvPr>
          <p:cNvSpPr txBox="1"/>
          <p:nvPr/>
        </p:nvSpPr>
        <p:spPr>
          <a:xfrm>
            <a:off x="4792632" y="539762"/>
            <a:ext cx="25959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33CCCC"/>
                </a:solidFill>
                <a:cs typeface="Calibri"/>
              </a:rPr>
              <a:t>Collaboration</a:t>
            </a:r>
            <a:endParaRPr lang="en-US" sz="2800">
              <a:cs typeface="Calibri" panose="020F0502020204030204"/>
            </a:endParaRPr>
          </a:p>
        </p:txBody>
      </p:sp>
      <p:sp>
        <p:nvSpPr>
          <p:cNvPr id="5" name="TextBox 4">
            <a:extLst>
              <a:ext uri="{FF2B5EF4-FFF2-40B4-BE49-F238E27FC236}">
                <a16:creationId xmlns:a16="http://schemas.microsoft.com/office/drawing/2014/main" id="{83D1D761-E555-77B3-99B4-FC3D6952A41C}"/>
              </a:ext>
            </a:extLst>
          </p:cNvPr>
          <p:cNvSpPr txBox="1"/>
          <p:nvPr/>
        </p:nvSpPr>
        <p:spPr>
          <a:xfrm>
            <a:off x="6483685" y="320439"/>
            <a:ext cx="400967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00B050"/>
                </a:solidFill>
                <a:cs typeface="Calibri"/>
              </a:rPr>
              <a:t>Professional </a:t>
            </a:r>
            <a:endParaRPr lang="en-US" sz="2800">
              <a:solidFill>
                <a:srgbClr val="000000"/>
              </a:solidFill>
              <a:cs typeface="Calibri"/>
            </a:endParaRPr>
          </a:p>
          <a:p>
            <a:pPr algn="ctr"/>
            <a:r>
              <a:rPr lang="cy-GB" sz="2800" b="1" err="1">
                <a:solidFill>
                  <a:srgbClr val="00B050"/>
                </a:solidFill>
                <a:cs typeface="Calibri"/>
              </a:rPr>
              <a:t>Learning</a:t>
            </a:r>
            <a:endParaRPr lang="en-US" sz="2800" err="1">
              <a:ea typeface="Calibri"/>
              <a:cs typeface="Calibri" panose="020F0502020204030204"/>
            </a:endParaRPr>
          </a:p>
        </p:txBody>
      </p:sp>
      <p:sp>
        <p:nvSpPr>
          <p:cNvPr id="6" name="TextBox 5">
            <a:extLst>
              <a:ext uri="{FF2B5EF4-FFF2-40B4-BE49-F238E27FC236}">
                <a16:creationId xmlns:a16="http://schemas.microsoft.com/office/drawing/2014/main" id="{400C3C41-3CB2-3ED7-78EB-17AD9196C217}"/>
              </a:ext>
            </a:extLst>
          </p:cNvPr>
          <p:cNvSpPr txBox="1"/>
          <p:nvPr/>
        </p:nvSpPr>
        <p:spPr>
          <a:xfrm>
            <a:off x="1407104" y="538131"/>
            <a:ext cx="202505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err="1">
                <a:solidFill>
                  <a:srgbClr val="0070C0"/>
                </a:solidFill>
                <a:ea typeface="Calibri"/>
                <a:cs typeface="Calibri"/>
              </a:rPr>
              <a:t>Pedagogy</a:t>
            </a:r>
            <a:endParaRPr lang="cy-GB" sz="2800" b="1">
              <a:solidFill>
                <a:srgbClr val="0070C0"/>
              </a:solidFill>
              <a:ea typeface="Calibri"/>
              <a:cs typeface="Calibri"/>
            </a:endParaRPr>
          </a:p>
        </p:txBody>
      </p:sp>
      <p:sp>
        <p:nvSpPr>
          <p:cNvPr id="7" name="TextBox 6">
            <a:extLst>
              <a:ext uri="{FF2B5EF4-FFF2-40B4-BE49-F238E27FC236}">
                <a16:creationId xmlns:a16="http://schemas.microsoft.com/office/drawing/2014/main" id="{1607E09D-E539-DC0B-CE9B-6565C1795B96}"/>
              </a:ext>
            </a:extLst>
          </p:cNvPr>
          <p:cNvSpPr txBox="1"/>
          <p:nvPr/>
        </p:nvSpPr>
        <p:spPr>
          <a:xfrm>
            <a:off x="9757841" y="642334"/>
            <a:ext cx="219650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2800" b="1">
                <a:solidFill>
                  <a:srgbClr val="FF0000"/>
                </a:solidFill>
                <a:cs typeface="Calibri"/>
              </a:rPr>
              <a:t>Leadership</a:t>
            </a:r>
            <a:endParaRPr lang="en-US" sz="2800">
              <a:cs typeface="Calibri" panose="020F0502020204030204"/>
            </a:endParaRPr>
          </a:p>
        </p:txBody>
      </p:sp>
      <p:cxnSp>
        <p:nvCxnSpPr>
          <p:cNvPr id="2" name="Straight Arrow Connector 1">
            <a:extLst>
              <a:ext uri="{FF2B5EF4-FFF2-40B4-BE49-F238E27FC236}">
                <a16:creationId xmlns:a16="http://schemas.microsoft.com/office/drawing/2014/main" id="{68FBB0A5-C558-8686-69CE-86AB5F612064}"/>
              </a:ext>
            </a:extLst>
          </p:cNvPr>
          <p:cNvCxnSpPr/>
          <p:nvPr/>
        </p:nvCxnSpPr>
        <p:spPr>
          <a:xfrm>
            <a:off x="4970422" y="124395"/>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9E41FE0-99E1-0F14-24E6-50700175F7F1}"/>
              </a:ext>
            </a:extLst>
          </p:cNvPr>
          <p:cNvCxnSpPr>
            <a:cxnSpLocks/>
          </p:cNvCxnSpPr>
          <p:nvPr/>
        </p:nvCxnSpPr>
        <p:spPr>
          <a:xfrm>
            <a:off x="7203667" y="124395"/>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1F5EE74D-830B-D559-A6F1-F31E12AEF7A1}"/>
              </a:ext>
            </a:extLst>
          </p:cNvPr>
          <p:cNvCxnSpPr>
            <a:cxnSpLocks/>
          </p:cNvCxnSpPr>
          <p:nvPr/>
        </p:nvCxnSpPr>
        <p:spPr>
          <a:xfrm>
            <a:off x="9626437" y="226972"/>
            <a:ext cx="12700" cy="5283200"/>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25" name="Picture 24" descr="Classroom Mang.PNG">
            <a:extLst>
              <a:ext uri="{FF2B5EF4-FFF2-40B4-BE49-F238E27FC236}">
                <a16:creationId xmlns:a16="http://schemas.microsoft.com/office/drawing/2014/main" id="{6A2FE46E-230A-C32E-DF36-4B977503CD04}"/>
              </a:ext>
            </a:extLst>
          </p:cNvPr>
          <p:cNvPicPr>
            <a:picLocks noChangeAspect="1"/>
          </p:cNvPicPr>
          <p:nvPr/>
        </p:nvPicPr>
        <p:blipFill>
          <a:blip r:embed="rId4"/>
          <a:stretch>
            <a:fillRect/>
          </a:stretch>
        </p:blipFill>
        <p:spPr>
          <a:xfrm>
            <a:off x="247157" y="1163652"/>
            <a:ext cx="1257632" cy="1971157"/>
          </a:xfrm>
          <a:prstGeom prst="rect">
            <a:avLst/>
          </a:prstGeom>
        </p:spPr>
      </p:pic>
      <p:pic>
        <p:nvPicPr>
          <p:cNvPr id="29" name="Picture 28" descr="Diff.PNG">
            <a:extLst>
              <a:ext uri="{FF2B5EF4-FFF2-40B4-BE49-F238E27FC236}">
                <a16:creationId xmlns:a16="http://schemas.microsoft.com/office/drawing/2014/main" id="{55D76163-1B4E-0F3E-A21F-B6E8CCE89820}"/>
              </a:ext>
            </a:extLst>
          </p:cNvPr>
          <p:cNvPicPr>
            <a:picLocks noChangeAspect="1"/>
          </p:cNvPicPr>
          <p:nvPr/>
        </p:nvPicPr>
        <p:blipFill>
          <a:blip r:embed="rId5"/>
          <a:stretch>
            <a:fillRect/>
          </a:stretch>
        </p:blipFill>
        <p:spPr>
          <a:xfrm>
            <a:off x="1634389" y="1205825"/>
            <a:ext cx="1466041" cy="1912864"/>
          </a:xfrm>
          <a:prstGeom prst="rect">
            <a:avLst/>
          </a:prstGeom>
        </p:spPr>
      </p:pic>
      <p:pic>
        <p:nvPicPr>
          <p:cNvPr id="30" name="Picture 29" descr="Exp Subj.PNG">
            <a:extLst>
              <a:ext uri="{FF2B5EF4-FFF2-40B4-BE49-F238E27FC236}">
                <a16:creationId xmlns:a16="http://schemas.microsoft.com/office/drawing/2014/main" id="{74772044-8BAF-83BA-2F81-0BC2FDBB370B}"/>
              </a:ext>
            </a:extLst>
          </p:cNvPr>
          <p:cNvPicPr>
            <a:picLocks noChangeAspect="1"/>
          </p:cNvPicPr>
          <p:nvPr/>
        </p:nvPicPr>
        <p:blipFill>
          <a:blip r:embed="rId6"/>
          <a:stretch>
            <a:fillRect/>
          </a:stretch>
        </p:blipFill>
        <p:spPr>
          <a:xfrm>
            <a:off x="2525646" y="3491599"/>
            <a:ext cx="1650398" cy="1926341"/>
          </a:xfrm>
          <a:prstGeom prst="rect">
            <a:avLst/>
          </a:prstGeom>
        </p:spPr>
      </p:pic>
      <p:pic>
        <p:nvPicPr>
          <p:cNvPr id="31" name="Picture 30" descr="Resp for self.PNG">
            <a:extLst>
              <a:ext uri="{FF2B5EF4-FFF2-40B4-BE49-F238E27FC236}">
                <a16:creationId xmlns:a16="http://schemas.microsoft.com/office/drawing/2014/main" id="{5FD5D5CE-84EF-02FB-E05A-099FD5BB1B71}"/>
              </a:ext>
            </a:extLst>
          </p:cNvPr>
          <p:cNvPicPr>
            <a:picLocks noChangeAspect="1"/>
          </p:cNvPicPr>
          <p:nvPr/>
        </p:nvPicPr>
        <p:blipFill>
          <a:blip r:embed="rId7"/>
          <a:stretch>
            <a:fillRect/>
          </a:stretch>
        </p:blipFill>
        <p:spPr>
          <a:xfrm>
            <a:off x="10239575" y="1402590"/>
            <a:ext cx="1234593" cy="2020818"/>
          </a:xfrm>
          <a:prstGeom prst="rect">
            <a:avLst/>
          </a:prstGeom>
        </p:spPr>
      </p:pic>
      <p:pic>
        <p:nvPicPr>
          <p:cNvPr id="32" name="Picture 31" descr="Seek Advice.PNG">
            <a:extLst>
              <a:ext uri="{FF2B5EF4-FFF2-40B4-BE49-F238E27FC236}">
                <a16:creationId xmlns:a16="http://schemas.microsoft.com/office/drawing/2014/main" id="{62DE50A7-8174-AD57-989C-DE4E9911BEEA}"/>
              </a:ext>
            </a:extLst>
          </p:cNvPr>
          <p:cNvPicPr>
            <a:picLocks noChangeAspect="1"/>
          </p:cNvPicPr>
          <p:nvPr/>
        </p:nvPicPr>
        <p:blipFill>
          <a:blip r:embed="rId8"/>
          <a:stretch>
            <a:fillRect/>
          </a:stretch>
        </p:blipFill>
        <p:spPr>
          <a:xfrm>
            <a:off x="5433113" y="1348046"/>
            <a:ext cx="1319260" cy="1914983"/>
          </a:xfrm>
          <a:prstGeom prst="rect">
            <a:avLst/>
          </a:prstGeom>
        </p:spPr>
      </p:pic>
      <p:pic>
        <p:nvPicPr>
          <p:cNvPr id="33" name="Picture 32" descr="Welsh Lang.PNG">
            <a:extLst>
              <a:ext uri="{FF2B5EF4-FFF2-40B4-BE49-F238E27FC236}">
                <a16:creationId xmlns:a16="http://schemas.microsoft.com/office/drawing/2014/main" id="{AE1AF118-A135-BA9F-D95C-55677EB421E6}"/>
              </a:ext>
            </a:extLst>
          </p:cNvPr>
          <p:cNvPicPr>
            <a:picLocks noChangeAspect="1"/>
          </p:cNvPicPr>
          <p:nvPr/>
        </p:nvPicPr>
        <p:blipFill>
          <a:blip r:embed="rId9"/>
          <a:stretch>
            <a:fillRect/>
          </a:stretch>
        </p:blipFill>
        <p:spPr>
          <a:xfrm>
            <a:off x="7803636" y="3648334"/>
            <a:ext cx="1423750" cy="1931998"/>
          </a:xfrm>
          <a:prstGeom prst="rect">
            <a:avLst/>
          </a:prstGeom>
        </p:spPr>
      </p:pic>
      <p:pic>
        <p:nvPicPr>
          <p:cNvPr id="34" name="Picture 33" descr="Wider reading.PNG">
            <a:extLst>
              <a:ext uri="{FF2B5EF4-FFF2-40B4-BE49-F238E27FC236}">
                <a16:creationId xmlns:a16="http://schemas.microsoft.com/office/drawing/2014/main" id="{A5829921-1241-7E25-700E-CED90A40E6F4}"/>
              </a:ext>
            </a:extLst>
          </p:cNvPr>
          <p:cNvPicPr>
            <a:picLocks noChangeAspect="1"/>
          </p:cNvPicPr>
          <p:nvPr/>
        </p:nvPicPr>
        <p:blipFill>
          <a:blip r:embed="rId10"/>
          <a:stretch>
            <a:fillRect/>
          </a:stretch>
        </p:blipFill>
        <p:spPr>
          <a:xfrm>
            <a:off x="7864144" y="1419891"/>
            <a:ext cx="1302734" cy="2064372"/>
          </a:xfrm>
          <a:prstGeom prst="rect">
            <a:avLst/>
          </a:prstGeom>
        </p:spPr>
      </p:pic>
      <p:pic>
        <p:nvPicPr>
          <p:cNvPr id="35" name="Picture 34" descr="Assessment.PNG">
            <a:extLst>
              <a:ext uri="{FF2B5EF4-FFF2-40B4-BE49-F238E27FC236}">
                <a16:creationId xmlns:a16="http://schemas.microsoft.com/office/drawing/2014/main" id="{5A36F047-CF41-3B30-2E0D-394B9785ABF1}"/>
              </a:ext>
            </a:extLst>
          </p:cNvPr>
          <p:cNvPicPr>
            <a:picLocks noChangeAspect="1"/>
          </p:cNvPicPr>
          <p:nvPr/>
        </p:nvPicPr>
        <p:blipFill>
          <a:blip r:embed="rId11"/>
          <a:stretch>
            <a:fillRect/>
          </a:stretch>
        </p:blipFill>
        <p:spPr>
          <a:xfrm>
            <a:off x="3211753" y="1256320"/>
            <a:ext cx="1496082" cy="1870491"/>
          </a:xfrm>
          <a:prstGeom prst="rect">
            <a:avLst/>
          </a:prstGeom>
        </p:spPr>
      </p:pic>
      <p:pic>
        <p:nvPicPr>
          <p:cNvPr id="36" name="Picture 35" descr="Corp Respo.PNG">
            <a:extLst>
              <a:ext uri="{FF2B5EF4-FFF2-40B4-BE49-F238E27FC236}">
                <a16:creationId xmlns:a16="http://schemas.microsoft.com/office/drawing/2014/main" id="{221E18D4-CFA1-4A7B-F340-962447BF25B5}"/>
              </a:ext>
            </a:extLst>
          </p:cNvPr>
          <p:cNvPicPr>
            <a:picLocks noChangeAspect="1"/>
          </p:cNvPicPr>
          <p:nvPr/>
        </p:nvPicPr>
        <p:blipFill>
          <a:blip r:embed="rId12"/>
          <a:stretch>
            <a:fillRect/>
          </a:stretch>
        </p:blipFill>
        <p:spPr>
          <a:xfrm>
            <a:off x="10237681" y="3648681"/>
            <a:ext cx="1251405" cy="1820588"/>
          </a:xfrm>
          <a:prstGeom prst="rect">
            <a:avLst/>
          </a:prstGeom>
        </p:spPr>
      </p:pic>
      <p:pic>
        <p:nvPicPr>
          <p:cNvPr id="37" name="Picture 36" descr="4Ps.PNG">
            <a:extLst>
              <a:ext uri="{FF2B5EF4-FFF2-40B4-BE49-F238E27FC236}">
                <a16:creationId xmlns:a16="http://schemas.microsoft.com/office/drawing/2014/main" id="{07DAFB3C-6BF7-FA6F-4F5C-538C655F26C1}"/>
              </a:ext>
            </a:extLst>
          </p:cNvPr>
          <p:cNvPicPr>
            <a:picLocks noChangeAspect="1"/>
          </p:cNvPicPr>
          <p:nvPr/>
        </p:nvPicPr>
        <p:blipFill>
          <a:blip r:embed="rId13"/>
          <a:stretch>
            <a:fillRect/>
          </a:stretch>
        </p:blipFill>
        <p:spPr>
          <a:xfrm>
            <a:off x="812024" y="3493921"/>
            <a:ext cx="1391387" cy="1993338"/>
          </a:xfrm>
          <a:prstGeom prst="rect">
            <a:avLst/>
          </a:prstGeom>
        </p:spPr>
      </p:pic>
    </p:spTree>
    <p:extLst>
      <p:ext uri="{BB962C8B-B14F-4D97-AF65-F5344CB8AC3E}">
        <p14:creationId xmlns:p14="http://schemas.microsoft.com/office/powerpoint/2010/main" val="1841327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5323"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8" name="Rectangle: Rounded Corners 17">
            <a:extLst>
              <a:ext uri="{FF2B5EF4-FFF2-40B4-BE49-F238E27FC236}">
                <a16:creationId xmlns:a16="http://schemas.microsoft.com/office/drawing/2014/main" id="{B3CCC06E-5D81-1892-D221-9A4C83EA8AF9}"/>
              </a:ext>
            </a:extLst>
          </p:cNvPr>
          <p:cNvSpPr/>
          <p:nvPr/>
        </p:nvSpPr>
        <p:spPr>
          <a:xfrm>
            <a:off x="2459936" y="1182568"/>
            <a:ext cx="7268307" cy="3204306"/>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b="1" baseline="0">
                <a:solidFill>
                  <a:srgbClr val="0070C0"/>
                </a:solidFill>
                <a:latin typeface="Calibri"/>
              </a:rPr>
              <a:t>How </a:t>
            </a:r>
            <a:r>
              <a:rPr lang="en-US" sz="4000" b="1">
                <a:solidFill>
                  <a:srgbClr val="0070C0"/>
                </a:solidFill>
                <a:latin typeface="Calibri"/>
              </a:rPr>
              <a:t>could</a:t>
            </a:r>
            <a:r>
              <a:rPr lang="en-US" sz="4000" b="1" baseline="0">
                <a:solidFill>
                  <a:srgbClr val="0070C0"/>
                </a:solidFill>
                <a:latin typeface="Calibri"/>
              </a:rPr>
              <a:t> you </a:t>
            </a:r>
            <a:r>
              <a:rPr lang="en-US" sz="4000" b="1">
                <a:solidFill>
                  <a:srgbClr val="0070C0"/>
                </a:solidFill>
                <a:latin typeface="Calibri"/>
              </a:rPr>
              <a:t>show that you are 'On Track' for </a:t>
            </a:r>
            <a:r>
              <a:rPr lang="en-US" sz="4000" b="1" baseline="0">
                <a:solidFill>
                  <a:srgbClr val="0070C0"/>
                </a:solidFill>
                <a:latin typeface="Calibri"/>
              </a:rPr>
              <a:t>these Central Strands</a:t>
            </a:r>
            <a:r>
              <a:rPr lang="en-US" sz="4000" b="1">
                <a:solidFill>
                  <a:srgbClr val="0070C0"/>
                </a:solidFill>
                <a:latin typeface="Calibri"/>
              </a:rPr>
              <a:t> in BA1</a:t>
            </a:r>
            <a:r>
              <a:rPr lang="en-US" sz="4000" b="1" baseline="0">
                <a:solidFill>
                  <a:srgbClr val="0070C0"/>
                </a:solidFill>
                <a:latin typeface="Calibri"/>
              </a:rPr>
              <a:t>?</a:t>
            </a:r>
            <a:endParaRPr lang="en-US" sz="4000"/>
          </a:p>
        </p:txBody>
      </p:sp>
    </p:spTree>
    <p:extLst>
      <p:ext uri="{BB962C8B-B14F-4D97-AF65-F5344CB8AC3E}">
        <p14:creationId xmlns:p14="http://schemas.microsoft.com/office/powerpoint/2010/main" val="2291085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2907"/>
            <a:ext cx="12188190" cy="701730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3283956" y="-62132"/>
            <a:ext cx="5014265"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chemeClr val="accent1"/>
                </a:solidFill>
                <a:ea typeface="Calibri"/>
                <a:cs typeface="Calibri"/>
              </a:rPr>
              <a:t>Pedagogy - Refining</a:t>
            </a:r>
          </a:p>
        </p:txBody>
      </p:sp>
      <p:pic>
        <p:nvPicPr>
          <p:cNvPr id="5" name="Picture 4" descr="A group of people and a person pointing at a graph&#10;&#10;Description automatically generated">
            <a:extLst>
              <a:ext uri="{FF2B5EF4-FFF2-40B4-BE49-F238E27FC236}">
                <a16:creationId xmlns:a16="http://schemas.microsoft.com/office/drawing/2014/main" id="{EB18FEDA-5A6B-E5C0-41C6-C6D381ED47B5}"/>
              </a:ext>
            </a:extLst>
          </p:cNvPr>
          <p:cNvPicPr>
            <a:picLocks noChangeAspect="1"/>
          </p:cNvPicPr>
          <p:nvPr/>
        </p:nvPicPr>
        <p:blipFill>
          <a:blip r:embed="rId3"/>
          <a:stretch>
            <a:fillRect/>
          </a:stretch>
        </p:blipFill>
        <p:spPr>
          <a:xfrm>
            <a:off x="1128010" y="703017"/>
            <a:ext cx="1044575" cy="1098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line art of boxes with a star&#10;&#10;Description automatically generated">
            <a:extLst>
              <a:ext uri="{FF2B5EF4-FFF2-40B4-BE49-F238E27FC236}">
                <a16:creationId xmlns:a16="http://schemas.microsoft.com/office/drawing/2014/main" id="{B3EC04C9-985D-91E0-A089-5772EADC1732}"/>
              </a:ext>
            </a:extLst>
          </p:cNvPr>
          <p:cNvPicPr>
            <a:picLocks noChangeAspect="1"/>
          </p:cNvPicPr>
          <p:nvPr/>
        </p:nvPicPr>
        <p:blipFill>
          <a:blip r:embed="rId4"/>
          <a:stretch>
            <a:fillRect/>
          </a:stretch>
        </p:blipFill>
        <p:spPr>
          <a:xfrm>
            <a:off x="5261003" y="700136"/>
            <a:ext cx="1061170" cy="11064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descr="A black and white icon of a paper with a magnifying glass and check marks&#10;&#10;Description automatically generated">
            <a:extLst>
              <a:ext uri="{FF2B5EF4-FFF2-40B4-BE49-F238E27FC236}">
                <a16:creationId xmlns:a16="http://schemas.microsoft.com/office/drawing/2014/main" id="{543494C5-ABDF-3EBF-6A61-E0D4FF07E54A}"/>
              </a:ext>
            </a:extLst>
          </p:cNvPr>
          <p:cNvPicPr>
            <a:picLocks noChangeAspect="1"/>
          </p:cNvPicPr>
          <p:nvPr/>
        </p:nvPicPr>
        <p:blipFill>
          <a:blip r:embed="rId5"/>
          <a:stretch>
            <a:fillRect/>
          </a:stretch>
        </p:blipFill>
        <p:spPr>
          <a:xfrm>
            <a:off x="9656677" y="696912"/>
            <a:ext cx="1059468" cy="11059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4939AA37-3DF8-6A1F-2D6E-722DD086A3A2}"/>
              </a:ext>
            </a:extLst>
          </p:cNvPr>
          <p:cNvSpPr txBox="1"/>
          <p:nvPr/>
        </p:nvSpPr>
        <p:spPr>
          <a:xfrm>
            <a:off x="943329" y="1844411"/>
            <a:ext cx="1416116" cy="830997"/>
          </a:xfrm>
          <a:prstGeom prst="rect">
            <a:avLst/>
          </a:prstGeom>
          <a:noFill/>
          <a:ln w="6350">
            <a:solidFill>
              <a:schemeClr val="accent1">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Managing the Learning Environment</a:t>
            </a:r>
          </a:p>
        </p:txBody>
      </p:sp>
      <p:sp>
        <p:nvSpPr>
          <p:cNvPr id="12" name="TextBox 11">
            <a:extLst>
              <a:ext uri="{FF2B5EF4-FFF2-40B4-BE49-F238E27FC236}">
                <a16:creationId xmlns:a16="http://schemas.microsoft.com/office/drawing/2014/main" id="{A632C2EB-05B5-173C-E1D3-5A7BA936B7D8}"/>
              </a:ext>
            </a:extLst>
          </p:cNvPr>
          <p:cNvSpPr txBox="1"/>
          <p:nvPr/>
        </p:nvSpPr>
        <p:spPr>
          <a:xfrm>
            <a:off x="5146214" y="1844411"/>
            <a:ext cx="15304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cs typeface="Calibri" panose="020F0502020204030204"/>
              </a:rPr>
              <a:t>Differentiation</a:t>
            </a:r>
          </a:p>
        </p:txBody>
      </p:sp>
      <p:sp>
        <p:nvSpPr>
          <p:cNvPr id="13" name="TextBox 12">
            <a:extLst>
              <a:ext uri="{FF2B5EF4-FFF2-40B4-BE49-F238E27FC236}">
                <a16:creationId xmlns:a16="http://schemas.microsoft.com/office/drawing/2014/main" id="{6462955F-8107-3DF1-97CD-268606C059F7}"/>
              </a:ext>
            </a:extLst>
          </p:cNvPr>
          <p:cNvSpPr txBox="1"/>
          <p:nvPr/>
        </p:nvSpPr>
        <p:spPr>
          <a:xfrm>
            <a:off x="9595772" y="1844411"/>
            <a:ext cx="15304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cs typeface="Calibri" panose="020F0502020204030204"/>
              </a:rPr>
              <a:t>Assessment</a:t>
            </a:r>
          </a:p>
        </p:txBody>
      </p:sp>
      <p:cxnSp>
        <p:nvCxnSpPr>
          <p:cNvPr id="17" name="Straight Arrow Connector 16">
            <a:extLst>
              <a:ext uri="{FF2B5EF4-FFF2-40B4-BE49-F238E27FC236}">
                <a16:creationId xmlns:a16="http://schemas.microsoft.com/office/drawing/2014/main" id="{17431F1B-0E35-7BF2-B0AA-0A69CE3B0230}"/>
              </a:ext>
            </a:extLst>
          </p:cNvPr>
          <p:cNvCxnSpPr/>
          <p:nvPr/>
        </p:nvCxnSpPr>
        <p:spPr>
          <a:xfrm>
            <a:off x="3714751" y="293403"/>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7320C30-2371-BB5E-1F3F-D338883E429A}"/>
              </a:ext>
            </a:extLst>
          </p:cNvPr>
          <p:cNvCxnSpPr>
            <a:cxnSpLocks/>
          </p:cNvCxnSpPr>
          <p:nvPr/>
        </p:nvCxnSpPr>
        <p:spPr>
          <a:xfrm>
            <a:off x="7980483" y="203200"/>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794A4BB-F1E3-881E-2AA2-C7617D145663}"/>
              </a:ext>
            </a:extLst>
          </p:cNvPr>
          <p:cNvSpPr txBox="1"/>
          <p:nvPr/>
        </p:nvSpPr>
        <p:spPr>
          <a:xfrm>
            <a:off x="295425" y="2780820"/>
            <a:ext cx="15781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Clearly explain, introduce a lesson/activity</a:t>
            </a:r>
          </a:p>
        </p:txBody>
      </p:sp>
      <p:sp>
        <p:nvSpPr>
          <p:cNvPr id="3" name="TextBox 2">
            <a:extLst>
              <a:ext uri="{FF2B5EF4-FFF2-40B4-BE49-F238E27FC236}">
                <a16:creationId xmlns:a16="http://schemas.microsoft.com/office/drawing/2014/main" id="{C59BB0E3-2B6B-DB14-C627-CC2E9EE6E1AE}"/>
              </a:ext>
            </a:extLst>
          </p:cNvPr>
          <p:cNvSpPr txBox="1"/>
          <p:nvPr/>
        </p:nvSpPr>
        <p:spPr>
          <a:xfrm>
            <a:off x="2027835" y="3432102"/>
            <a:ext cx="14955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Trial researched strategies for class management</a:t>
            </a:r>
          </a:p>
        </p:txBody>
      </p:sp>
      <p:sp>
        <p:nvSpPr>
          <p:cNvPr id="6" name="TextBox 5">
            <a:extLst>
              <a:ext uri="{FF2B5EF4-FFF2-40B4-BE49-F238E27FC236}">
                <a16:creationId xmlns:a16="http://schemas.microsoft.com/office/drawing/2014/main" id="{C3EF2B95-061D-DAF6-471F-419E4BBBFFDF}"/>
              </a:ext>
            </a:extLst>
          </p:cNvPr>
          <p:cNvSpPr txBox="1"/>
          <p:nvPr/>
        </p:nvSpPr>
        <p:spPr>
          <a:xfrm>
            <a:off x="295425" y="4545794"/>
            <a:ext cx="14955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Manages transitions between activities and start and end of day</a:t>
            </a:r>
          </a:p>
        </p:txBody>
      </p:sp>
      <p:sp>
        <p:nvSpPr>
          <p:cNvPr id="10" name="TextBox 9">
            <a:extLst>
              <a:ext uri="{FF2B5EF4-FFF2-40B4-BE49-F238E27FC236}">
                <a16:creationId xmlns:a16="http://schemas.microsoft.com/office/drawing/2014/main" id="{4E55C116-D7FE-517C-2AEB-0D569386700C}"/>
              </a:ext>
            </a:extLst>
          </p:cNvPr>
          <p:cNvSpPr txBox="1"/>
          <p:nvPr/>
        </p:nvSpPr>
        <p:spPr>
          <a:xfrm>
            <a:off x="2027835" y="5584398"/>
            <a:ext cx="14955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Is beginning to  promotes a positive environment</a:t>
            </a:r>
          </a:p>
        </p:txBody>
      </p:sp>
      <p:sp>
        <p:nvSpPr>
          <p:cNvPr id="14" name="TextBox 13">
            <a:extLst>
              <a:ext uri="{FF2B5EF4-FFF2-40B4-BE49-F238E27FC236}">
                <a16:creationId xmlns:a16="http://schemas.microsoft.com/office/drawing/2014/main" id="{46F69AAD-A4A9-37A7-D953-9B4134419B01}"/>
              </a:ext>
            </a:extLst>
          </p:cNvPr>
          <p:cNvSpPr txBox="1"/>
          <p:nvPr/>
        </p:nvSpPr>
        <p:spPr>
          <a:xfrm>
            <a:off x="4079374" y="2403076"/>
            <a:ext cx="16323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Spend time understanding the ability of your pupils</a:t>
            </a:r>
          </a:p>
        </p:txBody>
      </p:sp>
      <p:sp>
        <p:nvSpPr>
          <p:cNvPr id="15" name="TextBox 14">
            <a:extLst>
              <a:ext uri="{FF2B5EF4-FFF2-40B4-BE49-F238E27FC236}">
                <a16:creationId xmlns:a16="http://schemas.microsoft.com/office/drawing/2014/main" id="{1A824AAE-2E7D-27EE-CCFC-BFC38A3D4BF8}"/>
              </a:ext>
            </a:extLst>
          </p:cNvPr>
          <p:cNvSpPr txBox="1"/>
          <p:nvPr/>
        </p:nvSpPr>
        <p:spPr>
          <a:xfrm>
            <a:off x="6183015" y="5328866"/>
            <a:ext cx="14955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Is beginning to understand setting high expectations for each pupil</a:t>
            </a:r>
          </a:p>
        </p:txBody>
      </p:sp>
      <p:sp>
        <p:nvSpPr>
          <p:cNvPr id="16" name="TextBox 15">
            <a:extLst>
              <a:ext uri="{FF2B5EF4-FFF2-40B4-BE49-F238E27FC236}">
                <a16:creationId xmlns:a16="http://schemas.microsoft.com/office/drawing/2014/main" id="{04EC21CE-FA1E-1A38-0CA8-3A4611D393D2}"/>
              </a:ext>
            </a:extLst>
          </p:cNvPr>
          <p:cNvSpPr txBox="1"/>
          <p:nvPr/>
        </p:nvSpPr>
        <p:spPr>
          <a:xfrm>
            <a:off x="6183014" y="3379999"/>
            <a:ext cx="14955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Plan appropriately for different groups in the class</a:t>
            </a:r>
          </a:p>
        </p:txBody>
      </p:sp>
      <p:sp>
        <p:nvSpPr>
          <p:cNvPr id="19" name="TextBox 18">
            <a:extLst>
              <a:ext uri="{FF2B5EF4-FFF2-40B4-BE49-F238E27FC236}">
                <a16:creationId xmlns:a16="http://schemas.microsoft.com/office/drawing/2014/main" id="{D79C460C-64E3-0800-3A6A-3FACE4550CED}"/>
              </a:ext>
            </a:extLst>
          </p:cNvPr>
          <p:cNvSpPr txBox="1"/>
          <p:nvPr/>
        </p:nvSpPr>
        <p:spPr>
          <a:xfrm>
            <a:off x="4105424" y="4311333"/>
            <a:ext cx="160628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Provide resources that are designed </a:t>
            </a:r>
            <a:endParaRPr lang="en-US"/>
          </a:p>
          <a:p>
            <a:pPr algn="ctr"/>
            <a:r>
              <a:rPr lang="en-US">
                <a:solidFill>
                  <a:srgbClr val="0070C0"/>
                </a:solidFill>
                <a:cs typeface="Calibri"/>
              </a:rPr>
              <a:t>appropriately and  challenge effectively</a:t>
            </a:r>
            <a:endParaRPr lang="en-US"/>
          </a:p>
        </p:txBody>
      </p:sp>
      <p:sp>
        <p:nvSpPr>
          <p:cNvPr id="20" name="TextBox 19">
            <a:extLst>
              <a:ext uri="{FF2B5EF4-FFF2-40B4-BE49-F238E27FC236}">
                <a16:creationId xmlns:a16="http://schemas.microsoft.com/office/drawing/2014/main" id="{5F500AE9-283F-8317-38BB-62913D83E38E}"/>
              </a:ext>
            </a:extLst>
          </p:cNvPr>
          <p:cNvSpPr txBox="1"/>
          <p:nvPr/>
        </p:nvSpPr>
        <p:spPr>
          <a:xfrm>
            <a:off x="8358297" y="2474717"/>
            <a:ext cx="176259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Uses formative assessment strategies in planning and teaching</a:t>
            </a:r>
          </a:p>
        </p:txBody>
      </p:sp>
      <p:sp>
        <p:nvSpPr>
          <p:cNvPr id="21" name="TextBox 20">
            <a:extLst>
              <a:ext uri="{FF2B5EF4-FFF2-40B4-BE49-F238E27FC236}">
                <a16:creationId xmlns:a16="http://schemas.microsoft.com/office/drawing/2014/main" id="{B0CE6F87-C0BC-80F9-6FED-F464F80F5B42}"/>
              </a:ext>
            </a:extLst>
          </p:cNvPr>
          <p:cNvSpPr txBox="1"/>
          <p:nvPr/>
        </p:nvSpPr>
        <p:spPr>
          <a:xfrm>
            <a:off x="10546604" y="3353947"/>
            <a:ext cx="14955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Uses live marking during activities</a:t>
            </a:r>
          </a:p>
        </p:txBody>
      </p:sp>
      <p:sp>
        <p:nvSpPr>
          <p:cNvPr id="22" name="TextBox 21">
            <a:extLst>
              <a:ext uri="{FF2B5EF4-FFF2-40B4-BE49-F238E27FC236}">
                <a16:creationId xmlns:a16="http://schemas.microsoft.com/office/drawing/2014/main" id="{1D822E14-D256-CF6F-763E-5904D3FFFE3E}"/>
              </a:ext>
            </a:extLst>
          </p:cNvPr>
          <p:cNvSpPr txBox="1"/>
          <p:nvPr/>
        </p:nvSpPr>
        <p:spPr>
          <a:xfrm>
            <a:off x="8381512" y="4545795"/>
            <a:ext cx="171049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Can identify misconceptions during activities and adjust your teaching</a:t>
            </a:r>
          </a:p>
        </p:txBody>
      </p:sp>
      <p:sp>
        <p:nvSpPr>
          <p:cNvPr id="23" name="TextBox 22">
            <a:extLst>
              <a:ext uri="{FF2B5EF4-FFF2-40B4-BE49-F238E27FC236}">
                <a16:creationId xmlns:a16="http://schemas.microsoft.com/office/drawing/2014/main" id="{8F50A1AD-2DB7-CADF-CFC0-3C92E34068F0}"/>
              </a:ext>
            </a:extLst>
          </p:cNvPr>
          <p:cNvSpPr txBox="1"/>
          <p:nvPr/>
        </p:nvSpPr>
        <p:spPr>
          <a:xfrm>
            <a:off x="10124344" y="5584167"/>
            <a:ext cx="19123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Is gaining confidence in questioning for understanding</a:t>
            </a:r>
          </a:p>
        </p:txBody>
      </p:sp>
    </p:spTree>
    <p:extLst>
      <p:ext uri="{BB962C8B-B14F-4D97-AF65-F5344CB8AC3E}">
        <p14:creationId xmlns:p14="http://schemas.microsoft.com/office/powerpoint/2010/main" val="916307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10" grpId="0"/>
      <p:bldP spid="14" grpId="0"/>
      <p:bldP spid="15" grpId="0"/>
      <p:bldP spid="16" grpId="0"/>
      <p:bldP spid="19" grpId="0"/>
      <p:bldP spid="20" grpId="0"/>
      <p:bldP spid="21" grpId="0"/>
      <p:bldP spid="22" grpId="0"/>
      <p:bldP spid="2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258" y="2907"/>
            <a:ext cx="12188190" cy="7017306"/>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2725645" y="-911"/>
            <a:ext cx="5896915"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chemeClr val="accent1"/>
                </a:solidFill>
                <a:ea typeface="Calibri"/>
                <a:cs typeface="Calibri"/>
              </a:rPr>
              <a:t>Pedagogy - Advancing</a:t>
            </a:r>
          </a:p>
        </p:txBody>
      </p:sp>
      <p:pic>
        <p:nvPicPr>
          <p:cNvPr id="2" name="Picture 1" descr="A black and white logo&#10;&#10;Description automatically generated">
            <a:extLst>
              <a:ext uri="{FF2B5EF4-FFF2-40B4-BE49-F238E27FC236}">
                <a16:creationId xmlns:a16="http://schemas.microsoft.com/office/drawing/2014/main" id="{85439541-B199-674D-E22D-C822512841D7}"/>
              </a:ext>
            </a:extLst>
          </p:cNvPr>
          <p:cNvPicPr>
            <a:picLocks noChangeAspect="1"/>
          </p:cNvPicPr>
          <p:nvPr/>
        </p:nvPicPr>
        <p:blipFill>
          <a:blip r:embed="rId3"/>
          <a:stretch>
            <a:fillRect/>
          </a:stretch>
        </p:blipFill>
        <p:spPr>
          <a:xfrm>
            <a:off x="8551408" y="764604"/>
            <a:ext cx="1120775" cy="10890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lack and white image of letters&#10;&#10;Description automatically generated">
            <a:extLst>
              <a:ext uri="{FF2B5EF4-FFF2-40B4-BE49-F238E27FC236}">
                <a16:creationId xmlns:a16="http://schemas.microsoft.com/office/drawing/2014/main" id="{F5805ECE-0AF6-7D92-FF19-E42D1D3B5BEA}"/>
              </a:ext>
            </a:extLst>
          </p:cNvPr>
          <p:cNvPicPr>
            <a:picLocks noChangeAspect="1"/>
          </p:cNvPicPr>
          <p:nvPr/>
        </p:nvPicPr>
        <p:blipFill>
          <a:blip r:embed="rId4"/>
          <a:stretch>
            <a:fillRect/>
          </a:stretch>
        </p:blipFill>
        <p:spPr>
          <a:xfrm>
            <a:off x="2202926" y="780068"/>
            <a:ext cx="1041990" cy="1084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7F1CA934-28BA-AE05-779D-F3405CE3CA24}"/>
              </a:ext>
            </a:extLst>
          </p:cNvPr>
          <p:cNvSpPr txBox="1"/>
          <p:nvPr/>
        </p:nvSpPr>
        <p:spPr>
          <a:xfrm>
            <a:off x="2019735" y="1939661"/>
            <a:ext cx="14161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Four Purposes for learners</a:t>
            </a:r>
          </a:p>
        </p:txBody>
      </p:sp>
      <p:sp>
        <p:nvSpPr>
          <p:cNvPr id="11" name="TextBox 10">
            <a:extLst>
              <a:ext uri="{FF2B5EF4-FFF2-40B4-BE49-F238E27FC236}">
                <a16:creationId xmlns:a16="http://schemas.microsoft.com/office/drawing/2014/main" id="{7531E133-64DA-3334-7DF6-CF83F429F266}"/>
              </a:ext>
            </a:extLst>
          </p:cNvPr>
          <p:cNvSpPr txBox="1"/>
          <p:nvPr/>
        </p:nvSpPr>
        <p:spPr>
          <a:xfrm>
            <a:off x="8225965" y="1881046"/>
            <a:ext cx="17627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Exploiting subject disciplines in areas of learning</a:t>
            </a:r>
            <a:endParaRPr lang="en-US"/>
          </a:p>
        </p:txBody>
      </p:sp>
      <p:cxnSp>
        <p:nvCxnSpPr>
          <p:cNvPr id="15" name="Straight Arrow Connector 14">
            <a:extLst>
              <a:ext uri="{FF2B5EF4-FFF2-40B4-BE49-F238E27FC236}">
                <a16:creationId xmlns:a16="http://schemas.microsoft.com/office/drawing/2014/main" id="{3FAF50AF-34E0-786E-8C0C-69B211AFCA0B}"/>
              </a:ext>
            </a:extLst>
          </p:cNvPr>
          <p:cNvCxnSpPr/>
          <p:nvPr/>
        </p:nvCxnSpPr>
        <p:spPr>
          <a:xfrm>
            <a:off x="5811227" y="311801"/>
            <a:ext cx="25400" cy="661670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0797612-0A34-B054-A998-FE1097B2DB8A}"/>
              </a:ext>
            </a:extLst>
          </p:cNvPr>
          <p:cNvSpPr txBox="1"/>
          <p:nvPr/>
        </p:nvSpPr>
        <p:spPr>
          <a:xfrm>
            <a:off x="477784" y="2709179"/>
            <a:ext cx="23357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Show you have observed and use the school's approach to the Four Purposes</a:t>
            </a:r>
          </a:p>
        </p:txBody>
      </p:sp>
      <p:sp>
        <p:nvSpPr>
          <p:cNvPr id="10" name="TextBox 9">
            <a:extLst>
              <a:ext uri="{FF2B5EF4-FFF2-40B4-BE49-F238E27FC236}">
                <a16:creationId xmlns:a16="http://schemas.microsoft.com/office/drawing/2014/main" id="{5B4ABB9D-6E5C-39C1-A004-A3AE17965E55}"/>
              </a:ext>
            </a:extLst>
          </p:cNvPr>
          <p:cNvSpPr txBox="1"/>
          <p:nvPr/>
        </p:nvSpPr>
        <p:spPr>
          <a:xfrm>
            <a:off x="3437210" y="3226297"/>
            <a:ext cx="17300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Be familiar with the detailed statements of the Four Purposes</a:t>
            </a:r>
          </a:p>
        </p:txBody>
      </p:sp>
      <p:sp>
        <p:nvSpPr>
          <p:cNvPr id="13" name="TextBox 12">
            <a:extLst>
              <a:ext uri="{FF2B5EF4-FFF2-40B4-BE49-F238E27FC236}">
                <a16:creationId xmlns:a16="http://schemas.microsoft.com/office/drawing/2014/main" id="{7BBEEAB7-A224-F12A-83F4-9FB99CFD9660}"/>
              </a:ext>
            </a:extLst>
          </p:cNvPr>
          <p:cNvSpPr txBox="1"/>
          <p:nvPr/>
        </p:nvSpPr>
        <p:spPr>
          <a:xfrm>
            <a:off x="815148" y="4818030"/>
            <a:ext cx="14955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Identifies links to Four Purposes in their planning</a:t>
            </a:r>
          </a:p>
        </p:txBody>
      </p:sp>
      <p:sp>
        <p:nvSpPr>
          <p:cNvPr id="16" name="TextBox 15">
            <a:extLst>
              <a:ext uri="{FF2B5EF4-FFF2-40B4-BE49-F238E27FC236}">
                <a16:creationId xmlns:a16="http://schemas.microsoft.com/office/drawing/2014/main" id="{8808DFA2-811E-5865-C940-D2404CD1F190}"/>
              </a:ext>
            </a:extLst>
          </p:cNvPr>
          <p:cNvSpPr txBox="1"/>
          <p:nvPr/>
        </p:nvSpPr>
        <p:spPr>
          <a:xfrm>
            <a:off x="3338215" y="5198379"/>
            <a:ext cx="219243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Is beginning to understand what the attributes of the Four Purposes may 'look like' in the classroom</a:t>
            </a:r>
          </a:p>
        </p:txBody>
      </p:sp>
      <p:sp>
        <p:nvSpPr>
          <p:cNvPr id="18" name="TextBox 17">
            <a:extLst>
              <a:ext uri="{FF2B5EF4-FFF2-40B4-BE49-F238E27FC236}">
                <a16:creationId xmlns:a16="http://schemas.microsoft.com/office/drawing/2014/main" id="{5E5AE033-17C9-A2A5-1D35-6491D83FE382}"/>
              </a:ext>
            </a:extLst>
          </p:cNvPr>
          <p:cNvSpPr txBox="1"/>
          <p:nvPr/>
        </p:nvSpPr>
        <p:spPr>
          <a:xfrm>
            <a:off x="6495630" y="2911076"/>
            <a:ext cx="26874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Shows appropriate planning for subject content – shows research of own knowledge</a:t>
            </a:r>
          </a:p>
        </p:txBody>
      </p:sp>
      <p:sp>
        <p:nvSpPr>
          <p:cNvPr id="20" name="TextBox 19">
            <a:extLst>
              <a:ext uri="{FF2B5EF4-FFF2-40B4-BE49-F238E27FC236}">
                <a16:creationId xmlns:a16="http://schemas.microsoft.com/office/drawing/2014/main" id="{593D5C48-B6CA-B7D8-B35B-801704C42DE0}"/>
              </a:ext>
            </a:extLst>
          </p:cNvPr>
          <p:cNvSpPr txBox="1"/>
          <p:nvPr/>
        </p:nvSpPr>
        <p:spPr>
          <a:xfrm>
            <a:off x="9797630" y="3510256"/>
            <a:ext cx="212731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Uses appropriate activities to teach concepts, through discussion with Mentor</a:t>
            </a:r>
          </a:p>
        </p:txBody>
      </p:sp>
      <p:sp>
        <p:nvSpPr>
          <p:cNvPr id="22" name="TextBox 21">
            <a:extLst>
              <a:ext uri="{FF2B5EF4-FFF2-40B4-BE49-F238E27FC236}">
                <a16:creationId xmlns:a16="http://schemas.microsoft.com/office/drawing/2014/main" id="{8384EA6A-73E5-9AD4-142E-ACC9FD4C2AB1}"/>
              </a:ext>
            </a:extLst>
          </p:cNvPr>
          <p:cNvSpPr txBox="1"/>
          <p:nvPr/>
        </p:nvSpPr>
        <p:spPr>
          <a:xfrm>
            <a:off x="6671476" y="4773743"/>
            <a:ext cx="181469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Shows natural cross-curricular themes in lesson planning and teaching</a:t>
            </a:r>
          </a:p>
        </p:txBody>
      </p:sp>
      <p:sp>
        <p:nvSpPr>
          <p:cNvPr id="24" name="TextBox 23">
            <a:extLst>
              <a:ext uri="{FF2B5EF4-FFF2-40B4-BE49-F238E27FC236}">
                <a16:creationId xmlns:a16="http://schemas.microsoft.com/office/drawing/2014/main" id="{D47B9007-060D-F18F-4663-7B2EF2FD771C}"/>
              </a:ext>
            </a:extLst>
          </p:cNvPr>
          <p:cNvSpPr txBox="1"/>
          <p:nvPr/>
        </p:nvSpPr>
        <p:spPr>
          <a:xfrm>
            <a:off x="9374297" y="5516204"/>
            <a:ext cx="22510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70C0"/>
                </a:solidFill>
                <a:cs typeface="Calibri"/>
              </a:rPr>
              <a:t>Is beginning to become more familiar with the Progression Steps to plan</a:t>
            </a:r>
          </a:p>
        </p:txBody>
      </p:sp>
    </p:spTree>
    <p:extLst>
      <p:ext uri="{BB962C8B-B14F-4D97-AF65-F5344CB8AC3E}">
        <p14:creationId xmlns:p14="http://schemas.microsoft.com/office/powerpoint/2010/main" val="15941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3" grpId="0"/>
      <p:bldP spid="16" grpId="0"/>
      <p:bldP spid="18" grpId="0"/>
      <p:bldP spid="20" grpId="0"/>
      <p:bldP spid="22" grpId="0"/>
      <p:bldP spid="2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6258" y="2907"/>
            <a:ext cx="12188190" cy="7017306"/>
          </a:xfrm>
          <a:prstGeom prst="rect">
            <a:avLst/>
          </a:prstGeom>
          <a:solidFill>
            <a:srgbClr val="C8F7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4097245" y="192031"/>
            <a:ext cx="3308013"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rgbClr val="568281"/>
                </a:solidFill>
                <a:ea typeface="Calibri"/>
                <a:cs typeface="Calibri"/>
              </a:rPr>
              <a:t>Collaboration</a:t>
            </a:r>
            <a:r>
              <a:rPr lang="en-US" sz="4000" b="1">
                <a:solidFill>
                  <a:schemeClr val="accent1"/>
                </a:solidFill>
                <a:ea typeface="Calibri"/>
                <a:cs typeface="Calibri"/>
              </a:rPr>
              <a:t> </a:t>
            </a:r>
          </a:p>
        </p:txBody>
      </p:sp>
      <p:pic>
        <p:nvPicPr>
          <p:cNvPr id="5" name="Picture 4" descr="A black and white icon of two people sitting in chairs&#10;&#10;Description automatically generated">
            <a:extLst>
              <a:ext uri="{FF2B5EF4-FFF2-40B4-BE49-F238E27FC236}">
                <a16:creationId xmlns:a16="http://schemas.microsoft.com/office/drawing/2014/main" id="{A3A152C9-BFD8-DE30-A0E8-8A9CF78FAA68}"/>
              </a:ext>
            </a:extLst>
          </p:cNvPr>
          <p:cNvPicPr>
            <a:picLocks noChangeAspect="1"/>
          </p:cNvPicPr>
          <p:nvPr/>
        </p:nvPicPr>
        <p:blipFill>
          <a:blip r:embed="rId3"/>
          <a:stretch>
            <a:fillRect/>
          </a:stretch>
        </p:blipFill>
        <p:spPr>
          <a:xfrm>
            <a:off x="5204398" y="954955"/>
            <a:ext cx="1102118" cy="11062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40C9EBD3-A798-D67E-0278-6685BE1B7EF4}"/>
              </a:ext>
            </a:extLst>
          </p:cNvPr>
          <p:cNvSpPr txBox="1"/>
          <p:nvPr/>
        </p:nvSpPr>
        <p:spPr>
          <a:xfrm>
            <a:off x="5048685" y="2066661"/>
            <a:ext cx="14161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Seek advice and support</a:t>
            </a:r>
          </a:p>
        </p:txBody>
      </p:sp>
      <p:sp>
        <p:nvSpPr>
          <p:cNvPr id="3" name="TextBox 2">
            <a:extLst>
              <a:ext uri="{FF2B5EF4-FFF2-40B4-BE49-F238E27FC236}">
                <a16:creationId xmlns:a16="http://schemas.microsoft.com/office/drawing/2014/main" id="{14FC7925-63ED-0455-D769-F2A553072E3F}"/>
              </a:ext>
            </a:extLst>
          </p:cNvPr>
          <p:cNvSpPr txBox="1"/>
          <p:nvPr/>
        </p:nvSpPr>
        <p:spPr>
          <a:xfrm>
            <a:off x="1127275" y="2698270"/>
            <a:ext cx="2556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cs typeface="Calibri"/>
              </a:rPr>
              <a:t>Attends all Mentor meetings, Inset and Adds sessions and is prepared to ask questions and act on advice </a:t>
            </a:r>
          </a:p>
        </p:txBody>
      </p:sp>
      <p:sp>
        <p:nvSpPr>
          <p:cNvPr id="9" name="TextBox 8">
            <a:extLst>
              <a:ext uri="{FF2B5EF4-FFF2-40B4-BE49-F238E27FC236}">
                <a16:creationId xmlns:a16="http://schemas.microsoft.com/office/drawing/2014/main" id="{171DD45C-2636-714C-44CF-29067B311056}"/>
              </a:ext>
            </a:extLst>
          </p:cNvPr>
          <p:cNvSpPr txBox="1"/>
          <p:nvPr/>
        </p:nvSpPr>
        <p:spPr>
          <a:xfrm>
            <a:off x="3006875" y="4793770"/>
            <a:ext cx="28481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cs typeface="Calibri"/>
              </a:rPr>
              <a:t>Works effectively as part of the class teaching team, preparing resources, setting up the classroom and tidying up </a:t>
            </a:r>
          </a:p>
        </p:txBody>
      </p:sp>
      <p:sp>
        <p:nvSpPr>
          <p:cNvPr id="13" name="TextBox 12">
            <a:extLst>
              <a:ext uri="{FF2B5EF4-FFF2-40B4-BE49-F238E27FC236}">
                <a16:creationId xmlns:a16="http://schemas.microsoft.com/office/drawing/2014/main" id="{770E601E-21E1-70D2-498F-58F6AD68F50C}"/>
              </a:ext>
            </a:extLst>
          </p:cNvPr>
          <p:cNvSpPr txBox="1"/>
          <p:nvPr/>
        </p:nvSpPr>
        <p:spPr>
          <a:xfrm>
            <a:off x="8772675" y="4793770"/>
            <a:ext cx="233376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cs typeface="Calibri"/>
              </a:rPr>
              <a:t>Is beginning to show independence and initiative when planning and working in the classroom</a:t>
            </a:r>
          </a:p>
        </p:txBody>
      </p:sp>
      <p:sp>
        <p:nvSpPr>
          <p:cNvPr id="14" name="TextBox 13">
            <a:extLst>
              <a:ext uri="{FF2B5EF4-FFF2-40B4-BE49-F238E27FC236}">
                <a16:creationId xmlns:a16="http://schemas.microsoft.com/office/drawing/2014/main" id="{75585690-A82C-77D7-84B4-E22276439094}"/>
              </a:ext>
            </a:extLst>
          </p:cNvPr>
          <p:cNvSpPr txBox="1"/>
          <p:nvPr/>
        </p:nvSpPr>
        <p:spPr>
          <a:xfrm>
            <a:off x="6905774" y="2698270"/>
            <a:ext cx="25560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568281"/>
                </a:solidFill>
                <a:cs typeface="Calibri"/>
              </a:rPr>
              <a:t>Develops an effective working relationship with Teaching Assistants and Class Teachers, ensuring lesson planning and resources are shared</a:t>
            </a:r>
          </a:p>
        </p:txBody>
      </p:sp>
    </p:spTree>
    <p:extLst>
      <p:ext uri="{BB962C8B-B14F-4D97-AF65-F5344CB8AC3E}">
        <p14:creationId xmlns:p14="http://schemas.microsoft.com/office/powerpoint/2010/main" val="252741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3"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2907"/>
            <a:ext cx="12188190" cy="7017306"/>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3132045" y="1531"/>
            <a:ext cx="5390813"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rgbClr val="00B050"/>
                </a:solidFill>
                <a:ea typeface="Calibri"/>
                <a:cs typeface="Calibri"/>
              </a:rPr>
              <a:t>Professional Learning</a:t>
            </a:r>
            <a:r>
              <a:rPr lang="en-US" sz="4000" b="1">
                <a:solidFill>
                  <a:schemeClr val="accent1"/>
                </a:solidFill>
                <a:ea typeface="Calibri"/>
                <a:cs typeface="Calibri"/>
              </a:rPr>
              <a:t> </a:t>
            </a:r>
          </a:p>
        </p:txBody>
      </p:sp>
      <p:pic>
        <p:nvPicPr>
          <p:cNvPr id="7" name="Picture 6" descr="A black and white logo with a dragon&#10;&#10;Description automatically generated">
            <a:extLst>
              <a:ext uri="{FF2B5EF4-FFF2-40B4-BE49-F238E27FC236}">
                <a16:creationId xmlns:a16="http://schemas.microsoft.com/office/drawing/2014/main" id="{6E45C564-B70C-32BE-7863-8E1E7B2F0B88}"/>
              </a:ext>
            </a:extLst>
          </p:cNvPr>
          <p:cNvPicPr>
            <a:picLocks noChangeAspect="1"/>
          </p:cNvPicPr>
          <p:nvPr/>
        </p:nvPicPr>
        <p:blipFill>
          <a:blip r:embed="rId3"/>
          <a:stretch>
            <a:fillRect/>
          </a:stretch>
        </p:blipFill>
        <p:spPr>
          <a:xfrm>
            <a:off x="8059738" y="649288"/>
            <a:ext cx="1108075" cy="11398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descr="A black and white image of a person holding a book&#10;&#10;Description automatically generated">
            <a:extLst>
              <a:ext uri="{FF2B5EF4-FFF2-40B4-BE49-F238E27FC236}">
                <a16:creationId xmlns:a16="http://schemas.microsoft.com/office/drawing/2014/main" id="{0652B2E6-7E5B-C948-9EE9-819C85DC606B}"/>
              </a:ext>
            </a:extLst>
          </p:cNvPr>
          <p:cNvPicPr>
            <a:picLocks noChangeAspect="1"/>
          </p:cNvPicPr>
          <p:nvPr/>
        </p:nvPicPr>
        <p:blipFill>
          <a:blip r:embed="rId4"/>
          <a:stretch>
            <a:fillRect/>
          </a:stretch>
        </p:blipFill>
        <p:spPr>
          <a:xfrm>
            <a:off x="2312301" y="651661"/>
            <a:ext cx="1106570" cy="11473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047FD226-FD44-5E25-0073-C5A3D7626A69}"/>
              </a:ext>
            </a:extLst>
          </p:cNvPr>
          <p:cNvSpPr txBox="1"/>
          <p:nvPr/>
        </p:nvSpPr>
        <p:spPr>
          <a:xfrm>
            <a:off x="2038785" y="1812661"/>
            <a:ext cx="16510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Wider reading and research findings</a:t>
            </a:r>
            <a:endParaRPr lang="en-US"/>
          </a:p>
        </p:txBody>
      </p:sp>
      <p:sp>
        <p:nvSpPr>
          <p:cNvPr id="14" name="TextBox 13">
            <a:extLst>
              <a:ext uri="{FF2B5EF4-FFF2-40B4-BE49-F238E27FC236}">
                <a16:creationId xmlns:a16="http://schemas.microsoft.com/office/drawing/2014/main" id="{F15B381D-4FC1-F862-9496-FB788CFA05AA}"/>
              </a:ext>
            </a:extLst>
          </p:cNvPr>
          <p:cNvSpPr txBox="1"/>
          <p:nvPr/>
        </p:nvSpPr>
        <p:spPr>
          <a:xfrm>
            <a:off x="7829985" y="1812661"/>
            <a:ext cx="156851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Welsh Language Skills</a:t>
            </a:r>
            <a:endParaRPr lang="en-US"/>
          </a:p>
        </p:txBody>
      </p:sp>
      <p:cxnSp>
        <p:nvCxnSpPr>
          <p:cNvPr id="18" name="Straight Arrow Connector 17">
            <a:extLst>
              <a:ext uri="{FF2B5EF4-FFF2-40B4-BE49-F238E27FC236}">
                <a16:creationId xmlns:a16="http://schemas.microsoft.com/office/drawing/2014/main" id="{94DFB87E-0137-C794-81FA-392DC9EA2F45}"/>
              </a:ext>
            </a:extLst>
          </p:cNvPr>
          <p:cNvCxnSpPr/>
          <p:nvPr/>
        </p:nvCxnSpPr>
        <p:spPr>
          <a:xfrm>
            <a:off x="5816600" y="196850"/>
            <a:ext cx="25400" cy="6616700"/>
          </a:xfrm>
          <a:prstGeom prst="straightConnector1">
            <a:avLst/>
          </a:prstGeom>
          <a:ln>
            <a:solidFill>
              <a:srgbClr val="00B050"/>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8C33A70-00D8-771A-7B88-16AEEF90AA96}"/>
              </a:ext>
            </a:extLst>
          </p:cNvPr>
          <p:cNvSpPr txBox="1"/>
          <p:nvPr/>
        </p:nvSpPr>
        <p:spPr>
          <a:xfrm>
            <a:off x="314475" y="2768120"/>
            <a:ext cx="2556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Is willing to share wider university reading in discussions with Mentors and use ideas in planning and teaching  </a:t>
            </a:r>
          </a:p>
        </p:txBody>
      </p:sp>
      <p:sp>
        <p:nvSpPr>
          <p:cNvPr id="5" name="TextBox 4">
            <a:extLst>
              <a:ext uri="{FF2B5EF4-FFF2-40B4-BE49-F238E27FC236}">
                <a16:creationId xmlns:a16="http://schemas.microsoft.com/office/drawing/2014/main" id="{3BA25EB4-01D7-6710-196F-051B94E4CA1A}"/>
              </a:ext>
            </a:extLst>
          </p:cNvPr>
          <p:cNvSpPr txBox="1"/>
          <p:nvPr/>
        </p:nvSpPr>
        <p:spPr>
          <a:xfrm>
            <a:off x="365274" y="518112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Can explain and justify choices and decisions based on research</a:t>
            </a:r>
          </a:p>
        </p:txBody>
      </p:sp>
      <p:sp>
        <p:nvSpPr>
          <p:cNvPr id="6" name="TextBox 5">
            <a:extLst>
              <a:ext uri="{FF2B5EF4-FFF2-40B4-BE49-F238E27FC236}">
                <a16:creationId xmlns:a16="http://schemas.microsoft.com/office/drawing/2014/main" id="{BF7202C1-3DEC-55CF-417E-2B9FAE4AEA1D}"/>
              </a:ext>
            </a:extLst>
          </p:cNvPr>
          <p:cNvSpPr txBox="1"/>
          <p:nvPr/>
        </p:nvSpPr>
        <p:spPr>
          <a:xfrm>
            <a:off x="3133874" y="58351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Is beginning to observe, consider and plan for skills in activities</a:t>
            </a:r>
          </a:p>
        </p:txBody>
      </p:sp>
      <p:sp>
        <p:nvSpPr>
          <p:cNvPr id="9" name="TextBox 8">
            <a:extLst>
              <a:ext uri="{FF2B5EF4-FFF2-40B4-BE49-F238E27FC236}">
                <a16:creationId xmlns:a16="http://schemas.microsoft.com/office/drawing/2014/main" id="{A5A77C08-0AC5-61F3-2F7F-8F1665D1E6FE}"/>
              </a:ext>
            </a:extLst>
          </p:cNvPr>
          <p:cNvSpPr txBox="1"/>
          <p:nvPr/>
        </p:nvSpPr>
        <p:spPr>
          <a:xfrm>
            <a:off x="3133874" y="3676170"/>
            <a:ext cx="2556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When trialing strategies in lessons can evidence engagement with reading </a:t>
            </a:r>
            <a:r>
              <a:rPr lang="en-US" err="1">
                <a:solidFill>
                  <a:srgbClr val="00B050"/>
                </a:solidFill>
                <a:cs typeface="Calibri"/>
              </a:rPr>
              <a:t>eg</a:t>
            </a:r>
            <a:r>
              <a:rPr lang="en-US">
                <a:solidFill>
                  <a:srgbClr val="00B050"/>
                </a:solidFill>
                <a:cs typeface="Calibri"/>
              </a:rPr>
              <a:t> Great Teaching Toolkit </a:t>
            </a:r>
          </a:p>
        </p:txBody>
      </p:sp>
      <p:sp>
        <p:nvSpPr>
          <p:cNvPr id="11" name="TextBox 10">
            <a:extLst>
              <a:ext uri="{FF2B5EF4-FFF2-40B4-BE49-F238E27FC236}">
                <a16:creationId xmlns:a16="http://schemas.microsoft.com/office/drawing/2014/main" id="{C475B950-25E4-9B2F-445E-D3B5BAA85ECE}"/>
              </a:ext>
            </a:extLst>
          </p:cNvPr>
          <p:cNvSpPr txBox="1"/>
          <p:nvPr/>
        </p:nvSpPr>
        <p:spPr>
          <a:xfrm>
            <a:off x="6175524" y="3104507"/>
            <a:ext cx="25560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Uses Welsh Language in every lesson</a:t>
            </a:r>
          </a:p>
        </p:txBody>
      </p:sp>
      <p:sp>
        <p:nvSpPr>
          <p:cNvPr id="13" name="TextBox 12">
            <a:extLst>
              <a:ext uri="{FF2B5EF4-FFF2-40B4-BE49-F238E27FC236}">
                <a16:creationId xmlns:a16="http://schemas.microsoft.com/office/drawing/2014/main" id="{B7008E40-90EE-1040-F1D3-1E9BD37DFF0A}"/>
              </a:ext>
            </a:extLst>
          </p:cNvPr>
          <p:cNvSpPr txBox="1"/>
          <p:nvPr/>
        </p:nvSpPr>
        <p:spPr>
          <a:xfrm>
            <a:off x="9318774" y="35618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Has evidence in planning of personal development of the Welsh Language </a:t>
            </a:r>
          </a:p>
        </p:txBody>
      </p:sp>
      <p:sp>
        <p:nvSpPr>
          <p:cNvPr id="15" name="TextBox 14">
            <a:extLst>
              <a:ext uri="{FF2B5EF4-FFF2-40B4-BE49-F238E27FC236}">
                <a16:creationId xmlns:a16="http://schemas.microsoft.com/office/drawing/2014/main" id="{69DA9E9E-2428-D371-C277-1FDFC9F7D06B}"/>
              </a:ext>
            </a:extLst>
          </p:cNvPr>
          <p:cNvSpPr txBox="1"/>
          <p:nvPr/>
        </p:nvSpPr>
        <p:spPr>
          <a:xfrm>
            <a:off x="6286242" y="5008042"/>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Is engaging with the Welsh Language Mentor in the placement school</a:t>
            </a:r>
          </a:p>
        </p:txBody>
      </p:sp>
      <p:sp>
        <p:nvSpPr>
          <p:cNvPr id="16" name="TextBox 15">
            <a:extLst>
              <a:ext uri="{FF2B5EF4-FFF2-40B4-BE49-F238E27FC236}">
                <a16:creationId xmlns:a16="http://schemas.microsoft.com/office/drawing/2014/main" id="{3FBB5837-A9BD-053C-CC06-0B10F9186F2E}"/>
              </a:ext>
            </a:extLst>
          </p:cNvPr>
          <p:cNvSpPr txBox="1"/>
          <p:nvPr/>
        </p:nvSpPr>
        <p:spPr>
          <a:xfrm>
            <a:off x="9331474" y="533352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B050"/>
                </a:solidFill>
                <a:cs typeface="Calibri"/>
              </a:rPr>
              <a:t>Is observing and considering the strategies used by the Class Mentor   </a:t>
            </a:r>
          </a:p>
        </p:txBody>
      </p:sp>
    </p:spTree>
    <p:extLst>
      <p:ext uri="{BB962C8B-B14F-4D97-AF65-F5344CB8AC3E}">
        <p14:creationId xmlns:p14="http://schemas.microsoft.com/office/powerpoint/2010/main" val="394813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9" grpId="0"/>
      <p:bldP spid="11" grpId="0"/>
      <p:bldP spid="13" grpId="0"/>
      <p:bldP spid="15"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514F3B7-5F90-D7AF-A878-3E35F39A63D6}"/>
              </a:ext>
            </a:extLst>
          </p:cNvPr>
          <p:cNvSpPr txBox="1"/>
          <p:nvPr/>
        </p:nvSpPr>
        <p:spPr>
          <a:xfrm>
            <a:off x="-92" y="-162193"/>
            <a:ext cx="12188190" cy="7017306"/>
          </a:xfrm>
          <a:prstGeom prst="rect">
            <a:avLst/>
          </a:prstGeom>
          <a:solidFill>
            <a:srgbClr val="FCCFC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58D071D7-0493-3BCD-FA52-18F24D618B04}"/>
              </a:ext>
            </a:extLst>
          </p:cNvPr>
          <p:cNvSpPr txBox="1"/>
          <p:nvPr/>
        </p:nvSpPr>
        <p:spPr>
          <a:xfrm>
            <a:off x="4160745" y="1531"/>
            <a:ext cx="3308013" cy="70788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rgbClr val="FF0000"/>
                </a:solidFill>
                <a:ea typeface="Calibri"/>
                <a:cs typeface="Calibri"/>
              </a:rPr>
              <a:t>Leadership</a:t>
            </a:r>
          </a:p>
        </p:txBody>
      </p:sp>
      <p:pic>
        <p:nvPicPr>
          <p:cNvPr id="2" name="Picture 1" descr="A group of people with hands&#10;&#10;Description automatically generated">
            <a:extLst>
              <a:ext uri="{FF2B5EF4-FFF2-40B4-BE49-F238E27FC236}">
                <a16:creationId xmlns:a16="http://schemas.microsoft.com/office/drawing/2014/main" id="{7C94284C-466B-9447-3A9C-546939EEDFFF}"/>
              </a:ext>
            </a:extLst>
          </p:cNvPr>
          <p:cNvPicPr>
            <a:picLocks noChangeAspect="1"/>
          </p:cNvPicPr>
          <p:nvPr/>
        </p:nvPicPr>
        <p:blipFill>
          <a:blip r:embed="rId3"/>
          <a:stretch>
            <a:fillRect/>
          </a:stretch>
        </p:blipFill>
        <p:spPr>
          <a:xfrm>
            <a:off x="8391525" y="596900"/>
            <a:ext cx="1149350" cy="11239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black and white image of a person with a face&#10;&#10;Description automatically generated">
            <a:extLst>
              <a:ext uri="{FF2B5EF4-FFF2-40B4-BE49-F238E27FC236}">
                <a16:creationId xmlns:a16="http://schemas.microsoft.com/office/drawing/2014/main" id="{88A2F83D-66D2-53DF-8102-399BD7B02567}"/>
              </a:ext>
            </a:extLst>
          </p:cNvPr>
          <p:cNvPicPr>
            <a:picLocks noChangeAspect="1"/>
          </p:cNvPicPr>
          <p:nvPr/>
        </p:nvPicPr>
        <p:blipFill>
          <a:blip r:embed="rId4"/>
          <a:stretch>
            <a:fillRect/>
          </a:stretch>
        </p:blipFill>
        <p:spPr>
          <a:xfrm>
            <a:off x="2492970" y="501650"/>
            <a:ext cx="1116409" cy="131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8669F97F-E26C-7ACF-35D5-AF5813DD1B0F}"/>
              </a:ext>
            </a:extLst>
          </p:cNvPr>
          <p:cNvSpPr txBox="1"/>
          <p:nvPr/>
        </p:nvSpPr>
        <p:spPr>
          <a:xfrm>
            <a:off x="2184835" y="1819011"/>
            <a:ext cx="173361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Taking responsibility </a:t>
            </a:r>
            <a:endParaRPr lang="en-US"/>
          </a:p>
          <a:p>
            <a:pPr algn="ctr"/>
            <a:r>
              <a:rPr lang="en-US" sz="1600" b="1">
                <a:cs typeface="Calibri"/>
              </a:rPr>
              <a:t>for self</a:t>
            </a:r>
            <a:endParaRPr lang="en-US"/>
          </a:p>
        </p:txBody>
      </p:sp>
      <p:sp>
        <p:nvSpPr>
          <p:cNvPr id="11" name="TextBox 10">
            <a:extLst>
              <a:ext uri="{FF2B5EF4-FFF2-40B4-BE49-F238E27FC236}">
                <a16:creationId xmlns:a16="http://schemas.microsoft.com/office/drawing/2014/main" id="{610CD429-8B1A-4820-02F6-EFB094697D43}"/>
              </a:ext>
            </a:extLst>
          </p:cNvPr>
          <p:cNvSpPr txBox="1"/>
          <p:nvPr/>
        </p:nvSpPr>
        <p:spPr>
          <a:xfrm>
            <a:off x="8096685" y="1723761"/>
            <a:ext cx="17399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cs typeface="Calibri"/>
              </a:rPr>
              <a:t>Exercising corporate responsibility </a:t>
            </a:r>
          </a:p>
        </p:txBody>
      </p:sp>
      <p:cxnSp>
        <p:nvCxnSpPr>
          <p:cNvPr id="13" name="Straight Arrow Connector 12">
            <a:extLst>
              <a:ext uri="{FF2B5EF4-FFF2-40B4-BE49-F238E27FC236}">
                <a16:creationId xmlns:a16="http://schemas.microsoft.com/office/drawing/2014/main" id="{EDAB2EF6-BDEC-F502-0E8A-9B62CBAD970A}"/>
              </a:ext>
            </a:extLst>
          </p:cNvPr>
          <p:cNvCxnSpPr/>
          <p:nvPr/>
        </p:nvCxnSpPr>
        <p:spPr>
          <a:xfrm>
            <a:off x="5803900" y="400050"/>
            <a:ext cx="25400" cy="6616700"/>
          </a:xfrm>
          <a:prstGeom prst="straightConnector1">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B2848C9-EFD5-BCB4-DA35-6B238D522787}"/>
              </a:ext>
            </a:extLst>
          </p:cNvPr>
          <p:cNvSpPr txBox="1"/>
          <p:nvPr/>
        </p:nvSpPr>
        <p:spPr>
          <a:xfrm>
            <a:off x="314475" y="2768120"/>
            <a:ext cx="255601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Is up to date with all University paperwork and prepares lesson plans 48 hours prior to teaching</a:t>
            </a:r>
          </a:p>
        </p:txBody>
      </p:sp>
      <p:sp>
        <p:nvSpPr>
          <p:cNvPr id="7" name="TextBox 6">
            <a:extLst>
              <a:ext uri="{FF2B5EF4-FFF2-40B4-BE49-F238E27FC236}">
                <a16:creationId xmlns:a16="http://schemas.microsoft.com/office/drawing/2014/main" id="{E2830A37-E28A-6BB6-7B2D-502B1BAABF9E}"/>
              </a:ext>
            </a:extLst>
          </p:cNvPr>
          <p:cNvSpPr txBox="1"/>
          <p:nvPr/>
        </p:nvSpPr>
        <p:spPr>
          <a:xfrm>
            <a:off x="3108474" y="3155470"/>
            <a:ext cx="25560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err="1">
                <a:solidFill>
                  <a:srgbClr val="FF0000"/>
                </a:solidFill>
                <a:ea typeface="+mn-lt"/>
                <a:cs typeface="+mn-lt"/>
              </a:rPr>
              <a:t>Cyrraedd</a:t>
            </a:r>
            <a:r>
              <a:rPr lang="en-US">
                <a:solidFill>
                  <a:srgbClr val="FF0000"/>
                </a:solidFill>
                <a:ea typeface="+mn-lt"/>
                <a:cs typeface="+mn-lt"/>
              </a:rPr>
              <a:t> a </a:t>
            </a:r>
            <a:r>
              <a:rPr lang="en-US" err="1">
                <a:solidFill>
                  <a:srgbClr val="FF0000"/>
                </a:solidFill>
                <a:ea typeface="+mn-lt"/>
                <a:cs typeface="+mn-lt"/>
              </a:rPr>
              <a:t>gadael</a:t>
            </a:r>
            <a:r>
              <a:rPr lang="en-US">
                <a:solidFill>
                  <a:srgbClr val="FF0000"/>
                </a:solidFill>
                <a:ea typeface="+mn-lt"/>
                <a:cs typeface="+mn-lt"/>
              </a:rPr>
              <a:t> </a:t>
            </a:r>
            <a:r>
              <a:rPr lang="en-US" err="1">
                <a:solidFill>
                  <a:srgbClr val="FF0000"/>
                </a:solidFill>
                <a:ea typeface="+mn-lt"/>
                <a:cs typeface="+mn-lt"/>
              </a:rPr>
              <a:t>yr</a:t>
            </a:r>
            <a:r>
              <a:rPr lang="en-US">
                <a:solidFill>
                  <a:srgbClr val="FF0000"/>
                </a:solidFill>
                <a:ea typeface="+mn-lt"/>
                <a:cs typeface="+mn-lt"/>
              </a:rPr>
              <a:t> </a:t>
            </a:r>
            <a:r>
              <a:rPr lang="en-US" err="1">
                <a:solidFill>
                  <a:srgbClr val="FF0000"/>
                </a:solidFill>
                <a:ea typeface="+mn-lt"/>
                <a:cs typeface="+mn-lt"/>
              </a:rPr>
              <a:t>ysgol</a:t>
            </a:r>
            <a:r>
              <a:rPr lang="en-US">
                <a:solidFill>
                  <a:srgbClr val="FF0000"/>
                </a:solidFill>
                <a:ea typeface="+mn-lt"/>
                <a:cs typeface="+mn-lt"/>
              </a:rPr>
              <a:t> </a:t>
            </a:r>
            <a:r>
              <a:rPr lang="en-US" err="1">
                <a:solidFill>
                  <a:srgbClr val="FF0000"/>
                </a:solidFill>
                <a:ea typeface="+mn-lt"/>
                <a:cs typeface="+mn-lt"/>
              </a:rPr>
              <a:t>ar</a:t>
            </a:r>
            <a:r>
              <a:rPr lang="en-US">
                <a:solidFill>
                  <a:srgbClr val="FF0000"/>
                </a:solidFill>
                <a:ea typeface="+mn-lt"/>
                <a:cs typeface="+mn-lt"/>
              </a:rPr>
              <a:t> </a:t>
            </a:r>
            <a:r>
              <a:rPr lang="en-US" err="1">
                <a:solidFill>
                  <a:srgbClr val="FF0000"/>
                </a:solidFill>
                <a:ea typeface="+mn-lt"/>
                <a:cs typeface="+mn-lt"/>
              </a:rPr>
              <a:t>amseroedd</a:t>
            </a:r>
            <a:r>
              <a:rPr lang="en-US">
                <a:solidFill>
                  <a:srgbClr val="FF0000"/>
                </a:solidFill>
                <a:ea typeface="+mn-lt"/>
                <a:cs typeface="+mn-lt"/>
              </a:rPr>
              <a:t> y </a:t>
            </a:r>
            <a:r>
              <a:rPr lang="en-US" err="1">
                <a:solidFill>
                  <a:srgbClr val="FF0000"/>
                </a:solidFill>
                <a:ea typeface="+mn-lt"/>
                <a:cs typeface="+mn-lt"/>
              </a:rPr>
              <a:t>cytunwyd</a:t>
            </a:r>
            <a:r>
              <a:rPr lang="en-US">
                <a:solidFill>
                  <a:srgbClr val="FF0000"/>
                </a:solidFill>
                <a:ea typeface="+mn-lt"/>
                <a:cs typeface="+mn-lt"/>
              </a:rPr>
              <a:t> </a:t>
            </a:r>
            <a:r>
              <a:rPr lang="en-US" err="1">
                <a:solidFill>
                  <a:srgbClr val="FF0000"/>
                </a:solidFill>
                <a:ea typeface="+mn-lt"/>
                <a:cs typeface="+mn-lt"/>
              </a:rPr>
              <a:t>arnynt</a:t>
            </a:r>
            <a:r>
              <a:rPr lang="en-US">
                <a:solidFill>
                  <a:srgbClr val="FF0000"/>
                </a:solidFill>
                <a:ea typeface="+mn-lt"/>
                <a:cs typeface="+mn-lt"/>
              </a:rPr>
              <a:t>, </a:t>
            </a:r>
            <a:r>
              <a:rPr lang="en-US" err="1">
                <a:solidFill>
                  <a:srgbClr val="FF0000"/>
                </a:solidFill>
                <a:ea typeface="+mn-lt"/>
                <a:cs typeface="+mn-lt"/>
              </a:rPr>
              <a:t>gan</a:t>
            </a:r>
            <a:r>
              <a:rPr lang="en-US">
                <a:solidFill>
                  <a:srgbClr val="FF0000"/>
                </a:solidFill>
                <a:ea typeface="+mn-lt"/>
                <a:cs typeface="+mn-lt"/>
              </a:rPr>
              <a:t> </a:t>
            </a:r>
            <a:r>
              <a:rPr lang="en-US" err="1">
                <a:solidFill>
                  <a:srgbClr val="FF0000"/>
                </a:solidFill>
                <a:ea typeface="+mn-lt"/>
                <a:cs typeface="+mn-lt"/>
              </a:rPr>
              <a:t>adael</a:t>
            </a:r>
            <a:r>
              <a:rPr lang="en-US">
                <a:solidFill>
                  <a:srgbClr val="FF0000"/>
                </a:solidFill>
                <a:ea typeface="+mn-lt"/>
                <a:cs typeface="+mn-lt"/>
              </a:rPr>
              <a:t> </a:t>
            </a:r>
            <a:r>
              <a:rPr lang="en-US" err="1">
                <a:solidFill>
                  <a:srgbClr val="FF0000"/>
                </a:solidFill>
                <a:ea typeface="+mn-lt"/>
                <a:cs typeface="+mn-lt"/>
              </a:rPr>
              <a:t>digon</a:t>
            </a:r>
            <a:r>
              <a:rPr lang="en-US">
                <a:solidFill>
                  <a:srgbClr val="FF0000"/>
                </a:solidFill>
                <a:ea typeface="+mn-lt"/>
                <a:cs typeface="+mn-lt"/>
              </a:rPr>
              <a:t> o </a:t>
            </a:r>
            <a:r>
              <a:rPr lang="en-US" err="1">
                <a:solidFill>
                  <a:srgbClr val="FF0000"/>
                </a:solidFill>
                <a:ea typeface="+mn-lt"/>
                <a:cs typeface="+mn-lt"/>
              </a:rPr>
              <a:t>amser</a:t>
            </a:r>
            <a:r>
              <a:rPr lang="en-US">
                <a:solidFill>
                  <a:srgbClr val="FF0000"/>
                </a:solidFill>
                <a:ea typeface="+mn-lt"/>
                <a:cs typeface="+mn-lt"/>
              </a:rPr>
              <a:t> </a:t>
            </a:r>
            <a:r>
              <a:rPr lang="en-US" err="1">
                <a:solidFill>
                  <a:srgbClr val="FF0000"/>
                </a:solidFill>
                <a:ea typeface="+mn-lt"/>
                <a:cs typeface="+mn-lt"/>
              </a:rPr>
              <a:t>i</a:t>
            </a:r>
            <a:r>
              <a:rPr lang="en-US">
                <a:solidFill>
                  <a:srgbClr val="FF0000"/>
                </a:solidFill>
                <a:ea typeface="+mn-lt"/>
                <a:cs typeface="+mn-lt"/>
              </a:rPr>
              <a:t> </a:t>
            </a:r>
            <a:r>
              <a:rPr lang="en-US" err="1">
                <a:solidFill>
                  <a:srgbClr val="FF0000"/>
                </a:solidFill>
                <a:ea typeface="+mn-lt"/>
                <a:cs typeface="+mn-lt"/>
              </a:rPr>
              <a:t>baratoi</a:t>
            </a:r>
            <a:r>
              <a:rPr lang="en-US">
                <a:solidFill>
                  <a:srgbClr val="FF0000"/>
                </a:solidFill>
                <a:ea typeface="+mn-lt"/>
                <a:cs typeface="+mn-lt"/>
              </a:rPr>
              <a:t> a </a:t>
            </a:r>
            <a:r>
              <a:rPr lang="en-US" err="1">
                <a:solidFill>
                  <a:srgbClr val="FF0000"/>
                </a:solidFill>
                <a:ea typeface="+mn-lt"/>
                <a:cs typeface="+mn-lt"/>
              </a:rPr>
              <a:t>sefydlu’r</a:t>
            </a:r>
            <a:r>
              <a:rPr lang="en-US">
                <a:solidFill>
                  <a:srgbClr val="FF0000"/>
                </a:solidFill>
                <a:ea typeface="+mn-lt"/>
                <a:cs typeface="+mn-lt"/>
              </a:rPr>
              <a:t> </a:t>
            </a:r>
            <a:r>
              <a:rPr lang="en-US" err="1">
                <a:solidFill>
                  <a:srgbClr val="FF0000"/>
                </a:solidFill>
                <a:ea typeface="+mn-lt"/>
                <a:cs typeface="+mn-lt"/>
              </a:rPr>
              <a:t>ystafell</a:t>
            </a:r>
            <a:r>
              <a:rPr lang="en-US">
                <a:solidFill>
                  <a:srgbClr val="FF0000"/>
                </a:solidFill>
                <a:ea typeface="+mn-lt"/>
                <a:cs typeface="+mn-lt"/>
              </a:rPr>
              <a:t> </a:t>
            </a:r>
            <a:r>
              <a:rPr lang="en-US" err="1">
                <a:solidFill>
                  <a:srgbClr val="FF0000"/>
                </a:solidFill>
                <a:ea typeface="+mn-lt"/>
                <a:cs typeface="+mn-lt"/>
              </a:rPr>
              <a:t>ddosbarth</a:t>
            </a:r>
            <a:endParaRPr lang="en-US" err="1"/>
          </a:p>
        </p:txBody>
      </p:sp>
      <p:sp>
        <p:nvSpPr>
          <p:cNvPr id="10" name="TextBox 9">
            <a:extLst>
              <a:ext uri="{FF2B5EF4-FFF2-40B4-BE49-F238E27FC236}">
                <a16:creationId xmlns:a16="http://schemas.microsoft.com/office/drawing/2014/main" id="{FC8B2A88-A884-1997-A89D-DCBDBE211473}"/>
              </a:ext>
            </a:extLst>
          </p:cNvPr>
          <p:cNvSpPr txBox="1"/>
          <p:nvPr/>
        </p:nvSpPr>
        <p:spPr>
          <a:xfrm>
            <a:off x="314474" y="49080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Shows professional </a:t>
            </a:r>
            <a:r>
              <a:rPr lang="en-US" err="1">
                <a:solidFill>
                  <a:srgbClr val="FF0000"/>
                </a:solidFill>
                <a:cs typeface="Calibri"/>
              </a:rPr>
              <a:t>behaviour</a:t>
            </a:r>
            <a:r>
              <a:rPr lang="en-US">
                <a:solidFill>
                  <a:srgbClr val="FF0000"/>
                </a:solidFill>
                <a:cs typeface="Calibri"/>
              </a:rPr>
              <a:t> and attitudes at all times </a:t>
            </a:r>
          </a:p>
        </p:txBody>
      </p:sp>
      <p:sp>
        <p:nvSpPr>
          <p:cNvPr id="12" name="TextBox 11">
            <a:extLst>
              <a:ext uri="{FF2B5EF4-FFF2-40B4-BE49-F238E27FC236}">
                <a16:creationId xmlns:a16="http://schemas.microsoft.com/office/drawing/2014/main" id="{02B7EB7D-FDB9-2E70-1751-2791C65E1299}"/>
              </a:ext>
            </a:extLst>
          </p:cNvPr>
          <p:cNvSpPr txBox="1"/>
          <p:nvPr/>
        </p:nvSpPr>
        <p:spPr>
          <a:xfrm>
            <a:off x="2981474" y="5047770"/>
            <a:ext cx="2683017" cy="17606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Is beginning to demonstrate positive relationships with learners, showing kindness and  approachability, </a:t>
            </a:r>
          </a:p>
        </p:txBody>
      </p:sp>
      <p:sp>
        <p:nvSpPr>
          <p:cNvPr id="14" name="TextBox 13">
            <a:extLst>
              <a:ext uri="{FF2B5EF4-FFF2-40B4-BE49-F238E27FC236}">
                <a16:creationId xmlns:a16="http://schemas.microsoft.com/office/drawing/2014/main" id="{18084106-2DD6-0C6C-533C-DAFD53F40C3A}"/>
              </a:ext>
            </a:extLst>
          </p:cNvPr>
          <p:cNvSpPr txBox="1"/>
          <p:nvPr/>
        </p:nvSpPr>
        <p:spPr>
          <a:xfrm>
            <a:off x="6188061" y="2655611"/>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Safeguarding and induction completed and engaged with fully</a:t>
            </a:r>
          </a:p>
        </p:txBody>
      </p:sp>
      <p:sp>
        <p:nvSpPr>
          <p:cNvPr id="15" name="TextBox 14">
            <a:extLst>
              <a:ext uri="{FF2B5EF4-FFF2-40B4-BE49-F238E27FC236}">
                <a16:creationId xmlns:a16="http://schemas.microsoft.com/office/drawing/2014/main" id="{02CB444C-79B4-FD2F-FE6F-4AC8D29E1654}"/>
              </a:ext>
            </a:extLst>
          </p:cNvPr>
          <p:cNvSpPr txBox="1"/>
          <p:nvPr/>
        </p:nvSpPr>
        <p:spPr>
          <a:xfrm>
            <a:off x="9242574" y="3295170"/>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Follows all health and safety guidance in the school/classroom</a:t>
            </a:r>
          </a:p>
        </p:txBody>
      </p:sp>
      <p:sp>
        <p:nvSpPr>
          <p:cNvPr id="16" name="TextBox 15">
            <a:extLst>
              <a:ext uri="{FF2B5EF4-FFF2-40B4-BE49-F238E27FC236}">
                <a16:creationId xmlns:a16="http://schemas.microsoft.com/office/drawing/2014/main" id="{3B1A5669-CDD4-1B3A-BF34-400728DDA628}"/>
              </a:ext>
            </a:extLst>
          </p:cNvPr>
          <p:cNvSpPr txBox="1"/>
          <p:nvPr/>
        </p:nvSpPr>
        <p:spPr>
          <a:xfrm>
            <a:off x="6472834" y="4121321"/>
            <a:ext cx="25560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Follows attendance and absence procedures for school staff </a:t>
            </a:r>
          </a:p>
        </p:txBody>
      </p:sp>
      <p:sp>
        <p:nvSpPr>
          <p:cNvPr id="17" name="TextBox 16">
            <a:extLst>
              <a:ext uri="{FF2B5EF4-FFF2-40B4-BE49-F238E27FC236}">
                <a16:creationId xmlns:a16="http://schemas.microsoft.com/office/drawing/2014/main" id="{35E85F41-735D-634A-FE63-E89B11345EA8}"/>
              </a:ext>
            </a:extLst>
          </p:cNvPr>
          <p:cNvSpPr txBox="1"/>
          <p:nvPr/>
        </p:nvSpPr>
        <p:spPr>
          <a:xfrm>
            <a:off x="9134624" y="5047770"/>
            <a:ext cx="255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FF0000"/>
                </a:solidFill>
                <a:cs typeface="Calibri"/>
              </a:rPr>
              <a:t>Is planned, prepared and resourced for all arranged lessons and activities</a:t>
            </a:r>
          </a:p>
        </p:txBody>
      </p:sp>
      <p:sp>
        <p:nvSpPr>
          <p:cNvPr id="18" name="TextBox 17">
            <a:extLst>
              <a:ext uri="{FF2B5EF4-FFF2-40B4-BE49-F238E27FC236}">
                <a16:creationId xmlns:a16="http://schemas.microsoft.com/office/drawing/2014/main" id="{1C71863C-B0C8-C7CB-5A80-CEDDE2CB10C0}"/>
              </a:ext>
            </a:extLst>
          </p:cNvPr>
          <p:cNvSpPr txBox="1"/>
          <p:nvPr/>
        </p:nvSpPr>
        <p:spPr>
          <a:xfrm>
            <a:off x="6183728" y="5695407"/>
            <a:ext cx="27123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rgbClr val="FF0000"/>
                </a:solidFill>
                <a:cs typeface="Calibri"/>
              </a:rPr>
              <a:t>Has an awareness of and implements school policies</a:t>
            </a:r>
          </a:p>
        </p:txBody>
      </p:sp>
    </p:spTree>
    <p:extLst>
      <p:ext uri="{BB962C8B-B14F-4D97-AF65-F5344CB8AC3E}">
        <p14:creationId xmlns:p14="http://schemas.microsoft.com/office/powerpoint/2010/main" val="1527565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0" grpId="0"/>
      <p:bldP spid="12" grpId="0"/>
      <p:bldP spid="14" grpId="0"/>
      <p:bldP spid="15" grpId="0"/>
      <p:bldP spid="16" grpId="0"/>
      <p:bldP spid="17" grpId="0"/>
      <p:bldP spid="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B1919833-121B-8D5C-2FA2-01CF85836724}"/>
              </a:ext>
            </a:extLst>
          </p:cNvPr>
          <p:cNvSpPr txBox="1"/>
          <p:nvPr/>
        </p:nvSpPr>
        <p:spPr>
          <a:xfrm>
            <a:off x="5323"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8" name="Rectangle: Rounded Corners 17">
            <a:extLst>
              <a:ext uri="{FF2B5EF4-FFF2-40B4-BE49-F238E27FC236}">
                <a16:creationId xmlns:a16="http://schemas.microsoft.com/office/drawing/2014/main" id="{B3CCC06E-5D81-1892-D221-9A4C83EA8AF9}"/>
              </a:ext>
            </a:extLst>
          </p:cNvPr>
          <p:cNvSpPr/>
          <p:nvPr/>
        </p:nvSpPr>
        <p:spPr>
          <a:xfrm>
            <a:off x="841756" y="1122636"/>
            <a:ext cx="4725453" cy="4034800"/>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solidFill>
                  <a:srgbClr val="0070C0"/>
                </a:solidFill>
                <a:latin typeface="Calibri"/>
              </a:rPr>
              <a:t>Please bring a laptop to allow you to access your Professional Learning Passport</a:t>
            </a:r>
            <a:endParaRPr lang="en-US" sz="4000" b="1">
              <a:solidFill>
                <a:srgbClr val="0070C0"/>
              </a:solidFill>
              <a:ea typeface="Calibri"/>
              <a:cs typeface="Calibri"/>
            </a:endParaRPr>
          </a:p>
        </p:txBody>
      </p:sp>
      <p:sp>
        <p:nvSpPr>
          <p:cNvPr id="2" name="Rectangle: Rounded Corners 1">
            <a:extLst>
              <a:ext uri="{FF2B5EF4-FFF2-40B4-BE49-F238E27FC236}">
                <a16:creationId xmlns:a16="http://schemas.microsoft.com/office/drawing/2014/main" id="{6E0A5EBB-BE2D-82FC-8E09-E6ED96E79482}"/>
              </a:ext>
            </a:extLst>
          </p:cNvPr>
          <p:cNvSpPr/>
          <p:nvPr/>
        </p:nvSpPr>
        <p:spPr>
          <a:xfrm>
            <a:off x="6475418" y="1122635"/>
            <a:ext cx="4913812" cy="4146103"/>
          </a:xfrm>
          <a:prstGeom prst="roundRect">
            <a:avLst/>
          </a:prstGeom>
          <a:solidFill>
            <a:srgbClr val="FAB464"/>
          </a:solidFill>
          <a:ln w="57150">
            <a:solidFill>
              <a:srgbClr val="E815B3"/>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a:solidFill>
                  <a:srgbClr val="0070C0"/>
                </a:solidFill>
                <a:ea typeface="Calibri"/>
                <a:cs typeface="Calibri"/>
              </a:rPr>
              <a:t> You should have received an email from the EWC. You should have your Activation Link.</a:t>
            </a:r>
            <a:endParaRPr lang="en-US"/>
          </a:p>
          <a:p>
            <a:pPr algn="ctr"/>
            <a:endParaRPr lang="en-US"/>
          </a:p>
        </p:txBody>
      </p:sp>
      <p:sp>
        <p:nvSpPr>
          <p:cNvPr id="3" name="TextBox 2">
            <a:extLst>
              <a:ext uri="{FF2B5EF4-FFF2-40B4-BE49-F238E27FC236}">
                <a16:creationId xmlns:a16="http://schemas.microsoft.com/office/drawing/2014/main" id="{3A72A537-765F-88B4-4E2F-7770B5128235}"/>
              </a:ext>
            </a:extLst>
          </p:cNvPr>
          <p:cNvSpPr txBox="1"/>
          <p:nvPr/>
        </p:nvSpPr>
        <p:spPr>
          <a:xfrm>
            <a:off x="1165876" y="246529"/>
            <a:ext cx="570649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ea typeface="Calibri"/>
                <a:cs typeface="Calibri"/>
              </a:rPr>
              <a:t>For 29.2.24:</a:t>
            </a:r>
            <a:endParaRPr lang="en-US" sz="4000" b="1">
              <a:solidFill>
                <a:srgbClr val="0070C0"/>
              </a:solidFill>
            </a:endParaRPr>
          </a:p>
        </p:txBody>
      </p:sp>
    </p:spTree>
    <p:extLst>
      <p:ext uri="{BB962C8B-B14F-4D97-AF65-F5344CB8AC3E}">
        <p14:creationId xmlns:p14="http://schemas.microsoft.com/office/powerpoint/2010/main" val="38632758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443579" y="1034583"/>
            <a:ext cx="10950561" cy="1159200"/>
          </a:xfrm>
        </p:spPr>
        <p:txBody>
          <a:bodyPr vert="horz" lIns="91440" tIns="45720" rIns="91440" bIns="45720" rtlCol="0" anchor="ctr">
            <a:normAutofit/>
          </a:bodyPr>
          <a:lstStyle/>
          <a:p>
            <a:endParaRPr lang="en-US" sz="3600" b="1" u="sng">
              <a:solidFill>
                <a:srgbClr val="0070C0"/>
              </a:solidFill>
              <a:latin typeface="Arial"/>
              <a:ea typeface="+mj-lt"/>
              <a:cs typeface="Arial"/>
            </a:endParaRPr>
          </a:p>
          <a:p>
            <a:pPr algn="ctr"/>
            <a:r>
              <a:rPr lang="en-GB" b="1" err="1">
                <a:solidFill>
                  <a:schemeClr val="bg1"/>
                </a:solidFill>
                <a:ea typeface="+mj-lt"/>
                <a:cs typeface="+mj-lt"/>
              </a:rPr>
              <a:t>Rhestr</a:t>
            </a:r>
            <a:r>
              <a:rPr lang="en-GB" b="1">
                <a:solidFill>
                  <a:schemeClr val="bg1"/>
                </a:solidFill>
                <a:ea typeface="+mj-lt"/>
                <a:cs typeface="+mj-lt"/>
              </a:rPr>
              <a:t> Gyfeiriadau / Reference List</a:t>
            </a:r>
            <a:endParaRPr lang="en-GB">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874059" y="1715246"/>
            <a:ext cx="946672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endParaRPr lang="en-US">
              <a:ea typeface="+mn-lt"/>
              <a:cs typeface="+mn-lt"/>
            </a:endParaRPr>
          </a:p>
          <a:p>
            <a:pPr marL="285750" indent="-285750">
              <a:buFont typeface="Arial"/>
              <a:buChar char="•"/>
            </a:pPr>
            <a:r>
              <a:rPr lang="en-US" b="1">
                <a:ea typeface="+mn-lt"/>
                <a:cs typeface="+mn-lt"/>
                <a:hlinkClick r:id="rId3"/>
              </a:rPr>
              <a:t>Curriculum for Wales - Hwb (gov.wales)</a:t>
            </a:r>
            <a:endParaRPr lang="en-GB">
              <a:latin typeface="Quire Sans"/>
              <a:cs typeface="Calibri"/>
            </a:endParaRPr>
          </a:p>
          <a:p>
            <a:pPr marL="285750" indent="-285750">
              <a:buFont typeface="Arial"/>
              <a:buChar char="•"/>
            </a:pPr>
            <a:endParaRPr lang="en-US" b="1">
              <a:ea typeface="+mn-lt"/>
              <a:cs typeface="+mn-lt"/>
            </a:endParaRPr>
          </a:p>
          <a:p>
            <a:pPr marL="285750" indent="-285750">
              <a:buFont typeface="Arial"/>
              <a:buChar char="•"/>
            </a:pPr>
            <a:r>
              <a:rPr lang="en-US" b="1">
                <a:ea typeface="+mn-lt"/>
                <a:cs typeface="+mn-lt"/>
                <a:hlinkClick r:id="rId4"/>
              </a:rPr>
              <a:t>Professional Standards (gov.wales)</a:t>
            </a:r>
            <a:endParaRPr lang="en-US">
              <a:ea typeface="+mn-lt"/>
              <a:cs typeface="+mn-lt"/>
            </a:endParaRPr>
          </a:p>
          <a:p>
            <a:pPr marL="285750" indent="-285750">
              <a:buFont typeface="Arial"/>
              <a:buChar char="•"/>
            </a:pPr>
            <a:endParaRPr lang="en-US" b="1">
              <a:ea typeface="+mn-lt"/>
              <a:cs typeface="+mn-lt"/>
            </a:endParaRPr>
          </a:p>
          <a:p>
            <a:pPr marL="285750" indent="-285750">
              <a:buFont typeface="Arial"/>
              <a:buChar char="•"/>
            </a:pPr>
            <a:r>
              <a:rPr lang="en-GB">
                <a:latin typeface="Quire Sans"/>
                <a:cs typeface="Calibri"/>
              </a:rPr>
              <a:t>University of Wales Trinity St. David (2022) </a:t>
            </a:r>
            <a:r>
              <a:rPr lang="en-GB" i="1">
                <a:latin typeface="Quire Sans"/>
                <a:cs typeface="Calibri"/>
              </a:rPr>
              <a:t>QTS Pathway Glossary of Terms. </a:t>
            </a:r>
            <a:r>
              <a:rPr lang="en-GB" b="1">
                <a:latin typeface="Quire Sans"/>
                <a:cs typeface="Calibri"/>
              </a:rPr>
              <a:t>Moodle.</a:t>
            </a:r>
            <a:endParaRPr lang="en-US" b="1">
              <a:latin typeface="Quire Sans"/>
              <a:ea typeface="+mn-lt"/>
              <a:cs typeface="+mn-lt"/>
            </a:endParaRPr>
          </a:p>
          <a:p>
            <a:pPr marL="285750" indent="-285750">
              <a:buFont typeface="Arial"/>
              <a:buChar char="•"/>
            </a:pPr>
            <a:endParaRPr lang="en-GB">
              <a:ea typeface="+mn-lt"/>
              <a:cs typeface="+mn-lt"/>
            </a:endParaRPr>
          </a:p>
          <a:p>
            <a:pPr marL="285750" indent="-285750">
              <a:buFont typeface="Arial"/>
              <a:buChar char="•"/>
            </a:pPr>
            <a:r>
              <a:rPr lang="en-GB">
                <a:latin typeface="Quire Sans"/>
                <a:cs typeface="Calibri"/>
              </a:rPr>
              <a:t>Welsh Government (2019) </a:t>
            </a:r>
            <a:r>
              <a:rPr lang="en-GB" i="1">
                <a:latin typeface="Quire Sans"/>
                <a:cs typeface="Calibri"/>
              </a:rPr>
              <a:t>Professional Standards for Teaching and Leadership</a:t>
            </a:r>
            <a:r>
              <a:rPr lang="en-GB">
                <a:latin typeface="Quire Sans"/>
                <a:cs typeface="Calibri"/>
              </a:rPr>
              <a:t>. </a:t>
            </a:r>
            <a:r>
              <a:rPr lang="en-GB" b="1">
                <a:latin typeface="Quire Sans"/>
                <a:cs typeface="Calibri"/>
              </a:rPr>
              <a:t>Moodle.</a:t>
            </a:r>
            <a:r>
              <a:rPr lang="en-GB">
                <a:latin typeface="Quire Sans"/>
                <a:cs typeface="Calibri"/>
              </a:rPr>
              <a:t> </a:t>
            </a:r>
            <a:endParaRPr lang="en-US">
              <a:latin typeface="Quire Sans"/>
              <a:ea typeface="+mn-lt"/>
              <a:cs typeface="+mn-lt"/>
            </a:endParaRPr>
          </a:p>
          <a:p>
            <a:pPr marL="285750" indent="-285750">
              <a:buFont typeface="Arial"/>
              <a:buChar char="•"/>
            </a:pPr>
            <a:endParaRPr lang="en-GB">
              <a:ea typeface="+mn-lt"/>
              <a:cs typeface="+mn-lt"/>
            </a:endParaRPr>
          </a:p>
          <a:p>
            <a:endParaRPr lang="en-GB" b="1">
              <a:latin typeface="Quire Sans"/>
              <a:ea typeface="+mn-lt"/>
              <a:cs typeface="Calibri"/>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6.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Props1.xml><?xml version="1.0" encoding="utf-8"?>
<ds:datastoreItem xmlns:ds="http://schemas.openxmlformats.org/officeDocument/2006/customXml" ds:itemID="{AB4A190D-D096-4D84-9C61-7B5D5EFD13DF}">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3.xml><?xml version="1.0" encoding="utf-8"?>
<ds:datastoreItem xmlns:ds="http://schemas.openxmlformats.org/officeDocument/2006/customXml" ds:itemID="{2EF02F3F-708B-43AB-8FBC-3272CB355ECE}">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24</Slides>
  <Notes>21</Notes>
  <HiddenSlides>1</HiddenSlides>
  <ScaleCrop>false</ScaleCrop>
  <HeadingPairs>
    <vt:vector size="4" baseType="variant">
      <vt:variant>
        <vt:lpstr>Theme</vt:lpstr>
      </vt:variant>
      <vt:variant>
        <vt:i4>6</vt:i4>
      </vt:variant>
      <vt:variant>
        <vt:lpstr>Slide Titles</vt:lpstr>
      </vt:variant>
      <vt:variant>
        <vt:i4>24</vt:i4>
      </vt:variant>
    </vt:vector>
  </HeadingPairs>
  <TitlesOfParts>
    <vt:vector size="30" baseType="lpstr">
      <vt:lpstr>Custom Design</vt:lpstr>
      <vt:lpstr>Office Theme</vt:lpstr>
      <vt:lpstr>UWTSD 200_Subtitle 3</vt:lpstr>
      <vt:lpstr>UWTSD 200_Text 1</vt:lpstr>
      <vt:lpstr>Text 1</vt:lpstr>
      <vt:lpstr>UWTSD 200_Title Page 3</vt:lpstr>
      <vt:lpstr>PowerPoint Presentation</vt:lpstr>
      <vt:lpstr>LLWYBR TAR/QTS PATHWAY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ar gyfer cwestiynau  Time for questions   </vt:lpstr>
      <vt:lpstr> Rhestr Gyfeiriadau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5</cp:revision>
  <dcterms:created xsi:type="dcterms:W3CDTF">2021-06-30T07:26:16Z</dcterms:created>
  <dcterms:modified xsi:type="dcterms:W3CDTF">2024-02-19T13:22:57Z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ExtendedDescription">
    <vt:lpwstr/>
  </property>
  <property fmtid="{D5CDD505-2E9C-101B-9397-08002B2CF9AE}" pid="6" name="MediaServiceImageTags">
    <vt:lpwstr/>
  </property>
  <property fmtid="{D5CDD505-2E9C-101B-9397-08002B2CF9AE}" pid="7" name="Order">
    <vt:lpwstr>29900.0000000000</vt:lpwstr>
  </property>
</Properties>
</file>