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3593B-1C57-4B1C-AB67-A7CE0E46B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E992D9-81A7-479D-8C28-5DE3641E73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01FED-574C-4444-8255-13467E055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E07D4-6792-4303-9F38-B23B9D9BF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EA88E-ABFA-4C63-8540-DEA635F94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90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19384-2DAB-4D69-91AF-5F5D8AD7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899DD-4A6C-4FE1-9250-E255BAE1C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B1519-0F60-4358-9E13-69E409AEC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DECF0-9891-47F3-9228-8F84178F7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241A3-508D-4725-BAB2-C8980C182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37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DCC31-CC5C-4816-A3AB-6AEB96915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2A987-9DA4-44B2-93AB-04DE305A1D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190A0-A752-46DD-AC30-CCE803728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BF16F-FBBC-4B40-A826-3B4648304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6BF29-1627-4F15-A388-0A8A57A73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D54C3-3981-4060-9BC5-5FB18A645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1FC83-2664-4721-ABCC-EC2044E2A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FECCDD-ADC6-4E50-8912-338ADE5C2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961C0-3A0A-462D-ABA4-6750AFCB1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7D82D1-FEFE-4962-B102-A07261D5A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D0D225-044C-456A-B6AE-099E4C94D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10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B8FD5-E19F-47D1-8ECB-A0D6EB40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990EA-2A70-436F-9A05-51779B020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2038F-17B1-4289-87A1-4CFBFC818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E92D03-0437-45F9-85B7-3D400E7759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46EB6-900E-4E45-824E-FE6A64B1B5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C7A9A7-96FC-4C7D-94B0-ADA7125D3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918D56-9451-4C91-9F22-EFAD0CCD0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E1E955-A37B-4B06-93DB-09D83A9AC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7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0DD57-814E-4893-A856-75E7C42D3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6D6A69-3153-4C82-8FD4-7CEC07B9C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D5886C-0603-4C0F-B758-DED6D5CA5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5E6A66-20D3-46DD-9CCB-8B8EE0074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57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844657-E08F-48CD-AC4A-CEFDC7FB1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DBFF4-E1C0-4BF7-8F75-EFE973523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4FE3B9-CD21-4DFB-9C18-8CBC36ED2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87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887B2-FFB2-4FF3-8BDD-25EE246C3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094E8-7DDF-4E4B-8146-D41BB530C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8FFC9F-9DF8-4F50-800C-6622001B56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D601D-A10A-4D50-AD2A-2E5EDA669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D20E2-41CC-44EF-AD72-3CF573186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B4CA81-FAB5-42FA-B748-71E4835DE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16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DB37C-5CB5-427B-BE46-5F60496B6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9999A6-DBA6-4133-82BF-3D5AA40700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299D1C-85EF-433F-B8FC-85A30D3097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2B08C-8F23-4184-A40A-ED20B28EB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0CB29A-17FC-4657-87D3-DBF89786F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D5533-9B01-45DE-B65B-81A207C5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639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8BBE2-1F8E-4493-BADC-EE4163367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1A563-B958-4BC1-ABC7-0670849C2E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4252E-3D0E-4662-A48B-50B933C89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BB10B-B660-474C-BB4A-FE098B056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5513F-2100-4C53-907D-D42645B30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823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4B01A2-0DE5-43D1-B603-288846FD76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F57693-18DF-4AEC-A12F-8DBEF693E1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3F4FB-D68F-42E2-B449-42B3C1252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0FFA0-140F-438E-9248-BD987131D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F8C01-8CE6-4C18-9C7F-0E0E061C8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93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F76FC9-8328-43BF-9AD7-787BDD147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71F74-98EA-4407-9A6D-E001A53BCA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4BFAA-A489-4FFE-AB7E-37F25A0D49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D2F24-F284-4B6C-9A0B-E1676551C44E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65156E-0168-4084-B316-774C4E94D8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ED6A6-FC5F-4172-A34E-2611CF4244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5752-09EE-44E6-9BDE-A51C554E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9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24D51-4463-4740-815C-31A81F89E4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79048"/>
          </a:xfrm>
        </p:spPr>
        <p:txBody>
          <a:bodyPr/>
          <a:lstStyle/>
          <a:p>
            <a:r>
              <a:rPr lang="en-GB" dirty="0" err="1"/>
              <a:t>Tarjeta</a:t>
            </a:r>
            <a:r>
              <a:rPr lang="en-GB" dirty="0"/>
              <a:t> de </a:t>
            </a:r>
            <a:r>
              <a:rPr lang="en-GB" dirty="0" err="1"/>
              <a:t>visita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EE03C-80F2-4236-97FE-10CDFF64E0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35667"/>
            <a:ext cx="9144000" cy="2422133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Module: Foreign </a:t>
            </a:r>
            <a:r>
              <a:rPr lang="en-GB"/>
              <a:t>Languages and Cultural </a:t>
            </a:r>
            <a:r>
              <a:rPr lang="en-GB" dirty="0"/>
              <a:t>awareness BMIH5003</a:t>
            </a:r>
          </a:p>
          <a:p>
            <a:r>
              <a:rPr lang="en-GB" dirty="0"/>
              <a:t>Student number: 2019017</a:t>
            </a:r>
          </a:p>
          <a:p>
            <a:r>
              <a:rPr lang="en-GB" dirty="0"/>
              <a:t>    Student name: </a:t>
            </a:r>
            <a:r>
              <a:rPr lang="en-GB" dirty="0" err="1"/>
              <a:t>Atikuz</a:t>
            </a:r>
            <a:r>
              <a:rPr lang="en-GB" dirty="0"/>
              <a:t> Zaman</a:t>
            </a:r>
          </a:p>
          <a:p>
            <a:r>
              <a:rPr lang="en-GB" dirty="0"/>
              <a:t>Lecturer: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008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C3A37A7-B965-4B71-9329-E11FC4E981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619" y="1208627"/>
            <a:ext cx="7756761" cy="444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591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25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Tarjeta de visita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Tarjeta de visita</dc:title>
  <dc:creator>alexandra patrascu</dc:creator>
  <cp:lastModifiedBy>alexandra patrascu</cp:lastModifiedBy>
  <cp:revision>2</cp:revision>
  <dcterms:created xsi:type="dcterms:W3CDTF">2022-02-22T23:55:06Z</dcterms:created>
  <dcterms:modified xsi:type="dcterms:W3CDTF">2022-02-23T00:32:47Z</dcterms:modified>
</cp:coreProperties>
</file>