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5" r:id="rId1"/>
  </p:sldMasterIdLst>
  <p:notesMasterIdLst>
    <p:notesMasterId r:id="rId10"/>
  </p:notesMasterIdLst>
  <p:sldIdLst>
    <p:sldId id="256" r:id="rId2"/>
    <p:sldId id="257" r:id="rId3"/>
    <p:sldId id="260" r:id="rId4"/>
    <p:sldId id="261" r:id="rId5"/>
    <p:sldId id="262" r:id="rId6"/>
    <p:sldId id="259" r:id="rId7"/>
    <p:sldId id="263" r:id="rId8"/>
    <p:sldId id="266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72" autoAdjust="0"/>
    <p:restoredTop sz="87657" autoAdjust="0"/>
  </p:normalViewPr>
  <p:slideViewPr>
    <p:cSldViewPr snapToGrid="0">
      <p:cViewPr varScale="1">
        <p:scale>
          <a:sx n="75" d="100"/>
          <a:sy n="75" d="100"/>
        </p:scale>
        <p:origin x="998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8C8C54-6CDD-4895-B0AE-A07A87BB4956}" type="datetimeFigureOut">
              <a:rPr lang="en-GB" smtClean="0"/>
              <a:t>01/12/2019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A37D96-933C-4A46-80A1-9CAD978A96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86320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Look at Website designs to get ideas</a:t>
            </a:r>
          </a:p>
          <a:p>
            <a:r>
              <a:rPr lang="en-GB" dirty="0"/>
              <a:t>(Talk about 360 website)</a:t>
            </a:r>
          </a:p>
          <a:p>
            <a:r>
              <a:rPr lang="en-GB" dirty="0"/>
              <a:t>Look at competitors to see where we can improve</a:t>
            </a:r>
          </a:p>
          <a:p>
            <a:r>
              <a:rPr lang="en-GB" dirty="0"/>
              <a:t>Website technology to see what we can add to ours</a:t>
            </a:r>
          </a:p>
          <a:p>
            <a:r>
              <a:rPr lang="en-GB" dirty="0"/>
              <a:t>(talk about VR website and </a:t>
            </a:r>
            <a:r>
              <a:rPr lang="en-GB" dirty="0" err="1"/>
              <a:t>voIP</a:t>
            </a:r>
            <a:r>
              <a:rPr lang="en-GB" dirty="0"/>
              <a:t>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A37D96-933C-4A46-80A1-9CAD978A964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28938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Talk about how we drew the designs on paper before doing it on computer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A37D96-933C-4A46-80A1-9CAD978A964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162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Talk about what resources we will use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A37D96-933C-4A46-80A1-9CAD978A964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9950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12/1/2019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3476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12/1/2019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66309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12/1/2019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48871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12/1/2019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59289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12/1/2019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32119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12/1/2019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21751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12/1/2019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58444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12/1/2019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38815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12/1/2019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98901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12/1/2019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67596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12/1/2019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23245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12/1/2019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82220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4" r:id="rId1"/>
    <p:sldLayoutId id="2147483815" r:id="rId2"/>
    <p:sldLayoutId id="2147483816" r:id="rId3"/>
    <p:sldLayoutId id="2147483817" r:id="rId4"/>
    <p:sldLayoutId id="2147483824" r:id="rId5"/>
    <p:sldLayoutId id="2147483818" r:id="rId6"/>
    <p:sldLayoutId id="2147483819" r:id="rId7"/>
    <p:sldLayoutId id="2147483820" r:id="rId8"/>
    <p:sldLayoutId id="2147483823" r:id="rId9"/>
    <p:sldLayoutId id="2147483821" r:id="rId10"/>
    <p:sldLayoutId id="214748382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3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martsheet.com/blog/demystifying-5-phases-project-management" TargetMode="External"/><Relationship Id="rId2" Type="http://schemas.openxmlformats.org/officeDocument/2006/relationships/hyperlink" Target="https://opentextbc.ca/projectmanagement/chapter/chapter-3-the-project-life-cycle-phases-project-management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lulu.com/gb/en/shop/andrew-barron-and-merrie-barron/project-management/paperback/product-21158446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E57D070-1671-42BE-B854-8F03F83A45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054" b="3677"/>
          <a:stretch/>
        </p:blipFill>
        <p:spPr>
          <a:xfrm>
            <a:off x="-1" y="10"/>
            <a:ext cx="12191999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7319A1DD-F557-4EC6-8A8C-F7617B4CD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118982"/>
            <a:ext cx="7537704" cy="2462668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ED9C56-3910-49C0-855F-632738356E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5791" y="3331444"/>
            <a:ext cx="6470692" cy="1229306"/>
          </a:xfrm>
        </p:spPr>
        <p:txBody>
          <a:bodyPr>
            <a:normAutofit/>
          </a:bodyPr>
          <a:lstStyle/>
          <a:p>
            <a:r>
              <a:rPr lang="en-GB" sz="5400">
                <a:solidFill>
                  <a:schemeClr val="tx1"/>
                </a:solidFill>
              </a:rPr>
              <a:t>&lt;Div&gt; Digital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4EE2FC-A55B-4B37-BDE2-C077D940A0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5791" y="4735799"/>
            <a:ext cx="6470693" cy="605256"/>
          </a:xfrm>
        </p:spPr>
        <p:txBody>
          <a:bodyPr>
            <a:normAutofit/>
          </a:bodyPr>
          <a:lstStyle/>
          <a:p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2429" y="4641183"/>
            <a:ext cx="6309360" cy="0"/>
          </a:xfrm>
          <a:prstGeom prst="line">
            <a:avLst/>
          </a:prstGeom>
          <a:ln w="19050">
            <a:solidFill>
              <a:schemeClr val="accent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390A367-0330-4E03-9D5F-40308A797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274467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F9BE8-DCE3-46F8-96E3-326D371C8D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 and Production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29406-3EB1-41EA-97C2-426E3193DB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- Shamuel Hashan</a:t>
            </a:r>
          </a:p>
          <a:p>
            <a:r>
              <a:rPr lang="en-GB" dirty="0"/>
              <a:t>- 1803153</a:t>
            </a:r>
          </a:p>
          <a:p>
            <a:r>
              <a:rPr lang="en-GB" dirty="0"/>
              <a:t>- </a:t>
            </a:r>
            <a:r>
              <a:rPr lang="en-GB"/>
              <a:t>Web Development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31488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38161-D739-42AC-B907-1BBFD5EEA6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Meeting with Client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1E11FE-A401-404D-99B4-89F5EFBECD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Requirements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Shop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What pages they want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Membership area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Gallery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Mailing list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58522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2F357D-AD72-4EF1-971F-5DD183D6C3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GB"/>
              <a:t>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2466A2-F0E7-4732-AA9A-6CC3F14C95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3760891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Website designs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Competitors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Website technology 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A74B3B1E-1FD0-4643-9771-F320E3B2DF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4823" y="1581150"/>
            <a:ext cx="7197177" cy="404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50711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175B6A-E205-4D8A-8BEF-FE47A480BA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14786" y="516836"/>
            <a:ext cx="3100136" cy="1960234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rgbClr val="804B3E"/>
                </a:solidFill>
              </a:rPr>
              <a:t>Design process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85F7132-0EC8-4AE2-A5F5-2BB88302847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08" r="26562"/>
          <a:stretch/>
        </p:blipFill>
        <p:spPr bwMode="auto">
          <a:xfrm>
            <a:off x="-1" y="10"/>
            <a:ext cx="811127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5A0A5CF6-407C-4691-8122-49DF69D00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30145" y="2633962"/>
            <a:ext cx="2926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209F19-AEBB-4C86-B5AB-1CC2B94517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14786" y="2790855"/>
            <a:ext cx="3084844" cy="3311766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Logo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Website design</a:t>
            </a:r>
          </a:p>
        </p:txBody>
      </p:sp>
    </p:spTree>
    <p:extLst>
      <p:ext uri="{BB962C8B-B14F-4D97-AF65-F5344CB8AC3E}">
        <p14:creationId xmlns:p14="http://schemas.microsoft.com/office/powerpoint/2010/main" val="36798518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861964-D86C-4A50-8F6D-B466384A61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51F618-D9B6-42C1-8921-5CF5D5ED0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>
            <a:normAutofit/>
          </a:bodyPr>
          <a:lstStyle/>
          <a:p>
            <a:r>
              <a:rPr lang="en-GB" sz="4900"/>
              <a:t>Production Process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29CC6EE-CD45-4BF8-9E1F-BD6C50A3C3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4532" y="1212251"/>
            <a:ext cx="8076563" cy="3695025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4A678E-8F30-4E92-A5BF-F5D03D011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98967" y="2246569"/>
            <a:ext cx="34747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113A5F-CD16-435C-889F-4DB4E40E96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9485" y="2407436"/>
            <a:ext cx="3690257" cy="346165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/>
              <a:t>Prototype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Consultation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Final Design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Back End Development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Front End Development 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465E1E6-76DA-46A7-87B0-0A3F9791A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256759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A30797-D050-4167-8CD2-027039443E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are we going to do 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C3D853-155E-4118-BF0E-EE5A7941D0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Website is going to be JavaScript driven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front end of the website will be developed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Back end will be developed in line with the front end so it has a seamless user experience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Have one member update the client and see if they are happy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Test the website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Send the final product off to the client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Launch the website</a:t>
            </a:r>
          </a:p>
        </p:txBody>
      </p:sp>
    </p:spTree>
    <p:extLst>
      <p:ext uri="{BB962C8B-B14F-4D97-AF65-F5344CB8AC3E}">
        <p14:creationId xmlns:p14="http://schemas.microsoft.com/office/powerpoint/2010/main" val="2136834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DF55B-4672-4B6B-9E81-EE0F9FA2D7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5E4537-7FE7-4D4D-B391-B6EE6E5D6F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1400" dirty="0"/>
              <a:t>[1] Dev Shankar </a:t>
            </a:r>
            <a:r>
              <a:rPr lang="en-GB" sz="1400" dirty="0" err="1"/>
              <a:t>Ganguly</a:t>
            </a:r>
            <a:r>
              <a:rPr lang="en-GB" sz="1400" dirty="0"/>
              <a:t>, 8  Jan 2019</a:t>
            </a:r>
          </a:p>
          <a:p>
            <a:r>
              <a:rPr lang="en-GB" sz="1400" dirty="0"/>
              <a:t>Top Web Development trends you need to consider for your project in 2020</a:t>
            </a:r>
          </a:p>
          <a:p>
            <a:r>
              <a:rPr lang="en-GB" sz="1400" dirty="0"/>
              <a:t>Accessed on 01/12/2019 [Online]</a:t>
            </a:r>
          </a:p>
          <a:p>
            <a:r>
              <a:rPr lang="en-GB" sz="1400" dirty="0">
                <a:hlinkClick r:id="rId2"/>
              </a:rPr>
              <a:t>https://opentextbc.ca/projectmanagement/chapter/chapter-3-the-project-life-cycle-phases-project-management/</a:t>
            </a:r>
            <a:endParaRPr lang="en-GB" sz="1600" dirty="0"/>
          </a:p>
          <a:p>
            <a:r>
              <a:rPr lang="en-GB" sz="1400" dirty="0"/>
              <a:t>[2] Kate </a:t>
            </a:r>
            <a:r>
              <a:rPr lang="en-GB" sz="1400" dirty="0" err="1"/>
              <a:t>Eby</a:t>
            </a:r>
            <a:r>
              <a:rPr lang="en-GB" sz="1400" dirty="0"/>
              <a:t>, 29 May 2019</a:t>
            </a:r>
          </a:p>
          <a:p>
            <a:r>
              <a:rPr lang="en-GB" sz="1400" dirty="0"/>
              <a:t>Demystifying the 5 phases of Project Management</a:t>
            </a:r>
          </a:p>
          <a:p>
            <a:r>
              <a:rPr lang="en-GB" sz="1400" dirty="0"/>
              <a:t>Accessed on  31/11/2019 [Online]</a:t>
            </a:r>
          </a:p>
          <a:p>
            <a:r>
              <a:rPr lang="en-GB" sz="1400" dirty="0">
                <a:hlinkClick r:id="rId3"/>
              </a:rPr>
              <a:t>https://www.smartsheet.com/blog/demystifying-5-phases-project-management</a:t>
            </a:r>
            <a:endParaRPr lang="en-GB" sz="1400" dirty="0"/>
          </a:p>
          <a:p>
            <a:r>
              <a:rPr lang="en-GB" sz="1400" dirty="0"/>
              <a:t>[3] Merrie Barron, 14 August 2013</a:t>
            </a:r>
          </a:p>
          <a:p>
            <a:r>
              <a:rPr lang="en-GB" sz="1400" dirty="0"/>
              <a:t>Project Management </a:t>
            </a:r>
          </a:p>
          <a:p>
            <a:r>
              <a:rPr lang="en-GB" sz="1400" dirty="0"/>
              <a:t>Accessed on 31/11/2019 [Online]</a:t>
            </a:r>
          </a:p>
          <a:p>
            <a:r>
              <a:rPr lang="en-GB" sz="1400" dirty="0">
                <a:hlinkClick r:id="rId4"/>
              </a:rPr>
              <a:t>http://www.lulu.com/gb/en/shop/andrew-barron-and-merrie-barron/project-management/paperback/product-21158446.html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00297157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AnalogousFromDarkSeedLeftStep">
      <a:dk1>
        <a:srgbClr val="000000"/>
      </a:dk1>
      <a:lt1>
        <a:srgbClr val="FFFFFF"/>
      </a:lt1>
      <a:dk2>
        <a:srgbClr val="242F41"/>
      </a:dk2>
      <a:lt2>
        <a:srgbClr val="E4E8E2"/>
      </a:lt2>
      <a:accent1>
        <a:srgbClr val="A62DE3"/>
      </a:accent1>
      <a:accent2>
        <a:srgbClr val="643ED8"/>
      </a:accent2>
      <a:accent3>
        <a:srgbClr val="2D4CE3"/>
      </a:accent3>
      <a:accent4>
        <a:srgbClr val="1B86D1"/>
      </a:accent4>
      <a:accent5>
        <a:srgbClr val="24B5B4"/>
      </a:accent5>
      <a:accent6>
        <a:srgbClr val="18BB77"/>
      </a:accent6>
      <a:hlink>
        <a:srgbClr val="358EA0"/>
      </a:hlink>
      <a:folHlink>
        <a:srgbClr val="7F7F7F"/>
      </a:folHlink>
    </a:clrScheme>
    <a:fontScheme name="Retrospect">
      <a:majorFont>
        <a:latin typeface="Garamond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300</Words>
  <Application>Microsoft Office PowerPoint</Application>
  <PresentationFormat>Widescreen</PresentationFormat>
  <Paragraphs>56</Paragraphs>
  <Slides>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Garamond</vt:lpstr>
      <vt:lpstr>RetrospectVTI</vt:lpstr>
      <vt:lpstr>&lt;Div&gt; Digital</vt:lpstr>
      <vt:lpstr>Planning and Production</vt:lpstr>
      <vt:lpstr>Meeting with Client</vt:lpstr>
      <vt:lpstr>Research</vt:lpstr>
      <vt:lpstr>Design process</vt:lpstr>
      <vt:lpstr>Production Process</vt:lpstr>
      <vt:lpstr>How are we going to do it?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&lt;Div&gt; Digital</dc:title>
  <dc:creator>Shamuel Hashan</dc:creator>
  <cp:lastModifiedBy>Shamuel Hashan</cp:lastModifiedBy>
  <cp:revision>7</cp:revision>
  <dcterms:created xsi:type="dcterms:W3CDTF">2019-12-01T11:45:34Z</dcterms:created>
  <dcterms:modified xsi:type="dcterms:W3CDTF">2019-12-01T12:26:01Z</dcterms:modified>
</cp:coreProperties>
</file>